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4" r:id="rId2"/>
    <p:sldId id="39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EB5D52B-FE27-4EEB-AEEE-D9A9DD161EC6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ヒノキ（県の林木）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長崎県の花、鳥、木、獣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02F4055-63A8-48EB-896D-2AEB9AA3D9A8}"/>
              </a:ext>
            </a:extLst>
          </p:cNvPr>
          <p:cNvGrpSpPr/>
          <p:nvPr/>
        </p:nvGrpSpPr>
        <p:grpSpPr>
          <a:xfrm>
            <a:off x="1275014" y="3955518"/>
            <a:ext cx="1530489" cy="2321961"/>
            <a:chOff x="1636574" y="3783151"/>
            <a:chExt cx="1530489" cy="2321961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45D2F3B-6F0E-467F-A3BD-B82C63A402A4}"/>
                </a:ext>
              </a:extLst>
            </p:cNvPr>
            <p:cNvSpPr/>
            <p:nvPr/>
          </p:nvSpPr>
          <p:spPr>
            <a:xfrm>
              <a:off x="1798002" y="5521823"/>
              <a:ext cx="1207632" cy="58328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AD8A838-E7F8-4542-BD94-8DD222BAA753}"/>
                </a:ext>
              </a:extLst>
            </p:cNvPr>
            <p:cNvGrpSpPr/>
            <p:nvPr/>
          </p:nvGrpSpPr>
          <p:grpSpPr>
            <a:xfrm>
              <a:off x="1636574" y="3783151"/>
              <a:ext cx="1530489" cy="2069518"/>
              <a:chOff x="1636574" y="3783151"/>
              <a:chExt cx="1530489" cy="2069518"/>
            </a:xfrm>
          </p:grpSpPr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C1153AFC-91FA-47B6-ADF6-B5C29D9F2DCF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6196480-E50A-4725-B77E-B7160C8B29FF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C0CDA8D-E2C4-4227-AFD3-2E63B8FDD068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00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AA461E8-4285-4C0B-8CC9-FA29476CAB55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2061137-26F9-4346-8F98-DFBB455B62C0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328137C-3431-41C3-A6D2-F1A89F30D997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87DAB9B-27A8-451B-B9DC-2063A0F743DA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BEE785D-DE3D-4100-A657-393A05F326AA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34D23B7-F99C-4A97-9B1D-86484D187530}"/>
                  </a:ext>
                </a:extLst>
              </p:cNvPr>
              <p:cNvSpPr/>
              <p:nvPr/>
            </p:nvSpPr>
            <p:spPr>
              <a:xfrm>
                <a:off x="1798002" y="5439227"/>
                <a:ext cx="1207632" cy="196139"/>
              </a:xfrm>
              <a:custGeom>
                <a:avLst/>
                <a:gdLst>
                  <a:gd name="connsiteX0" fmla="*/ 672565 w 1207632"/>
                  <a:gd name="connsiteY0" fmla="*/ 0 h 196139"/>
                  <a:gd name="connsiteX1" fmla="*/ 683153 w 1207632"/>
                  <a:gd name="connsiteY1" fmla="*/ 20198 h 196139"/>
                  <a:gd name="connsiteX2" fmla="*/ 742218 w 1207632"/>
                  <a:gd name="connsiteY2" fmla="*/ 71842 h 196139"/>
                  <a:gd name="connsiteX3" fmla="*/ 757785 w 1207632"/>
                  <a:gd name="connsiteY3" fmla="*/ 74493 h 196139"/>
                  <a:gd name="connsiteX4" fmla="*/ 771591 w 1207632"/>
                  <a:gd name="connsiteY4" fmla="*/ 94872 h 196139"/>
                  <a:gd name="connsiteX5" fmla="*/ 859441 w 1207632"/>
                  <a:gd name="connsiteY5" fmla="*/ 132426 h 196139"/>
                  <a:gd name="connsiteX6" fmla="*/ 863061 w 1207632"/>
                  <a:gd name="connsiteY6" fmla="*/ 131579 h 196139"/>
                  <a:gd name="connsiteX7" fmla="*/ 870024 w 1207632"/>
                  <a:gd name="connsiteY7" fmla="*/ 135424 h 196139"/>
                  <a:gd name="connsiteX8" fmla="*/ 924393 w 1207632"/>
                  <a:gd name="connsiteY8" fmla="*/ 140163 h 196139"/>
                  <a:gd name="connsiteX9" fmla="*/ 953728 w 1207632"/>
                  <a:gd name="connsiteY9" fmla="*/ 125219 h 196139"/>
                  <a:gd name="connsiteX10" fmla="*/ 970253 w 1207632"/>
                  <a:gd name="connsiteY10" fmla="*/ 137053 h 196139"/>
                  <a:gd name="connsiteX11" fmla="*/ 1016706 w 1207632"/>
                  <a:gd name="connsiteY11" fmla="*/ 144966 h 196139"/>
                  <a:gd name="connsiteX12" fmla="*/ 1020328 w 1207632"/>
                  <a:gd name="connsiteY12" fmla="*/ 144118 h 196139"/>
                  <a:gd name="connsiteX13" fmla="*/ 1027291 w 1207632"/>
                  <a:gd name="connsiteY13" fmla="*/ 147964 h 196139"/>
                  <a:gd name="connsiteX14" fmla="*/ 1081659 w 1207632"/>
                  <a:gd name="connsiteY14" fmla="*/ 152704 h 196139"/>
                  <a:gd name="connsiteX15" fmla="*/ 1130935 w 1207632"/>
                  <a:gd name="connsiteY15" fmla="*/ 127602 h 196139"/>
                  <a:gd name="connsiteX16" fmla="*/ 1173974 w 1207632"/>
                  <a:gd name="connsiteY16" fmla="*/ 134934 h 196139"/>
                  <a:gd name="connsiteX17" fmla="*/ 1177595 w 1207632"/>
                  <a:gd name="connsiteY17" fmla="*/ 134086 h 196139"/>
                  <a:gd name="connsiteX18" fmla="*/ 1184557 w 1207632"/>
                  <a:gd name="connsiteY18" fmla="*/ 137931 h 196139"/>
                  <a:gd name="connsiteX19" fmla="*/ 1207632 w 1207632"/>
                  <a:gd name="connsiteY19" fmla="*/ 141622 h 196139"/>
                  <a:gd name="connsiteX20" fmla="*/ 1201819 w 1207632"/>
                  <a:gd name="connsiteY20" fmla="*/ 150652 h 196139"/>
                  <a:gd name="connsiteX21" fmla="*/ 1102783 w 1207632"/>
                  <a:gd name="connsiteY21" fmla="*/ 180211 h 196139"/>
                  <a:gd name="connsiteX22" fmla="*/ 1096801 w 1207632"/>
                  <a:gd name="connsiteY22" fmla="*/ 176560 h 196139"/>
                  <a:gd name="connsiteX23" fmla="*/ 1093690 w 1207632"/>
                  <a:gd name="connsiteY23" fmla="*/ 177365 h 196139"/>
                  <a:gd name="connsiteX24" fmla="*/ 1056711 w 1207632"/>
                  <a:gd name="connsiteY24" fmla="*/ 170404 h 196139"/>
                  <a:gd name="connsiteX25" fmla="*/ 1014374 w 1207632"/>
                  <a:gd name="connsiteY25" fmla="*/ 194236 h 196139"/>
                  <a:gd name="connsiteX26" fmla="*/ 967661 w 1207632"/>
                  <a:gd name="connsiteY26" fmla="*/ 189736 h 196139"/>
                  <a:gd name="connsiteX27" fmla="*/ 961679 w 1207632"/>
                  <a:gd name="connsiteY27" fmla="*/ 186085 h 196139"/>
                  <a:gd name="connsiteX28" fmla="*/ 958567 w 1207632"/>
                  <a:gd name="connsiteY28" fmla="*/ 186890 h 196139"/>
                  <a:gd name="connsiteX29" fmla="*/ 918655 w 1207632"/>
                  <a:gd name="connsiteY29" fmla="*/ 179377 h 196139"/>
                  <a:gd name="connsiteX30" fmla="*/ 904457 w 1207632"/>
                  <a:gd name="connsiteY30" fmla="*/ 168142 h 196139"/>
                  <a:gd name="connsiteX31" fmla="*/ 879252 w 1207632"/>
                  <a:gd name="connsiteY31" fmla="*/ 182330 h 196139"/>
                  <a:gd name="connsiteX32" fmla="*/ 832539 w 1207632"/>
                  <a:gd name="connsiteY32" fmla="*/ 177830 h 196139"/>
                  <a:gd name="connsiteX33" fmla="*/ 826556 w 1207632"/>
                  <a:gd name="connsiteY33" fmla="*/ 174180 h 196139"/>
                  <a:gd name="connsiteX34" fmla="*/ 823446 w 1207632"/>
                  <a:gd name="connsiteY34" fmla="*/ 174984 h 196139"/>
                  <a:gd name="connsiteX35" fmla="*/ 747966 w 1207632"/>
                  <a:gd name="connsiteY35" fmla="*/ 139330 h 196139"/>
                  <a:gd name="connsiteX36" fmla="*/ 736104 w 1207632"/>
                  <a:gd name="connsiteY36" fmla="*/ 119982 h 196139"/>
                  <a:gd name="connsiteX37" fmla="*/ 722729 w 1207632"/>
                  <a:gd name="connsiteY37" fmla="*/ 117465 h 196139"/>
                  <a:gd name="connsiteX38" fmla="*/ 671981 w 1207632"/>
                  <a:gd name="connsiteY38" fmla="*/ 68434 h 196139"/>
                  <a:gd name="connsiteX39" fmla="*/ 662884 w 1207632"/>
                  <a:gd name="connsiteY39" fmla="*/ 49258 h 196139"/>
                  <a:gd name="connsiteX40" fmla="*/ 597567 w 1207632"/>
                  <a:gd name="connsiteY40" fmla="*/ 56395 h 196139"/>
                  <a:gd name="connsiteX41" fmla="*/ 544133 w 1207632"/>
                  <a:gd name="connsiteY41" fmla="*/ 50556 h 196139"/>
                  <a:gd name="connsiteX42" fmla="*/ 535650 w 1207632"/>
                  <a:gd name="connsiteY42" fmla="*/ 68436 h 196139"/>
                  <a:gd name="connsiteX43" fmla="*/ 484903 w 1207632"/>
                  <a:gd name="connsiteY43" fmla="*/ 117467 h 196139"/>
                  <a:gd name="connsiteX44" fmla="*/ 471527 w 1207632"/>
                  <a:gd name="connsiteY44" fmla="*/ 119984 h 196139"/>
                  <a:gd name="connsiteX45" fmla="*/ 459665 w 1207632"/>
                  <a:gd name="connsiteY45" fmla="*/ 139332 h 196139"/>
                  <a:gd name="connsiteX46" fmla="*/ 384186 w 1207632"/>
                  <a:gd name="connsiteY46" fmla="*/ 174986 h 196139"/>
                  <a:gd name="connsiteX47" fmla="*/ 381075 w 1207632"/>
                  <a:gd name="connsiteY47" fmla="*/ 174182 h 196139"/>
                  <a:gd name="connsiteX48" fmla="*/ 375093 w 1207632"/>
                  <a:gd name="connsiteY48" fmla="*/ 177832 h 196139"/>
                  <a:gd name="connsiteX49" fmla="*/ 328379 w 1207632"/>
                  <a:gd name="connsiteY49" fmla="*/ 182332 h 196139"/>
                  <a:gd name="connsiteX50" fmla="*/ 303174 w 1207632"/>
                  <a:gd name="connsiteY50" fmla="*/ 168144 h 196139"/>
                  <a:gd name="connsiteX51" fmla="*/ 288976 w 1207632"/>
                  <a:gd name="connsiteY51" fmla="*/ 179379 h 196139"/>
                  <a:gd name="connsiteX52" fmla="*/ 249064 w 1207632"/>
                  <a:gd name="connsiteY52" fmla="*/ 186892 h 196139"/>
                  <a:gd name="connsiteX53" fmla="*/ 245952 w 1207632"/>
                  <a:gd name="connsiteY53" fmla="*/ 186087 h 196139"/>
                  <a:gd name="connsiteX54" fmla="*/ 239971 w 1207632"/>
                  <a:gd name="connsiteY54" fmla="*/ 189738 h 196139"/>
                  <a:gd name="connsiteX55" fmla="*/ 193257 w 1207632"/>
                  <a:gd name="connsiteY55" fmla="*/ 194238 h 196139"/>
                  <a:gd name="connsiteX56" fmla="*/ 150920 w 1207632"/>
                  <a:gd name="connsiteY56" fmla="*/ 170406 h 196139"/>
                  <a:gd name="connsiteX57" fmla="*/ 113941 w 1207632"/>
                  <a:gd name="connsiteY57" fmla="*/ 177367 h 196139"/>
                  <a:gd name="connsiteX58" fmla="*/ 110830 w 1207632"/>
                  <a:gd name="connsiteY58" fmla="*/ 176562 h 196139"/>
                  <a:gd name="connsiteX59" fmla="*/ 104849 w 1207632"/>
                  <a:gd name="connsiteY59" fmla="*/ 180213 h 196139"/>
                  <a:gd name="connsiteX60" fmla="*/ 5813 w 1207632"/>
                  <a:gd name="connsiteY60" fmla="*/ 150654 h 196139"/>
                  <a:gd name="connsiteX61" fmla="*/ 0 w 1207632"/>
                  <a:gd name="connsiteY61" fmla="*/ 141625 h 196139"/>
                  <a:gd name="connsiteX62" fmla="*/ 23076 w 1207632"/>
                  <a:gd name="connsiteY62" fmla="*/ 137934 h 196139"/>
                  <a:gd name="connsiteX63" fmla="*/ 30037 w 1207632"/>
                  <a:gd name="connsiteY63" fmla="*/ 134088 h 196139"/>
                  <a:gd name="connsiteX64" fmla="*/ 33658 w 1207632"/>
                  <a:gd name="connsiteY64" fmla="*/ 134936 h 196139"/>
                  <a:gd name="connsiteX65" fmla="*/ 76698 w 1207632"/>
                  <a:gd name="connsiteY65" fmla="*/ 127604 h 196139"/>
                  <a:gd name="connsiteX66" fmla="*/ 125973 w 1207632"/>
                  <a:gd name="connsiteY66" fmla="*/ 152706 h 196139"/>
                  <a:gd name="connsiteX67" fmla="*/ 180343 w 1207632"/>
                  <a:gd name="connsiteY67" fmla="*/ 147966 h 196139"/>
                  <a:gd name="connsiteX68" fmla="*/ 187304 w 1207632"/>
                  <a:gd name="connsiteY68" fmla="*/ 144121 h 196139"/>
                  <a:gd name="connsiteX69" fmla="*/ 190926 w 1207632"/>
                  <a:gd name="connsiteY69" fmla="*/ 144968 h 196139"/>
                  <a:gd name="connsiteX70" fmla="*/ 237379 w 1207632"/>
                  <a:gd name="connsiteY70" fmla="*/ 137055 h 196139"/>
                  <a:gd name="connsiteX71" fmla="*/ 253904 w 1207632"/>
                  <a:gd name="connsiteY71" fmla="*/ 125221 h 196139"/>
                  <a:gd name="connsiteX72" fmla="*/ 283240 w 1207632"/>
                  <a:gd name="connsiteY72" fmla="*/ 140165 h 196139"/>
                  <a:gd name="connsiteX73" fmla="*/ 337609 w 1207632"/>
                  <a:gd name="connsiteY73" fmla="*/ 135426 h 196139"/>
                  <a:gd name="connsiteX74" fmla="*/ 344572 w 1207632"/>
                  <a:gd name="connsiteY74" fmla="*/ 131581 h 196139"/>
                  <a:gd name="connsiteX75" fmla="*/ 348193 w 1207632"/>
                  <a:gd name="connsiteY75" fmla="*/ 132428 h 196139"/>
                  <a:gd name="connsiteX76" fmla="*/ 436041 w 1207632"/>
                  <a:gd name="connsiteY76" fmla="*/ 94874 h 196139"/>
                  <a:gd name="connsiteX77" fmla="*/ 449847 w 1207632"/>
                  <a:gd name="connsiteY77" fmla="*/ 74495 h 196139"/>
                  <a:gd name="connsiteX78" fmla="*/ 465416 w 1207632"/>
                  <a:gd name="connsiteY78" fmla="*/ 71844 h 196139"/>
                  <a:gd name="connsiteX79" fmla="*/ 524479 w 1207632"/>
                  <a:gd name="connsiteY79" fmla="*/ 20200 h 196139"/>
                  <a:gd name="connsiteX80" fmla="*/ 534353 w 1207632"/>
                  <a:gd name="connsiteY80" fmla="*/ 1367 h 196139"/>
                  <a:gd name="connsiteX81" fmla="*/ 596544 w 1207632"/>
                  <a:gd name="connsiteY81" fmla="*/ 7517 h 196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207632" h="196139">
                    <a:moveTo>
                      <a:pt x="672565" y="0"/>
                    </a:moveTo>
                    <a:lnTo>
                      <a:pt x="683153" y="20198"/>
                    </a:lnTo>
                    <a:cubicBezTo>
                      <a:pt x="699585" y="44403"/>
                      <a:pt x="719954" y="62196"/>
                      <a:pt x="742218" y="71842"/>
                    </a:cubicBezTo>
                    <a:lnTo>
                      <a:pt x="757785" y="74493"/>
                    </a:lnTo>
                    <a:lnTo>
                      <a:pt x="771591" y="94872"/>
                    </a:lnTo>
                    <a:cubicBezTo>
                      <a:pt x="796697" y="121188"/>
                      <a:pt x="827592" y="135078"/>
                      <a:pt x="859441" y="132426"/>
                    </a:cubicBezTo>
                    <a:lnTo>
                      <a:pt x="863061" y="131579"/>
                    </a:lnTo>
                    <a:lnTo>
                      <a:pt x="870024" y="135424"/>
                    </a:lnTo>
                    <a:cubicBezTo>
                      <a:pt x="888306" y="142533"/>
                      <a:pt x="906731" y="143857"/>
                      <a:pt x="924393" y="140163"/>
                    </a:cubicBezTo>
                    <a:lnTo>
                      <a:pt x="953728" y="125219"/>
                    </a:lnTo>
                    <a:lnTo>
                      <a:pt x="970253" y="137053"/>
                    </a:lnTo>
                    <a:cubicBezTo>
                      <a:pt x="985098" y="143483"/>
                      <a:pt x="1000783" y="146292"/>
                      <a:pt x="1016706" y="144966"/>
                    </a:cubicBezTo>
                    <a:lnTo>
                      <a:pt x="1020328" y="144118"/>
                    </a:lnTo>
                    <a:lnTo>
                      <a:pt x="1027291" y="147964"/>
                    </a:lnTo>
                    <a:cubicBezTo>
                      <a:pt x="1045574" y="155074"/>
                      <a:pt x="1063997" y="156398"/>
                      <a:pt x="1081659" y="152704"/>
                    </a:cubicBezTo>
                    <a:lnTo>
                      <a:pt x="1130935" y="127602"/>
                    </a:lnTo>
                    <a:lnTo>
                      <a:pt x="1173974" y="134934"/>
                    </a:lnTo>
                    <a:lnTo>
                      <a:pt x="1177595" y="134086"/>
                    </a:lnTo>
                    <a:lnTo>
                      <a:pt x="1184557" y="137931"/>
                    </a:lnTo>
                    <a:lnTo>
                      <a:pt x="1207632" y="141622"/>
                    </a:lnTo>
                    <a:lnTo>
                      <a:pt x="1201819" y="150652"/>
                    </a:lnTo>
                    <a:cubicBezTo>
                      <a:pt x="1174085" y="182776"/>
                      <a:pt x="1138129" y="195398"/>
                      <a:pt x="1102783" y="180211"/>
                    </a:cubicBezTo>
                    <a:lnTo>
                      <a:pt x="1096801" y="176560"/>
                    </a:lnTo>
                    <a:lnTo>
                      <a:pt x="1093690" y="177365"/>
                    </a:lnTo>
                    <a:lnTo>
                      <a:pt x="1056711" y="170404"/>
                    </a:lnTo>
                    <a:lnTo>
                      <a:pt x="1014374" y="194236"/>
                    </a:lnTo>
                    <a:cubicBezTo>
                      <a:pt x="999199" y="197743"/>
                      <a:pt x="983370" y="196486"/>
                      <a:pt x="967661" y="189736"/>
                    </a:cubicBezTo>
                    <a:lnTo>
                      <a:pt x="961679" y="186085"/>
                    </a:lnTo>
                    <a:lnTo>
                      <a:pt x="958567" y="186890"/>
                    </a:lnTo>
                    <a:cubicBezTo>
                      <a:pt x="944886" y="188149"/>
                      <a:pt x="931409" y="185482"/>
                      <a:pt x="918655" y="179377"/>
                    </a:cubicBezTo>
                    <a:lnTo>
                      <a:pt x="904457" y="168142"/>
                    </a:lnTo>
                    <a:lnTo>
                      <a:pt x="879252" y="182330"/>
                    </a:lnTo>
                    <a:cubicBezTo>
                      <a:pt x="864077" y="185837"/>
                      <a:pt x="848247" y="184580"/>
                      <a:pt x="832539" y="177830"/>
                    </a:cubicBezTo>
                    <a:lnTo>
                      <a:pt x="826556" y="174180"/>
                    </a:lnTo>
                    <a:lnTo>
                      <a:pt x="823446" y="174984"/>
                    </a:lnTo>
                    <a:cubicBezTo>
                      <a:pt x="796082" y="177502"/>
                      <a:pt x="769537" y="164315"/>
                      <a:pt x="747966" y="139330"/>
                    </a:cubicBezTo>
                    <a:lnTo>
                      <a:pt x="736104" y="119982"/>
                    </a:lnTo>
                    <a:lnTo>
                      <a:pt x="722729" y="117465"/>
                    </a:lnTo>
                    <a:cubicBezTo>
                      <a:pt x="703600" y="108307"/>
                      <a:pt x="686099" y="91414"/>
                      <a:pt x="671981" y="68434"/>
                    </a:cubicBezTo>
                    <a:lnTo>
                      <a:pt x="662884" y="49258"/>
                    </a:lnTo>
                    <a:lnTo>
                      <a:pt x="597567" y="56395"/>
                    </a:lnTo>
                    <a:lnTo>
                      <a:pt x="544133" y="50556"/>
                    </a:lnTo>
                    <a:lnTo>
                      <a:pt x="535650" y="68436"/>
                    </a:lnTo>
                    <a:cubicBezTo>
                      <a:pt x="521532" y="91416"/>
                      <a:pt x="504032" y="108309"/>
                      <a:pt x="484903" y="117467"/>
                    </a:cubicBezTo>
                    <a:lnTo>
                      <a:pt x="471527" y="119984"/>
                    </a:lnTo>
                    <a:lnTo>
                      <a:pt x="459665" y="139332"/>
                    </a:lnTo>
                    <a:cubicBezTo>
                      <a:pt x="438094" y="164317"/>
                      <a:pt x="411549" y="177504"/>
                      <a:pt x="384186" y="174986"/>
                    </a:cubicBezTo>
                    <a:lnTo>
                      <a:pt x="381075" y="174182"/>
                    </a:lnTo>
                    <a:lnTo>
                      <a:pt x="375093" y="177832"/>
                    </a:lnTo>
                    <a:cubicBezTo>
                      <a:pt x="359384" y="184582"/>
                      <a:pt x="343554" y="185839"/>
                      <a:pt x="328379" y="182332"/>
                    </a:cubicBezTo>
                    <a:lnTo>
                      <a:pt x="303174" y="168144"/>
                    </a:lnTo>
                    <a:lnTo>
                      <a:pt x="288976" y="179379"/>
                    </a:lnTo>
                    <a:cubicBezTo>
                      <a:pt x="276222" y="185484"/>
                      <a:pt x="262745" y="188151"/>
                      <a:pt x="249064" y="186892"/>
                    </a:cubicBezTo>
                    <a:lnTo>
                      <a:pt x="245952" y="186087"/>
                    </a:lnTo>
                    <a:lnTo>
                      <a:pt x="239971" y="189738"/>
                    </a:lnTo>
                    <a:cubicBezTo>
                      <a:pt x="224262" y="196488"/>
                      <a:pt x="208432" y="197745"/>
                      <a:pt x="193257" y="194238"/>
                    </a:cubicBezTo>
                    <a:lnTo>
                      <a:pt x="150920" y="170406"/>
                    </a:lnTo>
                    <a:lnTo>
                      <a:pt x="113941" y="177367"/>
                    </a:lnTo>
                    <a:lnTo>
                      <a:pt x="110830" y="176562"/>
                    </a:lnTo>
                    <a:lnTo>
                      <a:pt x="104849" y="180213"/>
                    </a:lnTo>
                    <a:cubicBezTo>
                      <a:pt x="69504" y="195400"/>
                      <a:pt x="33547" y="182778"/>
                      <a:pt x="5813" y="150654"/>
                    </a:cubicBezTo>
                    <a:lnTo>
                      <a:pt x="0" y="141625"/>
                    </a:lnTo>
                    <a:lnTo>
                      <a:pt x="23076" y="137934"/>
                    </a:lnTo>
                    <a:lnTo>
                      <a:pt x="30037" y="134088"/>
                    </a:lnTo>
                    <a:lnTo>
                      <a:pt x="33658" y="134936"/>
                    </a:lnTo>
                    <a:lnTo>
                      <a:pt x="76698" y="127604"/>
                    </a:lnTo>
                    <a:lnTo>
                      <a:pt x="125973" y="152706"/>
                    </a:lnTo>
                    <a:cubicBezTo>
                      <a:pt x="143635" y="156400"/>
                      <a:pt x="162059" y="155076"/>
                      <a:pt x="180343" y="147966"/>
                    </a:cubicBezTo>
                    <a:lnTo>
                      <a:pt x="187304" y="144121"/>
                    </a:lnTo>
                    <a:lnTo>
                      <a:pt x="190926" y="144968"/>
                    </a:lnTo>
                    <a:cubicBezTo>
                      <a:pt x="206849" y="146295"/>
                      <a:pt x="222535" y="143485"/>
                      <a:pt x="237379" y="137055"/>
                    </a:cubicBezTo>
                    <a:lnTo>
                      <a:pt x="253904" y="125221"/>
                    </a:lnTo>
                    <a:lnTo>
                      <a:pt x="283240" y="140165"/>
                    </a:lnTo>
                    <a:cubicBezTo>
                      <a:pt x="300902" y="143859"/>
                      <a:pt x="319326" y="142535"/>
                      <a:pt x="337609" y="135426"/>
                    </a:cubicBezTo>
                    <a:lnTo>
                      <a:pt x="344572" y="131581"/>
                    </a:lnTo>
                    <a:lnTo>
                      <a:pt x="348193" y="132428"/>
                    </a:lnTo>
                    <a:cubicBezTo>
                      <a:pt x="380040" y="135080"/>
                      <a:pt x="410935" y="121190"/>
                      <a:pt x="436041" y="94874"/>
                    </a:cubicBezTo>
                    <a:lnTo>
                      <a:pt x="449847" y="74495"/>
                    </a:lnTo>
                    <a:lnTo>
                      <a:pt x="465416" y="71844"/>
                    </a:lnTo>
                    <a:cubicBezTo>
                      <a:pt x="487680" y="62198"/>
                      <a:pt x="508048" y="44405"/>
                      <a:pt x="524479" y="20200"/>
                    </a:cubicBezTo>
                    <a:lnTo>
                      <a:pt x="534353" y="1367"/>
                    </a:lnTo>
                    <a:lnTo>
                      <a:pt x="596544" y="7517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323CC7-235B-4A6B-938C-612DD377E08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雲仙ツツジ（県の花）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CAFF22E-1C20-4A89-AF95-082C3CC14C8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オシドリ（県民鳥）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E5080C6-D8C3-43F2-B9E4-244845407F3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ツバキ（県の花木）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E86BA9F-8A18-4540-9914-23369A4DEB59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九州シカ（県の獣）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4E8A34A-294B-4A28-90EF-0520C748DC1D}"/>
              </a:ext>
            </a:extLst>
          </p:cNvPr>
          <p:cNvGrpSpPr/>
          <p:nvPr/>
        </p:nvGrpSpPr>
        <p:grpSpPr>
          <a:xfrm>
            <a:off x="3722622" y="4080682"/>
            <a:ext cx="2409116" cy="2237672"/>
            <a:chOff x="2593742" y="2766445"/>
            <a:chExt cx="2697615" cy="2505643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3CD9EBC-7C78-4B94-BC58-110751A90C91}"/>
                </a:ext>
              </a:extLst>
            </p:cNvPr>
            <p:cNvSpPr/>
            <p:nvPr/>
          </p:nvSpPr>
          <p:spPr>
            <a:xfrm rot="2925125" flipH="1">
              <a:off x="3377343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94A92C8-31C5-4702-B228-61EEB889CE84}"/>
                </a:ext>
              </a:extLst>
            </p:cNvPr>
            <p:cNvSpPr/>
            <p:nvPr/>
          </p:nvSpPr>
          <p:spPr>
            <a:xfrm rot="18674875">
              <a:off x="2743931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7380C35-86A0-483D-A170-87F9485D02C4}"/>
                </a:ext>
              </a:extLst>
            </p:cNvPr>
            <p:cNvSpPr/>
            <p:nvPr/>
          </p:nvSpPr>
          <p:spPr>
            <a:xfrm rot="1800000">
              <a:off x="4916093" y="4035780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29051B92-4DDA-4E18-BE78-7593575CC6A9}"/>
                </a:ext>
              </a:extLst>
            </p:cNvPr>
            <p:cNvSpPr/>
            <p:nvPr/>
          </p:nvSpPr>
          <p:spPr>
            <a:xfrm rot="10800000">
              <a:off x="4398021" y="4640510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FFDE0D1-DCCA-4A68-ADA8-1DB7E5FEA282}"/>
                </a:ext>
              </a:extLst>
            </p:cNvPr>
            <p:cNvSpPr/>
            <p:nvPr/>
          </p:nvSpPr>
          <p:spPr>
            <a:xfrm rot="10800000">
              <a:off x="3063871" y="3640427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523229 w 2020244"/>
                <a:gd name="connsiteY2" fmla="*/ 1238924 h 1540493"/>
                <a:gd name="connsiteX3" fmla="*/ 1489769 w 2020244"/>
                <a:gd name="connsiteY3" fmla="*/ 1249311 h 1540493"/>
                <a:gd name="connsiteX4" fmla="*/ 1442025 w 2020244"/>
                <a:gd name="connsiteY4" fmla="*/ 1254124 h 1540493"/>
                <a:gd name="connsiteX5" fmla="*/ 236902 w 2020244"/>
                <a:gd name="connsiteY5" fmla="*/ 1254124 h 1540493"/>
                <a:gd name="connsiteX6" fmla="*/ 0 w 2020244"/>
                <a:gd name="connsiteY6" fmla="*/ 1017222 h 1540493"/>
                <a:gd name="connsiteX7" fmla="*/ 0 w 2020244"/>
                <a:gd name="connsiteY7" fmla="*/ 841374 h 1540493"/>
                <a:gd name="connsiteX8" fmla="*/ 120892 w 2020244"/>
                <a:gd name="connsiteY8" fmla="*/ 549515 h 1540493"/>
                <a:gd name="connsiteX9" fmla="*/ 165496 w 2020244"/>
                <a:gd name="connsiteY9" fmla="*/ 512713 h 1540493"/>
                <a:gd name="connsiteX10" fmla="*/ 201317 w 2020244"/>
                <a:gd name="connsiteY10" fmla="*/ 0 h 1540493"/>
                <a:gd name="connsiteX11" fmla="*/ 276829 w 2020244"/>
                <a:gd name="connsiteY11" fmla="*/ 0 h 1540493"/>
                <a:gd name="connsiteX12" fmla="*/ 307832 w 2020244"/>
                <a:gd name="connsiteY12" fmla="*/ 443756 h 1540493"/>
                <a:gd name="connsiteX13" fmla="*/ 329567 w 2020244"/>
                <a:gd name="connsiteY13" fmla="*/ 437009 h 1540493"/>
                <a:gd name="connsiteX14" fmla="*/ 412750 w 2020244"/>
                <a:gd name="connsiteY14" fmla="*/ 428624 h 1540493"/>
                <a:gd name="connsiteX15" fmla="*/ 981444 w 2020244"/>
                <a:gd name="connsiteY15" fmla="*/ 428624 h 1540493"/>
                <a:gd name="connsiteX16" fmla="*/ 1011390 w 2020244"/>
                <a:gd name="connsiteY16" fmla="*/ 1 h 1540493"/>
                <a:gd name="connsiteX17" fmla="*/ 1086902 w 2020244"/>
                <a:gd name="connsiteY17" fmla="*/ 1 h 1540493"/>
                <a:gd name="connsiteX18" fmla="*/ 1116848 w 2020244"/>
                <a:gd name="connsiteY18" fmla="*/ 428625 h 1540493"/>
                <a:gd name="connsiteX19" fmla="*/ 1266177 w 2020244"/>
                <a:gd name="connsiteY19" fmla="*/ 428625 h 1540493"/>
                <a:gd name="connsiteX20" fmla="*/ 1349361 w 2020244"/>
                <a:gd name="connsiteY20" fmla="*/ 437011 h 1540493"/>
                <a:gd name="connsiteX21" fmla="*/ 1393354 w 2020244"/>
                <a:gd name="connsiteY21" fmla="*/ 450667 h 1540493"/>
                <a:gd name="connsiteX22" fmla="*/ 1424840 w 2020244"/>
                <a:gd name="connsiteY22" fmla="*/ 1 h 1540493"/>
                <a:gd name="connsiteX23" fmla="*/ 1500352 w 2020244"/>
                <a:gd name="connsiteY23" fmla="*/ 1 h 1540493"/>
                <a:gd name="connsiteX24" fmla="*/ 1537564 w 2020244"/>
                <a:gd name="connsiteY24" fmla="*/ 532626 h 1540493"/>
                <a:gd name="connsiteX25" fmla="*/ 1558036 w 2020244"/>
                <a:gd name="connsiteY25" fmla="*/ 549517 h 1540493"/>
                <a:gd name="connsiteX26" fmla="*/ 1678927 w 2020244"/>
                <a:gd name="connsiteY26" fmla="*/ 841375 h 1540493"/>
                <a:gd name="connsiteX27" fmla="*/ 1678927 w 2020244"/>
                <a:gd name="connsiteY27" fmla="*/ 847451 h 1540493"/>
                <a:gd name="connsiteX28" fmla="*/ 1708052 w 2020244"/>
                <a:gd name="connsiteY28" fmla="*/ 869056 h 1540493"/>
                <a:gd name="connsiteX29" fmla="*/ 2020244 w 2020244"/>
                <a:gd name="connsiteY29" fmla="*/ 1534329 h 1540493"/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7564 w 2020244"/>
                <a:gd name="connsiteY23" fmla="*/ 532626 h 1540493"/>
                <a:gd name="connsiteX24" fmla="*/ 1558036 w 2020244"/>
                <a:gd name="connsiteY24" fmla="*/ 549517 h 1540493"/>
                <a:gd name="connsiteX25" fmla="*/ 1678927 w 2020244"/>
                <a:gd name="connsiteY25" fmla="*/ 841375 h 1540493"/>
                <a:gd name="connsiteX26" fmla="*/ 1678927 w 2020244"/>
                <a:gd name="connsiteY26" fmla="*/ 847451 h 1540493"/>
                <a:gd name="connsiteX27" fmla="*/ 1708052 w 2020244"/>
                <a:gd name="connsiteY27" fmla="*/ 869056 h 1540493"/>
                <a:gd name="connsiteX28" fmla="*/ 2020244 w 2020244"/>
                <a:gd name="connsiteY28" fmla="*/ 1534329 h 1540493"/>
                <a:gd name="connsiteX29" fmla="*/ 1633444 w 2020244"/>
                <a:gd name="connsiteY29" fmla="*/ 1540493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7564" y="532626"/>
                  </a:lnTo>
                  <a:lnTo>
                    <a:pt x="1558036" y="549517"/>
                  </a:lnTo>
                  <a:cubicBezTo>
                    <a:pt x="1632729" y="624210"/>
                    <a:pt x="1678927" y="727397"/>
                    <a:pt x="1678927" y="841375"/>
                  </a:cubicBezTo>
                  <a:lnTo>
                    <a:pt x="1678927" y="847451"/>
                  </a:lnTo>
                  <a:lnTo>
                    <a:pt x="1708052" y="869056"/>
                  </a:lnTo>
                  <a:cubicBezTo>
                    <a:pt x="1899512" y="1033359"/>
                    <a:pt x="2016098" y="1274165"/>
                    <a:pt x="2020244" y="1534329"/>
                  </a:cubicBezTo>
                  <a:lnTo>
                    <a:pt x="1633444" y="15404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71AABA0-D041-4C40-976F-7CAE79998194}"/>
                </a:ext>
              </a:extLst>
            </p:cNvPr>
            <p:cNvSpPr/>
            <p:nvPr/>
          </p:nvSpPr>
          <p:spPr>
            <a:xfrm>
              <a:off x="3566253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619F8D4-0FA2-4103-B9E2-E7D39C8CC25A}"/>
                </a:ext>
              </a:extLst>
            </p:cNvPr>
            <p:cNvSpPr/>
            <p:nvPr/>
          </p:nvSpPr>
          <p:spPr>
            <a:xfrm>
              <a:off x="397500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FE7C169-C9FC-42C1-B861-B28E420A0828}"/>
                </a:ext>
              </a:extLst>
            </p:cNvPr>
            <p:cNvSpPr/>
            <p:nvPr/>
          </p:nvSpPr>
          <p:spPr>
            <a:xfrm>
              <a:off x="441563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7584BD3-BA88-41BD-ACFC-E2A0BB41EA97}"/>
                </a:ext>
              </a:extLst>
            </p:cNvPr>
            <p:cNvSpPr/>
            <p:nvPr/>
          </p:nvSpPr>
          <p:spPr>
            <a:xfrm>
              <a:off x="479028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4CDDA831-37A6-444D-AE9E-EFFDD1EBCB2E}"/>
                </a:ext>
              </a:extLst>
            </p:cNvPr>
            <p:cNvSpPr/>
            <p:nvPr/>
          </p:nvSpPr>
          <p:spPr>
            <a:xfrm>
              <a:off x="2940844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094980FC-196C-44B3-97D1-A65582D7245D}"/>
                </a:ext>
              </a:extLst>
            </p:cNvPr>
            <p:cNvSpPr/>
            <p:nvPr/>
          </p:nvSpPr>
          <p:spPr>
            <a:xfrm>
              <a:off x="3369469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07C85F7-886E-4B65-944D-E53AD77A2DFC}"/>
                </a:ext>
              </a:extLst>
            </p:cNvPr>
            <p:cNvSpPr/>
            <p:nvPr/>
          </p:nvSpPr>
          <p:spPr>
            <a:xfrm>
              <a:off x="2674680" y="3181614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CDD7348-A433-400A-98AD-B7A68881C4C1}"/>
                </a:ext>
              </a:extLst>
            </p:cNvPr>
            <p:cNvSpPr/>
            <p:nvPr/>
          </p:nvSpPr>
          <p:spPr>
            <a:xfrm>
              <a:off x="3026797" y="3762930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CB83AC38-66E5-4D51-B3F2-3F109188B0A2}"/>
                </a:ext>
              </a:extLst>
            </p:cNvPr>
            <p:cNvSpPr/>
            <p:nvPr/>
          </p:nvSpPr>
          <p:spPr>
            <a:xfrm>
              <a:off x="3150326" y="3709395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43EF38DF-2010-4564-839A-7731B0F66E63}"/>
                </a:ext>
              </a:extLst>
            </p:cNvPr>
            <p:cNvSpPr/>
            <p:nvPr/>
          </p:nvSpPr>
          <p:spPr>
            <a:xfrm>
              <a:off x="2940844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52567E55-954A-44ED-B10A-D5295514EA14}"/>
                </a:ext>
              </a:extLst>
            </p:cNvPr>
            <p:cNvSpPr/>
            <p:nvPr/>
          </p:nvSpPr>
          <p:spPr>
            <a:xfrm>
              <a:off x="3352003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471DC442-5E66-453B-84F9-EB9EBCA089FF}"/>
                </a:ext>
              </a:extLst>
            </p:cNvPr>
            <p:cNvSpPr/>
            <p:nvPr/>
          </p:nvSpPr>
          <p:spPr>
            <a:xfrm>
              <a:off x="2980529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AC5F7CFB-049F-4433-B1A6-BCEDEA833D1E}"/>
                </a:ext>
              </a:extLst>
            </p:cNvPr>
            <p:cNvSpPr/>
            <p:nvPr/>
          </p:nvSpPr>
          <p:spPr>
            <a:xfrm>
              <a:off x="3391688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93A655D-83DC-4216-B9B3-371C0062E0F7}"/>
                </a:ext>
              </a:extLst>
            </p:cNvPr>
            <p:cNvSpPr/>
            <p:nvPr/>
          </p:nvSpPr>
          <p:spPr>
            <a:xfrm>
              <a:off x="3691726" y="3996541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BDCCE7E-4719-403F-9AC4-699FF8370BA0}"/>
              </a:ext>
            </a:extLst>
          </p:cNvPr>
          <p:cNvGrpSpPr/>
          <p:nvPr/>
        </p:nvGrpSpPr>
        <p:grpSpPr>
          <a:xfrm>
            <a:off x="3752936" y="1133059"/>
            <a:ext cx="2434418" cy="2124708"/>
            <a:chOff x="844504" y="2677120"/>
            <a:chExt cx="4822585" cy="4209048"/>
          </a:xfrm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F5878B9C-BA37-4041-A362-6B050F7FAF17}"/>
                </a:ext>
              </a:extLst>
            </p:cNvPr>
            <p:cNvSpPr/>
            <p:nvPr/>
          </p:nvSpPr>
          <p:spPr>
            <a:xfrm>
              <a:off x="1100843" y="4399472"/>
              <a:ext cx="4463196" cy="24866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8B7AE4B-6086-496B-B109-54D24D62C0DA}"/>
                </a:ext>
              </a:extLst>
            </p:cNvPr>
            <p:cNvGrpSpPr/>
            <p:nvPr/>
          </p:nvGrpSpPr>
          <p:grpSpPr>
            <a:xfrm>
              <a:off x="844504" y="2677120"/>
              <a:ext cx="3837945" cy="3033070"/>
              <a:chOff x="-69765" y="909063"/>
              <a:chExt cx="3837945" cy="3033070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3E9239F-BEFD-4690-918D-AEDCAB1DE068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1B4AB81-ABE1-4E5E-85E5-002E84721AC9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78C1C17-7282-4D8A-A9EF-251369576A5C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8">
                <a:extLst>
                  <a:ext uri="{FF2B5EF4-FFF2-40B4-BE49-F238E27FC236}">
                    <a16:creationId xmlns:a16="http://schemas.microsoft.com/office/drawing/2014/main" id="{177D26A5-286A-4EE4-B18E-9138F60C0CE7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A45434E-F433-4004-9374-D0F6F7F7BD5A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2A02737-2314-4C0C-A0CD-BAD053B31377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6">
                <a:extLst>
                  <a:ext uri="{FF2B5EF4-FFF2-40B4-BE49-F238E27FC236}">
                    <a16:creationId xmlns:a16="http://schemas.microsoft.com/office/drawing/2014/main" id="{49E7A779-A1A2-435A-9D96-154EA373C155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E516927-D78B-4CFD-B4F8-FE8F36B6F4D1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26452147-9FAA-4A1D-A37E-00B31634E9B7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DFAF3467-CDAD-4C1D-8CA9-37E91844BDDE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0772A4DE-ADC9-4D4A-B8E8-6C54621B0715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6">
                <a:extLst>
                  <a:ext uri="{FF2B5EF4-FFF2-40B4-BE49-F238E27FC236}">
                    <a16:creationId xmlns:a16="http://schemas.microsoft.com/office/drawing/2014/main" id="{AE950482-B74C-4905-B0E7-12167200A966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4F04434-18A4-4C4E-9F0B-FF889D333A5A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48ACCA6A-8938-4678-9B3D-335119854DC1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9A39C46F-6259-41E7-9092-896C84DB043E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2EBCA1D5-D76B-4166-9570-F9B3D9E76E0B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62A24D5-C20B-44C3-91BC-428BF5DAB57A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A2C21256-7007-4A35-AB50-77256F372F70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71D5892F-768C-42F0-8638-509FDC28039F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A204AA2-B7F3-4F7A-A66E-BF3F179BCD7D}"/>
                </a:ext>
              </a:extLst>
            </p:cNvPr>
            <p:cNvGrpSpPr/>
            <p:nvPr/>
          </p:nvGrpSpPr>
          <p:grpSpPr>
            <a:xfrm>
              <a:off x="2291339" y="3940427"/>
              <a:ext cx="3375750" cy="2709674"/>
              <a:chOff x="3950110" y="944020"/>
              <a:chExt cx="3765177" cy="3022263"/>
            </a:xfrm>
          </p:grpSpPr>
          <p:sp>
            <p:nvSpPr>
              <p:cNvPr id="57" name="楕円 8">
                <a:extLst>
                  <a:ext uri="{FF2B5EF4-FFF2-40B4-BE49-F238E27FC236}">
                    <a16:creationId xmlns:a16="http://schemas.microsoft.com/office/drawing/2014/main" id="{E2197BA7-612A-4B9D-AFEC-7EB7E177B7F4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F28F399-DBBC-4D9C-A1C2-46D1D0A842D1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EC660B5D-25A3-4537-8436-17164A729F6B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2E5DD7F-6BDC-482D-B59A-74A5BDD43970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03DA301-3E4B-42C0-BB9F-D4C90892BCE0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D14933F-5FB6-405D-AB24-44E89C699B2B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1029650-7C0E-4BFD-B3AF-5EDBB31772A5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F2A12C8-ECC6-4373-8D99-E86FDBDCA716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3439358-734C-44AD-A63C-95A740311E15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086C21D-6318-42C2-862A-7C2162E08C36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79544371-C28C-48A1-B641-BEA72C48EF01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BD3E1A96-DA73-4AD3-9156-EC0AAB651E2C}"/>
              </a:ext>
            </a:extLst>
          </p:cNvPr>
          <p:cNvGrpSpPr/>
          <p:nvPr/>
        </p:nvGrpSpPr>
        <p:grpSpPr>
          <a:xfrm>
            <a:off x="852643" y="1173720"/>
            <a:ext cx="2333314" cy="2029690"/>
            <a:chOff x="3908386" y="4057797"/>
            <a:chExt cx="1914914" cy="1826197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B9ED0B9-AAE6-476E-8485-17B5946325AD}"/>
                </a:ext>
              </a:extLst>
            </p:cNvPr>
            <p:cNvGrpSpPr/>
            <p:nvPr/>
          </p:nvGrpSpPr>
          <p:grpSpPr>
            <a:xfrm rot="5128361">
              <a:off x="3895714" y="4962994"/>
              <a:ext cx="912359" cy="887016"/>
              <a:chOff x="5253492" y="4827170"/>
              <a:chExt cx="912359" cy="887016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B260FC5E-2D2F-4FB4-AE15-8A661A245885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F5B30C3D-D001-4DDA-8741-BC72D42857C2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6C29829A-108A-4853-9D1F-A843EC8DBEEA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4D9F8172-1B79-4467-AF5C-AF55D159C270}"/>
                </a:ext>
              </a:extLst>
            </p:cNvPr>
            <p:cNvGrpSpPr/>
            <p:nvPr/>
          </p:nvGrpSpPr>
          <p:grpSpPr>
            <a:xfrm rot="1109916">
              <a:off x="4899492" y="4996978"/>
              <a:ext cx="912359" cy="887016"/>
              <a:chOff x="5253492" y="4827170"/>
              <a:chExt cx="912359" cy="887016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8219ADD-F636-40C3-8C44-1C396EB5766F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D8241B6-6D51-4C0C-A02A-A3E304AD8EEA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F0F08FD0-F7EA-4428-88D8-CC3C554FDBF8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D3CE2044-EB61-47F3-B0AD-53BF3F6747CD}"/>
                </a:ext>
              </a:extLst>
            </p:cNvPr>
            <p:cNvGrpSpPr/>
            <p:nvPr/>
          </p:nvGrpSpPr>
          <p:grpSpPr>
            <a:xfrm rot="12798508">
              <a:off x="4133623" y="5037107"/>
              <a:ext cx="496769" cy="580522"/>
              <a:chOff x="2192953" y="1161519"/>
              <a:chExt cx="1245684" cy="1774285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EF8D452-9148-4368-BB4E-6A353EF7AB2C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0537BE5E-E257-446D-A52D-F1708A61004B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837238A1-0E19-4B21-B497-DC15DFA69DC4}"/>
                </a:ext>
              </a:extLst>
            </p:cNvPr>
            <p:cNvGrpSpPr/>
            <p:nvPr/>
          </p:nvGrpSpPr>
          <p:grpSpPr>
            <a:xfrm rot="7398508" flipH="1">
              <a:off x="4551294" y="4991457"/>
              <a:ext cx="401224" cy="606434"/>
              <a:chOff x="2116527" y="1172153"/>
              <a:chExt cx="1108377" cy="1853482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2798BED-F39C-445B-B0F4-92EF17D90E62}"/>
                  </a:ext>
                </a:extLst>
              </p:cNvPr>
              <p:cNvSpPr/>
              <p:nvPr/>
            </p:nvSpPr>
            <p:spPr>
              <a:xfrm>
                <a:off x="2116527" y="1172153"/>
                <a:ext cx="984549" cy="1853482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0 w 894799"/>
                  <a:gd name="connsiteY0" fmla="*/ 11 h 1855511"/>
                  <a:gd name="connsiteX1" fmla="*/ 585823 w 894799"/>
                  <a:gd name="connsiteY1" fmla="*/ 59077 h 1855511"/>
                  <a:gd name="connsiteX2" fmla="*/ 678059 w 894799"/>
                  <a:gd name="connsiteY2" fmla="*/ 1121 h 1855511"/>
                  <a:gd name="connsiteX3" fmla="*/ 717553 w 894799"/>
                  <a:gd name="connsiteY3" fmla="*/ 18269 h 1855511"/>
                  <a:gd name="connsiteX4" fmla="*/ 857770 w 894799"/>
                  <a:gd name="connsiteY4" fmla="*/ 1006188 h 1855511"/>
                  <a:gd name="connsiteX5" fmla="*/ 581343 w 894799"/>
                  <a:gd name="connsiteY5" fmla="*/ 1855457 h 1855511"/>
                  <a:gd name="connsiteX6" fmla="*/ 35 w 894799"/>
                  <a:gd name="connsiteY6" fmla="*/ 1042764 h 1855511"/>
                  <a:gd name="connsiteX7" fmla="*/ 454093 w 894799"/>
                  <a:gd name="connsiteY7" fmla="*/ 14966 h 1855511"/>
                  <a:gd name="connsiteX8" fmla="*/ 491820 w 894799"/>
                  <a:gd name="connsiteY8" fmla="*/ 11 h 1855511"/>
                  <a:gd name="connsiteX0" fmla="*/ 491870 w 894849"/>
                  <a:gd name="connsiteY0" fmla="*/ 11 h 1870062"/>
                  <a:gd name="connsiteX1" fmla="*/ 585873 w 894849"/>
                  <a:gd name="connsiteY1" fmla="*/ 59077 h 1870062"/>
                  <a:gd name="connsiteX2" fmla="*/ 678109 w 894849"/>
                  <a:gd name="connsiteY2" fmla="*/ 1121 h 1870062"/>
                  <a:gd name="connsiteX3" fmla="*/ 717603 w 894849"/>
                  <a:gd name="connsiteY3" fmla="*/ 18269 h 1870062"/>
                  <a:gd name="connsiteX4" fmla="*/ 857820 w 894849"/>
                  <a:gd name="connsiteY4" fmla="*/ 1006188 h 1870062"/>
                  <a:gd name="connsiteX5" fmla="*/ 581393 w 894849"/>
                  <a:gd name="connsiteY5" fmla="*/ 1855457 h 1870062"/>
                  <a:gd name="connsiteX6" fmla="*/ 85 w 894849"/>
                  <a:gd name="connsiteY6" fmla="*/ 1042764 h 1870062"/>
                  <a:gd name="connsiteX7" fmla="*/ 454143 w 894849"/>
                  <a:gd name="connsiteY7" fmla="*/ 14966 h 1870062"/>
                  <a:gd name="connsiteX8" fmla="*/ 491870 w 894849"/>
                  <a:gd name="connsiteY8" fmla="*/ 11 h 1870062"/>
                  <a:gd name="connsiteX0" fmla="*/ 533450 w 936429"/>
                  <a:gd name="connsiteY0" fmla="*/ 11 h 1855519"/>
                  <a:gd name="connsiteX1" fmla="*/ 627453 w 936429"/>
                  <a:gd name="connsiteY1" fmla="*/ 59077 h 1855519"/>
                  <a:gd name="connsiteX2" fmla="*/ 719689 w 936429"/>
                  <a:gd name="connsiteY2" fmla="*/ 1121 h 1855519"/>
                  <a:gd name="connsiteX3" fmla="*/ 759183 w 936429"/>
                  <a:gd name="connsiteY3" fmla="*/ 18269 h 1855519"/>
                  <a:gd name="connsiteX4" fmla="*/ 899400 w 936429"/>
                  <a:gd name="connsiteY4" fmla="*/ 1006188 h 1855519"/>
                  <a:gd name="connsiteX5" fmla="*/ 622973 w 936429"/>
                  <a:gd name="connsiteY5" fmla="*/ 1855457 h 1855519"/>
                  <a:gd name="connsiteX6" fmla="*/ 32 w 936429"/>
                  <a:gd name="connsiteY6" fmla="*/ 1045781 h 1855519"/>
                  <a:gd name="connsiteX7" fmla="*/ 495723 w 936429"/>
                  <a:gd name="connsiteY7" fmla="*/ 14966 h 1855519"/>
                  <a:gd name="connsiteX8" fmla="*/ 533450 w 936429"/>
                  <a:gd name="connsiteY8" fmla="*/ 11 h 1855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29" h="1855519">
                    <a:moveTo>
                      <a:pt x="533450" y="11"/>
                    </a:moveTo>
                    <a:cubicBezTo>
                      <a:pt x="582336" y="-777"/>
                      <a:pt x="596119" y="39388"/>
                      <a:pt x="627453" y="59077"/>
                    </a:cubicBezTo>
                    <a:cubicBezTo>
                      <a:pt x="658198" y="39758"/>
                      <a:pt x="665542" y="-37"/>
                      <a:pt x="719689" y="1121"/>
                    </a:cubicBezTo>
                    <a:lnTo>
                      <a:pt x="759183" y="18269"/>
                    </a:lnTo>
                    <a:cubicBezTo>
                      <a:pt x="1048907" y="186489"/>
                      <a:pt x="895222" y="699990"/>
                      <a:pt x="899400" y="1006188"/>
                    </a:cubicBezTo>
                    <a:cubicBezTo>
                      <a:pt x="903578" y="1312386"/>
                      <a:pt x="772868" y="1848858"/>
                      <a:pt x="622973" y="1855457"/>
                    </a:cubicBezTo>
                    <a:cubicBezTo>
                      <a:pt x="473078" y="1862056"/>
                      <a:pt x="-4449" y="1346360"/>
                      <a:pt x="32" y="1045781"/>
                    </a:cubicBezTo>
                    <a:cubicBezTo>
                      <a:pt x="4513" y="745202"/>
                      <a:pt x="206000" y="168870"/>
                      <a:pt x="495723" y="14966"/>
                    </a:cubicBezTo>
                    <a:lnTo>
                      <a:pt x="533450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6A89D76-9E9A-41E3-9466-1DB095454688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1D3C24C6-1A54-4CE6-AE75-DB7A4AB08EAC}"/>
                </a:ext>
              </a:extLst>
            </p:cNvPr>
            <p:cNvSpPr/>
            <p:nvPr/>
          </p:nvSpPr>
          <p:spPr>
            <a:xfrm rot="20898508" flipH="1">
              <a:off x="4453801" y="4900541"/>
              <a:ext cx="176411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CE932025-D446-4454-9421-6B09F7D532D4}"/>
                </a:ext>
              </a:extLst>
            </p:cNvPr>
            <p:cNvGrpSpPr/>
            <p:nvPr/>
          </p:nvGrpSpPr>
          <p:grpSpPr>
            <a:xfrm rot="17298508" flipH="1">
              <a:off x="3979327" y="4583419"/>
              <a:ext cx="496769" cy="580522"/>
              <a:chOff x="2192953" y="1161519"/>
              <a:chExt cx="1245684" cy="1774285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23E1B7E-4F98-49E1-A9D2-F1B55ED3867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FB61170D-F721-4F66-9D7D-7A795E63CF26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788D3AE-4EE1-44FA-A084-D4D1170180E4}"/>
                </a:ext>
              </a:extLst>
            </p:cNvPr>
            <p:cNvGrpSpPr/>
            <p:nvPr/>
          </p:nvGrpSpPr>
          <p:grpSpPr>
            <a:xfrm rot="20898508" flipH="1">
              <a:off x="4170150" y="4290092"/>
              <a:ext cx="422829" cy="707831"/>
              <a:chOff x="2398433" y="1161513"/>
              <a:chExt cx="1292317" cy="1774938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09C8F7B6-AF43-4C64-B8D8-1E96B45744AE}"/>
                  </a:ext>
                </a:extLst>
              </p:cNvPr>
              <p:cNvSpPr/>
              <p:nvPr/>
            </p:nvSpPr>
            <p:spPr>
              <a:xfrm>
                <a:off x="2552554" y="1161513"/>
                <a:ext cx="1138196" cy="1774938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8 w 1391419"/>
                  <a:gd name="connsiteY0" fmla="*/ 11 h 1855591"/>
                  <a:gd name="connsiteX1" fmla="*/ 585831 w 1391419"/>
                  <a:gd name="connsiteY1" fmla="*/ 59077 h 1855591"/>
                  <a:gd name="connsiteX2" fmla="*/ 678067 w 1391419"/>
                  <a:gd name="connsiteY2" fmla="*/ 1121 h 1855591"/>
                  <a:gd name="connsiteX3" fmla="*/ 717561 w 1391419"/>
                  <a:gd name="connsiteY3" fmla="*/ 18269 h 1855591"/>
                  <a:gd name="connsiteX4" fmla="*/ 1391397 w 1391419"/>
                  <a:gd name="connsiteY4" fmla="*/ 984269 h 1855591"/>
                  <a:gd name="connsiteX5" fmla="*/ 581351 w 1391419"/>
                  <a:gd name="connsiteY5" fmla="*/ 1855457 h 1855591"/>
                  <a:gd name="connsiteX6" fmla="*/ 43 w 1391419"/>
                  <a:gd name="connsiteY6" fmla="*/ 1042764 h 1855591"/>
                  <a:gd name="connsiteX7" fmla="*/ 454101 w 1391419"/>
                  <a:gd name="connsiteY7" fmla="*/ 14966 h 1855591"/>
                  <a:gd name="connsiteX8" fmla="*/ 491828 w 1391419"/>
                  <a:gd name="connsiteY8" fmla="*/ 11 h 1855591"/>
                  <a:gd name="connsiteX0" fmla="*/ 184269 w 1083857"/>
                  <a:gd name="connsiteY0" fmla="*/ 11 h 1855460"/>
                  <a:gd name="connsiteX1" fmla="*/ 278272 w 1083857"/>
                  <a:gd name="connsiteY1" fmla="*/ 59077 h 1855460"/>
                  <a:gd name="connsiteX2" fmla="*/ 370508 w 1083857"/>
                  <a:gd name="connsiteY2" fmla="*/ 1121 h 1855460"/>
                  <a:gd name="connsiteX3" fmla="*/ 410002 w 1083857"/>
                  <a:gd name="connsiteY3" fmla="*/ 18269 h 1855460"/>
                  <a:gd name="connsiteX4" fmla="*/ 1083838 w 1083857"/>
                  <a:gd name="connsiteY4" fmla="*/ 984269 h 1855460"/>
                  <a:gd name="connsiteX5" fmla="*/ 273792 w 1083857"/>
                  <a:gd name="connsiteY5" fmla="*/ 1855457 h 1855460"/>
                  <a:gd name="connsiteX6" fmla="*/ 82414 w 1083857"/>
                  <a:gd name="connsiteY6" fmla="*/ 994669 h 1855460"/>
                  <a:gd name="connsiteX7" fmla="*/ 146542 w 1083857"/>
                  <a:gd name="connsiteY7" fmla="*/ 14966 h 1855460"/>
                  <a:gd name="connsiteX8" fmla="*/ 184269 w 1083857"/>
                  <a:gd name="connsiteY8" fmla="*/ 11 h 1855460"/>
                  <a:gd name="connsiteX0" fmla="*/ 153638 w 1053226"/>
                  <a:gd name="connsiteY0" fmla="*/ 11 h 1855463"/>
                  <a:gd name="connsiteX1" fmla="*/ 247641 w 1053226"/>
                  <a:gd name="connsiteY1" fmla="*/ 59077 h 1855463"/>
                  <a:gd name="connsiteX2" fmla="*/ 339877 w 1053226"/>
                  <a:gd name="connsiteY2" fmla="*/ 1121 h 1855463"/>
                  <a:gd name="connsiteX3" fmla="*/ 379371 w 1053226"/>
                  <a:gd name="connsiteY3" fmla="*/ 18269 h 1855463"/>
                  <a:gd name="connsiteX4" fmla="*/ 1053207 w 1053226"/>
                  <a:gd name="connsiteY4" fmla="*/ 984269 h 1855463"/>
                  <a:gd name="connsiteX5" fmla="*/ 243161 w 1053226"/>
                  <a:gd name="connsiteY5" fmla="*/ 1855457 h 1855463"/>
                  <a:gd name="connsiteX6" fmla="*/ 51783 w 1053226"/>
                  <a:gd name="connsiteY6" fmla="*/ 994669 h 1855463"/>
                  <a:gd name="connsiteX7" fmla="*/ 115911 w 1053226"/>
                  <a:gd name="connsiteY7" fmla="*/ 14966 h 1855463"/>
                  <a:gd name="connsiteX8" fmla="*/ 153638 w 1053226"/>
                  <a:gd name="connsiteY8" fmla="*/ 11 h 1855463"/>
                  <a:gd name="connsiteX0" fmla="*/ 153638 w 1053522"/>
                  <a:gd name="connsiteY0" fmla="*/ 11 h 1855463"/>
                  <a:gd name="connsiteX1" fmla="*/ 247641 w 1053522"/>
                  <a:gd name="connsiteY1" fmla="*/ 59077 h 1855463"/>
                  <a:gd name="connsiteX2" fmla="*/ 339877 w 1053522"/>
                  <a:gd name="connsiteY2" fmla="*/ 1121 h 1855463"/>
                  <a:gd name="connsiteX3" fmla="*/ 379371 w 1053522"/>
                  <a:gd name="connsiteY3" fmla="*/ 18269 h 1855463"/>
                  <a:gd name="connsiteX4" fmla="*/ 1053207 w 1053522"/>
                  <a:gd name="connsiteY4" fmla="*/ 984269 h 1855463"/>
                  <a:gd name="connsiteX5" fmla="*/ 243161 w 1053522"/>
                  <a:gd name="connsiteY5" fmla="*/ 1855457 h 1855463"/>
                  <a:gd name="connsiteX6" fmla="*/ 51783 w 1053522"/>
                  <a:gd name="connsiteY6" fmla="*/ 994669 h 1855463"/>
                  <a:gd name="connsiteX7" fmla="*/ 115911 w 1053522"/>
                  <a:gd name="connsiteY7" fmla="*/ 14966 h 1855463"/>
                  <a:gd name="connsiteX8" fmla="*/ 153638 w 1053522"/>
                  <a:gd name="connsiteY8" fmla="*/ 11 h 1855463"/>
                  <a:gd name="connsiteX0" fmla="*/ 153638 w 1059583"/>
                  <a:gd name="connsiteY0" fmla="*/ 11 h 1855463"/>
                  <a:gd name="connsiteX1" fmla="*/ 247641 w 1059583"/>
                  <a:gd name="connsiteY1" fmla="*/ 59077 h 1855463"/>
                  <a:gd name="connsiteX2" fmla="*/ 339877 w 1059583"/>
                  <a:gd name="connsiteY2" fmla="*/ 1121 h 1855463"/>
                  <a:gd name="connsiteX3" fmla="*/ 379371 w 1059583"/>
                  <a:gd name="connsiteY3" fmla="*/ 18269 h 1855463"/>
                  <a:gd name="connsiteX4" fmla="*/ 1053207 w 1059583"/>
                  <a:gd name="connsiteY4" fmla="*/ 984269 h 1855463"/>
                  <a:gd name="connsiteX5" fmla="*/ 243161 w 1059583"/>
                  <a:gd name="connsiteY5" fmla="*/ 1855457 h 1855463"/>
                  <a:gd name="connsiteX6" fmla="*/ 51783 w 1059583"/>
                  <a:gd name="connsiteY6" fmla="*/ 994669 h 1855463"/>
                  <a:gd name="connsiteX7" fmla="*/ 115911 w 1059583"/>
                  <a:gd name="connsiteY7" fmla="*/ 14966 h 1855463"/>
                  <a:gd name="connsiteX8" fmla="*/ 153638 w 1059583"/>
                  <a:gd name="connsiteY8" fmla="*/ 11 h 1855463"/>
                  <a:gd name="connsiteX0" fmla="*/ 153638 w 1065701"/>
                  <a:gd name="connsiteY0" fmla="*/ 11 h 1856389"/>
                  <a:gd name="connsiteX1" fmla="*/ 247641 w 1065701"/>
                  <a:gd name="connsiteY1" fmla="*/ 59077 h 1856389"/>
                  <a:gd name="connsiteX2" fmla="*/ 339877 w 1065701"/>
                  <a:gd name="connsiteY2" fmla="*/ 1121 h 1856389"/>
                  <a:gd name="connsiteX3" fmla="*/ 379371 w 1065701"/>
                  <a:gd name="connsiteY3" fmla="*/ 18269 h 1856389"/>
                  <a:gd name="connsiteX4" fmla="*/ 1059367 w 1065701"/>
                  <a:gd name="connsiteY4" fmla="*/ 847055 h 1856389"/>
                  <a:gd name="connsiteX5" fmla="*/ 243161 w 1065701"/>
                  <a:gd name="connsiteY5" fmla="*/ 1855457 h 1856389"/>
                  <a:gd name="connsiteX6" fmla="*/ 51783 w 1065701"/>
                  <a:gd name="connsiteY6" fmla="*/ 994669 h 1856389"/>
                  <a:gd name="connsiteX7" fmla="*/ 115911 w 1065701"/>
                  <a:gd name="connsiteY7" fmla="*/ 14966 h 1856389"/>
                  <a:gd name="connsiteX8" fmla="*/ 153638 w 1065701"/>
                  <a:gd name="connsiteY8" fmla="*/ 11 h 1856389"/>
                  <a:gd name="connsiteX0" fmla="*/ 153638 w 1090844"/>
                  <a:gd name="connsiteY0" fmla="*/ 11 h 1856389"/>
                  <a:gd name="connsiteX1" fmla="*/ 247641 w 1090844"/>
                  <a:gd name="connsiteY1" fmla="*/ 59077 h 1856389"/>
                  <a:gd name="connsiteX2" fmla="*/ 339877 w 1090844"/>
                  <a:gd name="connsiteY2" fmla="*/ 1121 h 1856389"/>
                  <a:gd name="connsiteX3" fmla="*/ 379371 w 1090844"/>
                  <a:gd name="connsiteY3" fmla="*/ 18269 h 1856389"/>
                  <a:gd name="connsiteX4" fmla="*/ 1059367 w 1090844"/>
                  <a:gd name="connsiteY4" fmla="*/ 847055 h 1856389"/>
                  <a:gd name="connsiteX5" fmla="*/ 243161 w 1090844"/>
                  <a:gd name="connsiteY5" fmla="*/ 1855457 h 1856389"/>
                  <a:gd name="connsiteX6" fmla="*/ 51783 w 1090844"/>
                  <a:gd name="connsiteY6" fmla="*/ 994669 h 1856389"/>
                  <a:gd name="connsiteX7" fmla="*/ 115911 w 1090844"/>
                  <a:gd name="connsiteY7" fmla="*/ 14966 h 1856389"/>
                  <a:gd name="connsiteX8" fmla="*/ 153638 w 1090844"/>
                  <a:gd name="connsiteY8" fmla="*/ 11 h 1856389"/>
                  <a:gd name="connsiteX0" fmla="*/ 153638 w 1070698"/>
                  <a:gd name="connsiteY0" fmla="*/ 11 h 1856389"/>
                  <a:gd name="connsiteX1" fmla="*/ 247641 w 1070698"/>
                  <a:gd name="connsiteY1" fmla="*/ 59077 h 1856389"/>
                  <a:gd name="connsiteX2" fmla="*/ 339877 w 1070698"/>
                  <a:gd name="connsiteY2" fmla="*/ 1121 h 1856389"/>
                  <a:gd name="connsiteX3" fmla="*/ 379371 w 1070698"/>
                  <a:gd name="connsiteY3" fmla="*/ 18269 h 1856389"/>
                  <a:gd name="connsiteX4" fmla="*/ 1059367 w 1070698"/>
                  <a:gd name="connsiteY4" fmla="*/ 847055 h 1856389"/>
                  <a:gd name="connsiteX5" fmla="*/ 243161 w 1070698"/>
                  <a:gd name="connsiteY5" fmla="*/ 1855457 h 1856389"/>
                  <a:gd name="connsiteX6" fmla="*/ 51783 w 1070698"/>
                  <a:gd name="connsiteY6" fmla="*/ 994669 h 1856389"/>
                  <a:gd name="connsiteX7" fmla="*/ 115911 w 1070698"/>
                  <a:gd name="connsiteY7" fmla="*/ 14966 h 1856389"/>
                  <a:gd name="connsiteX8" fmla="*/ 153638 w 1070698"/>
                  <a:gd name="connsiteY8" fmla="*/ 11 h 185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0698" h="1856389">
                    <a:moveTo>
                      <a:pt x="153638" y="11"/>
                    </a:moveTo>
                    <a:cubicBezTo>
                      <a:pt x="202524" y="-777"/>
                      <a:pt x="216307" y="39388"/>
                      <a:pt x="247641" y="59077"/>
                    </a:cubicBezTo>
                    <a:cubicBezTo>
                      <a:pt x="278386" y="39758"/>
                      <a:pt x="285730" y="-37"/>
                      <a:pt x="339877" y="1121"/>
                    </a:cubicBezTo>
                    <a:lnTo>
                      <a:pt x="379371" y="18269"/>
                    </a:lnTo>
                    <a:cubicBezTo>
                      <a:pt x="669095" y="186489"/>
                      <a:pt x="946680" y="391276"/>
                      <a:pt x="1059367" y="847055"/>
                    </a:cubicBezTo>
                    <a:cubicBezTo>
                      <a:pt x="1172054" y="1302834"/>
                      <a:pt x="411092" y="1830855"/>
                      <a:pt x="243161" y="1855457"/>
                    </a:cubicBezTo>
                    <a:cubicBezTo>
                      <a:pt x="75230" y="1880059"/>
                      <a:pt x="-84316" y="1413628"/>
                      <a:pt x="51783" y="994669"/>
                    </a:cubicBezTo>
                    <a:cubicBezTo>
                      <a:pt x="187882" y="575710"/>
                      <a:pt x="-173812" y="168870"/>
                      <a:pt x="115911" y="14966"/>
                    </a:cubicBezTo>
                    <a:lnTo>
                      <a:pt x="153638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CFF3D2C-CBF9-4F74-A206-8CE73A6EB2C6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434F1869-1F25-4436-ACA2-C8290E411AD4}"/>
                </a:ext>
              </a:extLst>
            </p:cNvPr>
            <p:cNvGrpSpPr/>
            <p:nvPr/>
          </p:nvGrpSpPr>
          <p:grpSpPr>
            <a:xfrm rot="3810259" flipH="1">
              <a:off x="4275297" y="4911034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2EA0BE1B-BCFF-4478-9799-F656CA9D40DB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780C85CC-C95C-462A-9DC7-D7E0FA0806F5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9547D3D9-85C8-4E3C-91AC-BEE498FE04E6}"/>
                </a:ext>
              </a:extLst>
            </p:cNvPr>
            <p:cNvGrpSpPr/>
            <p:nvPr/>
          </p:nvGrpSpPr>
          <p:grpSpPr>
            <a:xfrm rot="4698508" flipH="1">
              <a:off x="4263303" y="4805411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D8793A03-D875-4F4E-A761-F226CB2D4B57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92E41742-4CDA-4B37-94DD-19DE2A834A1B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013A625-65F8-4881-8F1F-1B1ABCAC12B9}"/>
                </a:ext>
              </a:extLst>
            </p:cNvPr>
            <p:cNvGrpSpPr/>
            <p:nvPr/>
          </p:nvGrpSpPr>
          <p:grpSpPr>
            <a:xfrm rot="2326625" flipH="1">
              <a:off x="4372512" y="4983933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BC5FEF2-139D-4F68-8688-C3121B381DC8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82E847A7-8DD4-4CE3-812B-75A2BA2FBAE9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5D1766F-8BFE-489C-8C3E-1B915EDB86DB}"/>
                </a:ext>
              </a:extLst>
            </p:cNvPr>
            <p:cNvGrpSpPr/>
            <p:nvPr/>
          </p:nvGrpSpPr>
          <p:grpSpPr>
            <a:xfrm rot="3214874" flipH="1">
              <a:off x="4319406" y="4921736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EB7C9F86-5158-47A6-8EFB-1EB12C1012E7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A0A050BD-AAE4-4552-BBDF-738B5F93DBF4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9ABBE62D-1520-4E18-9E1A-24632FC0CA5E}"/>
                </a:ext>
              </a:extLst>
            </p:cNvPr>
            <p:cNvGrpSpPr/>
            <p:nvPr/>
          </p:nvGrpSpPr>
          <p:grpSpPr>
            <a:xfrm rot="2097175" flipH="1">
              <a:off x="4077869" y="4889449"/>
              <a:ext cx="544501" cy="133921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22F60019-41E0-4230-9FFE-88ED63A93A44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6A2027A5-1174-45DA-AA37-0AE8E8193026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8B14F5A2-9396-4E9A-9A1C-CD383F59122D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35F02273-5CD6-4CE1-B0A8-B71D2F1396FB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FB48DC63-B69A-4D1F-B59F-53E6566AB24F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01B389F0-5397-4DD8-B077-B14CF84CF57F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98FF1D48-90F8-4E54-9EB0-092EBFD04820}"/>
                </a:ext>
              </a:extLst>
            </p:cNvPr>
            <p:cNvGrpSpPr/>
            <p:nvPr/>
          </p:nvGrpSpPr>
          <p:grpSpPr>
            <a:xfrm rot="18470813" flipH="1">
              <a:off x="4312889" y="5113114"/>
              <a:ext cx="40533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7F2AF75F-1C47-4BC2-A8F9-96C174159FA0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74648BD1-4A00-4E4C-95AA-14DBAF87CE02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A3C9FB3F-A90E-47A6-84CB-1DFE37CAEA2E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21742900-5B8F-48F4-9ED8-C7FBACCB91C6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D942921C-DB23-4583-BA9C-6BE4E61E61E4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DBDDBC1-1493-4D1F-B6A3-D13B29391A6C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802FB8E9-7DA6-4BB4-8A66-12AC185E389D}"/>
                </a:ext>
              </a:extLst>
            </p:cNvPr>
            <p:cNvGrpSpPr/>
            <p:nvPr/>
          </p:nvGrpSpPr>
          <p:grpSpPr>
            <a:xfrm>
              <a:off x="4473172" y="4603478"/>
              <a:ext cx="530451" cy="617639"/>
              <a:chOff x="4237882" y="4674389"/>
              <a:chExt cx="580523" cy="543824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5A87ECE0-B04B-4048-A382-11BFEFBA193B}"/>
                  </a:ext>
                </a:extLst>
              </p:cNvPr>
              <p:cNvSpPr/>
              <p:nvPr/>
            </p:nvSpPr>
            <p:spPr>
              <a:xfrm rot="2898508">
                <a:off x="4279759" y="4632512"/>
                <a:ext cx="496769" cy="580523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70044799-2217-4519-8C33-AC0E21BCDC47}"/>
                  </a:ext>
                </a:extLst>
              </p:cNvPr>
              <p:cNvSpPr/>
              <p:nvPr/>
            </p:nvSpPr>
            <p:spPr>
              <a:xfrm rot="13698508">
                <a:off x="4214199" y="4985650"/>
                <a:ext cx="329590" cy="135536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F9551F31-9FA4-418D-9CEB-6422FC8C07D0}"/>
                </a:ext>
              </a:extLst>
            </p:cNvPr>
            <p:cNvGrpSpPr/>
            <p:nvPr/>
          </p:nvGrpSpPr>
          <p:grpSpPr>
            <a:xfrm rot="8100000" flipH="1">
              <a:off x="5149026" y="4727199"/>
              <a:ext cx="496769" cy="707571"/>
              <a:chOff x="2192953" y="1161519"/>
              <a:chExt cx="1245684" cy="1774285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4757E52-8EEC-4871-BD68-285BA0EF5569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E4F86DD-C4D8-488E-958C-A2BC99B91F82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88385C3-0F27-4469-A34E-BFAEED0CA38E}"/>
                </a:ext>
              </a:extLst>
            </p:cNvPr>
            <p:cNvGrpSpPr/>
            <p:nvPr/>
          </p:nvGrpSpPr>
          <p:grpSpPr>
            <a:xfrm rot="13500000">
              <a:off x="4621255" y="4727199"/>
              <a:ext cx="496769" cy="707571"/>
              <a:chOff x="2192953" y="1161519"/>
              <a:chExt cx="1245684" cy="1774285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16DEEE0-E41B-4EB3-B116-2447350ED467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B36C716-90E0-4CE4-9632-F63E2BA56288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C67B1119-F3DC-47BC-BE43-8E9F9AA4A87E}"/>
                </a:ext>
              </a:extLst>
            </p:cNvPr>
            <p:cNvSpPr/>
            <p:nvPr/>
          </p:nvSpPr>
          <p:spPr>
            <a:xfrm>
              <a:off x="5020064" y="4693204"/>
              <a:ext cx="215018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129055C7-FBA6-49E7-9AA1-011E64FC897A}"/>
                </a:ext>
              </a:extLst>
            </p:cNvPr>
            <p:cNvGrpSpPr/>
            <p:nvPr/>
          </p:nvGrpSpPr>
          <p:grpSpPr>
            <a:xfrm rot="3600000">
              <a:off x="5221130" y="4251656"/>
              <a:ext cx="496769" cy="707571"/>
              <a:chOff x="2192953" y="1161519"/>
              <a:chExt cx="1245684" cy="1774285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5B0D45DE-E550-4354-8604-D143DEDA5E81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94106BB-0CCB-4DEB-BD50-0F572D4F608B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B0AD1F9B-573F-409F-9812-E1FC999A8F14}"/>
                </a:ext>
              </a:extLst>
            </p:cNvPr>
            <p:cNvGrpSpPr/>
            <p:nvPr/>
          </p:nvGrpSpPr>
          <p:grpSpPr>
            <a:xfrm rot="18000000" flipH="1">
              <a:off x="4549007" y="4251655"/>
              <a:ext cx="496769" cy="707571"/>
              <a:chOff x="2192953" y="1161519"/>
              <a:chExt cx="1245684" cy="1774285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25F1064A-7599-43F7-981E-B458B7F3188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B079358F-AD67-4F3A-958E-36A86F059FB6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F769C102-F7E5-4397-BAD2-94CD3859DF9B}"/>
                </a:ext>
              </a:extLst>
            </p:cNvPr>
            <p:cNvGrpSpPr/>
            <p:nvPr/>
          </p:nvGrpSpPr>
          <p:grpSpPr>
            <a:xfrm>
              <a:off x="4889526" y="4057797"/>
              <a:ext cx="496769" cy="707571"/>
              <a:chOff x="2192953" y="1161519"/>
              <a:chExt cx="1245684" cy="1774285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4FA48FFE-9386-4342-8A82-536FFE9FAA31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E87716B-C152-43C5-A9E1-E86BD28A4EE1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204CF57D-758B-4FC8-934D-D87B0498130D}"/>
                </a:ext>
              </a:extLst>
            </p:cNvPr>
            <p:cNvGrpSpPr/>
            <p:nvPr/>
          </p:nvGrpSpPr>
          <p:grpSpPr>
            <a:xfrm rot="17088249">
              <a:off x="5341080" y="4611413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2412433-BBA3-4767-B2C9-E21C188CCB4A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58248186-CE87-474E-B8EE-7C61AA64232F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E193B565-A140-4B0B-A11D-AC268356A635}"/>
                </a:ext>
              </a:extLst>
            </p:cNvPr>
            <p:cNvGrpSpPr/>
            <p:nvPr/>
          </p:nvGrpSpPr>
          <p:grpSpPr>
            <a:xfrm rot="16200000">
              <a:off x="5329307" y="4505550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8BC2ED6-F288-4382-8A78-88AE57CC5C0B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4FDA237D-D863-4BA4-BCED-80D229E0B385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7B1D48D-B07C-4A59-B015-04BA9E2394F0}"/>
                </a:ext>
              </a:extLst>
            </p:cNvPr>
            <p:cNvGrpSpPr/>
            <p:nvPr/>
          </p:nvGrpSpPr>
          <p:grpSpPr>
            <a:xfrm rot="18571883">
              <a:off x="5244251" y="4703096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E58026B-1467-4A55-A1B4-1B02B13B097C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8188780A-898C-4F28-A2CB-01F4ABF11529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DBC6AB4-6830-4F42-A0F4-FCC4302245B8}"/>
                </a:ext>
              </a:extLst>
            </p:cNvPr>
            <p:cNvGrpSpPr/>
            <p:nvPr/>
          </p:nvGrpSpPr>
          <p:grpSpPr>
            <a:xfrm rot="17683634">
              <a:off x="5292275" y="4631427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468189E-6CF8-436B-8C2D-D49D0BB5A3A9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296D489D-B7F9-4106-8289-97AF971BC1E7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033EF6E9-88E3-457B-8C84-892D70607430}"/>
                </a:ext>
              </a:extLst>
            </p:cNvPr>
            <p:cNvGrpSpPr/>
            <p:nvPr/>
          </p:nvGrpSpPr>
          <p:grpSpPr>
            <a:xfrm rot="18801333">
              <a:off x="5071597" y="4629645"/>
              <a:ext cx="544501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C4FC398-1A77-48BE-A7F4-C7084C03A66A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8E44BAF9-57CB-4353-9069-664A02AA5108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FF0C82E7-075B-4CCC-8D9E-8121B5C6F245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A8C194F1-DAA6-42FC-9846-B347F0AEDCE5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A71534C3-2A66-49BC-AA77-53CAFB73A7FB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843EAD54-0864-430B-97D7-AD10B810945A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1AF686D-60DD-4DA4-A2DB-C7D076516F21}"/>
                </a:ext>
              </a:extLst>
            </p:cNvPr>
            <p:cNvGrpSpPr/>
            <p:nvPr/>
          </p:nvGrpSpPr>
          <p:grpSpPr>
            <a:xfrm rot="2427695">
              <a:off x="4958224" y="4896545"/>
              <a:ext cx="49404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7681F8E6-BEAC-4925-A003-419A72BA3EAB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8C032159-617E-4D5E-B1F5-EBA4E60C9E44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48E8EC93-5F1F-42F7-9DFD-4493B0B45731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892300E7-C17A-43A5-89ED-975A2591AB55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50D0A9A9-4035-4457-A3DA-92D8DC972DF7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21595488-0492-4D43-ABC7-D5E72307C06A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B67B1D65-32B3-4730-9D25-DADACA402F09}"/>
              </a:ext>
            </a:extLst>
          </p:cNvPr>
          <p:cNvGrpSpPr/>
          <p:nvPr/>
        </p:nvGrpSpPr>
        <p:grpSpPr>
          <a:xfrm>
            <a:off x="6705406" y="1412275"/>
            <a:ext cx="2468750" cy="1651716"/>
            <a:chOff x="844350" y="1242770"/>
            <a:chExt cx="6129137" cy="4100700"/>
          </a:xfrm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A7229B4-69F8-45FB-B0CD-EABBFB924469}"/>
                </a:ext>
              </a:extLst>
            </p:cNvPr>
            <p:cNvSpPr/>
            <p:nvPr/>
          </p:nvSpPr>
          <p:spPr>
            <a:xfrm rot="15045017">
              <a:off x="1402553" y="3331639"/>
              <a:ext cx="1063051" cy="2179457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C58B8F43-F34B-4F42-89F7-67E1172476A5}"/>
                </a:ext>
              </a:extLst>
            </p:cNvPr>
            <p:cNvSpPr/>
            <p:nvPr/>
          </p:nvSpPr>
          <p:spPr>
            <a:xfrm rot="19484137">
              <a:off x="1301432" y="1242770"/>
              <a:ext cx="1395159" cy="2860341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17E86B42-C42F-4390-9F3F-08666333CD16}"/>
                </a:ext>
              </a:extLst>
            </p:cNvPr>
            <p:cNvSpPr/>
            <p:nvPr/>
          </p:nvSpPr>
          <p:spPr>
            <a:xfrm rot="16959090">
              <a:off x="5489277" y="2668370"/>
              <a:ext cx="798141" cy="2170279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EFE7D4D3-491D-4AFF-803D-971D06EDC878}"/>
                </a:ext>
              </a:extLst>
            </p:cNvPr>
            <p:cNvSpPr/>
            <p:nvPr/>
          </p:nvSpPr>
          <p:spPr>
            <a:xfrm rot="9950047">
              <a:off x="3860503" y="1325345"/>
              <a:ext cx="798141" cy="2170279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F4675277-5BC5-41C2-A01D-3C7C61A58A7E}"/>
                </a:ext>
              </a:extLst>
            </p:cNvPr>
            <p:cNvSpPr/>
            <p:nvPr/>
          </p:nvSpPr>
          <p:spPr>
            <a:xfrm rot="17713748">
              <a:off x="3855176" y="3215720"/>
              <a:ext cx="1395159" cy="2860341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6A843070-2B37-420F-A081-07526E577F52}"/>
                </a:ext>
              </a:extLst>
            </p:cNvPr>
            <p:cNvGrpSpPr/>
            <p:nvPr/>
          </p:nvGrpSpPr>
          <p:grpSpPr>
            <a:xfrm rot="2112286">
              <a:off x="4208368" y="1814425"/>
              <a:ext cx="2336113" cy="1712406"/>
              <a:chOff x="4938265" y="3463897"/>
              <a:chExt cx="2349798" cy="1524047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47F5AE10-FEBB-40B8-B79D-C22C0347DF55}"/>
                  </a:ext>
                </a:extLst>
              </p:cNvPr>
              <p:cNvSpPr/>
              <p:nvPr/>
            </p:nvSpPr>
            <p:spPr>
              <a:xfrm rot="2183164" flipH="1">
                <a:off x="6154728" y="3483679"/>
                <a:ext cx="1124855" cy="1495998"/>
              </a:xfrm>
              <a:custGeom>
                <a:avLst/>
                <a:gdLst>
                  <a:gd name="connsiteX0" fmla="*/ 441808 w 883616"/>
                  <a:gd name="connsiteY0" fmla="*/ 0 h 1820309"/>
                  <a:gd name="connsiteX1" fmla="*/ 522069 w 883616"/>
                  <a:gd name="connsiteY1" fmla="*/ 39757 h 1820309"/>
                  <a:gd name="connsiteX2" fmla="*/ 883616 w 883616"/>
                  <a:gd name="connsiteY2" fmla="*/ 910154 h 1820309"/>
                  <a:gd name="connsiteX3" fmla="*/ 522069 w 883616"/>
                  <a:gd name="connsiteY3" fmla="*/ 1780551 h 1820309"/>
                  <a:gd name="connsiteX4" fmla="*/ 441808 w 883616"/>
                  <a:gd name="connsiteY4" fmla="*/ 1820309 h 1820309"/>
                  <a:gd name="connsiteX5" fmla="*/ 361547 w 883616"/>
                  <a:gd name="connsiteY5" fmla="*/ 1780551 h 1820309"/>
                  <a:gd name="connsiteX6" fmla="*/ 0 w 883616"/>
                  <a:gd name="connsiteY6" fmla="*/ 910154 h 1820309"/>
                  <a:gd name="connsiteX7" fmla="*/ 361547 w 883616"/>
                  <a:gd name="connsiteY7" fmla="*/ 39757 h 1820309"/>
                  <a:gd name="connsiteX0" fmla="*/ 378381 w 883616"/>
                  <a:gd name="connsiteY0" fmla="*/ 0 h 2003343"/>
                  <a:gd name="connsiteX1" fmla="*/ 522069 w 883616"/>
                  <a:gd name="connsiteY1" fmla="*/ 222791 h 2003343"/>
                  <a:gd name="connsiteX2" fmla="*/ 883616 w 883616"/>
                  <a:gd name="connsiteY2" fmla="*/ 1093188 h 2003343"/>
                  <a:gd name="connsiteX3" fmla="*/ 522069 w 883616"/>
                  <a:gd name="connsiteY3" fmla="*/ 1963585 h 2003343"/>
                  <a:gd name="connsiteX4" fmla="*/ 441808 w 883616"/>
                  <a:gd name="connsiteY4" fmla="*/ 2003343 h 2003343"/>
                  <a:gd name="connsiteX5" fmla="*/ 361547 w 883616"/>
                  <a:gd name="connsiteY5" fmla="*/ 1963585 h 2003343"/>
                  <a:gd name="connsiteX6" fmla="*/ 0 w 883616"/>
                  <a:gd name="connsiteY6" fmla="*/ 1093188 h 2003343"/>
                  <a:gd name="connsiteX7" fmla="*/ 361547 w 883616"/>
                  <a:gd name="connsiteY7" fmla="*/ 222791 h 2003343"/>
                  <a:gd name="connsiteX8" fmla="*/ 378381 w 883616"/>
                  <a:gd name="connsiteY8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61547 w 883616"/>
                  <a:gd name="connsiteY6" fmla="*/ 222791 h 2003343"/>
                  <a:gd name="connsiteX7" fmla="*/ 378381 w 883616"/>
                  <a:gd name="connsiteY7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616" h="2003343">
                    <a:moveTo>
                      <a:pt x="378381" y="0"/>
                    </a:moveTo>
                    <a:cubicBezTo>
                      <a:pt x="696655" y="433251"/>
                      <a:pt x="859668" y="765924"/>
                      <a:pt x="883616" y="1093188"/>
                    </a:cubicBezTo>
                    <a:cubicBezTo>
                      <a:pt x="883616" y="1484467"/>
                      <a:pt x="734535" y="1820183"/>
                      <a:pt x="522069" y="1963585"/>
                    </a:cubicBezTo>
                    <a:lnTo>
                      <a:pt x="441808" y="2003343"/>
                    </a:lnTo>
                    <a:lnTo>
                      <a:pt x="361547" y="1963585"/>
                    </a:lnTo>
                    <a:cubicBezTo>
                      <a:pt x="149081" y="1820183"/>
                      <a:pt x="0" y="1484467"/>
                      <a:pt x="0" y="1093188"/>
                    </a:cubicBezTo>
                    <a:cubicBezTo>
                      <a:pt x="2806" y="765924"/>
                      <a:pt x="151183" y="630020"/>
                      <a:pt x="378381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0066"/>
                  </a:gs>
                  <a:gs pos="80000">
                    <a:schemeClr val="bg1"/>
                  </a:gs>
                  <a:gs pos="60000">
                    <a:srgbClr val="FF99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A1B8E5F3-B5F0-4024-9F6E-59892C885F94}"/>
                  </a:ext>
                </a:extLst>
              </p:cNvPr>
              <p:cNvSpPr/>
              <p:nvPr/>
            </p:nvSpPr>
            <p:spPr>
              <a:xfrm rot="19524615">
                <a:off x="4982322" y="3463897"/>
                <a:ext cx="1124855" cy="1495998"/>
              </a:xfrm>
              <a:custGeom>
                <a:avLst/>
                <a:gdLst>
                  <a:gd name="connsiteX0" fmla="*/ 441808 w 883616"/>
                  <a:gd name="connsiteY0" fmla="*/ 0 h 1820309"/>
                  <a:gd name="connsiteX1" fmla="*/ 522069 w 883616"/>
                  <a:gd name="connsiteY1" fmla="*/ 39757 h 1820309"/>
                  <a:gd name="connsiteX2" fmla="*/ 883616 w 883616"/>
                  <a:gd name="connsiteY2" fmla="*/ 910154 h 1820309"/>
                  <a:gd name="connsiteX3" fmla="*/ 522069 w 883616"/>
                  <a:gd name="connsiteY3" fmla="*/ 1780551 h 1820309"/>
                  <a:gd name="connsiteX4" fmla="*/ 441808 w 883616"/>
                  <a:gd name="connsiteY4" fmla="*/ 1820309 h 1820309"/>
                  <a:gd name="connsiteX5" fmla="*/ 361547 w 883616"/>
                  <a:gd name="connsiteY5" fmla="*/ 1780551 h 1820309"/>
                  <a:gd name="connsiteX6" fmla="*/ 0 w 883616"/>
                  <a:gd name="connsiteY6" fmla="*/ 910154 h 1820309"/>
                  <a:gd name="connsiteX7" fmla="*/ 361547 w 883616"/>
                  <a:gd name="connsiteY7" fmla="*/ 39757 h 1820309"/>
                  <a:gd name="connsiteX0" fmla="*/ 378381 w 883616"/>
                  <a:gd name="connsiteY0" fmla="*/ 0 h 2003343"/>
                  <a:gd name="connsiteX1" fmla="*/ 522069 w 883616"/>
                  <a:gd name="connsiteY1" fmla="*/ 222791 h 2003343"/>
                  <a:gd name="connsiteX2" fmla="*/ 883616 w 883616"/>
                  <a:gd name="connsiteY2" fmla="*/ 1093188 h 2003343"/>
                  <a:gd name="connsiteX3" fmla="*/ 522069 w 883616"/>
                  <a:gd name="connsiteY3" fmla="*/ 1963585 h 2003343"/>
                  <a:gd name="connsiteX4" fmla="*/ 441808 w 883616"/>
                  <a:gd name="connsiteY4" fmla="*/ 2003343 h 2003343"/>
                  <a:gd name="connsiteX5" fmla="*/ 361547 w 883616"/>
                  <a:gd name="connsiteY5" fmla="*/ 1963585 h 2003343"/>
                  <a:gd name="connsiteX6" fmla="*/ 0 w 883616"/>
                  <a:gd name="connsiteY6" fmla="*/ 1093188 h 2003343"/>
                  <a:gd name="connsiteX7" fmla="*/ 361547 w 883616"/>
                  <a:gd name="connsiteY7" fmla="*/ 222791 h 2003343"/>
                  <a:gd name="connsiteX8" fmla="*/ 378381 w 883616"/>
                  <a:gd name="connsiteY8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61547 w 883616"/>
                  <a:gd name="connsiteY6" fmla="*/ 222791 h 2003343"/>
                  <a:gd name="connsiteX7" fmla="*/ 378381 w 883616"/>
                  <a:gd name="connsiteY7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616" h="2003343">
                    <a:moveTo>
                      <a:pt x="378381" y="0"/>
                    </a:moveTo>
                    <a:cubicBezTo>
                      <a:pt x="696655" y="433251"/>
                      <a:pt x="859668" y="765924"/>
                      <a:pt x="883616" y="1093188"/>
                    </a:cubicBezTo>
                    <a:cubicBezTo>
                      <a:pt x="883616" y="1484467"/>
                      <a:pt x="734535" y="1820183"/>
                      <a:pt x="522069" y="1963585"/>
                    </a:cubicBezTo>
                    <a:lnTo>
                      <a:pt x="441808" y="2003343"/>
                    </a:lnTo>
                    <a:lnTo>
                      <a:pt x="361547" y="1963585"/>
                    </a:lnTo>
                    <a:cubicBezTo>
                      <a:pt x="149081" y="1820183"/>
                      <a:pt x="0" y="1484467"/>
                      <a:pt x="0" y="1093188"/>
                    </a:cubicBezTo>
                    <a:cubicBezTo>
                      <a:pt x="2806" y="765924"/>
                      <a:pt x="151183" y="630020"/>
                      <a:pt x="378381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0066"/>
                  </a:gs>
                  <a:gs pos="80000">
                    <a:schemeClr val="bg1"/>
                  </a:gs>
                  <a:gs pos="60000">
                    <a:srgbClr val="FF99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69B14FFE-327C-4842-AB6E-5E18F7D8A64F}"/>
                  </a:ext>
                </a:extLst>
              </p:cNvPr>
              <p:cNvGrpSpPr/>
              <p:nvPr/>
            </p:nvGrpSpPr>
            <p:grpSpPr>
              <a:xfrm>
                <a:off x="4938265" y="3556000"/>
                <a:ext cx="2349798" cy="1431944"/>
                <a:chOff x="4938265" y="3556000"/>
                <a:chExt cx="2349798" cy="1431944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3B905F28-C5DA-4E96-AFBE-26E225850E1B}"/>
                    </a:ext>
                  </a:extLst>
                </p:cNvPr>
                <p:cNvSpPr/>
                <p:nvPr/>
              </p:nvSpPr>
              <p:spPr>
                <a:xfrm>
                  <a:off x="5388910" y="3556000"/>
                  <a:ext cx="1405590" cy="1132634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3616" h="1820309">
                      <a:moveTo>
                        <a:pt x="441808" y="0"/>
                      </a:moveTo>
                      <a:lnTo>
                        <a:pt x="522069" y="39757"/>
                      </a:lnTo>
                      <a:cubicBezTo>
                        <a:pt x="734535" y="183160"/>
                        <a:pt x="883616" y="518875"/>
                        <a:pt x="883616" y="910154"/>
                      </a:cubicBezTo>
                      <a:cubicBezTo>
                        <a:pt x="883616" y="1301433"/>
                        <a:pt x="734535" y="1637149"/>
                        <a:pt x="522069" y="1780551"/>
                      </a:cubicBezTo>
                      <a:lnTo>
                        <a:pt x="441808" y="1820309"/>
                      </a:lnTo>
                      <a:lnTo>
                        <a:pt x="361547" y="1780551"/>
                      </a:lnTo>
                      <a:cubicBezTo>
                        <a:pt x="149081" y="1637149"/>
                        <a:pt x="0" y="1301433"/>
                        <a:pt x="0" y="910154"/>
                      </a:cubicBezTo>
                      <a:cubicBezTo>
                        <a:pt x="0" y="518875"/>
                        <a:pt x="149081" y="183160"/>
                        <a:pt x="361547" y="39757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FF0066"/>
                    </a:gs>
                    <a:gs pos="8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83D51411-1066-4AA4-B882-ED31BE045EE9}"/>
                    </a:ext>
                  </a:extLst>
                </p:cNvPr>
                <p:cNvGrpSpPr/>
                <p:nvPr/>
              </p:nvGrpSpPr>
              <p:grpSpPr>
                <a:xfrm>
                  <a:off x="5744934" y="3918376"/>
                  <a:ext cx="693964" cy="815958"/>
                  <a:chOff x="5669840" y="3734052"/>
                  <a:chExt cx="846639" cy="1012637"/>
                </a:xfrm>
              </p:grpSpPr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5C4F5BF1-A2DC-4BCA-95E1-525CA8C64349}"/>
                      </a:ext>
                    </a:extLst>
                  </p:cNvPr>
                  <p:cNvSpPr/>
                  <p:nvPr/>
                </p:nvSpPr>
                <p:spPr>
                  <a:xfrm>
                    <a:off x="5669840" y="4048752"/>
                    <a:ext cx="846639" cy="697937"/>
                  </a:xfrm>
                  <a:prstGeom prst="trapezoid">
                    <a:avLst>
                      <a:gd name="adj" fmla="val 6608"/>
                    </a:avLst>
                  </a:prstGeom>
                  <a:pattFill prst="dkVert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rgbClr val="FFFFFF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96053D1A-52BD-46D0-9734-F8B082A0FF2E}"/>
                      </a:ext>
                    </a:extLst>
                  </p:cNvPr>
                  <p:cNvGrpSpPr/>
                  <p:nvPr/>
                </p:nvGrpSpPr>
                <p:grpSpPr>
                  <a:xfrm>
                    <a:off x="5679310" y="3734052"/>
                    <a:ext cx="813928" cy="636970"/>
                    <a:chOff x="5222374" y="4425859"/>
                    <a:chExt cx="1229226" cy="1229226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AB84ECC9-F596-416D-BA29-6934DBF14D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2374" y="4425859"/>
                      <a:ext cx="1229226" cy="1229226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645E0686-6BFF-4B01-8370-DFE94D0563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326" y="4485245"/>
                      <a:ext cx="997324" cy="997324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A32728F9-206E-481E-9460-5583500A6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851" y="4572278"/>
                      <a:ext cx="724274" cy="724274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10950960-9BDE-4209-808B-730466229A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4776" y="4639276"/>
                      <a:ext cx="400424" cy="400425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1D1A28C4-F44B-4A2E-A877-E360756788CF}"/>
                    </a:ext>
                  </a:extLst>
                </p:cNvPr>
                <p:cNvSpPr/>
                <p:nvPr/>
              </p:nvSpPr>
              <p:spPr>
                <a:xfrm rot="1053413">
                  <a:off x="4938265" y="4430014"/>
                  <a:ext cx="1383312" cy="517238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  <a:gd name="connsiteX0" fmla="*/ 378381 w 883616"/>
                    <a:gd name="connsiteY0" fmla="*/ 0 h 2003343"/>
                    <a:gd name="connsiteX1" fmla="*/ 522069 w 883616"/>
                    <a:gd name="connsiteY1" fmla="*/ 222791 h 2003343"/>
                    <a:gd name="connsiteX2" fmla="*/ 883616 w 883616"/>
                    <a:gd name="connsiteY2" fmla="*/ 1093188 h 2003343"/>
                    <a:gd name="connsiteX3" fmla="*/ 522069 w 883616"/>
                    <a:gd name="connsiteY3" fmla="*/ 1963585 h 2003343"/>
                    <a:gd name="connsiteX4" fmla="*/ 441808 w 883616"/>
                    <a:gd name="connsiteY4" fmla="*/ 2003343 h 2003343"/>
                    <a:gd name="connsiteX5" fmla="*/ 361547 w 883616"/>
                    <a:gd name="connsiteY5" fmla="*/ 1963585 h 2003343"/>
                    <a:gd name="connsiteX6" fmla="*/ 0 w 883616"/>
                    <a:gd name="connsiteY6" fmla="*/ 1093188 h 2003343"/>
                    <a:gd name="connsiteX7" fmla="*/ 361547 w 883616"/>
                    <a:gd name="connsiteY7" fmla="*/ 222791 h 2003343"/>
                    <a:gd name="connsiteX8" fmla="*/ 378381 w 883616"/>
                    <a:gd name="connsiteY8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61547 w 883616"/>
                    <a:gd name="connsiteY6" fmla="*/ 222791 h 2003343"/>
                    <a:gd name="connsiteX7" fmla="*/ 378381 w 883616"/>
                    <a:gd name="connsiteY7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83616" h="2003343">
                      <a:moveTo>
                        <a:pt x="378381" y="0"/>
                      </a:moveTo>
                      <a:cubicBezTo>
                        <a:pt x="696655" y="433251"/>
                        <a:pt x="859668" y="765924"/>
                        <a:pt x="883616" y="1093188"/>
                      </a:cubicBezTo>
                      <a:cubicBezTo>
                        <a:pt x="883616" y="1484467"/>
                        <a:pt x="734535" y="1820183"/>
                        <a:pt x="522069" y="1963585"/>
                      </a:cubicBezTo>
                      <a:lnTo>
                        <a:pt x="441808" y="2003343"/>
                      </a:lnTo>
                      <a:lnTo>
                        <a:pt x="361547" y="1963585"/>
                      </a:lnTo>
                      <a:cubicBezTo>
                        <a:pt x="149081" y="1820183"/>
                        <a:pt x="0" y="1484467"/>
                        <a:pt x="0" y="1093188"/>
                      </a:cubicBezTo>
                      <a:cubicBezTo>
                        <a:pt x="2806" y="765924"/>
                        <a:pt x="151183" y="630020"/>
                        <a:pt x="37838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66"/>
                    </a:gs>
                    <a:gs pos="10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446C638A-79FD-4D85-85FC-CF814962D8BE}"/>
                    </a:ext>
                  </a:extLst>
                </p:cNvPr>
                <p:cNvSpPr/>
                <p:nvPr/>
              </p:nvSpPr>
              <p:spPr>
                <a:xfrm rot="20700000">
                  <a:off x="5904751" y="4470706"/>
                  <a:ext cx="1383312" cy="517238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  <a:gd name="connsiteX0" fmla="*/ 378381 w 883616"/>
                    <a:gd name="connsiteY0" fmla="*/ 0 h 2003343"/>
                    <a:gd name="connsiteX1" fmla="*/ 522069 w 883616"/>
                    <a:gd name="connsiteY1" fmla="*/ 222791 h 2003343"/>
                    <a:gd name="connsiteX2" fmla="*/ 883616 w 883616"/>
                    <a:gd name="connsiteY2" fmla="*/ 1093188 h 2003343"/>
                    <a:gd name="connsiteX3" fmla="*/ 522069 w 883616"/>
                    <a:gd name="connsiteY3" fmla="*/ 1963585 h 2003343"/>
                    <a:gd name="connsiteX4" fmla="*/ 441808 w 883616"/>
                    <a:gd name="connsiteY4" fmla="*/ 2003343 h 2003343"/>
                    <a:gd name="connsiteX5" fmla="*/ 361547 w 883616"/>
                    <a:gd name="connsiteY5" fmla="*/ 1963585 h 2003343"/>
                    <a:gd name="connsiteX6" fmla="*/ 0 w 883616"/>
                    <a:gd name="connsiteY6" fmla="*/ 1093188 h 2003343"/>
                    <a:gd name="connsiteX7" fmla="*/ 361547 w 883616"/>
                    <a:gd name="connsiteY7" fmla="*/ 222791 h 2003343"/>
                    <a:gd name="connsiteX8" fmla="*/ 378381 w 883616"/>
                    <a:gd name="connsiteY8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61547 w 883616"/>
                    <a:gd name="connsiteY6" fmla="*/ 222791 h 2003343"/>
                    <a:gd name="connsiteX7" fmla="*/ 378381 w 883616"/>
                    <a:gd name="connsiteY7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83616" h="2003343">
                      <a:moveTo>
                        <a:pt x="378381" y="0"/>
                      </a:moveTo>
                      <a:cubicBezTo>
                        <a:pt x="696655" y="433251"/>
                        <a:pt x="859668" y="765924"/>
                        <a:pt x="883616" y="1093188"/>
                      </a:cubicBezTo>
                      <a:cubicBezTo>
                        <a:pt x="883616" y="1484467"/>
                        <a:pt x="734535" y="1820183"/>
                        <a:pt x="522069" y="1963585"/>
                      </a:cubicBezTo>
                      <a:lnTo>
                        <a:pt x="441808" y="2003343"/>
                      </a:lnTo>
                      <a:lnTo>
                        <a:pt x="361547" y="1963585"/>
                      </a:lnTo>
                      <a:cubicBezTo>
                        <a:pt x="149081" y="1820183"/>
                        <a:pt x="0" y="1484467"/>
                        <a:pt x="0" y="1093188"/>
                      </a:cubicBezTo>
                      <a:cubicBezTo>
                        <a:pt x="2806" y="765924"/>
                        <a:pt x="151183" y="630020"/>
                        <a:pt x="37838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66"/>
                    </a:gs>
                    <a:gs pos="10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08803A80-AE1B-4448-9AB2-40B0E931C7F5}"/>
                </a:ext>
              </a:extLst>
            </p:cNvPr>
            <p:cNvSpPr/>
            <p:nvPr/>
          </p:nvSpPr>
          <p:spPr>
            <a:xfrm rot="5400000">
              <a:off x="3253284" y="2556531"/>
              <a:ext cx="1631518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0C5460EE-1552-4169-9F6D-CDB776638F9B}"/>
                </a:ext>
              </a:extLst>
            </p:cNvPr>
            <p:cNvSpPr/>
            <p:nvPr/>
          </p:nvSpPr>
          <p:spPr>
            <a:xfrm rot="5400000">
              <a:off x="1621707" y="2556531"/>
              <a:ext cx="1631518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6D087D32-21D8-41D4-86A3-71BB2E4E14FF}"/>
                </a:ext>
              </a:extLst>
            </p:cNvPr>
            <p:cNvSpPr/>
            <p:nvPr/>
          </p:nvSpPr>
          <p:spPr>
            <a:xfrm>
              <a:off x="2437495" y="1740742"/>
              <a:ext cx="1631520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669B65A2-C643-41C7-86DA-2A0CD7BC6405}"/>
                </a:ext>
              </a:extLst>
            </p:cNvPr>
            <p:cNvSpPr/>
            <p:nvPr/>
          </p:nvSpPr>
          <p:spPr>
            <a:xfrm>
              <a:off x="2437495" y="3372319"/>
              <a:ext cx="1631520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6CDE8FBB-087A-4457-8697-481B2996F864}"/>
                </a:ext>
              </a:extLst>
            </p:cNvPr>
            <p:cNvGrpSpPr/>
            <p:nvPr/>
          </p:nvGrpSpPr>
          <p:grpSpPr>
            <a:xfrm>
              <a:off x="2637709" y="2814387"/>
              <a:ext cx="1229226" cy="1229226"/>
              <a:chOff x="5222374" y="4425859"/>
              <a:chExt cx="1229226" cy="1229226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5BE658C-B4E4-4ABE-A8FA-5DE61458C3D4}"/>
                  </a:ext>
                </a:extLst>
              </p:cNvPr>
              <p:cNvSpPr/>
              <p:nvPr/>
            </p:nvSpPr>
            <p:spPr>
              <a:xfrm>
                <a:off x="5222374" y="4425859"/>
                <a:ext cx="1229226" cy="1229226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2E9EC19D-3784-4BAC-BFB4-7AA095080235}"/>
                  </a:ext>
                </a:extLst>
              </p:cNvPr>
              <p:cNvSpPr/>
              <p:nvPr/>
            </p:nvSpPr>
            <p:spPr>
              <a:xfrm>
                <a:off x="5346326" y="4541810"/>
                <a:ext cx="997324" cy="99732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FEDA09ED-3E5E-4F75-9AA6-A5C874522B25}"/>
                  </a:ext>
                </a:extLst>
              </p:cNvPr>
              <p:cNvSpPr/>
              <p:nvPr/>
            </p:nvSpPr>
            <p:spPr>
              <a:xfrm>
                <a:off x="5482851" y="4678335"/>
                <a:ext cx="724274" cy="72427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3966AF3E-4403-4666-8D81-4528364AC8F3}"/>
                  </a:ext>
                </a:extLst>
              </p:cNvPr>
              <p:cNvSpPr/>
              <p:nvPr/>
            </p:nvSpPr>
            <p:spPr>
              <a:xfrm>
                <a:off x="5644776" y="4840260"/>
                <a:ext cx="400424" cy="40042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501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EB5D52B-FE27-4EEB-AEEE-D9A9DD161EC6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ヒノキ（県の林木）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長崎県の花、鳥、木、獣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02F4055-63A8-48EB-896D-2AEB9AA3D9A8}"/>
              </a:ext>
            </a:extLst>
          </p:cNvPr>
          <p:cNvGrpSpPr/>
          <p:nvPr/>
        </p:nvGrpSpPr>
        <p:grpSpPr>
          <a:xfrm>
            <a:off x="1275014" y="3955518"/>
            <a:ext cx="1530489" cy="2321961"/>
            <a:chOff x="1636574" y="3783151"/>
            <a:chExt cx="1530489" cy="2321961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45D2F3B-6F0E-467F-A3BD-B82C63A402A4}"/>
                </a:ext>
              </a:extLst>
            </p:cNvPr>
            <p:cNvSpPr/>
            <p:nvPr/>
          </p:nvSpPr>
          <p:spPr>
            <a:xfrm>
              <a:off x="1798002" y="5521823"/>
              <a:ext cx="1207632" cy="58328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AD8A838-E7F8-4542-BD94-8DD222BAA753}"/>
                </a:ext>
              </a:extLst>
            </p:cNvPr>
            <p:cNvGrpSpPr/>
            <p:nvPr/>
          </p:nvGrpSpPr>
          <p:grpSpPr>
            <a:xfrm>
              <a:off x="1636574" y="3783151"/>
              <a:ext cx="1530489" cy="2069518"/>
              <a:chOff x="1636574" y="3783151"/>
              <a:chExt cx="1530489" cy="2069518"/>
            </a:xfrm>
          </p:grpSpPr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C1153AFC-91FA-47B6-ADF6-B5C29D9F2DCF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6196480-E50A-4725-B77E-B7160C8B29FF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C0CDA8D-E2C4-4227-AFD3-2E63B8FDD068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00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AA461E8-4285-4C0B-8CC9-FA29476CAB55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2061137-26F9-4346-8F98-DFBB455B62C0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328137C-3431-41C3-A6D2-F1A89F30D997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87DAB9B-27A8-451B-B9DC-2063A0F743DA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BEE785D-DE3D-4100-A657-393A05F326AA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34D23B7-F99C-4A97-9B1D-86484D187530}"/>
                  </a:ext>
                </a:extLst>
              </p:cNvPr>
              <p:cNvSpPr/>
              <p:nvPr/>
            </p:nvSpPr>
            <p:spPr>
              <a:xfrm>
                <a:off x="1798002" y="5439227"/>
                <a:ext cx="1207632" cy="196139"/>
              </a:xfrm>
              <a:custGeom>
                <a:avLst/>
                <a:gdLst>
                  <a:gd name="connsiteX0" fmla="*/ 672565 w 1207632"/>
                  <a:gd name="connsiteY0" fmla="*/ 0 h 196139"/>
                  <a:gd name="connsiteX1" fmla="*/ 683153 w 1207632"/>
                  <a:gd name="connsiteY1" fmla="*/ 20198 h 196139"/>
                  <a:gd name="connsiteX2" fmla="*/ 742218 w 1207632"/>
                  <a:gd name="connsiteY2" fmla="*/ 71842 h 196139"/>
                  <a:gd name="connsiteX3" fmla="*/ 757785 w 1207632"/>
                  <a:gd name="connsiteY3" fmla="*/ 74493 h 196139"/>
                  <a:gd name="connsiteX4" fmla="*/ 771591 w 1207632"/>
                  <a:gd name="connsiteY4" fmla="*/ 94872 h 196139"/>
                  <a:gd name="connsiteX5" fmla="*/ 859441 w 1207632"/>
                  <a:gd name="connsiteY5" fmla="*/ 132426 h 196139"/>
                  <a:gd name="connsiteX6" fmla="*/ 863061 w 1207632"/>
                  <a:gd name="connsiteY6" fmla="*/ 131579 h 196139"/>
                  <a:gd name="connsiteX7" fmla="*/ 870024 w 1207632"/>
                  <a:gd name="connsiteY7" fmla="*/ 135424 h 196139"/>
                  <a:gd name="connsiteX8" fmla="*/ 924393 w 1207632"/>
                  <a:gd name="connsiteY8" fmla="*/ 140163 h 196139"/>
                  <a:gd name="connsiteX9" fmla="*/ 953728 w 1207632"/>
                  <a:gd name="connsiteY9" fmla="*/ 125219 h 196139"/>
                  <a:gd name="connsiteX10" fmla="*/ 970253 w 1207632"/>
                  <a:gd name="connsiteY10" fmla="*/ 137053 h 196139"/>
                  <a:gd name="connsiteX11" fmla="*/ 1016706 w 1207632"/>
                  <a:gd name="connsiteY11" fmla="*/ 144966 h 196139"/>
                  <a:gd name="connsiteX12" fmla="*/ 1020328 w 1207632"/>
                  <a:gd name="connsiteY12" fmla="*/ 144118 h 196139"/>
                  <a:gd name="connsiteX13" fmla="*/ 1027291 w 1207632"/>
                  <a:gd name="connsiteY13" fmla="*/ 147964 h 196139"/>
                  <a:gd name="connsiteX14" fmla="*/ 1081659 w 1207632"/>
                  <a:gd name="connsiteY14" fmla="*/ 152704 h 196139"/>
                  <a:gd name="connsiteX15" fmla="*/ 1130935 w 1207632"/>
                  <a:gd name="connsiteY15" fmla="*/ 127602 h 196139"/>
                  <a:gd name="connsiteX16" fmla="*/ 1173974 w 1207632"/>
                  <a:gd name="connsiteY16" fmla="*/ 134934 h 196139"/>
                  <a:gd name="connsiteX17" fmla="*/ 1177595 w 1207632"/>
                  <a:gd name="connsiteY17" fmla="*/ 134086 h 196139"/>
                  <a:gd name="connsiteX18" fmla="*/ 1184557 w 1207632"/>
                  <a:gd name="connsiteY18" fmla="*/ 137931 h 196139"/>
                  <a:gd name="connsiteX19" fmla="*/ 1207632 w 1207632"/>
                  <a:gd name="connsiteY19" fmla="*/ 141622 h 196139"/>
                  <a:gd name="connsiteX20" fmla="*/ 1201819 w 1207632"/>
                  <a:gd name="connsiteY20" fmla="*/ 150652 h 196139"/>
                  <a:gd name="connsiteX21" fmla="*/ 1102783 w 1207632"/>
                  <a:gd name="connsiteY21" fmla="*/ 180211 h 196139"/>
                  <a:gd name="connsiteX22" fmla="*/ 1096801 w 1207632"/>
                  <a:gd name="connsiteY22" fmla="*/ 176560 h 196139"/>
                  <a:gd name="connsiteX23" fmla="*/ 1093690 w 1207632"/>
                  <a:gd name="connsiteY23" fmla="*/ 177365 h 196139"/>
                  <a:gd name="connsiteX24" fmla="*/ 1056711 w 1207632"/>
                  <a:gd name="connsiteY24" fmla="*/ 170404 h 196139"/>
                  <a:gd name="connsiteX25" fmla="*/ 1014374 w 1207632"/>
                  <a:gd name="connsiteY25" fmla="*/ 194236 h 196139"/>
                  <a:gd name="connsiteX26" fmla="*/ 967661 w 1207632"/>
                  <a:gd name="connsiteY26" fmla="*/ 189736 h 196139"/>
                  <a:gd name="connsiteX27" fmla="*/ 961679 w 1207632"/>
                  <a:gd name="connsiteY27" fmla="*/ 186085 h 196139"/>
                  <a:gd name="connsiteX28" fmla="*/ 958567 w 1207632"/>
                  <a:gd name="connsiteY28" fmla="*/ 186890 h 196139"/>
                  <a:gd name="connsiteX29" fmla="*/ 918655 w 1207632"/>
                  <a:gd name="connsiteY29" fmla="*/ 179377 h 196139"/>
                  <a:gd name="connsiteX30" fmla="*/ 904457 w 1207632"/>
                  <a:gd name="connsiteY30" fmla="*/ 168142 h 196139"/>
                  <a:gd name="connsiteX31" fmla="*/ 879252 w 1207632"/>
                  <a:gd name="connsiteY31" fmla="*/ 182330 h 196139"/>
                  <a:gd name="connsiteX32" fmla="*/ 832539 w 1207632"/>
                  <a:gd name="connsiteY32" fmla="*/ 177830 h 196139"/>
                  <a:gd name="connsiteX33" fmla="*/ 826556 w 1207632"/>
                  <a:gd name="connsiteY33" fmla="*/ 174180 h 196139"/>
                  <a:gd name="connsiteX34" fmla="*/ 823446 w 1207632"/>
                  <a:gd name="connsiteY34" fmla="*/ 174984 h 196139"/>
                  <a:gd name="connsiteX35" fmla="*/ 747966 w 1207632"/>
                  <a:gd name="connsiteY35" fmla="*/ 139330 h 196139"/>
                  <a:gd name="connsiteX36" fmla="*/ 736104 w 1207632"/>
                  <a:gd name="connsiteY36" fmla="*/ 119982 h 196139"/>
                  <a:gd name="connsiteX37" fmla="*/ 722729 w 1207632"/>
                  <a:gd name="connsiteY37" fmla="*/ 117465 h 196139"/>
                  <a:gd name="connsiteX38" fmla="*/ 671981 w 1207632"/>
                  <a:gd name="connsiteY38" fmla="*/ 68434 h 196139"/>
                  <a:gd name="connsiteX39" fmla="*/ 662884 w 1207632"/>
                  <a:gd name="connsiteY39" fmla="*/ 49258 h 196139"/>
                  <a:gd name="connsiteX40" fmla="*/ 597567 w 1207632"/>
                  <a:gd name="connsiteY40" fmla="*/ 56395 h 196139"/>
                  <a:gd name="connsiteX41" fmla="*/ 544133 w 1207632"/>
                  <a:gd name="connsiteY41" fmla="*/ 50556 h 196139"/>
                  <a:gd name="connsiteX42" fmla="*/ 535650 w 1207632"/>
                  <a:gd name="connsiteY42" fmla="*/ 68436 h 196139"/>
                  <a:gd name="connsiteX43" fmla="*/ 484903 w 1207632"/>
                  <a:gd name="connsiteY43" fmla="*/ 117467 h 196139"/>
                  <a:gd name="connsiteX44" fmla="*/ 471527 w 1207632"/>
                  <a:gd name="connsiteY44" fmla="*/ 119984 h 196139"/>
                  <a:gd name="connsiteX45" fmla="*/ 459665 w 1207632"/>
                  <a:gd name="connsiteY45" fmla="*/ 139332 h 196139"/>
                  <a:gd name="connsiteX46" fmla="*/ 384186 w 1207632"/>
                  <a:gd name="connsiteY46" fmla="*/ 174986 h 196139"/>
                  <a:gd name="connsiteX47" fmla="*/ 381075 w 1207632"/>
                  <a:gd name="connsiteY47" fmla="*/ 174182 h 196139"/>
                  <a:gd name="connsiteX48" fmla="*/ 375093 w 1207632"/>
                  <a:gd name="connsiteY48" fmla="*/ 177832 h 196139"/>
                  <a:gd name="connsiteX49" fmla="*/ 328379 w 1207632"/>
                  <a:gd name="connsiteY49" fmla="*/ 182332 h 196139"/>
                  <a:gd name="connsiteX50" fmla="*/ 303174 w 1207632"/>
                  <a:gd name="connsiteY50" fmla="*/ 168144 h 196139"/>
                  <a:gd name="connsiteX51" fmla="*/ 288976 w 1207632"/>
                  <a:gd name="connsiteY51" fmla="*/ 179379 h 196139"/>
                  <a:gd name="connsiteX52" fmla="*/ 249064 w 1207632"/>
                  <a:gd name="connsiteY52" fmla="*/ 186892 h 196139"/>
                  <a:gd name="connsiteX53" fmla="*/ 245952 w 1207632"/>
                  <a:gd name="connsiteY53" fmla="*/ 186087 h 196139"/>
                  <a:gd name="connsiteX54" fmla="*/ 239971 w 1207632"/>
                  <a:gd name="connsiteY54" fmla="*/ 189738 h 196139"/>
                  <a:gd name="connsiteX55" fmla="*/ 193257 w 1207632"/>
                  <a:gd name="connsiteY55" fmla="*/ 194238 h 196139"/>
                  <a:gd name="connsiteX56" fmla="*/ 150920 w 1207632"/>
                  <a:gd name="connsiteY56" fmla="*/ 170406 h 196139"/>
                  <a:gd name="connsiteX57" fmla="*/ 113941 w 1207632"/>
                  <a:gd name="connsiteY57" fmla="*/ 177367 h 196139"/>
                  <a:gd name="connsiteX58" fmla="*/ 110830 w 1207632"/>
                  <a:gd name="connsiteY58" fmla="*/ 176562 h 196139"/>
                  <a:gd name="connsiteX59" fmla="*/ 104849 w 1207632"/>
                  <a:gd name="connsiteY59" fmla="*/ 180213 h 196139"/>
                  <a:gd name="connsiteX60" fmla="*/ 5813 w 1207632"/>
                  <a:gd name="connsiteY60" fmla="*/ 150654 h 196139"/>
                  <a:gd name="connsiteX61" fmla="*/ 0 w 1207632"/>
                  <a:gd name="connsiteY61" fmla="*/ 141625 h 196139"/>
                  <a:gd name="connsiteX62" fmla="*/ 23076 w 1207632"/>
                  <a:gd name="connsiteY62" fmla="*/ 137934 h 196139"/>
                  <a:gd name="connsiteX63" fmla="*/ 30037 w 1207632"/>
                  <a:gd name="connsiteY63" fmla="*/ 134088 h 196139"/>
                  <a:gd name="connsiteX64" fmla="*/ 33658 w 1207632"/>
                  <a:gd name="connsiteY64" fmla="*/ 134936 h 196139"/>
                  <a:gd name="connsiteX65" fmla="*/ 76698 w 1207632"/>
                  <a:gd name="connsiteY65" fmla="*/ 127604 h 196139"/>
                  <a:gd name="connsiteX66" fmla="*/ 125973 w 1207632"/>
                  <a:gd name="connsiteY66" fmla="*/ 152706 h 196139"/>
                  <a:gd name="connsiteX67" fmla="*/ 180343 w 1207632"/>
                  <a:gd name="connsiteY67" fmla="*/ 147966 h 196139"/>
                  <a:gd name="connsiteX68" fmla="*/ 187304 w 1207632"/>
                  <a:gd name="connsiteY68" fmla="*/ 144121 h 196139"/>
                  <a:gd name="connsiteX69" fmla="*/ 190926 w 1207632"/>
                  <a:gd name="connsiteY69" fmla="*/ 144968 h 196139"/>
                  <a:gd name="connsiteX70" fmla="*/ 237379 w 1207632"/>
                  <a:gd name="connsiteY70" fmla="*/ 137055 h 196139"/>
                  <a:gd name="connsiteX71" fmla="*/ 253904 w 1207632"/>
                  <a:gd name="connsiteY71" fmla="*/ 125221 h 196139"/>
                  <a:gd name="connsiteX72" fmla="*/ 283240 w 1207632"/>
                  <a:gd name="connsiteY72" fmla="*/ 140165 h 196139"/>
                  <a:gd name="connsiteX73" fmla="*/ 337609 w 1207632"/>
                  <a:gd name="connsiteY73" fmla="*/ 135426 h 196139"/>
                  <a:gd name="connsiteX74" fmla="*/ 344572 w 1207632"/>
                  <a:gd name="connsiteY74" fmla="*/ 131581 h 196139"/>
                  <a:gd name="connsiteX75" fmla="*/ 348193 w 1207632"/>
                  <a:gd name="connsiteY75" fmla="*/ 132428 h 196139"/>
                  <a:gd name="connsiteX76" fmla="*/ 436041 w 1207632"/>
                  <a:gd name="connsiteY76" fmla="*/ 94874 h 196139"/>
                  <a:gd name="connsiteX77" fmla="*/ 449847 w 1207632"/>
                  <a:gd name="connsiteY77" fmla="*/ 74495 h 196139"/>
                  <a:gd name="connsiteX78" fmla="*/ 465416 w 1207632"/>
                  <a:gd name="connsiteY78" fmla="*/ 71844 h 196139"/>
                  <a:gd name="connsiteX79" fmla="*/ 524479 w 1207632"/>
                  <a:gd name="connsiteY79" fmla="*/ 20200 h 196139"/>
                  <a:gd name="connsiteX80" fmla="*/ 534353 w 1207632"/>
                  <a:gd name="connsiteY80" fmla="*/ 1367 h 196139"/>
                  <a:gd name="connsiteX81" fmla="*/ 596544 w 1207632"/>
                  <a:gd name="connsiteY81" fmla="*/ 7517 h 196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207632" h="196139">
                    <a:moveTo>
                      <a:pt x="672565" y="0"/>
                    </a:moveTo>
                    <a:lnTo>
                      <a:pt x="683153" y="20198"/>
                    </a:lnTo>
                    <a:cubicBezTo>
                      <a:pt x="699585" y="44403"/>
                      <a:pt x="719954" y="62196"/>
                      <a:pt x="742218" y="71842"/>
                    </a:cubicBezTo>
                    <a:lnTo>
                      <a:pt x="757785" y="74493"/>
                    </a:lnTo>
                    <a:lnTo>
                      <a:pt x="771591" y="94872"/>
                    </a:lnTo>
                    <a:cubicBezTo>
                      <a:pt x="796697" y="121188"/>
                      <a:pt x="827592" y="135078"/>
                      <a:pt x="859441" y="132426"/>
                    </a:cubicBezTo>
                    <a:lnTo>
                      <a:pt x="863061" y="131579"/>
                    </a:lnTo>
                    <a:lnTo>
                      <a:pt x="870024" y="135424"/>
                    </a:lnTo>
                    <a:cubicBezTo>
                      <a:pt x="888306" y="142533"/>
                      <a:pt x="906731" y="143857"/>
                      <a:pt x="924393" y="140163"/>
                    </a:cubicBezTo>
                    <a:lnTo>
                      <a:pt x="953728" y="125219"/>
                    </a:lnTo>
                    <a:lnTo>
                      <a:pt x="970253" y="137053"/>
                    </a:lnTo>
                    <a:cubicBezTo>
                      <a:pt x="985098" y="143483"/>
                      <a:pt x="1000783" y="146292"/>
                      <a:pt x="1016706" y="144966"/>
                    </a:cubicBezTo>
                    <a:lnTo>
                      <a:pt x="1020328" y="144118"/>
                    </a:lnTo>
                    <a:lnTo>
                      <a:pt x="1027291" y="147964"/>
                    </a:lnTo>
                    <a:cubicBezTo>
                      <a:pt x="1045574" y="155074"/>
                      <a:pt x="1063997" y="156398"/>
                      <a:pt x="1081659" y="152704"/>
                    </a:cubicBezTo>
                    <a:lnTo>
                      <a:pt x="1130935" y="127602"/>
                    </a:lnTo>
                    <a:lnTo>
                      <a:pt x="1173974" y="134934"/>
                    </a:lnTo>
                    <a:lnTo>
                      <a:pt x="1177595" y="134086"/>
                    </a:lnTo>
                    <a:lnTo>
                      <a:pt x="1184557" y="137931"/>
                    </a:lnTo>
                    <a:lnTo>
                      <a:pt x="1207632" y="141622"/>
                    </a:lnTo>
                    <a:lnTo>
                      <a:pt x="1201819" y="150652"/>
                    </a:lnTo>
                    <a:cubicBezTo>
                      <a:pt x="1174085" y="182776"/>
                      <a:pt x="1138129" y="195398"/>
                      <a:pt x="1102783" y="180211"/>
                    </a:cubicBezTo>
                    <a:lnTo>
                      <a:pt x="1096801" y="176560"/>
                    </a:lnTo>
                    <a:lnTo>
                      <a:pt x="1093690" y="177365"/>
                    </a:lnTo>
                    <a:lnTo>
                      <a:pt x="1056711" y="170404"/>
                    </a:lnTo>
                    <a:lnTo>
                      <a:pt x="1014374" y="194236"/>
                    </a:lnTo>
                    <a:cubicBezTo>
                      <a:pt x="999199" y="197743"/>
                      <a:pt x="983370" y="196486"/>
                      <a:pt x="967661" y="189736"/>
                    </a:cubicBezTo>
                    <a:lnTo>
                      <a:pt x="961679" y="186085"/>
                    </a:lnTo>
                    <a:lnTo>
                      <a:pt x="958567" y="186890"/>
                    </a:lnTo>
                    <a:cubicBezTo>
                      <a:pt x="944886" y="188149"/>
                      <a:pt x="931409" y="185482"/>
                      <a:pt x="918655" y="179377"/>
                    </a:cubicBezTo>
                    <a:lnTo>
                      <a:pt x="904457" y="168142"/>
                    </a:lnTo>
                    <a:lnTo>
                      <a:pt x="879252" y="182330"/>
                    </a:lnTo>
                    <a:cubicBezTo>
                      <a:pt x="864077" y="185837"/>
                      <a:pt x="848247" y="184580"/>
                      <a:pt x="832539" y="177830"/>
                    </a:cubicBezTo>
                    <a:lnTo>
                      <a:pt x="826556" y="174180"/>
                    </a:lnTo>
                    <a:lnTo>
                      <a:pt x="823446" y="174984"/>
                    </a:lnTo>
                    <a:cubicBezTo>
                      <a:pt x="796082" y="177502"/>
                      <a:pt x="769537" y="164315"/>
                      <a:pt x="747966" y="139330"/>
                    </a:cubicBezTo>
                    <a:lnTo>
                      <a:pt x="736104" y="119982"/>
                    </a:lnTo>
                    <a:lnTo>
                      <a:pt x="722729" y="117465"/>
                    </a:lnTo>
                    <a:cubicBezTo>
                      <a:pt x="703600" y="108307"/>
                      <a:pt x="686099" y="91414"/>
                      <a:pt x="671981" y="68434"/>
                    </a:cubicBezTo>
                    <a:lnTo>
                      <a:pt x="662884" y="49258"/>
                    </a:lnTo>
                    <a:lnTo>
                      <a:pt x="597567" y="56395"/>
                    </a:lnTo>
                    <a:lnTo>
                      <a:pt x="544133" y="50556"/>
                    </a:lnTo>
                    <a:lnTo>
                      <a:pt x="535650" y="68436"/>
                    </a:lnTo>
                    <a:cubicBezTo>
                      <a:pt x="521532" y="91416"/>
                      <a:pt x="504032" y="108309"/>
                      <a:pt x="484903" y="117467"/>
                    </a:cubicBezTo>
                    <a:lnTo>
                      <a:pt x="471527" y="119984"/>
                    </a:lnTo>
                    <a:lnTo>
                      <a:pt x="459665" y="139332"/>
                    </a:lnTo>
                    <a:cubicBezTo>
                      <a:pt x="438094" y="164317"/>
                      <a:pt x="411549" y="177504"/>
                      <a:pt x="384186" y="174986"/>
                    </a:cubicBezTo>
                    <a:lnTo>
                      <a:pt x="381075" y="174182"/>
                    </a:lnTo>
                    <a:lnTo>
                      <a:pt x="375093" y="177832"/>
                    </a:lnTo>
                    <a:cubicBezTo>
                      <a:pt x="359384" y="184582"/>
                      <a:pt x="343554" y="185839"/>
                      <a:pt x="328379" y="182332"/>
                    </a:cubicBezTo>
                    <a:lnTo>
                      <a:pt x="303174" y="168144"/>
                    </a:lnTo>
                    <a:lnTo>
                      <a:pt x="288976" y="179379"/>
                    </a:lnTo>
                    <a:cubicBezTo>
                      <a:pt x="276222" y="185484"/>
                      <a:pt x="262745" y="188151"/>
                      <a:pt x="249064" y="186892"/>
                    </a:cubicBezTo>
                    <a:lnTo>
                      <a:pt x="245952" y="186087"/>
                    </a:lnTo>
                    <a:lnTo>
                      <a:pt x="239971" y="189738"/>
                    </a:lnTo>
                    <a:cubicBezTo>
                      <a:pt x="224262" y="196488"/>
                      <a:pt x="208432" y="197745"/>
                      <a:pt x="193257" y="194238"/>
                    </a:cubicBezTo>
                    <a:lnTo>
                      <a:pt x="150920" y="170406"/>
                    </a:lnTo>
                    <a:lnTo>
                      <a:pt x="113941" y="177367"/>
                    </a:lnTo>
                    <a:lnTo>
                      <a:pt x="110830" y="176562"/>
                    </a:lnTo>
                    <a:lnTo>
                      <a:pt x="104849" y="180213"/>
                    </a:lnTo>
                    <a:cubicBezTo>
                      <a:pt x="69504" y="195400"/>
                      <a:pt x="33547" y="182778"/>
                      <a:pt x="5813" y="150654"/>
                    </a:cubicBezTo>
                    <a:lnTo>
                      <a:pt x="0" y="141625"/>
                    </a:lnTo>
                    <a:lnTo>
                      <a:pt x="23076" y="137934"/>
                    </a:lnTo>
                    <a:lnTo>
                      <a:pt x="30037" y="134088"/>
                    </a:lnTo>
                    <a:lnTo>
                      <a:pt x="33658" y="134936"/>
                    </a:lnTo>
                    <a:lnTo>
                      <a:pt x="76698" y="127604"/>
                    </a:lnTo>
                    <a:lnTo>
                      <a:pt x="125973" y="152706"/>
                    </a:lnTo>
                    <a:cubicBezTo>
                      <a:pt x="143635" y="156400"/>
                      <a:pt x="162059" y="155076"/>
                      <a:pt x="180343" y="147966"/>
                    </a:cubicBezTo>
                    <a:lnTo>
                      <a:pt x="187304" y="144121"/>
                    </a:lnTo>
                    <a:lnTo>
                      <a:pt x="190926" y="144968"/>
                    </a:lnTo>
                    <a:cubicBezTo>
                      <a:pt x="206849" y="146295"/>
                      <a:pt x="222535" y="143485"/>
                      <a:pt x="237379" y="137055"/>
                    </a:cubicBezTo>
                    <a:lnTo>
                      <a:pt x="253904" y="125221"/>
                    </a:lnTo>
                    <a:lnTo>
                      <a:pt x="283240" y="140165"/>
                    </a:lnTo>
                    <a:cubicBezTo>
                      <a:pt x="300902" y="143859"/>
                      <a:pt x="319326" y="142535"/>
                      <a:pt x="337609" y="135426"/>
                    </a:cubicBezTo>
                    <a:lnTo>
                      <a:pt x="344572" y="131581"/>
                    </a:lnTo>
                    <a:lnTo>
                      <a:pt x="348193" y="132428"/>
                    </a:lnTo>
                    <a:cubicBezTo>
                      <a:pt x="380040" y="135080"/>
                      <a:pt x="410935" y="121190"/>
                      <a:pt x="436041" y="94874"/>
                    </a:cubicBezTo>
                    <a:lnTo>
                      <a:pt x="449847" y="74495"/>
                    </a:lnTo>
                    <a:lnTo>
                      <a:pt x="465416" y="71844"/>
                    </a:lnTo>
                    <a:cubicBezTo>
                      <a:pt x="487680" y="62198"/>
                      <a:pt x="508048" y="44405"/>
                      <a:pt x="524479" y="20200"/>
                    </a:cubicBezTo>
                    <a:lnTo>
                      <a:pt x="534353" y="1367"/>
                    </a:lnTo>
                    <a:lnTo>
                      <a:pt x="596544" y="7517"/>
                    </a:ln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323CC7-235B-4A6B-938C-612DD377E08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雲仙ツツジ（県の花）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CAFF22E-1C20-4A89-AF95-082C3CC14C8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オシドリ（県民鳥）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E5080C6-D8C3-43F2-B9E4-244845407F3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ツバキ（県の花木）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E86BA9F-8A18-4540-9914-23369A4DEB59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九州シカ（県の獣）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4E8A34A-294B-4A28-90EF-0520C748DC1D}"/>
              </a:ext>
            </a:extLst>
          </p:cNvPr>
          <p:cNvGrpSpPr/>
          <p:nvPr/>
        </p:nvGrpSpPr>
        <p:grpSpPr>
          <a:xfrm>
            <a:off x="3722622" y="4080682"/>
            <a:ext cx="2409116" cy="2237672"/>
            <a:chOff x="2593742" y="2766445"/>
            <a:chExt cx="2697615" cy="2505643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3CD9EBC-7C78-4B94-BC58-110751A90C91}"/>
                </a:ext>
              </a:extLst>
            </p:cNvPr>
            <p:cNvSpPr/>
            <p:nvPr/>
          </p:nvSpPr>
          <p:spPr>
            <a:xfrm rot="2925125" flipH="1">
              <a:off x="3377343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94A92C8-31C5-4702-B228-61EEB889CE84}"/>
                </a:ext>
              </a:extLst>
            </p:cNvPr>
            <p:cNvSpPr/>
            <p:nvPr/>
          </p:nvSpPr>
          <p:spPr>
            <a:xfrm rot="18674875">
              <a:off x="2743931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7380C35-86A0-483D-A170-87F9485D02C4}"/>
                </a:ext>
              </a:extLst>
            </p:cNvPr>
            <p:cNvSpPr/>
            <p:nvPr/>
          </p:nvSpPr>
          <p:spPr>
            <a:xfrm rot="1800000">
              <a:off x="4916093" y="4035780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29051B92-4DDA-4E18-BE78-7593575CC6A9}"/>
                </a:ext>
              </a:extLst>
            </p:cNvPr>
            <p:cNvSpPr/>
            <p:nvPr/>
          </p:nvSpPr>
          <p:spPr>
            <a:xfrm rot="10800000">
              <a:off x="4398021" y="4640510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FFDE0D1-DCCA-4A68-ADA8-1DB7E5FEA282}"/>
                </a:ext>
              </a:extLst>
            </p:cNvPr>
            <p:cNvSpPr/>
            <p:nvPr/>
          </p:nvSpPr>
          <p:spPr>
            <a:xfrm rot="10800000">
              <a:off x="3063871" y="3640427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523229 w 2020244"/>
                <a:gd name="connsiteY2" fmla="*/ 1238924 h 1540493"/>
                <a:gd name="connsiteX3" fmla="*/ 1489769 w 2020244"/>
                <a:gd name="connsiteY3" fmla="*/ 1249311 h 1540493"/>
                <a:gd name="connsiteX4" fmla="*/ 1442025 w 2020244"/>
                <a:gd name="connsiteY4" fmla="*/ 1254124 h 1540493"/>
                <a:gd name="connsiteX5" fmla="*/ 236902 w 2020244"/>
                <a:gd name="connsiteY5" fmla="*/ 1254124 h 1540493"/>
                <a:gd name="connsiteX6" fmla="*/ 0 w 2020244"/>
                <a:gd name="connsiteY6" fmla="*/ 1017222 h 1540493"/>
                <a:gd name="connsiteX7" fmla="*/ 0 w 2020244"/>
                <a:gd name="connsiteY7" fmla="*/ 841374 h 1540493"/>
                <a:gd name="connsiteX8" fmla="*/ 120892 w 2020244"/>
                <a:gd name="connsiteY8" fmla="*/ 549515 h 1540493"/>
                <a:gd name="connsiteX9" fmla="*/ 165496 w 2020244"/>
                <a:gd name="connsiteY9" fmla="*/ 512713 h 1540493"/>
                <a:gd name="connsiteX10" fmla="*/ 201317 w 2020244"/>
                <a:gd name="connsiteY10" fmla="*/ 0 h 1540493"/>
                <a:gd name="connsiteX11" fmla="*/ 276829 w 2020244"/>
                <a:gd name="connsiteY11" fmla="*/ 0 h 1540493"/>
                <a:gd name="connsiteX12" fmla="*/ 307832 w 2020244"/>
                <a:gd name="connsiteY12" fmla="*/ 443756 h 1540493"/>
                <a:gd name="connsiteX13" fmla="*/ 329567 w 2020244"/>
                <a:gd name="connsiteY13" fmla="*/ 437009 h 1540493"/>
                <a:gd name="connsiteX14" fmla="*/ 412750 w 2020244"/>
                <a:gd name="connsiteY14" fmla="*/ 428624 h 1540493"/>
                <a:gd name="connsiteX15" fmla="*/ 981444 w 2020244"/>
                <a:gd name="connsiteY15" fmla="*/ 428624 h 1540493"/>
                <a:gd name="connsiteX16" fmla="*/ 1011390 w 2020244"/>
                <a:gd name="connsiteY16" fmla="*/ 1 h 1540493"/>
                <a:gd name="connsiteX17" fmla="*/ 1086902 w 2020244"/>
                <a:gd name="connsiteY17" fmla="*/ 1 h 1540493"/>
                <a:gd name="connsiteX18" fmla="*/ 1116848 w 2020244"/>
                <a:gd name="connsiteY18" fmla="*/ 428625 h 1540493"/>
                <a:gd name="connsiteX19" fmla="*/ 1266177 w 2020244"/>
                <a:gd name="connsiteY19" fmla="*/ 428625 h 1540493"/>
                <a:gd name="connsiteX20" fmla="*/ 1349361 w 2020244"/>
                <a:gd name="connsiteY20" fmla="*/ 437011 h 1540493"/>
                <a:gd name="connsiteX21" fmla="*/ 1393354 w 2020244"/>
                <a:gd name="connsiteY21" fmla="*/ 450667 h 1540493"/>
                <a:gd name="connsiteX22" fmla="*/ 1424840 w 2020244"/>
                <a:gd name="connsiteY22" fmla="*/ 1 h 1540493"/>
                <a:gd name="connsiteX23" fmla="*/ 1500352 w 2020244"/>
                <a:gd name="connsiteY23" fmla="*/ 1 h 1540493"/>
                <a:gd name="connsiteX24" fmla="*/ 1537564 w 2020244"/>
                <a:gd name="connsiteY24" fmla="*/ 532626 h 1540493"/>
                <a:gd name="connsiteX25" fmla="*/ 1558036 w 2020244"/>
                <a:gd name="connsiteY25" fmla="*/ 549517 h 1540493"/>
                <a:gd name="connsiteX26" fmla="*/ 1678927 w 2020244"/>
                <a:gd name="connsiteY26" fmla="*/ 841375 h 1540493"/>
                <a:gd name="connsiteX27" fmla="*/ 1678927 w 2020244"/>
                <a:gd name="connsiteY27" fmla="*/ 847451 h 1540493"/>
                <a:gd name="connsiteX28" fmla="*/ 1708052 w 2020244"/>
                <a:gd name="connsiteY28" fmla="*/ 869056 h 1540493"/>
                <a:gd name="connsiteX29" fmla="*/ 2020244 w 2020244"/>
                <a:gd name="connsiteY29" fmla="*/ 1534329 h 1540493"/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7564 w 2020244"/>
                <a:gd name="connsiteY23" fmla="*/ 532626 h 1540493"/>
                <a:gd name="connsiteX24" fmla="*/ 1558036 w 2020244"/>
                <a:gd name="connsiteY24" fmla="*/ 549517 h 1540493"/>
                <a:gd name="connsiteX25" fmla="*/ 1678927 w 2020244"/>
                <a:gd name="connsiteY25" fmla="*/ 841375 h 1540493"/>
                <a:gd name="connsiteX26" fmla="*/ 1678927 w 2020244"/>
                <a:gd name="connsiteY26" fmla="*/ 847451 h 1540493"/>
                <a:gd name="connsiteX27" fmla="*/ 1708052 w 2020244"/>
                <a:gd name="connsiteY27" fmla="*/ 869056 h 1540493"/>
                <a:gd name="connsiteX28" fmla="*/ 2020244 w 2020244"/>
                <a:gd name="connsiteY28" fmla="*/ 1534329 h 1540493"/>
                <a:gd name="connsiteX29" fmla="*/ 1633444 w 2020244"/>
                <a:gd name="connsiteY29" fmla="*/ 1540493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7564" y="532626"/>
                  </a:lnTo>
                  <a:lnTo>
                    <a:pt x="1558036" y="549517"/>
                  </a:lnTo>
                  <a:cubicBezTo>
                    <a:pt x="1632729" y="624210"/>
                    <a:pt x="1678927" y="727397"/>
                    <a:pt x="1678927" y="841375"/>
                  </a:cubicBezTo>
                  <a:lnTo>
                    <a:pt x="1678927" y="847451"/>
                  </a:lnTo>
                  <a:lnTo>
                    <a:pt x="1708052" y="869056"/>
                  </a:lnTo>
                  <a:cubicBezTo>
                    <a:pt x="1899512" y="1033359"/>
                    <a:pt x="2016098" y="1274165"/>
                    <a:pt x="2020244" y="1534329"/>
                  </a:cubicBezTo>
                  <a:lnTo>
                    <a:pt x="1633444" y="15404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71AABA0-D041-4C40-976F-7CAE79998194}"/>
                </a:ext>
              </a:extLst>
            </p:cNvPr>
            <p:cNvSpPr/>
            <p:nvPr/>
          </p:nvSpPr>
          <p:spPr>
            <a:xfrm>
              <a:off x="3566253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619F8D4-0FA2-4103-B9E2-E7D39C8CC25A}"/>
                </a:ext>
              </a:extLst>
            </p:cNvPr>
            <p:cNvSpPr/>
            <p:nvPr/>
          </p:nvSpPr>
          <p:spPr>
            <a:xfrm>
              <a:off x="397500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FE7C169-C9FC-42C1-B861-B28E420A0828}"/>
                </a:ext>
              </a:extLst>
            </p:cNvPr>
            <p:cNvSpPr/>
            <p:nvPr/>
          </p:nvSpPr>
          <p:spPr>
            <a:xfrm>
              <a:off x="441563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7584BD3-BA88-41BD-ACFC-E2A0BB41EA97}"/>
                </a:ext>
              </a:extLst>
            </p:cNvPr>
            <p:cNvSpPr/>
            <p:nvPr/>
          </p:nvSpPr>
          <p:spPr>
            <a:xfrm>
              <a:off x="479028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4CDDA831-37A6-444D-AE9E-EFFDD1EBCB2E}"/>
                </a:ext>
              </a:extLst>
            </p:cNvPr>
            <p:cNvSpPr/>
            <p:nvPr/>
          </p:nvSpPr>
          <p:spPr>
            <a:xfrm>
              <a:off x="2940844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094980FC-196C-44B3-97D1-A65582D7245D}"/>
                </a:ext>
              </a:extLst>
            </p:cNvPr>
            <p:cNvSpPr/>
            <p:nvPr/>
          </p:nvSpPr>
          <p:spPr>
            <a:xfrm>
              <a:off x="3369469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07C85F7-886E-4B65-944D-E53AD77A2DFC}"/>
                </a:ext>
              </a:extLst>
            </p:cNvPr>
            <p:cNvSpPr/>
            <p:nvPr/>
          </p:nvSpPr>
          <p:spPr>
            <a:xfrm>
              <a:off x="2674680" y="3181614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CDD7348-A433-400A-98AD-B7A68881C4C1}"/>
                </a:ext>
              </a:extLst>
            </p:cNvPr>
            <p:cNvSpPr/>
            <p:nvPr/>
          </p:nvSpPr>
          <p:spPr>
            <a:xfrm>
              <a:off x="3026797" y="3762930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CB83AC38-66E5-4D51-B3F2-3F109188B0A2}"/>
                </a:ext>
              </a:extLst>
            </p:cNvPr>
            <p:cNvSpPr/>
            <p:nvPr/>
          </p:nvSpPr>
          <p:spPr>
            <a:xfrm>
              <a:off x="3150326" y="3709395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43EF38DF-2010-4564-839A-7731B0F66E63}"/>
                </a:ext>
              </a:extLst>
            </p:cNvPr>
            <p:cNvSpPr/>
            <p:nvPr/>
          </p:nvSpPr>
          <p:spPr>
            <a:xfrm>
              <a:off x="2940844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52567E55-954A-44ED-B10A-D5295514EA14}"/>
                </a:ext>
              </a:extLst>
            </p:cNvPr>
            <p:cNvSpPr/>
            <p:nvPr/>
          </p:nvSpPr>
          <p:spPr>
            <a:xfrm>
              <a:off x="3352003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471DC442-5E66-453B-84F9-EB9EBCA089FF}"/>
                </a:ext>
              </a:extLst>
            </p:cNvPr>
            <p:cNvSpPr/>
            <p:nvPr/>
          </p:nvSpPr>
          <p:spPr>
            <a:xfrm>
              <a:off x="2980529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AC5F7CFB-049F-4433-B1A6-BCEDEA833D1E}"/>
                </a:ext>
              </a:extLst>
            </p:cNvPr>
            <p:cNvSpPr/>
            <p:nvPr/>
          </p:nvSpPr>
          <p:spPr>
            <a:xfrm>
              <a:off x="3391688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93A655D-83DC-4216-B9B3-371C0062E0F7}"/>
                </a:ext>
              </a:extLst>
            </p:cNvPr>
            <p:cNvSpPr/>
            <p:nvPr/>
          </p:nvSpPr>
          <p:spPr>
            <a:xfrm>
              <a:off x="3691726" y="3996541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BDCCE7E-4719-403F-9AC4-699FF8370BA0}"/>
              </a:ext>
            </a:extLst>
          </p:cNvPr>
          <p:cNvGrpSpPr/>
          <p:nvPr/>
        </p:nvGrpSpPr>
        <p:grpSpPr>
          <a:xfrm>
            <a:off x="3752936" y="1133059"/>
            <a:ext cx="2434418" cy="2124708"/>
            <a:chOff x="844504" y="2677120"/>
            <a:chExt cx="4822585" cy="4209048"/>
          </a:xfrm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F5878B9C-BA37-4041-A362-6B050F7FAF17}"/>
                </a:ext>
              </a:extLst>
            </p:cNvPr>
            <p:cNvSpPr/>
            <p:nvPr/>
          </p:nvSpPr>
          <p:spPr>
            <a:xfrm>
              <a:off x="1100843" y="4399472"/>
              <a:ext cx="4463196" cy="24866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8B7AE4B-6086-496B-B109-54D24D62C0DA}"/>
                </a:ext>
              </a:extLst>
            </p:cNvPr>
            <p:cNvGrpSpPr/>
            <p:nvPr/>
          </p:nvGrpSpPr>
          <p:grpSpPr>
            <a:xfrm>
              <a:off x="844504" y="2677120"/>
              <a:ext cx="3837945" cy="3033070"/>
              <a:chOff x="-69765" y="909063"/>
              <a:chExt cx="3837945" cy="3033070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3E9239F-BEFD-4690-918D-AEDCAB1DE068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1B4AB81-ABE1-4E5E-85E5-002E84721AC9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78C1C17-7282-4D8A-A9EF-251369576A5C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8">
                <a:extLst>
                  <a:ext uri="{FF2B5EF4-FFF2-40B4-BE49-F238E27FC236}">
                    <a16:creationId xmlns:a16="http://schemas.microsoft.com/office/drawing/2014/main" id="{177D26A5-286A-4EE4-B18E-9138F60C0CE7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A45434E-F433-4004-9374-D0F6F7F7BD5A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2A02737-2314-4C0C-A0CD-BAD053B31377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6">
                <a:extLst>
                  <a:ext uri="{FF2B5EF4-FFF2-40B4-BE49-F238E27FC236}">
                    <a16:creationId xmlns:a16="http://schemas.microsoft.com/office/drawing/2014/main" id="{49E7A779-A1A2-435A-9D96-154EA373C155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E516927-D78B-4CFD-B4F8-FE8F36B6F4D1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26452147-9FAA-4A1D-A37E-00B31634E9B7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DFAF3467-CDAD-4C1D-8CA9-37E91844BDDE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0772A4DE-ADC9-4D4A-B8E8-6C54621B0715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6">
                <a:extLst>
                  <a:ext uri="{FF2B5EF4-FFF2-40B4-BE49-F238E27FC236}">
                    <a16:creationId xmlns:a16="http://schemas.microsoft.com/office/drawing/2014/main" id="{AE950482-B74C-4905-B0E7-12167200A966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4F04434-18A4-4C4E-9F0B-FF889D333A5A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48ACCA6A-8938-4678-9B3D-335119854DC1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9A39C46F-6259-41E7-9092-896C84DB043E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2EBCA1D5-D76B-4166-9570-F9B3D9E76E0B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62A24D5-C20B-44C3-91BC-428BF5DAB57A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A2C21256-7007-4A35-AB50-77256F372F70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71D5892F-768C-42F0-8638-509FDC28039F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A204AA2-B7F3-4F7A-A66E-BF3F179BCD7D}"/>
                </a:ext>
              </a:extLst>
            </p:cNvPr>
            <p:cNvGrpSpPr/>
            <p:nvPr/>
          </p:nvGrpSpPr>
          <p:grpSpPr>
            <a:xfrm>
              <a:off x="2291339" y="3940427"/>
              <a:ext cx="3375750" cy="2709674"/>
              <a:chOff x="3950110" y="944020"/>
              <a:chExt cx="3765177" cy="3022263"/>
            </a:xfrm>
          </p:grpSpPr>
          <p:sp>
            <p:nvSpPr>
              <p:cNvPr id="57" name="楕円 8">
                <a:extLst>
                  <a:ext uri="{FF2B5EF4-FFF2-40B4-BE49-F238E27FC236}">
                    <a16:creationId xmlns:a16="http://schemas.microsoft.com/office/drawing/2014/main" id="{E2197BA7-612A-4B9D-AFEC-7EB7E177B7F4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F28F399-DBBC-4D9C-A1C2-46D1D0A842D1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EC660B5D-25A3-4537-8436-17164A729F6B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2E5DD7F-6BDC-482D-B59A-74A5BDD43970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03DA301-3E4B-42C0-BB9F-D4C90892BCE0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D14933F-5FB6-405D-AB24-44E89C699B2B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1029650-7C0E-4BFD-B3AF-5EDBB31772A5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F2A12C8-ECC6-4373-8D99-E86FDBDCA716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3439358-734C-44AD-A63C-95A740311E15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086C21D-6318-42C2-862A-7C2162E08C36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79544371-C28C-48A1-B641-BEA72C48EF01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BD3E1A96-DA73-4AD3-9156-EC0AAB651E2C}"/>
              </a:ext>
            </a:extLst>
          </p:cNvPr>
          <p:cNvGrpSpPr/>
          <p:nvPr/>
        </p:nvGrpSpPr>
        <p:grpSpPr>
          <a:xfrm>
            <a:off x="852643" y="1173720"/>
            <a:ext cx="2333314" cy="2029690"/>
            <a:chOff x="3908386" y="4057797"/>
            <a:chExt cx="1914914" cy="1826197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B9ED0B9-AAE6-476E-8485-17B5946325AD}"/>
                </a:ext>
              </a:extLst>
            </p:cNvPr>
            <p:cNvGrpSpPr/>
            <p:nvPr/>
          </p:nvGrpSpPr>
          <p:grpSpPr>
            <a:xfrm rot="5128361">
              <a:off x="3895714" y="4962994"/>
              <a:ext cx="912359" cy="887016"/>
              <a:chOff x="5253492" y="4827170"/>
              <a:chExt cx="912359" cy="887016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B260FC5E-2D2F-4FB4-AE15-8A661A245885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F5B30C3D-D001-4DDA-8741-BC72D42857C2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6C29829A-108A-4853-9D1F-A843EC8DBEEA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4D9F8172-1B79-4467-AF5C-AF55D159C270}"/>
                </a:ext>
              </a:extLst>
            </p:cNvPr>
            <p:cNvGrpSpPr/>
            <p:nvPr/>
          </p:nvGrpSpPr>
          <p:grpSpPr>
            <a:xfrm rot="1109916">
              <a:off x="4899492" y="4996978"/>
              <a:ext cx="912359" cy="887016"/>
              <a:chOff x="5253492" y="4827170"/>
              <a:chExt cx="912359" cy="887016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8219ADD-F636-40C3-8C44-1C396EB5766F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D8241B6-6D51-4C0C-A02A-A3E304AD8EEA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F0F08FD0-F7EA-4428-88D8-CC3C554FDBF8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D3CE2044-EB61-47F3-B0AD-53BF3F6747CD}"/>
                </a:ext>
              </a:extLst>
            </p:cNvPr>
            <p:cNvGrpSpPr/>
            <p:nvPr/>
          </p:nvGrpSpPr>
          <p:grpSpPr>
            <a:xfrm rot="12798508">
              <a:off x="4133623" y="5037107"/>
              <a:ext cx="496769" cy="580522"/>
              <a:chOff x="2192953" y="1161519"/>
              <a:chExt cx="1245684" cy="1774285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EF8D452-9148-4368-BB4E-6A353EF7AB2C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0537BE5E-E257-446D-A52D-F1708A61004B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837238A1-0E19-4B21-B497-DC15DFA69DC4}"/>
                </a:ext>
              </a:extLst>
            </p:cNvPr>
            <p:cNvGrpSpPr/>
            <p:nvPr/>
          </p:nvGrpSpPr>
          <p:grpSpPr>
            <a:xfrm rot="7398508" flipH="1">
              <a:off x="4551294" y="4991457"/>
              <a:ext cx="401224" cy="606434"/>
              <a:chOff x="2116527" y="1172153"/>
              <a:chExt cx="1108377" cy="1853482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2798BED-F39C-445B-B0F4-92EF17D90E62}"/>
                  </a:ext>
                </a:extLst>
              </p:cNvPr>
              <p:cNvSpPr/>
              <p:nvPr/>
            </p:nvSpPr>
            <p:spPr>
              <a:xfrm>
                <a:off x="2116527" y="1172153"/>
                <a:ext cx="984549" cy="1853482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0 w 894799"/>
                  <a:gd name="connsiteY0" fmla="*/ 11 h 1855511"/>
                  <a:gd name="connsiteX1" fmla="*/ 585823 w 894799"/>
                  <a:gd name="connsiteY1" fmla="*/ 59077 h 1855511"/>
                  <a:gd name="connsiteX2" fmla="*/ 678059 w 894799"/>
                  <a:gd name="connsiteY2" fmla="*/ 1121 h 1855511"/>
                  <a:gd name="connsiteX3" fmla="*/ 717553 w 894799"/>
                  <a:gd name="connsiteY3" fmla="*/ 18269 h 1855511"/>
                  <a:gd name="connsiteX4" fmla="*/ 857770 w 894799"/>
                  <a:gd name="connsiteY4" fmla="*/ 1006188 h 1855511"/>
                  <a:gd name="connsiteX5" fmla="*/ 581343 w 894799"/>
                  <a:gd name="connsiteY5" fmla="*/ 1855457 h 1855511"/>
                  <a:gd name="connsiteX6" fmla="*/ 35 w 894799"/>
                  <a:gd name="connsiteY6" fmla="*/ 1042764 h 1855511"/>
                  <a:gd name="connsiteX7" fmla="*/ 454093 w 894799"/>
                  <a:gd name="connsiteY7" fmla="*/ 14966 h 1855511"/>
                  <a:gd name="connsiteX8" fmla="*/ 491820 w 894799"/>
                  <a:gd name="connsiteY8" fmla="*/ 11 h 1855511"/>
                  <a:gd name="connsiteX0" fmla="*/ 491870 w 894849"/>
                  <a:gd name="connsiteY0" fmla="*/ 11 h 1870062"/>
                  <a:gd name="connsiteX1" fmla="*/ 585873 w 894849"/>
                  <a:gd name="connsiteY1" fmla="*/ 59077 h 1870062"/>
                  <a:gd name="connsiteX2" fmla="*/ 678109 w 894849"/>
                  <a:gd name="connsiteY2" fmla="*/ 1121 h 1870062"/>
                  <a:gd name="connsiteX3" fmla="*/ 717603 w 894849"/>
                  <a:gd name="connsiteY3" fmla="*/ 18269 h 1870062"/>
                  <a:gd name="connsiteX4" fmla="*/ 857820 w 894849"/>
                  <a:gd name="connsiteY4" fmla="*/ 1006188 h 1870062"/>
                  <a:gd name="connsiteX5" fmla="*/ 581393 w 894849"/>
                  <a:gd name="connsiteY5" fmla="*/ 1855457 h 1870062"/>
                  <a:gd name="connsiteX6" fmla="*/ 85 w 894849"/>
                  <a:gd name="connsiteY6" fmla="*/ 1042764 h 1870062"/>
                  <a:gd name="connsiteX7" fmla="*/ 454143 w 894849"/>
                  <a:gd name="connsiteY7" fmla="*/ 14966 h 1870062"/>
                  <a:gd name="connsiteX8" fmla="*/ 491870 w 894849"/>
                  <a:gd name="connsiteY8" fmla="*/ 11 h 1870062"/>
                  <a:gd name="connsiteX0" fmla="*/ 533450 w 936429"/>
                  <a:gd name="connsiteY0" fmla="*/ 11 h 1855519"/>
                  <a:gd name="connsiteX1" fmla="*/ 627453 w 936429"/>
                  <a:gd name="connsiteY1" fmla="*/ 59077 h 1855519"/>
                  <a:gd name="connsiteX2" fmla="*/ 719689 w 936429"/>
                  <a:gd name="connsiteY2" fmla="*/ 1121 h 1855519"/>
                  <a:gd name="connsiteX3" fmla="*/ 759183 w 936429"/>
                  <a:gd name="connsiteY3" fmla="*/ 18269 h 1855519"/>
                  <a:gd name="connsiteX4" fmla="*/ 899400 w 936429"/>
                  <a:gd name="connsiteY4" fmla="*/ 1006188 h 1855519"/>
                  <a:gd name="connsiteX5" fmla="*/ 622973 w 936429"/>
                  <a:gd name="connsiteY5" fmla="*/ 1855457 h 1855519"/>
                  <a:gd name="connsiteX6" fmla="*/ 32 w 936429"/>
                  <a:gd name="connsiteY6" fmla="*/ 1045781 h 1855519"/>
                  <a:gd name="connsiteX7" fmla="*/ 495723 w 936429"/>
                  <a:gd name="connsiteY7" fmla="*/ 14966 h 1855519"/>
                  <a:gd name="connsiteX8" fmla="*/ 533450 w 936429"/>
                  <a:gd name="connsiteY8" fmla="*/ 11 h 1855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29" h="1855519">
                    <a:moveTo>
                      <a:pt x="533450" y="11"/>
                    </a:moveTo>
                    <a:cubicBezTo>
                      <a:pt x="582336" y="-777"/>
                      <a:pt x="596119" y="39388"/>
                      <a:pt x="627453" y="59077"/>
                    </a:cubicBezTo>
                    <a:cubicBezTo>
                      <a:pt x="658198" y="39758"/>
                      <a:pt x="665542" y="-37"/>
                      <a:pt x="719689" y="1121"/>
                    </a:cubicBezTo>
                    <a:lnTo>
                      <a:pt x="759183" y="18269"/>
                    </a:lnTo>
                    <a:cubicBezTo>
                      <a:pt x="1048907" y="186489"/>
                      <a:pt x="895222" y="699990"/>
                      <a:pt x="899400" y="1006188"/>
                    </a:cubicBezTo>
                    <a:cubicBezTo>
                      <a:pt x="903578" y="1312386"/>
                      <a:pt x="772868" y="1848858"/>
                      <a:pt x="622973" y="1855457"/>
                    </a:cubicBezTo>
                    <a:cubicBezTo>
                      <a:pt x="473078" y="1862056"/>
                      <a:pt x="-4449" y="1346360"/>
                      <a:pt x="32" y="1045781"/>
                    </a:cubicBezTo>
                    <a:cubicBezTo>
                      <a:pt x="4513" y="745202"/>
                      <a:pt x="206000" y="168870"/>
                      <a:pt x="495723" y="14966"/>
                    </a:cubicBezTo>
                    <a:lnTo>
                      <a:pt x="533450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6A89D76-9E9A-41E3-9466-1DB095454688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1D3C24C6-1A54-4CE6-AE75-DB7A4AB08EAC}"/>
                </a:ext>
              </a:extLst>
            </p:cNvPr>
            <p:cNvSpPr/>
            <p:nvPr/>
          </p:nvSpPr>
          <p:spPr>
            <a:xfrm rot="20898508" flipH="1">
              <a:off x="4453801" y="4900541"/>
              <a:ext cx="176411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CE932025-D446-4454-9421-6B09F7D532D4}"/>
                </a:ext>
              </a:extLst>
            </p:cNvPr>
            <p:cNvGrpSpPr/>
            <p:nvPr/>
          </p:nvGrpSpPr>
          <p:grpSpPr>
            <a:xfrm rot="17298508" flipH="1">
              <a:off x="3979327" y="4583419"/>
              <a:ext cx="496769" cy="580522"/>
              <a:chOff x="2192953" y="1161519"/>
              <a:chExt cx="1245684" cy="1774285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23E1B7E-4F98-49E1-A9D2-F1B55ED3867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FB61170D-F721-4F66-9D7D-7A795E63CF26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788D3AE-4EE1-44FA-A084-D4D1170180E4}"/>
                </a:ext>
              </a:extLst>
            </p:cNvPr>
            <p:cNvGrpSpPr/>
            <p:nvPr/>
          </p:nvGrpSpPr>
          <p:grpSpPr>
            <a:xfrm rot="20898508" flipH="1">
              <a:off x="4170150" y="4290092"/>
              <a:ext cx="422829" cy="707831"/>
              <a:chOff x="2398433" y="1161513"/>
              <a:chExt cx="1292317" cy="1774938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09C8F7B6-AF43-4C64-B8D8-1E96B45744AE}"/>
                  </a:ext>
                </a:extLst>
              </p:cNvPr>
              <p:cNvSpPr/>
              <p:nvPr/>
            </p:nvSpPr>
            <p:spPr>
              <a:xfrm>
                <a:off x="2552554" y="1161513"/>
                <a:ext cx="1138196" cy="1774938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8 w 1391419"/>
                  <a:gd name="connsiteY0" fmla="*/ 11 h 1855591"/>
                  <a:gd name="connsiteX1" fmla="*/ 585831 w 1391419"/>
                  <a:gd name="connsiteY1" fmla="*/ 59077 h 1855591"/>
                  <a:gd name="connsiteX2" fmla="*/ 678067 w 1391419"/>
                  <a:gd name="connsiteY2" fmla="*/ 1121 h 1855591"/>
                  <a:gd name="connsiteX3" fmla="*/ 717561 w 1391419"/>
                  <a:gd name="connsiteY3" fmla="*/ 18269 h 1855591"/>
                  <a:gd name="connsiteX4" fmla="*/ 1391397 w 1391419"/>
                  <a:gd name="connsiteY4" fmla="*/ 984269 h 1855591"/>
                  <a:gd name="connsiteX5" fmla="*/ 581351 w 1391419"/>
                  <a:gd name="connsiteY5" fmla="*/ 1855457 h 1855591"/>
                  <a:gd name="connsiteX6" fmla="*/ 43 w 1391419"/>
                  <a:gd name="connsiteY6" fmla="*/ 1042764 h 1855591"/>
                  <a:gd name="connsiteX7" fmla="*/ 454101 w 1391419"/>
                  <a:gd name="connsiteY7" fmla="*/ 14966 h 1855591"/>
                  <a:gd name="connsiteX8" fmla="*/ 491828 w 1391419"/>
                  <a:gd name="connsiteY8" fmla="*/ 11 h 1855591"/>
                  <a:gd name="connsiteX0" fmla="*/ 184269 w 1083857"/>
                  <a:gd name="connsiteY0" fmla="*/ 11 h 1855460"/>
                  <a:gd name="connsiteX1" fmla="*/ 278272 w 1083857"/>
                  <a:gd name="connsiteY1" fmla="*/ 59077 h 1855460"/>
                  <a:gd name="connsiteX2" fmla="*/ 370508 w 1083857"/>
                  <a:gd name="connsiteY2" fmla="*/ 1121 h 1855460"/>
                  <a:gd name="connsiteX3" fmla="*/ 410002 w 1083857"/>
                  <a:gd name="connsiteY3" fmla="*/ 18269 h 1855460"/>
                  <a:gd name="connsiteX4" fmla="*/ 1083838 w 1083857"/>
                  <a:gd name="connsiteY4" fmla="*/ 984269 h 1855460"/>
                  <a:gd name="connsiteX5" fmla="*/ 273792 w 1083857"/>
                  <a:gd name="connsiteY5" fmla="*/ 1855457 h 1855460"/>
                  <a:gd name="connsiteX6" fmla="*/ 82414 w 1083857"/>
                  <a:gd name="connsiteY6" fmla="*/ 994669 h 1855460"/>
                  <a:gd name="connsiteX7" fmla="*/ 146542 w 1083857"/>
                  <a:gd name="connsiteY7" fmla="*/ 14966 h 1855460"/>
                  <a:gd name="connsiteX8" fmla="*/ 184269 w 1083857"/>
                  <a:gd name="connsiteY8" fmla="*/ 11 h 1855460"/>
                  <a:gd name="connsiteX0" fmla="*/ 153638 w 1053226"/>
                  <a:gd name="connsiteY0" fmla="*/ 11 h 1855463"/>
                  <a:gd name="connsiteX1" fmla="*/ 247641 w 1053226"/>
                  <a:gd name="connsiteY1" fmla="*/ 59077 h 1855463"/>
                  <a:gd name="connsiteX2" fmla="*/ 339877 w 1053226"/>
                  <a:gd name="connsiteY2" fmla="*/ 1121 h 1855463"/>
                  <a:gd name="connsiteX3" fmla="*/ 379371 w 1053226"/>
                  <a:gd name="connsiteY3" fmla="*/ 18269 h 1855463"/>
                  <a:gd name="connsiteX4" fmla="*/ 1053207 w 1053226"/>
                  <a:gd name="connsiteY4" fmla="*/ 984269 h 1855463"/>
                  <a:gd name="connsiteX5" fmla="*/ 243161 w 1053226"/>
                  <a:gd name="connsiteY5" fmla="*/ 1855457 h 1855463"/>
                  <a:gd name="connsiteX6" fmla="*/ 51783 w 1053226"/>
                  <a:gd name="connsiteY6" fmla="*/ 994669 h 1855463"/>
                  <a:gd name="connsiteX7" fmla="*/ 115911 w 1053226"/>
                  <a:gd name="connsiteY7" fmla="*/ 14966 h 1855463"/>
                  <a:gd name="connsiteX8" fmla="*/ 153638 w 1053226"/>
                  <a:gd name="connsiteY8" fmla="*/ 11 h 1855463"/>
                  <a:gd name="connsiteX0" fmla="*/ 153638 w 1053522"/>
                  <a:gd name="connsiteY0" fmla="*/ 11 h 1855463"/>
                  <a:gd name="connsiteX1" fmla="*/ 247641 w 1053522"/>
                  <a:gd name="connsiteY1" fmla="*/ 59077 h 1855463"/>
                  <a:gd name="connsiteX2" fmla="*/ 339877 w 1053522"/>
                  <a:gd name="connsiteY2" fmla="*/ 1121 h 1855463"/>
                  <a:gd name="connsiteX3" fmla="*/ 379371 w 1053522"/>
                  <a:gd name="connsiteY3" fmla="*/ 18269 h 1855463"/>
                  <a:gd name="connsiteX4" fmla="*/ 1053207 w 1053522"/>
                  <a:gd name="connsiteY4" fmla="*/ 984269 h 1855463"/>
                  <a:gd name="connsiteX5" fmla="*/ 243161 w 1053522"/>
                  <a:gd name="connsiteY5" fmla="*/ 1855457 h 1855463"/>
                  <a:gd name="connsiteX6" fmla="*/ 51783 w 1053522"/>
                  <a:gd name="connsiteY6" fmla="*/ 994669 h 1855463"/>
                  <a:gd name="connsiteX7" fmla="*/ 115911 w 1053522"/>
                  <a:gd name="connsiteY7" fmla="*/ 14966 h 1855463"/>
                  <a:gd name="connsiteX8" fmla="*/ 153638 w 1053522"/>
                  <a:gd name="connsiteY8" fmla="*/ 11 h 1855463"/>
                  <a:gd name="connsiteX0" fmla="*/ 153638 w 1059583"/>
                  <a:gd name="connsiteY0" fmla="*/ 11 h 1855463"/>
                  <a:gd name="connsiteX1" fmla="*/ 247641 w 1059583"/>
                  <a:gd name="connsiteY1" fmla="*/ 59077 h 1855463"/>
                  <a:gd name="connsiteX2" fmla="*/ 339877 w 1059583"/>
                  <a:gd name="connsiteY2" fmla="*/ 1121 h 1855463"/>
                  <a:gd name="connsiteX3" fmla="*/ 379371 w 1059583"/>
                  <a:gd name="connsiteY3" fmla="*/ 18269 h 1855463"/>
                  <a:gd name="connsiteX4" fmla="*/ 1053207 w 1059583"/>
                  <a:gd name="connsiteY4" fmla="*/ 984269 h 1855463"/>
                  <a:gd name="connsiteX5" fmla="*/ 243161 w 1059583"/>
                  <a:gd name="connsiteY5" fmla="*/ 1855457 h 1855463"/>
                  <a:gd name="connsiteX6" fmla="*/ 51783 w 1059583"/>
                  <a:gd name="connsiteY6" fmla="*/ 994669 h 1855463"/>
                  <a:gd name="connsiteX7" fmla="*/ 115911 w 1059583"/>
                  <a:gd name="connsiteY7" fmla="*/ 14966 h 1855463"/>
                  <a:gd name="connsiteX8" fmla="*/ 153638 w 1059583"/>
                  <a:gd name="connsiteY8" fmla="*/ 11 h 1855463"/>
                  <a:gd name="connsiteX0" fmla="*/ 153638 w 1065701"/>
                  <a:gd name="connsiteY0" fmla="*/ 11 h 1856389"/>
                  <a:gd name="connsiteX1" fmla="*/ 247641 w 1065701"/>
                  <a:gd name="connsiteY1" fmla="*/ 59077 h 1856389"/>
                  <a:gd name="connsiteX2" fmla="*/ 339877 w 1065701"/>
                  <a:gd name="connsiteY2" fmla="*/ 1121 h 1856389"/>
                  <a:gd name="connsiteX3" fmla="*/ 379371 w 1065701"/>
                  <a:gd name="connsiteY3" fmla="*/ 18269 h 1856389"/>
                  <a:gd name="connsiteX4" fmla="*/ 1059367 w 1065701"/>
                  <a:gd name="connsiteY4" fmla="*/ 847055 h 1856389"/>
                  <a:gd name="connsiteX5" fmla="*/ 243161 w 1065701"/>
                  <a:gd name="connsiteY5" fmla="*/ 1855457 h 1856389"/>
                  <a:gd name="connsiteX6" fmla="*/ 51783 w 1065701"/>
                  <a:gd name="connsiteY6" fmla="*/ 994669 h 1856389"/>
                  <a:gd name="connsiteX7" fmla="*/ 115911 w 1065701"/>
                  <a:gd name="connsiteY7" fmla="*/ 14966 h 1856389"/>
                  <a:gd name="connsiteX8" fmla="*/ 153638 w 1065701"/>
                  <a:gd name="connsiteY8" fmla="*/ 11 h 1856389"/>
                  <a:gd name="connsiteX0" fmla="*/ 153638 w 1090844"/>
                  <a:gd name="connsiteY0" fmla="*/ 11 h 1856389"/>
                  <a:gd name="connsiteX1" fmla="*/ 247641 w 1090844"/>
                  <a:gd name="connsiteY1" fmla="*/ 59077 h 1856389"/>
                  <a:gd name="connsiteX2" fmla="*/ 339877 w 1090844"/>
                  <a:gd name="connsiteY2" fmla="*/ 1121 h 1856389"/>
                  <a:gd name="connsiteX3" fmla="*/ 379371 w 1090844"/>
                  <a:gd name="connsiteY3" fmla="*/ 18269 h 1856389"/>
                  <a:gd name="connsiteX4" fmla="*/ 1059367 w 1090844"/>
                  <a:gd name="connsiteY4" fmla="*/ 847055 h 1856389"/>
                  <a:gd name="connsiteX5" fmla="*/ 243161 w 1090844"/>
                  <a:gd name="connsiteY5" fmla="*/ 1855457 h 1856389"/>
                  <a:gd name="connsiteX6" fmla="*/ 51783 w 1090844"/>
                  <a:gd name="connsiteY6" fmla="*/ 994669 h 1856389"/>
                  <a:gd name="connsiteX7" fmla="*/ 115911 w 1090844"/>
                  <a:gd name="connsiteY7" fmla="*/ 14966 h 1856389"/>
                  <a:gd name="connsiteX8" fmla="*/ 153638 w 1090844"/>
                  <a:gd name="connsiteY8" fmla="*/ 11 h 1856389"/>
                  <a:gd name="connsiteX0" fmla="*/ 153638 w 1070698"/>
                  <a:gd name="connsiteY0" fmla="*/ 11 h 1856389"/>
                  <a:gd name="connsiteX1" fmla="*/ 247641 w 1070698"/>
                  <a:gd name="connsiteY1" fmla="*/ 59077 h 1856389"/>
                  <a:gd name="connsiteX2" fmla="*/ 339877 w 1070698"/>
                  <a:gd name="connsiteY2" fmla="*/ 1121 h 1856389"/>
                  <a:gd name="connsiteX3" fmla="*/ 379371 w 1070698"/>
                  <a:gd name="connsiteY3" fmla="*/ 18269 h 1856389"/>
                  <a:gd name="connsiteX4" fmla="*/ 1059367 w 1070698"/>
                  <a:gd name="connsiteY4" fmla="*/ 847055 h 1856389"/>
                  <a:gd name="connsiteX5" fmla="*/ 243161 w 1070698"/>
                  <a:gd name="connsiteY5" fmla="*/ 1855457 h 1856389"/>
                  <a:gd name="connsiteX6" fmla="*/ 51783 w 1070698"/>
                  <a:gd name="connsiteY6" fmla="*/ 994669 h 1856389"/>
                  <a:gd name="connsiteX7" fmla="*/ 115911 w 1070698"/>
                  <a:gd name="connsiteY7" fmla="*/ 14966 h 1856389"/>
                  <a:gd name="connsiteX8" fmla="*/ 153638 w 1070698"/>
                  <a:gd name="connsiteY8" fmla="*/ 11 h 185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0698" h="1856389">
                    <a:moveTo>
                      <a:pt x="153638" y="11"/>
                    </a:moveTo>
                    <a:cubicBezTo>
                      <a:pt x="202524" y="-777"/>
                      <a:pt x="216307" y="39388"/>
                      <a:pt x="247641" y="59077"/>
                    </a:cubicBezTo>
                    <a:cubicBezTo>
                      <a:pt x="278386" y="39758"/>
                      <a:pt x="285730" y="-37"/>
                      <a:pt x="339877" y="1121"/>
                    </a:cubicBezTo>
                    <a:lnTo>
                      <a:pt x="379371" y="18269"/>
                    </a:lnTo>
                    <a:cubicBezTo>
                      <a:pt x="669095" y="186489"/>
                      <a:pt x="946680" y="391276"/>
                      <a:pt x="1059367" y="847055"/>
                    </a:cubicBezTo>
                    <a:cubicBezTo>
                      <a:pt x="1172054" y="1302834"/>
                      <a:pt x="411092" y="1830855"/>
                      <a:pt x="243161" y="1855457"/>
                    </a:cubicBezTo>
                    <a:cubicBezTo>
                      <a:pt x="75230" y="1880059"/>
                      <a:pt x="-84316" y="1413628"/>
                      <a:pt x="51783" y="994669"/>
                    </a:cubicBezTo>
                    <a:cubicBezTo>
                      <a:pt x="187882" y="575710"/>
                      <a:pt x="-173812" y="168870"/>
                      <a:pt x="115911" y="14966"/>
                    </a:cubicBezTo>
                    <a:lnTo>
                      <a:pt x="153638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CFF3D2C-CBF9-4F74-A206-8CE73A6EB2C6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434F1869-1F25-4436-ACA2-C8290E411AD4}"/>
                </a:ext>
              </a:extLst>
            </p:cNvPr>
            <p:cNvGrpSpPr/>
            <p:nvPr/>
          </p:nvGrpSpPr>
          <p:grpSpPr>
            <a:xfrm rot="3810259" flipH="1">
              <a:off x="4275297" y="4911034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2EA0BE1B-BCFF-4478-9799-F656CA9D40DB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780C85CC-C95C-462A-9DC7-D7E0FA0806F5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9547D3D9-85C8-4E3C-91AC-BEE498FE04E6}"/>
                </a:ext>
              </a:extLst>
            </p:cNvPr>
            <p:cNvGrpSpPr/>
            <p:nvPr/>
          </p:nvGrpSpPr>
          <p:grpSpPr>
            <a:xfrm rot="4698508" flipH="1">
              <a:off x="4263303" y="4805411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D8793A03-D875-4F4E-A761-F226CB2D4B57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92E41742-4CDA-4B37-94DD-19DE2A834A1B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013A625-65F8-4881-8F1F-1B1ABCAC12B9}"/>
                </a:ext>
              </a:extLst>
            </p:cNvPr>
            <p:cNvGrpSpPr/>
            <p:nvPr/>
          </p:nvGrpSpPr>
          <p:grpSpPr>
            <a:xfrm rot="2326625" flipH="1">
              <a:off x="4372512" y="4983933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BC5FEF2-139D-4F68-8688-C3121B381DC8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82E847A7-8DD4-4CE3-812B-75A2BA2FBAE9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5D1766F-8BFE-489C-8C3E-1B915EDB86DB}"/>
                </a:ext>
              </a:extLst>
            </p:cNvPr>
            <p:cNvGrpSpPr/>
            <p:nvPr/>
          </p:nvGrpSpPr>
          <p:grpSpPr>
            <a:xfrm rot="3214874" flipH="1">
              <a:off x="4319406" y="4921736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EB7C9F86-5158-47A6-8EFB-1EB12C1012E7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A0A050BD-AAE4-4552-BBDF-738B5F93DBF4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9ABBE62D-1520-4E18-9E1A-24632FC0CA5E}"/>
                </a:ext>
              </a:extLst>
            </p:cNvPr>
            <p:cNvGrpSpPr/>
            <p:nvPr/>
          </p:nvGrpSpPr>
          <p:grpSpPr>
            <a:xfrm rot="2097175" flipH="1">
              <a:off x="4077869" y="4889449"/>
              <a:ext cx="544501" cy="133921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22F60019-41E0-4230-9FFE-88ED63A93A44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6A2027A5-1174-45DA-AA37-0AE8E8193026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8B14F5A2-9396-4E9A-9A1C-CD383F59122D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35F02273-5CD6-4CE1-B0A8-B71D2F1396FB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FB48DC63-B69A-4D1F-B59F-53E6566AB24F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01B389F0-5397-4DD8-B077-B14CF84CF57F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98FF1D48-90F8-4E54-9EB0-092EBFD04820}"/>
                </a:ext>
              </a:extLst>
            </p:cNvPr>
            <p:cNvGrpSpPr/>
            <p:nvPr/>
          </p:nvGrpSpPr>
          <p:grpSpPr>
            <a:xfrm rot="18470813" flipH="1">
              <a:off x="4312889" y="5113114"/>
              <a:ext cx="40533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7F2AF75F-1C47-4BC2-A8F9-96C174159FA0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74648BD1-4A00-4E4C-95AA-14DBAF87CE02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A3C9FB3F-A90E-47A6-84CB-1DFE37CAEA2E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21742900-5B8F-48F4-9ED8-C7FBACCB91C6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D942921C-DB23-4583-BA9C-6BE4E61E61E4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DBDDBC1-1493-4D1F-B6A3-D13B29391A6C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802FB8E9-7DA6-4BB4-8A66-12AC185E389D}"/>
                </a:ext>
              </a:extLst>
            </p:cNvPr>
            <p:cNvGrpSpPr/>
            <p:nvPr/>
          </p:nvGrpSpPr>
          <p:grpSpPr>
            <a:xfrm>
              <a:off x="4473172" y="4603478"/>
              <a:ext cx="530451" cy="617639"/>
              <a:chOff x="4237882" y="4674389"/>
              <a:chExt cx="580523" cy="543824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5A87ECE0-B04B-4048-A382-11BFEFBA193B}"/>
                  </a:ext>
                </a:extLst>
              </p:cNvPr>
              <p:cNvSpPr/>
              <p:nvPr/>
            </p:nvSpPr>
            <p:spPr>
              <a:xfrm rot="2898508">
                <a:off x="4279759" y="4632512"/>
                <a:ext cx="496769" cy="580523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70044799-2217-4519-8C33-AC0E21BCDC47}"/>
                  </a:ext>
                </a:extLst>
              </p:cNvPr>
              <p:cNvSpPr/>
              <p:nvPr/>
            </p:nvSpPr>
            <p:spPr>
              <a:xfrm rot="13698508">
                <a:off x="4214199" y="4985650"/>
                <a:ext cx="329590" cy="135536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F9551F31-9FA4-418D-9CEB-6422FC8C07D0}"/>
                </a:ext>
              </a:extLst>
            </p:cNvPr>
            <p:cNvGrpSpPr/>
            <p:nvPr/>
          </p:nvGrpSpPr>
          <p:grpSpPr>
            <a:xfrm rot="8100000" flipH="1">
              <a:off x="5149026" y="4727199"/>
              <a:ext cx="496769" cy="707571"/>
              <a:chOff x="2192953" y="1161519"/>
              <a:chExt cx="1245684" cy="1774285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4757E52-8EEC-4871-BD68-285BA0EF5569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E4F86DD-C4D8-488E-958C-A2BC99B91F82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88385C3-0F27-4469-A34E-BFAEED0CA38E}"/>
                </a:ext>
              </a:extLst>
            </p:cNvPr>
            <p:cNvGrpSpPr/>
            <p:nvPr/>
          </p:nvGrpSpPr>
          <p:grpSpPr>
            <a:xfrm rot="13500000">
              <a:off x="4621255" y="4727199"/>
              <a:ext cx="496769" cy="707571"/>
              <a:chOff x="2192953" y="1161519"/>
              <a:chExt cx="1245684" cy="1774285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16DEEE0-E41B-4EB3-B116-2447350ED467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B36C716-90E0-4CE4-9632-F63E2BA56288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C67B1119-F3DC-47BC-BE43-8E9F9AA4A87E}"/>
                </a:ext>
              </a:extLst>
            </p:cNvPr>
            <p:cNvSpPr/>
            <p:nvPr/>
          </p:nvSpPr>
          <p:spPr>
            <a:xfrm>
              <a:off x="5020064" y="4693204"/>
              <a:ext cx="215018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129055C7-FBA6-49E7-9AA1-011E64FC897A}"/>
                </a:ext>
              </a:extLst>
            </p:cNvPr>
            <p:cNvGrpSpPr/>
            <p:nvPr/>
          </p:nvGrpSpPr>
          <p:grpSpPr>
            <a:xfrm rot="3600000">
              <a:off x="5221130" y="4251656"/>
              <a:ext cx="496769" cy="707571"/>
              <a:chOff x="2192953" y="1161519"/>
              <a:chExt cx="1245684" cy="1774285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5B0D45DE-E550-4354-8604-D143DEDA5E81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94106BB-0CCB-4DEB-BD50-0F572D4F608B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B0AD1F9B-573F-409F-9812-E1FC999A8F14}"/>
                </a:ext>
              </a:extLst>
            </p:cNvPr>
            <p:cNvGrpSpPr/>
            <p:nvPr/>
          </p:nvGrpSpPr>
          <p:grpSpPr>
            <a:xfrm rot="18000000" flipH="1">
              <a:off x="4549007" y="4251655"/>
              <a:ext cx="496769" cy="707571"/>
              <a:chOff x="2192953" y="1161519"/>
              <a:chExt cx="1245684" cy="1774285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25F1064A-7599-43F7-981E-B458B7F3188E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B079358F-AD67-4F3A-958E-36A86F059FB6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F769C102-F7E5-4397-BAD2-94CD3859DF9B}"/>
                </a:ext>
              </a:extLst>
            </p:cNvPr>
            <p:cNvGrpSpPr/>
            <p:nvPr/>
          </p:nvGrpSpPr>
          <p:grpSpPr>
            <a:xfrm>
              <a:off x="4889526" y="4057797"/>
              <a:ext cx="496769" cy="707571"/>
              <a:chOff x="2192953" y="1161519"/>
              <a:chExt cx="1245684" cy="1774285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4FA48FFE-9386-4342-8A82-536FFE9FAA31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FF"/>
                  </a:gs>
                  <a:gs pos="62000">
                    <a:srgbClr val="FF66CC"/>
                  </a:gs>
                  <a:gs pos="0">
                    <a:srgbClr val="FF00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E87716B-C152-43C5-A9E1-E86BD28A4EE1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204CF57D-758B-4FC8-934D-D87B0498130D}"/>
                </a:ext>
              </a:extLst>
            </p:cNvPr>
            <p:cNvGrpSpPr/>
            <p:nvPr/>
          </p:nvGrpSpPr>
          <p:grpSpPr>
            <a:xfrm rot="17088249">
              <a:off x="5341080" y="4611413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2412433-BBA3-4767-B2C9-E21C188CCB4A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58248186-CE87-474E-B8EE-7C61AA64232F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E193B565-A140-4B0B-A11D-AC268356A635}"/>
                </a:ext>
              </a:extLst>
            </p:cNvPr>
            <p:cNvGrpSpPr/>
            <p:nvPr/>
          </p:nvGrpSpPr>
          <p:grpSpPr>
            <a:xfrm rot="16200000">
              <a:off x="5329307" y="4505550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8BC2ED6-F288-4382-8A78-88AE57CC5C0B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4FDA237D-D863-4BA4-BCED-80D229E0B385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7B1D48D-B07C-4A59-B015-04BA9E2394F0}"/>
                </a:ext>
              </a:extLst>
            </p:cNvPr>
            <p:cNvGrpSpPr/>
            <p:nvPr/>
          </p:nvGrpSpPr>
          <p:grpSpPr>
            <a:xfrm rot="18571883">
              <a:off x="5244251" y="4703096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E58026B-1467-4A55-A1B4-1B02B13B097C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8188780A-898C-4F28-A2CB-01F4ABF11529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DBC6AB4-6830-4F42-A0F4-FCC4302245B8}"/>
                </a:ext>
              </a:extLst>
            </p:cNvPr>
            <p:cNvGrpSpPr/>
            <p:nvPr/>
          </p:nvGrpSpPr>
          <p:grpSpPr>
            <a:xfrm rot="17683634">
              <a:off x="5292275" y="4631427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468189E-6CF8-436B-8C2D-D49D0BB5A3A9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296D489D-B7F9-4106-8289-97AF971BC1E7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033EF6E9-88E3-457B-8C84-892D70607430}"/>
                </a:ext>
              </a:extLst>
            </p:cNvPr>
            <p:cNvGrpSpPr/>
            <p:nvPr/>
          </p:nvGrpSpPr>
          <p:grpSpPr>
            <a:xfrm rot="18801333">
              <a:off x="5071597" y="4629645"/>
              <a:ext cx="544501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C4FC398-1A77-48BE-A7F4-C7084C03A66A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8E44BAF9-57CB-4353-9069-664A02AA5108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FF0C82E7-075B-4CCC-8D9E-8121B5C6F245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A8C194F1-DAA6-42FC-9846-B347F0AEDCE5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A71534C3-2A66-49BC-AA77-53CAFB73A7FB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843EAD54-0864-430B-97D7-AD10B810945A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1AF686D-60DD-4DA4-A2DB-C7D076516F21}"/>
                </a:ext>
              </a:extLst>
            </p:cNvPr>
            <p:cNvGrpSpPr/>
            <p:nvPr/>
          </p:nvGrpSpPr>
          <p:grpSpPr>
            <a:xfrm rot="2427695">
              <a:off x="4958224" y="4896545"/>
              <a:ext cx="49404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7681F8E6-BEAC-4925-A003-419A72BA3EAB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8C032159-617E-4D5E-B1F5-EBA4E60C9E44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48E8EC93-5F1F-42F7-9DFD-4493B0B45731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892300E7-C17A-43A5-89ED-975A2591AB55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50D0A9A9-4035-4457-A3DA-92D8DC972DF7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21595488-0492-4D43-ABC7-D5E72307C06A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B67B1D65-32B3-4730-9D25-DADACA402F09}"/>
              </a:ext>
            </a:extLst>
          </p:cNvPr>
          <p:cNvGrpSpPr/>
          <p:nvPr/>
        </p:nvGrpSpPr>
        <p:grpSpPr>
          <a:xfrm>
            <a:off x="6705406" y="1412275"/>
            <a:ext cx="2468750" cy="1651716"/>
            <a:chOff x="844350" y="1242770"/>
            <a:chExt cx="6129137" cy="4100700"/>
          </a:xfrm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A7229B4-69F8-45FB-B0CD-EABBFB924469}"/>
                </a:ext>
              </a:extLst>
            </p:cNvPr>
            <p:cNvSpPr/>
            <p:nvPr/>
          </p:nvSpPr>
          <p:spPr>
            <a:xfrm rot="15045017">
              <a:off x="1402553" y="3331639"/>
              <a:ext cx="1063051" cy="2179457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C58B8F43-F34B-4F42-89F7-67E1172476A5}"/>
                </a:ext>
              </a:extLst>
            </p:cNvPr>
            <p:cNvSpPr/>
            <p:nvPr/>
          </p:nvSpPr>
          <p:spPr>
            <a:xfrm rot="19484137">
              <a:off x="1301432" y="1242770"/>
              <a:ext cx="1395159" cy="2860341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17E86B42-C42F-4390-9F3F-08666333CD16}"/>
                </a:ext>
              </a:extLst>
            </p:cNvPr>
            <p:cNvSpPr/>
            <p:nvPr/>
          </p:nvSpPr>
          <p:spPr>
            <a:xfrm rot="16959090">
              <a:off x="5489277" y="2668370"/>
              <a:ext cx="798141" cy="2170279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EFE7D4D3-491D-4AFF-803D-971D06EDC878}"/>
                </a:ext>
              </a:extLst>
            </p:cNvPr>
            <p:cNvSpPr/>
            <p:nvPr/>
          </p:nvSpPr>
          <p:spPr>
            <a:xfrm rot="9950047">
              <a:off x="3860503" y="1325345"/>
              <a:ext cx="798141" cy="2170279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F4675277-5BC5-41C2-A01D-3C7C61A58A7E}"/>
                </a:ext>
              </a:extLst>
            </p:cNvPr>
            <p:cNvSpPr/>
            <p:nvPr/>
          </p:nvSpPr>
          <p:spPr>
            <a:xfrm rot="17713748">
              <a:off x="3855176" y="3215720"/>
              <a:ext cx="1395159" cy="2860341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6A843070-2B37-420F-A081-07526E577F52}"/>
                </a:ext>
              </a:extLst>
            </p:cNvPr>
            <p:cNvGrpSpPr/>
            <p:nvPr/>
          </p:nvGrpSpPr>
          <p:grpSpPr>
            <a:xfrm rot="2112286">
              <a:off x="4208368" y="1814425"/>
              <a:ext cx="2336113" cy="1712406"/>
              <a:chOff x="4938265" y="3463897"/>
              <a:chExt cx="2349798" cy="1524047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47F5AE10-FEBB-40B8-B79D-C22C0347DF55}"/>
                  </a:ext>
                </a:extLst>
              </p:cNvPr>
              <p:cNvSpPr/>
              <p:nvPr/>
            </p:nvSpPr>
            <p:spPr>
              <a:xfrm rot="2183164" flipH="1">
                <a:off x="6154728" y="3483679"/>
                <a:ext cx="1124855" cy="1495998"/>
              </a:xfrm>
              <a:custGeom>
                <a:avLst/>
                <a:gdLst>
                  <a:gd name="connsiteX0" fmla="*/ 441808 w 883616"/>
                  <a:gd name="connsiteY0" fmla="*/ 0 h 1820309"/>
                  <a:gd name="connsiteX1" fmla="*/ 522069 w 883616"/>
                  <a:gd name="connsiteY1" fmla="*/ 39757 h 1820309"/>
                  <a:gd name="connsiteX2" fmla="*/ 883616 w 883616"/>
                  <a:gd name="connsiteY2" fmla="*/ 910154 h 1820309"/>
                  <a:gd name="connsiteX3" fmla="*/ 522069 w 883616"/>
                  <a:gd name="connsiteY3" fmla="*/ 1780551 h 1820309"/>
                  <a:gd name="connsiteX4" fmla="*/ 441808 w 883616"/>
                  <a:gd name="connsiteY4" fmla="*/ 1820309 h 1820309"/>
                  <a:gd name="connsiteX5" fmla="*/ 361547 w 883616"/>
                  <a:gd name="connsiteY5" fmla="*/ 1780551 h 1820309"/>
                  <a:gd name="connsiteX6" fmla="*/ 0 w 883616"/>
                  <a:gd name="connsiteY6" fmla="*/ 910154 h 1820309"/>
                  <a:gd name="connsiteX7" fmla="*/ 361547 w 883616"/>
                  <a:gd name="connsiteY7" fmla="*/ 39757 h 1820309"/>
                  <a:gd name="connsiteX0" fmla="*/ 378381 w 883616"/>
                  <a:gd name="connsiteY0" fmla="*/ 0 h 2003343"/>
                  <a:gd name="connsiteX1" fmla="*/ 522069 w 883616"/>
                  <a:gd name="connsiteY1" fmla="*/ 222791 h 2003343"/>
                  <a:gd name="connsiteX2" fmla="*/ 883616 w 883616"/>
                  <a:gd name="connsiteY2" fmla="*/ 1093188 h 2003343"/>
                  <a:gd name="connsiteX3" fmla="*/ 522069 w 883616"/>
                  <a:gd name="connsiteY3" fmla="*/ 1963585 h 2003343"/>
                  <a:gd name="connsiteX4" fmla="*/ 441808 w 883616"/>
                  <a:gd name="connsiteY4" fmla="*/ 2003343 h 2003343"/>
                  <a:gd name="connsiteX5" fmla="*/ 361547 w 883616"/>
                  <a:gd name="connsiteY5" fmla="*/ 1963585 h 2003343"/>
                  <a:gd name="connsiteX6" fmla="*/ 0 w 883616"/>
                  <a:gd name="connsiteY6" fmla="*/ 1093188 h 2003343"/>
                  <a:gd name="connsiteX7" fmla="*/ 361547 w 883616"/>
                  <a:gd name="connsiteY7" fmla="*/ 222791 h 2003343"/>
                  <a:gd name="connsiteX8" fmla="*/ 378381 w 883616"/>
                  <a:gd name="connsiteY8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61547 w 883616"/>
                  <a:gd name="connsiteY6" fmla="*/ 222791 h 2003343"/>
                  <a:gd name="connsiteX7" fmla="*/ 378381 w 883616"/>
                  <a:gd name="connsiteY7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616" h="2003343">
                    <a:moveTo>
                      <a:pt x="378381" y="0"/>
                    </a:moveTo>
                    <a:cubicBezTo>
                      <a:pt x="696655" y="433251"/>
                      <a:pt x="859668" y="765924"/>
                      <a:pt x="883616" y="1093188"/>
                    </a:cubicBezTo>
                    <a:cubicBezTo>
                      <a:pt x="883616" y="1484467"/>
                      <a:pt x="734535" y="1820183"/>
                      <a:pt x="522069" y="1963585"/>
                    </a:cubicBezTo>
                    <a:lnTo>
                      <a:pt x="441808" y="2003343"/>
                    </a:lnTo>
                    <a:lnTo>
                      <a:pt x="361547" y="1963585"/>
                    </a:lnTo>
                    <a:cubicBezTo>
                      <a:pt x="149081" y="1820183"/>
                      <a:pt x="0" y="1484467"/>
                      <a:pt x="0" y="1093188"/>
                    </a:cubicBezTo>
                    <a:cubicBezTo>
                      <a:pt x="2806" y="765924"/>
                      <a:pt x="151183" y="630020"/>
                      <a:pt x="378381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0066"/>
                  </a:gs>
                  <a:gs pos="80000">
                    <a:schemeClr val="bg1"/>
                  </a:gs>
                  <a:gs pos="60000">
                    <a:srgbClr val="FF9999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A1B8E5F3-B5F0-4024-9F6E-59892C885F94}"/>
                  </a:ext>
                </a:extLst>
              </p:cNvPr>
              <p:cNvSpPr/>
              <p:nvPr/>
            </p:nvSpPr>
            <p:spPr>
              <a:xfrm rot="19524615">
                <a:off x="4982322" y="3463897"/>
                <a:ext cx="1124855" cy="1495998"/>
              </a:xfrm>
              <a:custGeom>
                <a:avLst/>
                <a:gdLst>
                  <a:gd name="connsiteX0" fmla="*/ 441808 w 883616"/>
                  <a:gd name="connsiteY0" fmla="*/ 0 h 1820309"/>
                  <a:gd name="connsiteX1" fmla="*/ 522069 w 883616"/>
                  <a:gd name="connsiteY1" fmla="*/ 39757 h 1820309"/>
                  <a:gd name="connsiteX2" fmla="*/ 883616 w 883616"/>
                  <a:gd name="connsiteY2" fmla="*/ 910154 h 1820309"/>
                  <a:gd name="connsiteX3" fmla="*/ 522069 w 883616"/>
                  <a:gd name="connsiteY3" fmla="*/ 1780551 h 1820309"/>
                  <a:gd name="connsiteX4" fmla="*/ 441808 w 883616"/>
                  <a:gd name="connsiteY4" fmla="*/ 1820309 h 1820309"/>
                  <a:gd name="connsiteX5" fmla="*/ 361547 w 883616"/>
                  <a:gd name="connsiteY5" fmla="*/ 1780551 h 1820309"/>
                  <a:gd name="connsiteX6" fmla="*/ 0 w 883616"/>
                  <a:gd name="connsiteY6" fmla="*/ 910154 h 1820309"/>
                  <a:gd name="connsiteX7" fmla="*/ 361547 w 883616"/>
                  <a:gd name="connsiteY7" fmla="*/ 39757 h 1820309"/>
                  <a:gd name="connsiteX0" fmla="*/ 378381 w 883616"/>
                  <a:gd name="connsiteY0" fmla="*/ 0 h 2003343"/>
                  <a:gd name="connsiteX1" fmla="*/ 522069 w 883616"/>
                  <a:gd name="connsiteY1" fmla="*/ 222791 h 2003343"/>
                  <a:gd name="connsiteX2" fmla="*/ 883616 w 883616"/>
                  <a:gd name="connsiteY2" fmla="*/ 1093188 h 2003343"/>
                  <a:gd name="connsiteX3" fmla="*/ 522069 w 883616"/>
                  <a:gd name="connsiteY3" fmla="*/ 1963585 h 2003343"/>
                  <a:gd name="connsiteX4" fmla="*/ 441808 w 883616"/>
                  <a:gd name="connsiteY4" fmla="*/ 2003343 h 2003343"/>
                  <a:gd name="connsiteX5" fmla="*/ 361547 w 883616"/>
                  <a:gd name="connsiteY5" fmla="*/ 1963585 h 2003343"/>
                  <a:gd name="connsiteX6" fmla="*/ 0 w 883616"/>
                  <a:gd name="connsiteY6" fmla="*/ 1093188 h 2003343"/>
                  <a:gd name="connsiteX7" fmla="*/ 361547 w 883616"/>
                  <a:gd name="connsiteY7" fmla="*/ 222791 h 2003343"/>
                  <a:gd name="connsiteX8" fmla="*/ 378381 w 883616"/>
                  <a:gd name="connsiteY8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61547 w 883616"/>
                  <a:gd name="connsiteY6" fmla="*/ 222791 h 2003343"/>
                  <a:gd name="connsiteX7" fmla="*/ 378381 w 883616"/>
                  <a:gd name="connsiteY7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616" h="2003343">
                    <a:moveTo>
                      <a:pt x="378381" y="0"/>
                    </a:moveTo>
                    <a:cubicBezTo>
                      <a:pt x="696655" y="433251"/>
                      <a:pt x="859668" y="765924"/>
                      <a:pt x="883616" y="1093188"/>
                    </a:cubicBezTo>
                    <a:cubicBezTo>
                      <a:pt x="883616" y="1484467"/>
                      <a:pt x="734535" y="1820183"/>
                      <a:pt x="522069" y="1963585"/>
                    </a:cubicBezTo>
                    <a:lnTo>
                      <a:pt x="441808" y="2003343"/>
                    </a:lnTo>
                    <a:lnTo>
                      <a:pt x="361547" y="1963585"/>
                    </a:lnTo>
                    <a:cubicBezTo>
                      <a:pt x="149081" y="1820183"/>
                      <a:pt x="0" y="1484467"/>
                      <a:pt x="0" y="1093188"/>
                    </a:cubicBezTo>
                    <a:cubicBezTo>
                      <a:pt x="2806" y="765924"/>
                      <a:pt x="151183" y="630020"/>
                      <a:pt x="378381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0066"/>
                  </a:gs>
                  <a:gs pos="80000">
                    <a:schemeClr val="bg1"/>
                  </a:gs>
                  <a:gs pos="60000">
                    <a:srgbClr val="FF9999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69B14FFE-327C-4842-AB6E-5E18F7D8A64F}"/>
                  </a:ext>
                </a:extLst>
              </p:cNvPr>
              <p:cNvGrpSpPr/>
              <p:nvPr/>
            </p:nvGrpSpPr>
            <p:grpSpPr>
              <a:xfrm>
                <a:off x="4938265" y="3556000"/>
                <a:ext cx="2349798" cy="1431944"/>
                <a:chOff x="4938265" y="3556000"/>
                <a:chExt cx="2349798" cy="1431944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3B905F28-C5DA-4E96-AFBE-26E225850E1B}"/>
                    </a:ext>
                  </a:extLst>
                </p:cNvPr>
                <p:cNvSpPr/>
                <p:nvPr/>
              </p:nvSpPr>
              <p:spPr>
                <a:xfrm>
                  <a:off x="5388910" y="3556000"/>
                  <a:ext cx="1405590" cy="1132634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3616" h="1820309">
                      <a:moveTo>
                        <a:pt x="441808" y="0"/>
                      </a:moveTo>
                      <a:lnTo>
                        <a:pt x="522069" y="39757"/>
                      </a:lnTo>
                      <a:cubicBezTo>
                        <a:pt x="734535" y="183160"/>
                        <a:pt x="883616" y="518875"/>
                        <a:pt x="883616" y="910154"/>
                      </a:cubicBezTo>
                      <a:cubicBezTo>
                        <a:pt x="883616" y="1301433"/>
                        <a:pt x="734535" y="1637149"/>
                        <a:pt x="522069" y="1780551"/>
                      </a:cubicBezTo>
                      <a:lnTo>
                        <a:pt x="441808" y="1820309"/>
                      </a:lnTo>
                      <a:lnTo>
                        <a:pt x="361547" y="1780551"/>
                      </a:lnTo>
                      <a:cubicBezTo>
                        <a:pt x="149081" y="1637149"/>
                        <a:pt x="0" y="1301433"/>
                        <a:pt x="0" y="910154"/>
                      </a:cubicBezTo>
                      <a:cubicBezTo>
                        <a:pt x="0" y="518875"/>
                        <a:pt x="149081" y="183160"/>
                        <a:pt x="361547" y="39757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FF0066"/>
                    </a:gs>
                    <a:gs pos="8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83D51411-1066-4AA4-B882-ED31BE045EE9}"/>
                    </a:ext>
                  </a:extLst>
                </p:cNvPr>
                <p:cNvGrpSpPr/>
                <p:nvPr/>
              </p:nvGrpSpPr>
              <p:grpSpPr>
                <a:xfrm>
                  <a:off x="5744934" y="3918376"/>
                  <a:ext cx="693964" cy="815958"/>
                  <a:chOff x="5669840" y="3734052"/>
                  <a:chExt cx="846639" cy="1012637"/>
                </a:xfrm>
              </p:grpSpPr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5C4F5BF1-A2DC-4BCA-95E1-525CA8C64349}"/>
                      </a:ext>
                    </a:extLst>
                  </p:cNvPr>
                  <p:cNvSpPr/>
                  <p:nvPr/>
                </p:nvSpPr>
                <p:spPr>
                  <a:xfrm>
                    <a:off x="5669840" y="4048752"/>
                    <a:ext cx="846639" cy="697937"/>
                  </a:xfrm>
                  <a:prstGeom prst="trapezoid">
                    <a:avLst>
                      <a:gd name="adj" fmla="val 6608"/>
                    </a:avLst>
                  </a:prstGeom>
                  <a:pattFill prst="dkVert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rgbClr val="FFFF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96053D1A-52BD-46D0-9734-F8B082A0FF2E}"/>
                      </a:ext>
                    </a:extLst>
                  </p:cNvPr>
                  <p:cNvGrpSpPr/>
                  <p:nvPr/>
                </p:nvGrpSpPr>
                <p:grpSpPr>
                  <a:xfrm>
                    <a:off x="5679310" y="3734052"/>
                    <a:ext cx="813928" cy="636970"/>
                    <a:chOff x="5222374" y="4425859"/>
                    <a:chExt cx="1229226" cy="1229226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AB84ECC9-F596-416D-BA29-6934DBF14D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2374" y="4425859"/>
                      <a:ext cx="1229226" cy="1229226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645E0686-6BFF-4B01-8370-DFE94D0563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326" y="4485245"/>
                      <a:ext cx="997324" cy="997324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A32728F9-206E-481E-9460-5583500A6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851" y="4572278"/>
                      <a:ext cx="724274" cy="724274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10950960-9BDE-4209-808B-730466229A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4776" y="4639276"/>
                      <a:ext cx="400424" cy="400425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1D1A28C4-F44B-4A2E-A877-E360756788CF}"/>
                    </a:ext>
                  </a:extLst>
                </p:cNvPr>
                <p:cNvSpPr/>
                <p:nvPr/>
              </p:nvSpPr>
              <p:spPr>
                <a:xfrm rot="1053413">
                  <a:off x="4938265" y="4430014"/>
                  <a:ext cx="1383312" cy="517238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  <a:gd name="connsiteX0" fmla="*/ 378381 w 883616"/>
                    <a:gd name="connsiteY0" fmla="*/ 0 h 2003343"/>
                    <a:gd name="connsiteX1" fmla="*/ 522069 w 883616"/>
                    <a:gd name="connsiteY1" fmla="*/ 222791 h 2003343"/>
                    <a:gd name="connsiteX2" fmla="*/ 883616 w 883616"/>
                    <a:gd name="connsiteY2" fmla="*/ 1093188 h 2003343"/>
                    <a:gd name="connsiteX3" fmla="*/ 522069 w 883616"/>
                    <a:gd name="connsiteY3" fmla="*/ 1963585 h 2003343"/>
                    <a:gd name="connsiteX4" fmla="*/ 441808 w 883616"/>
                    <a:gd name="connsiteY4" fmla="*/ 2003343 h 2003343"/>
                    <a:gd name="connsiteX5" fmla="*/ 361547 w 883616"/>
                    <a:gd name="connsiteY5" fmla="*/ 1963585 h 2003343"/>
                    <a:gd name="connsiteX6" fmla="*/ 0 w 883616"/>
                    <a:gd name="connsiteY6" fmla="*/ 1093188 h 2003343"/>
                    <a:gd name="connsiteX7" fmla="*/ 361547 w 883616"/>
                    <a:gd name="connsiteY7" fmla="*/ 222791 h 2003343"/>
                    <a:gd name="connsiteX8" fmla="*/ 378381 w 883616"/>
                    <a:gd name="connsiteY8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61547 w 883616"/>
                    <a:gd name="connsiteY6" fmla="*/ 222791 h 2003343"/>
                    <a:gd name="connsiteX7" fmla="*/ 378381 w 883616"/>
                    <a:gd name="connsiteY7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83616" h="2003343">
                      <a:moveTo>
                        <a:pt x="378381" y="0"/>
                      </a:moveTo>
                      <a:cubicBezTo>
                        <a:pt x="696655" y="433251"/>
                        <a:pt x="859668" y="765924"/>
                        <a:pt x="883616" y="1093188"/>
                      </a:cubicBezTo>
                      <a:cubicBezTo>
                        <a:pt x="883616" y="1484467"/>
                        <a:pt x="734535" y="1820183"/>
                        <a:pt x="522069" y="1963585"/>
                      </a:cubicBezTo>
                      <a:lnTo>
                        <a:pt x="441808" y="2003343"/>
                      </a:lnTo>
                      <a:lnTo>
                        <a:pt x="361547" y="1963585"/>
                      </a:lnTo>
                      <a:cubicBezTo>
                        <a:pt x="149081" y="1820183"/>
                        <a:pt x="0" y="1484467"/>
                        <a:pt x="0" y="1093188"/>
                      </a:cubicBezTo>
                      <a:cubicBezTo>
                        <a:pt x="2806" y="765924"/>
                        <a:pt x="151183" y="630020"/>
                        <a:pt x="37838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66"/>
                    </a:gs>
                    <a:gs pos="10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446C638A-79FD-4D85-85FC-CF814962D8BE}"/>
                    </a:ext>
                  </a:extLst>
                </p:cNvPr>
                <p:cNvSpPr/>
                <p:nvPr/>
              </p:nvSpPr>
              <p:spPr>
                <a:xfrm rot="20700000">
                  <a:off x="5904751" y="4470706"/>
                  <a:ext cx="1383312" cy="517238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  <a:gd name="connsiteX0" fmla="*/ 378381 w 883616"/>
                    <a:gd name="connsiteY0" fmla="*/ 0 h 2003343"/>
                    <a:gd name="connsiteX1" fmla="*/ 522069 w 883616"/>
                    <a:gd name="connsiteY1" fmla="*/ 222791 h 2003343"/>
                    <a:gd name="connsiteX2" fmla="*/ 883616 w 883616"/>
                    <a:gd name="connsiteY2" fmla="*/ 1093188 h 2003343"/>
                    <a:gd name="connsiteX3" fmla="*/ 522069 w 883616"/>
                    <a:gd name="connsiteY3" fmla="*/ 1963585 h 2003343"/>
                    <a:gd name="connsiteX4" fmla="*/ 441808 w 883616"/>
                    <a:gd name="connsiteY4" fmla="*/ 2003343 h 2003343"/>
                    <a:gd name="connsiteX5" fmla="*/ 361547 w 883616"/>
                    <a:gd name="connsiteY5" fmla="*/ 1963585 h 2003343"/>
                    <a:gd name="connsiteX6" fmla="*/ 0 w 883616"/>
                    <a:gd name="connsiteY6" fmla="*/ 1093188 h 2003343"/>
                    <a:gd name="connsiteX7" fmla="*/ 361547 w 883616"/>
                    <a:gd name="connsiteY7" fmla="*/ 222791 h 2003343"/>
                    <a:gd name="connsiteX8" fmla="*/ 378381 w 883616"/>
                    <a:gd name="connsiteY8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61547 w 883616"/>
                    <a:gd name="connsiteY6" fmla="*/ 222791 h 2003343"/>
                    <a:gd name="connsiteX7" fmla="*/ 378381 w 883616"/>
                    <a:gd name="connsiteY7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83616" h="2003343">
                      <a:moveTo>
                        <a:pt x="378381" y="0"/>
                      </a:moveTo>
                      <a:cubicBezTo>
                        <a:pt x="696655" y="433251"/>
                        <a:pt x="859668" y="765924"/>
                        <a:pt x="883616" y="1093188"/>
                      </a:cubicBezTo>
                      <a:cubicBezTo>
                        <a:pt x="883616" y="1484467"/>
                        <a:pt x="734535" y="1820183"/>
                        <a:pt x="522069" y="1963585"/>
                      </a:cubicBezTo>
                      <a:lnTo>
                        <a:pt x="441808" y="2003343"/>
                      </a:lnTo>
                      <a:lnTo>
                        <a:pt x="361547" y="1963585"/>
                      </a:lnTo>
                      <a:cubicBezTo>
                        <a:pt x="149081" y="1820183"/>
                        <a:pt x="0" y="1484467"/>
                        <a:pt x="0" y="1093188"/>
                      </a:cubicBezTo>
                      <a:cubicBezTo>
                        <a:pt x="2806" y="765924"/>
                        <a:pt x="151183" y="630020"/>
                        <a:pt x="37838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66"/>
                    </a:gs>
                    <a:gs pos="10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08803A80-AE1B-4448-9AB2-40B0E931C7F5}"/>
                </a:ext>
              </a:extLst>
            </p:cNvPr>
            <p:cNvSpPr/>
            <p:nvPr/>
          </p:nvSpPr>
          <p:spPr>
            <a:xfrm rot="5400000">
              <a:off x="3253284" y="2556531"/>
              <a:ext cx="1631518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0C5460EE-1552-4169-9F6D-CDB776638F9B}"/>
                </a:ext>
              </a:extLst>
            </p:cNvPr>
            <p:cNvSpPr/>
            <p:nvPr/>
          </p:nvSpPr>
          <p:spPr>
            <a:xfrm rot="5400000">
              <a:off x="1621707" y="2556531"/>
              <a:ext cx="1631518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6D087D32-21D8-41D4-86A3-71BB2E4E14FF}"/>
                </a:ext>
              </a:extLst>
            </p:cNvPr>
            <p:cNvSpPr/>
            <p:nvPr/>
          </p:nvSpPr>
          <p:spPr>
            <a:xfrm>
              <a:off x="2437495" y="1740742"/>
              <a:ext cx="1631520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669B65A2-C643-41C7-86DA-2A0CD7BC6405}"/>
                </a:ext>
              </a:extLst>
            </p:cNvPr>
            <p:cNvSpPr/>
            <p:nvPr/>
          </p:nvSpPr>
          <p:spPr>
            <a:xfrm>
              <a:off x="2437495" y="3372319"/>
              <a:ext cx="1631520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6CDE8FBB-087A-4457-8697-481B2996F864}"/>
                </a:ext>
              </a:extLst>
            </p:cNvPr>
            <p:cNvGrpSpPr/>
            <p:nvPr/>
          </p:nvGrpSpPr>
          <p:grpSpPr>
            <a:xfrm>
              <a:off x="2637709" y="2814387"/>
              <a:ext cx="1229226" cy="1229226"/>
              <a:chOff x="5222374" y="4425859"/>
              <a:chExt cx="1229226" cy="1229226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5BE658C-B4E4-4ABE-A8FA-5DE61458C3D4}"/>
                  </a:ext>
                </a:extLst>
              </p:cNvPr>
              <p:cNvSpPr/>
              <p:nvPr/>
            </p:nvSpPr>
            <p:spPr>
              <a:xfrm>
                <a:off x="5222374" y="4425859"/>
                <a:ext cx="1229226" cy="1229226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2E9EC19D-3784-4BAC-BFB4-7AA095080235}"/>
                  </a:ext>
                </a:extLst>
              </p:cNvPr>
              <p:cNvSpPr/>
              <p:nvPr/>
            </p:nvSpPr>
            <p:spPr>
              <a:xfrm>
                <a:off x="5346326" y="4541810"/>
                <a:ext cx="997324" cy="99732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FEDA09ED-3E5E-4F75-9AA6-A5C874522B25}"/>
                  </a:ext>
                </a:extLst>
              </p:cNvPr>
              <p:cNvSpPr/>
              <p:nvPr/>
            </p:nvSpPr>
            <p:spPr>
              <a:xfrm>
                <a:off x="5482851" y="4678335"/>
                <a:ext cx="724274" cy="72427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3966AF3E-4403-4666-8D81-4528364AC8F3}"/>
                  </a:ext>
                </a:extLst>
              </p:cNvPr>
              <p:cNvSpPr/>
              <p:nvPr/>
            </p:nvSpPr>
            <p:spPr>
              <a:xfrm>
                <a:off x="5644776" y="4840260"/>
                <a:ext cx="400424" cy="40042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8966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80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pptxh31_長崎県の花、鳥、木、木、獣のイラスト</dc:title>
  <dc:subject>pptxh31_長崎県の花、鳥、木、木、獣のイラスト</dc:subject>
  <dc:creator>でじけろお</dc:creator>
  <cp:revision>1</cp:revision>
  <dcterms:created xsi:type="dcterms:W3CDTF">2018-05-20T00:31:01Z</dcterms:created>
  <dcterms:modified xsi:type="dcterms:W3CDTF">2021-05-06T14:23:14Z</dcterms:modified>
  <cp:version>1</cp:version>
</cp:coreProperties>
</file>