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福岡県の花、鳥、木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CA798E5-31AA-4A09-A14C-95EBD5D65667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ウメ（県の花）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4C73676-5F84-4568-8A92-C0CFFFFD7E41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ウグイス（県の鳥）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43588B-0BD1-463C-B33C-CC54AF43A6E0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ツツジ（県の木）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C4E6E6F-17F3-4779-BD94-DB0FB24F42EB}"/>
              </a:ext>
            </a:extLst>
          </p:cNvPr>
          <p:cNvGrpSpPr/>
          <p:nvPr/>
        </p:nvGrpSpPr>
        <p:grpSpPr>
          <a:xfrm>
            <a:off x="792497" y="1161519"/>
            <a:ext cx="2373082" cy="2423626"/>
            <a:chOff x="1688378" y="3181311"/>
            <a:chExt cx="2656138" cy="2712711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609CD65-DB88-45D3-9F7F-0E14644D22A9}"/>
                </a:ext>
              </a:extLst>
            </p:cNvPr>
            <p:cNvSpPr/>
            <p:nvPr/>
          </p:nvSpPr>
          <p:spPr>
            <a:xfrm rot="8100000">
              <a:off x="2945430" y="3181311"/>
              <a:ext cx="1131372" cy="2712711"/>
            </a:xfrm>
            <a:custGeom>
              <a:avLst/>
              <a:gdLst>
                <a:gd name="connsiteX0" fmla="*/ 0 w 1405980"/>
                <a:gd name="connsiteY0" fmla="*/ 3679428 h 3679428"/>
                <a:gd name="connsiteX1" fmla="*/ 536619 w 1405980"/>
                <a:gd name="connsiteY1" fmla="*/ 1985090 h 3679428"/>
                <a:gd name="connsiteX2" fmla="*/ 620218 w 1405980"/>
                <a:gd name="connsiteY2" fmla="*/ 0 h 3679428"/>
                <a:gd name="connsiteX3" fmla="*/ 787783 w 1405980"/>
                <a:gd name="connsiteY3" fmla="*/ 0 h 3679428"/>
                <a:gd name="connsiteX4" fmla="*/ 871565 w 1405980"/>
                <a:gd name="connsiteY4" fmla="*/ 1989427 h 3679428"/>
                <a:gd name="connsiteX5" fmla="*/ 870736 w 1405980"/>
                <a:gd name="connsiteY5" fmla="*/ 1989427 h 3679428"/>
                <a:gd name="connsiteX6" fmla="*/ 1405980 w 1405980"/>
                <a:gd name="connsiteY6" fmla="*/ 3679428 h 3679428"/>
                <a:gd name="connsiteX7" fmla="*/ 1208027 w 1405980"/>
                <a:gd name="connsiteY7" fmla="*/ 3679428 h 3679428"/>
                <a:gd name="connsiteX8" fmla="*/ 702991 w 1405980"/>
                <a:gd name="connsiteY8" fmla="*/ 2084809 h 3679428"/>
                <a:gd name="connsiteX9" fmla="*/ 197954 w 1405980"/>
                <a:gd name="connsiteY9" fmla="*/ 3679428 h 36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980" h="3679428">
                  <a:moveTo>
                    <a:pt x="0" y="3679428"/>
                  </a:moveTo>
                  <a:lnTo>
                    <a:pt x="536619" y="1985090"/>
                  </a:lnTo>
                  <a:lnTo>
                    <a:pt x="620218" y="0"/>
                  </a:lnTo>
                  <a:lnTo>
                    <a:pt x="787783" y="0"/>
                  </a:lnTo>
                  <a:lnTo>
                    <a:pt x="871565" y="1989427"/>
                  </a:lnTo>
                  <a:lnTo>
                    <a:pt x="870736" y="1989427"/>
                  </a:lnTo>
                  <a:lnTo>
                    <a:pt x="1405980" y="3679428"/>
                  </a:lnTo>
                  <a:lnTo>
                    <a:pt x="1208027" y="3679428"/>
                  </a:lnTo>
                  <a:lnTo>
                    <a:pt x="702991" y="2084809"/>
                  </a:lnTo>
                  <a:lnTo>
                    <a:pt x="197954" y="3679428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8576988-4080-455A-A65D-DECB63B0A03D}"/>
                </a:ext>
              </a:extLst>
            </p:cNvPr>
            <p:cNvGrpSpPr/>
            <p:nvPr/>
          </p:nvGrpSpPr>
          <p:grpSpPr>
            <a:xfrm>
              <a:off x="3723412" y="4775447"/>
              <a:ext cx="621104" cy="466001"/>
              <a:chOff x="4377749" y="2352435"/>
              <a:chExt cx="897689" cy="673517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0C120F44-137E-4DC3-BFF2-12B3BF7EFF4B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1C869BD3-5F07-4620-8CE9-716684520EA9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C42F7D38-8BE7-4D63-A6DA-DFF9FCF5B2DF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月 83">
                  <a:extLst>
                    <a:ext uri="{FF2B5EF4-FFF2-40B4-BE49-F238E27FC236}">
                      <a16:creationId xmlns:a16="http://schemas.microsoft.com/office/drawing/2014/main" id="{8C9E7994-C673-473F-ADF0-3454BEC533FB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月 84">
                  <a:extLst>
                    <a:ext uri="{FF2B5EF4-FFF2-40B4-BE49-F238E27FC236}">
                      <a16:creationId xmlns:a16="http://schemas.microsoft.com/office/drawing/2014/main" id="{B7A05F56-B293-4209-95DC-BE89416CD6FF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62AAD7D2-D12B-43AC-AB78-6E102FA8DC55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EBC2B916-FD2E-4622-9798-EA7A124B75B0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FC442E0-4112-4488-9F9E-92582BC20CB2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D0A8849B-15FB-4292-8C30-D209DA4A8122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43E38318-EE9E-4E96-B939-E26EC106D580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DBECF8D3-B38A-4C6E-8035-F526D8535E27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458F1CB-528C-4ACD-8E56-E18ABD55E2FD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51C63DD-B90F-4A59-BE0D-CE98127A57A5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4172712-ED55-4FD3-BDC1-FAC06631B4DD}"/>
                </a:ext>
              </a:extLst>
            </p:cNvPr>
            <p:cNvGrpSpPr/>
            <p:nvPr/>
          </p:nvGrpSpPr>
          <p:grpSpPr>
            <a:xfrm>
              <a:off x="1688378" y="3503888"/>
              <a:ext cx="1349103" cy="1385923"/>
              <a:chOff x="1006772" y="2101289"/>
              <a:chExt cx="2230075" cy="2290939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DDE9A72-4BFB-49F0-A552-D73CDCFD4E53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E67A8C0-9715-43E8-8696-518993297FD1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D9B145C-1534-43B9-A781-1814CA071C51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星: 16 pt 53">
                <a:extLst>
                  <a:ext uri="{FF2B5EF4-FFF2-40B4-BE49-F238E27FC236}">
                    <a16:creationId xmlns:a16="http://schemas.microsoft.com/office/drawing/2014/main" id="{5D0FAC55-54F1-487D-A2D9-23E6800A7A1A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884B0E0-A41A-4154-AB7F-3430A4232398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3A2E0CE-1B37-4E6E-A162-0F138F257D19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072C60FB-8DAC-4D7F-8FA8-6CA2A02D2933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C2CEA693-E75B-42B2-8EC3-BFFACC44E362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D2B5F4EE-8E2D-4DE3-8E78-2E7B37BD1919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5F4A6F45-2ED8-472B-97F5-E57F91697239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83194E35-7A6C-4E62-8EF6-A48CB9F18D4E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03338A45-0088-4F32-81C8-BD339E869EF7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C552F26C-ECEA-4285-A492-AD3F2F2D2655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B5D051FC-373C-4EB5-B4E0-C0F1B6432084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24F7D159-C1A5-4F16-97BF-CD0A8A356A30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1FB765A8-7E10-4513-84C5-B6EA58B07A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2785E681-9EC8-4A14-BEA1-E2A3036EC51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31BA3726-5C7C-47AC-B69B-0CE66E2EE70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C5622B97-ADC7-4895-BCBC-0BBE137F0C4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D2367D54-C52F-4C52-8EFE-1F9A92801FD8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46194CCE-50F1-4BE2-A9BA-F2170A002ABE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04854D1B-4808-4A6E-A214-BFC321A6D4B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1993436-BBB9-4AAC-8D6F-56274C99A554}"/>
                </a:ext>
              </a:extLst>
            </p:cNvPr>
            <p:cNvGrpSpPr/>
            <p:nvPr/>
          </p:nvGrpSpPr>
          <p:grpSpPr>
            <a:xfrm rot="17100000">
              <a:off x="3080152" y="4487122"/>
              <a:ext cx="440741" cy="330679"/>
              <a:chOff x="4377749" y="2352435"/>
              <a:chExt cx="897689" cy="673517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071FE7D2-8698-48FE-A51E-825F0D25CFC1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3AEEDDA7-8895-4051-99CE-72A8415E89E2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月 47">
                  <a:extLst>
                    <a:ext uri="{FF2B5EF4-FFF2-40B4-BE49-F238E27FC236}">
                      <a16:creationId xmlns:a16="http://schemas.microsoft.com/office/drawing/2014/main" id="{8F4F5F27-90D4-45B4-B4FF-96708A0D58EA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9E44BC0-A35B-4AF7-B046-B1DADC9BD7D4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704B4681-54B1-49F6-9EBB-38535B22DC08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8F08E576-DA99-47CE-9EB9-EADD58E00C5E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939D9298-BCD1-4A03-90F2-01BB5AC2924B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551A4A3A-E67F-42CB-81B9-404076842683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FD4D7855-7833-4725-9B6A-5AEAF7922431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11FA3551-5015-4ACC-9030-BAA5C896CB4C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E27EA6DA-3D0F-4D49-BB52-0F058F3B936B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AAF1199-9F6B-458C-B318-EF2211FAC570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370102F-F8A2-4674-BF34-9FDE91E0CCCA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9B21D07-DFA6-49D6-BFBB-7AA9E9543E73}"/>
                </a:ext>
              </a:extLst>
            </p:cNvPr>
            <p:cNvGrpSpPr/>
            <p:nvPr/>
          </p:nvGrpSpPr>
          <p:grpSpPr>
            <a:xfrm>
              <a:off x="3164287" y="3207743"/>
              <a:ext cx="1131805" cy="1162694"/>
              <a:chOff x="1006772" y="2101289"/>
              <a:chExt cx="2230075" cy="229093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F9B7E71B-6206-4639-8AC1-7A6ED5DF3AFF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677F1C9-D1B2-4AC4-BADF-9A028D71C387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56835AC-81F9-41E5-8024-C6455E7F6A13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星: 16 pt 17">
                <a:extLst>
                  <a:ext uri="{FF2B5EF4-FFF2-40B4-BE49-F238E27FC236}">
                    <a16:creationId xmlns:a16="http://schemas.microsoft.com/office/drawing/2014/main" id="{9901CC9E-46B3-4ADE-8E71-41730A3E3FA3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4B4C0A15-6D51-454B-9296-8B56CA9DA54C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12D4B0E-BD1B-4C77-84E4-6A935A0C7D8A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31069E0-EEF2-4B49-82EF-EC44C982CFAD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33B0858-D33A-4C30-9027-9A548ED5D4D1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1F7EB12D-B7DD-4791-9BA5-0B541F315B71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EC1660F-7670-4C13-86AF-ACBF7AF32688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6EFB22F9-8B76-4B2D-BE40-7589D23A714A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A13B5770-9ED9-433C-B87B-F64D5D4AA40A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89F58FF5-AD2B-466A-BB41-12DD8C1BFF15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9B8F4D23-46D3-43B3-B34C-5F62046D13D2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AE1A38C-66A7-45DB-BAE6-FAF79FBE720D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269A7C4B-6A52-4237-88AF-61108C6E4B6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81E59F6B-D15E-411C-B2DB-BF9B0DE8BD8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EDBC0A63-BF7F-43C5-95E2-D03EF2A31E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7CD23D84-2999-465A-B1F3-5FB712E1B6B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76A28682-B85D-44EF-AF55-E91E110AABD3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5405FD54-95F5-47AB-A86C-DECD722D672D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7F3CCCB2-7356-412A-BF5E-6139A296CAD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83E0053-6158-4B18-83E5-6DA738641E9B}"/>
              </a:ext>
            </a:extLst>
          </p:cNvPr>
          <p:cNvGrpSpPr/>
          <p:nvPr/>
        </p:nvGrpSpPr>
        <p:grpSpPr>
          <a:xfrm>
            <a:off x="3750078" y="1067009"/>
            <a:ext cx="2405843" cy="2244061"/>
            <a:chOff x="1414730" y="1067009"/>
            <a:chExt cx="2405843" cy="2244061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9FBE1062-3196-4684-AE71-D1E50E5005D7}"/>
                </a:ext>
              </a:extLst>
            </p:cNvPr>
            <p:cNvGrpSpPr/>
            <p:nvPr/>
          </p:nvGrpSpPr>
          <p:grpSpPr>
            <a:xfrm>
              <a:off x="1414730" y="1067009"/>
              <a:ext cx="2405843" cy="2244061"/>
              <a:chOff x="4443609" y="3034194"/>
              <a:chExt cx="3788202" cy="3533467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A640D10-6C07-4969-A950-53903A13BB50}"/>
                  </a:ext>
                </a:extLst>
              </p:cNvPr>
              <p:cNvSpPr/>
              <p:nvPr/>
            </p:nvSpPr>
            <p:spPr>
              <a:xfrm rot="5400000">
                <a:off x="5487308" y="5484343"/>
                <a:ext cx="720675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1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33039F0-938D-4F42-A102-8C6FA94F7D4E}"/>
                  </a:ext>
                </a:extLst>
              </p:cNvPr>
              <p:cNvSpPr/>
              <p:nvPr/>
            </p:nvSpPr>
            <p:spPr>
              <a:xfrm rot="5400000">
                <a:off x="5639709" y="5728182"/>
                <a:ext cx="720675" cy="958284"/>
              </a:xfrm>
              <a:custGeom>
                <a:avLst/>
                <a:gdLst>
                  <a:gd name="connsiteX0" fmla="*/ 1829 w 720676"/>
                  <a:gd name="connsiteY0" fmla="*/ 215118 h 958284"/>
                  <a:gd name="connsiteX1" fmla="*/ 3962 w 720676"/>
                  <a:gd name="connsiteY1" fmla="*/ 187137 h 958284"/>
                  <a:gd name="connsiteX2" fmla="*/ 53236 w 720676"/>
                  <a:gd name="connsiteY2" fmla="*/ 170992 h 958284"/>
                  <a:gd name="connsiteX3" fmla="*/ 487607 w 720676"/>
                  <a:gd name="connsiteY3" fmla="*/ 390964 h 958284"/>
                  <a:gd name="connsiteX4" fmla="*/ 493829 w 720676"/>
                  <a:gd name="connsiteY4" fmla="*/ 292625 h 958284"/>
                  <a:gd name="connsiteX5" fmla="*/ 632175 w 720676"/>
                  <a:gd name="connsiteY5" fmla="*/ 0 h 958284"/>
                  <a:gd name="connsiteX6" fmla="*/ 576916 w 720676"/>
                  <a:gd name="connsiteY6" fmla="*/ 211284 h 958284"/>
                  <a:gd name="connsiteX7" fmla="*/ 570601 w 720676"/>
                  <a:gd name="connsiteY7" fmla="*/ 266745 h 958284"/>
                  <a:gd name="connsiteX8" fmla="*/ 575173 w 720676"/>
                  <a:gd name="connsiteY8" fmla="*/ 353650 h 958284"/>
                  <a:gd name="connsiteX9" fmla="*/ 605770 w 720676"/>
                  <a:gd name="connsiteY9" fmla="*/ 511053 h 958284"/>
                  <a:gd name="connsiteX10" fmla="*/ 720676 w 720676"/>
                  <a:gd name="connsiteY10" fmla="*/ 790158 h 958284"/>
                  <a:gd name="connsiteX11" fmla="*/ 568842 w 720676"/>
                  <a:gd name="connsiteY11" fmla="*/ 647441 h 958284"/>
                  <a:gd name="connsiteX12" fmla="*/ 564016 w 720676"/>
                  <a:gd name="connsiteY12" fmla="*/ 633675 h 958284"/>
                  <a:gd name="connsiteX13" fmla="*/ 576917 w 720676"/>
                  <a:gd name="connsiteY13" fmla="*/ 746956 h 958284"/>
                  <a:gd name="connsiteX14" fmla="*/ 632176 w 720676"/>
                  <a:gd name="connsiteY14" fmla="*/ 958239 h 958284"/>
                  <a:gd name="connsiteX15" fmla="*/ 632175 w 720676"/>
                  <a:gd name="connsiteY15" fmla="*/ 958239 h 958284"/>
                  <a:gd name="connsiteX16" fmla="*/ 526007 w 720676"/>
                  <a:gd name="connsiteY16" fmla="*/ 817908 h 958284"/>
                  <a:gd name="connsiteX17" fmla="*/ 522345 w 720676"/>
                  <a:gd name="connsiteY17" fmla="*/ 800581 h 958284"/>
                  <a:gd name="connsiteX18" fmla="*/ 522977 w 720676"/>
                  <a:gd name="connsiteY18" fmla="*/ 814219 h 958284"/>
                  <a:gd name="connsiteX19" fmla="*/ 544538 w 720676"/>
                  <a:gd name="connsiteY19" fmla="*/ 958284 h 958284"/>
                  <a:gd name="connsiteX20" fmla="*/ 458140 w 720676"/>
                  <a:gd name="connsiteY20" fmla="*/ 653432 h 958284"/>
                  <a:gd name="connsiteX21" fmla="*/ 464930 w 720676"/>
                  <a:gd name="connsiteY21" fmla="*/ 534770 h 958284"/>
                  <a:gd name="connsiteX22" fmla="*/ 477664 w 720676"/>
                  <a:gd name="connsiteY22" fmla="*/ 468124 h 958284"/>
                  <a:gd name="connsiteX23" fmla="*/ 20107 w 720676"/>
                  <a:gd name="connsiteY23" fmla="*/ 236412 h 958284"/>
                  <a:gd name="connsiteX24" fmla="*/ 1829 w 720676"/>
                  <a:gd name="connsiteY24" fmla="*/ 215118 h 95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20676" h="958284">
                    <a:moveTo>
                      <a:pt x="1829" y="215118"/>
                    </a:moveTo>
                    <a:cubicBezTo>
                      <a:pt x="-1092" y="206202"/>
                      <a:pt x="-612" y="196170"/>
                      <a:pt x="3962" y="187137"/>
                    </a:cubicBezTo>
                    <a:cubicBezTo>
                      <a:pt x="13111" y="169072"/>
                      <a:pt x="35171" y="161844"/>
                      <a:pt x="53236" y="170992"/>
                    </a:cubicBezTo>
                    <a:lnTo>
                      <a:pt x="487607" y="390964"/>
                    </a:lnTo>
                    <a:lnTo>
                      <a:pt x="493829" y="292625"/>
                    </a:lnTo>
                    <a:cubicBezTo>
                      <a:pt x="516622" y="120661"/>
                      <a:pt x="569983" y="0"/>
                      <a:pt x="632175" y="0"/>
                    </a:cubicBezTo>
                    <a:cubicBezTo>
                      <a:pt x="608545" y="56553"/>
                      <a:pt x="589777" y="129206"/>
                      <a:pt x="576916" y="211284"/>
                    </a:cubicBezTo>
                    <a:lnTo>
                      <a:pt x="570601" y="266745"/>
                    </a:lnTo>
                    <a:lnTo>
                      <a:pt x="575173" y="353650"/>
                    </a:lnTo>
                    <a:cubicBezTo>
                      <a:pt x="581653" y="405180"/>
                      <a:pt x="591938" y="458326"/>
                      <a:pt x="605770" y="511053"/>
                    </a:cubicBezTo>
                    <a:cubicBezTo>
                      <a:pt x="633437" y="616505"/>
                      <a:pt x="673784" y="714508"/>
                      <a:pt x="720676" y="790158"/>
                    </a:cubicBezTo>
                    <a:cubicBezTo>
                      <a:pt x="673462" y="806202"/>
                      <a:pt x="613652" y="746403"/>
                      <a:pt x="568842" y="647441"/>
                    </a:cubicBezTo>
                    <a:lnTo>
                      <a:pt x="564016" y="633675"/>
                    </a:lnTo>
                    <a:lnTo>
                      <a:pt x="576917" y="746956"/>
                    </a:lnTo>
                    <a:cubicBezTo>
                      <a:pt x="589777" y="829034"/>
                      <a:pt x="608546" y="901687"/>
                      <a:pt x="632176" y="958239"/>
                    </a:cubicBezTo>
                    <a:lnTo>
                      <a:pt x="632175" y="958239"/>
                    </a:lnTo>
                    <a:cubicBezTo>
                      <a:pt x="590714" y="958239"/>
                      <a:pt x="553177" y="904613"/>
                      <a:pt x="526007" y="817908"/>
                    </a:cubicBezTo>
                    <a:lnTo>
                      <a:pt x="522345" y="800581"/>
                    </a:lnTo>
                    <a:lnTo>
                      <a:pt x="522977" y="814219"/>
                    </a:lnTo>
                    <a:cubicBezTo>
                      <a:pt x="527876" y="865706"/>
                      <a:pt x="535128" y="914407"/>
                      <a:pt x="544538" y="958284"/>
                    </a:cubicBezTo>
                    <a:cubicBezTo>
                      <a:pt x="496822" y="958284"/>
                      <a:pt x="458140" y="821797"/>
                      <a:pt x="458140" y="653432"/>
                    </a:cubicBezTo>
                    <a:cubicBezTo>
                      <a:pt x="458140" y="611340"/>
                      <a:pt x="460558" y="571242"/>
                      <a:pt x="464930" y="534770"/>
                    </a:cubicBezTo>
                    <a:lnTo>
                      <a:pt x="477664" y="468124"/>
                    </a:lnTo>
                    <a:lnTo>
                      <a:pt x="20107" y="236412"/>
                    </a:lnTo>
                    <a:cubicBezTo>
                      <a:pt x="11075" y="231837"/>
                      <a:pt x="4751" y="224035"/>
                      <a:pt x="1829" y="21511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A8C515C-7690-4185-9A9B-D0B03A93B6A0}"/>
                  </a:ext>
                </a:extLst>
              </p:cNvPr>
              <p:cNvSpPr/>
              <p:nvPr/>
            </p:nvSpPr>
            <p:spPr>
              <a:xfrm>
                <a:off x="4944091" y="3034194"/>
                <a:ext cx="2419035" cy="2894717"/>
              </a:xfrm>
              <a:custGeom>
                <a:avLst/>
                <a:gdLst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283943 w 2437276"/>
                  <a:gd name="connsiteY3" fmla="*/ 667328 h 2894718"/>
                  <a:gd name="connsiteX4" fmla="*/ 1835776 w 2437276"/>
                  <a:gd name="connsiteY4" fmla="*/ 1399951 h 2894718"/>
                  <a:gd name="connsiteX5" fmla="*/ 1796045 w 2437276"/>
                  <a:gd name="connsiteY5" fmla="*/ 1425110 h 2894718"/>
                  <a:gd name="connsiteX6" fmla="*/ 1846506 w 2437276"/>
                  <a:gd name="connsiteY6" fmla="*/ 1442709 h 2894718"/>
                  <a:gd name="connsiteX7" fmla="*/ 2419037 w 2437276"/>
                  <a:gd name="connsiteY7" fmla="*/ 2323425 h 2894718"/>
                  <a:gd name="connsiteX8" fmla="*/ 1671008 w 2437276"/>
                  <a:gd name="connsiteY8" fmla="*/ 2807040 h 2894718"/>
                  <a:gd name="connsiteX9" fmla="*/ 1520181 w 2437276"/>
                  <a:gd name="connsiteY9" fmla="*/ 2801302 h 2894718"/>
                  <a:gd name="connsiteX10" fmla="*/ 1517308 w 2437276"/>
                  <a:gd name="connsiteY10" fmla="*/ 2821474 h 2894718"/>
                  <a:gd name="connsiteX11" fmla="*/ 1300714 w 2437276"/>
                  <a:gd name="connsiteY11" fmla="*/ 2882120 h 2894718"/>
                  <a:gd name="connsiteX12" fmla="*/ 1151789 w 2437276"/>
                  <a:gd name="connsiteY12" fmla="*/ 2735066 h 2894718"/>
                  <a:gd name="connsiteX13" fmla="*/ 1154485 w 2437276"/>
                  <a:gd name="connsiteY13" fmla="*/ 2716133 h 2894718"/>
                  <a:gd name="connsiteX14" fmla="*/ 1102049 w 2437276"/>
                  <a:gd name="connsiteY14" fmla="*/ 2697845 h 2894718"/>
                  <a:gd name="connsiteX15" fmla="*/ 529518 w 2437276"/>
                  <a:gd name="connsiteY15" fmla="*/ 1817130 h 2894718"/>
                  <a:gd name="connsiteX16" fmla="*/ 553372 w 2437276"/>
                  <a:gd name="connsiteY16" fmla="*/ 1747616 h 2894718"/>
                  <a:gd name="connsiteX17" fmla="*/ 575269 w 2437276"/>
                  <a:gd name="connsiteY17" fmla="*/ 1704189 h 2894718"/>
                  <a:gd name="connsiteX18" fmla="*/ 576626 w 2437276"/>
                  <a:gd name="connsiteY18" fmla="*/ 1700326 h 2894718"/>
                  <a:gd name="connsiteX19" fmla="*/ 406269 w 2437276"/>
                  <a:gd name="connsiteY19" fmla="*/ 1241209 h 2894718"/>
                  <a:gd name="connsiteX20" fmla="*/ 410856 w 2437276"/>
                  <a:gd name="connsiteY20" fmla="*/ 1240278 h 2894718"/>
                  <a:gd name="connsiteX21" fmla="*/ 392425 w 2437276"/>
                  <a:gd name="connsiteY21" fmla="*/ 1234557 h 2894718"/>
                  <a:gd name="connsiteX22" fmla="*/ 0 w 2437276"/>
                  <a:gd name="connsiteY22" fmla="*/ 642525 h 2894718"/>
                  <a:gd name="connsiteX23" fmla="*/ 642525 w 2437276"/>
                  <a:gd name="connsiteY23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283943 w 2437276"/>
                  <a:gd name="connsiteY3" fmla="*/ 667328 h 2894718"/>
                  <a:gd name="connsiteX4" fmla="*/ 1835776 w 2437276"/>
                  <a:gd name="connsiteY4" fmla="*/ 1399951 h 2894718"/>
                  <a:gd name="connsiteX5" fmla="*/ 1796045 w 2437276"/>
                  <a:gd name="connsiteY5" fmla="*/ 1425110 h 2894718"/>
                  <a:gd name="connsiteX6" fmla="*/ 1846506 w 2437276"/>
                  <a:gd name="connsiteY6" fmla="*/ 1442709 h 2894718"/>
                  <a:gd name="connsiteX7" fmla="*/ 2419037 w 2437276"/>
                  <a:gd name="connsiteY7" fmla="*/ 2323425 h 2894718"/>
                  <a:gd name="connsiteX8" fmla="*/ 1671008 w 2437276"/>
                  <a:gd name="connsiteY8" fmla="*/ 2807040 h 2894718"/>
                  <a:gd name="connsiteX9" fmla="*/ 1520181 w 2437276"/>
                  <a:gd name="connsiteY9" fmla="*/ 2801302 h 2894718"/>
                  <a:gd name="connsiteX10" fmla="*/ 1517308 w 2437276"/>
                  <a:gd name="connsiteY10" fmla="*/ 2821474 h 2894718"/>
                  <a:gd name="connsiteX11" fmla="*/ 1300714 w 2437276"/>
                  <a:gd name="connsiteY11" fmla="*/ 2882120 h 2894718"/>
                  <a:gd name="connsiteX12" fmla="*/ 1151789 w 2437276"/>
                  <a:gd name="connsiteY12" fmla="*/ 2735066 h 2894718"/>
                  <a:gd name="connsiteX13" fmla="*/ 1154485 w 2437276"/>
                  <a:gd name="connsiteY13" fmla="*/ 2716133 h 2894718"/>
                  <a:gd name="connsiteX14" fmla="*/ 1102049 w 2437276"/>
                  <a:gd name="connsiteY14" fmla="*/ 2697845 h 2894718"/>
                  <a:gd name="connsiteX15" fmla="*/ 529518 w 2437276"/>
                  <a:gd name="connsiteY15" fmla="*/ 1817130 h 2894718"/>
                  <a:gd name="connsiteX16" fmla="*/ 553372 w 2437276"/>
                  <a:gd name="connsiteY16" fmla="*/ 1747616 h 2894718"/>
                  <a:gd name="connsiteX17" fmla="*/ 575269 w 2437276"/>
                  <a:gd name="connsiteY17" fmla="*/ 1704189 h 2894718"/>
                  <a:gd name="connsiteX18" fmla="*/ 576626 w 2437276"/>
                  <a:gd name="connsiteY18" fmla="*/ 1700326 h 2894718"/>
                  <a:gd name="connsiteX19" fmla="*/ 406269 w 2437276"/>
                  <a:gd name="connsiteY19" fmla="*/ 1241209 h 2894718"/>
                  <a:gd name="connsiteX20" fmla="*/ 392425 w 2437276"/>
                  <a:gd name="connsiteY20" fmla="*/ 1234557 h 2894718"/>
                  <a:gd name="connsiteX21" fmla="*/ 0 w 2437276"/>
                  <a:gd name="connsiteY21" fmla="*/ 642525 h 2894718"/>
                  <a:gd name="connsiteX22" fmla="*/ 642525 w 2437276"/>
                  <a:gd name="connsiteY22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283117 w 2437276"/>
                  <a:gd name="connsiteY2" fmla="*/ 668062 h 2894718"/>
                  <a:gd name="connsiteX3" fmla="*/ 1835776 w 2437276"/>
                  <a:gd name="connsiteY3" fmla="*/ 1399951 h 2894718"/>
                  <a:gd name="connsiteX4" fmla="*/ 1796045 w 2437276"/>
                  <a:gd name="connsiteY4" fmla="*/ 1425110 h 2894718"/>
                  <a:gd name="connsiteX5" fmla="*/ 1846506 w 2437276"/>
                  <a:gd name="connsiteY5" fmla="*/ 1442709 h 2894718"/>
                  <a:gd name="connsiteX6" fmla="*/ 2419037 w 2437276"/>
                  <a:gd name="connsiteY6" fmla="*/ 2323425 h 2894718"/>
                  <a:gd name="connsiteX7" fmla="*/ 1671008 w 2437276"/>
                  <a:gd name="connsiteY7" fmla="*/ 2807040 h 2894718"/>
                  <a:gd name="connsiteX8" fmla="*/ 1520181 w 2437276"/>
                  <a:gd name="connsiteY8" fmla="*/ 2801302 h 2894718"/>
                  <a:gd name="connsiteX9" fmla="*/ 1517308 w 2437276"/>
                  <a:gd name="connsiteY9" fmla="*/ 2821474 h 2894718"/>
                  <a:gd name="connsiteX10" fmla="*/ 1300714 w 2437276"/>
                  <a:gd name="connsiteY10" fmla="*/ 2882120 h 2894718"/>
                  <a:gd name="connsiteX11" fmla="*/ 1151789 w 2437276"/>
                  <a:gd name="connsiteY11" fmla="*/ 2735066 h 2894718"/>
                  <a:gd name="connsiteX12" fmla="*/ 1154485 w 2437276"/>
                  <a:gd name="connsiteY12" fmla="*/ 2716133 h 2894718"/>
                  <a:gd name="connsiteX13" fmla="*/ 1102049 w 2437276"/>
                  <a:gd name="connsiteY13" fmla="*/ 2697845 h 2894718"/>
                  <a:gd name="connsiteX14" fmla="*/ 529518 w 2437276"/>
                  <a:gd name="connsiteY14" fmla="*/ 1817130 h 2894718"/>
                  <a:gd name="connsiteX15" fmla="*/ 553372 w 2437276"/>
                  <a:gd name="connsiteY15" fmla="*/ 1747616 h 2894718"/>
                  <a:gd name="connsiteX16" fmla="*/ 575269 w 2437276"/>
                  <a:gd name="connsiteY16" fmla="*/ 1704189 h 2894718"/>
                  <a:gd name="connsiteX17" fmla="*/ 576626 w 2437276"/>
                  <a:gd name="connsiteY17" fmla="*/ 1700326 h 2894718"/>
                  <a:gd name="connsiteX18" fmla="*/ 406269 w 2437276"/>
                  <a:gd name="connsiteY18" fmla="*/ 1241209 h 2894718"/>
                  <a:gd name="connsiteX19" fmla="*/ 392425 w 2437276"/>
                  <a:gd name="connsiteY19" fmla="*/ 1234557 h 2894718"/>
                  <a:gd name="connsiteX20" fmla="*/ 0 w 2437276"/>
                  <a:gd name="connsiteY20" fmla="*/ 642525 h 2894718"/>
                  <a:gd name="connsiteX21" fmla="*/ 642525 w 2437276"/>
                  <a:gd name="connsiteY21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835776 w 2437276"/>
                  <a:gd name="connsiteY2" fmla="*/ 1399951 h 2894718"/>
                  <a:gd name="connsiteX3" fmla="*/ 1796045 w 2437276"/>
                  <a:gd name="connsiteY3" fmla="*/ 1425110 h 2894718"/>
                  <a:gd name="connsiteX4" fmla="*/ 1846506 w 2437276"/>
                  <a:gd name="connsiteY4" fmla="*/ 1442709 h 2894718"/>
                  <a:gd name="connsiteX5" fmla="*/ 2419037 w 2437276"/>
                  <a:gd name="connsiteY5" fmla="*/ 2323425 h 2894718"/>
                  <a:gd name="connsiteX6" fmla="*/ 1671008 w 2437276"/>
                  <a:gd name="connsiteY6" fmla="*/ 2807040 h 2894718"/>
                  <a:gd name="connsiteX7" fmla="*/ 1520181 w 2437276"/>
                  <a:gd name="connsiteY7" fmla="*/ 2801302 h 2894718"/>
                  <a:gd name="connsiteX8" fmla="*/ 1517308 w 2437276"/>
                  <a:gd name="connsiteY8" fmla="*/ 2821474 h 2894718"/>
                  <a:gd name="connsiteX9" fmla="*/ 1300714 w 2437276"/>
                  <a:gd name="connsiteY9" fmla="*/ 2882120 h 2894718"/>
                  <a:gd name="connsiteX10" fmla="*/ 1151789 w 2437276"/>
                  <a:gd name="connsiteY10" fmla="*/ 2735066 h 2894718"/>
                  <a:gd name="connsiteX11" fmla="*/ 1154485 w 2437276"/>
                  <a:gd name="connsiteY11" fmla="*/ 2716133 h 2894718"/>
                  <a:gd name="connsiteX12" fmla="*/ 1102049 w 2437276"/>
                  <a:gd name="connsiteY12" fmla="*/ 2697845 h 2894718"/>
                  <a:gd name="connsiteX13" fmla="*/ 529518 w 2437276"/>
                  <a:gd name="connsiteY13" fmla="*/ 1817130 h 2894718"/>
                  <a:gd name="connsiteX14" fmla="*/ 553372 w 2437276"/>
                  <a:gd name="connsiteY14" fmla="*/ 1747616 h 2894718"/>
                  <a:gd name="connsiteX15" fmla="*/ 575269 w 2437276"/>
                  <a:gd name="connsiteY15" fmla="*/ 1704189 h 2894718"/>
                  <a:gd name="connsiteX16" fmla="*/ 576626 w 2437276"/>
                  <a:gd name="connsiteY16" fmla="*/ 1700326 h 2894718"/>
                  <a:gd name="connsiteX17" fmla="*/ 406269 w 2437276"/>
                  <a:gd name="connsiteY17" fmla="*/ 1241209 h 2894718"/>
                  <a:gd name="connsiteX18" fmla="*/ 392425 w 2437276"/>
                  <a:gd name="connsiteY18" fmla="*/ 1234557 h 2894718"/>
                  <a:gd name="connsiteX19" fmla="*/ 0 w 2437276"/>
                  <a:gd name="connsiteY19" fmla="*/ 642525 h 2894718"/>
                  <a:gd name="connsiteX20" fmla="*/ 642525 w 2437276"/>
                  <a:gd name="connsiteY20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835776 w 2437276"/>
                  <a:gd name="connsiteY2" fmla="*/ 1399951 h 2894718"/>
                  <a:gd name="connsiteX3" fmla="*/ 1796045 w 2437276"/>
                  <a:gd name="connsiteY3" fmla="*/ 1425110 h 2894718"/>
                  <a:gd name="connsiteX4" fmla="*/ 1846506 w 2437276"/>
                  <a:gd name="connsiteY4" fmla="*/ 1442709 h 2894718"/>
                  <a:gd name="connsiteX5" fmla="*/ 2419037 w 2437276"/>
                  <a:gd name="connsiteY5" fmla="*/ 2323425 h 2894718"/>
                  <a:gd name="connsiteX6" fmla="*/ 1671008 w 2437276"/>
                  <a:gd name="connsiteY6" fmla="*/ 2807040 h 2894718"/>
                  <a:gd name="connsiteX7" fmla="*/ 1520181 w 2437276"/>
                  <a:gd name="connsiteY7" fmla="*/ 2801302 h 2894718"/>
                  <a:gd name="connsiteX8" fmla="*/ 1517308 w 2437276"/>
                  <a:gd name="connsiteY8" fmla="*/ 2821474 h 2894718"/>
                  <a:gd name="connsiteX9" fmla="*/ 1300714 w 2437276"/>
                  <a:gd name="connsiteY9" fmla="*/ 2882120 h 2894718"/>
                  <a:gd name="connsiteX10" fmla="*/ 1151789 w 2437276"/>
                  <a:gd name="connsiteY10" fmla="*/ 2735066 h 2894718"/>
                  <a:gd name="connsiteX11" fmla="*/ 1154485 w 2437276"/>
                  <a:gd name="connsiteY11" fmla="*/ 2716133 h 2894718"/>
                  <a:gd name="connsiteX12" fmla="*/ 1102049 w 2437276"/>
                  <a:gd name="connsiteY12" fmla="*/ 2697845 h 2894718"/>
                  <a:gd name="connsiteX13" fmla="*/ 529518 w 2437276"/>
                  <a:gd name="connsiteY13" fmla="*/ 1817130 h 2894718"/>
                  <a:gd name="connsiteX14" fmla="*/ 553372 w 2437276"/>
                  <a:gd name="connsiteY14" fmla="*/ 1747616 h 2894718"/>
                  <a:gd name="connsiteX15" fmla="*/ 575269 w 2437276"/>
                  <a:gd name="connsiteY15" fmla="*/ 1704189 h 2894718"/>
                  <a:gd name="connsiteX16" fmla="*/ 576626 w 2437276"/>
                  <a:gd name="connsiteY16" fmla="*/ 1700326 h 2894718"/>
                  <a:gd name="connsiteX17" fmla="*/ 406269 w 2437276"/>
                  <a:gd name="connsiteY17" fmla="*/ 1241209 h 2894718"/>
                  <a:gd name="connsiteX18" fmla="*/ 392425 w 2437276"/>
                  <a:gd name="connsiteY18" fmla="*/ 1234557 h 2894718"/>
                  <a:gd name="connsiteX19" fmla="*/ 0 w 2437276"/>
                  <a:gd name="connsiteY19" fmla="*/ 642525 h 2894718"/>
                  <a:gd name="connsiteX20" fmla="*/ 642525 w 2437276"/>
                  <a:gd name="connsiteY20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985756 w 2437276"/>
                  <a:gd name="connsiteY2" fmla="*/ 1364955 h 2894718"/>
                  <a:gd name="connsiteX3" fmla="*/ 1796045 w 2437276"/>
                  <a:gd name="connsiteY3" fmla="*/ 1425110 h 2894718"/>
                  <a:gd name="connsiteX4" fmla="*/ 1846506 w 2437276"/>
                  <a:gd name="connsiteY4" fmla="*/ 1442709 h 2894718"/>
                  <a:gd name="connsiteX5" fmla="*/ 2419037 w 2437276"/>
                  <a:gd name="connsiteY5" fmla="*/ 2323425 h 2894718"/>
                  <a:gd name="connsiteX6" fmla="*/ 1671008 w 2437276"/>
                  <a:gd name="connsiteY6" fmla="*/ 2807040 h 2894718"/>
                  <a:gd name="connsiteX7" fmla="*/ 1520181 w 2437276"/>
                  <a:gd name="connsiteY7" fmla="*/ 2801302 h 2894718"/>
                  <a:gd name="connsiteX8" fmla="*/ 1517308 w 2437276"/>
                  <a:gd name="connsiteY8" fmla="*/ 2821474 h 2894718"/>
                  <a:gd name="connsiteX9" fmla="*/ 1300714 w 2437276"/>
                  <a:gd name="connsiteY9" fmla="*/ 2882120 h 2894718"/>
                  <a:gd name="connsiteX10" fmla="*/ 1151789 w 2437276"/>
                  <a:gd name="connsiteY10" fmla="*/ 2735066 h 2894718"/>
                  <a:gd name="connsiteX11" fmla="*/ 1154485 w 2437276"/>
                  <a:gd name="connsiteY11" fmla="*/ 2716133 h 2894718"/>
                  <a:gd name="connsiteX12" fmla="*/ 1102049 w 2437276"/>
                  <a:gd name="connsiteY12" fmla="*/ 2697845 h 2894718"/>
                  <a:gd name="connsiteX13" fmla="*/ 529518 w 2437276"/>
                  <a:gd name="connsiteY13" fmla="*/ 1817130 h 2894718"/>
                  <a:gd name="connsiteX14" fmla="*/ 553372 w 2437276"/>
                  <a:gd name="connsiteY14" fmla="*/ 1747616 h 2894718"/>
                  <a:gd name="connsiteX15" fmla="*/ 575269 w 2437276"/>
                  <a:gd name="connsiteY15" fmla="*/ 1704189 h 2894718"/>
                  <a:gd name="connsiteX16" fmla="*/ 576626 w 2437276"/>
                  <a:gd name="connsiteY16" fmla="*/ 1700326 h 2894718"/>
                  <a:gd name="connsiteX17" fmla="*/ 406269 w 2437276"/>
                  <a:gd name="connsiteY17" fmla="*/ 1241209 h 2894718"/>
                  <a:gd name="connsiteX18" fmla="*/ 392425 w 2437276"/>
                  <a:gd name="connsiteY18" fmla="*/ 1234557 h 2894718"/>
                  <a:gd name="connsiteX19" fmla="*/ 0 w 2437276"/>
                  <a:gd name="connsiteY19" fmla="*/ 642525 h 2894718"/>
                  <a:gd name="connsiteX20" fmla="*/ 642525 w 2437276"/>
                  <a:gd name="connsiteY20" fmla="*/ 0 h 2894718"/>
                  <a:gd name="connsiteX0" fmla="*/ 642525 w 2437276"/>
                  <a:gd name="connsiteY0" fmla="*/ 0 h 2894718"/>
                  <a:gd name="connsiteX1" fmla="*/ 1285049 w 2437276"/>
                  <a:gd name="connsiteY1" fmla="*/ 642525 h 2894718"/>
                  <a:gd name="connsiteX2" fmla="*/ 1985756 w 2437276"/>
                  <a:gd name="connsiteY2" fmla="*/ 1364955 h 2894718"/>
                  <a:gd name="connsiteX3" fmla="*/ 1846506 w 2437276"/>
                  <a:gd name="connsiteY3" fmla="*/ 1442709 h 2894718"/>
                  <a:gd name="connsiteX4" fmla="*/ 2419037 w 2437276"/>
                  <a:gd name="connsiteY4" fmla="*/ 2323425 h 2894718"/>
                  <a:gd name="connsiteX5" fmla="*/ 1671008 w 2437276"/>
                  <a:gd name="connsiteY5" fmla="*/ 2807040 h 2894718"/>
                  <a:gd name="connsiteX6" fmla="*/ 1520181 w 2437276"/>
                  <a:gd name="connsiteY6" fmla="*/ 2801302 h 2894718"/>
                  <a:gd name="connsiteX7" fmla="*/ 1517308 w 2437276"/>
                  <a:gd name="connsiteY7" fmla="*/ 2821474 h 2894718"/>
                  <a:gd name="connsiteX8" fmla="*/ 1300714 w 2437276"/>
                  <a:gd name="connsiteY8" fmla="*/ 2882120 h 2894718"/>
                  <a:gd name="connsiteX9" fmla="*/ 1151789 w 2437276"/>
                  <a:gd name="connsiteY9" fmla="*/ 2735066 h 2894718"/>
                  <a:gd name="connsiteX10" fmla="*/ 1154485 w 2437276"/>
                  <a:gd name="connsiteY10" fmla="*/ 2716133 h 2894718"/>
                  <a:gd name="connsiteX11" fmla="*/ 1102049 w 2437276"/>
                  <a:gd name="connsiteY11" fmla="*/ 2697845 h 2894718"/>
                  <a:gd name="connsiteX12" fmla="*/ 529518 w 2437276"/>
                  <a:gd name="connsiteY12" fmla="*/ 1817130 h 2894718"/>
                  <a:gd name="connsiteX13" fmla="*/ 553372 w 2437276"/>
                  <a:gd name="connsiteY13" fmla="*/ 1747616 h 2894718"/>
                  <a:gd name="connsiteX14" fmla="*/ 575269 w 2437276"/>
                  <a:gd name="connsiteY14" fmla="*/ 1704189 h 2894718"/>
                  <a:gd name="connsiteX15" fmla="*/ 576626 w 2437276"/>
                  <a:gd name="connsiteY15" fmla="*/ 1700326 h 2894718"/>
                  <a:gd name="connsiteX16" fmla="*/ 406269 w 2437276"/>
                  <a:gd name="connsiteY16" fmla="*/ 1241209 h 2894718"/>
                  <a:gd name="connsiteX17" fmla="*/ 392425 w 2437276"/>
                  <a:gd name="connsiteY17" fmla="*/ 1234557 h 2894718"/>
                  <a:gd name="connsiteX18" fmla="*/ 0 w 2437276"/>
                  <a:gd name="connsiteY18" fmla="*/ 642525 h 2894718"/>
                  <a:gd name="connsiteX19" fmla="*/ 642525 w 2437276"/>
                  <a:gd name="connsiteY19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575269 w 2419038"/>
                  <a:gd name="connsiteY13" fmla="*/ 1704189 h 2894718"/>
                  <a:gd name="connsiteX14" fmla="*/ 576626 w 2419038"/>
                  <a:gd name="connsiteY14" fmla="*/ 1700326 h 2894718"/>
                  <a:gd name="connsiteX15" fmla="*/ 406269 w 2419038"/>
                  <a:gd name="connsiteY15" fmla="*/ 1241209 h 2894718"/>
                  <a:gd name="connsiteX16" fmla="*/ 392425 w 2419038"/>
                  <a:gd name="connsiteY16" fmla="*/ 1234557 h 2894718"/>
                  <a:gd name="connsiteX17" fmla="*/ 0 w 2419038"/>
                  <a:gd name="connsiteY17" fmla="*/ 642525 h 2894718"/>
                  <a:gd name="connsiteX18" fmla="*/ 642525 w 2419038"/>
                  <a:gd name="connsiteY18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575269 w 2419036"/>
                  <a:gd name="connsiteY13" fmla="*/ 1704189 h 2894718"/>
                  <a:gd name="connsiteX14" fmla="*/ 576626 w 2419036"/>
                  <a:gd name="connsiteY14" fmla="*/ 1700326 h 2894718"/>
                  <a:gd name="connsiteX15" fmla="*/ 406269 w 2419036"/>
                  <a:gd name="connsiteY15" fmla="*/ 1241209 h 2894718"/>
                  <a:gd name="connsiteX16" fmla="*/ 392425 w 2419036"/>
                  <a:gd name="connsiteY16" fmla="*/ 1234557 h 2894718"/>
                  <a:gd name="connsiteX17" fmla="*/ 0 w 2419036"/>
                  <a:gd name="connsiteY17" fmla="*/ 642525 h 2894718"/>
                  <a:gd name="connsiteX18" fmla="*/ 642525 w 2419036"/>
                  <a:gd name="connsiteY18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575269 w 2419038"/>
                  <a:gd name="connsiteY13" fmla="*/ 1704189 h 2894718"/>
                  <a:gd name="connsiteX14" fmla="*/ 406269 w 2419038"/>
                  <a:gd name="connsiteY14" fmla="*/ 1241209 h 2894718"/>
                  <a:gd name="connsiteX15" fmla="*/ 392425 w 2419038"/>
                  <a:gd name="connsiteY15" fmla="*/ 1234557 h 2894718"/>
                  <a:gd name="connsiteX16" fmla="*/ 0 w 2419038"/>
                  <a:gd name="connsiteY16" fmla="*/ 642525 h 2894718"/>
                  <a:gd name="connsiteX17" fmla="*/ 642525 w 2419038"/>
                  <a:gd name="connsiteY17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575269 w 2419036"/>
                  <a:gd name="connsiteY13" fmla="*/ 1704189 h 2894718"/>
                  <a:gd name="connsiteX14" fmla="*/ 392425 w 2419036"/>
                  <a:gd name="connsiteY14" fmla="*/ 1234557 h 2894718"/>
                  <a:gd name="connsiteX15" fmla="*/ 0 w 2419036"/>
                  <a:gd name="connsiteY15" fmla="*/ 642525 h 2894718"/>
                  <a:gd name="connsiteX16" fmla="*/ 642525 w 2419036"/>
                  <a:gd name="connsiteY16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575269 w 2419038"/>
                  <a:gd name="connsiteY13" fmla="*/ 1704189 h 2894718"/>
                  <a:gd name="connsiteX14" fmla="*/ 392425 w 2419038"/>
                  <a:gd name="connsiteY14" fmla="*/ 1234557 h 2894718"/>
                  <a:gd name="connsiteX15" fmla="*/ 0 w 2419038"/>
                  <a:gd name="connsiteY15" fmla="*/ 642525 h 2894718"/>
                  <a:gd name="connsiteX16" fmla="*/ 642525 w 2419038"/>
                  <a:gd name="connsiteY16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392425 w 2419036"/>
                  <a:gd name="connsiteY13" fmla="*/ 1234557 h 2894718"/>
                  <a:gd name="connsiteX14" fmla="*/ 0 w 2419036"/>
                  <a:gd name="connsiteY14" fmla="*/ 642525 h 2894718"/>
                  <a:gd name="connsiteX15" fmla="*/ 642525 w 2419036"/>
                  <a:gd name="connsiteY15" fmla="*/ 0 h 2894718"/>
                  <a:gd name="connsiteX0" fmla="*/ 642525 w 2419038"/>
                  <a:gd name="connsiteY0" fmla="*/ 0 h 2894718"/>
                  <a:gd name="connsiteX1" fmla="*/ 1285049 w 2419038"/>
                  <a:gd name="connsiteY1" fmla="*/ 642525 h 2894718"/>
                  <a:gd name="connsiteX2" fmla="*/ 1985756 w 2419038"/>
                  <a:gd name="connsiteY2" fmla="*/ 1364955 h 2894718"/>
                  <a:gd name="connsiteX3" fmla="*/ 2419037 w 2419038"/>
                  <a:gd name="connsiteY3" fmla="*/ 2323425 h 2894718"/>
                  <a:gd name="connsiteX4" fmla="*/ 1671008 w 2419038"/>
                  <a:gd name="connsiteY4" fmla="*/ 2807040 h 2894718"/>
                  <a:gd name="connsiteX5" fmla="*/ 1520181 w 2419038"/>
                  <a:gd name="connsiteY5" fmla="*/ 2801302 h 2894718"/>
                  <a:gd name="connsiteX6" fmla="*/ 1517308 w 2419038"/>
                  <a:gd name="connsiteY6" fmla="*/ 2821474 h 2894718"/>
                  <a:gd name="connsiteX7" fmla="*/ 1300714 w 2419038"/>
                  <a:gd name="connsiteY7" fmla="*/ 2882120 h 2894718"/>
                  <a:gd name="connsiteX8" fmla="*/ 1151789 w 2419038"/>
                  <a:gd name="connsiteY8" fmla="*/ 2735066 h 2894718"/>
                  <a:gd name="connsiteX9" fmla="*/ 1154485 w 2419038"/>
                  <a:gd name="connsiteY9" fmla="*/ 2716133 h 2894718"/>
                  <a:gd name="connsiteX10" fmla="*/ 1102049 w 2419038"/>
                  <a:gd name="connsiteY10" fmla="*/ 2697845 h 2894718"/>
                  <a:gd name="connsiteX11" fmla="*/ 529518 w 2419038"/>
                  <a:gd name="connsiteY11" fmla="*/ 1817130 h 2894718"/>
                  <a:gd name="connsiteX12" fmla="*/ 553372 w 2419038"/>
                  <a:gd name="connsiteY12" fmla="*/ 1747616 h 2894718"/>
                  <a:gd name="connsiteX13" fmla="*/ 392425 w 2419038"/>
                  <a:gd name="connsiteY13" fmla="*/ 1234557 h 2894718"/>
                  <a:gd name="connsiteX14" fmla="*/ 0 w 2419038"/>
                  <a:gd name="connsiteY14" fmla="*/ 642525 h 2894718"/>
                  <a:gd name="connsiteX15" fmla="*/ 642525 w 2419038"/>
                  <a:gd name="connsiteY15" fmla="*/ 0 h 2894718"/>
                  <a:gd name="connsiteX0" fmla="*/ 642525 w 2419036"/>
                  <a:gd name="connsiteY0" fmla="*/ 0 h 2894718"/>
                  <a:gd name="connsiteX1" fmla="*/ 1285049 w 2419036"/>
                  <a:gd name="connsiteY1" fmla="*/ 642525 h 2894718"/>
                  <a:gd name="connsiteX2" fmla="*/ 1985756 w 2419036"/>
                  <a:gd name="connsiteY2" fmla="*/ 1364955 h 2894718"/>
                  <a:gd name="connsiteX3" fmla="*/ 2419037 w 2419036"/>
                  <a:gd name="connsiteY3" fmla="*/ 2323425 h 2894718"/>
                  <a:gd name="connsiteX4" fmla="*/ 1671008 w 2419036"/>
                  <a:gd name="connsiteY4" fmla="*/ 2807040 h 2894718"/>
                  <a:gd name="connsiteX5" fmla="*/ 1520181 w 2419036"/>
                  <a:gd name="connsiteY5" fmla="*/ 2801302 h 2894718"/>
                  <a:gd name="connsiteX6" fmla="*/ 1517308 w 2419036"/>
                  <a:gd name="connsiteY6" fmla="*/ 2821474 h 2894718"/>
                  <a:gd name="connsiteX7" fmla="*/ 1300714 w 2419036"/>
                  <a:gd name="connsiteY7" fmla="*/ 2882120 h 2894718"/>
                  <a:gd name="connsiteX8" fmla="*/ 1151789 w 2419036"/>
                  <a:gd name="connsiteY8" fmla="*/ 2735066 h 2894718"/>
                  <a:gd name="connsiteX9" fmla="*/ 1154485 w 2419036"/>
                  <a:gd name="connsiteY9" fmla="*/ 2716133 h 2894718"/>
                  <a:gd name="connsiteX10" fmla="*/ 1102049 w 2419036"/>
                  <a:gd name="connsiteY10" fmla="*/ 2697845 h 2894718"/>
                  <a:gd name="connsiteX11" fmla="*/ 529518 w 2419036"/>
                  <a:gd name="connsiteY11" fmla="*/ 1817130 h 2894718"/>
                  <a:gd name="connsiteX12" fmla="*/ 553372 w 2419036"/>
                  <a:gd name="connsiteY12" fmla="*/ 1747616 h 2894718"/>
                  <a:gd name="connsiteX13" fmla="*/ 392425 w 2419036"/>
                  <a:gd name="connsiteY13" fmla="*/ 1234557 h 2894718"/>
                  <a:gd name="connsiteX14" fmla="*/ 0 w 2419036"/>
                  <a:gd name="connsiteY14" fmla="*/ 642525 h 2894718"/>
                  <a:gd name="connsiteX15" fmla="*/ 642525 w 2419036"/>
                  <a:gd name="connsiteY15" fmla="*/ 0 h 289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419036" h="2894718">
                    <a:moveTo>
                      <a:pt x="642525" y="0"/>
                    </a:moveTo>
                    <a:cubicBezTo>
                      <a:pt x="997381" y="0"/>
                      <a:pt x="1285049" y="287668"/>
                      <a:pt x="1285049" y="642525"/>
                    </a:cubicBezTo>
                    <a:cubicBezTo>
                      <a:pt x="1288650" y="825009"/>
                      <a:pt x="1731344" y="1100457"/>
                      <a:pt x="1985756" y="1364955"/>
                    </a:cubicBezTo>
                    <a:cubicBezTo>
                      <a:pt x="2240168" y="1629453"/>
                      <a:pt x="2274610" y="2003935"/>
                      <a:pt x="2419037" y="2323425"/>
                    </a:cubicBezTo>
                    <a:cubicBezTo>
                      <a:pt x="2342160" y="2610334"/>
                      <a:pt x="2038272" y="2792747"/>
                      <a:pt x="1671008" y="2807040"/>
                    </a:cubicBezTo>
                    <a:lnTo>
                      <a:pt x="1520181" y="2801302"/>
                    </a:lnTo>
                    <a:lnTo>
                      <a:pt x="1517308" y="2821474"/>
                    </a:lnTo>
                    <a:cubicBezTo>
                      <a:pt x="1497657" y="2885602"/>
                      <a:pt x="1400685" y="2912754"/>
                      <a:pt x="1300714" y="2882120"/>
                    </a:cubicBezTo>
                    <a:cubicBezTo>
                      <a:pt x="1213240" y="2855315"/>
                      <a:pt x="1152454" y="2793149"/>
                      <a:pt x="1151789" y="2735066"/>
                    </a:cubicBezTo>
                    <a:lnTo>
                      <a:pt x="1154485" y="2716133"/>
                    </a:lnTo>
                    <a:lnTo>
                      <a:pt x="1102049" y="2697845"/>
                    </a:lnTo>
                    <a:cubicBezTo>
                      <a:pt x="688844" y="2517902"/>
                      <a:pt x="439828" y="2151856"/>
                      <a:pt x="529518" y="1817130"/>
                    </a:cubicBezTo>
                    <a:cubicBezTo>
                      <a:pt x="535924" y="1793221"/>
                      <a:pt x="543907" y="1770037"/>
                      <a:pt x="553372" y="1747616"/>
                    </a:cubicBezTo>
                    <a:cubicBezTo>
                      <a:pt x="600959" y="1610340"/>
                      <a:pt x="487318" y="1274344"/>
                      <a:pt x="392425" y="1234557"/>
                    </a:cubicBezTo>
                    <a:cubicBezTo>
                      <a:pt x="161814" y="1137016"/>
                      <a:pt x="0" y="908667"/>
                      <a:pt x="0" y="642525"/>
                    </a:cubicBezTo>
                    <a:cubicBezTo>
                      <a:pt x="0" y="287668"/>
                      <a:pt x="287668" y="0"/>
                      <a:pt x="642525" y="0"/>
                    </a:cubicBezTo>
                    <a:close/>
                  </a:path>
                </a:pathLst>
              </a:custGeom>
              <a:gradFill>
                <a:gsLst>
                  <a:gs pos="68000">
                    <a:schemeClr val="accent4">
                      <a:lumMod val="20000"/>
                      <a:lumOff val="80000"/>
                    </a:schemeClr>
                  </a:gs>
                  <a:gs pos="32000">
                    <a:schemeClr val="accent4">
                      <a:lumMod val="40000"/>
                      <a:lumOff val="60000"/>
                    </a:schemeClr>
                  </a:gs>
                  <a:gs pos="0">
                    <a:srgbClr val="99CC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二等辺三角形 125">
                <a:extLst>
                  <a:ext uri="{FF2B5EF4-FFF2-40B4-BE49-F238E27FC236}">
                    <a16:creationId xmlns:a16="http://schemas.microsoft.com/office/drawing/2014/main" id="{7EFA48B0-6F5B-4592-BCD0-89F1771EC1C4}"/>
                  </a:ext>
                </a:extLst>
              </p:cNvPr>
              <p:cNvSpPr/>
              <p:nvPr/>
            </p:nvSpPr>
            <p:spPr>
              <a:xfrm rot="17100000">
                <a:off x="7399913" y="4915228"/>
                <a:ext cx="439840" cy="1223956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0">
                    <a:srgbClr val="00CC00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  <a:gs pos="72000">
                    <a:schemeClr val="accent2">
                      <a:lumMod val="75000"/>
                    </a:schemeClr>
                  </a:gs>
                  <a:gs pos="30000">
                    <a:srgbClr val="99CC00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93" name="楕円 116">
                <a:extLst>
                  <a:ext uri="{FF2B5EF4-FFF2-40B4-BE49-F238E27FC236}">
                    <a16:creationId xmlns:a16="http://schemas.microsoft.com/office/drawing/2014/main" id="{CD168224-EAEA-4456-ABF0-AF3AEAE801C3}"/>
                  </a:ext>
                </a:extLst>
              </p:cNvPr>
              <p:cNvSpPr/>
              <p:nvPr/>
            </p:nvSpPr>
            <p:spPr>
              <a:xfrm rot="8258349" flipH="1" flipV="1">
                <a:off x="6178870" y="3727418"/>
                <a:ext cx="1250080" cy="2414974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510" h="2603756">
                    <a:moveTo>
                      <a:pt x="2079" y="702566"/>
                    </a:moveTo>
                    <a:cubicBezTo>
                      <a:pt x="-21698" y="346761"/>
                      <a:pt x="160102" y="7920"/>
                      <a:pt x="462557" y="106"/>
                    </a:cubicBezTo>
                    <a:cubicBezTo>
                      <a:pt x="765012" y="-7708"/>
                      <a:pt x="961735" y="415496"/>
                      <a:pt x="985059" y="702566"/>
                    </a:cubicBezTo>
                    <a:cubicBezTo>
                      <a:pt x="1008383" y="989636"/>
                      <a:pt x="976249" y="2051048"/>
                      <a:pt x="493569" y="2603756"/>
                    </a:cubicBezTo>
                    <a:cubicBezTo>
                      <a:pt x="292946" y="1583212"/>
                      <a:pt x="25856" y="1058371"/>
                      <a:pt x="2079" y="702566"/>
                    </a:cubicBezTo>
                    <a:close/>
                  </a:path>
                </a:pathLst>
              </a:custGeom>
              <a:gradFill flip="none" rotWithShape="1">
                <a:gsLst>
                  <a:gs pos="68000">
                    <a:schemeClr val="accent2">
                      <a:lumMod val="75000"/>
                    </a:schemeClr>
                  </a:gs>
                  <a:gs pos="0">
                    <a:srgbClr val="99CC00"/>
                  </a:gs>
                </a:gsLst>
                <a:lin ang="96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5A4B5D55-F8CE-4E5F-AA3A-7AAD17906B34}"/>
                  </a:ext>
                </a:extLst>
              </p:cNvPr>
              <p:cNvSpPr/>
              <p:nvPr/>
            </p:nvSpPr>
            <p:spPr>
              <a:xfrm>
                <a:off x="5205602" y="3440705"/>
                <a:ext cx="246196" cy="24619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25D9363E-0348-4C84-8994-012CB8633E34}"/>
                  </a:ext>
                </a:extLst>
              </p:cNvPr>
              <p:cNvSpPr/>
              <p:nvPr/>
            </p:nvSpPr>
            <p:spPr>
              <a:xfrm>
                <a:off x="5252854" y="3489972"/>
                <a:ext cx="151695" cy="1516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B68C2676-05DD-4B02-A959-AE7158E1D959}"/>
                  </a:ext>
                </a:extLst>
              </p:cNvPr>
              <p:cNvSpPr/>
              <p:nvPr/>
            </p:nvSpPr>
            <p:spPr>
              <a:xfrm>
                <a:off x="5285299" y="3526121"/>
                <a:ext cx="52139" cy="5213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4">
                <a:extLst>
                  <a:ext uri="{FF2B5EF4-FFF2-40B4-BE49-F238E27FC236}">
                    <a16:creationId xmlns:a16="http://schemas.microsoft.com/office/drawing/2014/main" id="{D063DEFE-DE87-4B7B-B469-94DEE1D6A954}"/>
                  </a:ext>
                </a:extLst>
              </p:cNvPr>
              <p:cNvSpPr/>
              <p:nvPr/>
            </p:nvSpPr>
            <p:spPr>
              <a:xfrm rot="20411724" flipV="1">
                <a:off x="4625756" y="3883868"/>
                <a:ext cx="518271" cy="19919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212 w 797795"/>
                  <a:gd name="connsiteY0" fmla="*/ 358120 h 375407"/>
                  <a:gd name="connsiteX1" fmla="*/ 708970 w 797795"/>
                  <a:gd name="connsiteY1" fmla="*/ 405 h 375407"/>
                  <a:gd name="connsiteX2" fmla="*/ 787258 w 797795"/>
                  <a:gd name="connsiteY2" fmla="*/ 289540 h 375407"/>
                  <a:gd name="connsiteX3" fmla="*/ 212 w 797795"/>
                  <a:gd name="connsiteY3" fmla="*/ 358120 h 375407"/>
                  <a:gd name="connsiteX0" fmla="*/ 186 w 909785"/>
                  <a:gd name="connsiteY0" fmla="*/ 461791 h 470540"/>
                  <a:gd name="connsiteX1" fmla="*/ 814797 w 909785"/>
                  <a:gd name="connsiteY1" fmla="*/ 2235 h 470540"/>
                  <a:gd name="connsiteX2" fmla="*/ 893085 w 909785"/>
                  <a:gd name="connsiteY2" fmla="*/ 291370 h 470540"/>
                  <a:gd name="connsiteX3" fmla="*/ 186 w 909785"/>
                  <a:gd name="connsiteY3" fmla="*/ 461791 h 470540"/>
                  <a:gd name="connsiteX0" fmla="*/ 824 w 893724"/>
                  <a:gd name="connsiteY0" fmla="*/ 420989 h 427826"/>
                  <a:gd name="connsiteX1" fmla="*/ 735691 w 893724"/>
                  <a:gd name="connsiteY1" fmla="*/ 2635 h 427826"/>
                  <a:gd name="connsiteX2" fmla="*/ 893723 w 893724"/>
                  <a:gd name="connsiteY2" fmla="*/ 250568 h 427826"/>
                  <a:gd name="connsiteX3" fmla="*/ 824 w 893724"/>
                  <a:gd name="connsiteY3" fmla="*/ 420989 h 427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3724" h="427826">
                    <a:moveTo>
                      <a:pt x="824" y="420989"/>
                    </a:moveTo>
                    <a:cubicBezTo>
                      <a:pt x="-25515" y="379667"/>
                      <a:pt x="586875" y="31038"/>
                      <a:pt x="735691" y="2635"/>
                    </a:cubicBezTo>
                    <a:cubicBezTo>
                      <a:pt x="884507" y="-25768"/>
                      <a:pt x="893723" y="183459"/>
                      <a:pt x="893723" y="250568"/>
                    </a:cubicBezTo>
                    <a:cubicBezTo>
                      <a:pt x="795751" y="305110"/>
                      <a:pt x="27163" y="462311"/>
                      <a:pt x="824" y="420989"/>
                    </a:cubicBezTo>
                    <a:close/>
                  </a:path>
                </a:pathLst>
              </a:custGeom>
              <a:gradFill flip="none" rotWithShape="1">
                <a:gsLst>
                  <a:gs pos="25000">
                    <a:schemeClr val="tx1">
                      <a:lumMod val="75000"/>
                      <a:lumOff val="25000"/>
                    </a:schemeClr>
                  </a:gs>
                  <a:gs pos="36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4">
                <a:extLst>
                  <a:ext uri="{FF2B5EF4-FFF2-40B4-BE49-F238E27FC236}">
                    <a16:creationId xmlns:a16="http://schemas.microsoft.com/office/drawing/2014/main" id="{88CE0818-BA2A-4FA5-89A1-024A7D4F2113}"/>
                  </a:ext>
                </a:extLst>
              </p:cNvPr>
              <p:cNvSpPr/>
              <p:nvPr/>
            </p:nvSpPr>
            <p:spPr>
              <a:xfrm>
                <a:off x="4443609" y="3728982"/>
                <a:ext cx="691676" cy="258921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7046" h="342860">
                    <a:moveTo>
                      <a:pt x="0" y="327715"/>
                    </a:moveTo>
                    <a:cubicBezTo>
                      <a:pt x="24130" y="270701"/>
                      <a:pt x="456659" y="11894"/>
                      <a:pt x="587833" y="464"/>
                    </a:cubicBezTo>
                    <a:cubicBezTo>
                      <a:pt x="719007" y="-10966"/>
                      <a:pt x="787046" y="192026"/>
                      <a:pt x="787046" y="259135"/>
                    </a:cubicBezTo>
                    <a:cubicBezTo>
                      <a:pt x="689074" y="313677"/>
                      <a:pt x="33202" y="370827"/>
                      <a:pt x="0" y="327715"/>
                    </a:cubicBezTo>
                    <a:close/>
                  </a:path>
                </a:pathLst>
              </a:custGeom>
              <a:gradFill flip="none" rotWithShape="1">
                <a:gsLst>
                  <a:gs pos="25000">
                    <a:schemeClr val="tx1">
                      <a:lumMod val="75000"/>
                      <a:lumOff val="25000"/>
                    </a:schemeClr>
                  </a:gs>
                  <a:gs pos="36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8B9B2DE6-29C8-4AD0-B555-B4AF293488BD}"/>
                </a:ext>
              </a:extLst>
            </p:cNvPr>
            <p:cNvSpPr/>
            <p:nvPr/>
          </p:nvSpPr>
          <p:spPr>
            <a:xfrm rot="8250597">
              <a:off x="2786497" y="1863805"/>
              <a:ext cx="547692" cy="985012"/>
            </a:xfrm>
            <a:custGeom>
              <a:avLst/>
              <a:gdLst>
                <a:gd name="connsiteX0" fmla="*/ 547692 w 547692"/>
                <a:gd name="connsiteY0" fmla="*/ 672379 h 985012"/>
                <a:gd name="connsiteX1" fmla="*/ 547692 w 547692"/>
                <a:gd name="connsiteY1" fmla="*/ 672377 h 985012"/>
                <a:gd name="connsiteX2" fmla="*/ 547692 w 547692"/>
                <a:gd name="connsiteY2" fmla="*/ 672377 h 985012"/>
                <a:gd name="connsiteX3" fmla="*/ 536750 w 547692"/>
                <a:gd name="connsiteY3" fmla="*/ 668319 h 985012"/>
                <a:gd name="connsiteX4" fmla="*/ 398027 w 547692"/>
                <a:gd name="connsiteY4" fmla="*/ 349944 h 985012"/>
                <a:gd name="connsiteX5" fmla="*/ 335564 w 547692"/>
                <a:gd name="connsiteY5" fmla="*/ 0 h 985012"/>
                <a:gd name="connsiteX6" fmla="*/ 419827 w 547692"/>
                <a:gd name="connsiteY6" fmla="*/ 343067 h 985012"/>
                <a:gd name="connsiteX7" fmla="*/ 517229 w 547692"/>
                <a:gd name="connsiteY7" fmla="*/ 607870 h 985012"/>
                <a:gd name="connsiteX8" fmla="*/ 547692 w 547692"/>
                <a:gd name="connsiteY8" fmla="*/ 672377 h 985012"/>
                <a:gd name="connsiteX9" fmla="*/ 531467 w 547692"/>
                <a:gd name="connsiteY9" fmla="*/ 832205 h 985012"/>
                <a:gd name="connsiteX10" fmla="*/ 531466 w 547692"/>
                <a:gd name="connsiteY10" fmla="*/ 832203 h 985012"/>
                <a:gd name="connsiteX11" fmla="*/ 531467 w 547692"/>
                <a:gd name="connsiteY11" fmla="*/ 832203 h 985012"/>
                <a:gd name="connsiteX12" fmla="*/ 520577 w 547692"/>
                <a:gd name="connsiteY12" fmla="*/ 828007 h 985012"/>
                <a:gd name="connsiteX13" fmla="*/ 385904 w 547692"/>
                <a:gd name="connsiteY13" fmla="*/ 507897 h 985012"/>
                <a:gd name="connsiteX14" fmla="*/ 327885 w 547692"/>
                <a:gd name="connsiteY14" fmla="*/ 157189 h 985012"/>
                <a:gd name="connsiteX15" fmla="*/ 407790 w 547692"/>
                <a:gd name="connsiteY15" fmla="*/ 501298 h 985012"/>
                <a:gd name="connsiteX16" fmla="*/ 501825 w 547692"/>
                <a:gd name="connsiteY16" fmla="*/ 767315 h 985012"/>
                <a:gd name="connsiteX17" fmla="*/ 531466 w 547692"/>
                <a:gd name="connsiteY17" fmla="*/ 832203 h 985012"/>
                <a:gd name="connsiteX18" fmla="*/ 409108 w 547692"/>
                <a:gd name="connsiteY18" fmla="*/ 746020 h 985012"/>
                <a:gd name="connsiteX19" fmla="*/ 409108 w 547692"/>
                <a:gd name="connsiteY19" fmla="*/ 746018 h 985012"/>
                <a:gd name="connsiteX20" fmla="*/ 409108 w 547692"/>
                <a:gd name="connsiteY20" fmla="*/ 746018 h 985012"/>
                <a:gd name="connsiteX21" fmla="*/ 398750 w 547692"/>
                <a:gd name="connsiteY21" fmla="*/ 740642 h 985012"/>
                <a:gd name="connsiteX22" fmla="*/ 300339 w 547692"/>
                <a:gd name="connsiteY22" fmla="*/ 407592 h 985012"/>
                <a:gd name="connsiteX23" fmla="*/ 281499 w 547692"/>
                <a:gd name="connsiteY23" fmla="*/ 52616 h 985012"/>
                <a:gd name="connsiteX24" fmla="*/ 322821 w 547692"/>
                <a:gd name="connsiteY24" fmla="*/ 403456 h 985012"/>
                <a:gd name="connsiteX25" fmla="*/ 386831 w 547692"/>
                <a:gd name="connsiteY25" fmla="*/ 678247 h 985012"/>
                <a:gd name="connsiteX26" fmla="*/ 409108 w 547692"/>
                <a:gd name="connsiteY26" fmla="*/ 746018 h 985012"/>
                <a:gd name="connsiteX27" fmla="*/ 358401 w 547692"/>
                <a:gd name="connsiteY27" fmla="*/ 876188 h 985012"/>
                <a:gd name="connsiteX28" fmla="*/ 358400 w 547692"/>
                <a:gd name="connsiteY28" fmla="*/ 876186 h 985012"/>
                <a:gd name="connsiteX29" fmla="*/ 358401 w 547692"/>
                <a:gd name="connsiteY29" fmla="*/ 876186 h 985012"/>
                <a:gd name="connsiteX30" fmla="*/ 348154 w 547692"/>
                <a:gd name="connsiteY30" fmla="*/ 870600 h 985012"/>
                <a:gd name="connsiteX31" fmla="*/ 256552 w 547692"/>
                <a:gd name="connsiteY31" fmla="*/ 535614 h 985012"/>
                <a:gd name="connsiteX32" fmla="*/ 244949 w 547692"/>
                <a:gd name="connsiteY32" fmla="*/ 180328 h 985012"/>
                <a:gd name="connsiteX33" fmla="*/ 279113 w 547692"/>
                <a:gd name="connsiteY33" fmla="*/ 531936 h 985012"/>
                <a:gd name="connsiteX34" fmla="*/ 337509 w 547692"/>
                <a:gd name="connsiteY34" fmla="*/ 807975 h 985012"/>
                <a:gd name="connsiteX35" fmla="*/ 358400 w 547692"/>
                <a:gd name="connsiteY35" fmla="*/ 876186 h 985012"/>
                <a:gd name="connsiteX36" fmla="*/ 229999 w 547692"/>
                <a:gd name="connsiteY36" fmla="*/ 796820 h 985012"/>
                <a:gd name="connsiteX37" fmla="*/ 229998 w 547692"/>
                <a:gd name="connsiteY37" fmla="*/ 796818 h 985012"/>
                <a:gd name="connsiteX38" fmla="*/ 229999 w 547692"/>
                <a:gd name="connsiteY38" fmla="*/ 796818 h 985012"/>
                <a:gd name="connsiteX39" fmla="*/ 220652 w 547692"/>
                <a:gd name="connsiteY39" fmla="*/ 789830 h 985012"/>
                <a:gd name="connsiteX40" fmla="*/ 177707 w 547692"/>
                <a:gd name="connsiteY40" fmla="*/ 445210 h 985012"/>
                <a:gd name="connsiteX41" fmla="*/ 216837 w 547692"/>
                <a:gd name="connsiteY41" fmla="*/ 91895 h 985012"/>
                <a:gd name="connsiteX42" fmla="*/ 200562 w 547692"/>
                <a:gd name="connsiteY42" fmla="*/ 444784 h 985012"/>
                <a:gd name="connsiteX43" fmla="*/ 219038 w 547692"/>
                <a:gd name="connsiteY43" fmla="*/ 726327 h 985012"/>
                <a:gd name="connsiteX44" fmla="*/ 229998 w 547692"/>
                <a:gd name="connsiteY44" fmla="*/ 796818 h 985012"/>
                <a:gd name="connsiteX45" fmla="*/ 12427 w 547692"/>
                <a:gd name="connsiteY45" fmla="*/ 824803 h 985012"/>
                <a:gd name="connsiteX46" fmla="*/ 4928 w 547692"/>
                <a:gd name="connsiteY46" fmla="*/ 815861 h 985012"/>
                <a:gd name="connsiteX47" fmla="*/ 41978 w 547692"/>
                <a:gd name="connsiteY47" fmla="*/ 470559 h 985012"/>
                <a:gd name="connsiteX48" fmla="*/ 160915 w 547692"/>
                <a:gd name="connsiteY48" fmla="*/ 135571 h 985012"/>
                <a:gd name="connsiteX49" fmla="*/ 64324 w 547692"/>
                <a:gd name="connsiteY49" fmla="*/ 475374 h 985012"/>
                <a:gd name="connsiteX50" fmla="*/ 17887 w 547692"/>
                <a:gd name="connsiteY50" fmla="*/ 753675 h 985012"/>
                <a:gd name="connsiteX51" fmla="*/ 12427 w 547692"/>
                <a:gd name="connsiteY51" fmla="*/ 824805 h 985012"/>
                <a:gd name="connsiteX52" fmla="*/ 12427 w 547692"/>
                <a:gd name="connsiteY52" fmla="*/ 824803 h 985012"/>
                <a:gd name="connsiteX53" fmla="*/ 12427 w 547692"/>
                <a:gd name="connsiteY53" fmla="*/ 824803 h 985012"/>
                <a:gd name="connsiteX54" fmla="*/ 151694 w 547692"/>
                <a:gd name="connsiteY54" fmla="*/ 985012 h 985012"/>
                <a:gd name="connsiteX55" fmla="*/ 151694 w 547692"/>
                <a:gd name="connsiteY55" fmla="*/ 985010 h 985012"/>
                <a:gd name="connsiteX56" fmla="*/ 151694 w 547692"/>
                <a:gd name="connsiteY56" fmla="*/ 985010 h 985012"/>
                <a:gd name="connsiteX57" fmla="*/ 142480 w 547692"/>
                <a:gd name="connsiteY57" fmla="*/ 977848 h 985012"/>
                <a:gd name="connsiteX58" fmla="*/ 105975 w 547692"/>
                <a:gd name="connsiteY58" fmla="*/ 632487 h 985012"/>
                <a:gd name="connsiteX59" fmla="*/ 151694 w 547692"/>
                <a:gd name="connsiteY59" fmla="*/ 279964 h 985012"/>
                <a:gd name="connsiteX60" fmla="*/ 128834 w 547692"/>
                <a:gd name="connsiteY60" fmla="*/ 632488 h 985012"/>
                <a:gd name="connsiteX61" fmla="*/ 142051 w 547692"/>
                <a:gd name="connsiteY61" fmla="*/ 914327 h 985012"/>
                <a:gd name="connsiteX62" fmla="*/ 151694 w 547692"/>
                <a:gd name="connsiteY62" fmla="*/ 985010 h 98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47692" h="985012">
                  <a:moveTo>
                    <a:pt x="547692" y="672379"/>
                  </a:moveTo>
                  <a:lnTo>
                    <a:pt x="547692" y="672377"/>
                  </a:lnTo>
                  <a:lnTo>
                    <a:pt x="547692" y="672377"/>
                  </a:lnTo>
                  <a:close/>
                  <a:moveTo>
                    <a:pt x="536750" y="668319"/>
                  </a:moveTo>
                  <a:cubicBezTo>
                    <a:pt x="506992" y="643239"/>
                    <a:pt x="449282" y="512407"/>
                    <a:pt x="398027" y="349944"/>
                  </a:cubicBezTo>
                  <a:cubicBezTo>
                    <a:pt x="339450" y="164272"/>
                    <a:pt x="311484" y="7597"/>
                    <a:pt x="335564" y="0"/>
                  </a:cubicBezTo>
                  <a:cubicBezTo>
                    <a:pt x="346879" y="83693"/>
                    <a:pt x="378097" y="210794"/>
                    <a:pt x="419827" y="343067"/>
                  </a:cubicBezTo>
                  <a:cubicBezTo>
                    <a:pt x="451125" y="442272"/>
                    <a:pt x="485596" y="535701"/>
                    <a:pt x="517229" y="607870"/>
                  </a:cubicBezTo>
                  <a:lnTo>
                    <a:pt x="547692" y="672377"/>
                  </a:lnTo>
                  <a:close/>
                  <a:moveTo>
                    <a:pt x="531467" y="832205"/>
                  </a:moveTo>
                  <a:lnTo>
                    <a:pt x="531466" y="832203"/>
                  </a:lnTo>
                  <a:lnTo>
                    <a:pt x="531467" y="832203"/>
                  </a:lnTo>
                  <a:close/>
                  <a:moveTo>
                    <a:pt x="520577" y="828007"/>
                  </a:moveTo>
                  <a:cubicBezTo>
                    <a:pt x="491139" y="802551"/>
                    <a:pt x="435095" y="670997"/>
                    <a:pt x="385904" y="507897"/>
                  </a:cubicBezTo>
                  <a:cubicBezTo>
                    <a:pt x="329687" y="321497"/>
                    <a:pt x="303710" y="164480"/>
                    <a:pt x="327885" y="157189"/>
                  </a:cubicBezTo>
                  <a:cubicBezTo>
                    <a:pt x="338137" y="241018"/>
                    <a:pt x="367740" y="368506"/>
                    <a:pt x="407790" y="501298"/>
                  </a:cubicBezTo>
                  <a:cubicBezTo>
                    <a:pt x="437827" y="600891"/>
                    <a:pt x="471110" y="694750"/>
                    <a:pt x="501825" y="767315"/>
                  </a:cubicBezTo>
                  <a:lnTo>
                    <a:pt x="531466" y="832203"/>
                  </a:lnTo>
                  <a:close/>
                  <a:moveTo>
                    <a:pt x="409108" y="746020"/>
                  </a:moveTo>
                  <a:lnTo>
                    <a:pt x="409108" y="746018"/>
                  </a:lnTo>
                  <a:lnTo>
                    <a:pt x="409108" y="746018"/>
                  </a:lnTo>
                  <a:close/>
                  <a:moveTo>
                    <a:pt x="398750" y="740642"/>
                  </a:moveTo>
                  <a:cubicBezTo>
                    <a:pt x="372311" y="712084"/>
                    <a:pt x="331173" y="575135"/>
                    <a:pt x="300339" y="407592"/>
                  </a:cubicBezTo>
                  <a:cubicBezTo>
                    <a:pt x="265101" y="216114"/>
                    <a:pt x="256666" y="57187"/>
                    <a:pt x="281499" y="52616"/>
                  </a:cubicBezTo>
                  <a:cubicBezTo>
                    <a:pt x="282408" y="137065"/>
                    <a:pt x="297717" y="267046"/>
                    <a:pt x="322821" y="403456"/>
                  </a:cubicBezTo>
                  <a:cubicBezTo>
                    <a:pt x="341649" y="505762"/>
                    <a:pt x="364338" y="602728"/>
                    <a:pt x="386831" y="678247"/>
                  </a:cubicBezTo>
                  <a:lnTo>
                    <a:pt x="409108" y="746018"/>
                  </a:lnTo>
                  <a:close/>
                  <a:moveTo>
                    <a:pt x="358401" y="876188"/>
                  </a:moveTo>
                  <a:lnTo>
                    <a:pt x="358400" y="876186"/>
                  </a:lnTo>
                  <a:lnTo>
                    <a:pt x="358401" y="876186"/>
                  </a:lnTo>
                  <a:close/>
                  <a:moveTo>
                    <a:pt x="348154" y="870600"/>
                  </a:moveTo>
                  <a:cubicBezTo>
                    <a:pt x="322303" y="841509"/>
                    <a:pt x="283965" y="703750"/>
                    <a:pt x="256552" y="535614"/>
                  </a:cubicBezTo>
                  <a:cubicBezTo>
                    <a:pt x="225223" y="343458"/>
                    <a:pt x="220028" y="184391"/>
                    <a:pt x="244949" y="180328"/>
                  </a:cubicBezTo>
                  <a:cubicBezTo>
                    <a:pt x="244138" y="264778"/>
                    <a:pt x="256794" y="395044"/>
                    <a:pt x="279113" y="531936"/>
                  </a:cubicBezTo>
                  <a:cubicBezTo>
                    <a:pt x="295852" y="634605"/>
                    <a:pt x="316560" y="732014"/>
                    <a:pt x="337509" y="807975"/>
                  </a:cubicBezTo>
                  <a:lnTo>
                    <a:pt x="358400" y="876186"/>
                  </a:lnTo>
                  <a:close/>
                  <a:moveTo>
                    <a:pt x="229999" y="796820"/>
                  </a:moveTo>
                  <a:lnTo>
                    <a:pt x="229998" y="796818"/>
                  </a:lnTo>
                  <a:lnTo>
                    <a:pt x="229999" y="796818"/>
                  </a:lnTo>
                  <a:close/>
                  <a:moveTo>
                    <a:pt x="220652" y="789830"/>
                  </a:moveTo>
                  <a:cubicBezTo>
                    <a:pt x="199209" y="757353"/>
                    <a:pt x="180887" y="615537"/>
                    <a:pt x="177707" y="445210"/>
                  </a:cubicBezTo>
                  <a:cubicBezTo>
                    <a:pt x="174072" y="250551"/>
                    <a:pt x="191591" y="92366"/>
                    <a:pt x="216837" y="91895"/>
                  </a:cubicBezTo>
                  <a:cubicBezTo>
                    <a:pt x="204003" y="175368"/>
                    <a:pt x="197972" y="306109"/>
                    <a:pt x="200562" y="444784"/>
                  </a:cubicBezTo>
                  <a:cubicBezTo>
                    <a:pt x="202504" y="548791"/>
                    <a:pt x="209124" y="648156"/>
                    <a:pt x="219038" y="726327"/>
                  </a:cubicBezTo>
                  <a:lnTo>
                    <a:pt x="229998" y="796818"/>
                  </a:lnTo>
                  <a:close/>
                  <a:moveTo>
                    <a:pt x="12427" y="824803"/>
                  </a:moveTo>
                  <a:lnTo>
                    <a:pt x="4928" y="815861"/>
                  </a:lnTo>
                  <a:cubicBezTo>
                    <a:pt x="-8515" y="779340"/>
                    <a:pt x="6099" y="637094"/>
                    <a:pt x="41978" y="470559"/>
                  </a:cubicBezTo>
                  <a:cubicBezTo>
                    <a:pt x="82981" y="280232"/>
                    <a:pt x="136232" y="130253"/>
                    <a:pt x="160915" y="135571"/>
                  </a:cubicBezTo>
                  <a:cubicBezTo>
                    <a:pt x="129321" y="213893"/>
                    <a:pt x="93535" y="339785"/>
                    <a:pt x="64324" y="475374"/>
                  </a:cubicBezTo>
                  <a:cubicBezTo>
                    <a:pt x="42415" y="577065"/>
                    <a:pt x="26123" y="675309"/>
                    <a:pt x="17887" y="753675"/>
                  </a:cubicBezTo>
                  <a:close/>
                  <a:moveTo>
                    <a:pt x="12427" y="824805"/>
                  </a:moveTo>
                  <a:lnTo>
                    <a:pt x="12427" y="824803"/>
                  </a:lnTo>
                  <a:lnTo>
                    <a:pt x="12427" y="824803"/>
                  </a:lnTo>
                  <a:close/>
                  <a:moveTo>
                    <a:pt x="151694" y="985012"/>
                  </a:moveTo>
                  <a:lnTo>
                    <a:pt x="151694" y="985010"/>
                  </a:lnTo>
                  <a:lnTo>
                    <a:pt x="151694" y="985010"/>
                  </a:lnTo>
                  <a:close/>
                  <a:moveTo>
                    <a:pt x="142480" y="977848"/>
                  </a:moveTo>
                  <a:cubicBezTo>
                    <a:pt x="121647" y="944976"/>
                    <a:pt x="105975" y="802843"/>
                    <a:pt x="105975" y="632487"/>
                  </a:cubicBezTo>
                  <a:cubicBezTo>
                    <a:pt x="105975" y="437794"/>
                    <a:pt x="126444" y="279964"/>
                    <a:pt x="151694" y="279964"/>
                  </a:cubicBezTo>
                  <a:cubicBezTo>
                    <a:pt x="137304" y="363183"/>
                    <a:pt x="128834" y="493788"/>
                    <a:pt x="128834" y="632488"/>
                  </a:cubicBezTo>
                  <a:cubicBezTo>
                    <a:pt x="128834" y="736512"/>
                    <a:pt x="133598" y="835984"/>
                    <a:pt x="142051" y="914327"/>
                  </a:cubicBezTo>
                  <a:lnTo>
                    <a:pt x="151694" y="9850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3E1C01B6-BF81-4E42-B299-3E72D39597EE}"/>
              </a:ext>
            </a:extLst>
          </p:cNvPr>
          <p:cNvGrpSpPr/>
          <p:nvPr/>
        </p:nvGrpSpPr>
        <p:grpSpPr>
          <a:xfrm>
            <a:off x="6673432" y="1309912"/>
            <a:ext cx="2495232" cy="1726153"/>
            <a:chOff x="752045" y="1365250"/>
            <a:chExt cx="2495232" cy="1726153"/>
          </a:xfrm>
        </p:grpSpPr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C6129EF8-CB26-4375-9E6C-3ABCE6179CEE}"/>
                </a:ext>
              </a:extLst>
            </p:cNvPr>
            <p:cNvSpPr/>
            <p:nvPr/>
          </p:nvSpPr>
          <p:spPr>
            <a:xfrm>
              <a:off x="1252488" y="2818353"/>
              <a:ext cx="1498600" cy="27305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7292BF9-BCFE-4C98-9F98-7C3BB7AAB929}"/>
                </a:ext>
              </a:extLst>
            </p:cNvPr>
            <p:cNvGrpSpPr/>
            <p:nvPr/>
          </p:nvGrpSpPr>
          <p:grpSpPr>
            <a:xfrm>
              <a:off x="752045" y="1365250"/>
              <a:ext cx="2495232" cy="1597024"/>
              <a:chOff x="1825195" y="2024015"/>
              <a:chExt cx="4412618" cy="2824209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13C28D0C-51E0-41E4-8111-C615F9946D76}"/>
                  </a:ext>
                </a:extLst>
              </p:cNvPr>
              <p:cNvGrpSpPr/>
              <p:nvPr/>
            </p:nvGrpSpPr>
            <p:grpSpPr>
              <a:xfrm>
                <a:off x="1825195" y="2024015"/>
                <a:ext cx="4412618" cy="2824209"/>
                <a:chOff x="1825195" y="2024015"/>
                <a:chExt cx="4412618" cy="2824209"/>
              </a:xfrm>
            </p:grpSpPr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ABB0023-6216-43A4-9155-BD293645BD4F}"/>
                    </a:ext>
                  </a:extLst>
                </p:cNvPr>
                <p:cNvSpPr/>
                <p:nvPr/>
              </p:nvSpPr>
              <p:spPr>
                <a:xfrm>
                  <a:off x="1941317" y="2136474"/>
                  <a:ext cx="4172006" cy="2711750"/>
                </a:xfrm>
                <a:custGeom>
                  <a:avLst/>
                  <a:gdLst>
                    <a:gd name="connsiteX0" fmla="*/ 2459523 w 4172006"/>
                    <a:gd name="connsiteY0" fmla="*/ 0 h 2711750"/>
                    <a:gd name="connsiteX1" fmla="*/ 2191590 w 4172006"/>
                    <a:gd name="connsiteY1" fmla="*/ 644332 h 2711750"/>
                    <a:gd name="connsiteX2" fmla="*/ 2116636 w 4172006"/>
                    <a:gd name="connsiteY2" fmla="*/ 761463 h 2711750"/>
                    <a:gd name="connsiteX3" fmla="*/ 2117769 w 4172006"/>
                    <a:gd name="connsiteY3" fmla="*/ 930312 h 2711750"/>
                    <a:gd name="connsiteX4" fmla="*/ 2124958 w 4172006"/>
                    <a:gd name="connsiteY4" fmla="*/ 1416208 h 2711750"/>
                    <a:gd name="connsiteX5" fmla="*/ 2125993 w 4172006"/>
                    <a:gd name="connsiteY5" fmla="*/ 1458120 h 2711750"/>
                    <a:gd name="connsiteX6" fmla="*/ 2138615 w 4172006"/>
                    <a:gd name="connsiteY6" fmla="*/ 1442389 h 2711750"/>
                    <a:gd name="connsiteX7" fmla="*/ 2359981 w 4172006"/>
                    <a:gd name="connsiteY7" fmla="*/ 1103743 h 2711750"/>
                    <a:gd name="connsiteX8" fmla="*/ 2387175 w 4172006"/>
                    <a:gd name="connsiteY8" fmla="*/ 1047427 h 2711750"/>
                    <a:gd name="connsiteX9" fmla="*/ 2397042 w 4172006"/>
                    <a:gd name="connsiteY9" fmla="*/ 1057751 h 2711750"/>
                    <a:gd name="connsiteX10" fmla="*/ 2161884 w 4172006"/>
                    <a:gd name="connsiteY10" fmla="*/ 1525403 h 2711750"/>
                    <a:gd name="connsiteX11" fmla="*/ 2128669 w 4172006"/>
                    <a:gd name="connsiteY11" fmla="*/ 1566505 h 2711750"/>
                    <a:gd name="connsiteX12" fmla="*/ 2137466 w 4172006"/>
                    <a:gd name="connsiteY12" fmla="*/ 1922868 h 2711750"/>
                    <a:gd name="connsiteX13" fmla="*/ 2144546 w 4172006"/>
                    <a:gd name="connsiteY13" fmla="*/ 2123148 h 2711750"/>
                    <a:gd name="connsiteX14" fmla="*/ 2301305 w 4172006"/>
                    <a:gd name="connsiteY14" fmla="*/ 1834751 h 2711750"/>
                    <a:gd name="connsiteX15" fmla="*/ 2463438 w 4172006"/>
                    <a:gd name="connsiteY15" fmla="*/ 1522686 h 2711750"/>
                    <a:gd name="connsiteX16" fmla="*/ 2540984 w 4172006"/>
                    <a:gd name="connsiteY16" fmla="*/ 1367483 h 2711750"/>
                    <a:gd name="connsiteX17" fmla="*/ 2520521 w 4172006"/>
                    <a:gd name="connsiteY17" fmla="*/ 1259114 h 2711750"/>
                    <a:gd name="connsiteX18" fmla="*/ 2532684 w 4172006"/>
                    <a:gd name="connsiteY18" fmla="*/ 771267 h 2711750"/>
                    <a:gd name="connsiteX19" fmla="*/ 2567475 w 4172006"/>
                    <a:gd name="connsiteY19" fmla="*/ 1197788 h 2711750"/>
                    <a:gd name="connsiteX20" fmla="*/ 2583266 w 4172006"/>
                    <a:gd name="connsiteY20" fmla="*/ 1282859 h 2711750"/>
                    <a:gd name="connsiteX21" fmla="*/ 2611285 w 4172006"/>
                    <a:gd name="connsiteY21" fmla="*/ 1226781 h 2711750"/>
                    <a:gd name="connsiteX22" fmla="*/ 2854816 w 4172006"/>
                    <a:gd name="connsiteY22" fmla="*/ 702143 h 2711750"/>
                    <a:gd name="connsiteX23" fmla="*/ 2929456 w 4172006"/>
                    <a:gd name="connsiteY23" fmla="*/ 523996 h 2711750"/>
                    <a:gd name="connsiteX24" fmla="*/ 2942649 w 4172006"/>
                    <a:gd name="connsiteY24" fmla="*/ 540903 h 2711750"/>
                    <a:gd name="connsiteX25" fmla="*/ 2305919 w 4172006"/>
                    <a:gd name="connsiteY25" fmla="*/ 2030173 h 2711750"/>
                    <a:gd name="connsiteX26" fmla="*/ 2198325 w 4172006"/>
                    <a:gd name="connsiteY26" fmla="*/ 2227395 h 2711750"/>
                    <a:gd name="connsiteX27" fmla="*/ 2572798 w 4172006"/>
                    <a:gd name="connsiteY27" fmla="*/ 1865837 h 2711750"/>
                    <a:gd name="connsiteX28" fmla="*/ 2757811 w 4172006"/>
                    <a:gd name="connsiteY28" fmla="*/ 1682891 h 2711750"/>
                    <a:gd name="connsiteX29" fmla="*/ 2883476 w 4172006"/>
                    <a:gd name="connsiteY29" fmla="*/ 1556851 h 2711750"/>
                    <a:gd name="connsiteX30" fmla="*/ 2892271 w 4172006"/>
                    <a:gd name="connsiteY30" fmla="*/ 1447160 h 2711750"/>
                    <a:gd name="connsiteX31" fmla="*/ 3033047 w 4172006"/>
                    <a:gd name="connsiteY31" fmla="*/ 973262 h 2711750"/>
                    <a:gd name="connsiteX32" fmla="*/ 2954003 w 4172006"/>
                    <a:gd name="connsiteY32" fmla="*/ 1396766 h 2711750"/>
                    <a:gd name="connsiteX33" fmla="*/ 2945897 w 4172006"/>
                    <a:gd name="connsiteY33" fmla="*/ 1494084 h 2711750"/>
                    <a:gd name="connsiteX34" fmla="*/ 3104490 w 4172006"/>
                    <a:gd name="connsiteY34" fmla="*/ 1332580 h 2711750"/>
                    <a:gd name="connsiteX35" fmla="*/ 3264063 w 4172006"/>
                    <a:gd name="connsiteY35" fmla="*/ 1167351 h 2711750"/>
                    <a:gd name="connsiteX36" fmla="*/ 3370560 w 4172006"/>
                    <a:gd name="connsiteY36" fmla="*/ 1055224 h 2711750"/>
                    <a:gd name="connsiteX37" fmla="*/ 3411314 w 4172006"/>
                    <a:gd name="connsiteY37" fmla="*/ 895381 h 2711750"/>
                    <a:gd name="connsiteX38" fmla="*/ 3475118 w 4172006"/>
                    <a:gd name="connsiteY38" fmla="*/ 470116 h 2711750"/>
                    <a:gd name="connsiteX39" fmla="*/ 3454053 w 4172006"/>
                    <a:gd name="connsiteY39" fmla="*/ 957849 h 2711750"/>
                    <a:gd name="connsiteX40" fmla="*/ 3451115 w 4172006"/>
                    <a:gd name="connsiteY40" fmla="*/ 969223 h 2711750"/>
                    <a:gd name="connsiteX41" fmla="*/ 3496956 w 4172006"/>
                    <a:gd name="connsiteY41" fmla="*/ 920147 h 2711750"/>
                    <a:gd name="connsiteX42" fmla="*/ 3601913 w 4172006"/>
                    <a:gd name="connsiteY42" fmla="*/ 805626 h 2711750"/>
                    <a:gd name="connsiteX43" fmla="*/ 3752206 w 4172006"/>
                    <a:gd name="connsiteY43" fmla="*/ 636729 h 2711750"/>
                    <a:gd name="connsiteX44" fmla="*/ 3756839 w 4172006"/>
                    <a:gd name="connsiteY44" fmla="*/ 656247 h 2711750"/>
                    <a:gd name="connsiteX45" fmla="*/ 2488539 w 4172006"/>
                    <a:gd name="connsiteY45" fmla="*/ 2065998 h 2711750"/>
                    <a:gd name="connsiteX46" fmla="*/ 2288707 w 4172006"/>
                    <a:gd name="connsiteY46" fmla="*/ 2258492 h 2711750"/>
                    <a:gd name="connsiteX47" fmla="*/ 2635892 w 4172006"/>
                    <a:gd name="connsiteY47" fmla="*/ 2084892 h 2711750"/>
                    <a:gd name="connsiteX48" fmla="*/ 2993858 w 4172006"/>
                    <a:gd name="connsiteY48" fmla="*/ 1896429 h 2711750"/>
                    <a:gd name="connsiteX49" fmla="*/ 2995230 w 4172006"/>
                    <a:gd name="connsiteY49" fmla="*/ 1895676 h 2711750"/>
                    <a:gd name="connsiteX50" fmla="*/ 3059829 w 4172006"/>
                    <a:gd name="connsiteY50" fmla="*/ 1798481 h 2711750"/>
                    <a:gd name="connsiteX51" fmla="*/ 3558678 w 4172006"/>
                    <a:gd name="connsiteY51" fmla="*/ 1267159 h 2711750"/>
                    <a:gd name="connsiteX52" fmla="*/ 3164353 w 4172006"/>
                    <a:gd name="connsiteY52" fmla="*/ 1764276 h 2711750"/>
                    <a:gd name="connsiteX53" fmla="*/ 3123701 w 4172006"/>
                    <a:gd name="connsiteY53" fmla="*/ 1825108 h 2711750"/>
                    <a:gd name="connsiteX54" fmla="*/ 3327412 w 4172006"/>
                    <a:gd name="connsiteY54" fmla="*/ 1713213 h 2711750"/>
                    <a:gd name="connsiteX55" fmla="*/ 3900249 w 4172006"/>
                    <a:gd name="connsiteY55" fmla="*/ 1374131 h 2711750"/>
                    <a:gd name="connsiteX56" fmla="*/ 4086730 w 4172006"/>
                    <a:gd name="connsiteY56" fmla="*/ 1252824 h 2711750"/>
                    <a:gd name="connsiteX57" fmla="*/ 4089256 w 4172006"/>
                    <a:gd name="connsiteY57" fmla="*/ 1279865 h 2711750"/>
                    <a:gd name="connsiteX58" fmla="*/ 3395751 w 4172006"/>
                    <a:gd name="connsiteY58" fmla="*/ 1803153 h 2711750"/>
                    <a:gd name="connsiteX59" fmla="*/ 3380459 w 4172006"/>
                    <a:gd name="connsiteY59" fmla="*/ 1812113 h 2711750"/>
                    <a:gd name="connsiteX60" fmla="*/ 3492062 w 4172006"/>
                    <a:gd name="connsiteY60" fmla="*/ 1804155 h 2711750"/>
                    <a:gd name="connsiteX61" fmla="*/ 4171981 w 4172006"/>
                    <a:gd name="connsiteY61" fmla="*/ 1708370 h 2711750"/>
                    <a:gd name="connsiteX62" fmla="*/ 3411536 w 4172006"/>
                    <a:gd name="connsiteY62" fmla="*/ 1872084 h 2711750"/>
                    <a:gd name="connsiteX63" fmla="*/ 3259971 w 4172006"/>
                    <a:gd name="connsiteY63" fmla="*/ 1882572 h 2711750"/>
                    <a:gd name="connsiteX64" fmla="*/ 3132931 w 4172006"/>
                    <a:gd name="connsiteY64" fmla="*/ 1954941 h 2711750"/>
                    <a:gd name="connsiteX65" fmla="*/ 2517599 w 4172006"/>
                    <a:gd name="connsiteY65" fmla="*/ 2284197 h 2711750"/>
                    <a:gd name="connsiteX66" fmla="*/ 2156593 w 4172006"/>
                    <a:gd name="connsiteY66" fmla="*/ 2463931 h 2711750"/>
                    <a:gd name="connsiteX67" fmla="*/ 2162253 w 4172006"/>
                    <a:gd name="connsiteY67" fmla="*/ 2624052 h 2711750"/>
                    <a:gd name="connsiteX68" fmla="*/ 2166529 w 4172006"/>
                    <a:gd name="connsiteY68" fmla="*/ 2711750 h 2711750"/>
                    <a:gd name="connsiteX69" fmla="*/ 1984044 w 4172006"/>
                    <a:gd name="connsiteY69" fmla="*/ 2711750 h 2711750"/>
                    <a:gd name="connsiteX70" fmla="*/ 1979613 w 4172006"/>
                    <a:gd name="connsiteY70" fmla="*/ 2586486 h 2711750"/>
                    <a:gd name="connsiteX71" fmla="*/ 1976885 w 4172006"/>
                    <a:gd name="connsiteY71" fmla="*/ 2454660 h 2711750"/>
                    <a:gd name="connsiteX72" fmla="*/ 1838463 w 4172006"/>
                    <a:gd name="connsiteY72" fmla="*/ 2359281 h 2711750"/>
                    <a:gd name="connsiteX73" fmla="*/ 805785 w 4172006"/>
                    <a:gd name="connsiteY73" fmla="*/ 1833242 h 2711750"/>
                    <a:gd name="connsiteX74" fmla="*/ 761275 w 4172006"/>
                    <a:gd name="connsiteY74" fmla="*/ 1808170 h 2711750"/>
                    <a:gd name="connsiteX75" fmla="*/ 759618 w 4172006"/>
                    <a:gd name="connsiteY75" fmla="*/ 1818518 h 2711750"/>
                    <a:gd name="connsiteX76" fmla="*/ 757283 w 4172006"/>
                    <a:gd name="connsiteY76" fmla="*/ 1818299 h 2711750"/>
                    <a:gd name="connsiteX77" fmla="*/ 227 w 4172006"/>
                    <a:gd name="connsiteY77" fmla="*/ 1617295 h 2711750"/>
                    <a:gd name="connsiteX78" fmla="*/ 543021 w 4172006"/>
                    <a:gd name="connsiteY78" fmla="*/ 1731737 h 2711750"/>
                    <a:gd name="connsiteX79" fmla="*/ 650517 w 4172006"/>
                    <a:gd name="connsiteY79" fmla="*/ 1745406 h 2711750"/>
                    <a:gd name="connsiteX80" fmla="*/ 543426 w 4172006"/>
                    <a:gd name="connsiteY80" fmla="*/ 1682853 h 2711750"/>
                    <a:gd name="connsiteX81" fmla="*/ 77712 w 4172006"/>
                    <a:gd name="connsiteY81" fmla="*/ 1307811 h 2711750"/>
                    <a:gd name="connsiteX82" fmla="*/ 1055355 w 4172006"/>
                    <a:gd name="connsiteY82" fmla="*/ 1853427 h 2711750"/>
                    <a:gd name="connsiteX83" fmla="*/ 1175913 w 4172006"/>
                    <a:gd name="connsiteY83" fmla="*/ 1914713 h 2711750"/>
                    <a:gd name="connsiteX84" fmla="*/ 1159230 w 4172006"/>
                    <a:gd name="connsiteY84" fmla="*/ 1891789 h 2711750"/>
                    <a:gd name="connsiteX85" fmla="*/ 759722 w 4172006"/>
                    <a:gd name="connsiteY85" fmla="*/ 1469681 h 2711750"/>
                    <a:gd name="connsiteX86" fmla="*/ 1287693 w 4172006"/>
                    <a:gd name="connsiteY86" fmla="*/ 1901583 h 2711750"/>
                    <a:gd name="connsiteX87" fmla="*/ 1366356 w 4172006"/>
                    <a:gd name="connsiteY87" fmla="*/ 2010582 h 2711750"/>
                    <a:gd name="connsiteX88" fmla="*/ 1545056 w 4172006"/>
                    <a:gd name="connsiteY88" fmla="*/ 2099067 h 2711750"/>
                    <a:gd name="connsiteX89" fmla="*/ 1803939 w 4172006"/>
                    <a:gd name="connsiteY89" fmla="*/ 2224049 h 2711750"/>
                    <a:gd name="connsiteX90" fmla="*/ 1940303 w 4172006"/>
                    <a:gd name="connsiteY90" fmla="*/ 2288143 h 2711750"/>
                    <a:gd name="connsiteX91" fmla="*/ 1766463 w 4172006"/>
                    <a:gd name="connsiteY91" fmla="*/ 2122005 h 2711750"/>
                    <a:gd name="connsiteX92" fmla="*/ 1189052 w 4172006"/>
                    <a:gd name="connsiteY92" fmla="*/ 1522261 h 2711750"/>
                    <a:gd name="connsiteX93" fmla="*/ 1131533 w 4172006"/>
                    <a:gd name="connsiteY93" fmla="*/ 1455770 h 2711750"/>
                    <a:gd name="connsiteX94" fmla="*/ 1015560 w 4172006"/>
                    <a:gd name="connsiteY94" fmla="*/ 1403069 h 2711750"/>
                    <a:gd name="connsiteX95" fmla="*/ 580336 w 4172006"/>
                    <a:gd name="connsiteY95" fmla="*/ 1103539 h 2711750"/>
                    <a:gd name="connsiteX96" fmla="*/ 989052 w 4172006"/>
                    <a:gd name="connsiteY96" fmla="*/ 1333908 h 2711750"/>
                    <a:gd name="connsiteX97" fmla="*/ 1050390 w 4172006"/>
                    <a:gd name="connsiteY97" fmla="*/ 1361969 h 2711750"/>
                    <a:gd name="connsiteX98" fmla="*/ 1044178 w 4172006"/>
                    <a:gd name="connsiteY98" fmla="*/ 1354789 h 2711750"/>
                    <a:gd name="connsiteX99" fmla="*/ 775554 w 4172006"/>
                    <a:gd name="connsiteY99" fmla="*/ 932504 h 2711750"/>
                    <a:gd name="connsiteX100" fmla="*/ 785641 w 4172006"/>
                    <a:gd name="connsiteY100" fmla="*/ 911211 h 2711750"/>
                    <a:gd name="connsiteX101" fmla="*/ 902580 w 4172006"/>
                    <a:gd name="connsiteY101" fmla="*/ 1054082 h 2711750"/>
                    <a:gd name="connsiteX102" fmla="*/ 1728549 w 4172006"/>
                    <a:gd name="connsiteY102" fmla="*/ 1932294 h 2711750"/>
                    <a:gd name="connsiteX103" fmla="*/ 1897548 w 4172006"/>
                    <a:gd name="connsiteY103" fmla="*/ 2094397 h 2711750"/>
                    <a:gd name="connsiteX104" fmla="*/ 1812472 w 4172006"/>
                    <a:gd name="connsiteY104" fmla="*/ 1940220 h 2711750"/>
                    <a:gd name="connsiteX105" fmla="*/ 1599821 w 4172006"/>
                    <a:gd name="connsiteY105" fmla="*/ 1533454 h 2711750"/>
                    <a:gd name="connsiteX106" fmla="*/ 1558345 w 4172006"/>
                    <a:gd name="connsiteY106" fmla="*/ 1449929 h 2711750"/>
                    <a:gd name="connsiteX107" fmla="*/ 1484816 w 4172006"/>
                    <a:gd name="connsiteY107" fmla="*/ 1384762 h 2711750"/>
                    <a:gd name="connsiteX108" fmla="*/ 1176161 w 4172006"/>
                    <a:gd name="connsiteY108" fmla="*/ 982470 h 2711750"/>
                    <a:gd name="connsiteX109" fmla="*/ 1483699 w 4172006"/>
                    <a:gd name="connsiteY109" fmla="*/ 1311509 h 2711750"/>
                    <a:gd name="connsiteX110" fmla="*/ 1495170 w 4172006"/>
                    <a:gd name="connsiteY110" fmla="*/ 1321732 h 2711750"/>
                    <a:gd name="connsiteX111" fmla="*/ 1423772 w 4172006"/>
                    <a:gd name="connsiteY111" fmla="*/ 1172001 h 2711750"/>
                    <a:gd name="connsiteX112" fmla="*/ 1388733 w 4172006"/>
                    <a:gd name="connsiteY112" fmla="*/ 1095517 h 2711750"/>
                    <a:gd name="connsiteX113" fmla="*/ 1384841 w 4172006"/>
                    <a:gd name="connsiteY113" fmla="*/ 1094738 h 2711750"/>
                    <a:gd name="connsiteX114" fmla="*/ 1385368 w 4172006"/>
                    <a:gd name="connsiteY114" fmla="*/ 1092993 h 2711750"/>
                    <a:gd name="connsiteX115" fmla="*/ 1386157 w 4172006"/>
                    <a:gd name="connsiteY115" fmla="*/ 1089897 h 2711750"/>
                    <a:gd name="connsiteX116" fmla="*/ 1374254 w 4172006"/>
                    <a:gd name="connsiteY116" fmla="*/ 1063912 h 2711750"/>
                    <a:gd name="connsiteX117" fmla="*/ 1177838 w 4172006"/>
                    <a:gd name="connsiteY117" fmla="*/ 467174 h 2711750"/>
                    <a:gd name="connsiteX118" fmla="*/ 1191055 w 4172006"/>
                    <a:gd name="connsiteY118" fmla="*/ 449929 h 2711750"/>
                    <a:gd name="connsiteX119" fmla="*/ 1265444 w 4172006"/>
                    <a:gd name="connsiteY119" fmla="*/ 626174 h 2711750"/>
                    <a:gd name="connsiteX120" fmla="*/ 1377391 w 4172006"/>
                    <a:gd name="connsiteY120" fmla="*/ 872879 h 2711750"/>
                    <a:gd name="connsiteX121" fmla="*/ 1419300 w 4172006"/>
                    <a:gd name="connsiteY121" fmla="*/ 959911 h 2711750"/>
                    <a:gd name="connsiteX122" fmla="*/ 1428568 w 4172006"/>
                    <a:gd name="connsiteY122" fmla="*/ 923559 h 2711750"/>
                    <a:gd name="connsiteX123" fmla="*/ 1492371 w 4172006"/>
                    <a:gd name="connsiteY123" fmla="*/ 498294 h 2711750"/>
                    <a:gd name="connsiteX124" fmla="*/ 1471306 w 4172006"/>
                    <a:gd name="connsiteY124" fmla="*/ 986027 h 2711750"/>
                    <a:gd name="connsiteX125" fmla="*/ 1457543 w 4172006"/>
                    <a:gd name="connsiteY125" fmla="*/ 1039328 h 2711750"/>
                    <a:gd name="connsiteX126" fmla="*/ 1508238 w 4172006"/>
                    <a:gd name="connsiteY126" fmla="*/ 1144607 h 2711750"/>
                    <a:gd name="connsiteX127" fmla="*/ 1817362 w 4172006"/>
                    <a:gd name="connsiteY127" fmla="*/ 1744677 h 2711750"/>
                    <a:gd name="connsiteX128" fmla="*/ 1966409 w 4172006"/>
                    <a:gd name="connsiteY128" fmla="*/ 2015787 h 2711750"/>
                    <a:gd name="connsiteX129" fmla="*/ 1964073 w 4172006"/>
                    <a:gd name="connsiteY129" fmla="*/ 1823030 h 2711750"/>
                    <a:gd name="connsiteX130" fmla="*/ 1965899 w 4172006"/>
                    <a:gd name="connsiteY130" fmla="*/ 1264117 h 2711750"/>
                    <a:gd name="connsiteX131" fmla="*/ 1968079 w 4172006"/>
                    <a:gd name="connsiteY131" fmla="*/ 1160541 h 2711750"/>
                    <a:gd name="connsiteX132" fmla="*/ 1966843 w 4172006"/>
                    <a:gd name="connsiteY132" fmla="*/ 1160953 h 2711750"/>
                    <a:gd name="connsiteX133" fmla="*/ 1965796 w 4172006"/>
                    <a:gd name="connsiteY133" fmla="*/ 1158612 h 2711750"/>
                    <a:gd name="connsiteX134" fmla="*/ 1813325 w 4172006"/>
                    <a:gd name="connsiteY134" fmla="*/ 313959 h 2711750"/>
                    <a:gd name="connsiteX135" fmla="*/ 1965331 w 4172006"/>
                    <a:gd name="connsiteY135" fmla="*/ 899949 h 2711750"/>
                    <a:gd name="connsiteX136" fmla="*/ 1975020 w 4172006"/>
                    <a:gd name="connsiteY136" fmla="*/ 924734 h 2711750"/>
                    <a:gd name="connsiteX137" fmla="*/ 1980785 w 4172006"/>
                    <a:gd name="connsiteY137" fmla="*/ 792378 h 2711750"/>
                    <a:gd name="connsiteX138" fmla="*/ 2119739 w 4172006"/>
                    <a:gd name="connsiteY138" fmla="*/ 36233 h 2711750"/>
                    <a:gd name="connsiteX139" fmla="*/ 2115997 w 4172006"/>
                    <a:gd name="connsiteY139" fmla="*/ 469036 h 2711750"/>
                    <a:gd name="connsiteX140" fmla="*/ 2116145 w 4172006"/>
                    <a:gd name="connsiteY140" fmla="*/ 636063 h 2711750"/>
                    <a:gd name="connsiteX141" fmla="*/ 2171469 w 4172006"/>
                    <a:gd name="connsiteY141" fmla="*/ 549126 h 2711750"/>
                    <a:gd name="connsiteX142" fmla="*/ 2459523 w 4172006"/>
                    <a:gd name="connsiteY142" fmla="*/ 0 h 2711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</a:cxnLst>
                  <a:rect l="l" t="t" r="r" b="b"/>
                  <a:pathLst>
                    <a:path w="4172006" h="2711750">
                      <a:moveTo>
                        <a:pt x="2459523" y="0"/>
                      </a:moveTo>
                      <a:cubicBezTo>
                        <a:pt x="2518394" y="29260"/>
                        <a:pt x="2401252" y="304819"/>
                        <a:pt x="2191590" y="644332"/>
                      </a:cubicBezTo>
                      <a:lnTo>
                        <a:pt x="2116636" y="761463"/>
                      </a:lnTo>
                      <a:lnTo>
                        <a:pt x="2117769" y="930312"/>
                      </a:lnTo>
                      <a:cubicBezTo>
                        <a:pt x="2119267" y="1088388"/>
                        <a:pt x="2121670" y="1250568"/>
                        <a:pt x="2124958" y="1416208"/>
                      </a:cubicBezTo>
                      <a:lnTo>
                        <a:pt x="2125993" y="1458120"/>
                      </a:lnTo>
                      <a:lnTo>
                        <a:pt x="2138615" y="1442389"/>
                      </a:lnTo>
                      <a:cubicBezTo>
                        <a:pt x="2232121" y="1319574"/>
                        <a:pt x="2309248" y="1201758"/>
                        <a:pt x="2359981" y="1103743"/>
                      </a:cubicBezTo>
                      <a:lnTo>
                        <a:pt x="2387175" y="1047427"/>
                      </a:lnTo>
                      <a:lnTo>
                        <a:pt x="2397042" y="1057751"/>
                      </a:lnTo>
                      <a:cubicBezTo>
                        <a:pt x="2429691" y="1113170"/>
                        <a:pt x="2332349" y="1304730"/>
                        <a:pt x="2161884" y="1525403"/>
                      </a:cubicBezTo>
                      <a:lnTo>
                        <a:pt x="2128669" y="1566505"/>
                      </a:lnTo>
                      <a:lnTo>
                        <a:pt x="2137466" y="1922868"/>
                      </a:lnTo>
                      <a:cubicBezTo>
                        <a:pt x="2139827" y="1989628"/>
                        <a:pt x="2142186" y="2056388"/>
                        <a:pt x="2144546" y="2123148"/>
                      </a:cubicBezTo>
                      <a:lnTo>
                        <a:pt x="2301305" y="1834751"/>
                      </a:lnTo>
                      <a:cubicBezTo>
                        <a:pt x="2357473" y="1728555"/>
                        <a:pt x="2411646" y="1624274"/>
                        <a:pt x="2463438" y="1522686"/>
                      </a:cubicBezTo>
                      <a:lnTo>
                        <a:pt x="2540984" y="1367483"/>
                      </a:lnTo>
                      <a:lnTo>
                        <a:pt x="2520521" y="1259114"/>
                      </a:lnTo>
                      <a:cubicBezTo>
                        <a:pt x="2475139" y="989719"/>
                        <a:pt x="2478407" y="780621"/>
                        <a:pt x="2532684" y="771267"/>
                      </a:cubicBezTo>
                      <a:cubicBezTo>
                        <a:pt x="2527872" y="879807"/>
                        <a:pt x="2540510" y="1031336"/>
                        <a:pt x="2567475" y="1197788"/>
                      </a:cubicBezTo>
                      <a:lnTo>
                        <a:pt x="2583266" y="1282859"/>
                      </a:lnTo>
                      <a:lnTo>
                        <a:pt x="2611285" y="1226781"/>
                      </a:lnTo>
                      <a:cubicBezTo>
                        <a:pt x="2704570" y="1035936"/>
                        <a:pt x="2786780" y="858979"/>
                        <a:pt x="2854816" y="702143"/>
                      </a:cubicBezTo>
                      <a:lnTo>
                        <a:pt x="2929456" y="523996"/>
                      </a:lnTo>
                      <a:lnTo>
                        <a:pt x="2942649" y="540903"/>
                      </a:lnTo>
                      <a:cubicBezTo>
                        <a:pt x="2976697" y="653217"/>
                        <a:pt x="2714042" y="1264329"/>
                        <a:pt x="2305919" y="2030173"/>
                      </a:cubicBezTo>
                      <a:lnTo>
                        <a:pt x="2198325" y="2227395"/>
                      </a:lnTo>
                      <a:lnTo>
                        <a:pt x="2572798" y="1865837"/>
                      </a:lnTo>
                      <a:lnTo>
                        <a:pt x="2757811" y="1682891"/>
                      </a:lnTo>
                      <a:lnTo>
                        <a:pt x="2883476" y="1556851"/>
                      </a:lnTo>
                      <a:lnTo>
                        <a:pt x="2892271" y="1447160"/>
                      </a:lnTo>
                      <a:cubicBezTo>
                        <a:pt x="2919504" y="1174940"/>
                        <a:pt x="2977956" y="971429"/>
                        <a:pt x="3033047" y="973262"/>
                      </a:cubicBezTo>
                      <a:cubicBezTo>
                        <a:pt x="2999685" y="1078273"/>
                        <a:pt x="2971872" y="1228787"/>
                        <a:pt x="2954003" y="1396766"/>
                      </a:cubicBezTo>
                      <a:lnTo>
                        <a:pt x="2945897" y="1494084"/>
                      </a:lnTo>
                      <a:lnTo>
                        <a:pt x="3104490" y="1332580"/>
                      </a:lnTo>
                      <a:lnTo>
                        <a:pt x="3264063" y="1167351"/>
                      </a:lnTo>
                      <a:lnTo>
                        <a:pt x="3370560" y="1055224"/>
                      </a:lnTo>
                      <a:lnTo>
                        <a:pt x="3411314" y="895381"/>
                      </a:lnTo>
                      <a:cubicBezTo>
                        <a:pt x="3449590" y="729760"/>
                        <a:pt x="3472535" y="578683"/>
                        <a:pt x="3475118" y="470116"/>
                      </a:cubicBezTo>
                      <a:cubicBezTo>
                        <a:pt x="3528711" y="480844"/>
                        <a:pt x="3517738" y="689843"/>
                        <a:pt x="3454053" y="957849"/>
                      </a:cubicBezTo>
                      <a:lnTo>
                        <a:pt x="3451115" y="969223"/>
                      </a:lnTo>
                      <a:lnTo>
                        <a:pt x="3496956" y="920147"/>
                      </a:lnTo>
                      <a:cubicBezTo>
                        <a:pt x="3533278" y="880903"/>
                        <a:pt x="3568293" y="842699"/>
                        <a:pt x="3601913" y="805626"/>
                      </a:cubicBezTo>
                      <a:lnTo>
                        <a:pt x="3752206" y="636729"/>
                      </a:lnTo>
                      <a:lnTo>
                        <a:pt x="3756839" y="656247"/>
                      </a:lnTo>
                      <a:cubicBezTo>
                        <a:pt x="3737674" y="776689"/>
                        <a:pt x="3215952" y="1354934"/>
                        <a:pt x="2488539" y="2065998"/>
                      </a:cubicBezTo>
                      <a:lnTo>
                        <a:pt x="2288707" y="2258492"/>
                      </a:lnTo>
                      <a:lnTo>
                        <a:pt x="2635892" y="2084892"/>
                      </a:lnTo>
                      <a:cubicBezTo>
                        <a:pt x="2758699" y="2021519"/>
                        <a:pt x="2878313" y="1958536"/>
                        <a:pt x="2993858" y="1896429"/>
                      </a:cubicBezTo>
                      <a:lnTo>
                        <a:pt x="2995230" y="1895676"/>
                      </a:lnTo>
                      <a:lnTo>
                        <a:pt x="3059829" y="1798481"/>
                      </a:lnTo>
                      <a:cubicBezTo>
                        <a:pt x="3287342" y="1467704"/>
                        <a:pt x="3499364" y="1238579"/>
                        <a:pt x="3558678" y="1267159"/>
                      </a:cubicBezTo>
                      <a:cubicBezTo>
                        <a:pt x="3445752" y="1383860"/>
                        <a:pt x="3305916" y="1560669"/>
                        <a:pt x="3164353" y="1764276"/>
                      </a:cubicBezTo>
                      <a:lnTo>
                        <a:pt x="3123701" y="1825108"/>
                      </a:lnTo>
                      <a:lnTo>
                        <a:pt x="3327412" y="1713213"/>
                      </a:lnTo>
                      <a:cubicBezTo>
                        <a:pt x="3540475" y="1593464"/>
                        <a:pt x="3733758" y="1479147"/>
                        <a:pt x="3900249" y="1374131"/>
                      </a:cubicBezTo>
                      <a:lnTo>
                        <a:pt x="4086730" y="1252824"/>
                      </a:lnTo>
                      <a:cubicBezTo>
                        <a:pt x="4087572" y="1261837"/>
                        <a:pt x="4088413" y="1270851"/>
                        <a:pt x="4089256" y="1279865"/>
                      </a:cubicBezTo>
                      <a:cubicBezTo>
                        <a:pt x="4066336" y="1366483"/>
                        <a:pt x="3805284" y="1559537"/>
                        <a:pt x="3395751" y="1803153"/>
                      </a:cubicBezTo>
                      <a:lnTo>
                        <a:pt x="3380459" y="1812113"/>
                      </a:lnTo>
                      <a:lnTo>
                        <a:pt x="3492062" y="1804155"/>
                      </a:lnTo>
                      <a:cubicBezTo>
                        <a:pt x="3761845" y="1780729"/>
                        <a:pt x="4003491" y="1746989"/>
                        <a:pt x="4171981" y="1708370"/>
                      </a:cubicBezTo>
                      <a:cubicBezTo>
                        <a:pt x="4175326" y="1767842"/>
                        <a:pt x="3848746" y="1835984"/>
                        <a:pt x="3411536" y="1872084"/>
                      </a:cubicBezTo>
                      <a:lnTo>
                        <a:pt x="3259971" y="1882572"/>
                      </a:lnTo>
                      <a:lnTo>
                        <a:pt x="3132931" y="1954941"/>
                      </a:lnTo>
                      <a:cubicBezTo>
                        <a:pt x="2946796" y="2059584"/>
                        <a:pt x="2739773" y="2170527"/>
                        <a:pt x="2517599" y="2284197"/>
                      </a:cubicBezTo>
                      <a:lnTo>
                        <a:pt x="2156593" y="2463931"/>
                      </a:lnTo>
                      <a:cubicBezTo>
                        <a:pt x="2158480" y="2517305"/>
                        <a:pt x="2160366" y="2570678"/>
                        <a:pt x="2162253" y="2624052"/>
                      </a:cubicBezTo>
                      <a:lnTo>
                        <a:pt x="2166529" y="2711750"/>
                      </a:lnTo>
                      <a:lnTo>
                        <a:pt x="1984044" y="2711750"/>
                      </a:lnTo>
                      <a:lnTo>
                        <a:pt x="1979613" y="2586486"/>
                      </a:lnTo>
                      <a:lnTo>
                        <a:pt x="1976885" y="2454660"/>
                      </a:lnTo>
                      <a:cubicBezTo>
                        <a:pt x="1931330" y="2433291"/>
                        <a:pt x="1884018" y="2380650"/>
                        <a:pt x="1838463" y="2359281"/>
                      </a:cubicBezTo>
                      <a:cubicBezTo>
                        <a:pt x="1445915" y="2172846"/>
                        <a:pt x="1091880" y="1991778"/>
                        <a:pt x="805785" y="1833242"/>
                      </a:cubicBezTo>
                      <a:lnTo>
                        <a:pt x="761275" y="1808170"/>
                      </a:lnTo>
                      <a:lnTo>
                        <a:pt x="759618" y="1818518"/>
                      </a:lnTo>
                      <a:lnTo>
                        <a:pt x="757283" y="1818299"/>
                      </a:lnTo>
                      <a:cubicBezTo>
                        <a:pt x="328897" y="1771498"/>
                        <a:pt x="-10049" y="1681506"/>
                        <a:pt x="227" y="1617295"/>
                      </a:cubicBezTo>
                      <a:cubicBezTo>
                        <a:pt x="133168" y="1659745"/>
                        <a:pt x="326110" y="1700131"/>
                        <a:pt x="543021" y="1731737"/>
                      </a:cubicBezTo>
                      <a:lnTo>
                        <a:pt x="650517" y="1745406"/>
                      </a:lnTo>
                      <a:lnTo>
                        <a:pt x="543426" y="1682853"/>
                      </a:lnTo>
                      <a:cubicBezTo>
                        <a:pt x="226716" y="1494045"/>
                        <a:pt x="48227" y="1355466"/>
                        <a:pt x="77712" y="1307811"/>
                      </a:cubicBezTo>
                      <a:cubicBezTo>
                        <a:pt x="327602" y="1464367"/>
                        <a:pt x="665821" y="1652675"/>
                        <a:pt x="1055355" y="1853427"/>
                      </a:cubicBezTo>
                      <a:lnTo>
                        <a:pt x="1175913" y="1914713"/>
                      </a:lnTo>
                      <a:lnTo>
                        <a:pt x="1159230" y="1891789"/>
                      </a:lnTo>
                      <a:cubicBezTo>
                        <a:pt x="1021620" y="1713944"/>
                        <a:pt x="880068" y="1563710"/>
                        <a:pt x="759722" y="1469681"/>
                      </a:cubicBezTo>
                      <a:cubicBezTo>
                        <a:pt x="843721" y="1425020"/>
                        <a:pt x="1067355" y="1612043"/>
                        <a:pt x="1287693" y="1901583"/>
                      </a:cubicBezTo>
                      <a:lnTo>
                        <a:pt x="1366356" y="2010582"/>
                      </a:lnTo>
                      <a:lnTo>
                        <a:pt x="1545056" y="2099067"/>
                      </a:lnTo>
                      <a:lnTo>
                        <a:pt x="1803939" y="2224049"/>
                      </a:lnTo>
                      <a:lnTo>
                        <a:pt x="1940303" y="2288143"/>
                      </a:lnTo>
                      <a:lnTo>
                        <a:pt x="1766463" y="2122005"/>
                      </a:lnTo>
                      <a:cubicBezTo>
                        <a:pt x="1543762" y="1904162"/>
                        <a:pt x="1347191" y="1699444"/>
                        <a:pt x="1189052" y="1522261"/>
                      </a:cubicBezTo>
                      <a:lnTo>
                        <a:pt x="1131533" y="1455770"/>
                      </a:lnTo>
                      <a:lnTo>
                        <a:pt x="1015560" y="1403069"/>
                      </a:lnTo>
                      <a:cubicBezTo>
                        <a:pt x="742879" y="1273802"/>
                        <a:pt x="555129" y="1146770"/>
                        <a:pt x="580336" y="1103539"/>
                      </a:cubicBezTo>
                      <a:cubicBezTo>
                        <a:pt x="675860" y="1171642"/>
                        <a:pt x="821237" y="1253292"/>
                        <a:pt x="989052" y="1333908"/>
                      </a:cubicBezTo>
                      <a:lnTo>
                        <a:pt x="1050390" y="1361969"/>
                      </a:lnTo>
                      <a:lnTo>
                        <a:pt x="1044178" y="1354789"/>
                      </a:lnTo>
                      <a:cubicBezTo>
                        <a:pt x="869308" y="1145154"/>
                        <a:pt x="770048" y="993007"/>
                        <a:pt x="775554" y="932504"/>
                      </a:cubicBezTo>
                      <a:lnTo>
                        <a:pt x="785641" y="911211"/>
                      </a:lnTo>
                      <a:lnTo>
                        <a:pt x="902580" y="1054082"/>
                      </a:lnTo>
                      <a:cubicBezTo>
                        <a:pt x="1113337" y="1303869"/>
                        <a:pt x="1400932" y="1609435"/>
                        <a:pt x="1728549" y="1932294"/>
                      </a:cubicBezTo>
                      <a:lnTo>
                        <a:pt x="1897548" y="2094397"/>
                      </a:lnTo>
                      <a:lnTo>
                        <a:pt x="1812472" y="1940220"/>
                      </a:lnTo>
                      <a:cubicBezTo>
                        <a:pt x="1736150" y="1798574"/>
                        <a:pt x="1664935" y="1662238"/>
                        <a:pt x="1599821" y="1533454"/>
                      </a:cubicBezTo>
                      <a:lnTo>
                        <a:pt x="1558345" y="1449929"/>
                      </a:lnTo>
                      <a:lnTo>
                        <a:pt x="1484816" y="1384762"/>
                      </a:lnTo>
                      <a:cubicBezTo>
                        <a:pt x="1271154" y="1188625"/>
                        <a:pt x="1137247" y="1017170"/>
                        <a:pt x="1176161" y="982470"/>
                      </a:cubicBezTo>
                      <a:cubicBezTo>
                        <a:pt x="1243085" y="1073027"/>
                        <a:pt x="1352574" y="1189784"/>
                        <a:pt x="1483699" y="1311509"/>
                      </a:cubicBezTo>
                      <a:lnTo>
                        <a:pt x="1495170" y="1321732"/>
                      </a:lnTo>
                      <a:lnTo>
                        <a:pt x="1423772" y="1172001"/>
                      </a:lnTo>
                      <a:lnTo>
                        <a:pt x="1388733" y="1095517"/>
                      </a:lnTo>
                      <a:lnTo>
                        <a:pt x="1384841" y="1094738"/>
                      </a:lnTo>
                      <a:lnTo>
                        <a:pt x="1385368" y="1092993"/>
                      </a:lnTo>
                      <a:lnTo>
                        <a:pt x="1386157" y="1089897"/>
                      </a:lnTo>
                      <a:lnTo>
                        <a:pt x="1374254" y="1063912"/>
                      </a:lnTo>
                      <a:cubicBezTo>
                        <a:pt x="1233011" y="749936"/>
                        <a:pt x="1158596" y="530839"/>
                        <a:pt x="1177838" y="467174"/>
                      </a:cubicBezTo>
                      <a:lnTo>
                        <a:pt x="1191055" y="449929"/>
                      </a:lnTo>
                      <a:lnTo>
                        <a:pt x="1265444" y="626174"/>
                      </a:lnTo>
                      <a:cubicBezTo>
                        <a:pt x="1299352" y="703726"/>
                        <a:pt x="1336796" y="786217"/>
                        <a:pt x="1377391" y="872879"/>
                      </a:cubicBezTo>
                      <a:lnTo>
                        <a:pt x="1419300" y="959911"/>
                      </a:lnTo>
                      <a:lnTo>
                        <a:pt x="1428568" y="923559"/>
                      </a:lnTo>
                      <a:cubicBezTo>
                        <a:pt x="1466844" y="757938"/>
                        <a:pt x="1489789" y="606863"/>
                        <a:pt x="1492371" y="498294"/>
                      </a:cubicBezTo>
                      <a:cubicBezTo>
                        <a:pt x="1545964" y="509023"/>
                        <a:pt x="1534992" y="718020"/>
                        <a:pt x="1471306" y="986027"/>
                      </a:cubicBezTo>
                      <a:lnTo>
                        <a:pt x="1457543" y="1039328"/>
                      </a:lnTo>
                      <a:lnTo>
                        <a:pt x="1508238" y="1144607"/>
                      </a:lnTo>
                      <a:cubicBezTo>
                        <a:pt x="1601254" y="1333074"/>
                        <a:pt x="1705327" y="1535149"/>
                        <a:pt x="1817362" y="1744677"/>
                      </a:cubicBezTo>
                      <a:lnTo>
                        <a:pt x="1966409" y="2015787"/>
                      </a:lnTo>
                      <a:lnTo>
                        <a:pt x="1964073" y="1823030"/>
                      </a:lnTo>
                      <a:cubicBezTo>
                        <a:pt x="1962461" y="1623813"/>
                        <a:pt x="1963092" y="1436700"/>
                        <a:pt x="1965899" y="1264117"/>
                      </a:cubicBezTo>
                      <a:lnTo>
                        <a:pt x="1968079" y="1160541"/>
                      </a:lnTo>
                      <a:lnTo>
                        <a:pt x="1966843" y="1160953"/>
                      </a:lnTo>
                      <a:lnTo>
                        <a:pt x="1965796" y="1158612"/>
                      </a:lnTo>
                      <a:cubicBezTo>
                        <a:pt x="1783226" y="724891"/>
                        <a:pt x="1714961" y="346727"/>
                        <a:pt x="1813325" y="313959"/>
                      </a:cubicBezTo>
                      <a:cubicBezTo>
                        <a:pt x="1829809" y="467008"/>
                        <a:pt x="1884264" y="675111"/>
                        <a:pt x="1965331" y="899949"/>
                      </a:cubicBezTo>
                      <a:lnTo>
                        <a:pt x="1975020" y="924734"/>
                      </a:lnTo>
                      <a:lnTo>
                        <a:pt x="1980785" y="792378"/>
                      </a:lnTo>
                      <a:cubicBezTo>
                        <a:pt x="2004438" y="322040"/>
                        <a:pt x="2051556" y="40068"/>
                        <a:pt x="2119739" y="36233"/>
                      </a:cubicBezTo>
                      <a:cubicBezTo>
                        <a:pt x="2117562" y="175327"/>
                        <a:pt x="2116320" y="319808"/>
                        <a:pt x="2115997" y="469036"/>
                      </a:cubicBezTo>
                      <a:lnTo>
                        <a:pt x="2116145" y="636063"/>
                      </a:lnTo>
                      <a:lnTo>
                        <a:pt x="2171469" y="549126"/>
                      </a:lnTo>
                      <a:cubicBezTo>
                        <a:pt x="2299741" y="339015"/>
                        <a:pt x="2402406" y="144014"/>
                        <a:pt x="2459523" y="0"/>
                      </a:cubicBezTo>
                      <a:close/>
                    </a:path>
                  </a:pathLst>
                </a:custGeom>
                <a:solidFill>
                  <a:srgbClr val="5C2A08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B854C84A-B3F7-4C95-8922-5DC7451B8D9D}"/>
                    </a:ext>
                  </a:extLst>
                </p:cNvPr>
                <p:cNvSpPr/>
                <p:nvPr/>
              </p:nvSpPr>
              <p:spPr>
                <a:xfrm>
                  <a:off x="1825195" y="2024015"/>
                  <a:ext cx="4412618" cy="2653250"/>
                </a:xfrm>
                <a:custGeom>
                  <a:avLst/>
                  <a:gdLst>
                    <a:gd name="connsiteX0" fmla="*/ 1823421 w 4412618"/>
                    <a:gd name="connsiteY0" fmla="*/ 2429559 h 2653250"/>
                    <a:gd name="connsiteX1" fmla="*/ 1818312 w 4412618"/>
                    <a:gd name="connsiteY1" fmla="*/ 2439630 h 2653250"/>
                    <a:gd name="connsiteX2" fmla="*/ 1834522 w 4412618"/>
                    <a:gd name="connsiteY2" fmla="*/ 2434735 h 2653250"/>
                    <a:gd name="connsiteX3" fmla="*/ 2336835 w 4412618"/>
                    <a:gd name="connsiteY3" fmla="*/ 2318639 h 2653250"/>
                    <a:gd name="connsiteX4" fmla="*/ 2340623 w 4412618"/>
                    <a:gd name="connsiteY4" fmla="*/ 2335145 h 2653250"/>
                    <a:gd name="connsiteX5" fmla="*/ 2346537 w 4412618"/>
                    <a:gd name="connsiteY5" fmla="*/ 2324417 h 2653250"/>
                    <a:gd name="connsiteX6" fmla="*/ 2515443 w 4412618"/>
                    <a:gd name="connsiteY6" fmla="*/ 2292288 h 2653250"/>
                    <a:gd name="connsiteX7" fmla="*/ 2511980 w 4412618"/>
                    <a:gd name="connsiteY7" fmla="*/ 2304544 h 2653250"/>
                    <a:gd name="connsiteX8" fmla="*/ 2501197 w 4412618"/>
                    <a:gd name="connsiteY8" fmla="*/ 2320568 h 2653250"/>
                    <a:gd name="connsiteX9" fmla="*/ 2512303 w 4412618"/>
                    <a:gd name="connsiteY9" fmla="*/ 2331407 h 2653250"/>
                    <a:gd name="connsiteX10" fmla="*/ 2511352 w 4412618"/>
                    <a:gd name="connsiteY10" fmla="*/ 2317460 h 2653250"/>
                    <a:gd name="connsiteX11" fmla="*/ 2155109 w 4412618"/>
                    <a:gd name="connsiteY11" fmla="*/ 2258125 h 2653250"/>
                    <a:gd name="connsiteX12" fmla="*/ 2148898 w 4412618"/>
                    <a:gd name="connsiteY12" fmla="*/ 2261564 h 2653250"/>
                    <a:gd name="connsiteX13" fmla="*/ 2108447 w 4412618"/>
                    <a:gd name="connsiteY13" fmla="*/ 2269284 h 2653250"/>
                    <a:gd name="connsiteX14" fmla="*/ 2103318 w 4412618"/>
                    <a:gd name="connsiteY14" fmla="*/ 2269075 h 2653250"/>
                    <a:gd name="connsiteX15" fmla="*/ 2122540 w 4412618"/>
                    <a:gd name="connsiteY15" fmla="*/ 2302454 h 2653250"/>
                    <a:gd name="connsiteX16" fmla="*/ 2136394 w 4412618"/>
                    <a:gd name="connsiteY16" fmla="*/ 2348334 h 2653250"/>
                    <a:gd name="connsiteX17" fmla="*/ 2140576 w 4412618"/>
                    <a:gd name="connsiteY17" fmla="*/ 2396078 h 2653250"/>
                    <a:gd name="connsiteX18" fmla="*/ 2140279 w 4412618"/>
                    <a:gd name="connsiteY18" fmla="*/ 2398151 h 2653250"/>
                    <a:gd name="connsiteX19" fmla="*/ 2146505 w 4412618"/>
                    <a:gd name="connsiteY19" fmla="*/ 2398235 h 2653250"/>
                    <a:gd name="connsiteX20" fmla="*/ 2185457 w 4412618"/>
                    <a:gd name="connsiteY20" fmla="*/ 2411601 h 2653250"/>
                    <a:gd name="connsiteX21" fmla="*/ 2209562 w 4412618"/>
                    <a:gd name="connsiteY21" fmla="*/ 2426706 h 2653250"/>
                    <a:gd name="connsiteX22" fmla="*/ 2205677 w 4412618"/>
                    <a:gd name="connsiteY22" fmla="*/ 2413278 h 2653250"/>
                    <a:gd name="connsiteX23" fmla="*/ 2203526 w 4412618"/>
                    <a:gd name="connsiteY23" fmla="*/ 2372153 h 2653250"/>
                    <a:gd name="connsiteX24" fmla="*/ 2211153 w 4412618"/>
                    <a:gd name="connsiteY24" fmla="*/ 2344020 h 2653250"/>
                    <a:gd name="connsiteX25" fmla="*/ 2236195 w 4412618"/>
                    <a:gd name="connsiteY25" fmla="*/ 2358935 h 2653250"/>
                    <a:gd name="connsiteX26" fmla="*/ 2263246 w 4412618"/>
                    <a:gd name="connsiteY26" fmla="*/ 2389986 h 2653250"/>
                    <a:gd name="connsiteX27" fmla="*/ 2275078 w 4412618"/>
                    <a:gd name="connsiteY27" fmla="*/ 2412308 h 2653250"/>
                    <a:gd name="connsiteX28" fmla="*/ 2280170 w 4412618"/>
                    <a:gd name="connsiteY28" fmla="*/ 2391686 h 2653250"/>
                    <a:gd name="connsiteX29" fmla="*/ 2273570 w 4412618"/>
                    <a:gd name="connsiteY29" fmla="*/ 2362933 h 2653250"/>
                    <a:gd name="connsiteX30" fmla="*/ 2272625 w 4412618"/>
                    <a:gd name="connsiteY30" fmla="*/ 2315016 h 2653250"/>
                    <a:gd name="connsiteX31" fmla="*/ 2272794 w 4412618"/>
                    <a:gd name="connsiteY31" fmla="*/ 2314223 h 2653250"/>
                    <a:gd name="connsiteX32" fmla="*/ 2248854 w 4412618"/>
                    <a:gd name="connsiteY32" fmla="*/ 2321880 h 2653250"/>
                    <a:gd name="connsiteX33" fmla="*/ 2226990 w 4412618"/>
                    <a:gd name="connsiteY33" fmla="*/ 2321718 h 2653250"/>
                    <a:gd name="connsiteX34" fmla="*/ 2207845 w 4412618"/>
                    <a:gd name="connsiteY34" fmla="*/ 2332584 h 2653250"/>
                    <a:gd name="connsiteX35" fmla="*/ 2200810 w 4412618"/>
                    <a:gd name="connsiteY35" fmla="*/ 2304298 h 2653250"/>
                    <a:gd name="connsiteX36" fmla="*/ 2200813 w 4412618"/>
                    <a:gd name="connsiteY36" fmla="*/ 2304256 h 2653250"/>
                    <a:gd name="connsiteX37" fmla="*/ 2195884 w 4412618"/>
                    <a:gd name="connsiteY37" fmla="*/ 2299145 h 2653250"/>
                    <a:gd name="connsiteX38" fmla="*/ 2177958 w 4412618"/>
                    <a:gd name="connsiteY38" fmla="*/ 2262071 h 2653250"/>
                    <a:gd name="connsiteX39" fmla="*/ 2177163 w 4412618"/>
                    <a:gd name="connsiteY39" fmla="*/ 2258537 h 2653250"/>
                    <a:gd name="connsiteX40" fmla="*/ 2155151 w 4412618"/>
                    <a:gd name="connsiteY40" fmla="*/ 2258139 h 2653250"/>
                    <a:gd name="connsiteX41" fmla="*/ 2659576 w 4412618"/>
                    <a:gd name="connsiteY41" fmla="*/ 2252743 h 2653250"/>
                    <a:gd name="connsiteX42" fmla="*/ 2659783 w 4412618"/>
                    <a:gd name="connsiteY42" fmla="*/ 2269677 h 2653250"/>
                    <a:gd name="connsiteX43" fmla="*/ 2667834 w 4412618"/>
                    <a:gd name="connsiteY43" fmla="*/ 2260444 h 2653250"/>
                    <a:gd name="connsiteX44" fmla="*/ 1974977 w 4412618"/>
                    <a:gd name="connsiteY44" fmla="*/ 2234238 h 2653250"/>
                    <a:gd name="connsiteX45" fmla="*/ 1973740 w 4412618"/>
                    <a:gd name="connsiteY45" fmla="*/ 2237449 h 2653250"/>
                    <a:gd name="connsiteX46" fmla="*/ 1946788 w 4412618"/>
                    <a:gd name="connsiteY46" fmla="*/ 2277080 h 2653250"/>
                    <a:gd name="connsiteX47" fmla="*/ 1918377 w 4412618"/>
                    <a:gd name="connsiteY47" fmla="*/ 2304504 h 2653250"/>
                    <a:gd name="connsiteX48" fmla="*/ 1920597 w 4412618"/>
                    <a:gd name="connsiteY48" fmla="*/ 2329862 h 2653250"/>
                    <a:gd name="connsiteX49" fmla="*/ 1924372 w 4412618"/>
                    <a:gd name="connsiteY49" fmla="*/ 2333406 h 2653250"/>
                    <a:gd name="connsiteX50" fmla="*/ 1951865 w 4412618"/>
                    <a:gd name="connsiteY50" fmla="*/ 2372663 h 2653250"/>
                    <a:gd name="connsiteX51" fmla="*/ 1956674 w 4412618"/>
                    <a:gd name="connsiteY51" fmla="*/ 2384641 h 2653250"/>
                    <a:gd name="connsiteX52" fmla="*/ 1980222 w 4412618"/>
                    <a:gd name="connsiteY52" fmla="*/ 2384667 h 2653250"/>
                    <a:gd name="connsiteX53" fmla="*/ 2007918 w 4412618"/>
                    <a:gd name="connsiteY53" fmla="*/ 2391163 h 2653250"/>
                    <a:gd name="connsiteX54" fmla="*/ 1999897 w 4412618"/>
                    <a:gd name="connsiteY54" fmla="*/ 2379712 h 2653250"/>
                    <a:gd name="connsiteX55" fmla="*/ 1984558 w 4412618"/>
                    <a:gd name="connsiteY55" fmla="*/ 2341495 h 2653250"/>
                    <a:gd name="connsiteX56" fmla="*/ 1982672 w 4412618"/>
                    <a:gd name="connsiteY56" fmla="*/ 2312407 h 2653250"/>
                    <a:gd name="connsiteX57" fmla="*/ 2011193 w 4412618"/>
                    <a:gd name="connsiteY57" fmla="*/ 2318419 h 2653250"/>
                    <a:gd name="connsiteX58" fmla="*/ 2046834 w 4412618"/>
                    <a:gd name="connsiteY58" fmla="*/ 2339048 h 2653250"/>
                    <a:gd name="connsiteX59" fmla="*/ 2065252 w 4412618"/>
                    <a:gd name="connsiteY59" fmla="*/ 2356342 h 2653250"/>
                    <a:gd name="connsiteX60" fmla="*/ 2061560 w 4412618"/>
                    <a:gd name="connsiteY60" fmla="*/ 2314200 h 2653250"/>
                    <a:gd name="connsiteX61" fmla="*/ 2067384 w 4412618"/>
                    <a:gd name="connsiteY61" fmla="*/ 2273434 h 2653250"/>
                    <a:gd name="connsiteX62" fmla="*/ 2070203 w 4412618"/>
                    <a:gd name="connsiteY62" fmla="*/ 2267727 h 2653250"/>
                    <a:gd name="connsiteX63" fmla="*/ 2060561 w 4412618"/>
                    <a:gd name="connsiteY63" fmla="*/ 2267334 h 2653250"/>
                    <a:gd name="connsiteX64" fmla="*/ 1977476 w 4412618"/>
                    <a:gd name="connsiteY64" fmla="*/ 2236774 h 2653250"/>
                    <a:gd name="connsiteX65" fmla="*/ 1278891 w 4412618"/>
                    <a:gd name="connsiteY65" fmla="*/ 2182320 h 2653250"/>
                    <a:gd name="connsiteX66" fmla="*/ 1272754 w 4412618"/>
                    <a:gd name="connsiteY66" fmla="*/ 2191799 h 2653250"/>
                    <a:gd name="connsiteX67" fmla="*/ 1289390 w 4412618"/>
                    <a:gd name="connsiteY67" fmla="*/ 2188632 h 2653250"/>
                    <a:gd name="connsiteX68" fmla="*/ 2573773 w 4412618"/>
                    <a:gd name="connsiteY68" fmla="*/ 2179562 h 2653250"/>
                    <a:gd name="connsiteX69" fmla="*/ 2560055 w 4412618"/>
                    <a:gd name="connsiteY69" fmla="*/ 2183474 h 2653250"/>
                    <a:gd name="connsiteX70" fmla="*/ 2537672 w 4412618"/>
                    <a:gd name="connsiteY70" fmla="*/ 2184563 h 2653250"/>
                    <a:gd name="connsiteX71" fmla="*/ 2502895 w 4412618"/>
                    <a:gd name="connsiteY71" fmla="*/ 2216908 h 2653250"/>
                    <a:gd name="connsiteX72" fmla="*/ 2461871 w 4412618"/>
                    <a:gd name="connsiteY72" fmla="*/ 2241685 h 2653250"/>
                    <a:gd name="connsiteX73" fmla="*/ 2449593 w 4412618"/>
                    <a:gd name="connsiteY73" fmla="*/ 2245673 h 2653250"/>
                    <a:gd name="connsiteX74" fmla="*/ 2447976 w 4412618"/>
                    <a:gd name="connsiteY74" fmla="*/ 2269166 h 2653250"/>
                    <a:gd name="connsiteX75" fmla="*/ 2442514 w 4412618"/>
                    <a:gd name="connsiteY75" fmla="*/ 2286950 h 2653250"/>
                    <a:gd name="connsiteX76" fmla="*/ 2451743 w 4412618"/>
                    <a:gd name="connsiteY76" fmla="*/ 2289082 h 2653250"/>
                    <a:gd name="connsiteX77" fmla="*/ 2490758 w 4412618"/>
                    <a:gd name="connsiteY77" fmla="*/ 2276409 h 2653250"/>
                    <a:gd name="connsiteX78" fmla="*/ 2518125 w 4412618"/>
                    <a:gd name="connsiteY78" fmla="*/ 2276489 h 2653250"/>
                    <a:gd name="connsiteX79" fmla="*/ 2531369 w 4412618"/>
                    <a:gd name="connsiteY79" fmla="*/ 2250932 h 2653250"/>
                    <a:gd name="connsiteX80" fmla="*/ 2552685 w 4412618"/>
                    <a:gd name="connsiteY80" fmla="*/ 2270813 h 2653250"/>
                    <a:gd name="connsiteX81" fmla="*/ 2572546 w 4412618"/>
                    <a:gd name="connsiteY81" fmla="*/ 2306888 h 2653250"/>
                    <a:gd name="connsiteX82" fmla="*/ 2579382 w 4412618"/>
                    <a:gd name="connsiteY82" fmla="*/ 2331210 h 2653250"/>
                    <a:gd name="connsiteX83" fmla="*/ 2588726 w 4412618"/>
                    <a:gd name="connsiteY83" fmla="*/ 2312132 h 2653250"/>
                    <a:gd name="connsiteX84" fmla="*/ 2588366 w 4412618"/>
                    <a:gd name="connsiteY84" fmla="*/ 2282636 h 2653250"/>
                    <a:gd name="connsiteX85" fmla="*/ 2597589 w 4412618"/>
                    <a:gd name="connsiteY85" fmla="*/ 2235606 h 2653250"/>
                    <a:gd name="connsiteX86" fmla="*/ 2605440 w 4412618"/>
                    <a:gd name="connsiteY86" fmla="*/ 2218166 h 2653250"/>
                    <a:gd name="connsiteX87" fmla="*/ 2582163 w 4412618"/>
                    <a:gd name="connsiteY87" fmla="*/ 2195451 h 2653250"/>
                    <a:gd name="connsiteX88" fmla="*/ 1749577 w 4412618"/>
                    <a:gd name="connsiteY88" fmla="*/ 2174088 h 2653250"/>
                    <a:gd name="connsiteX89" fmla="*/ 1734725 w 4412618"/>
                    <a:gd name="connsiteY89" fmla="*/ 2201847 h 2653250"/>
                    <a:gd name="connsiteX90" fmla="*/ 1700241 w 4412618"/>
                    <a:gd name="connsiteY90" fmla="*/ 2235131 h 2653250"/>
                    <a:gd name="connsiteX91" fmla="*/ 1673768 w 4412618"/>
                    <a:gd name="connsiteY91" fmla="*/ 2250945 h 2653250"/>
                    <a:gd name="connsiteX92" fmla="*/ 1705589 w 4412618"/>
                    <a:gd name="connsiteY92" fmla="*/ 2280827 h 2653250"/>
                    <a:gd name="connsiteX93" fmla="*/ 1733082 w 4412618"/>
                    <a:gd name="connsiteY93" fmla="*/ 2320082 h 2653250"/>
                    <a:gd name="connsiteX94" fmla="*/ 1737891 w 4412618"/>
                    <a:gd name="connsiteY94" fmla="*/ 2332061 h 2653250"/>
                    <a:gd name="connsiteX95" fmla="*/ 1761438 w 4412618"/>
                    <a:gd name="connsiteY95" fmla="*/ 2332087 h 2653250"/>
                    <a:gd name="connsiteX96" fmla="*/ 1789133 w 4412618"/>
                    <a:gd name="connsiteY96" fmla="*/ 2338582 h 2653250"/>
                    <a:gd name="connsiteX97" fmla="*/ 1781114 w 4412618"/>
                    <a:gd name="connsiteY97" fmla="*/ 2327132 h 2653250"/>
                    <a:gd name="connsiteX98" fmla="*/ 1765774 w 4412618"/>
                    <a:gd name="connsiteY98" fmla="*/ 2288914 h 2653250"/>
                    <a:gd name="connsiteX99" fmla="*/ 1763888 w 4412618"/>
                    <a:gd name="connsiteY99" fmla="*/ 2259828 h 2653250"/>
                    <a:gd name="connsiteX100" fmla="*/ 1792409 w 4412618"/>
                    <a:gd name="connsiteY100" fmla="*/ 2265840 h 2653250"/>
                    <a:gd name="connsiteX101" fmla="*/ 1826006 w 4412618"/>
                    <a:gd name="connsiteY101" fmla="*/ 2285285 h 2653250"/>
                    <a:gd name="connsiteX102" fmla="*/ 1825272 w 4412618"/>
                    <a:gd name="connsiteY102" fmla="*/ 2273958 h 2653250"/>
                    <a:gd name="connsiteX103" fmla="*/ 1844207 w 4412618"/>
                    <a:gd name="connsiteY103" fmla="*/ 2277949 h 2653250"/>
                    <a:gd name="connsiteX104" fmla="*/ 1842776 w 4412618"/>
                    <a:gd name="connsiteY104" fmla="*/ 2261621 h 2653250"/>
                    <a:gd name="connsiteX105" fmla="*/ 1844358 w 4412618"/>
                    <a:gd name="connsiteY105" fmla="*/ 2250547 h 2653250"/>
                    <a:gd name="connsiteX106" fmla="*/ 1826069 w 4412618"/>
                    <a:gd name="connsiteY106" fmla="*/ 2250818 h 2653250"/>
                    <a:gd name="connsiteX107" fmla="*/ 1798242 w 4412618"/>
                    <a:gd name="connsiteY107" fmla="*/ 2242146 h 2653250"/>
                    <a:gd name="connsiteX108" fmla="*/ 1814083 w 4412618"/>
                    <a:gd name="connsiteY108" fmla="*/ 2217678 h 2653250"/>
                    <a:gd name="connsiteX109" fmla="*/ 1846124 w 4412618"/>
                    <a:gd name="connsiteY109" fmla="*/ 2191808 h 2653250"/>
                    <a:gd name="connsiteX110" fmla="*/ 1868873 w 4412618"/>
                    <a:gd name="connsiteY110" fmla="*/ 2180819 h 2653250"/>
                    <a:gd name="connsiteX111" fmla="*/ 1848454 w 4412618"/>
                    <a:gd name="connsiteY111" fmla="*/ 2174959 h 2653250"/>
                    <a:gd name="connsiteX112" fmla="*/ 1819476 w 4412618"/>
                    <a:gd name="connsiteY112" fmla="*/ 2180477 h 2653250"/>
                    <a:gd name="connsiteX113" fmla="*/ 1771557 w 4412618"/>
                    <a:gd name="connsiteY113" fmla="*/ 2179629 h 2653250"/>
                    <a:gd name="connsiteX114" fmla="*/ 2000914 w 4412618"/>
                    <a:gd name="connsiteY114" fmla="*/ 2173425 h 2653250"/>
                    <a:gd name="connsiteX115" fmla="*/ 1988948 w 4412618"/>
                    <a:gd name="connsiteY115" fmla="*/ 2191907 h 2653250"/>
                    <a:gd name="connsiteX116" fmla="*/ 1988915 w 4412618"/>
                    <a:gd name="connsiteY116" fmla="*/ 2191934 h 2653250"/>
                    <a:gd name="connsiteX117" fmla="*/ 1988553 w 4412618"/>
                    <a:gd name="connsiteY117" fmla="*/ 2199024 h 2653250"/>
                    <a:gd name="connsiteX118" fmla="*/ 1987836 w 4412618"/>
                    <a:gd name="connsiteY118" fmla="*/ 2200882 h 2653250"/>
                    <a:gd name="connsiteX119" fmla="*/ 2022972 w 4412618"/>
                    <a:gd name="connsiteY119" fmla="*/ 2194177 h 2653250"/>
                    <a:gd name="connsiteX120" fmla="*/ 2051395 w 4412618"/>
                    <a:gd name="connsiteY120" fmla="*/ 2195333 h 2653250"/>
                    <a:gd name="connsiteX121" fmla="*/ 2041360 w 4412618"/>
                    <a:gd name="connsiteY121" fmla="*/ 2185600 h 2653250"/>
                    <a:gd name="connsiteX122" fmla="*/ 2036503 w 4412618"/>
                    <a:gd name="connsiteY122" fmla="*/ 2178045 h 2653250"/>
                    <a:gd name="connsiteX123" fmla="*/ 2004332 w 4412618"/>
                    <a:gd name="connsiteY123" fmla="*/ 2174616 h 2653250"/>
                    <a:gd name="connsiteX124" fmla="*/ 1456293 w 4412618"/>
                    <a:gd name="connsiteY124" fmla="*/ 2139526 h 2653250"/>
                    <a:gd name="connsiteX125" fmla="*/ 1438930 w 4412618"/>
                    <a:gd name="connsiteY125" fmla="*/ 2143510 h 2653250"/>
                    <a:gd name="connsiteX126" fmla="*/ 1409160 w 4412618"/>
                    <a:gd name="connsiteY126" fmla="*/ 2144095 h 2653250"/>
                    <a:gd name="connsiteX127" fmla="*/ 1412165 w 4412618"/>
                    <a:gd name="connsiteY127" fmla="*/ 2151201 h 2653250"/>
                    <a:gd name="connsiteX128" fmla="*/ 1439535 w 4412618"/>
                    <a:gd name="connsiteY128" fmla="*/ 2154117 h 2653250"/>
                    <a:gd name="connsiteX129" fmla="*/ 1466397 w 4412618"/>
                    <a:gd name="connsiteY129" fmla="*/ 2163480 h 2653250"/>
                    <a:gd name="connsiteX130" fmla="*/ 1459623 w 4412618"/>
                    <a:gd name="connsiteY130" fmla="*/ 2151252 h 2653250"/>
                    <a:gd name="connsiteX131" fmla="*/ 2096017 w 4412618"/>
                    <a:gd name="connsiteY131" fmla="*/ 2132325 h 2653250"/>
                    <a:gd name="connsiteX132" fmla="*/ 2092808 w 4412618"/>
                    <a:gd name="connsiteY132" fmla="*/ 2145056 h 2653250"/>
                    <a:gd name="connsiteX133" fmla="*/ 2101136 w 4412618"/>
                    <a:gd name="connsiteY133" fmla="*/ 2150327 h 2653250"/>
                    <a:gd name="connsiteX134" fmla="*/ 1527507 w 4412618"/>
                    <a:gd name="connsiteY134" fmla="*/ 2109964 h 2653250"/>
                    <a:gd name="connsiteX135" fmla="*/ 1522638 w 4412618"/>
                    <a:gd name="connsiteY135" fmla="*/ 2114702 h 2653250"/>
                    <a:gd name="connsiteX136" fmla="*/ 1513519 w 4412618"/>
                    <a:gd name="connsiteY136" fmla="*/ 2119160 h 2653250"/>
                    <a:gd name="connsiteX137" fmla="*/ 1527066 w 4412618"/>
                    <a:gd name="connsiteY137" fmla="*/ 2134865 h 2653250"/>
                    <a:gd name="connsiteX138" fmla="*/ 2826026 w 4412618"/>
                    <a:gd name="connsiteY138" fmla="*/ 2109087 h 2653250"/>
                    <a:gd name="connsiteX139" fmla="*/ 2819717 w 4412618"/>
                    <a:gd name="connsiteY139" fmla="*/ 2120951 h 2653250"/>
                    <a:gd name="connsiteX140" fmla="*/ 2830365 w 4412618"/>
                    <a:gd name="connsiteY140" fmla="*/ 2117304 h 2653250"/>
                    <a:gd name="connsiteX141" fmla="*/ 1783715 w 4412618"/>
                    <a:gd name="connsiteY141" fmla="*/ 2106121 h 2653250"/>
                    <a:gd name="connsiteX142" fmla="*/ 1777578 w 4412618"/>
                    <a:gd name="connsiteY142" fmla="*/ 2115600 h 2653250"/>
                    <a:gd name="connsiteX143" fmla="*/ 1794215 w 4412618"/>
                    <a:gd name="connsiteY143" fmla="*/ 2112432 h 2653250"/>
                    <a:gd name="connsiteX144" fmla="*/ 2540179 w 4412618"/>
                    <a:gd name="connsiteY144" fmla="*/ 2102903 h 2653250"/>
                    <a:gd name="connsiteX145" fmla="*/ 2521647 w 4412618"/>
                    <a:gd name="connsiteY145" fmla="*/ 2114838 h 2653250"/>
                    <a:gd name="connsiteX146" fmla="*/ 2541237 w 4412618"/>
                    <a:gd name="connsiteY146" fmla="*/ 2117945 h 2653250"/>
                    <a:gd name="connsiteX147" fmla="*/ 2540828 w 4412618"/>
                    <a:gd name="connsiteY147" fmla="*/ 2117169 h 2653250"/>
                    <a:gd name="connsiteX148" fmla="*/ 2574438 w 4412618"/>
                    <a:gd name="connsiteY148" fmla="*/ 2065602 h 2653250"/>
                    <a:gd name="connsiteX149" fmla="*/ 2571535 w 4412618"/>
                    <a:gd name="connsiteY149" fmla="*/ 2071576 h 2653250"/>
                    <a:gd name="connsiteX150" fmla="*/ 2552642 w 4412618"/>
                    <a:gd name="connsiteY150" fmla="*/ 2091086 h 2653250"/>
                    <a:gd name="connsiteX151" fmla="*/ 2567902 w 4412618"/>
                    <a:gd name="connsiteY151" fmla="*/ 2094610 h 2653250"/>
                    <a:gd name="connsiteX152" fmla="*/ 2603140 w 4412618"/>
                    <a:gd name="connsiteY152" fmla="*/ 2115921 h 2653250"/>
                    <a:gd name="connsiteX153" fmla="*/ 2623500 w 4412618"/>
                    <a:gd name="connsiteY153" fmla="*/ 2135789 h 2653250"/>
                    <a:gd name="connsiteX154" fmla="*/ 2622547 w 4412618"/>
                    <a:gd name="connsiteY154" fmla="*/ 2121842 h 2653250"/>
                    <a:gd name="connsiteX155" fmla="*/ 2625394 w 4412618"/>
                    <a:gd name="connsiteY155" fmla="*/ 2104329 h 2653250"/>
                    <a:gd name="connsiteX156" fmla="*/ 2595756 w 4412618"/>
                    <a:gd name="connsiteY156" fmla="*/ 2086404 h 2653250"/>
                    <a:gd name="connsiteX157" fmla="*/ 1386475 w 4412618"/>
                    <a:gd name="connsiteY157" fmla="*/ 2058511 h 2653250"/>
                    <a:gd name="connsiteX158" fmla="*/ 1386592 w 4412618"/>
                    <a:gd name="connsiteY158" fmla="*/ 2059129 h 2653250"/>
                    <a:gd name="connsiteX159" fmla="*/ 1386186 w 4412618"/>
                    <a:gd name="connsiteY159" fmla="*/ 2082182 h 2653250"/>
                    <a:gd name="connsiteX160" fmla="*/ 1411145 w 4412618"/>
                    <a:gd name="connsiteY160" fmla="*/ 2076455 h 2653250"/>
                    <a:gd name="connsiteX161" fmla="*/ 1398903 w 4412618"/>
                    <a:gd name="connsiteY161" fmla="*/ 2069705 h 2653250"/>
                    <a:gd name="connsiteX162" fmla="*/ 2788078 w 4412618"/>
                    <a:gd name="connsiteY162" fmla="*/ 2057824 h 2653250"/>
                    <a:gd name="connsiteX163" fmla="*/ 2777363 w 4412618"/>
                    <a:gd name="connsiteY163" fmla="*/ 2061494 h 2653250"/>
                    <a:gd name="connsiteX164" fmla="*/ 2770833 w 4412618"/>
                    <a:gd name="connsiteY164" fmla="*/ 2062153 h 2653250"/>
                    <a:gd name="connsiteX165" fmla="*/ 2770978 w 4412618"/>
                    <a:gd name="connsiteY165" fmla="*/ 2074058 h 2653250"/>
                    <a:gd name="connsiteX166" fmla="*/ 2780167 w 4412618"/>
                    <a:gd name="connsiteY166" fmla="*/ 2063523 h 2653250"/>
                    <a:gd name="connsiteX167" fmla="*/ 2022646 w 4412618"/>
                    <a:gd name="connsiteY167" fmla="*/ 2047948 h 2653250"/>
                    <a:gd name="connsiteX168" fmla="*/ 2031892 w 4412618"/>
                    <a:gd name="connsiteY168" fmla="*/ 2058667 h 2653250"/>
                    <a:gd name="connsiteX169" fmla="*/ 2032074 w 4412618"/>
                    <a:gd name="connsiteY169" fmla="*/ 2048332 h 2653250"/>
                    <a:gd name="connsiteX170" fmla="*/ 2841907 w 4412618"/>
                    <a:gd name="connsiteY170" fmla="*/ 2046214 h 2653250"/>
                    <a:gd name="connsiteX171" fmla="*/ 2842378 w 4412618"/>
                    <a:gd name="connsiteY171" fmla="*/ 2059766 h 2653250"/>
                    <a:gd name="connsiteX172" fmla="*/ 2840584 w 4412618"/>
                    <a:gd name="connsiteY172" fmla="*/ 2065956 h 2653250"/>
                    <a:gd name="connsiteX173" fmla="*/ 2842468 w 4412618"/>
                    <a:gd name="connsiteY173" fmla="*/ 2066391 h 2653250"/>
                    <a:gd name="connsiteX174" fmla="*/ 2877706 w 4412618"/>
                    <a:gd name="connsiteY174" fmla="*/ 2087702 h 2653250"/>
                    <a:gd name="connsiteX175" fmla="*/ 2894430 w 4412618"/>
                    <a:gd name="connsiteY175" fmla="*/ 2104022 h 2653250"/>
                    <a:gd name="connsiteX176" fmla="*/ 2897800 w 4412618"/>
                    <a:gd name="connsiteY176" fmla="*/ 2103682 h 2653250"/>
                    <a:gd name="connsiteX177" fmla="*/ 2897114 w 4412618"/>
                    <a:gd name="connsiteY177" fmla="*/ 2093623 h 2653250"/>
                    <a:gd name="connsiteX178" fmla="*/ 2903720 w 4412618"/>
                    <a:gd name="connsiteY178" fmla="*/ 2052975 h 2653250"/>
                    <a:gd name="connsiteX179" fmla="*/ 2905591 w 4412618"/>
                    <a:gd name="connsiteY179" fmla="*/ 2049364 h 2653250"/>
                    <a:gd name="connsiteX180" fmla="*/ 2860756 w 4412618"/>
                    <a:gd name="connsiteY180" fmla="*/ 2049911 h 2653250"/>
                    <a:gd name="connsiteX181" fmla="*/ 2370188 w 4412618"/>
                    <a:gd name="connsiteY181" fmla="*/ 2042104 h 2653250"/>
                    <a:gd name="connsiteX182" fmla="*/ 2383416 w 4412618"/>
                    <a:gd name="connsiteY182" fmla="*/ 2055695 h 2653250"/>
                    <a:gd name="connsiteX183" fmla="*/ 2401508 w 4412618"/>
                    <a:gd name="connsiteY183" fmla="*/ 2092689 h 2653250"/>
                    <a:gd name="connsiteX184" fmla="*/ 2403873 w 4412618"/>
                    <a:gd name="connsiteY184" fmla="*/ 2102999 h 2653250"/>
                    <a:gd name="connsiteX185" fmla="*/ 2416076 w 4412618"/>
                    <a:gd name="connsiteY185" fmla="*/ 2071453 h 2653250"/>
                    <a:gd name="connsiteX186" fmla="*/ 2395678 w 4412618"/>
                    <a:gd name="connsiteY186" fmla="*/ 2053772 h 2653250"/>
                    <a:gd name="connsiteX187" fmla="*/ 2395656 w 4412618"/>
                    <a:gd name="connsiteY187" fmla="*/ 2053736 h 2653250"/>
                    <a:gd name="connsiteX188" fmla="*/ 2388685 w 4412618"/>
                    <a:gd name="connsiteY188" fmla="*/ 2052391 h 2653250"/>
                    <a:gd name="connsiteX189" fmla="*/ 2108288 w 4412618"/>
                    <a:gd name="connsiteY189" fmla="*/ 2038360 h 2653250"/>
                    <a:gd name="connsiteX190" fmla="*/ 2119765 w 4412618"/>
                    <a:gd name="connsiteY190" fmla="*/ 2050811 h 2653250"/>
                    <a:gd name="connsiteX191" fmla="*/ 2119578 w 4412618"/>
                    <a:gd name="connsiteY191" fmla="*/ 2038564 h 2653250"/>
                    <a:gd name="connsiteX192" fmla="*/ 1953934 w 4412618"/>
                    <a:gd name="connsiteY192" fmla="*/ 2038025 h 2653250"/>
                    <a:gd name="connsiteX193" fmla="*/ 1943002 w 4412618"/>
                    <a:gd name="connsiteY193" fmla="*/ 2044756 h 2653250"/>
                    <a:gd name="connsiteX194" fmla="*/ 1921738 w 4412618"/>
                    <a:gd name="connsiteY194" fmla="*/ 2049846 h 2653250"/>
                    <a:gd name="connsiteX195" fmla="*/ 1910755 w 4412618"/>
                    <a:gd name="connsiteY195" fmla="*/ 2060253 h 2653250"/>
                    <a:gd name="connsiteX196" fmla="*/ 1916990 w 4412618"/>
                    <a:gd name="connsiteY196" fmla="*/ 2075001 h 2653250"/>
                    <a:gd name="connsiteX197" fmla="*/ 1944361 w 4412618"/>
                    <a:gd name="connsiteY197" fmla="*/ 2077918 h 2653250"/>
                    <a:gd name="connsiteX198" fmla="*/ 1971221 w 4412618"/>
                    <a:gd name="connsiteY198" fmla="*/ 2087282 h 2653250"/>
                    <a:gd name="connsiteX199" fmla="*/ 1964447 w 4412618"/>
                    <a:gd name="connsiteY199" fmla="*/ 2075053 h 2653250"/>
                    <a:gd name="connsiteX200" fmla="*/ 3045338 w 4412618"/>
                    <a:gd name="connsiteY200" fmla="*/ 2028906 h 2653250"/>
                    <a:gd name="connsiteX201" fmla="*/ 3045545 w 4412618"/>
                    <a:gd name="connsiteY201" fmla="*/ 2045840 h 2653250"/>
                    <a:gd name="connsiteX202" fmla="*/ 3053597 w 4412618"/>
                    <a:gd name="connsiteY202" fmla="*/ 2036608 h 2653250"/>
                    <a:gd name="connsiteX203" fmla="*/ 2330219 w 4412618"/>
                    <a:gd name="connsiteY203" fmla="*/ 2011984 h 2653250"/>
                    <a:gd name="connsiteX204" fmla="*/ 2316311 w 4412618"/>
                    <a:gd name="connsiteY204" fmla="*/ 2032454 h 2653250"/>
                    <a:gd name="connsiteX205" fmla="*/ 2281072 w 4412618"/>
                    <a:gd name="connsiteY205" fmla="*/ 2064938 h 2653250"/>
                    <a:gd name="connsiteX206" fmla="*/ 2251684 w 4412618"/>
                    <a:gd name="connsiteY206" fmla="*/ 2082506 h 2653250"/>
                    <a:gd name="connsiteX207" fmla="*/ 2250141 w 4412618"/>
                    <a:gd name="connsiteY207" fmla="*/ 2087449 h 2653250"/>
                    <a:gd name="connsiteX208" fmla="*/ 2226814 w 4412618"/>
                    <a:gd name="connsiteY208" fmla="*/ 2129315 h 2653250"/>
                    <a:gd name="connsiteX209" fmla="*/ 2218132 w 4412618"/>
                    <a:gd name="connsiteY209" fmla="*/ 2138868 h 2653250"/>
                    <a:gd name="connsiteX210" fmla="*/ 2228383 w 4412618"/>
                    <a:gd name="connsiteY210" fmla="*/ 2160068 h 2653250"/>
                    <a:gd name="connsiteX211" fmla="*/ 2234623 w 4412618"/>
                    <a:gd name="connsiteY211" fmla="*/ 2187822 h 2653250"/>
                    <a:gd name="connsiteX212" fmla="*/ 2241427 w 4412618"/>
                    <a:gd name="connsiteY212" fmla="*/ 2175611 h 2653250"/>
                    <a:gd name="connsiteX213" fmla="*/ 2269123 w 4412618"/>
                    <a:gd name="connsiteY213" fmla="*/ 2145133 h 2653250"/>
                    <a:gd name="connsiteX214" fmla="*/ 2275013 w 4412618"/>
                    <a:gd name="connsiteY214" fmla="*/ 2141790 h 2653250"/>
                    <a:gd name="connsiteX215" fmla="*/ 2278400 w 4412618"/>
                    <a:gd name="connsiteY215" fmla="*/ 2129291 h 2653250"/>
                    <a:gd name="connsiteX216" fmla="*/ 2287494 w 4412618"/>
                    <a:gd name="connsiteY216" fmla="*/ 2134706 h 2653250"/>
                    <a:gd name="connsiteX217" fmla="*/ 2294472 w 4412618"/>
                    <a:gd name="connsiteY217" fmla="*/ 2130746 h 2653250"/>
                    <a:gd name="connsiteX218" fmla="*/ 2296841 w 4412618"/>
                    <a:gd name="connsiteY218" fmla="*/ 2140274 h 2653250"/>
                    <a:gd name="connsiteX219" fmla="*/ 2303443 w 4412618"/>
                    <a:gd name="connsiteY219" fmla="*/ 2144206 h 2653250"/>
                    <a:gd name="connsiteX220" fmla="*/ 2330494 w 4412618"/>
                    <a:gd name="connsiteY220" fmla="*/ 2175257 h 2653250"/>
                    <a:gd name="connsiteX221" fmla="*/ 2342326 w 4412618"/>
                    <a:gd name="connsiteY221" fmla="*/ 2197579 h 2653250"/>
                    <a:gd name="connsiteX222" fmla="*/ 2347418 w 4412618"/>
                    <a:gd name="connsiteY222" fmla="*/ 2176957 h 2653250"/>
                    <a:gd name="connsiteX223" fmla="*/ 2340818 w 4412618"/>
                    <a:gd name="connsiteY223" fmla="*/ 2148204 h 2653250"/>
                    <a:gd name="connsiteX224" fmla="*/ 2348440 w 4412618"/>
                    <a:gd name="connsiteY224" fmla="*/ 2060007 h 2653250"/>
                    <a:gd name="connsiteX225" fmla="*/ 2361617 w 4412618"/>
                    <a:gd name="connsiteY225" fmla="*/ 2037337 h 2653250"/>
                    <a:gd name="connsiteX226" fmla="*/ 2352695 w 4412618"/>
                    <a:gd name="connsiteY226" fmla="*/ 2032375 h 2653250"/>
                    <a:gd name="connsiteX227" fmla="*/ 2530224 w 4412618"/>
                    <a:gd name="connsiteY227" fmla="*/ 2001298 h 2653250"/>
                    <a:gd name="connsiteX228" fmla="*/ 2520490 w 4412618"/>
                    <a:gd name="connsiteY228" fmla="*/ 2002640 h 2653250"/>
                    <a:gd name="connsiteX229" fmla="*/ 2514762 w 4412618"/>
                    <a:gd name="connsiteY229" fmla="*/ 2025479 h 2653250"/>
                    <a:gd name="connsiteX230" fmla="*/ 2501752 w 4412618"/>
                    <a:gd name="connsiteY230" fmla="*/ 2050778 h 2653250"/>
                    <a:gd name="connsiteX231" fmla="*/ 2514804 w 4412618"/>
                    <a:gd name="connsiteY231" fmla="*/ 2045770 h 2653250"/>
                    <a:gd name="connsiteX232" fmla="*/ 2553092 w 4412618"/>
                    <a:gd name="connsiteY232" fmla="*/ 2040490 h 2653250"/>
                    <a:gd name="connsiteX233" fmla="*/ 2534722 w 4412618"/>
                    <a:gd name="connsiteY233" fmla="*/ 2013155 h 2653250"/>
                    <a:gd name="connsiteX234" fmla="*/ 2591625 w 4412618"/>
                    <a:gd name="connsiteY234" fmla="*/ 1982373 h 2653250"/>
                    <a:gd name="connsiteX235" fmla="*/ 2602791 w 4412618"/>
                    <a:gd name="connsiteY235" fmla="*/ 1993269 h 2653250"/>
                    <a:gd name="connsiteX236" fmla="*/ 2602161 w 4412618"/>
                    <a:gd name="connsiteY236" fmla="*/ 1984045 h 2653250"/>
                    <a:gd name="connsiteX237" fmla="*/ 2676010 w 4412618"/>
                    <a:gd name="connsiteY237" fmla="*/ 1980534 h 2653250"/>
                    <a:gd name="connsiteX238" fmla="*/ 2667063 w 4412618"/>
                    <a:gd name="connsiteY238" fmla="*/ 1983086 h 2653250"/>
                    <a:gd name="connsiteX239" fmla="*/ 2669870 w 4412618"/>
                    <a:gd name="connsiteY239" fmla="*/ 1993072 h 2653250"/>
                    <a:gd name="connsiteX240" fmla="*/ 2904530 w 4412618"/>
                    <a:gd name="connsiteY240" fmla="*/ 1956826 h 2653250"/>
                    <a:gd name="connsiteX241" fmla="*/ 2896219 w 4412618"/>
                    <a:gd name="connsiteY241" fmla="*/ 1964805 h 2653250"/>
                    <a:gd name="connsiteX242" fmla="*/ 2907305 w 4412618"/>
                    <a:gd name="connsiteY242" fmla="*/ 1967241 h 2653250"/>
                    <a:gd name="connsiteX243" fmla="*/ 2898220 w 4412618"/>
                    <a:gd name="connsiteY243" fmla="*/ 1984326 h 2653250"/>
                    <a:gd name="connsiteX244" fmla="*/ 2914305 w 4412618"/>
                    <a:gd name="connsiteY244" fmla="*/ 1987480 h 2653250"/>
                    <a:gd name="connsiteX245" fmla="*/ 2951857 w 4412618"/>
                    <a:gd name="connsiteY245" fmla="*/ 2004382 h 2653250"/>
                    <a:gd name="connsiteX246" fmla="*/ 2973384 w 4412618"/>
                    <a:gd name="connsiteY246" fmla="*/ 2024033 h 2653250"/>
                    <a:gd name="connsiteX247" fmla="*/ 2948665 w 4412618"/>
                    <a:gd name="connsiteY247" fmla="*/ 2039478 h 2653250"/>
                    <a:gd name="connsiteX248" fmla="*/ 2934222 w 4412618"/>
                    <a:gd name="connsiteY248" fmla="*/ 2043035 h 2653250"/>
                    <a:gd name="connsiteX249" fmla="*/ 2938447 w 4412618"/>
                    <a:gd name="connsiteY249" fmla="*/ 2046976 h 2653250"/>
                    <a:gd name="connsiteX250" fmla="*/ 2958308 w 4412618"/>
                    <a:gd name="connsiteY250" fmla="*/ 2083050 h 2653250"/>
                    <a:gd name="connsiteX251" fmla="*/ 2965145 w 4412618"/>
                    <a:gd name="connsiteY251" fmla="*/ 2107372 h 2653250"/>
                    <a:gd name="connsiteX252" fmla="*/ 2974488 w 4412618"/>
                    <a:gd name="connsiteY252" fmla="*/ 2088295 h 2653250"/>
                    <a:gd name="connsiteX253" fmla="*/ 2974128 w 4412618"/>
                    <a:gd name="connsiteY253" fmla="*/ 2058799 h 2653250"/>
                    <a:gd name="connsiteX254" fmla="*/ 2983351 w 4412618"/>
                    <a:gd name="connsiteY254" fmla="*/ 2011769 h 2653250"/>
                    <a:gd name="connsiteX255" fmla="*/ 2991201 w 4412618"/>
                    <a:gd name="connsiteY255" fmla="*/ 1994328 h 2653250"/>
                    <a:gd name="connsiteX256" fmla="*/ 2983185 w 4412618"/>
                    <a:gd name="connsiteY256" fmla="*/ 1986506 h 2653250"/>
                    <a:gd name="connsiteX257" fmla="*/ 2938550 w 4412618"/>
                    <a:gd name="connsiteY257" fmla="*/ 1974261 h 2653250"/>
                    <a:gd name="connsiteX258" fmla="*/ 2049746 w 4412618"/>
                    <a:gd name="connsiteY258" fmla="*/ 1919105 h 2653250"/>
                    <a:gd name="connsiteX259" fmla="*/ 2046938 w 4412618"/>
                    <a:gd name="connsiteY259" fmla="*/ 1926692 h 2653250"/>
                    <a:gd name="connsiteX260" fmla="*/ 2052994 w 4412618"/>
                    <a:gd name="connsiteY260" fmla="*/ 1930525 h 2653250"/>
                    <a:gd name="connsiteX261" fmla="*/ 2750063 w 4412618"/>
                    <a:gd name="connsiteY261" fmla="*/ 1914604 h 2653250"/>
                    <a:gd name="connsiteX262" fmla="*/ 2750270 w 4412618"/>
                    <a:gd name="connsiteY262" fmla="*/ 1931539 h 2653250"/>
                    <a:gd name="connsiteX263" fmla="*/ 2758322 w 4412618"/>
                    <a:gd name="connsiteY263" fmla="*/ 1922306 h 2653250"/>
                    <a:gd name="connsiteX264" fmla="*/ 2856369 w 4412618"/>
                    <a:gd name="connsiteY264" fmla="*/ 1912583 h 2653250"/>
                    <a:gd name="connsiteX265" fmla="*/ 2855239 w 4412618"/>
                    <a:gd name="connsiteY265" fmla="*/ 1914597 h 2653250"/>
                    <a:gd name="connsiteX266" fmla="*/ 2857195 w 4412618"/>
                    <a:gd name="connsiteY266" fmla="*/ 1913927 h 2653250"/>
                    <a:gd name="connsiteX267" fmla="*/ 3500810 w 4412618"/>
                    <a:gd name="connsiteY267" fmla="*/ 1908448 h 2653250"/>
                    <a:gd name="connsiteX268" fmla="*/ 3491795 w 4412618"/>
                    <a:gd name="connsiteY268" fmla="*/ 1922784 h 2653250"/>
                    <a:gd name="connsiteX269" fmla="*/ 3503567 w 4412618"/>
                    <a:gd name="connsiteY269" fmla="*/ 1919399 h 2653250"/>
                    <a:gd name="connsiteX270" fmla="*/ 1435683 w 4412618"/>
                    <a:gd name="connsiteY270" fmla="*/ 1907270 h 2653250"/>
                    <a:gd name="connsiteX271" fmla="*/ 1424736 w 4412618"/>
                    <a:gd name="connsiteY271" fmla="*/ 1910044 h 2653250"/>
                    <a:gd name="connsiteX272" fmla="*/ 1439085 w 4412618"/>
                    <a:gd name="connsiteY272" fmla="*/ 1919038 h 2653250"/>
                    <a:gd name="connsiteX273" fmla="*/ 1098845 w 4412618"/>
                    <a:gd name="connsiteY273" fmla="*/ 1905571 h 2653250"/>
                    <a:gd name="connsiteX274" fmla="*/ 1086910 w 4412618"/>
                    <a:gd name="connsiteY274" fmla="*/ 1908756 h 2653250"/>
                    <a:gd name="connsiteX275" fmla="*/ 1082607 w 4412618"/>
                    <a:gd name="connsiteY275" fmla="*/ 1949291 h 2653250"/>
                    <a:gd name="connsiteX276" fmla="*/ 1046708 w 4412618"/>
                    <a:gd name="connsiteY276" fmla="*/ 2030211 h 2653250"/>
                    <a:gd name="connsiteX277" fmla="*/ 1030168 w 4412618"/>
                    <a:gd name="connsiteY277" fmla="*/ 2044512 h 2653250"/>
                    <a:gd name="connsiteX278" fmla="*/ 1028106 w 4412618"/>
                    <a:gd name="connsiteY278" fmla="*/ 2050449 h 2653250"/>
                    <a:gd name="connsiteX279" fmla="*/ 1050755 w 4412618"/>
                    <a:gd name="connsiteY279" fmla="*/ 2045603 h 2653250"/>
                    <a:gd name="connsiteX280" fmla="*/ 1091704 w 4412618"/>
                    <a:gd name="connsiteY280" fmla="*/ 2049966 h 2653250"/>
                    <a:gd name="connsiteX281" fmla="*/ 1115561 w 4412618"/>
                    <a:gd name="connsiteY281" fmla="*/ 2058282 h 2653250"/>
                    <a:gd name="connsiteX282" fmla="*/ 1095060 w 4412618"/>
                    <a:gd name="connsiteY282" fmla="*/ 2021278 h 2653250"/>
                    <a:gd name="connsiteX283" fmla="*/ 1083811 w 4412618"/>
                    <a:gd name="connsiteY283" fmla="*/ 1981663 h 2653250"/>
                    <a:gd name="connsiteX284" fmla="*/ 1084987 w 4412618"/>
                    <a:gd name="connsiteY284" fmla="*/ 1952538 h 2653250"/>
                    <a:gd name="connsiteX285" fmla="*/ 1112720 w 4412618"/>
                    <a:gd name="connsiteY285" fmla="*/ 1961507 h 2653250"/>
                    <a:gd name="connsiteX286" fmla="*/ 1177307 w 4412618"/>
                    <a:gd name="connsiteY286" fmla="*/ 2022050 h 2653250"/>
                    <a:gd name="connsiteX287" fmla="*/ 1200103 w 4412618"/>
                    <a:gd name="connsiteY287" fmla="*/ 2075968 h 2653250"/>
                    <a:gd name="connsiteX288" fmla="*/ 1227472 w 4412618"/>
                    <a:gd name="connsiteY288" fmla="*/ 2078885 h 2653250"/>
                    <a:gd name="connsiteX289" fmla="*/ 1254334 w 4412618"/>
                    <a:gd name="connsiteY289" fmla="*/ 2088249 h 2653250"/>
                    <a:gd name="connsiteX290" fmla="*/ 1247559 w 4412618"/>
                    <a:gd name="connsiteY290" fmla="*/ 2076020 h 2653250"/>
                    <a:gd name="connsiteX291" fmla="*/ 1236311 w 4412618"/>
                    <a:gd name="connsiteY291" fmla="*/ 2036405 h 2653250"/>
                    <a:gd name="connsiteX292" fmla="*/ 1237486 w 4412618"/>
                    <a:gd name="connsiteY292" fmla="*/ 2007281 h 2653250"/>
                    <a:gd name="connsiteX293" fmla="*/ 1265219 w 4412618"/>
                    <a:gd name="connsiteY293" fmla="*/ 2016250 h 2653250"/>
                    <a:gd name="connsiteX294" fmla="*/ 1296592 w 4412618"/>
                    <a:gd name="connsiteY294" fmla="*/ 2039112 h 2653250"/>
                    <a:gd name="connsiteX295" fmla="*/ 1297049 w 4412618"/>
                    <a:gd name="connsiteY295" fmla="*/ 2027771 h 2653250"/>
                    <a:gd name="connsiteX296" fmla="*/ 1315462 w 4412618"/>
                    <a:gd name="connsiteY296" fmla="*/ 2033725 h 2653250"/>
                    <a:gd name="connsiteX297" fmla="*/ 1315752 w 4412618"/>
                    <a:gd name="connsiteY297" fmla="*/ 2017336 h 2653250"/>
                    <a:gd name="connsiteX298" fmla="*/ 1325818 w 4412618"/>
                    <a:gd name="connsiteY298" fmla="*/ 1977405 h 2653250"/>
                    <a:gd name="connsiteX299" fmla="*/ 1341398 w 4412618"/>
                    <a:gd name="connsiteY299" fmla="*/ 1952770 h 2653250"/>
                    <a:gd name="connsiteX300" fmla="*/ 1360931 w 4412618"/>
                    <a:gd name="connsiteY300" fmla="*/ 1974403 h 2653250"/>
                    <a:gd name="connsiteX301" fmla="*/ 1377139 w 4412618"/>
                    <a:gd name="connsiteY301" fmla="*/ 2010947 h 2653250"/>
                    <a:gd name="connsiteX302" fmla="*/ 1382060 w 4412618"/>
                    <a:gd name="connsiteY302" fmla="*/ 2009700 h 2653250"/>
                    <a:gd name="connsiteX303" fmla="*/ 1423143 w 4412618"/>
                    <a:gd name="connsiteY303" fmla="*/ 2012530 h 2653250"/>
                    <a:gd name="connsiteX304" fmla="*/ 1447294 w 4412618"/>
                    <a:gd name="connsiteY304" fmla="*/ 2019950 h 2653250"/>
                    <a:gd name="connsiteX305" fmla="*/ 1436313 w 4412618"/>
                    <a:gd name="connsiteY305" fmla="*/ 2001765 h 2653250"/>
                    <a:gd name="connsiteX306" fmla="*/ 1411318 w 4412618"/>
                    <a:gd name="connsiteY306" fmla="*/ 1986099 h 2653250"/>
                    <a:gd name="connsiteX307" fmla="*/ 1376769 w 4412618"/>
                    <a:gd name="connsiteY307" fmla="*/ 1952883 h 2653250"/>
                    <a:gd name="connsiteX308" fmla="*/ 1366356 w 4412618"/>
                    <a:gd name="connsiteY308" fmla="*/ 1936842 h 2653250"/>
                    <a:gd name="connsiteX309" fmla="*/ 1334658 w 4412618"/>
                    <a:gd name="connsiteY309" fmla="*/ 1944115 h 2653250"/>
                    <a:gd name="connsiteX310" fmla="*/ 1246461 w 4412618"/>
                    <a:gd name="connsiteY310" fmla="*/ 1936490 h 2653250"/>
                    <a:gd name="connsiteX311" fmla="*/ 1221333 w 4412618"/>
                    <a:gd name="connsiteY311" fmla="*/ 1921883 h 2653250"/>
                    <a:gd name="connsiteX312" fmla="*/ 1219457 w 4412618"/>
                    <a:gd name="connsiteY312" fmla="*/ 1923884 h 2653250"/>
                    <a:gd name="connsiteX313" fmla="*/ 1185200 w 4412618"/>
                    <a:gd name="connsiteY313" fmla="*/ 1946740 h 2653250"/>
                    <a:gd name="connsiteX314" fmla="*/ 1164135 w 4412618"/>
                    <a:gd name="connsiteY314" fmla="*/ 1952601 h 2653250"/>
                    <a:gd name="connsiteX315" fmla="*/ 1148719 w 4412618"/>
                    <a:gd name="connsiteY315" fmla="*/ 1968316 h 2653250"/>
                    <a:gd name="connsiteX316" fmla="*/ 1134172 w 4412618"/>
                    <a:gd name="connsiteY316" fmla="*/ 1943059 h 2653250"/>
                    <a:gd name="connsiteX317" fmla="*/ 1134163 w 4412618"/>
                    <a:gd name="connsiteY317" fmla="*/ 1943017 h 2653250"/>
                    <a:gd name="connsiteX318" fmla="*/ 1128018 w 4412618"/>
                    <a:gd name="connsiteY318" fmla="*/ 1939460 h 2653250"/>
                    <a:gd name="connsiteX319" fmla="*/ 1100581 w 4412618"/>
                    <a:gd name="connsiteY319" fmla="*/ 1908749 h 2653250"/>
                    <a:gd name="connsiteX320" fmla="*/ 762662 w 4412618"/>
                    <a:gd name="connsiteY320" fmla="*/ 1902547 h 2653250"/>
                    <a:gd name="connsiteX321" fmla="*/ 754042 w 4412618"/>
                    <a:gd name="connsiteY321" fmla="*/ 1909841 h 2653250"/>
                    <a:gd name="connsiteX322" fmla="*/ 770882 w 4412618"/>
                    <a:gd name="connsiteY322" fmla="*/ 1911629 h 2653250"/>
                    <a:gd name="connsiteX323" fmla="*/ 1588849 w 4412618"/>
                    <a:gd name="connsiteY323" fmla="*/ 1900189 h 2653250"/>
                    <a:gd name="connsiteX324" fmla="*/ 1574696 w 4412618"/>
                    <a:gd name="connsiteY324" fmla="*/ 1914910 h 2653250"/>
                    <a:gd name="connsiteX325" fmla="*/ 1574508 w 4412618"/>
                    <a:gd name="connsiteY325" fmla="*/ 1920085 h 2653250"/>
                    <a:gd name="connsiteX326" fmla="*/ 1563016 w 4412618"/>
                    <a:gd name="connsiteY326" fmla="*/ 1966613 h 2653250"/>
                    <a:gd name="connsiteX327" fmla="*/ 1561284 w 4412618"/>
                    <a:gd name="connsiteY327" fmla="*/ 1970012 h 2653250"/>
                    <a:gd name="connsiteX328" fmla="*/ 1596529 w 4412618"/>
                    <a:gd name="connsiteY328" fmla="*/ 1973767 h 2653250"/>
                    <a:gd name="connsiteX329" fmla="*/ 1604957 w 4412618"/>
                    <a:gd name="connsiteY329" fmla="*/ 1976705 h 2653250"/>
                    <a:gd name="connsiteX330" fmla="*/ 1607996 w 4412618"/>
                    <a:gd name="connsiteY330" fmla="*/ 1970742 h 2653250"/>
                    <a:gd name="connsiteX331" fmla="*/ 1611934 w 4412618"/>
                    <a:gd name="connsiteY331" fmla="*/ 1966828 h 2653250"/>
                    <a:gd name="connsiteX332" fmla="*/ 1599885 w 4412618"/>
                    <a:gd name="connsiteY332" fmla="*/ 1945079 h 2653250"/>
                    <a:gd name="connsiteX333" fmla="*/ 1588636 w 4412618"/>
                    <a:gd name="connsiteY333" fmla="*/ 1905463 h 2653250"/>
                    <a:gd name="connsiteX334" fmla="*/ 3008692 w 4412618"/>
                    <a:gd name="connsiteY334" fmla="*/ 1895655 h 2653250"/>
                    <a:gd name="connsiteX335" fmla="*/ 2998218 w 4412618"/>
                    <a:gd name="connsiteY335" fmla="*/ 1901176 h 2653250"/>
                    <a:gd name="connsiteX336" fmla="*/ 3009262 w 4412618"/>
                    <a:gd name="connsiteY336" fmla="*/ 1911952 h 2653250"/>
                    <a:gd name="connsiteX337" fmla="*/ 3008310 w 4412618"/>
                    <a:gd name="connsiteY337" fmla="*/ 1898004 h 2653250"/>
                    <a:gd name="connsiteX338" fmla="*/ 4061923 w 4412618"/>
                    <a:gd name="connsiteY338" fmla="*/ 1872619 h 2653250"/>
                    <a:gd name="connsiteX339" fmla="*/ 4048364 w 4412618"/>
                    <a:gd name="connsiteY339" fmla="*/ 1882766 h 2653250"/>
                    <a:gd name="connsiteX340" fmla="*/ 4060568 w 4412618"/>
                    <a:gd name="connsiteY340" fmla="*/ 1883830 h 2653250"/>
                    <a:gd name="connsiteX341" fmla="*/ 2679468 w 4412618"/>
                    <a:gd name="connsiteY341" fmla="*/ 1863967 h 2653250"/>
                    <a:gd name="connsiteX342" fmla="*/ 2675543 w 4412618"/>
                    <a:gd name="connsiteY342" fmla="*/ 1872044 h 2653250"/>
                    <a:gd name="connsiteX343" fmla="*/ 2648538 w 4412618"/>
                    <a:gd name="connsiteY343" fmla="*/ 1899930 h 2653250"/>
                    <a:gd name="connsiteX344" fmla="*/ 2659705 w 4412618"/>
                    <a:gd name="connsiteY344" fmla="*/ 1901961 h 2653250"/>
                    <a:gd name="connsiteX345" fmla="*/ 2651247 w 4412618"/>
                    <a:gd name="connsiteY345" fmla="*/ 1919365 h 2653250"/>
                    <a:gd name="connsiteX346" fmla="*/ 2667436 w 4412618"/>
                    <a:gd name="connsiteY346" fmla="*/ 1921932 h 2653250"/>
                    <a:gd name="connsiteX347" fmla="*/ 2682108 w 4412618"/>
                    <a:gd name="connsiteY347" fmla="*/ 1927904 h 2653250"/>
                    <a:gd name="connsiteX348" fmla="*/ 2688077 w 4412618"/>
                    <a:gd name="connsiteY348" fmla="*/ 1897468 h 2653250"/>
                    <a:gd name="connsiteX349" fmla="*/ 2695926 w 4412618"/>
                    <a:gd name="connsiteY349" fmla="*/ 1880028 h 2653250"/>
                    <a:gd name="connsiteX350" fmla="*/ 2500653 w 4412618"/>
                    <a:gd name="connsiteY350" fmla="*/ 1855078 h 2653250"/>
                    <a:gd name="connsiteX351" fmla="*/ 2501476 w 4412618"/>
                    <a:gd name="connsiteY351" fmla="*/ 1871993 h 2653250"/>
                    <a:gd name="connsiteX352" fmla="*/ 2509186 w 4412618"/>
                    <a:gd name="connsiteY352" fmla="*/ 1862475 h 2653250"/>
                    <a:gd name="connsiteX353" fmla="*/ 1271060 w 4412618"/>
                    <a:gd name="connsiteY353" fmla="*/ 1849081 h 2653250"/>
                    <a:gd name="connsiteX354" fmla="*/ 1252236 w 4412618"/>
                    <a:gd name="connsiteY354" fmla="*/ 1888921 h 2653250"/>
                    <a:gd name="connsiteX355" fmla="*/ 1222534 w 4412618"/>
                    <a:gd name="connsiteY355" fmla="*/ 1920602 h 2653250"/>
                    <a:gd name="connsiteX356" fmla="*/ 1242150 w 4412618"/>
                    <a:gd name="connsiteY356" fmla="*/ 1901513 h 2653250"/>
                    <a:gd name="connsiteX357" fmla="*/ 1279145 w 4412618"/>
                    <a:gd name="connsiteY357" fmla="*/ 1883423 h 2653250"/>
                    <a:gd name="connsiteX358" fmla="*/ 1306872 w 4412618"/>
                    <a:gd name="connsiteY358" fmla="*/ 1877061 h 2653250"/>
                    <a:gd name="connsiteX359" fmla="*/ 1294630 w 4412618"/>
                    <a:gd name="connsiteY359" fmla="*/ 1870312 h 2653250"/>
                    <a:gd name="connsiteX360" fmla="*/ 289239 w 4412618"/>
                    <a:gd name="connsiteY360" fmla="*/ 1846638 h 2653250"/>
                    <a:gd name="connsiteX361" fmla="*/ 284802 w 4412618"/>
                    <a:gd name="connsiteY361" fmla="*/ 1857022 h 2653250"/>
                    <a:gd name="connsiteX362" fmla="*/ 300658 w 4412618"/>
                    <a:gd name="connsiteY362" fmla="*/ 1851073 h 2653250"/>
                    <a:gd name="connsiteX363" fmla="*/ 3156494 w 4412618"/>
                    <a:gd name="connsiteY363" fmla="*/ 1830080 h 2653250"/>
                    <a:gd name="connsiteX364" fmla="*/ 3156740 w 4412618"/>
                    <a:gd name="connsiteY364" fmla="*/ 1850222 h 2653250"/>
                    <a:gd name="connsiteX365" fmla="*/ 3165929 w 4412618"/>
                    <a:gd name="connsiteY365" fmla="*/ 1839686 h 2653250"/>
                    <a:gd name="connsiteX366" fmla="*/ 3178109 w 4412618"/>
                    <a:gd name="connsiteY366" fmla="*/ 1830912 h 2653250"/>
                    <a:gd name="connsiteX367" fmla="*/ 1679512 w 4412618"/>
                    <a:gd name="connsiteY367" fmla="*/ 1828637 h 2653250"/>
                    <a:gd name="connsiteX368" fmla="*/ 1647650 w 4412618"/>
                    <a:gd name="connsiteY368" fmla="*/ 1835149 h 2653250"/>
                    <a:gd name="connsiteX369" fmla="*/ 1628871 w 4412618"/>
                    <a:gd name="connsiteY369" fmla="*/ 1835069 h 2653250"/>
                    <a:gd name="connsiteX370" fmla="*/ 1623878 w 4412618"/>
                    <a:gd name="connsiteY370" fmla="*/ 1849619 h 2653250"/>
                    <a:gd name="connsiteX371" fmla="*/ 1604211 w 4412618"/>
                    <a:gd name="connsiteY371" fmla="*/ 1880996 h 2653250"/>
                    <a:gd name="connsiteX372" fmla="*/ 1617545 w 4412618"/>
                    <a:gd name="connsiteY372" fmla="*/ 1885308 h 2653250"/>
                    <a:gd name="connsiteX373" fmla="*/ 1682131 w 4412618"/>
                    <a:gd name="connsiteY373" fmla="*/ 1945851 h 2653250"/>
                    <a:gd name="connsiteX374" fmla="*/ 1694337 w 4412618"/>
                    <a:gd name="connsiteY374" fmla="*/ 1974721 h 2653250"/>
                    <a:gd name="connsiteX375" fmla="*/ 1720949 w 4412618"/>
                    <a:gd name="connsiteY375" fmla="*/ 1969282 h 2653250"/>
                    <a:gd name="connsiteX376" fmla="*/ 1708872 w 4412618"/>
                    <a:gd name="connsiteY376" fmla="*/ 1962240 h 2653250"/>
                    <a:gd name="connsiteX377" fmla="*/ 1678940 w 4412618"/>
                    <a:gd name="connsiteY377" fmla="*/ 1933955 h 2653250"/>
                    <a:gd name="connsiteX378" fmla="*/ 1665051 w 4412618"/>
                    <a:gd name="connsiteY378" fmla="*/ 1908330 h 2653250"/>
                    <a:gd name="connsiteX379" fmla="*/ 1693469 w 4412618"/>
                    <a:gd name="connsiteY379" fmla="*/ 1901849 h 2653250"/>
                    <a:gd name="connsiteX380" fmla="*/ 1734473 w 4412618"/>
                    <a:gd name="connsiteY380" fmla="*/ 1905662 h 2653250"/>
                    <a:gd name="connsiteX381" fmla="*/ 1758439 w 4412618"/>
                    <a:gd name="connsiteY381" fmla="*/ 1913657 h 2653250"/>
                    <a:gd name="connsiteX382" fmla="*/ 1747897 w 4412618"/>
                    <a:gd name="connsiteY382" fmla="*/ 1895215 h 2653250"/>
                    <a:gd name="connsiteX383" fmla="*/ 1723283 w 4412618"/>
                    <a:gd name="connsiteY383" fmla="*/ 1878956 h 2653250"/>
                    <a:gd name="connsiteX384" fmla="*/ 1689539 w 4412618"/>
                    <a:gd name="connsiteY384" fmla="*/ 1844924 h 2653250"/>
                    <a:gd name="connsiteX385" fmla="*/ 3068997 w 4412618"/>
                    <a:gd name="connsiteY385" fmla="*/ 1801368 h 2653250"/>
                    <a:gd name="connsiteX386" fmla="*/ 3063988 w 4412618"/>
                    <a:gd name="connsiteY386" fmla="*/ 1802678 h 2653250"/>
                    <a:gd name="connsiteX387" fmla="*/ 3016122 w 4412618"/>
                    <a:gd name="connsiteY387" fmla="*/ 1805073 h 2653250"/>
                    <a:gd name="connsiteX388" fmla="*/ 3003421 w 4412618"/>
                    <a:gd name="connsiteY388" fmla="*/ 1802770 h 2653250"/>
                    <a:gd name="connsiteX389" fmla="*/ 2990871 w 4412618"/>
                    <a:gd name="connsiteY389" fmla="*/ 1822695 h 2653250"/>
                    <a:gd name="connsiteX390" fmla="*/ 2970637 w 4412618"/>
                    <a:gd name="connsiteY390" fmla="*/ 1842691 h 2653250"/>
                    <a:gd name="connsiteX391" fmla="*/ 2984599 w 4412618"/>
                    <a:gd name="connsiteY391" fmla="*/ 1841992 h 2653250"/>
                    <a:gd name="connsiteX392" fmla="*/ 3019592 w 4412618"/>
                    <a:gd name="connsiteY392" fmla="*/ 1848333 h 2653250"/>
                    <a:gd name="connsiteX393" fmla="*/ 3028326 w 4412618"/>
                    <a:gd name="connsiteY393" fmla="*/ 1831477 h 2653250"/>
                    <a:gd name="connsiteX394" fmla="*/ 3049642 w 4412618"/>
                    <a:gd name="connsiteY394" fmla="*/ 1851358 h 2653250"/>
                    <a:gd name="connsiteX395" fmla="*/ 3069505 w 4412618"/>
                    <a:gd name="connsiteY395" fmla="*/ 1887432 h 2653250"/>
                    <a:gd name="connsiteX396" fmla="*/ 3076340 w 4412618"/>
                    <a:gd name="connsiteY396" fmla="*/ 1911754 h 2653250"/>
                    <a:gd name="connsiteX397" fmla="*/ 3085684 w 4412618"/>
                    <a:gd name="connsiteY397" fmla="*/ 1892679 h 2653250"/>
                    <a:gd name="connsiteX398" fmla="*/ 3085323 w 4412618"/>
                    <a:gd name="connsiteY398" fmla="*/ 1863181 h 2653250"/>
                    <a:gd name="connsiteX399" fmla="*/ 3094547 w 4412618"/>
                    <a:gd name="connsiteY399" fmla="*/ 1816151 h 2653250"/>
                    <a:gd name="connsiteX400" fmla="*/ 3095164 w 4412618"/>
                    <a:gd name="connsiteY400" fmla="*/ 1814779 h 2653250"/>
                    <a:gd name="connsiteX401" fmla="*/ 1749527 w 4412618"/>
                    <a:gd name="connsiteY401" fmla="*/ 1800732 h 2653250"/>
                    <a:gd name="connsiteX402" fmla="*/ 1738518 w 4412618"/>
                    <a:gd name="connsiteY402" fmla="*/ 1803244 h 2653250"/>
                    <a:gd name="connsiteX403" fmla="*/ 1752647 w 4412618"/>
                    <a:gd name="connsiteY403" fmla="*/ 1812578 h 2653250"/>
                    <a:gd name="connsiteX404" fmla="*/ 2639460 w 4412618"/>
                    <a:gd name="connsiteY404" fmla="*/ 1800509 h 2653250"/>
                    <a:gd name="connsiteX405" fmla="*/ 2637285 w 4412618"/>
                    <a:gd name="connsiteY405" fmla="*/ 1801344 h 2653250"/>
                    <a:gd name="connsiteX406" fmla="*/ 2624498 w 4412618"/>
                    <a:gd name="connsiteY406" fmla="*/ 1803108 h 2653250"/>
                    <a:gd name="connsiteX407" fmla="*/ 2618769 w 4412618"/>
                    <a:gd name="connsiteY407" fmla="*/ 1825948 h 2653250"/>
                    <a:gd name="connsiteX408" fmla="*/ 2605760 w 4412618"/>
                    <a:gd name="connsiteY408" fmla="*/ 1851246 h 2653250"/>
                    <a:gd name="connsiteX409" fmla="*/ 2618812 w 4412618"/>
                    <a:gd name="connsiteY409" fmla="*/ 1846238 h 2653250"/>
                    <a:gd name="connsiteX410" fmla="*/ 2659606 w 4412618"/>
                    <a:gd name="connsiteY410" fmla="*/ 1840611 h 2653250"/>
                    <a:gd name="connsiteX411" fmla="*/ 2661680 w 4412618"/>
                    <a:gd name="connsiteY411" fmla="*/ 1840988 h 2653250"/>
                    <a:gd name="connsiteX412" fmla="*/ 2645917 w 4412618"/>
                    <a:gd name="connsiteY412" fmla="*/ 1817536 h 2653250"/>
                    <a:gd name="connsiteX413" fmla="*/ 452282 w 4412618"/>
                    <a:gd name="connsiteY413" fmla="*/ 1764927 h 2653250"/>
                    <a:gd name="connsiteX414" fmla="*/ 427971 w 4412618"/>
                    <a:gd name="connsiteY414" fmla="*/ 1782523 h 2653250"/>
                    <a:gd name="connsiteX415" fmla="*/ 416631 w 4412618"/>
                    <a:gd name="connsiteY415" fmla="*/ 1787596 h 2653250"/>
                    <a:gd name="connsiteX416" fmla="*/ 419257 w 4412618"/>
                    <a:gd name="connsiteY416" fmla="*/ 1793071 h 2653250"/>
                    <a:gd name="connsiteX417" fmla="*/ 442757 w 4412618"/>
                    <a:gd name="connsiteY417" fmla="*/ 1791551 h 2653250"/>
                    <a:gd name="connsiteX418" fmla="*/ 470818 w 4412618"/>
                    <a:gd name="connsiteY418" fmla="*/ 1796214 h 2653250"/>
                    <a:gd name="connsiteX419" fmla="*/ 462064 w 4412618"/>
                    <a:gd name="connsiteY419" fmla="*/ 1785315 h 2653250"/>
                    <a:gd name="connsiteX420" fmla="*/ 1615254 w 4412618"/>
                    <a:gd name="connsiteY420" fmla="*/ 1763822 h 2653250"/>
                    <a:gd name="connsiteX421" fmla="*/ 1611754 w 4412618"/>
                    <a:gd name="connsiteY421" fmla="*/ 1769437 h 2653250"/>
                    <a:gd name="connsiteX422" fmla="*/ 1621477 w 4412618"/>
                    <a:gd name="connsiteY422" fmla="*/ 1767450 h 2653250"/>
                    <a:gd name="connsiteX423" fmla="*/ 2716573 w 4412618"/>
                    <a:gd name="connsiteY423" fmla="*/ 1761931 h 2653250"/>
                    <a:gd name="connsiteX424" fmla="*/ 2692768 w 4412618"/>
                    <a:gd name="connsiteY424" fmla="*/ 1777263 h 2653250"/>
                    <a:gd name="connsiteX425" fmla="*/ 2693627 w 4412618"/>
                    <a:gd name="connsiteY425" fmla="*/ 1777783 h 2653250"/>
                    <a:gd name="connsiteX426" fmla="*/ 2713987 w 4412618"/>
                    <a:gd name="connsiteY426" fmla="*/ 1797651 h 2653250"/>
                    <a:gd name="connsiteX427" fmla="*/ 2713035 w 4412618"/>
                    <a:gd name="connsiteY427" fmla="*/ 1783704 h 2653250"/>
                    <a:gd name="connsiteX428" fmla="*/ 800014 w 4412618"/>
                    <a:gd name="connsiteY428" fmla="*/ 1742710 h 2653250"/>
                    <a:gd name="connsiteX429" fmla="*/ 821096 w 4412618"/>
                    <a:gd name="connsiteY429" fmla="*/ 1770610 h 2653250"/>
                    <a:gd name="connsiteX430" fmla="*/ 824820 w 4412618"/>
                    <a:gd name="connsiteY430" fmla="*/ 1759887 h 2653250"/>
                    <a:gd name="connsiteX431" fmla="*/ 840717 w 4412618"/>
                    <a:gd name="connsiteY431" fmla="*/ 1770920 h 2653250"/>
                    <a:gd name="connsiteX432" fmla="*/ 845742 w 4412618"/>
                    <a:gd name="connsiteY432" fmla="*/ 1755319 h 2653250"/>
                    <a:gd name="connsiteX433" fmla="*/ 849472 w 4412618"/>
                    <a:gd name="connsiteY433" fmla="*/ 1749111 h 2653250"/>
                    <a:gd name="connsiteX434" fmla="*/ 834495 w 4412618"/>
                    <a:gd name="connsiteY434" fmla="*/ 1749593 h 2653250"/>
                    <a:gd name="connsiteX435" fmla="*/ 914000 w 4412618"/>
                    <a:gd name="connsiteY435" fmla="*/ 1740378 h 2653250"/>
                    <a:gd name="connsiteX436" fmla="*/ 903365 w 4412618"/>
                    <a:gd name="connsiteY436" fmla="*/ 1742960 h 2653250"/>
                    <a:gd name="connsiteX437" fmla="*/ 906496 w 4412618"/>
                    <a:gd name="connsiteY437" fmla="*/ 1768186 h 2653250"/>
                    <a:gd name="connsiteX438" fmla="*/ 901437 w 4412618"/>
                    <a:gd name="connsiteY438" fmla="*/ 1815844 h 2653250"/>
                    <a:gd name="connsiteX439" fmla="*/ 890938 w 4412618"/>
                    <a:gd name="connsiteY439" fmla="*/ 1848434 h 2653250"/>
                    <a:gd name="connsiteX440" fmla="*/ 893040 w 4412618"/>
                    <a:gd name="connsiteY440" fmla="*/ 1853166 h 2653250"/>
                    <a:gd name="connsiteX441" fmla="*/ 903123 w 4412618"/>
                    <a:gd name="connsiteY441" fmla="*/ 1900020 h 2653250"/>
                    <a:gd name="connsiteX442" fmla="*/ 903103 w 4412618"/>
                    <a:gd name="connsiteY442" fmla="*/ 1901162 h 2653250"/>
                    <a:gd name="connsiteX443" fmla="*/ 932896 w 4412618"/>
                    <a:gd name="connsiteY443" fmla="*/ 1886126 h 2653250"/>
                    <a:gd name="connsiteX444" fmla="*/ 945695 w 4412618"/>
                    <a:gd name="connsiteY444" fmla="*/ 1883020 h 2653250"/>
                    <a:gd name="connsiteX445" fmla="*/ 949077 w 4412618"/>
                    <a:gd name="connsiteY445" fmla="*/ 1873282 h 2653250"/>
                    <a:gd name="connsiteX446" fmla="*/ 948215 w 4412618"/>
                    <a:gd name="connsiteY446" fmla="*/ 1872821 h 2653250"/>
                    <a:gd name="connsiteX447" fmla="*/ 917272 w 4412618"/>
                    <a:gd name="connsiteY447" fmla="*/ 1845648 h 2653250"/>
                    <a:gd name="connsiteX448" fmla="*/ 902457 w 4412618"/>
                    <a:gd name="connsiteY448" fmla="*/ 1820545 h 2653250"/>
                    <a:gd name="connsiteX449" fmla="*/ 930619 w 4412618"/>
                    <a:gd name="connsiteY449" fmla="*/ 1813032 h 2653250"/>
                    <a:gd name="connsiteX450" fmla="*/ 971735 w 4412618"/>
                    <a:gd name="connsiteY450" fmla="*/ 1815347 h 2653250"/>
                    <a:gd name="connsiteX451" fmla="*/ 995977 w 4412618"/>
                    <a:gd name="connsiteY451" fmla="*/ 1822461 h 2653250"/>
                    <a:gd name="connsiteX452" fmla="*/ 984768 w 4412618"/>
                    <a:gd name="connsiteY452" fmla="*/ 1804418 h 2653250"/>
                    <a:gd name="connsiteX453" fmla="*/ 959577 w 4412618"/>
                    <a:gd name="connsiteY453" fmla="*/ 1789066 h 2653250"/>
                    <a:gd name="connsiteX454" fmla="*/ 924615 w 4412618"/>
                    <a:gd name="connsiteY454" fmla="*/ 1756288 h 2653250"/>
                    <a:gd name="connsiteX455" fmla="*/ 1797741 w 4412618"/>
                    <a:gd name="connsiteY455" fmla="*/ 1715498 h 2653250"/>
                    <a:gd name="connsiteX456" fmla="*/ 1797271 w 4412618"/>
                    <a:gd name="connsiteY456" fmla="*/ 1715640 h 2653250"/>
                    <a:gd name="connsiteX457" fmla="*/ 1797550 w 4412618"/>
                    <a:gd name="connsiteY457" fmla="*/ 1716197 h 2653250"/>
                    <a:gd name="connsiteX458" fmla="*/ 982950 w 4412618"/>
                    <a:gd name="connsiteY458" fmla="*/ 1709938 h 2653250"/>
                    <a:gd name="connsiteX459" fmla="*/ 972039 w 4412618"/>
                    <a:gd name="connsiteY459" fmla="*/ 1712850 h 2653250"/>
                    <a:gd name="connsiteX460" fmla="*/ 986501 w 4412618"/>
                    <a:gd name="connsiteY460" fmla="*/ 1721662 h 2653250"/>
                    <a:gd name="connsiteX461" fmla="*/ 514124 w 4412618"/>
                    <a:gd name="connsiteY461" fmla="*/ 1703458 h 2653250"/>
                    <a:gd name="connsiteX462" fmla="*/ 496586 w 4412618"/>
                    <a:gd name="connsiteY462" fmla="*/ 1716768 h 2653250"/>
                    <a:gd name="connsiteX463" fmla="*/ 496546 w 4412618"/>
                    <a:gd name="connsiteY463" fmla="*/ 1716782 h 2653250"/>
                    <a:gd name="connsiteX464" fmla="*/ 493794 w 4412618"/>
                    <a:gd name="connsiteY464" fmla="*/ 1723327 h 2653250"/>
                    <a:gd name="connsiteX465" fmla="*/ 486390 w 4412618"/>
                    <a:gd name="connsiteY465" fmla="*/ 1731853 h 2653250"/>
                    <a:gd name="connsiteX466" fmla="*/ 506231 w 4412618"/>
                    <a:gd name="connsiteY466" fmla="*/ 1741658 h 2653250"/>
                    <a:gd name="connsiteX467" fmla="*/ 525744 w 4412618"/>
                    <a:gd name="connsiteY467" fmla="*/ 1757706 h 2653250"/>
                    <a:gd name="connsiteX468" fmla="*/ 519295 w 4412618"/>
                    <a:gd name="connsiteY468" fmla="*/ 1715897 h 2653250"/>
                    <a:gd name="connsiteX469" fmla="*/ 519957 w 4412618"/>
                    <a:gd name="connsiteY469" fmla="*/ 1707214 h 2653250"/>
                    <a:gd name="connsiteX470" fmla="*/ 516934 w 4412618"/>
                    <a:gd name="connsiteY470" fmla="*/ 1705742 h 2653250"/>
                    <a:gd name="connsiteX471" fmla="*/ 1890910 w 4412618"/>
                    <a:gd name="connsiteY471" fmla="*/ 1672924 h 2653250"/>
                    <a:gd name="connsiteX472" fmla="*/ 1870002 w 4412618"/>
                    <a:gd name="connsiteY472" fmla="*/ 1679824 h 2653250"/>
                    <a:gd name="connsiteX473" fmla="*/ 1869959 w 4412618"/>
                    <a:gd name="connsiteY473" fmla="*/ 1679824 h 2653250"/>
                    <a:gd name="connsiteX474" fmla="*/ 1865233 w 4412618"/>
                    <a:gd name="connsiteY474" fmla="*/ 1685122 h 2653250"/>
                    <a:gd name="connsiteX475" fmla="*/ 1858450 w 4412618"/>
                    <a:gd name="connsiteY475" fmla="*/ 1689055 h 2653250"/>
                    <a:gd name="connsiteX476" fmla="*/ 1862105 w 4412618"/>
                    <a:gd name="connsiteY476" fmla="*/ 1710467 h 2653250"/>
                    <a:gd name="connsiteX477" fmla="*/ 1870345 w 4412618"/>
                    <a:gd name="connsiteY477" fmla="*/ 1702660 h 2653250"/>
                    <a:gd name="connsiteX478" fmla="*/ 1879383 w 4412618"/>
                    <a:gd name="connsiteY478" fmla="*/ 1719769 h 2653250"/>
                    <a:gd name="connsiteX479" fmla="*/ 1891023 w 4412618"/>
                    <a:gd name="connsiteY479" fmla="*/ 1708228 h 2653250"/>
                    <a:gd name="connsiteX480" fmla="*/ 1912132 w 4412618"/>
                    <a:gd name="connsiteY480" fmla="*/ 1695232 h 2653250"/>
                    <a:gd name="connsiteX481" fmla="*/ 1892827 w 4412618"/>
                    <a:gd name="connsiteY481" fmla="*/ 1675995 h 2653250"/>
                    <a:gd name="connsiteX482" fmla="*/ 633777 w 4412618"/>
                    <a:gd name="connsiteY482" fmla="*/ 1671869 h 2653250"/>
                    <a:gd name="connsiteX483" fmla="*/ 632686 w 4412618"/>
                    <a:gd name="connsiteY483" fmla="*/ 1674727 h 2653250"/>
                    <a:gd name="connsiteX484" fmla="*/ 609638 w 4412618"/>
                    <a:gd name="connsiteY484" fmla="*/ 1708853 h 2653250"/>
                    <a:gd name="connsiteX485" fmla="*/ 603283 w 4412618"/>
                    <a:gd name="connsiteY485" fmla="*/ 1713783 h 2653250"/>
                    <a:gd name="connsiteX486" fmla="*/ 621850 w 4412618"/>
                    <a:gd name="connsiteY486" fmla="*/ 1721635 h 2653250"/>
                    <a:gd name="connsiteX487" fmla="*/ 642274 w 4412618"/>
                    <a:gd name="connsiteY487" fmla="*/ 1736507 h 2653250"/>
                    <a:gd name="connsiteX488" fmla="*/ 633374 w 4412618"/>
                    <a:gd name="connsiteY488" fmla="*/ 1695151 h 2653250"/>
                    <a:gd name="connsiteX489" fmla="*/ 2875713 w 4412618"/>
                    <a:gd name="connsiteY489" fmla="*/ 1665786 h 2653250"/>
                    <a:gd name="connsiteX490" fmla="*/ 2866357 w 4412618"/>
                    <a:gd name="connsiteY490" fmla="*/ 1672117 h 2653250"/>
                    <a:gd name="connsiteX491" fmla="*/ 2857698 w 4412618"/>
                    <a:gd name="connsiteY491" fmla="*/ 1674586 h 2653250"/>
                    <a:gd name="connsiteX492" fmla="*/ 2867197 w 4412618"/>
                    <a:gd name="connsiteY492" fmla="*/ 1691267 h 2653250"/>
                    <a:gd name="connsiteX493" fmla="*/ 2870136 w 4412618"/>
                    <a:gd name="connsiteY493" fmla="*/ 1677600 h 2653250"/>
                    <a:gd name="connsiteX494" fmla="*/ 3030471 w 4412618"/>
                    <a:gd name="connsiteY494" fmla="*/ 1656359 h 2653250"/>
                    <a:gd name="connsiteX495" fmla="*/ 3025991 w 4412618"/>
                    <a:gd name="connsiteY495" fmla="*/ 1672691 h 2653250"/>
                    <a:gd name="connsiteX496" fmla="*/ 3036280 w 4412618"/>
                    <a:gd name="connsiteY496" fmla="*/ 1666043 h 2653250"/>
                    <a:gd name="connsiteX497" fmla="*/ 349362 w 4412618"/>
                    <a:gd name="connsiteY497" fmla="*/ 1649701 h 2653250"/>
                    <a:gd name="connsiteX498" fmla="*/ 357609 w 4412618"/>
                    <a:gd name="connsiteY498" fmla="*/ 1662066 h 2653250"/>
                    <a:gd name="connsiteX499" fmla="*/ 360151 w 4412618"/>
                    <a:gd name="connsiteY499" fmla="*/ 1668842 h 2653250"/>
                    <a:gd name="connsiteX500" fmla="*/ 362311 w 4412618"/>
                    <a:gd name="connsiteY500" fmla="*/ 1668097 h 2653250"/>
                    <a:gd name="connsiteX501" fmla="*/ 387442 w 4412618"/>
                    <a:gd name="connsiteY501" fmla="*/ 1665500 h 2653250"/>
                    <a:gd name="connsiteX502" fmla="*/ 370233 w 4412618"/>
                    <a:gd name="connsiteY502" fmla="*/ 1653045 h 2653250"/>
                    <a:gd name="connsiteX503" fmla="*/ 2675805 w 4412618"/>
                    <a:gd name="connsiteY503" fmla="*/ 1648394 h 2653250"/>
                    <a:gd name="connsiteX504" fmla="*/ 2676316 w 4412618"/>
                    <a:gd name="connsiteY504" fmla="*/ 1655580 h 2653250"/>
                    <a:gd name="connsiteX505" fmla="*/ 2666298 w 4412618"/>
                    <a:gd name="connsiteY505" fmla="*/ 1695524 h 2653250"/>
                    <a:gd name="connsiteX506" fmla="*/ 2654744 w 4412618"/>
                    <a:gd name="connsiteY506" fmla="*/ 1717991 h 2653250"/>
                    <a:gd name="connsiteX507" fmla="*/ 2694240 w 4412618"/>
                    <a:gd name="connsiteY507" fmla="*/ 1702839 h 2653250"/>
                    <a:gd name="connsiteX508" fmla="*/ 2735036 w 4412618"/>
                    <a:gd name="connsiteY508" fmla="*/ 1697213 h 2653250"/>
                    <a:gd name="connsiteX509" fmla="*/ 2763713 w 4412618"/>
                    <a:gd name="connsiteY509" fmla="*/ 1702429 h 2653250"/>
                    <a:gd name="connsiteX510" fmla="*/ 2750972 w 4412618"/>
                    <a:gd name="connsiteY510" fmla="*/ 1728644 h 2653250"/>
                    <a:gd name="connsiteX511" fmla="*/ 2748303 w 4412618"/>
                    <a:gd name="connsiteY511" fmla="*/ 1731400 h 2653250"/>
                    <a:gd name="connsiteX512" fmla="*/ 2754368 w 4412618"/>
                    <a:gd name="connsiteY512" fmla="*/ 1737056 h 2653250"/>
                    <a:gd name="connsiteX513" fmla="*/ 2774229 w 4412618"/>
                    <a:gd name="connsiteY513" fmla="*/ 1773131 h 2653250"/>
                    <a:gd name="connsiteX514" fmla="*/ 2781065 w 4412618"/>
                    <a:gd name="connsiteY514" fmla="*/ 1797453 h 2653250"/>
                    <a:gd name="connsiteX515" fmla="*/ 2790408 w 4412618"/>
                    <a:gd name="connsiteY515" fmla="*/ 1778378 h 2653250"/>
                    <a:gd name="connsiteX516" fmla="*/ 2790048 w 4412618"/>
                    <a:gd name="connsiteY516" fmla="*/ 1748879 h 2653250"/>
                    <a:gd name="connsiteX517" fmla="*/ 2799271 w 4412618"/>
                    <a:gd name="connsiteY517" fmla="*/ 1701850 h 2653250"/>
                    <a:gd name="connsiteX518" fmla="*/ 2799462 w 4412618"/>
                    <a:gd name="connsiteY518" fmla="*/ 1701429 h 2653250"/>
                    <a:gd name="connsiteX519" fmla="*/ 2796284 w 4412618"/>
                    <a:gd name="connsiteY519" fmla="*/ 1691570 h 2653250"/>
                    <a:gd name="connsiteX520" fmla="*/ 2795734 w 4412618"/>
                    <a:gd name="connsiteY520" fmla="*/ 1684920 h 2653250"/>
                    <a:gd name="connsiteX521" fmla="*/ 2778885 w 4412618"/>
                    <a:gd name="connsiteY521" fmla="*/ 1685740 h 2653250"/>
                    <a:gd name="connsiteX522" fmla="*/ 2693408 w 4412618"/>
                    <a:gd name="connsiteY522" fmla="*/ 1662708 h 2653250"/>
                    <a:gd name="connsiteX523" fmla="*/ 2676734 w 4412618"/>
                    <a:gd name="connsiteY523" fmla="*/ 1648563 h 2653250"/>
                    <a:gd name="connsiteX524" fmla="*/ 3634467 w 4412618"/>
                    <a:gd name="connsiteY524" fmla="*/ 1647726 h 2653250"/>
                    <a:gd name="connsiteX525" fmla="*/ 3634951 w 4412618"/>
                    <a:gd name="connsiteY525" fmla="*/ 1657680 h 2653250"/>
                    <a:gd name="connsiteX526" fmla="*/ 3642033 w 4412618"/>
                    <a:gd name="connsiteY526" fmla="*/ 1648938 h 2653250"/>
                    <a:gd name="connsiteX527" fmla="*/ 1261519 w 4412618"/>
                    <a:gd name="connsiteY527" fmla="*/ 1643233 h 2653250"/>
                    <a:gd name="connsiteX528" fmla="*/ 1226868 w 4412618"/>
                    <a:gd name="connsiteY528" fmla="*/ 1651270 h 2653250"/>
                    <a:gd name="connsiteX529" fmla="*/ 1178953 w 4412618"/>
                    <a:gd name="connsiteY529" fmla="*/ 1652327 h 2653250"/>
                    <a:gd name="connsiteX530" fmla="*/ 1165050 w 4412618"/>
                    <a:gd name="connsiteY530" fmla="*/ 1649404 h 2653250"/>
                    <a:gd name="connsiteX531" fmla="*/ 1145467 w 4412618"/>
                    <a:gd name="connsiteY531" fmla="*/ 1690853 h 2653250"/>
                    <a:gd name="connsiteX532" fmla="*/ 1122049 w 4412618"/>
                    <a:gd name="connsiteY532" fmla="*/ 1715832 h 2653250"/>
                    <a:gd name="connsiteX533" fmla="*/ 1121926 w 4412618"/>
                    <a:gd name="connsiteY533" fmla="*/ 1721007 h 2653250"/>
                    <a:gd name="connsiteX534" fmla="*/ 1111019 w 4412618"/>
                    <a:gd name="connsiteY534" fmla="*/ 1767676 h 2653250"/>
                    <a:gd name="connsiteX535" fmla="*/ 1105303 w 4412618"/>
                    <a:gd name="connsiteY535" fmla="*/ 1779248 h 2653250"/>
                    <a:gd name="connsiteX536" fmla="*/ 1120992 w 4412618"/>
                    <a:gd name="connsiteY536" fmla="*/ 1796809 h 2653250"/>
                    <a:gd name="connsiteX537" fmla="*/ 1134627 w 4412618"/>
                    <a:gd name="connsiteY537" fmla="*/ 1821775 h 2653250"/>
                    <a:gd name="connsiteX538" fmla="*/ 1137808 w 4412618"/>
                    <a:gd name="connsiteY538" fmla="*/ 1808162 h 2653250"/>
                    <a:gd name="connsiteX539" fmla="*/ 1156047 w 4412618"/>
                    <a:gd name="connsiteY539" fmla="*/ 1771240 h 2653250"/>
                    <a:gd name="connsiteX540" fmla="*/ 1176459 w 4412618"/>
                    <a:gd name="connsiteY540" fmla="*/ 1750433 h 2653250"/>
                    <a:gd name="connsiteX541" fmla="*/ 1191006 w 4412618"/>
                    <a:gd name="connsiteY541" fmla="*/ 1775691 h 2653250"/>
                    <a:gd name="connsiteX542" fmla="*/ 1199413 w 4412618"/>
                    <a:gd name="connsiteY542" fmla="*/ 1816006 h 2653250"/>
                    <a:gd name="connsiteX543" fmla="*/ 1198813 w 4412618"/>
                    <a:gd name="connsiteY543" fmla="*/ 1841262 h 2653250"/>
                    <a:gd name="connsiteX544" fmla="*/ 1227747 w 4412618"/>
                    <a:gd name="connsiteY544" fmla="*/ 1810401 h 2653250"/>
                    <a:gd name="connsiteX545" fmla="*/ 1262004 w 4412618"/>
                    <a:gd name="connsiteY545" fmla="*/ 1787546 h 2653250"/>
                    <a:gd name="connsiteX546" fmla="*/ 1290084 w 4412618"/>
                    <a:gd name="connsiteY546" fmla="*/ 1779732 h 2653250"/>
                    <a:gd name="connsiteX547" fmla="*/ 1290077 w 4412618"/>
                    <a:gd name="connsiteY547" fmla="*/ 1786581 h 2653250"/>
                    <a:gd name="connsiteX548" fmla="*/ 1303643 w 4412618"/>
                    <a:gd name="connsiteY548" fmla="*/ 1783435 h 2653250"/>
                    <a:gd name="connsiteX549" fmla="*/ 1303590 w 4412618"/>
                    <a:gd name="connsiteY549" fmla="*/ 1783383 h 2653250"/>
                    <a:gd name="connsiteX550" fmla="*/ 1291412 w 4412618"/>
                    <a:gd name="connsiteY550" fmla="*/ 1776707 h 2653250"/>
                    <a:gd name="connsiteX551" fmla="*/ 1260747 w 4412618"/>
                    <a:gd name="connsiteY551" fmla="*/ 1749219 h 2653250"/>
                    <a:gd name="connsiteX552" fmla="*/ 1246189 w 4412618"/>
                    <a:gd name="connsiteY552" fmla="*/ 1723968 h 2653250"/>
                    <a:gd name="connsiteX553" fmla="*/ 1252314 w 4412618"/>
                    <a:gd name="connsiteY553" fmla="*/ 1722400 h 2653250"/>
                    <a:gd name="connsiteX554" fmla="*/ 1250072 w 4412618"/>
                    <a:gd name="connsiteY554" fmla="*/ 1718949 h 2653250"/>
                    <a:gd name="connsiteX555" fmla="*/ 1242612 w 4412618"/>
                    <a:gd name="connsiteY555" fmla="*/ 1690771 h 2653250"/>
                    <a:gd name="connsiteX556" fmla="*/ 1271757 w 4412618"/>
                    <a:gd name="connsiteY556" fmla="*/ 1691169 h 2653250"/>
                    <a:gd name="connsiteX557" fmla="*/ 1310709 w 4412618"/>
                    <a:gd name="connsiteY557" fmla="*/ 1704537 h 2653250"/>
                    <a:gd name="connsiteX558" fmla="*/ 1334812 w 4412618"/>
                    <a:gd name="connsiteY558" fmla="*/ 1719644 h 2653250"/>
                    <a:gd name="connsiteX559" fmla="*/ 1334352 w 4412618"/>
                    <a:gd name="connsiteY559" fmla="*/ 1718053 h 2653250"/>
                    <a:gd name="connsiteX560" fmla="*/ 1328660 w 4412618"/>
                    <a:gd name="connsiteY560" fmla="*/ 1708679 h 2653250"/>
                    <a:gd name="connsiteX561" fmla="*/ 1303628 w 4412618"/>
                    <a:gd name="connsiteY561" fmla="*/ 1693073 h 2653250"/>
                    <a:gd name="connsiteX562" fmla="*/ 3569410 w 4412618"/>
                    <a:gd name="connsiteY562" fmla="*/ 1630214 h 2653250"/>
                    <a:gd name="connsiteX563" fmla="*/ 3564572 w 4412618"/>
                    <a:gd name="connsiteY563" fmla="*/ 1632062 h 2653250"/>
                    <a:gd name="connsiteX564" fmla="*/ 3517249 w 4412618"/>
                    <a:gd name="connsiteY564" fmla="*/ 1639643 h 2653250"/>
                    <a:gd name="connsiteX565" fmla="*/ 3504373 w 4412618"/>
                    <a:gd name="connsiteY565" fmla="*/ 1638735 h 2653250"/>
                    <a:gd name="connsiteX566" fmla="*/ 3494063 w 4412618"/>
                    <a:gd name="connsiteY566" fmla="*/ 1659906 h 2653250"/>
                    <a:gd name="connsiteX567" fmla="*/ 3476121 w 4412618"/>
                    <a:gd name="connsiteY567" fmla="*/ 1681982 h 2653250"/>
                    <a:gd name="connsiteX568" fmla="*/ 3489925 w 4412618"/>
                    <a:gd name="connsiteY568" fmla="*/ 1679770 h 2653250"/>
                    <a:gd name="connsiteX569" fmla="*/ 3492229 w 4412618"/>
                    <a:gd name="connsiteY569" fmla="*/ 1679932 h 2653250"/>
                    <a:gd name="connsiteX570" fmla="*/ 3493480 w 4412618"/>
                    <a:gd name="connsiteY570" fmla="*/ 1669969 h 2653250"/>
                    <a:gd name="connsiteX571" fmla="*/ 3505939 w 4412618"/>
                    <a:gd name="connsiteY571" fmla="*/ 1643619 h 2653250"/>
                    <a:gd name="connsiteX572" fmla="*/ 3527964 w 4412618"/>
                    <a:gd name="connsiteY572" fmla="*/ 1662711 h 2653250"/>
                    <a:gd name="connsiteX573" fmla="*/ 3542800 w 4412618"/>
                    <a:gd name="connsiteY573" fmla="*/ 1687479 h 2653250"/>
                    <a:gd name="connsiteX574" fmla="*/ 3557992 w 4412618"/>
                    <a:gd name="connsiteY574" fmla="*/ 1693677 h 2653250"/>
                    <a:gd name="connsiteX575" fmla="*/ 3550730 w 4412618"/>
                    <a:gd name="connsiteY575" fmla="*/ 1703039 h 2653250"/>
                    <a:gd name="connsiteX576" fmla="*/ 3556842 w 4412618"/>
                    <a:gd name="connsiteY576" fmla="*/ 1722096 h 2653250"/>
                    <a:gd name="connsiteX577" fmla="*/ 3565486 w 4412618"/>
                    <a:gd name="connsiteY577" fmla="*/ 1702692 h 2653250"/>
                    <a:gd name="connsiteX578" fmla="*/ 3564053 w 4412618"/>
                    <a:gd name="connsiteY578" fmla="*/ 1673229 h 2653250"/>
                    <a:gd name="connsiteX579" fmla="*/ 3570791 w 4412618"/>
                    <a:gd name="connsiteY579" fmla="*/ 1630742 h 2653250"/>
                    <a:gd name="connsiteX580" fmla="*/ 1327805 w 4412618"/>
                    <a:gd name="connsiteY580" fmla="*/ 1614186 h 2653250"/>
                    <a:gd name="connsiteX581" fmla="*/ 1316864 w 4412618"/>
                    <a:gd name="connsiteY581" fmla="*/ 1616986 h 2653250"/>
                    <a:gd name="connsiteX582" fmla="*/ 1331236 w 4412618"/>
                    <a:gd name="connsiteY582" fmla="*/ 1625945 h 2653250"/>
                    <a:gd name="connsiteX583" fmla="*/ 3314822 w 4412618"/>
                    <a:gd name="connsiteY583" fmla="*/ 1606707 h 2653250"/>
                    <a:gd name="connsiteX584" fmla="*/ 3307702 w 4412618"/>
                    <a:gd name="connsiteY584" fmla="*/ 1614069 h 2653250"/>
                    <a:gd name="connsiteX585" fmla="*/ 3224906 w 4412618"/>
                    <a:gd name="connsiteY585" fmla="*/ 1645400 h 2653250"/>
                    <a:gd name="connsiteX586" fmla="*/ 3177040 w 4412618"/>
                    <a:gd name="connsiteY586" fmla="*/ 1647795 h 2653250"/>
                    <a:gd name="connsiteX587" fmla="*/ 3164339 w 4412618"/>
                    <a:gd name="connsiteY587" fmla="*/ 1645494 h 2653250"/>
                    <a:gd name="connsiteX588" fmla="*/ 3151789 w 4412618"/>
                    <a:gd name="connsiteY588" fmla="*/ 1665418 h 2653250"/>
                    <a:gd name="connsiteX589" fmla="*/ 3131555 w 4412618"/>
                    <a:gd name="connsiteY589" fmla="*/ 1685414 h 2653250"/>
                    <a:gd name="connsiteX590" fmla="*/ 3145517 w 4412618"/>
                    <a:gd name="connsiteY590" fmla="*/ 1684715 h 2653250"/>
                    <a:gd name="connsiteX591" fmla="*/ 3186038 w 4412618"/>
                    <a:gd name="connsiteY591" fmla="*/ 1692058 h 2653250"/>
                    <a:gd name="connsiteX592" fmla="*/ 3211671 w 4412618"/>
                    <a:gd name="connsiteY592" fmla="*/ 1705936 h 2653250"/>
                    <a:gd name="connsiteX593" fmla="*/ 3191407 w 4412618"/>
                    <a:gd name="connsiteY593" fmla="*/ 1726889 h 2653250"/>
                    <a:gd name="connsiteX594" fmla="*/ 3157067 w 4412618"/>
                    <a:gd name="connsiteY594" fmla="*/ 1744990 h 2653250"/>
                    <a:gd name="connsiteX595" fmla="*/ 3167047 w 4412618"/>
                    <a:gd name="connsiteY595" fmla="*/ 1750394 h 2653250"/>
                    <a:gd name="connsiteX596" fmla="*/ 3153595 w 4412618"/>
                    <a:gd name="connsiteY596" fmla="*/ 1764303 h 2653250"/>
                    <a:gd name="connsiteX597" fmla="*/ 3168182 w 4412618"/>
                    <a:gd name="connsiteY597" fmla="*/ 1771780 h 2653250"/>
                    <a:gd name="connsiteX598" fmla="*/ 3199604 w 4412618"/>
                    <a:gd name="connsiteY598" fmla="*/ 1798400 h 2653250"/>
                    <a:gd name="connsiteX599" fmla="*/ 3208412 w 4412618"/>
                    <a:gd name="connsiteY599" fmla="*/ 1812737 h 2653250"/>
                    <a:gd name="connsiteX600" fmla="*/ 3227125 w 4412618"/>
                    <a:gd name="connsiteY600" fmla="*/ 1806799 h 2653250"/>
                    <a:gd name="connsiteX601" fmla="*/ 3228140 w 4412618"/>
                    <a:gd name="connsiteY601" fmla="*/ 1835929 h 2653250"/>
                    <a:gd name="connsiteX602" fmla="*/ 3216675 w 4412618"/>
                    <a:gd name="connsiteY602" fmla="*/ 1875481 h 2653250"/>
                    <a:gd name="connsiteX603" fmla="*/ 3204311 w 4412618"/>
                    <a:gd name="connsiteY603" fmla="*/ 1897514 h 2653250"/>
                    <a:gd name="connsiteX604" fmla="*/ 3244333 w 4412618"/>
                    <a:gd name="connsiteY604" fmla="*/ 1883808 h 2653250"/>
                    <a:gd name="connsiteX605" fmla="*/ 3266586 w 4412618"/>
                    <a:gd name="connsiteY605" fmla="*/ 1881559 h 2653250"/>
                    <a:gd name="connsiteX606" fmla="*/ 3266455 w 4412618"/>
                    <a:gd name="connsiteY606" fmla="*/ 1874364 h 2653250"/>
                    <a:gd name="connsiteX607" fmla="*/ 3275086 w 4412618"/>
                    <a:gd name="connsiteY607" fmla="*/ 1834097 h 2653250"/>
                    <a:gd name="connsiteX608" fmla="*/ 3289774 w 4412618"/>
                    <a:gd name="connsiteY608" fmla="*/ 1808920 h 2653250"/>
                    <a:gd name="connsiteX609" fmla="*/ 3310069 w 4412618"/>
                    <a:gd name="connsiteY609" fmla="*/ 1829841 h 2653250"/>
                    <a:gd name="connsiteX610" fmla="*/ 3328102 w 4412618"/>
                    <a:gd name="connsiteY610" fmla="*/ 1866864 h 2653250"/>
                    <a:gd name="connsiteX611" fmla="*/ 3334421 w 4412618"/>
                    <a:gd name="connsiteY611" fmla="*/ 1894600 h 2653250"/>
                    <a:gd name="connsiteX612" fmla="*/ 3341190 w 4412618"/>
                    <a:gd name="connsiteY612" fmla="*/ 1882369 h 2653250"/>
                    <a:gd name="connsiteX613" fmla="*/ 3368797 w 4412618"/>
                    <a:gd name="connsiteY613" fmla="*/ 1851812 h 2653250"/>
                    <a:gd name="connsiteX614" fmla="*/ 3394106 w 4412618"/>
                    <a:gd name="connsiteY614" fmla="*/ 1837352 h 2653250"/>
                    <a:gd name="connsiteX615" fmla="*/ 3401222 w 4412618"/>
                    <a:gd name="connsiteY615" fmla="*/ 1865618 h 2653250"/>
                    <a:gd name="connsiteX616" fmla="*/ 3398327 w 4412618"/>
                    <a:gd name="connsiteY616" fmla="*/ 1906698 h 2653250"/>
                    <a:gd name="connsiteX617" fmla="*/ 3390872 w 4412618"/>
                    <a:gd name="connsiteY617" fmla="*/ 1930836 h 2653250"/>
                    <a:gd name="connsiteX618" fmla="*/ 3413996 w 4412618"/>
                    <a:gd name="connsiteY618" fmla="*/ 1916921 h 2653250"/>
                    <a:gd name="connsiteX619" fmla="*/ 3424776 w 4412618"/>
                    <a:gd name="connsiteY619" fmla="*/ 1894913 h 2653250"/>
                    <a:gd name="connsiteX620" fmla="*/ 3458045 w 4412618"/>
                    <a:gd name="connsiteY620" fmla="*/ 1860415 h 2653250"/>
                    <a:gd name="connsiteX621" fmla="*/ 3474102 w 4412618"/>
                    <a:gd name="connsiteY621" fmla="*/ 1850027 h 2653250"/>
                    <a:gd name="connsiteX622" fmla="*/ 3466879 w 4412618"/>
                    <a:gd name="connsiteY622" fmla="*/ 1818318 h 2653250"/>
                    <a:gd name="connsiteX623" fmla="*/ 3466866 w 4412618"/>
                    <a:gd name="connsiteY623" fmla="*/ 1817597 h 2653250"/>
                    <a:gd name="connsiteX624" fmla="*/ 3458520 w 4412618"/>
                    <a:gd name="connsiteY624" fmla="*/ 1816260 h 2653250"/>
                    <a:gd name="connsiteX625" fmla="*/ 3379619 w 4412618"/>
                    <a:gd name="connsiteY625" fmla="*/ 1776116 h 2653250"/>
                    <a:gd name="connsiteX626" fmla="*/ 3366217 w 4412618"/>
                    <a:gd name="connsiteY626" fmla="*/ 1758841 h 2653250"/>
                    <a:gd name="connsiteX627" fmla="*/ 3345834 w 4412618"/>
                    <a:gd name="connsiteY627" fmla="*/ 1750525 h 2653250"/>
                    <a:gd name="connsiteX628" fmla="*/ 3363701 w 4412618"/>
                    <a:gd name="connsiteY628" fmla="*/ 1727495 h 2653250"/>
                    <a:gd name="connsiteX629" fmla="*/ 3363736 w 4412618"/>
                    <a:gd name="connsiteY629" fmla="*/ 1727471 h 2653250"/>
                    <a:gd name="connsiteX630" fmla="*/ 3364700 w 4412618"/>
                    <a:gd name="connsiteY630" fmla="*/ 1720437 h 2653250"/>
                    <a:gd name="connsiteX631" fmla="*/ 3388024 w 4412618"/>
                    <a:gd name="connsiteY631" fmla="*/ 1684567 h 2653250"/>
                    <a:gd name="connsiteX632" fmla="*/ 3371706 w 4412618"/>
                    <a:gd name="connsiteY632" fmla="*/ 1663065 h 2653250"/>
                    <a:gd name="connsiteX633" fmla="*/ 3371691 w 4412618"/>
                    <a:gd name="connsiteY633" fmla="*/ 1663024 h 2653250"/>
                    <a:gd name="connsiteX634" fmla="*/ 3365146 w 4412618"/>
                    <a:gd name="connsiteY634" fmla="*/ 1660273 h 2653250"/>
                    <a:gd name="connsiteX635" fmla="*/ 3334051 w 4412618"/>
                    <a:gd name="connsiteY635" fmla="*/ 1633273 h 2653250"/>
                    <a:gd name="connsiteX636" fmla="*/ 3767399 w 4412618"/>
                    <a:gd name="connsiteY636" fmla="*/ 1587496 h 2653250"/>
                    <a:gd name="connsiteX637" fmla="*/ 3757974 w 4412618"/>
                    <a:gd name="connsiteY637" fmla="*/ 1588796 h 2653250"/>
                    <a:gd name="connsiteX638" fmla="*/ 3752245 w 4412618"/>
                    <a:gd name="connsiteY638" fmla="*/ 1611636 h 2653250"/>
                    <a:gd name="connsiteX639" fmla="*/ 3739235 w 4412618"/>
                    <a:gd name="connsiteY639" fmla="*/ 1636933 h 2653250"/>
                    <a:gd name="connsiteX640" fmla="*/ 3752287 w 4412618"/>
                    <a:gd name="connsiteY640" fmla="*/ 1631926 h 2653250"/>
                    <a:gd name="connsiteX641" fmla="*/ 3793082 w 4412618"/>
                    <a:gd name="connsiteY641" fmla="*/ 1626300 h 2653250"/>
                    <a:gd name="connsiteX642" fmla="*/ 3821760 w 4412618"/>
                    <a:gd name="connsiteY642" fmla="*/ 1631516 h 2653250"/>
                    <a:gd name="connsiteX643" fmla="*/ 3809018 w 4412618"/>
                    <a:gd name="connsiteY643" fmla="*/ 1657731 h 2653250"/>
                    <a:gd name="connsiteX644" fmla="*/ 3782014 w 4412618"/>
                    <a:gd name="connsiteY644" fmla="*/ 1685617 h 2653250"/>
                    <a:gd name="connsiteX645" fmla="*/ 3793181 w 4412618"/>
                    <a:gd name="connsiteY645" fmla="*/ 1687649 h 2653250"/>
                    <a:gd name="connsiteX646" fmla="*/ 3784722 w 4412618"/>
                    <a:gd name="connsiteY646" fmla="*/ 1705053 h 2653250"/>
                    <a:gd name="connsiteX647" fmla="*/ 3800912 w 4412618"/>
                    <a:gd name="connsiteY647" fmla="*/ 1707620 h 2653250"/>
                    <a:gd name="connsiteX648" fmla="*/ 3839054 w 4412618"/>
                    <a:gd name="connsiteY648" fmla="*/ 1723145 h 2653250"/>
                    <a:gd name="connsiteX649" fmla="*/ 3861282 w 4412618"/>
                    <a:gd name="connsiteY649" fmla="*/ 1742002 h 2653250"/>
                    <a:gd name="connsiteX650" fmla="*/ 3837140 w 4412618"/>
                    <a:gd name="connsiteY650" fmla="*/ 1758335 h 2653250"/>
                    <a:gd name="connsiteX651" fmla="*/ 3749668 w 4412618"/>
                    <a:gd name="connsiteY651" fmla="*/ 1771958 h 2653250"/>
                    <a:gd name="connsiteX652" fmla="*/ 3716183 w 4412618"/>
                    <a:gd name="connsiteY652" fmla="*/ 1766647 h 2653250"/>
                    <a:gd name="connsiteX653" fmla="*/ 3706495 w 4412618"/>
                    <a:gd name="connsiteY653" fmla="*/ 1794737 h 2653250"/>
                    <a:gd name="connsiteX654" fmla="*/ 3691350 w 4412618"/>
                    <a:gd name="connsiteY654" fmla="*/ 1818818 h 2653250"/>
                    <a:gd name="connsiteX655" fmla="*/ 3704785 w 4412618"/>
                    <a:gd name="connsiteY655" fmla="*/ 1814955 h 2653250"/>
                    <a:gd name="connsiteX656" fmla="*/ 3745914 w 4412618"/>
                    <a:gd name="connsiteY656" fmla="*/ 1812870 h 2653250"/>
                    <a:gd name="connsiteX657" fmla="*/ 3774035 w 4412618"/>
                    <a:gd name="connsiteY657" fmla="*/ 1820541 h 2653250"/>
                    <a:gd name="connsiteX658" fmla="*/ 3759079 w 4412618"/>
                    <a:gd name="connsiteY658" fmla="*/ 1845559 h 2653250"/>
                    <a:gd name="connsiteX659" fmla="*/ 3727985 w 4412618"/>
                    <a:gd name="connsiteY659" fmla="*/ 1872561 h 2653250"/>
                    <a:gd name="connsiteX660" fmla="*/ 3705644 w 4412618"/>
                    <a:gd name="connsiteY660" fmla="*/ 1884357 h 2653250"/>
                    <a:gd name="connsiteX661" fmla="*/ 3746698 w 4412618"/>
                    <a:gd name="connsiteY661" fmla="*/ 1894562 h 2653250"/>
                    <a:gd name="connsiteX662" fmla="*/ 3783359 w 4412618"/>
                    <a:gd name="connsiteY662" fmla="*/ 1913322 h 2653250"/>
                    <a:gd name="connsiteX663" fmla="*/ 3800494 w 4412618"/>
                    <a:gd name="connsiteY663" fmla="*/ 1930610 h 2653250"/>
                    <a:gd name="connsiteX664" fmla="*/ 3832268 w 4412618"/>
                    <a:gd name="connsiteY664" fmla="*/ 1919080 h 2653250"/>
                    <a:gd name="connsiteX665" fmla="*/ 3835865 w 4412618"/>
                    <a:gd name="connsiteY665" fmla="*/ 1918651 h 2653250"/>
                    <a:gd name="connsiteX666" fmla="*/ 3838507 w 4412618"/>
                    <a:gd name="connsiteY666" fmla="*/ 1896793 h 2653250"/>
                    <a:gd name="connsiteX667" fmla="*/ 3838526 w 4412618"/>
                    <a:gd name="connsiteY667" fmla="*/ 1896755 h 2653250"/>
                    <a:gd name="connsiteX668" fmla="*/ 3835740 w 4412618"/>
                    <a:gd name="connsiteY668" fmla="*/ 1890224 h 2653250"/>
                    <a:gd name="connsiteX669" fmla="*/ 3839019 w 4412618"/>
                    <a:gd name="connsiteY669" fmla="*/ 1801759 h 2653250"/>
                    <a:gd name="connsiteX670" fmla="*/ 3877905 w 4412618"/>
                    <a:gd name="connsiteY670" fmla="*/ 1722229 h 2653250"/>
                    <a:gd name="connsiteX671" fmla="*/ 3900648 w 4412618"/>
                    <a:gd name="connsiteY671" fmla="*/ 1704000 h 2653250"/>
                    <a:gd name="connsiteX672" fmla="*/ 3912085 w 4412618"/>
                    <a:gd name="connsiteY672" fmla="*/ 1730809 h 2653250"/>
                    <a:gd name="connsiteX673" fmla="*/ 3915634 w 4412618"/>
                    <a:gd name="connsiteY673" fmla="*/ 1771838 h 2653250"/>
                    <a:gd name="connsiteX674" fmla="*/ 3911581 w 4412618"/>
                    <a:gd name="connsiteY674" fmla="*/ 1799994 h 2653250"/>
                    <a:gd name="connsiteX675" fmla="*/ 3922288 w 4412618"/>
                    <a:gd name="connsiteY675" fmla="*/ 1791006 h 2653250"/>
                    <a:gd name="connsiteX676" fmla="*/ 3959022 w 4412618"/>
                    <a:gd name="connsiteY676" fmla="*/ 1772389 h 2653250"/>
                    <a:gd name="connsiteX677" fmla="*/ 3987832 w 4412618"/>
                    <a:gd name="connsiteY677" fmla="*/ 1767973 h 2653250"/>
                    <a:gd name="connsiteX678" fmla="*/ 3984332 w 4412618"/>
                    <a:gd name="connsiteY678" fmla="*/ 1796909 h 2653250"/>
                    <a:gd name="connsiteX679" fmla="*/ 3966892 w 4412618"/>
                    <a:gd name="connsiteY679" fmla="*/ 1834215 h 2653250"/>
                    <a:gd name="connsiteX680" fmla="*/ 3951271 w 4412618"/>
                    <a:gd name="connsiteY680" fmla="*/ 1854072 h 2653250"/>
                    <a:gd name="connsiteX681" fmla="*/ 3977849 w 4412618"/>
                    <a:gd name="connsiteY681" fmla="*/ 1849379 h 2653250"/>
                    <a:gd name="connsiteX682" fmla="*/ 3995808 w 4412618"/>
                    <a:gd name="connsiteY682" fmla="*/ 1832705 h 2653250"/>
                    <a:gd name="connsiteX683" fmla="*/ 4039240 w 4412618"/>
                    <a:gd name="connsiteY683" fmla="*/ 1812440 h 2653250"/>
                    <a:gd name="connsiteX684" fmla="*/ 4057955 w 4412618"/>
                    <a:gd name="connsiteY684" fmla="*/ 1808504 h 2653250"/>
                    <a:gd name="connsiteX685" fmla="*/ 4062589 w 4412618"/>
                    <a:gd name="connsiteY685" fmla="*/ 1776315 h 2653250"/>
                    <a:gd name="connsiteX686" fmla="*/ 4065397 w 4412618"/>
                    <a:gd name="connsiteY686" fmla="*/ 1768592 h 2653250"/>
                    <a:gd name="connsiteX687" fmla="*/ 4050998 w 4412618"/>
                    <a:gd name="connsiteY687" fmla="*/ 1770288 h 2653250"/>
                    <a:gd name="connsiteX688" fmla="*/ 3967052 w 4412618"/>
                    <a:gd name="connsiteY688" fmla="*/ 1742180 h 2653250"/>
                    <a:gd name="connsiteX689" fmla="*/ 3901726 w 4412618"/>
                    <a:gd name="connsiteY689" fmla="*/ 1682436 h 2653250"/>
                    <a:gd name="connsiteX690" fmla="*/ 3893421 w 4412618"/>
                    <a:gd name="connsiteY690" fmla="*/ 1662210 h 2653250"/>
                    <a:gd name="connsiteX691" fmla="*/ 3875996 w 4412618"/>
                    <a:gd name="connsiteY691" fmla="*/ 1648756 h 2653250"/>
                    <a:gd name="connsiteX692" fmla="*/ 3899361 w 4412618"/>
                    <a:gd name="connsiteY692" fmla="*/ 1631330 h 2653250"/>
                    <a:gd name="connsiteX693" fmla="*/ 3899402 w 4412618"/>
                    <a:gd name="connsiteY693" fmla="*/ 1631317 h 2653250"/>
                    <a:gd name="connsiteX694" fmla="*/ 3902208 w 4412618"/>
                    <a:gd name="connsiteY694" fmla="*/ 1624795 h 2653250"/>
                    <a:gd name="connsiteX695" fmla="*/ 3933407 w 4412618"/>
                    <a:gd name="connsiteY695" fmla="*/ 1597204 h 2653250"/>
                    <a:gd name="connsiteX696" fmla="*/ 3898317 w 4412618"/>
                    <a:gd name="connsiteY696" fmla="*/ 1607212 h 2653250"/>
                    <a:gd name="connsiteX697" fmla="*/ 3850449 w 4412618"/>
                    <a:gd name="connsiteY697" fmla="*/ 1609540 h 2653250"/>
                    <a:gd name="connsiteX698" fmla="*/ 3803114 w 4412618"/>
                    <a:gd name="connsiteY698" fmla="*/ 1602032 h 2653250"/>
                    <a:gd name="connsiteX699" fmla="*/ 332768 w 4412618"/>
                    <a:gd name="connsiteY699" fmla="*/ 1566292 h 2653250"/>
                    <a:gd name="connsiteX700" fmla="*/ 323772 w 4412618"/>
                    <a:gd name="connsiteY700" fmla="*/ 1573120 h 2653250"/>
                    <a:gd name="connsiteX701" fmla="*/ 340494 w 4412618"/>
                    <a:gd name="connsiteY701" fmla="*/ 1575798 h 2653250"/>
                    <a:gd name="connsiteX702" fmla="*/ 1699714 w 4412618"/>
                    <a:gd name="connsiteY702" fmla="*/ 1517836 h 2653250"/>
                    <a:gd name="connsiteX703" fmla="*/ 1665691 w 4412618"/>
                    <a:gd name="connsiteY703" fmla="*/ 1528216 h 2653250"/>
                    <a:gd name="connsiteX704" fmla="*/ 1658006 w 4412618"/>
                    <a:gd name="connsiteY704" fmla="*/ 1528911 h 2653250"/>
                    <a:gd name="connsiteX705" fmla="*/ 1681426 w 4412618"/>
                    <a:gd name="connsiteY705" fmla="*/ 1543633 h 2653250"/>
                    <a:gd name="connsiteX706" fmla="*/ 1707724 w 4412618"/>
                    <a:gd name="connsiteY706" fmla="*/ 1575324 h 2653250"/>
                    <a:gd name="connsiteX707" fmla="*/ 1715544 w 4412618"/>
                    <a:gd name="connsiteY707" fmla="*/ 1590973 h 2653250"/>
                    <a:gd name="connsiteX708" fmla="*/ 1717600 w 4412618"/>
                    <a:gd name="connsiteY708" fmla="*/ 1590294 h 2653250"/>
                    <a:gd name="connsiteX709" fmla="*/ 1721098 w 4412618"/>
                    <a:gd name="connsiteY709" fmla="*/ 1590288 h 2653250"/>
                    <a:gd name="connsiteX710" fmla="*/ 1730141 w 4412618"/>
                    <a:gd name="connsiteY710" fmla="*/ 1557108 h 2653250"/>
                    <a:gd name="connsiteX711" fmla="*/ 1732873 w 4412618"/>
                    <a:gd name="connsiteY711" fmla="*/ 1552052 h 2653250"/>
                    <a:gd name="connsiteX712" fmla="*/ 3889754 w 4412618"/>
                    <a:gd name="connsiteY712" fmla="*/ 1516013 h 2653250"/>
                    <a:gd name="connsiteX713" fmla="*/ 3881150 w 4412618"/>
                    <a:gd name="connsiteY713" fmla="*/ 1524896 h 2653250"/>
                    <a:gd name="connsiteX714" fmla="*/ 3859910 w 4412618"/>
                    <a:gd name="connsiteY714" fmla="*/ 1538577 h 2653250"/>
                    <a:gd name="connsiteX715" fmla="*/ 3901692 w 4412618"/>
                    <a:gd name="connsiteY715" fmla="*/ 1545202 h 2653250"/>
                    <a:gd name="connsiteX716" fmla="*/ 3905242 w 4412618"/>
                    <a:gd name="connsiteY716" fmla="*/ 1546648 h 2653250"/>
                    <a:gd name="connsiteX717" fmla="*/ 3895934 w 4412618"/>
                    <a:gd name="connsiteY717" fmla="*/ 1532612 h 2653250"/>
                    <a:gd name="connsiteX718" fmla="*/ 3088285 w 4412618"/>
                    <a:gd name="connsiteY718" fmla="*/ 1507247 h 2653250"/>
                    <a:gd name="connsiteX719" fmla="*/ 3092787 w 4412618"/>
                    <a:gd name="connsiteY719" fmla="*/ 1527071 h 2653250"/>
                    <a:gd name="connsiteX720" fmla="*/ 3092637 w 4412618"/>
                    <a:gd name="connsiteY720" fmla="*/ 1552335 h 2653250"/>
                    <a:gd name="connsiteX721" fmla="*/ 3106888 w 4412618"/>
                    <a:gd name="connsiteY721" fmla="*/ 1536583 h 2653250"/>
                    <a:gd name="connsiteX722" fmla="*/ 3113552 w 4412618"/>
                    <a:gd name="connsiteY722" fmla="*/ 1512291 h 2653250"/>
                    <a:gd name="connsiteX723" fmla="*/ 875187 w 4412618"/>
                    <a:gd name="connsiteY723" fmla="*/ 1502616 h 2653250"/>
                    <a:gd name="connsiteX724" fmla="*/ 861530 w 4412618"/>
                    <a:gd name="connsiteY724" fmla="*/ 1512502 h 2653250"/>
                    <a:gd name="connsiteX725" fmla="*/ 879732 w 4412618"/>
                    <a:gd name="connsiteY725" fmla="*/ 1523594 h 2653250"/>
                    <a:gd name="connsiteX726" fmla="*/ 875680 w 4412618"/>
                    <a:gd name="connsiteY726" fmla="*/ 1510214 h 2653250"/>
                    <a:gd name="connsiteX727" fmla="*/ 1763867 w 4412618"/>
                    <a:gd name="connsiteY727" fmla="*/ 1484339 h 2653250"/>
                    <a:gd name="connsiteX728" fmla="*/ 1753144 w 4412618"/>
                    <a:gd name="connsiteY728" fmla="*/ 1487878 h 2653250"/>
                    <a:gd name="connsiteX729" fmla="*/ 1768091 w 4412618"/>
                    <a:gd name="connsiteY729" fmla="*/ 1495837 h 2653250"/>
                    <a:gd name="connsiteX730" fmla="*/ 2957893 w 4412618"/>
                    <a:gd name="connsiteY730" fmla="*/ 1476142 h 2653250"/>
                    <a:gd name="connsiteX731" fmla="*/ 2930763 w 4412618"/>
                    <a:gd name="connsiteY731" fmla="*/ 1483880 h 2653250"/>
                    <a:gd name="connsiteX732" fmla="*/ 2882893 w 4412618"/>
                    <a:gd name="connsiteY732" fmla="*/ 1486208 h 2653250"/>
                    <a:gd name="connsiteX733" fmla="*/ 2848347 w 4412618"/>
                    <a:gd name="connsiteY733" fmla="*/ 1480729 h 2653250"/>
                    <a:gd name="connsiteX734" fmla="*/ 2844724 w 4412618"/>
                    <a:gd name="connsiteY734" fmla="*/ 1483648 h 2653250"/>
                    <a:gd name="connsiteX735" fmla="*/ 2799976 w 4412618"/>
                    <a:gd name="connsiteY735" fmla="*/ 1500814 h 2653250"/>
                    <a:gd name="connsiteX736" fmla="*/ 2787190 w 4412618"/>
                    <a:gd name="connsiteY736" fmla="*/ 1502577 h 2653250"/>
                    <a:gd name="connsiteX737" fmla="*/ 2781461 w 4412618"/>
                    <a:gd name="connsiteY737" fmla="*/ 1525418 h 2653250"/>
                    <a:gd name="connsiteX738" fmla="*/ 2768451 w 4412618"/>
                    <a:gd name="connsiteY738" fmla="*/ 1550716 h 2653250"/>
                    <a:gd name="connsiteX739" fmla="*/ 2781503 w 4412618"/>
                    <a:gd name="connsiteY739" fmla="*/ 1545708 h 2653250"/>
                    <a:gd name="connsiteX740" fmla="*/ 2822299 w 4412618"/>
                    <a:gd name="connsiteY740" fmla="*/ 1540082 h 2653250"/>
                    <a:gd name="connsiteX741" fmla="*/ 2850975 w 4412618"/>
                    <a:gd name="connsiteY741" fmla="*/ 1545298 h 2653250"/>
                    <a:gd name="connsiteX742" fmla="*/ 2838235 w 4412618"/>
                    <a:gd name="connsiteY742" fmla="*/ 1571514 h 2653250"/>
                    <a:gd name="connsiteX743" fmla="*/ 2809587 w 4412618"/>
                    <a:gd name="connsiteY743" fmla="*/ 1601097 h 2653250"/>
                    <a:gd name="connsiteX744" fmla="*/ 2788346 w 4412618"/>
                    <a:gd name="connsiteY744" fmla="*/ 1614776 h 2653250"/>
                    <a:gd name="connsiteX745" fmla="*/ 2830128 w 4412618"/>
                    <a:gd name="connsiteY745" fmla="*/ 1621403 h 2653250"/>
                    <a:gd name="connsiteX746" fmla="*/ 2868271 w 4412618"/>
                    <a:gd name="connsiteY746" fmla="*/ 1636928 h 2653250"/>
                    <a:gd name="connsiteX747" fmla="*/ 2883313 w 4412618"/>
                    <a:gd name="connsiteY747" fmla="*/ 1649687 h 2653250"/>
                    <a:gd name="connsiteX748" fmla="*/ 2887717 w 4412618"/>
                    <a:gd name="connsiteY748" fmla="*/ 1640360 h 2653250"/>
                    <a:gd name="connsiteX749" fmla="*/ 2907756 w 4412618"/>
                    <a:gd name="connsiteY749" fmla="*/ 1619195 h 2653250"/>
                    <a:gd name="connsiteX750" fmla="*/ 2922749 w 4412618"/>
                    <a:gd name="connsiteY750" fmla="*/ 1644190 h 2653250"/>
                    <a:gd name="connsiteX751" fmla="*/ 2931869 w 4412618"/>
                    <a:gd name="connsiteY751" fmla="*/ 1684348 h 2653250"/>
                    <a:gd name="connsiteX752" fmla="*/ 2931821 w 4412618"/>
                    <a:gd name="connsiteY752" fmla="*/ 1692507 h 2653250"/>
                    <a:gd name="connsiteX753" fmla="*/ 2931850 w 4412618"/>
                    <a:gd name="connsiteY753" fmla="*/ 1692497 h 2653250"/>
                    <a:gd name="connsiteX754" fmla="*/ 2932420 w 4412618"/>
                    <a:gd name="connsiteY754" fmla="*/ 1708838 h 2653250"/>
                    <a:gd name="connsiteX755" fmla="*/ 2945970 w 4412618"/>
                    <a:gd name="connsiteY755" fmla="*/ 1693860 h 2653250"/>
                    <a:gd name="connsiteX756" fmla="*/ 2953774 w 4412618"/>
                    <a:gd name="connsiteY756" fmla="*/ 1665412 h 2653250"/>
                    <a:gd name="connsiteX757" fmla="*/ 2975634 w 4412618"/>
                    <a:gd name="connsiteY757" fmla="*/ 1622761 h 2653250"/>
                    <a:gd name="connsiteX758" fmla="*/ 2987996 w 4412618"/>
                    <a:gd name="connsiteY758" fmla="*/ 1608169 h 2653250"/>
                    <a:gd name="connsiteX759" fmla="*/ 2971903 w 4412618"/>
                    <a:gd name="connsiteY759" fmla="*/ 1579909 h 2653250"/>
                    <a:gd name="connsiteX760" fmla="*/ 2953807 w 4412618"/>
                    <a:gd name="connsiteY760" fmla="*/ 1493252 h 2653250"/>
                    <a:gd name="connsiteX761" fmla="*/ 3669551 w 4412618"/>
                    <a:gd name="connsiteY761" fmla="*/ 1464300 h 2653250"/>
                    <a:gd name="connsiteX762" fmla="*/ 3660124 w 4412618"/>
                    <a:gd name="connsiteY762" fmla="*/ 1465811 h 2653250"/>
                    <a:gd name="connsiteX763" fmla="*/ 3647248 w 4412618"/>
                    <a:gd name="connsiteY763" fmla="*/ 1464903 h 2653250"/>
                    <a:gd name="connsiteX764" fmla="*/ 3640861 w 4412618"/>
                    <a:gd name="connsiteY764" fmla="*/ 1478018 h 2653250"/>
                    <a:gd name="connsiteX765" fmla="*/ 3653133 w 4412618"/>
                    <a:gd name="connsiteY765" fmla="*/ 1498508 h 2653250"/>
                    <a:gd name="connsiteX766" fmla="*/ 3656042 w 4412618"/>
                    <a:gd name="connsiteY766" fmla="*/ 1507576 h 2653250"/>
                    <a:gd name="connsiteX767" fmla="*/ 3667176 w 4412618"/>
                    <a:gd name="connsiteY767" fmla="*/ 1508362 h 2653250"/>
                    <a:gd name="connsiteX768" fmla="*/ 3669493 w 4412618"/>
                    <a:gd name="connsiteY768" fmla="*/ 1503161 h 2653250"/>
                    <a:gd name="connsiteX769" fmla="*/ 3668061 w 4412618"/>
                    <a:gd name="connsiteY769" fmla="*/ 1473696 h 2653250"/>
                    <a:gd name="connsiteX770" fmla="*/ 2292284 w 4412618"/>
                    <a:gd name="connsiteY770" fmla="*/ 1446809 h 2653250"/>
                    <a:gd name="connsiteX771" fmla="*/ 2287804 w 4412618"/>
                    <a:gd name="connsiteY771" fmla="*/ 1463141 h 2653250"/>
                    <a:gd name="connsiteX772" fmla="*/ 2298092 w 4412618"/>
                    <a:gd name="connsiteY772" fmla="*/ 1456493 h 2653250"/>
                    <a:gd name="connsiteX773" fmla="*/ 933224 w 4412618"/>
                    <a:gd name="connsiteY773" fmla="*/ 1443902 h 2653250"/>
                    <a:gd name="connsiteX774" fmla="*/ 915686 w 4412618"/>
                    <a:gd name="connsiteY774" fmla="*/ 1457212 h 2653250"/>
                    <a:gd name="connsiteX775" fmla="*/ 915645 w 4412618"/>
                    <a:gd name="connsiteY775" fmla="*/ 1457226 h 2653250"/>
                    <a:gd name="connsiteX776" fmla="*/ 912899 w 4412618"/>
                    <a:gd name="connsiteY776" fmla="*/ 1463759 h 2653250"/>
                    <a:gd name="connsiteX777" fmla="*/ 932952 w 4412618"/>
                    <a:gd name="connsiteY777" fmla="*/ 1486204 h 2653250"/>
                    <a:gd name="connsiteX778" fmla="*/ 945062 w 4412618"/>
                    <a:gd name="connsiteY778" fmla="*/ 1508377 h 2653250"/>
                    <a:gd name="connsiteX779" fmla="*/ 954688 w 4412618"/>
                    <a:gd name="connsiteY779" fmla="*/ 1467183 h 2653250"/>
                    <a:gd name="connsiteX780" fmla="*/ 959433 w 4412618"/>
                    <a:gd name="connsiteY780" fmla="*/ 1457581 h 2653250"/>
                    <a:gd name="connsiteX781" fmla="*/ 936034 w 4412618"/>
                    <a:gd name="connsiteY781" fmla="*/ 1446186 h 2653250"/>
                    <a:gd name="connsiteX782" fmla="*/ 4108829 w 4412618"/>
                    <a:gd name="connsiteY782" fmla="*/ 1443163 h 2653250"/>
                    <a:gd name="connsiteX783" fmla="*/ 4101784 w 4412618"/>
                    <a:gd name="connsiteY783" fmla="*/ 1458563 h 2653250"/>
                    <a:gd name="connsiteX784" fmla="*/ 4113008 w 4412618"/>
                    <a:gd name="connsiteY784" fmla="*/ 1453654 h 2653250"/>
                    <a:gd name="connsiteX785" fmla="*/ 3873318 w 4412618"/>
                    <a:gd name="connsiteY785" fmla="*/ 1423932 h 2653250"/>
                    <a:gd name="connsiteX786" fmla="*/ 3871540 w 4412618"/>
                    <a:gd name="connsiteY786" fmla="*/ 1424614 h 2653250"/>
                    <a:gd name="connsiteX787" fmla="*/ 3858753 w 4412618"/>
                    <a:gd name="connsiteY787" fmla="*/ 1426378 h 2653250"/>
                    <a:gd name="connsiteX788" fmla="*/ 3853025 w 4412618"/>
                    <a:gd name="connsiteY788" fmla="*/ 1449218 h 2653250"/>
                    <a:gd name="connsiteX789" fmla="*/ 3840015 w 4412618"/>
                    <a:gd name="connsiteY789" fmla="*/ 1474515 h 2653250"/>
                    <a:gd name="connsiteX790" fmla="*/ 3853067 w 4412618"/>
                    <a:gd name="connsiteY790" fmla="*/ 1469508 h 2653250"/>
                    <a:gd name="connsiteX791" fmla="*/ 3875974 w 4412618"/>
                    <a:gd name="connsiteY791" fmla="*/ 1466348 h 2653250"/>
                    <a:gd name="connsiteX792" fmla="*/ 3872026 w 4412618"/>
                    <a:gd name="connsiteY792" fmla="*/ 1440313 h 2653250"/>
                    <a:gd name="connsiteX793" fmla="*/ 3448898 w 4412618"/>
                    <a:gd name="connsiteY793" fmla="*/ 1420719 h 2653250"/>
                    <a:gd name="connsiteX794" fmla="*/ 3430123 w 4412618"/>
                    <a:gd name="connsiteY794" fmla="*/ 1431182 h 2653250"/>
                    <a:gd name="connsiteX795" fmla="*/ 3389695 w 4412618"/>
                    <a:gd name="connsiteY795" fmla="*/ 1439019 h 2653250"/>
                    <a:gd name="connsiteX796" fmla="*/ 3364448 w 4412618"/>
                    <a:gd name="connsiteY796" fmla="*/ 1438064 h 2653250"/>
                    <a:gd name="connsiteX797" fmla="*/ 3394899 w 4412618"/>
                    <a:gd name="connsiteY797" fmla="*/ 1467430 h 2653250"/>
                    <a:gd name="connsiteX798" fmla="*/ 3417269 w 4412618"/>
                    <a:gd name="connsiteY798" fmla="*/ 1502005 h 2653250"/>
                    <a:gd name="connsiteX799" fmla="*/ 3424686 w 4412618"/>
                    <a:gd name="connsiteY799" fmla="*/ 1530194 h 2653250"/>
                    <a:gd name="connsiteX800" fmla="*/ 3420515 w 4412618"/>
                    <a:gd name="connsiteY800" fmla="*/ 1530130 h 2653250"/>
                    <a:gd name="connsiteX801" fmla="*/ 3422973 w 4412618"/>
                    <a:gd name="connsiteY801" fmla="*/ 1553920 h 2653250"/>
                    <a:gd name="connsiteX802" fmla="*/ 3435428 w 4412618"/>
                    <a:gd name="connsiteY802" fmla="*/ 1536712 h 2653250"/>
                    <a:gd name="connsiteX803" fmla="*/ 3440095 w 4412618"/>
                    <a:gd name="connsiteY803" fmla="*/ 1507584 h 2653250"/>
                    <a:gd name="connsiteX804" fmla="*/ 3457189 w 4412618"/>
                    <a:gd name="connsiteY804" fmla="*/ 1462811 h 2653250"/>
                    <a:gd name="connsiteX805" fmla="*/ 3467894 w 4412618"/>
                    <a:gd name="connsiteY805" fmla="*/ 1446962 h 2653250"/>
                    <a:gd name="connsiteX806" fmla="*/ 2539494 w 4412618"/>
                    <a:gd name="connsiteY806" fmla="*/ 1420342 h 2653250"/>
                    <a:gd name="connsiteX807" fmla="*/ 2533085 w 4412618"/>
                    <a:gd name="connsiteY807" fmla="*/ 1423722 h 2653250"/>
                    <a:gd name="connsiteX808" fmla="*/ 2486718 w 4412618"/>
                    <a:gd name="connsiteY808" fmla="*/ 1435851 h 2653250"/>
                    <a:gd name="connsiteX809" fmla="*/ 2438851 w 4412618"/>
                    <a:gd name="connsiteY809" fmla="*/ 1438245 h 2653250"/>
                    <a:gd name="connsiteX810" fmla="*/ 2426150 w 4412618"/>
                    <a:gd name="connsiteY810" fmla="*/ 1435944 h 2653250"/>
                    <a:gd name="connsiteX811" fmla="*/ 2413601 w 4412618"/>
                    <a:gd name="connsiteY811" fmla="*/ 1455868 h 2653250"/>
                    <a:gd name="connsiteX812" fmla="*/ 2393367 w 4412618"/>
                    <a:gd name="connsiteY812" fmla="*/ 1475864 h 2653250"/>
                    <a:gd name="connsiteX813" fmla="*/ 2407330 w 4412618"/>
                    <a:gd name="connsiteY813" fmla="*/ 1475165 h 2653250"/>
                    <a:gd name="connsiteX814" fmla="*/ 2447851 w 4412618"/>
                    <a:gd name="connsiteY814" fmla="*/ 1482508 h 2653250"/>
                    <a:gd name="connsiteX815" fmla="*/ 2473483 w 4412618"/>
                    <a:gd name="connsiteY815" fmla="*/ 1496386 h 2653250"/>
                    <a:gd name="connsiteX816" fmla="*/ 2453218 w 4412618"/>
                    <a:gd name="connsiteY816" fmla="*/ 1517338 h 2653250"/>
                    <a:gd name="connsiteX817" fmla="*/ 2418878 w 4412618"/>
                    <a:gd name="connsiteY817" fmla="*/ 1535440 h 2653250"/>
                    <a:gd name="connsiteX818" fmla="*/ 2428860 w 4412618"/>
                    <a:gd name="connsiteY818" fmla="*/ 1540844 h 2653250"/>
                    <a:gd name="connsiteX819" fmla="*/ 2415406 w 4412618"/>
                    <a:gd name="connsiteY819" fmla="*/ 1554753 h 2653250"/>
                    <a:gd name="connsiteX820" fmla="*/ 2429994 w 4412618"/>
                    <a:gd name="connsiteY820" fmla="*/ 1562230 h 2653250"/>
                    <a:gd name="connsiteX821" fmla="*/ 2461415 w 4412618"/>
                    <a:gd name="connsiteY821" fmla="*/ 1588849 h 2653250"/>
                    <a:gd name="connsiteX822" fmla="*/ 2476674 w 4412618"/>
                    <a:gd name="connsiteY822" fmla="*/ 1613685 h 2653250"/>
                    <a:gd name="connsiteX823" fmla="*/ 2448650 w 4412618"/>
                    <a:gd name="connsiteY823" fmla="*/ 1621697 h 2653250"/>
                    <a:gd name="connsiteX824" fmla="*/ 2361280 w 4412618"/>
                    <a:gd name="connsiteY824" fmla="*/ 1607435 h 2653250"/>
                    <a:gd name="connsiteX825" fmla="*/ 2330809 w 4412618"/>
                    <a:gd name="connsiteY825" fmla="*/ 1591818 h 2653250"/>
                    <a:gd name="connsiteX826" fmla="*/ 2325800 w 4412618"/>
                    <a:gd name="connsiteY826" fmla="*/ 1593128 h 2653250"/>
                    <a:gd name="connsiteX827" fmla="*/ 2277933 w 4412618"/>
                    <a:gd name="connsiteY827" fmla="*/ 1595522 h 2653250"/>
                    <a:gd name="connsiteX828" fmla="*/ 2265233 w 4412618"/>
                    <a:gd name="connsiteY828" fmla="*/ 1593220 h 2653250"/>
                    <a:gd name="connsiteX829" fmla="*/ 2252683 w 4412618"/>
                    <a:gd name="connsiteY829" fmla="*/ 1613145 h 2653250"/>
                    <a:gd name="connsiteX830" fmla="*/ 2232449 w 4412618"/>
                    <a:gd name="connsiteY830" fmla="*/ 1633141 h 2653250"/>
                    <a:gd name="connsiteX831" fmla="*/ 2246412 w 4412618"/>
                    <a:gd name="connsiteY831" fmla="*/ 1632442 h 2653250"/>
                    <a:gd name="connsiteX832" fmla="*/ 2286933 w 4412618"/>
                    <a:gd name="connsiteY832" fmla="*/ 1639785 h 2653250"/>
                    <a:gd name="connsiteX833" fmla="*/ 2312565 w 4412618"/>
                    <a:gd name="connsiteY833" fmla="*/ 1653664 h 2653250"/>
                    <a:gd name="connsiteX834" fmla="*/ 2292301 w 4412618"/>
                    <a:gd name="connsiteY834" fmla="*/ 1674615 h 2653250"/>
                    <a:gd name="connsiteX835" fmla="*/ 2255872 w 4412618"/>
                    <a:gd name="connsiteY835" fmla="*/ 1693818 h 2653250"/>
                    <a:gd name="connsiteX836" fmla="*/ 2231429 w 4412618"/>
                    <a:gd name="connsiteY836" fmla="*/ 1700212 h 2653250"/>
                    <a:gd name="connsiteX837" fmla="*/ 2269076 w 4412618"/>
                    <a:gd name="connsiteY837" fmla="*/ 1719506 h 2653250"/>
                    <a:gd name="connsiteX838" fmla="*/ 2300497 w 4412618"/>
                    <a:gd name="connsiteY838" fmla="*/ 1746127 h 2653250"/>
                    <a:gd name="connsiteX839" fmla="*/ 2315756 w 4412618"/>
                    <a:gd name="connsiteY839" fmla="*/ 1770962 h 2653250"/>
                    <a:gd name="connsiteX840" fmla="*/ 2287732 w 4412618"/>
                    <a:gd name="connsiteY840" fmla="*/ 1778975 h 2653250"/>
                    <a:gd name="connsiteX841" fmla="*/ 2246581 w 4412618"/>
                    <a:gd name="connsiteY841" fmla="*/ 1777390 h 2653250"/>
                    <a:gd name="connsiteX842" fmla="*/ 2216374 w 4412618"/>
                    <a:gd name="connsiteY842" fmla="*/ 1769104 h 2653250"/>
                    <a:gd name="connsiteX843" fmla="*/ 2219289 w 4412618"/>
                    <a:gd name="connsiteY843" fmla="*/ 1780826 h 2653250"/>
                    <a:gd name="connsiteX844" fmla="*/ 2201999 w 4412618"/>
                    <a:gd name="connsiteY844" fmla="*/ 1867648 h 2653250"/>
                    <a:gd name="connsiteX845" fmla="*/ 2178672 w 4412618"/>
                    <a:gd name="connsiteY845" fmla="*/ 1909513 h 2653250"/>
                    <a:gd name="connsiteX846" fmla="*/ 2169991 w 4412618"/>
                    <a:gd name="connsiteY846" fmla="*/ 1919065 h 2653250"/>
                    <a:gd name="connsiteX847" fmla="*/ 2180241 w 4412618"/>
                    <a:gd name="connsiteY847" fmla="*/ 1940265 h 2653250"/>
                    <a:gd name="connsiteX848" fmla="*/ 2186481 w 4412618"/>
                    <a:gd name="connsiteY848" fmla="*/ 1968019 h 2653250"/>
                    <a:gd name="connsiteX849" fmla="*/ 2193285 w 4412618"/>
                    <a:gd name="connsiteY849" fmla="*/ 1955808 h 2653250"/>
                    <a:gd name="connsiteX850" fmla="*/ 2220981 w 4412618"/>
                    <a:gd name="connsiteY850" fmla="*/ 1925330 h 2653250"/>
                    <a:gd name="connsiteX851" fmla="*/ 2246330 w 4412618"/>
                    <a:gd name="connsiteY851" fmla="*/ 1910943 h 2653250"/>
                    <a:gd name="connsiteX852" fmla="*/ 2253364 w 4412618"/>
                    <a:gd name="connsiteY852" fmla="*/ 1939230 h 2653250"/>
                    <a:gd name="connsiteX853" fmla="*/ 2250525 w 4412618"/>
                    <a:gd name="connsiteY853" fmla="*/ 1977944 h 2653250"/>
                    <a:gd name="connsiteX854" fmla="*/ 2260396 w 4412618"/>
                    <a:gd name="connsiteY854" fmla="*/ 1972342 h 2653250"/>
                    <a:gd name="connsiteX855" fmla="*/ 2265066 w 4412618"/>
                    <a:gd name="connsiteY855" fmla="*/ 1991121 h 2653250"/>
                    <a:gd name="connsiteX856" fmla="*/ 2279135 w 4412618"/>
                    <a:gd name="connsiteY856" fmla="*/ 1982710 h 2653250"/>
                    <a:gd name="connsiteX857" fmla="*/ 2299734 w 4412618"/>
                    <a:gd name="connsiteY857" fmla="*/ 1976121 h 2653250"/>
                    <a:gd name="connsiteX858" fmla="*/ 2289038 w 4412618"/>
                    <a:gd name="connsiteY858" fmla="*/ 1961393 h 2653250"/>
                    <a:gd name="connsiteX859" fmla="*/ 2273044 w 4412618"/>
                    <a:gd name="connsiteY859" fmla="*/ 1923444 h 2653250"/>
                    <a:gd name="connsiteX860" fmla="*/ 2270660 w 4412618"/>
                    <a:gd name="connsiteY860" fmla="*/ 1894394 h 2653250"/>
                    <a:gd name="connsiteX861" fmla="*/ 2299280 w 4412618"/>
                    <a:gd name="connsiteY861" fmla="*/ 1899916 h 2653250"/>
                    <a:gd name="connsiteX862" fmla="*/ 2335270 w 4412618"/>
                    <a:gd name="connsiteY862" fmla="*/ 1919932 h 2653250"/>
                    <a:gd name="connsiteX863" fmla="*/ 2356339 w 4412618"/>
                    <a:gd name="connsiteY863" fmla="*/ 1939046 h 2653250"/>
                    <a:gd name="connsiteX864" fmla="*/ 2354880 w 4412618"/>
                    <a:gd name="connsiteY864" fmla="*/ 1925142 h 2653250"/>
                    <a:gd name="connsiteX865" fmla="*/ 2360004 w 4412618"/>
                    <a:gd name="connsiteY865" fmla="*/ 1884281 h 2653250"/>
                    <a:gd name="connsiteX866" fmla="*/ 2372464 w 4412618"/>
                    <a:gd name="connsiteY866" fmla="*/ 1857930 h 2653250"/>
                    <a:gd name="connsiteX867" fmla="*/ 2394489 w 4412618"/>
                    <a:gd name="connsiteY867" fmla="*/ 1877023 h 2653250"/>
                    <a:gd name="connsiteX868" fmla="*/ 2415649 w 4412618"/>
                    <a:gd name="connsiteY868" fmla="*/ 1912351 h 2653250"/>
                    <a:gd name="connsiteX869" fmla="*/ 2423366 w 4412618"/>
                    <a:gd name="connsiteY869" fmla="*/ 1936409 h 2653250"/>
                    <a:gd name="connsiteX870" fmla="*/ 2432010 w 4412618"/>
                    <a:gd name="connsiteY870" fmla="*/ 1917004 h 2653250"/>
                    <a:gd name="connsiteX871" fmla="*/ 2430577 w 4412618"/>
                    <a:gd name="connsiteY871" fmla="*/ 1887541 h 2653250"/>
                    <a:gd name="connsiteX872" fmla="*/ 2438084 w 4412618"/>
                    <a:gd name="connsiteY872" fmla="*/ 1840206 h 2653250"/>
                    <a:gd name="connsiteX873" fmla="*/ 2445294 w 4412618"/>
                    <a:gd name="connsiteY873" fmla="*/ 1822492 h 2653250"/>
                    <a:gd name="connsiteX874" fmla="*/ 2421208 w 4412618"/>
                    <a:gd name="connsiteY874" fmla="*/ 1800640 h 2653250"/>
                    <a:gd name="connsiteX875" fmla="*/ 2377052 w 4412618"/>
                    <a:gd name="connsiteY875" fmla="*/ 1723912 h 2653250"/>
                    <a:gd name="connsiteX876" fmla="*/ 2374668 w 4412618"/>
                    <a:gd name="connsiteY876" fmla="*/ 1694862 h 2653250"/>
                    <a:gd name="connsiteX877" fmla="*/ 2403288 w 4412618"/>
                    <a:gd name="connsiteY877" fmla="*/ 1700384 h 2653250"/>
                    <a:gd name="connsiteX878" fmla="*/ 2439278 w 4412618"/>
                    <a:gd name="connsiteY878" fmla="*/ 1720399 h 2653250"/>
                    <a:gd name="connsiteX879" fmla="*/ 2460347 w 4412618"/>
                    <a:gd name="connsiteY879" fmla="*/ 1739513 h 2653250"/>
                    <a:gd name="connsiteX880" fmla="*/ 2458888 w 4412618"/>
                    <a:gd name="connsiteY880" fmla="*/ 1725610 h 2653250"/>
                    <a:gd name="connsiteX881" fmla="*/ 2464012 w 4412618"/>
                    <a:gd name="connsiteY881" fmla="*/ 1684749 h 2653250"/>
                    <a:gd name="connsiteX882" fmla="*/ 2476472 w 4412618"/>
                    <a:gd name="connsiteY882" fmla="*/ 1658399 h 2653250"/>
                    <a:gd name="connsiteX883" fmla="*/ 2498497 w 4412618"/>
                    <a:gd name="connsiteY883" fmla="*/ 1677491 h 2653250"/>
                    <a:gd name="connsiteX884" fmla="*/ 2519658 w 4412618"/>
                    <a:gd name="connsiteY884" fmla="*/ 1712819 h 2653250"/>
                    <a:gd name="connsiteX885" fmla="*/ 2527374 w 4412618"/>
                    <a:gd name="connsiteY885" fmla="*/ 1736876 h 2653250"/>
                    <a:gd name="connsiteX886" fmla="*/ 2536018 w 4412618"/>
                    <a:gd name="connsiteY886" fmla="*/ 1717472 h 2653250"/>
                    <a:gd name="connsiteX887" fmla="*/ 2534585 w 4412618"/>
                    <a:gd name="connsiteY887" fmla="*/ 1688008 h 2653250"/>
                    <a:gd name="connsiteX888" fmla="*/ 2557617 w 4412618"/>
                    <a:gd name="connsiteY888" fmla="*/ 1602531 h 2653250"/>
                    <a:gd name="connsiteX889" fmla="*/ 2576473 w 4412618"/>
                    <a:gd name="connsiteY889" fmla="*/ 1580304 h 2653250"/>
                    <a:gd name="connsiteX890" fmla="*/ 2592806 w 4412618"/>
                    <a:gd name="connsiteY890" fmla="*/ 1604445 h 2653250"/>
                    <a:gd name="connsiteX891" fmla="*/ 2604101 w 4412618"/>
                    <a:gd name="connsiteY891" fmla="*/ 1644047 h 2653250"/>
                    <a:gd name="connsiteX892" fmla="*/ 2605483 w 4412618"/>
                    <a:gd name="connsiteY892" fmla="*/ 1672460 h 2653250"/>
                    <a:gd name="connsiteX893" fmla="*/ 2614283 w 4412618"/>
                    <a:gd name="connsiteY893" fmla="*/ 1661598 h 2653250"/>
                    <a:gd name="connsiteX894" fmla="*/ 2646799 w 4412618"/>
                    <a:gd name="connsiteY894" fmla="*/ 1636328 h 2653250"/>
                    <a:gd name="connsiteX895" fmla="*/ 2661699 w 4412618"/>
                    <a:gd name="connsiteY895" fmla="*/ 1630996 h 2653250"/>
                    <a:gd name="connsiteX896" fmla="*/ 2667816 w 4412618"/>
                    <a:gd name="connsiteY896" fmla="*/ 1618408 h 2653250"/>
                    <a:gd name="connsiteX897" fmla="*/ 2667846 w 4412618"/>
                    <a:gd name="connsiteY897" fmla="*/ 1618377 h 2653250"/>
                    <a:gd name="connsiteX898" fmla="*/ 2667340 w 4412618"/>
                    <a:gd name="connsiteY898" fmla="*/ 1611295 h 2653250"/>
                    <a:gd name="connsiteX899" fmla="*/ 2682776 w 4412618"/>
                    <a:gd name="connsiteY899" fmla="*/ 1571392 h 2653250"/>
                    <a:gd name="connsiteX900" fmla="*/ 2662378 w 4412618"/>
                    <a:gd name="connsiteY900" fmla="*/ 1553710 h 2653250"/>
                    <a:gd name="connsiteX901" fmla="*/ 2662356 w 4412618"/>
                    <a:gd name="connsiteY901" fmla="*/ 1553674 h 2653250"/>
                    <a:gd name="connsiteX902" fmla="*/ 2655384 w 4412618"/>
                    <a:gd name="connsiteY902" fmla="*/ 1552329 h 2653250"/>
                    <a:gd name="connsiteX903" fmla="*/ 2583899 w 4412618"/>
                    <a:gd name="connsiteY903" fmla="*/ 1500110 h 2653250"/>
                    <a:gd name="connsiteX904" fmla="*/ 2539744 w 4412618"/>
                    <a:gd name="connsiteY904" fmla="*/ 1423382 h 2653250"/>
                    <a:gd name="connsiteX905" fmla="*/ 1453653 w 4412618"/>
                    <a:gd name="connsiteY905" fmla="*/ 1405508 h 2653250"/>
                    <a:gd name="connsiteX906" fmla="*/ 1432381 w 4412618"/>
                    <a:gd name="connsiteY906" fmla="*/ 1411184 h 2653250"/>
                    <a:gd name="connsiteX907" fmla="*/ 1432338 w 4412618"/>
                    <a:gd name="connsiteY907" fmla="*/ 1411182 h 2653250"/>
                    <a:gd name="connsiteX908" fmla="*/ 1427312 w 4412618"/>
                    <a:gd name="connsiteY908" fmla="*/ 1416197 h 2653250"/>
                    <a:gd name="connsiteX909" fmla="*/ 1390547 w 4412618"/>
                    <a:gd name="connsiteY909" fmla="*/ 1434750 h 2653250"/>
                    <a:gd name="connsiteX910" fmla="*/ 1358229 w 4412618"/>
                    <a:gd name="connsiteY910" fmla="*/ 1442594 h 2653250"/>
                    <a:gd name="connsiteX911" fmla="*/ 1350532 w 4412618"/>
                    <a:gd name="connsiteY911" fmla="*/ 1474080 h 2653250"/>
                    <a:gd name="connsiteX912" fmla="*/ 1344697 w 4412618"/>
                    <a:gd name="connsiteY912" fmla="*/ 1485594 h 2653250"/>
                    <a:gd name="connsiteX913" fmla="*/ 1360207 w 4412618"/>
                    <a:gd name="connsiteY913" fmla="*/ 1503313 h 2653250"/>
                    <a:gd name="connsiteX914" fmla="*/ 1373588 w 4412618"/>
                    <a:gd name="connsiteY914" fmla="*/ 1528417 h 2653250"/>
                    <a:gd name="connsiteX915" fmla="*/ 1376907 w 4412618"/>
                    <a:gd name="connsiteY915" fmla="*/ 1514837 h 2653250"/>
                    <a:gd name="connsiteX916" fmla="*/ 1395521 w 4412618"/>
                    <a:gd name="connsiteY916" fmla="*/ 1478103 h 2653250"/>
                    <a:gd name="connsiteX917" fmla="*/ 1416144 w 4412618"/>
                    <a:gd name="connsiteY917" fmla="*/ 1457505 h 2653250"/>
                    <a:gd name="connsiteX918" fmla="*/ 1430433 w 4412618"/>
                    <a:gd name="connsiteY918" fmla="*/ 1482910 h 2653250"/>
                    <a:gd name="connsiteX919" fmla="*/ 1437969 w 4412618"/>
                    <a:gd name="connsiteY919" fmla="*/ 1520989 h 2653250"/>
                    <a:gd name="connsiteX920" fmla="*/ 1446000 w 4412618"/>
                    <a:gd name="connsiteY920" fmla="*/ 1512967 h 2653250"/>
                    <a:gd name="connsiteX921" fmla="*/ 1455487 w 4412618"/>
                    <a:gd name="connsiteY921" fmla="*/ 1529834 h 2653250"/>
                    <a:gd name="connsiteX922" fmla="*/ 1466819 w 4412618"/>
                    <a:gd name="connsiteY922" fmla="*/ 1517991 h 2653250"/>
                    <a:gd name="connsiteX923" fmla="*/ 1501306 w 4412618"/>
                    <a:gd name="connsiteY923" fmla="*/ 1495485 h 2653250"/>
                    <a:gd name="connsiteX924" fmla="*/ 1529466 w 4412618"/>
                    <a:gd name="connsiteY924" fmla="*/ 1487958 h 2653250"/>
                    <a:gd name="connsiteX925" fmla="*/ 1529137 w 4412618"/>
                    <a:gd name="connsiteY925" fmla="*/ 1517104 h 2653250"/>
                    <a:gd name="connsiteX926" fmla="*/ 1490506 w 4412618"/>
                    <a:gd name="connsiteY926" fmla="*/ 1596756 h 2653250"/>
                    <a:gd name="connsiteX927" fmla="*/ 1466836 w 4412618"/>
                    <a:gd name="connsiteY927" fmla="*/ 1621495 h 2653250"/>
                    <a:gd name="connsiteX928" fmla="*/ 1466660 w 4412618"/>
                    <a:gd name="connsiteY928" fmla="*/ 1626669 h 2653250"/>
                    <a:gd name="connsiteX929" fmla="*/ 1464603 w 4412618"/>
                    <a:gd name="connsiteY929" fmla="*/ 1635088 h 2653250"/>
                    <a:gd name="connsiteX930" fmla="*/ 1471973 w 4412618"/>
                    <a:gd name="connsiteY930" fmla="*/ 1672796 h 2653250"/>
                    <a:gd name="connsiteX931" fmla="*/ 1470518 w 4412618"/>
                    <a:gd name="connsiteY931" fmla="*/ 1712894 h 2653250"/>
                    <a:gd name="connsiteX932" fmla="*/ 1478336 w 4412618"/>
                    <a:gd name="connsiteY932" fmla="*/ 1727561 h 2653250"/>
                    <a:gd name="connsiteX933" fmla="*/ 1481655 w 4412618"/>
                    <a:gd name="connsiteY933" fmla="*/ 1713982 h 2653250"/>
                    <a:gd name="connsiteX934" fmla="*/ 1500269 w 4412618"/>
                    <a:gd name="connsiteY934" fmla="*/ 1677247 h 2653250"/>
                    <a:gd name="connsiteX935" fmla="*/ 1520892 w 4412618"/>
                    <a:gd name="connsiteY935" fmla="*/ 1656649 h 2653250"/>
                    <a:gd name="connsiteX936" fmla="*/ 1535181 w 4412618"/>
                    <a:gd name="connsiteY936" fmla="*/ 1682054 h 2653250"/>
                    <a:gd name="connsiteX937" fmla="*/ 1543176 w 4412618"/>
                    <a:gd name="connsiteY937" fmla="*/ 1722451 h 2653250"/>
                    <a:gd name="connsiteX938" fmla="*/ 1542320 w 4412618"/>
                    <a:gd name="connsiteY938" fmla="*/ 1747701 h 2653250"/>
                    <a:gd name="connsiteX939" fmla="*/ 1571425 w 4412618"/>
                    <a:gd name="connsiteY939" fmla="*/ 1717284 h 2653250"/>
                    <a:gd name="connsiteX940" fmla="*/ 1565580 w 4412618"/>
                    <a:gd name="connsiteY940" fmla="*/ 1706498 h 2653250"/>
                    <a:gd name="connsiteX941" fmla="*/ 1593997 w 4412618"/>
                    <a:gd name="connsiteY941" fmla="*/ 1700017 h 2653250"/>
                    <a:gd name="connsiteX942" fmla="*/ 1597326 w 4412618"/>
                    <a:gd name="connsiteY942" fmla="*/ 1700326 h 2653250"/>
                    <a:gd name="connsiteX943" fmla="*/ 1606053 w 4412618"/>
                    <a:gd name="connsiteY943" fmla="*/ 1694631 h 2653250"/>
                    <a:gd name="connsiteX944" fmla="*/ 1634214 w 4412618"/>
                    <a:gd name="connsiteY944" fmla="*/ 1687102 h 2653250"/>
                    <a:gd name="connsiteX945" fmla="*/ 1634026 w 4412618"/>
                    <a:gd name="connsiteY945" fmla="*/ 1703739 h 2653250"/>
                    <a:gd name="connsiteX946" fmla="*/ 1635001 w 4412618"/>
                    <a:gd name="connsiteY946" fmla="*/ 1703830 h 2653250"/>
                    <a:gd name="connsiteX947" fmla="*/ 1658967 w 4412618"/>
                    <a:gd name="connsiteY947" fmla="*/ 1711825 h 2653250"/>
                    <a:gd name="connsiteX948" fmla="*/ 1648424 w 4412618"/>
                    <a:gd name="connsiteY948" fmla="*/ 1693384 h 2653250"/>
                    <a:gd name="connsiteX949" fmla="*/ 1623811 w 4412618"/>
                    <a:gd name="connsiteY949" fmla="*/ 1677125 h 2653250"/>
                    <a:gd name="connsiteX950" fmla="*/ 1568477 w 4412618"/>
                    <a:gd name="connsiteY950" fmla="*/ 1608023 h 2653250"/>
                    <a:gd name="connsiteX951" fmla="*/ 1561692 w 4412618"/>
                    <a:gd name="connsiteY951" fmla="*/ 1579676 h 2653250"/>
                    <a:gd name="connsiteX952" fmla="*/ 1590820 w 4412618"/>
                    <a:gd name="connsiteY952" fmla="*/ 1580770 h 2653250"/>
                    <a:gd name="connsiteX953" fmla="*/ 1629440 w 4412618"/>
                    <a:gd name="connsiteY953" fmla="*/ 1595067 h 2653250"/>
                    <a:gd name="connsiteX954" fmla="*/ 1653176 w 4412618"/>
                    <a:gd name="connsiteY954" fmla="*/ 1610746 h 2653250"/>
                    <a:gd name="connsiteX955" fmla="*/ 1649615 w 4412618"/>
                    <a:gd name="connsiteY955" fmla="*/ 1597228 h 2653250"/>
                    <a:gd name="connsiteX956" fmla="*/ 1648451 w 4412618"/>
                    <a:gd name="connsiteY956" fmla="*/ 1556063 h 2653250"/>
                    <a:gd name="connsiteX957" fmla="*/ 1656473 w 4412618"/>
                    <a:gd name="connsiteY957" fmla="*/ 1529050 h 2653250"/>
                    <a:gd name="connsiteX958" fmla="*/ 1617960 w 4412618"/>
                    <a:gd name="connsiteY958" fmla="*/ 1532535 h 2653250"/>
                    <a:gd name="connsiteX959" fmla="*/ 1577176 w 4412618"/>
                    <a:gd name="connsiteY959" fmla="*/ 1526828 h 2653250"/>
                    <a:gd name="connsiteX960" fmla="*/ 1551006 w 4412618"/>
                    <a:gd name="connsiteY960" fmla="*/ 1513993 h 2653250"/>
                    <a:gd name="connsiteX961" fmla="*/ 1570410 w 4412618"/>
                    <a:gd name="connsiteY961" fmla="*/ 1492243 h 2653250"/>
                    <a:gd name="connsiteX962" fmla="*/ 1606038 w 4412618"/>
                    <a:gd name="connsiteY962" fmla="*/ 1471589 h 2653250"/>
                    <a:gd name="connsiteX963" fmla="*/ 1633247 w 4412618"/>
                    <a:gd name="connsiteY963" fmla="*/ 1463288 h 2653250"/>
                    <a:gd name="connsiteX964" fmla="*/ 1620559 w 4412618"/>
                    <a:gd name="connsiteY964" fmla="*/ 1457418 h 2653250"/>
                    <a:gd name="connsiteX965" fmla="*/ 1588093 w 4412618"/>
                    <a:gd name="connsiteY965" fmla="*/ 1432084 h 2653250"/>
                    <a:gd name="connsiteX966" fmla="*/ 1579090 w 4412618"/>
                    <a:gd name="connsiteY966" fmla="*/ 1418673 h 2653250"/>
                    <a:gd name="connsiteX967" fmla="*/ 1574264 w 4412618"/>
                    <a:gd name="connsiteY967" fmla="*/ 1423822 h 2653250"/>
                    <a:gd name="connsiteX968" fmla="*/ 1540007 w 4412618"/>
                    <a:gd name="connsiteY968" fmla="*/ 1446677 h 2653250"/>
                    <a:gd name="connsiteX969" fmla="*/ 1518942 w 4412618"/>
                    <a:gd name="connsiteY969" fmla="*/ 1452539 h 2653250"/>
                    <a:gd name="connsiteX970" fmla="*/ 1503526 w 4412618"/>
                    <a:gd name="connsiteY970" fmla="*/ 1468253 h 2653250"/>
                    <a:gd name="connsiteX971" fmla="*/ 1488979 w 4412618"/>
                    <a:gd name="connsiteY971" fmla="*/ 1442996 h 2653250"/>
                    <a:gd name="connsiteX972" fmla="*/ 1488970 w 4412618"/>
                    <a:gd name="connsiteY972" fmla="*/ 1442953 h 2653250"/>
                    <a:gd name="connsiteX973" fmla="*/ 1482825 w 4412618"/>
                    <a:gd name="connsiteY973" fmla="*/ 1439397 h 2653250"/>
                    <a:gd name="connsiteX974" fmla="*/ 1455389 w 4412618"/>
                    <a:gd name="connsiteY974" fmla="*/ 1408687 h 2653250"/>
                    <a:gd name="connsiteX975" fmla="*/ 3919911 w 4412618"/>
                    <a:gd name="connsiteY975" fmla="*/ 1404529 h 2653250"/>
                    <a:gd name="connsiteX976" fmla="*/ 3919145 w 4412618"/>
                    <a:gd name="connsiteY976" fmla="*/ 1405146 h 2653250"/>
                    <a:gd name="connsiteX977" fmla="*/ 3932143 w 4412618"/>
                    <a:gd name="connsiteY977" fmla="*/ 1424741 h 2653250"/>
                    <a:gd name="connsiteX978" fmla="*/ 3942068 w 4412618"/>
                    <a:gd name="connsiteY978" fmla="*/ 1451400 h 2653250"/>
                    <a:gd name="connsiteX979" fmla="*/ 3947163 w 4412618"/>
                    <a:gd name="connsiteY979" fmla="*/ 1438383 h 2653250"/>
                    <a:gd name="connsiteX980" fmla="*/ 3967097 w 4412618"/>
                    <a:gd name="connsiteY980" fmla="*/ 1409393 h 2653250"/>
                    <a:gd name="connsiteX981" fmla="*/ 3954457 w 4412618"/>
                    <a:gd name="connsiteY981" fmla="*/ 1410008 h 2653250"/>
                    <a:gd name="connsiteX982" fmla="*/ 2677630 w 4412618"/>
                    <a:gd name="connsiteY982" fmla="*/ 1393042 h 2653250"/>
                    <a:gd name="connsiteX983" fmla="*/ 2671872 w 4412618"/>
                    <a:gd name="connsiteY983" fmla="*/ 1394797 h 2653250"/>
                    <a:gd name="connsiteX984" fmla="*/ 2682350 w 4412618"/>
                    <a:gd name="connsiteY984" fmla="*/ 1412289 h 2653250"/>
                    <a:gd name="connsiteX985" fmla="*/ 2690066 w 4412618"/>
                    <a:gd name="connsiteY985" fmla="*/ 1436346 h 2653250"/>
                    <a:gd name="connsiteX986" fmla="*/ 2698710 w 4412618"/>
                    <a:gd name="connsiteY986" fmla="*/ 1416942 h 2653250"/>
                    <a:gd name="connsiteX987" fmla="*/ 2697775 w 4412618"/>
                    <a:gd name="connsiteY987" fmla="*/ 1397715 h 2653250"/>
                    <a:gd name="connsiteX988" fmla="*/ 2943611 w 4412618"/>
                    <a:gd name="connsiteY988" fmla="*/ 1369167 h 2653250"/>
                    <a:gd name="connsiteX989" fmla="*/ 2942243 w 4412618"/>
                    <a:gd name="connsiteY989" fmla="*/ 1371981 h 2653250"/>
                    <a:gd name="connsiteX990" fmla="*/ 2915238 w 4412618"/>
                    <a:gd name="connsiteY990" fmla="*/ 1399867 h 2653250"/>
                    <a:gd name="connsiteX991" fmla="*/ 2926405 w 4412618"/>
                    <a:gd name="connsiteY991" fmla="*/ 1401898 h 2653250"/>
                    <a:gd name="connsiteX992" fmla="*/ 2917946 w 4412618"/>
                    <a:gd name="connsiteY992" fmla="*/ 1419303 h 2653250"/>
                    <a:gd name="connsiteX993" fmla="*/ 2934137 w 4412618"/>
                    <a:gd name="connsiteY993" fmla="*/ 1421871 h 2653250"/>
                    <a:gd name="connsiteX994" fmla="*/ 2972279 w 4412618"/>
                    <a:gd name="connsiteY994" fmla="*/ 1437396 h 2653250"/>
                    <a:gd name="connsiteX995" fmla="*/ 2994506 w 4412618"/>
                    <a:gd name="connsiteY995" fmla="*/ 1456251 h 2653250"/>
                    <a:gd name="connsiteX996" fmla="*/ 2972190 w 4412618"/>
                    <a:gd name="connsiteY996" fmla="*/ 1471350 h 2653250"/>
                    <a:gd name="connsiteX997" fmla="*/ 2986060 w 4412618"/>
                    <a:gd name="connsiteY997" fmla="*/ 1479052 h 2653250"/>
                    <a:gd name="connsiteX998" fmla="*/ 3014038 w 4412618"/>
                    <a:gd name="connsiteY998" fmla="*/ 1509271 h 2653250"/>
                    <a:gd name="connsiteX999" fmla="*/ 3028115 w 4412618"/>
                    <a:gd name="connsiteY999" fmla="*/ 1533991 h 2653250"/>
                    <a:gd name="connsiteX1000" fmla="*/ 3031054 w 4412618"/>
                    <a:gd name="connsiteY1000" fmla="*/ 1520323 h 2653250"/>
                    <a:gd name="connsiteX1001" fmla="*/ 3043373 w 4412618"/>
                    <a:gd name="connsiteY1001" fmla="*/ 1494229 h 2653250"/>
                    <a:gd name="connsiteX1002" fmla="*/ 3035201 w 4412618"/>
                    <a:gd name="connsiteY1002" fmla="*/ 1494308 h 2653250"/>
                    <a:gd name="connsiteX1003" fmla="*/ 3042773 w 4412618"/>
                    <a:gd name="connsiteY1003" fmla="*/ 1466162 h 2653250"/>
                    <a:gd name="connsiteX1004" fmla="*/ 3042797 w 4412618"/>
                    <a:gd name="connsiteY1004" fmla="*/ 1466125 h 2653250"/>
                    <a:gd name="connsiteX1005" fmla="*/ 3040966 w 4412618"/>
                    <a:gd name="connsiteY1005" fmla="*/ 1459266 h 2653250"/>
                    <a:gd name="connsiteX1006" fmla="*/ 3043280 w 4412618"/>
                    <a:gd name="connsiteY1006" fmla="*/ 1418149 h 2653250"/>
                    <a:gd name="connsiteX1007" fmla="*/ 3044299 w 4412618"/>
                    <a:gd name="connsiteY1007" fmla="*/ 1414674 h 2653250"/>
                    <a:gd name="connsiteX1008" fmla="*/ 3025243 w 4412618"/>
                    <a:gd name="connsiteY1008" fmla="*/ 1403646 h 2653250"/>
                    <a:gd name="connsiteX1009" fmla="*/ 3025215 w 4412618"/>
                    <a:gd name="connsiteY1009" fmla="*/ 1403614 h 2653250"/>
                    <a:gd name="connsiteX1010" fmla="*/ 3018115 w 4412618"/>
                    <a:gd name="connsiteY1010" fmla="*/ 1403607 h 2653250"/>
                    <a:gd name="connsiteX1011" fmla="*/ 2978998 w 4412618"/>
                    <a:gd name="connsiteY1011" fmla="*/ 1390730 h 2653250"/>
                    <a:gd name="connsiteX1012" fmla="*/ 1618590 w 4412618"/>
                    <a:gd name="connsiteY1012" fmla="*/ 1364418 h 2653250"/>
                    <a:gd name="connsiteX1013" fmla="*/ 1607043 w 4412618"/>
                    <a:gd name="connsiteY1013" fmla="*/ 1388858 h 2653250"/>
                    <a:gd name="connsiteX1014" fmla="*/ 1596983 w 4412618"/>
                    <a:gd name="connsiteY1014" fmla="*/ 1399589 h 2653250"/>
                    <a:gd name="connsiteX1015" fmla="*/ 1599527 w 4412618"/>
                    <a:gd name="connsiteY1015" fmla="*/ 1398750 h 2653250"/>
                    <a:gd name="connsiteX1016" fmla="*/ 1640707 w 4412618"/>
                    <a:gd name="connsiteY1016" fmla="*/ 1398676 h 2653250"/>
                    <a:gd name="connsiteX1017" fmla="*/ 1665321 w 4412618"/>
                    <a:gd name="connsiteY1017" fmla="*/ 1404374 h 2653250"/>
                    <a:gd name="connsiteX1018" fmla="*/ 1653084 w 4412618"/>
                    <a:gd name="connsiteY1018" fmla="*/ 1387009 h 2653250"/>
                    <a:gd name="connsiteX1019" fmla="*/ 1627047 w 4412618"/>
                    <a:gd name="connsiteY1019" fmla="*/ 1373145 h 2653250"/>
                    <a:gd name="connsiteX1020" fmla="*/ 3495654 w 4412618"/>
                    <a:gd name="connsiteY1020" fmla="*/ 1363254 h 2653250"/>
                    <a:gd name="connsiteX1021" fmla="*/ 3499714 w 4412618"/>
                    <a:gd name="connsiteY1021" fmla="*/ 1368864 h 2653250"/>
                    <a:gd name="connsiteX1022" fmla="*/ 3499804 w 4412618"/>
                    <a:gd name="connsiteY1022" fmla="*/ 1368002 h 2653250"/>
                    <a:gd name="connsiteX1023" fmla="*/ 3495828 w 4412618"/>
                    <a:gd name="connsiteY1023" fmla="*/ 1363260 h 2653250"/>
                    <a:gd name="connsiteX1024" fmla="*/ 3423827 w 4412618"/>
                    <a:gd name="connsiteY1024" fmla="*/ 1348866 h 2653250"/>
                    <a:gd name="connsiteX1025" fmla="*/ 3409995 w 4412618"/>
                    <a:gd name="connsiteY1025" fmla="*/ 1360877 h 2653250"/>
                    <a:gd name="connsiteX1026" fmla="*/ 3384839 w 4412618"/>
                    <a:gd name="connsiteY1026" fmla="*/ 1374159 h 2653250"/>
                    <a:gd name="connsiteX1027" fmla="*/ 3398406 w 4412618"/>
                    <a:gd name="connsiteY1027" fmla="*/ 1377531 h 2653250"/>
                    <a:gd name="connsiteX1028" fmla="*/ 3435067 w 4412618"/>
                    <a:gd name="connsiteY1028" fmla="*/ 1396289 h 2653250"/>
                    <a:gd name="connsiteX1029" fmla="*/ 3440306 w 4412618"/>
                    <a:gd name="connsiteY1029" fmla="*/ 1401575 h 2653250"/>
                    <a:gd name="connsiteX1030" fmla="*/ 3429253 w 4412618"/>
                    <a:gd name="connsiteY1030" fmla="*/ 1376869 h 2653250"/>
                    <a:gd name="connsiteX1031" fmla="*/ 2889565 w 4412618"/>
                    <a:gd name="connsiteY1031" fmla="*/ 1309556 h 2653250"/>
                    <a:gd name="connsiteX1032" fmla="*/ 2885469 w 4412618"/>
                    <a:gd name="connsiteY1032" fmla="*/ 1325886 h 2653250"/>
                    <a:gd name="connsiteX1033" fmla="*/ 2872460 w 4412618"/>
                    <a:gd name="connsiteY1033" fmla="*/ 1351183 h 2653250"/>
                    <a:gd name="connsiteX1034" fmla="*/ 2885512 w 4412618"/>
                    <a:gd name="connsiteY1034" fmla="*/ 1346176 h 2653250"/>
                    <a:gd name="connsiteX1035" fmla="*/ 2917363 w 4412618"/>
                    <a:gd name="connsiteY1035" fmla="*/ 1341783 h 2653250"/>
                    <a:gd name="connsiteX1036" fmla="*/ 751868 w 4412618"/>
                    <a:gd name="connsiteY1036" fmla="*/ 1306737 h 2653250"/>
                    <a:gd name="connsiteX1037" fmla="*/ 742873 w 4412618"/>
                    <a:gd name="connsiteY1037" fmla="*/ 1313563 h 2653250"/>
                    <a:gd name="connsiteX1038" fmla="*/ 759595 w 4412618"/>
                    <a:gd name="connsiteY1038" fmla="*/ 1316242 h 2653250"/>
                    <a:gd name="connsiteX1039" fmla="*/ 2523786 w 4412618"/>
                    <a:gd name="connsiteY1039" fmla="*/ 1301882 h 2653250"/>
                    <a:gd name="connsiteX1040" fmla="*/ 2521291 w 4412618"/>
                    <a:gd name="connsiteY1040" fmla="*/ 1311856 h 2653250"/>
                    <a:gd name="connsiteX1041" fmla="*/ 2499344 w 4412618"/>
                    <a:gd name="connsiteY1041" fmla="*/ 1346701 h 2653250"/>
                    <a:gd name="connsiteX1042" fmla="*/ 2481374 w 4412618"/>
                    <a:gd name="connsiteY1042" fmla="*/ 1364459 h 2653250"/>
                    <a:gd name="connsiteX1043" fmla="*/ 2523624 w 4412618"/>
                    <a:gd name="connsiteY1043" fmla="*/ 1362346 h 2653250"/>
                    <a:gd name="connsiteX1044" fmla="*/ 2564146 w 4412618"/>
                    <a:gd name="connsiteY1044" fmla="*/ 1369688 h 2653250"/>
                    <a:gd name="connsiteX1045" fmla="*/ 2589777 w 4412618"/>
                    <a:gd name="connsiteY1045" fmla="*/ 1383567 h 2653250"/>
                    <a:gd name="connsiteX1046" fmla="*/ 2571212 w 4412618"/>
                    <a:gd name="connsiteY1046" fmla="*/ 1402763 h 2653250"/>
                    <a:gd name="connsiteX1047" fmla="*/ 2601970 w 4412618"/>
                    <a:gd name="connsiteY1047" fmla="*/ 1419869 h 2653250"/>
                    <a:gd name="connsiteX1048" fmla="*/ 2623038 w 4412618"/>
                    <a:gd name="connsiteY1048" fmla="*/ 1438983 h 2653250"/>
                    <a:gd name="connsiteX1049" fmla="*/ 2621579 w 4412618"/>
                    <a:gd name="connsiteY1049" fmla="*/ 1425080 h 2653250"/>
                    <a:gd name="connsiteX1050" fmla="*/ 2626704 w 4412618"/>
                    <a:gd name="connsiteY1050" fmla="*/ 1384219 h 2653250"/>
                    <a:gd name="connsiteX1051" fmla="*/ 2639164 w 4412618"/>
                    <a:gd name="connsiteY1051" fmla="*/ 1357869 h 2653250"/>
                    <a:gd name="connsiteX1052" fmla="*/ 2655944 w 4412618"/>
                    <a:gd name="connsiteY1052" fmla="*/ 1372414 h 2653250"/>
                    <a:gd name="connsiteX1053" fmla="*/ 2655896 w 4412618"/>
                    <a:gd name="connsiteY1053" fmla="*/ 1370317 h 2653250"/>
                    <a:gd name="connsiteX1054" fmla="*/ 2655908 w 4412618"/>
                    <a:gd name="connsiteY1054" fmla="*/ 1370276 h 2653250"/>
                    <a:gd name="connsiteX1055" fmla="*/ 2652216 w 4412618"/>
                    <a:gd name="connsiteY1055" fmla="*/ 1364211 h 2653250"/>
                    <a:gd name="connsiteX1056" fmla="*/ 2642835 w 4412618"/>
                    <a:gd name="connsiteY1056" fmla="*/ 1324112 h 2653250"/>
                    <a:gd name="connsiteX1057" fmla="*/ 2642833 w 4412618"/>
                    <a:gd name="connsiteY1057" fmla="*/ 1320492 h 2653250"/>
                    <a:gd name="connsiteX1058" fmla="*/ 2621440 w 4412618"/>
                    <a:gd name="connsiteY1058" fmla="*/ 1315289 h 2653250"/>
                    <a:gd name="connsiteX1059" fmla="*/ 2621403 w 4412618"/>
                    <a:gd name="connsiteY1059" fmla="*/ 1315266 h 2653250"/>
                    <a:gd name="connsiteX1060" fmla="*/ 2614589 w 4412618"/>
                    <a:gd name="connsiteY1060" fmla="*/ 1317262 h 2653250"/>
                    <a:gd name="connsiteX1061" fmla="*/ 2527130 w 4412618"/>
                    <a:gd name="connsiteY1061" fmla="*/ 1303568 h 2653250"/>
                    <a:gd name="connsiteX1062" fmla="*/ 1644882 w 4412618"/>
                    <a:gd name="connsiteY1062" fmla="*/ 1288625 h 2653250"/>
                    <a:gd name="connsiteX1063" fmla="*/ 1644869 w 4412618"/>
                    <a:gd name="connsiteY1063" fmla="*/ 1301551 h 2653250"/>
                    <a:gd name="connsiteX1064" fmla="*/ 1650017 w 4412618"/>
                    <a:gd name="connsiteY1064" fmla="*/ 1304293 h 2653250"/>
                    <a:gd name="connsiteX1065" fmla="*/ 1645196 w 4412618"/>
                    <a:gd name="connsiteY1065" fmla="*/ 1291170 h 2653250"/>
                    <a:gd name="connsiteX1066" fmla="*/ 3277920 w 4412618"/>
                    <a:gd name="connsiteY1066" fmla="*/ 1283362 h 2653250"/>
                    <a:gd name="connsiteX1067" fmla="*/ 3275664 w 4412618"/>
                    <a:gd name="connsiteY1067" fmla="*/ 1284500 h 2653250"/>
                    <a:gd name="connsiteX1068" fmla="*/ 3229090 w 4412618"/>
                    <a:gd name="connsiteY1068" fmla="*/ 1295805 h 2653250"/>
                    <a:gd name="connsiteX1069" fmla="*/ 3194132 w 4412618"/>
                    <a:gd name="connsiteY1069" fmla="*/ 1296933 h 2653250"/>
                    <a:gd name="connsiteX1070" fmla="*/ 3191122 w 4412618"/>
                    <a:gd name="connsiteY1070" fmla="*/ 1300484 h 2653250"/>
                    <a:gd name="connsiteX1071" fmla="*/ 3150411 w 4412618"/>
                    <a:gd name="connsiteY1071" fmla="*/ 1325773 h 2653250"/>
                    <a:gd name="connsiteX1072" fmla="*/ 3138186 w 4412618"/>
                    <a:gd name="connsiteY1072" fmla="*/ 1329914 h 2653250"/>
                    <a:gd name="connsiteX1073" fmla="*/ 3136863 w 4412618"/>
                    <a:gd name="connsiteY1073" fmla="*/ 1353424 h 2653250"/>
                    <a:gd name="connsiteX1074" fmla="*/ 3128852 w 4412618"/>
                    <a:gd name="connsiteY1074" fmla="*/ 1380720 h 2653250"/>
                    <a:gd name="connsiteX1075" fmla="*/ 3140728 w 4412618"/>
                    <a:gd name="connsiteY1075" fmla="*/ 1373343 h 2653250"/>
                    <a:gd name="connsiteX1076" fmla="*/ 3179732 w 4412618"/>
                    <a:gd name="connsiteY1076" fmla="*/ 1360132 h 2653250"/>
                    <a:gd name="connsiteX1077" fmla="*/ 3208878 w 4412618"/>
                    <a:gd name="connsiteY1077" fmla="*/ 1359851 h 2653250"/>
                    <a:gd name="connsiteX1078" fmla="*/ 3201305 w 4412618"/>
                    <a:gd name="connsiteY1078" fmla="*/ 1387998 h 2653250"/>
                    <a:gd name="connsiteX1079" fmla="*/ 3178744 w 4412618"/>
                    <a:gd name="connsiteY1079" fmla="*/ 1422448 h 2653250"/>
                    <a:gd name="connsiteX1080" fmla="*/ 3172710 w 4412618"/>
                    <a:gd name="connsiteY1080" fmla="*/ 1428203 h 2653250"/>
                    <a:gd name="connsiteX1081" fmla="*/ 3188007 w 4412618"/>
                    <a:gd name="connsiteY1081" fmla="*/ 1418805 h 2653250"/>
                    <a:gd name="connsiteX1082" fmla="*/ 3193726 w 4412618"/>
                    <a:gd name="connsiteY1082" fmla="*/ 1438812 h 2653250"/>
                    <a:gd name="connsiteX1083" fmla="*/ 3202742 w 4412618"/>
                    <a:gd name="connsiteY1083" fmla="*/ 1438521 h 2653250"/>
                    <a:gd name="connsiteX1084" fmla="*/ 3243128 w 4412618"/>
                    <a:gd name="connsiteY1084" fmla="*/ 1446581 h 2653250"/>
                    <a:gd name="connsiteX1085" fmla="*/ 3268509 w 4412618"/>
                    <a:gd name="connsiteY1085" fmla="*/ 1460911 h 2653250"/>
                    <a:gd name="connsiteX1086" fmla="*/ 3247877 w 4412618"/>
                    <a:gd name="connsiteY1086" fmla="*/ 1481500 h 2653250"/>
                    <a:gd name="connsiteX1087" fmla="*/ 3211113 w 4412618"/>
                    <a:gd name="connsiteY1087" fmla="*/ 1500056 h 2653250"/>
                    <a:gd name="connsiteX1088" fmla="*/ 3189696 w 4412618"/>
                    <a:gd name="connsiteY1088" fmla="*/ 1505254 h 2653250"/>
                    <a:gd name="connsiteX1089" fmla="*/ 3186909 w 4412618"/>
                    <a:gd name="connsiteY1089" fmla="*/ 1515414 h 2653250"/>
                    <a:gd name="connsiteX1090" fmla="*/ 3198652 w 4412618"/>
                    <a:gd name="connsiteY1090" fmla="*/ 1507827 h 2653250"/>
                    <a:gd name="connsiteX1091" fmla="*/ 3237416 w 4412618"/>
                    <a:gd name="connsiteY1091" fmla="*/ 1493926 h 2653250"/>
                    <a:gd name="connsiteX1092" fmla="*/ 3266552 w 4412618"/>
                    <a:gd name="connsiteY1092" fmla="*/ 1493129 h 2653250"/>
                    <a:gd name="connsiteX1093" fmla="*/ 3259479 w 4412618"/>
                    <a:gd name="connsiteY1093" fmla="*/ 1521406 h 2653250"/>
                    <a:gd name="connsiteX1094" fmla="*/ 3237532 w 4412618"/>
                    <a:gd name="connsiteY1094" fmla="*/ 1556252 h 2653250"/>
                    <a:gd name="connsiteX1095" fmla="*/ 3219562 w 4412618"/>
                    <a:gd name="connsiteY1095" fmla="*/ 1574009 h 2653250"/>
                    <a:gd name="connsiteX1096" fmla="*/ 3261812 w 4412618"/>
                    <a:gd name="connsiteY1096" fmla="*/ 1571895 h 2653250"/>
                    <a:gd name="connsiteX1097" fmla="*/ 3298863 w 4412618"/>
                    <a:gd name="connsiteY1097" fmla="*/ 1578610 h 2653250"/>
                    <a:gd name="connsiteX1098" fmla="*/ 3286378 w 4412618"/>
                    <a:gd name="connsiteY1098" fmla="*/ 1550702 h 2653250"/>
                    <a:gd name="connsiteX1099" fmla="*/ 3278544 w 4412618"/>
                    <a:gd name="connsiteY1099" fmla="*/ 1510273 h 2653250"/>
                    <a:gd name="connsiteX1100" fmla="*/ 3282194 w 4412618"/>
                    <a:gd name="connsiteY1100" fmla="*/ 1481355 h 2653250"/>
                    <a:gd name="connsiteX1101" fmla="*/ 3309064 w 4412618"/>
                    <a:gd name="connsiteY1101" fmla="*/ 1492652 h 2653250"/>
                    <a:gd name="connsiteX1102" fmla="*/ 3340160 w 4412618"/>
                    <a:gd name="connsiteY1102" fmla="*/ 1519652 h 2653250"/>
                    <a:gd name="connsiteX1103" fmla="*/ 3356839 w 4412618"/>
                    <a:gd name="connsiteY1103" fmla="*/ 1542695 h 2653250"/>
                    <a:gd name="connsiteX1104" fmla="*/ 3358275 w 4412618"/>
                    <a:gd name="connsiteY1104" fmla="*/ 1528790 h 2653250"/>
                    <a:gd name="connsiteX1105" fmla="*/ 3361941 w 4412618"/>
                    <a:gd name="connsiteY1105" fmla="*/ 1518162 h 2653250"/>
                    <a:gd name="connsiteX1106" fmla="*/ 3356612 w 4412618"/>
                    <a:gd name="connsiteY1106" fmla="*/ 1516323 h 2653250"/>
                    <a:gd name="connsiteX1107" fmla="*/ 3316042 w 4412618"/>
                    <a:gd name="connsiteY1107" fmla="*/ 1490809 h 2653250"/>
                    <a:gd name="connsiteX1108" fmla="*/ 3259174 w 4412618"/>
                    <a:gd name="connsiteY1108" fmla="*/ 1422965 h 2653250"/>
                    <a:gd name="connsiteX1109" fmla="*/ 3253610 w 4412618"/>
                    <a:gd name="connsiteY1109" fmla="*/ 1401819 h 2653250"/>
                    <a:gd name="connsiteX1110" fmla="*/ 3238114 w 4412618"/>
                    <a:gd name="connsiteY1110" fmla="*/ 1386183 h 2653250"/>
                    <a:gd name="connsiteX1111" fmla="*/ 3263575 w 4412618"/>
                    <a:gd name="connsiteY1111" fmla="*/ 1371993 h 2653250"/>
                    <a:gd name="connsiteX1112" fmla="*/ 3263616 w 4412618"/>
                    <a:gd name="connsiteY1112" fmla="*/ 1371985 h 2653250"/>
                    <a:gd name="connsiteX1113" fmla="*/ 3267259 w 4412618"/>
                    <a:gd name="connsiteY1113" fmla="*/ 1365890 h 2653250"/>
                    <a:gd name="connsiteX1114" fmla="*/ 3298353 w 4412618"/>
                    <a:gd name="connsiteY1114" fmla="*/ 1338890 h 2653250"/>
                    <a:gd name="connsiteX1115" fmla="*/ 3301556 w 4412618"/>
                    <a:gd name="connsiteY1115" fmla="*/ 1337199 h 2653250"/>
                    <a:gd name="connsiteX1116" fmla="*/ 3296181 w 4412618"/>
                    <a:gd name="connsiteY1116" fmla="*/ 1315848 h 2653250"/>
                    <a:gd name="connsiteX1117" fmla="*/ 3296184 w 4412618"/>
                    <a:gd name="connsiteY1117" fmla="*/ 1315806 h 2653250"/>
                    <a:gd name="connsiteX1118" fmla="*/ 3291240 w 4412618"/>
                    <a:gd name="connsiteY1118" fmla="*/ 1310710 h 2653250"/>
                    <a:gd name="connsiteX1119" fmla="*/ 3838917 w 4412618"/>
                    <a:gd name="connsiteY1119" fmla="*/ 1278816 h 2653250"/>
                    <a:gd name="connsiteX1120" fmla="*/ 3839739 w 4412618"/>
                    <a:gd name="connsiteY1120" fmla="*/ 1295731 h 2653250"/>
                    <a:gd name="connsiteX1121" fmla="*/ 3847450 w 4412618"/>
                    <a:gd name="connsiteY1121" fmla="*/ 1286213 h 2653250"/>
                    <a:gd name="connsiteX1122" fmla="*/ 2960279 w 4412618"/>
                    <a:gd name="connsiteY1122" fmla="*/ 1274814 h 2653250"/>
                    <a:gd name="connsiteX1123" fmla="*/ 2948731 w 4412618"/>
                    <a:gd name="connsiteY1123" fmla="*/ 1284116 h 2653250"/>
                    <a:gd name="connsiteX1124" fmla="*/ 2944340 w 4412618"/>
                    <a:gd name="connsiteY1124" fmla="*/ 1285801 h 2653250"/>
                    <a:gd name="connsiteX1125" fmla="*/ 2964993 w 4412618"/>
                    <a:gd name="connsiteY1125" fmla="*/ 1298386 h 2653250"/>
                    <a:gd name="connsiteX1126" fmla="*/ 2960941 w 4412618"/>
                    <a:gd name="connsiteY1126" fmla="*/ 1285007 h 2653250"/>
                    <a:gd name="connsiteX1127" fmla="*/ 2456990 w 4412618"/>
                    <a:gd name="connsiteY1127" fmla="*/ 1259122 h 2653250"/>
                    <a:gd name="connsiteX1128" fmla="*/ 2456247 w 4412618"/>
                    <a:gd name="connsiteY1128" fmla="*/ 1278430 h 2653250"/>
                    <a:gd name="connsiteX1129" fmla="*/ 2448721 w 4412618"/>
                    <a:gd name="connsiteY1129" fmla="*/ 1305864 h 2653250"/>
                    <a:gd name="connsiteX1130" fmla="*/ 2460463 w 4412618"/>
                    <a:gd name="connsiteY1130" fmla="*/ 1298277 h 2653250"/>
                    <a:gd name="connsiteX1131" fmla="*/ 2493294 w 4412618"/>
                    <a:gd name="connsiteY1131" fmla="*/ 1286504 h 2653250"/>
                    <a:gd name="connsiteX1132" fmla="*/ 2484337 w 4412618"/>
                    <a:gd name="connsiteY1132" fmla="*/ 1281986 h 2653250"/>
                    <a:gd name="connsiteX1133" fmla="*/ 2110207 w 4412618"/>
                    <a:gd name="connsiteY1133" fmla="*/ 1252268 h 2653250"/>
                    <a:gd name="connsiteX1134" fmla="*/ 2100308 w 4412618"/>
                    <a:gd name="connsiteY1134" fmla="*/ 1260864 h 2653250"/>
                    <a:gd name="connsiteX1135" fmla="*/ 2075152 w 4412618"/>
                    <a:gd name="connsiteY1135" fmla="*/ 1274147 h 2653250"/>
                    <a:gd name="connsiteX1136" fmla="*/ 2088718 w 4412618"/>
                    <a:gd name="connsiteY1136" fmla="*/ 1277520 h 2653250"/>
                    <a:gd name="connsiteX1137" fmla="*/ 2125378 w 4412618"/>
                    <a:gd name="connsiteY1137" fmla="*/ 1296277 h 2653250"/>
                    <a:gd name="connsiteX1138" fmla="*/ 2145897 w 4412618"/>
                    <a:gd name="connsiteY1138" fmla="*/ 1316981 h 2653250"/>
                    <a:gd name="connsiteX1139" fmla="*/ 2120436 w 4412618"/>
                    <a:gd name="connsiteY1139" fmla="*/ 1331170 h 2653250"/>
                    <a:gd name="connsiteX1140" fmla="*/ 2080006 w 4412618"/>
                    <a:gd name="connsiteY1140" fmla="*/ 1339007 h 2653250"/>
                    <a:gd name="connsiteX1141" fmla="*/ 2054761 w 4412618"/>
                    <a:gd name="connsiteY1141" fmla="*/ 1338052 h 2653250"/>
                    <a:gd name="connsiteX1142" fmla="*/ 2085211 w 4412618"/>
                    <a:gd name="connsiteY1142" fmla="*/ 1367418 h 2653250"/>
                    <a:gd name="connsiteX1143" fmla="*/ 2107581 w 4412618"/>
                    <a:gd name="connsiteY1143" fmla="*/ 1401993 h 2653250"/>
                    <a:gd name="connsiteX1144" fmla="*/ 2114998 w 4412618"/>
                    <a:gd name="connsiteY1144" fmla="*/ 1430182 h 2653250"/>
                    <a:gd name="connsiteX1145" fmla="*/ 2089750 w 4412618"/>
                    <a:gd name="connsiteY1145" fmla="*/ 1429798 h 2653250"/>
                    <a:gd name="connsiteX1146" fmla="*/ 2114932 w 4412618"/>
                    <a:gd name="connsiteY1146" fmla="*/ 1456997 h 2653250"/>
                    <a:gd name="connsiteX1147" fmla="*/ 2129009 w 4412618"/>
                    <a:gd name="connsiteY1147" fmla="*/ 1481718 h 2653250"/>
                    <a:gd name="connsiteX1148" fmla="*/ 2131948 w 4412618"/>
                    <a:gd name="connsiteY1148" fmla="*/ 1468050 h 2653250"/>
                    <a:gd name="connsiteX1149" fmla="*/ 2149528 w 4412618"/>
                    <a:gd name="connsiteY1149" fmla="*/ 1430810 h 2653250"/>
                    <a:gd name="connsiteX1150" fmla="*/ 2169568 w 4412618"/>
                    <a:gd name="connsiteY1150" fmla="*/ 1409644 h 2653250"/>
                    <a:gd name="connsiteX1151" fmla="*/ 2184562 w 4412618"/>
                    <a:gd name="connsiteY1151" fmla="*/ 1434640 h 2653250"/>
                    <a:gd name="connsiteX1152" fmla="*/ 2193682 w 4412618"/>
                    <a:gd name="connsiteY1152" fmla="*/ 1474798 h 2653250"/>
                    <a:gd name="connsiteX1153" fmla="*/ 2193531 w 4412618"/>
                    <a:gd name="connsiteY1153" fmla="*/ 1500063 h 2653250"/>
                    <a:gd name="connsiteX1154" fmla="*/ 2207782 w 4412618"/>
                    <a:gd name="connsiteY1154" fmla="*/ 1484311 h 2653250"/>
                    <a:gd name="connsiteX1155" fmla="*/ 2215586 w 4412618"/>
                    <a:gd name="connsiteY1155" fmla="*/ 1455862 h 2653250"/>
                    <a:gd name="connsiteX1156" fmla="*/ 2237445 w 4412618"/>
                    <a:gd name="connsiteY1156" fmla="*/ 1413211 h 2653250"/>
                    <a:gd name="connsiteX1157" fmla="*/ 2249808 w 4412618"/>
                    <a:gd name="connsiteY1157" fmla="*/ 1398619 h 2653250"/>
                    <a:gd name="connsiteX1158" fmla="*/ 2233715 w 4412618"/>
                    <a:gd name="connsiteY1158" fmla="*/ 1370359 h 2653250"/>
                    <a:gd name="connsiteX1159" fmla="*/ 2219014 w 4412618"/>
                    <a:gd name="connsiteY1159" fmla="*/ 1324744 h 2653250"/>
                    <a:gd name="connsiteX1160" fmla="*/ 2216424 w 4412618"/>
                    <a:gd name="connsiteY1160" fmla="*/ 1293445 h 2653250"/>
                    <a:gd name="connsiteX1161" fmla="*/ 2205908 w 4412618"/>
                    <a:gd name="connsiteY1161" fmla="*/ 1286831 h 2653250"/>
                    <a:gd name="connsiteX1162" fmla="*/ 2204125 w 4412618"/>
                    <a:gd name="connsiteY1162" fmla="*/ 1284704 h 2653250"/>
                    <a:gd name="connsiteX1163" fmla="*/ 2194384 w 4412618"/>
                    <a:gd name="connsiteY1163" fmla="*/ 1291060 h 2653250"/>
                    <a:gd name="connsiteX1164" fmla="*/ 2173260 w 4412618"/>
                    <a:gd name="connsiteY1164" fmla="*/ 1296706 h 2653250"/>
                    <a:gd name="connsiteX1165" fmla="*/ 2157685 w 4412618"/>
                    <a:gd name="connsiteY1165" fmla="*/ 1312264 h 2653250"/>
                    <a:gd name="connsiteX1166" fmla="*/ 2143396 w 4412618"/>
                    <a:gd name="connsiteY1166" fmla="*/ 1286859 h 2653250"/>
                    <a:gd name="connsiteX1167" fmla="*/ 2143388 w 4412618"/>
                    <a:gd name="connsiteY1167" fmla="*/ 1286817 h 2653250"/>
                    <a:gd name="connsiteX1168" fmla="*/ 2137279 w 4412618"/>
                    <a:gd name="connsiteY1168" fmla="*/ 1283198 h 2653250"/>
                    <a:gd name="connsiteX1169" fmla="*/ 3782958 w 4412618"/>
                    <a:gd name="connsiteY1169" fmla="*/ 1247702 h 2653250"/>
                    <a:gd name="connsiteX1170" fmla="*/ 3773652 w 4412618"/>
                    <a:gd name="connsiteY1170" fmla="*/ 1252888 h 2653250"/>
                    <a:gd name="connsiteX1171" fmla="*/ 3685331 w 4412618"/>
                    <a:gd name="connsiteY1171" fmla="*/ 1258913 h 2653250"/>
                    <a:gd name="connsiteX1172" fmla="*/ 3651675 w 4412618"/>
                    <a:gd name="connsiteY1172" fmla="*/ 1250547 h 2653250"/>
                    <a:gd name="connsiteX1173" fmla="*/ 3657154 w 4412618"/>
                    <a:gd name="connsiteY1173" fmla="*/ 1263973 h 2653250"/>
                    <a:gd name="connsiteX1174" fmla="*/ 3660050 w 4412618"/>
                    <a:gd name="connsiteY1174" fmla="*/ 1305052 h 2653250"/>
                    <a:gd name="connsiteX1175" fmla="*/ 3655550 w 4412618"/>
                    <a:gd name="connsiteY1175" fmla="*/ 1333141 h 2653250"/>
                    <a:gd name="connsiteX1176" fmla="*/ 3666398 w 4412618"/>
                    <a:gd name="connsiteY1176" fmla="*/ 1324324 h 2653250"/>
                    <a:gd name="connsiteX1177" fmla="*/ 3698162 w 4412618"/>
                    <a:gd name="connsiteY1177" fmla="*/ 1308855 h 2653250"/>
                    <a:gd name="connsiteX1178" fmla="*/ 3698267 w 4412618"/>
                    <a:gd name="connsiteY1178" fmla="*/ 1308019 h 2653250"/>
                    <a:gd name="connsiteX1179" fmla="*/ 3710728 w 4412618"/>
                    <a:gd name="connsiteY1179" fmla="*/ 1281669 h 2653250"/>
                    <a:gd name="connsiteX1180" fmla="*/ 3732753 w 4412618"/>
                    <a:gd name="connsiteY1180" fmla="*/ 1300760 h 2653250"/>
                    <a:gd name="connsiteX1181" fmla="*/ 3753913 w 4412618"/>
                    <a:gd name="connsiteY1181" fmla="*/ 1336090 h 2653250"/>
                    <a:gd name="connsiteX1182" fmla="*/ 3761630 w 4412618"/>
                    <a:gd name="connsiteY1182" fmla="*/ 1360147 h 2653250"/>
                    <a:gd name="connsiteX1183" fmla="*/ 3770274 w 4412618"/>
                    <a:gd name="connsiteY1183" fmla="*/ 1340743 h 2653250"/>
                    <a:gd name="connsiteX1184" fmla="*/ 3768841 w 4412618"/>
                    <a:gd name="connsiteY1184" fmla="*/ 1311278 h 2653250"/>
                    <a:gd name="connsiteX1185" fmla="*/ 3776348 w 4412618"/>
                    <a:gd name="connsiteY1185" fmla="*/ 1263944 h 2653250"/>
                    <a:gd name="connsiteX1186" fmla="*/ 3627330 w 4412618"/>
                    <a:gd name="connsiteY1186" fmla="*/ 1241471 h 2653250"/>
                    <a:gd name="connsiteX1187" fmla="*/ 3609550 w 4412618"/>
                    <a:gd name="connsiteY1187" fmla="*/ 1256910 h 2653250"/>
                    <a:gd name="connsiteX1188" fmla="*/ 3593683 w 4412618"/>
                    <a:gd name="connsiteY1188" fmla="*/ 1265288 h 2653250"/>
                    <a:gd name="connsiteX1189" fmla="*/ 3599076 w 4412618"/>
                    <a:gd name="connsiteY1189" fmla="*/ 1273625 h 2653250"/>
                    <a:gd name="connsiteX1190" fmla="*/ 3599232 w 4412618"/>
                    <a:gd name="connsiteY1190" fmla="*/ 1274216 h 2653250"/>
                    <a:gd name="connsiteX1191" fmla="*/ 3607262 w 4412618"/>
                    <a:gd name="connsiteY1191" fmla="*/ 1278324 h 2653250"/>
                    <a:gd name="connsiteX1192" fmla="*/ 3623113 w 4412618"/>
                    <a:gd name="connsiteY1192" fmla="*/ 1254851 h 2653250"/>
                    <a:gd name="connsiteX1193" fmla="*/ 3635182 w 4412618"/>
                    <a:gd name="connsiteY1193" fmla="*/ 1245489 h 2653250"/>
                    <a:gd name="connsiteX1194" fmla="*/ 1268807 w 4412618"/>
                    <a:gd name="connsiteY1194" fmla="*/ 1240316 h 2653250"/>
                    <a:gd name="connsiteX1195" fmla="*/ 1237203 w 4412618"/>
                    <a:gd name="connsiteY1195" fmla="*/ 1247986 h 2653250"/>
                    <a:gd name="connsiteX1196" fmla="*/ 1223392 w 4412618"/>
                    <a:gd name="connsiteY1196" fmla="*/ 1248432 h 2653250"/>
                    <a:gd name="connsiteX1197" fmla="*/ 1223378 w 4412618"/>
                    <a:gd name="connsiteY1197" fmla="*/ 1261192 h 2653250"/>
                    <a:gd name="connsiteX1198" fmla="*/ 1185561 w 4412618"/>
                    <a:gd name="connsiteY1198" fmla="*/ 1341234 h 2653250"/>
                    <a:gd name="connsiteX1199" fmla="*/ 1118525 w 4412618"/>
                    <a:gd name="connsiteY1199" fmla="*/ 1399054 h 2653250"/>
                    <a:gd name="connsiteX1200" fmla="*/ 1097461 w 4412618"/>
                    <a:gd name="connsiteY1200" fmla="*/ 1404914 h 2653250"/>
                    <a:gd name="connsiteX1201" fmla="*/ 1082044 w 4412618"/>
                    <a:gd name="connsiteY1201" fmla="*/ 1420630 h 2653250"/>
                    <a:gd name="connsiteX1202" fmla="*/ 1067498 w 4412618"/>
                    <a:gd name="connsiteY1202" fmla="*/ 1395372 h 2653250"/>
                    <a:gd name="connsiteX1203" fmla="*/ 1067488 w 4412618"/>
                    <a:gd name="connsiteY1203" fmla="*/ 1395330 h 2653250"/>
                    <a:gd name="connsiteX1204" fmla="*/ 1061343 w 4412618"/>
                    <a:gd name="connsiteY1204" fmla="*/ 1391773 h 2653250"/>
                    <a:gd name="connsiteX1205" fmla="*/ 1060906 w 4412618"/>
                    <a:gd name="connsiteY1205" fmla="*/ 1391284 h 2653250"/>
                    <a:gd name="connsiteX1206" fmla="*/ 1051786 w 4412618"/>
                    <a:gd name="connsiteY1206" fmla="*/ 1415171 h 2653250"/>
                    <a:gd name="connsiteX1207" fmla="*/ 1028737 w 4412618"/>
                    <a:gd name="connsiteY1207" fmla="*/ 1449298 h 2653250"/>
                    <a:gd name="connsiteX1208" fmla="*/ 1013407 w 4412618"/>
                    <a:gd name="connsiteY1208" fmla="*/ 1461191 h 2653250"/>
                    <a:gd name="connsiteX1209" fmla="*/ 1016293 w 4412618"/>
                    <a:gd name="connsiteY1209" fmla="*/ 1475026 h 2653250"/>
                    <a:gd name="connsiteX1210" fmla="*/ 1015157 w 4412618"/>
                    <a:gd name="connsiteY1210" fmla="*/ 1522939 h 2653250"/>
                    <a:gd name="connsiteX1211" fmla="*/ 1004251 w 4412618"/>
                    <a:gd name="connsiteY1211" fmla="*/ 1569608 h 2653250"/>
                    <a:gd name="connsiteX1212" fmla="*/ 998534 w 4412618"/>
                    <a:gd name="connsiteY1212" fmla="*/ 1581181 h 2653250"/>
                    <a:gd name="connsiteX1213" fmla="*/ 1014223 w 4412618"/>
                    <a:gd name="connsiteY1213" fmla="*/ 1598742 h 2653250"/>
                    <a:gd name="connsiteX1214" fmla="*/ 1027858 w 4412618"/>
                    <a:gd name="connsiteY1214" fmla="*/ 1623707 h 2653250"/>
                    <a:gd name="connsiteX1215" fmla="*/ 1031040 w 4412618"/>
                    <a:gd name="connsiteY1215" fmla="*/ 1610094 h 2653250"/>
                    <a:gd name="connsiteX1216" fmla="*/ 1049278 w 4412618"/>
                    <a:gd name="connsiteY1216" fmla="*/ 1573173 h 2653250"/>
                    <a:gd name="connsiteX1217" fmla="*/ 1069690 w 4412618"/>
                    <a:gd name="connsiteY1217" fmla="*/ 1552366 h 2653250"/>
                    <a:gd name="connsiteX1218" fmla="*/ 1084237 w 4412618"/>
                    <a:gd name="connsiteY1218" fmla="*/ 1577623 h 2653250"/>
                    <a:gd name="connsiteX1219" fmla="*/ 1092161 w 4412618"/>
                    <a:gd name="connsiteY1219" fmla="*/ 1615624 h 2653250"/>
                    <a:gd name="connsiteX1220" fmla="*/ 1100109 w 4412618"/>
                    <a:gd name="connsiteY1220" fmla="*/ 1607522 h 2653250"/>
                    <a:gd name="connsiteX1221" fmla="*/ 1109767 w 4412618"/>
                    <a:gd name="connsiteY1221" fmla="*/ 1624292 h 2653250"/>
                    <a:gd name="connsiteX1222" fmla="*/ 1120978 w 4412618"/>
                    <a:gd name="connsiteY1222" fmla="*/ 1612333 h 2653250"/>
                    <a:gd name="connsiteX1223" fmla="*/ 1155234 w 4412618"/>
                    <a:gd name="connsiteY1223" fmla="*/ 1589477 h 2653250"/>
                    <a:gd name="connsiteX1224" fmla="*/ 1183316 w 4412618"/>
                    <a:gd name="connsiteY1224" fmla="*/ 1581664 h 2653250"/>
                    <a:gd name="connsiteX1225" fmla="*/ 1183309 w 4412618"/>
                    <a:gd name="connsiteY1225" fmla="*/ 1587904 h 2653250"/>
                    <a:gd name="connsiteX1226" fmla="*/ 1198923 w 4412618"/>
                    <a:gd name="connsiteY1226" fmla="*/ 1584283 h 2653250"/>
                    <a:gd name="connsiteX1227" fmla="*/ 1186665 w 4412618"/>
                    <a:gd name="connsiteY1227" fmla="*/ 1577562 h 2653250"/>
                    <a:gd name="connsiteX1228" fmla="*/ 1156001 w 4412618"/>
                    <a:gd name="connsiteY1228" fmla="*/ 1550074 h 2653250"/>
                    <a:gd name="connsiteX1229" fmla="*/ 1141441 w 4412618"/>
                    <a:gd name="connsiteY1229" fmla="*/ 1524823 h 2653250"/>
                    <a:gd name="connsiteX1230" fmla="*/ 1169679 w 4412618"/>
                    <a:gd name="connsiteY1230" fmla="*/ 1517596 h 2653250"/>
                    <a:gd name="connsiteX1231" fmla="*/ 1210769 w 4412618"/>
                    <a:gd name="connsiteY1231" fmla="*/ 1520329 h 2653250"/>
                    <a:gd name="connsiteX1232" fmla="*/ 1234937 w 4412618"/>
                    <a:gd name="connsiteY1232" fmla="*/ 1527691 h 2653250"/>
                    <a:gd name="connsiteX1233" fmla="*/ 1223914 w 4412618"/>
                    <a:gd name="connsiteY1233" fmla="*/ 1509535 h 2653250"/>
                    <a:gd name="connsiteX1234" fmla="*/ 1198880 w 4412618"/>
                    <a:gd name="connsiteY1234" fmla="*/ 1493927 h 2653250"/>
                    <a:gd name="connsiteX1235" fmla="*/ 1141746 w 4412618"/>
                    <a:gd name="connsiteY1235" fmla="*/ 1426307 h 2653250"/>
                    <a:gd name="connsiteX1236" fmla="*/ 1134219 w 4412618"/>
                    <a:gd name="connsiteY1236" fmla="*/ 1398147 h 2653250"/>
                    <a:gd name="connsiteX1237" fmla="*/ 1163365 w 4412618"/>
                    <a:gd name="connsiteY1237" fmla="*/ 1398475 h 2653250"/>
                    <a:gd name="connsiteX1238" fmla="*/ 1202348 w 4412618"/>
                    <a:gd name="connsiteY1238" fmla="*/ 1411750 h 2653250"/>
                    <a:gd name="connsiteX1239" fmla="*/ 1226488 w 4412618"/>
                    <a:gd name="connsiteY1239" fmla="*/ 1426801 h 2653250"/>
                    <a:gd name="connsiteX1240" fmla="*/ 1222572 w 4412618"/>
                    <a:gd name="connsiteY1240" fmla="*/ 1413379 h 2653250"/>
                    <a:gd name="connsiteX1241" fmla="*/ 1220325 w 4412618"/>
                    <a:gd name="connsiteY1241" fmla="*/ 1372260 h 2653250"/>
                    <a:gd name="connsiteX1242" fmla="*/ 1227886 w 4412618"/>
                    <a:gd name="connsiteY1242" fmla="*/ 1344110 h 2653250"/>
                    <a:gd name="connsiteX1243" fmla="*/ 1252963 w 4412618"/>
                    <a:gd name="connsiteY1243" fmla="*/ 1358967 h 2653250"/>
                    <a:gd name="connsiteX1244" fmla="*/ 1280058 w 4412618"/>
                    <a:gd name="connsiteY1244" fmla="*/ 1389922 h 2653250"/>
                    <a:gd name="connsiteX1245" fmla="*/ 1287703 w 4412618"/>
                    <a:gd name="connsiteY1245" fmla="*/ 1386063 h 2653250"/>
                    <a:gd name="connsiteX1246" fmla="*/ 1299044 w 4412618"/>
                    <a:gd name="connsiteY1246" fmla="*/ 1383311 h 2653250"/>
                    <a:gd name="connsiteX1247" fmla="*/ 1301870 w 4412618"/>
                    <a:gd name="connsiteY1247" fmla="*/ 1371747 h 2653250"/>
                    <a:gd name="connsiteX1248" fmla="*/ 1272079 w 4412618"/>
                    <a:gd name="connsiteY1248" fmla="*/ 1345585 h 2653250"/>
                    <a:gd name="connsiteX1249" fmla="*/ 1257263 w 4412618"/>
                    <a:gd name="connsiteY1249" fmla="*/ 1320482 h 2653250"/>
                    <a:gd name="connsiteX1250" fmla="*/ 1285426 w 4412618"/>
                    <a:gd name="connsiteY1250" fmla="*/ 1312969 h 2653250"/>
                    <a:gd name="connsiteX1251" fmla="*/ 1326542 w 4412618"/>
                    <a:gd name="connsiteY1251" fmla="*/ 1315284 h 2653250"/>
                    <a:gd name="connsiteX1252" fmla="*/ 1336781 w 4412618"/>
                    <a:gd name="connsiteY1252" fmla="*/ 1318289 h 2653250"/>
                    <a:gd name="connsiteX1253" fmla="*/ 1341252 w 4412618"/>
                    <a:gd name="connsiteY1253" fmla="*/ 1313823 h 2653250"/>
                    <a:gd name="connsiteX1254" fmla="*/ 1345145 w 4412618"/>
                    <a:gd name="connsiteY1254" fmla="*/ 1320743 h 2653250"/>
                    <a:gd name="connsiteX1255" fmla="*/ 1350784 w 4412618"/>
                    <a:gd name="connsiteY1255" fmla="*/ 1322399 h 2653250"/>
                    <a:gd name="connsiteX1256" fmla="*/ 1339576 w 4412618"/>
                    <a:gd name="connsiteY1256" fmla="*/ 1304355 h 2653250"/>
                    <a:gd name="connsiteX1257" fmla="*/ 1314385 w 4412618"/>
                    <a:gd name="connsiteY1257" fmla="*/ 1289004 h 2653250"/>
                    <a:gd name="connsiteX1258" fmla="*/ 1279421 w 4412618"/>
                    <a:gd name="connsiteY1258" fmla="*/ 1256225 h 2653250"/>
                    <a:gd name="connsiteX1259" fmla="*/ 890586 w 4412618"/>
                    <a:gd name="connsiteY1259" fmla="*/ 1239209 h 2653250"/>
                    <a:gd name="connsiteX1260" fmla="*/ 882836 w 4412618"/>
                    <a:gd name="connsiteY1260" fmla="*/ 1259508 h 2653250"/>
                    <a:gd name="connsiteX1261" fmla="*/ 884682 w 4412618"/>
                    <a:gd name="connsiteY1261" fmla="*/ 1264346 h 2653250"/>
                    <a:gd name="connsiteX1262" fmla="*/ 885033 w 4412618"/>
                    <a:gd name="connsiteY1262" fmla="*/ 1266532 h 2653250"/>
                    <a:gd name="connsiteX1263" fmla="*/ 905060 w 4412618"/>
                    <a:gd name="connsiteY1263" fmla="*/ 1267660 h 2653250"/>
                    <a:gd name="connsiteX1264" fmla="*/ 929302 w 4412618"/>
                    <a:gd name="connsiteY1264" fmla="*/ 1274775 h 2653250"/>
                    <a:gd name="connsiteX1265" fmla="*/ 918094 w 4412618"/>
                    <a:gd name="connsiteY1265" fmla="*/ 1256731 h 2653250"/>
                    <a:gd name="connsiteX1266" fmla="*/ 892903 w 4412618"/>
                    <a:gd name="connsiteY1266" fmla="*/ 1241380 h 2653250"/>
                    <a:gd name="connsiteX1267" fmla="*/ 1123975 w 4412618"/>
                    <a:gd name="connsiteY1267" fmla="*/ 1227385 h 2653250"/>
                    <a:gd name="connsiteX1268" fmla="*/ 1124332 w 4412618"/>
                    <a:gd name="connsiteY1268" fmla="*/ 1228004 h 2653250"/>
                    <a:gd name="connsiteX1269" fmla="*/ 1132737 w 4412618"/>
                    <a:gd name="connsiteY1269" fmla="*/ 1268318 h 2653250"/>
                    <a:gd name="connsiteX1270" fmla="*/ 1132139 w 4412618"/>
                    <a:gd name="connsiteY1270" fmla="*/ 1293576 h 2653250"/>
                    <a:gd name="connsiteX1271" fmla="*/ 1161072 w 4412618"/>
                    <a:gd name="connsiteY1271" fmla="*/ 1262714 h 2653250"/>
                    <a:gd name="connsiteX1272" fmla="*/ 1182783 w 4412618"/>
                    <a:gd name="connsiteY1272" fmla="*/ 1248229 h 2653250"/>
                    <a:gd name="connsiteX1273" fmla="*/ 1148917 w 4412618"/>
                    <a:gd name="connsiteY1273" fmla="*/ 1241469 h 2653250"/>
                    <a:gd name="connsiteX1274" fmla="*/ 1337758 w 4412618"/>
                    <a:gd name="connsiteY1274" fmla="*/ 1209875 h 2653250"/>
                    <a:gd name="connsiteX1275" fmla="*/ 1326847 w 4412618"/>
                    <a:gd name="connsiteY1275" fmla="*/ 1212786 h 2653250"/>
                    <a:gd name="connsiteX1276" fmla="*/ 1341308 w 4412618"/>
                    <a:gd name="connsiteY1276" fmla="*/ 1221599 h 2653250"/>
                    <a:gd name="connsiteX1277" fmla="*/ 3027384 w 4412618"/>
                    <a:gd name="connsiteY1277" fmla="*/ 1208600 h 2653250"/>
                    <a:gd name="connsiteX1278" fmla="*/ 3017672 w 4412618"/>
                    <a:gd name="connsiteY1278" fmla="*/ 1228583 h 2653250"/>
                    <a:gd name="connsiteX1279" fmla="*/ 3001146 w 4412618"/>
                    <a:gd name="connsiteY1279" fmla="*/ 1241895 h 2653250"/>
                    <a:gd name="connsiteX1280" fmla="*/ 3018212 w 4412618"/>
                    <a:gd name="connsiteY1280" fmla="*/ 1260996 h 2653250"/>
                    <a:gd name="connsiteX1281" fmla="*/ 3030323 w 4412618"/>
                    <a:gd name="connsiteY1281" fmla="*/ 1283168 h 2653250"/>
                    <a:gd name="connsiteX1282" fmla="*/ 3035156 w 4412618"/>
                    <a:gd name="connsiteY1282" fmla="*/ 1262483 h 2653250"/>
                    <a:gd name="connsiteX1283" fmla="*/ 3028198 w 4412618"/>
                    <a:gd name="connsiteY1283" fmla="*/ 1233816 h 2653250"/>
                    <a:gd name="connsiteX1284" fmla="*/ 3255281 w 4412618"/>
                    <a:gd name="connsiteY1284" fmla="*/ 1207253 h 2653250"/>
                    <a:gd name="connsiteX1285" fmla="*/ 3250911 w 4412618"/>
                    <a:gd name="connsiteY1285" fmla="*/ 1223494 h 2653250"/>
                    <a:gd name="connsiteX1286" fmla="*/ 3262491 w 4412618"/>
                    <a:gd name="connsiteY1286" fmla="*/ 1223121 h 2653250"/>
                    <a:gd name="connsiteX1287" fmla="*/ 3262325 w 4412618"/>
                    <a:gd name="connsiteY1287" fmla="*/ 1213894 h 2653250"/>
                    <a:gd name="connsiteX1288" fmla="*/ 3245432 w 4412618"/>
                    <a:gd name="connsiteY1288" fmla="*/ 1203630 h 2653250"/>
                    <a:gd name="connsiteX1289" fmla="*/ 3244588 w 4412618"/>
                    <a:gd name="connsiteY1289" fmla="*/ 1204918 h 2653250"/>
                    <a:gd name="connsiteX1290" fmla="*/ 3250626 w 4412618"/>
                    <a:gd name="connsiteY1290" fmla="*/ 1204860 h 2653250"/>
                    <a:gd name="connsiteX1291" fmla="*/ 745404 w 4412618"/>
                    <a:gd name="connsiteY1291" fmla="*/ 1197432 h 2653250"/>
                    <a:gd name="connsiteX1292" fmla="*/ 760771 w 4412618"/>
                    <a:gd name="connsiteY1292" fmla="*/ 1209921 h 2653250"/>
                    <a:gd name="connsiteX1293" fmla="*/ 759211 w 4412618"/>
                    <a:gd name="connsiteY1293" fmla="*/ 1200188 h 2653250"/>
                    <a:gd name="connsiteX1294" fmla="*/ 2729534 w 4412618"/>
                    <a:gd name="connsiteY1294" fmla="*/ 1194082 h 2653250"/>
                    <a:gd name="connsiteX1295" fmla="*/ 2719550 w 4412618"/>
                    <a:gd name="connsiteY1295" fmla="*/ 1205263 h 2653250"/>
                    <a:gd name="connsiteX1296" fmla="*/ 2708990 w 4412618"/>
                    <a:gd name="connsiteY1296" fmla="*/ 1212685 h 2653250"/>
                    <a:gd name="connsiteX1297" fmla="*/ 2712074 w 4412618"/>
                    <a:gd name="connsiteY1297" fmla="*/ 1225867 h 2653250"/>
                    <a:gd name="connsiteX1298" fmla="*/ 2727046 w 4412618"/>
                    <a:gd name="connsiteY1298" fmla="*/ 1239451 h 2653250"/>
                    <a:gd name="connsiteX1299" fmla="*/ 2725588 w 4412618"/>
                    <a:gd name="connsiteY1299" fmla="*/ 1225548 h 2653250"/>
                    <a:gd name="connsiteX1300" fmla="*/ 3090901 w 4412618"/>
                    <a:gd name="connsiteY1300" fmla="*/ 1188732 h 2653250"/>
                    <a:gd name="connsiteX1301" fmla="*/ 3094897 w 4412618"/>
                    <a:gd name="connsiteY1301" fmla="*/ 1205189 h 2653250"/>
                    <a:gd name="connsiteX1302" fmla="*/ 3100676 w 4412618"/>
                    <a:gd name="connsiteY1302" fmla="*/ 1194388 h 2653250"/>
                    <a:gd name="connsiteX1303" fmla="*/ 3724915 w 4412618"/>
                    <a:gd name="connsiteY1303" fmla="*/ 1175765 h 2653250"/>
                    <a:gd name="connsiteX1304" fmla="*/ 3723222 w 4412618"/>
                    <a:gd name="connsiteY1304" fmla="*/ 1177235 h 2653250"/>
                    <a:gd name="connsiteX1305" fmla="*/ 3700880 w 4412618"/>
                    <a:gd name="connsiteY1305" fmla="*/ 1189031 h 2653250"/>
                    <a:gd name="connsiteX1306" fmla="*/ 3741935 w 4412618"/>
                    <a:gd name="connsiteY1306" fmla="*/ 1199238 h 2653250"/>
                    <a:gd name="connsiteX1307" fmla="*/ 3746284 w 4412618"/>
                    <a:gd name="connsiteY1307" fmla="*/ 1201463 h 2653250"/>
                    <a:gd name="connsiteX1308" fmla="*/ 3735227 w 4412618"/>
                    <a:gd name="connsiteY1308" fmla="*/ 1182251 h 2653250"/>
                    <a:gd name="connsiteX1309" fmla="*/ 916275 w 4412618"/>
                    <a:gd name="connsiteY1309" fmla="*/ 1162251 h 2653250"/>
                    <a:gd name="connsiteX1310" fmla="*/ 905365 w 4412618"/>
                    <a:gd name="connsiteY1310" fmla="*/ 1165163 h 2653250"/>
                    <a:gd name="connsiteX1311" fmla="*/ 919825 w 4412618"/>
                    <a:gd name="connsiteY1311" fmla="*/ 1173974 h 2653250"/>
                    <a:gd name="connsiteX1312" fmla="*/ 2808642 w 4412618"/>
                    <a:gd name="connsiteY1312" fmla="*/ 1141558 h 2653250"/>
                    <a:gd name="connsiteX1313" fmla="*/ 2786577 w 4412618"/>
                    <a:gd name="connsiteY1313" fmla="*/ 1154313 h 2653250"/>
                    <a:gd name="connsiteX1314" fmla="*/ 2753357 w 4412618"/>
                    <a:gd name="connsiteY1314" fmla="*/ 1165260 h 2653250"/>
                    <a:gd name="connsiteX1315" fmla="*/ 2752747 w 4412618"/>
                    <a:gd name="connsiteY1315" fmla="*/ 1166637 h 2653250"/>
                    <a:gd name="connsiteX1316" fmla="*/ 2765197 w 4412618"/>
                    <a:gd name="connsiteY1316" fmla="*/ 1177429 h 2653250"/>
                    <a:gd name="connsiteX1317" fmla="*/ 2786358 w 4412618"/>
                    <a:gd name="connsiteY1317" fmla="*/ 1212757 h 2653250"/>
                    <a:gd name="connsiteX1318" fmla="*/ 2794074 w 4412618"/>
                    <a:gd name="connsiteY1318" fmla="*/ 1236814 h 2653250"/>
                    <a:gd name="connsiteX1319" fmla="*/ 2802718 w 4412618"/>
                    <a:gd name="connsiteY1319" fmla="*/ 1217411 h 2653250"/>
                    <a:gd name="connsiteX1320" fmla="*/ 2801285 w 4412618"/>
                    <a:gd name="connsiteY1320" fmla="*/ 1187946 h 2653250"/>
                    <a:gd name="connsiteX1321" fmla="*/ 3227660 w 4412618"/>
                    <a:gd name="connsiteY1321" fmla="*/ 1102331 h 2653250"/>
                    <a:gd name="connsiteX1322" fmla="*/ 3214963 w 4412618"/>
                    <a:gd name="connsiteY1322" fmla="*/ 1110218 h 2653250"/>
                    <a:gd name="connsiteX1323" fmla="*/ 3202738 w 4412618"/>
                    <a:gd name="connsiteY1323" fmla="*/ 1114359 h 2653250"/>
                    <a:gd name="connsiteX1324" fmla="*/ 3201415 w 4412618"/>
                    <a:gd name="connsiteY1324" fmla="*/ 1137870 h 2653250"/>
                    <a:gd name="connsiteX1325" fmla="*/ 3193404 w 4412618"/>
                    <a:gd name="connsiteY1325" fmla="*/ 1165165 h 2653250"/>
                    <a:gd name="connsiteX1326" fmla="*/ 3205278 w 4412618"/>
                    <a:gd name="connsiteY1326" fmla="*/ 1157788 h 2653250"/>
                    <a:gd name="connsiteX1327" fmla="*/ 3244282 w 4412618"/>
                    <a:gd name="connsiteY1327" fmla="*/ 1144576 h 2653250"/>
                    <a:gd name="connsiteX1328" fmla="*/ 3253203 w 4412618"/>
                    <a:gd name="connsiteY1328" fmla="*/ 1144491 h 2653250"/>
                    <a:gd name="connsiteX1329" fmla="*/ 3258133 w 4412618"/>
                    <a:gd name="connsiteY1329" fmla="*/ 1128456 h 2653250"/>
                    <a:gd name="connsiteX1330" fmla="*/ 3259956 w 4412618"/>
                    <a:gd name="connsiteY1330" fmla="*/ 1125328 h 2653250"/>
                    <a:gd name="connsiteX1331" fmla="*/ 3244100 w 4412618"/>
                    <a:gd name="connsiteY1331" fmla="*/ 1110054 h 2653250"/>
                    <a:gd name="connsiteX1332" fmla="*/ 3244080 w 4412618"/>
                    <a:gd name="connsiteY1332" fmla="*/ 1110016 h 2653250"/>
                    <a:gd name="connsiteX1333" fmla="*/ 3237189 w 4412618"/>
                    <a:gd name="connsiteY1333" fmla="*/ 1108307 h 2653250"/>
                    <a:gd name="connsiteX1334" fmla="*/ 3806370 w 4412618"/>
                    <a:gd name="connsiteY1334" fmla="*/ 1099827 h 2653250"/>
                    <a:gd name="connsiteX1335" fmla="*/ 3773375 w 4412618"/>
                    <a:gd name="connsiteY1335" fmla="*/ 1106223 h 2653250"/>
                    <a:gd name="connsiteX1336" fmla="*/ 3781366 w 4412618"/>
                    <a:gd name="connsiteY1336" fmla="*/ 1114285 h 2653250"/>
                    <a:gd name="connsiteX1337" fmla="*/ 3764462 w 4412618"/>
                    <a:gd name="connsiteY1337" fmla="*/ 1123705 h 2653250"/>
                    <a:gd name="connsiteX1338" fmla="*/ 3764749 w 4412618"/>
                    <a:gd name="connsiteY1338" fmla="*/ 1123982 h 2653250"/>
                    <a:gd name="connsiteX1339" fmla="*/ 3769272 w 4412618"/>
                    <a:gd name="connsiteY1339" fmla="*/ 1125216 h 2653250"/>
                    <a:gd name="connsiteX1340" fmla="*/ 3768085 w 4412618"/>
                    <a:gd name="connsiteY1340" fmla="*/ 1127200 h 2653250"/>
                    <a:gd name="connsiteX1341" fmla="*/ 3776261 w 4412618"/>
                    <a:gd name="connsiteY1341" fmla="*/ 1135083 h 2653250"/>
                    <a:gd name="connsiteX1342" fmla="*/ 3788622 w 4412618"/>
                    <a:gd name="connsiteY1342" fmla="*/ 1154190 h 2653250"/>
                    <a:gd name="connsiteX1343" fmla="*/ 3798610 w 4412618"/>
                    <a:gd name="connsiteY1343" fmla="*/ 1163251 h 2653250"/>
                    <a:gd name="connsiteX1344" fmla="*/ 3797151 w 4412618"/>
                    <a:gd name="connsiteY1344" fmla="*/ 1149348 h 2653250"/>
                    <a:gd name="connsiteX1345" fmla="*/ 3802275 w 4412618"/>
                    <a:gd name="connsiteY1345" fmla="*/ 1108487 h 2653250"/>
                    <a:gd name="connsiteX1346" fmla="*/ 2623791 w 4412618"/>
                    <a:gd name="connsiteY1346" fmla="*/ 1090579 h 2653250"/>
                    <a:gd name="connsiteX1347" fmla="*/ 2632267 w 4412618"/>
                    <a:gd name="connsiteY1347" fmla="*/ 1105242 h 2653250"/>
                    <a:gd name="connsiteX1348" fmla="*/ 2634765 w 4412618"/>
                    <a:gd name="connsiteY1348" fmla="*/ 1093248 h 2653250"/>
                    <a:gd name="connsiteX1349" fmla="*/ 1048846 w 4412618"/>
                    <a:gd name="connsiteY1349" fmla="*/ 1070466 h 2653250"/>
                    <a:gd name="connsiteX1350" fmla="*/ 1040651 w 4412618"/>
                    <a:gd name="connsiteY1350" fmla="*/ 1072367 h 2653250"/>
                    <a:gd name="connsiteX1351" fmla="*/ 1043092 w 4412618"/>
                    <a:gd name="connsiteY1351" fmla="*/ 1076604 h 2653250"/>
                    <a:gd name="connsiteX1352" fmla="*/ 3434366 w 4412618"/>
                    <a:gd name="connsiteY1352" fmla="*/ 1047093 h 2653250"/>
                    <a:gd name="connsiteX1353" fmla="*/ 3429873 w 4412618"/>
                    <a:gd name="connsiteY1353" fmla="*/ 1049664 h 2653250"/>
                    <a:gd name="connsiteX1354" fmla="*/ 3384286 w 4412618"/>
                    <a:gd name="connsiteY1354" fmla="*/ 1064456 h 2653250"/>
                    <a:gd name="connsiteX1355" fmla="*/ 3371425 w 4412618"/>
                    <a:gd name="connsiteY1355" fmla="*/ 1065545 h 2653250"/>
                    <a:gd name="connsiteX1356" fmla="*/ 3364504 w 4412618"/>
                    <a:gd name="connsiteY1356" fmla="*/ 1088054 h 2653250"/>
                    <a:gd name="connsiteX1357" fmla="*/ 3350183 w 4412618"/>
                    <a:gd name="connsiteY1357" fmla="*/ 1112633 h 2653250"/>
                    <a:gd name="connsiteX1358" fmla="*/ 3363481 w 4412618"/>
                    <a:gd name="connsiteY1358" fmla="*/ 1108318 h 2653250"/>
                    <a:gd name="connsiteX1359" fmla="*/ 3404515 w 4412618"/>
                    <a:gd name="connsiteY1359" fmla="*/ 1104842 h 2653250"/>
                    <a:gd name="connsiteX1360" fmla="*/ 3432879 w 4412618"/>
                    <a:gd name="connsiteY1360" fmla="*/ 1111557 h 2653250"/>
                    <a:gd name="connsiteX1361" fmla="*/ 3418779 w 4412618"/>
                    <a:gd name="connsiteY1361" fmla="*/ 1137067 h 2653250"/>
                    <a:gd name="connsiteX1362" fmla="*/ 3393913 w 4412618"/>
                    <a:gd name="connsiteY1362" fmla="*/ 1160181 h 2653250"/>
                    <a:gd name="connsiteX1363" fmla="*/ 3396459 w 4412618"/>
                    <a:gd name="connsiteY1363" fmla="*/ 1170293 h 2653250"/>
                    <a:gd name="connsiteX1364" fmla="*/ 3395508 w 4412618"/>
                    <a:gd name="connsiteY1364" fmla="*/ 1183788 h 2653250"/>
                    <a:gd name="connsiteX1365" fmla="*/ 3408062 w 4412618"/>
                    <a:gd name="connsiteY1365" fmla="*/ 1186461 h 2653250"/>
                    <a:gd name="connsiteX1366" fmla="*/ 3425000 w 4412618"/>
                    <a:gd name="connsiteY1366" fmla="*/ 1194417 h 2653250"/>
                    <a:gd name="connsiteX1367" fmla="*/ 3437521 w 4412618"/>
                    <a:gd name="connsiteY1367" fmla="*/ 1181434 h 2653250"/>
                    <a:gd name="connsiteX1368" fmla="*/ 3435418 w 4412618"/>
                    <a:gd name="connsiteY1368" fmla="*/ 1173439 h 2653250"/>
                    <a:gd name="connsiteX1369" fmla="*/ 3419922 w 4412618"/>
                    <a:gd name="connsiteY1369" fmla="*/ 1157803 h 2653250"/>
                    <a:gd name="connsiteX1370" fmla="*/ 3445382 w 4412618"/>
                    <a:gd name="connsiteY1370" fmla="*/ 1143613 h 2653250"/>
                    <a:gd name="connsiteX1371" fmla="*/ 3445424 w 4412618"/>
                    <a:gd name="connsiteY1371" fmla="*/ 1143605 h 2653250"/>
                    <a:gd name="connsiteX1372" fmla="*/ 3449066 w 4412618"/>
                    <a:gd name="connsiteY1372" fmla="*/ 1137510 h 2653250"/>
                    <a:gd name="connsiteX1373" fmla="*/ 3462723 w 4412618"/>
                    <a:gd name="connsiteY1373" fmla="*/ 1125653 h 2653250"/>
                    <a:gd name="connsiteX1374" fmla="*/ 3462116 w 4412618"/>
                    <a:gd name="connsiteY1374" fmla="*/ 1122992 h 2653250"/>
                    <a:gd name="connsiteX1375" fmla="*/ 3461247 w 4412618"/>
                    <a:gd name="connsiteY1375" fmla="*/ 1075074 h 2653250"/>
                    <a:gd name="connsiteX1376" fmla="*/ 3463773 w 4412618"/>
                    <a:gd name="connsiteY1376" fmla="*/ 1063288 h 2653250"/>
                    <a:gd name="connsiteX1377" fmla="*/ 3458374 w 4412618"/>
                    <a:gd name="connsiteY1377" fmla="*/ 1052206 h 2653250"/>
                    <a:gd name="connsiteX1378" fmla="*/ 1122614 w 4412618"/>
                    <a:gd name="connsiteY1378" fmla="*/ 1039464 h 2653250"/>
                    <a:gd name="connsiteX1379" fmla="*/ 1116633 w 4412618"/>
                    <a:gd name="connsiteY1379" fmla="*/ 1040994 h 2653250"/>
                    <a:gd name="connsiteX1380" fmla="*/ 1116609 w 4412618"/>
                    <a:gd name="connsiteY1380" fmla="*/ 1063125 h 2653250"/>
                    <a:gd name="connsiteX1381" fmla="*/ 1078793 w 4412618"/>
                    <a:gd name="connsiteY1381" fmla="*/ 1143166 h 2653250"/>
                    <a:gd name="connsiteX1382" fmla="*/ 1055373 w 4412618"/>
                    <a:gd name="connsiteY1382" fmla="*/ 1168145 h 2653250"/>
                    <a:gd name="connsiteX1383" fmla="*/ 1055250 w 4412618"/>
                    <a:gd name="connsiteY1383" fmla="*/ 1173321 h 2653250"/>
                    <a:gd name="connsiteX1384" fmla="*/ 1044345 w 4412618"/>
                    <a:gd name="connsiteY1384" fmla="*/ 1219990 h 2653250"/>
                    <a:gd name="connsiteX1385" fmla="*/ 1038627 w 4412618"/>
                    <a:gd name="connsiteY1385" fmla="*/ 1231562 h 2653250"/>
                    <a:gd name="connsiteX1386" fmla="*/ 1054316 w 4412618"/>
                    <a:gd name="connsiteY1386" fmla="*/ 1249122 h 2653250"/>
                    <a:gd name="connsiteX1387" fmla="*/ 1059026 w 4412618"/>
                    <a:gd name="connsiteY1387" fmla="*/ 1257745 h 2653250"/>
                    <a:gd name="connsiteX1388" fmla="*/ 1062556 w 4412618"/>
                    <a:gd name="connsiteY1388" fmla="*/ 1255007 h 2653250"/>
                    <a:gd name="connsiteX1389" fmla="*/ 1068822 w 4412618"/>
                    <a:gd name="connsiteY1389" fmla="*/ 1270366 h 2653250"/>
                    <a:gd name="connsiteX1390" fmla="*/ 1071133 w 4412618"/>
                    <a:gd name="connsiteY1390" fmla="*/ 1260475 h 2653250"/>
                    <a:gd name="connsiteX1391" fmla="*/ 1089373 w 4412618"/>
                    <a:gd name="connsiteY1391" fmla="*/ 1223553 h 2653250"/>
                    <a:gd name="connsiteX1392" fmla="*/ 1109785 w 4412618"/>
                    <a:gd name="connsiteY1392" fmla="*/ 1202746 h 2653250"/>
                    <a:gd name="connsiteX1393" fmla="*/ 1123724 w 4412618"/>
                    <a:gd name="connsiteY1393" fmla="*/ 1226949 h 2653250"/>
                    <a:gd name="connsiteX1394" fmla="*/ 1144169 w 4412618"/>
                    <a:gd name="connsiteY1394" fmla="*/ 1206549 h 2653250"/>
                    <a:gd name="connsiteX1395" fmla="*/ 1180934 w 4412618"/>
                    <a:gd name="connsiteY1395" fmla="*/ 1187995 h 2653250"/>
                    <a:gd name="connsiteX1396" fmla="*/ 1208577 w 4412618"/>
                    <a:gd name="connsiteY1396" fmla="*/ 1181286 h 2653250"/>
                    <a:gd name="connsiteX1397" fmla="*/ 1196252 w 4412618"/>
                    <a:gd name="connsiteY1397" fmla="*/ 1174690 h 2653250"/>
                    <a:gd name="connsiteX1398" fmla="*/ 1165309 w 4412618"/>
                    <a:gd name="connsiteY1398" fmla="*/ 1147517 h 2653250"/>
                    <a:gd name="connsiteX1399" fmla="*/ 1150494 w 4412618"/>
                    <a:gd name="connsiteY1399" fmla="*/ 1122414 h 2653250"/>
                    <a:gd name="connsiteX1400" fmla="*/ 1178656 w 4412618"/>
                    <a:gd name="connsiteY1400" fmla="*/ 1114901 h 2653250"/>
                    <a:gd name="connsiteX1401" fmla="*/ 1219772 w 4412618"/>
                    <a:gd name="connsiteY1401" fmla="*/ 1117216 h 2653250"/>
                    <a:gd name="connsiteX1402" fmla="*/ 1244014 w 4412618"/>
                    <a:gd name="connsiteY1402" fmla="*/ 1124330 h 2653250"/>
                    <a:gd name="connsiteX1403" fmla="*/ 1232805 w 4412618"/>
                    <a:gd name="connsiteY1403" fmla="*/ 1106286 h 2653250"/>
                    <a:gd name="connsiteX1404" fmla="*/ 1207616 w 4412618"/>
                    <a:gd name="connsiteY1404" fmla="*/ 1090936 h 2653250"/>
                    <a:gd name="connsiteX1405" fmla="*/ 1201184 w 4412618"/>
                    <a:gd name="connsiteY1405" fmla="*/ 1083478 h 2653250"/>
                    <a:gd name="connsiteX1406" fmla="*/ 1187422 w 4412618"/>
                    <a:gd name="connsiteY1406" fmla="*/ 1087157 h 2653250"/>
                    <a:gd name="connsiteX1407" fmla="*/ 1171847 w 4412618"/>
                    <a:gd name="connsiteY1407" fmla="*/ 1102713 h 2653250"/>
                    <a:gd name="connsiteX1408" fmla="*/ 1157558 w 4412618"/>
                    <a:gd name="connsiteY1408" fmla="*/ 1077309 h 2653250"/>
                    <a:gd name="connsiteX1409" fmla="*/ 1157550 w 4412618"/>
                    <a:gd name="connsiteY1409" fmla="*/ 1077267 h 2653250"/>
                    <a:gd name="connsiteX1410" fmla="*/ 1151441 w 4412618"/>
                    <a:gd name="connsiteY1410" fmla="*/ 1073648 h 2653250"/>
                    <a:gd name="connsiteX1411" fmla="*/ 1124319 w 4412618"/>
                    <a:gd name="connsiteY1411" fmla="*/ 1042660 h 2653250"/>
                    <a:gd name="connsiteX1412" fmla="*/ 2155528 w 4412618"/>
                    <a:gd name="connsiteY1412" fmla="*/ 1036588 h 2653250"/>
                    <a:gd name="connsiteX1413" fmla="*/ 2133586 w 4412618"/>
                    <a:gd name="connsiteY1413" fmla="*/ 1059520 h 2653250"/>
                    <a:gd name="connsiteX1414" fmla="*/ 2133411 w 4412618"/>
                    <a:gd name="connsiteY1414" fmla="*/ 1064694 h 2653250"/>
                    <a:gd name="connsiteX1415" fmla="*/ 2129827 w 4412618"/>
                    <a:gd name="connsiteY1415" fmla="*/ 1079354 h 2653250"/>
                    <a:gd name="connsiteX1416" fmla="*/ 2143595 w 4412618"/>
                    <a:gd name="connsiteY1416" fmla="*/ 1065078 h 2653250"/>
                    <a:gd name="connsiteX1417" fmla="*/ 2159651 w 4412618"/>
                    <a:gd name="connsiteY1417" fmla="*/ 1054690 h 2653250"/>
                    <a:gd name="connsiteX1418" fmla="*/ 2455539 w 4412618"/>
                    <a:gd name="connsiteY1418" fmla="*/ 1031969 h 2653250"/>
                    <a:gd name="connsiteX1419" fmla="*/ 2444628 w 4412618"/>
                    <a:gd name="connsiteY1419" fmla="*/ 1050222 h 2653250"/>
                    <a:gd name="connsiteX1420" fmla="*/ 2413533 w 4412618"/>
                    <a:gd name="connsiteY1420" fmla="*/ 1077224 h 2653250"/>
                    <a:gd name="connsiteX1421" fmla="*/ 2391192 w 4412618"/>
                    <a:gd name="connsiteY1421" fmla="*/ 1089020 h 2653250"/>
                    <a:gd name="connsiteX1422" fmla="*/ 2432246 w 4412618"/>
                    <a:gd name="connsiteY1422" fmla="*/ 1099225 h 2653250"/>
                    <a:gd name="connsiteX1423" fmla="*/ 2468907 w 4412618"/>
                    <a:gd name="connsiteY1423" fmla="*/ 1117984 h 2653250"/>
                    <a:gd name="connsiteX1424" fmla="*/ 2489425 w 4412618"/>
                    <a:gd name="connsiteY1424" fmla="*/ 1138688 h 2653250"/>
                    <a:gd name="connsiteX1425" fmla="*/ 2463964 w 4412618"/>
                    <a:gd name="connsiteY1425" fmla="*/ 1152877 h 2653250"/>
                    <a:gd name="connsiteX1426" fmla="*/ 2375643 w 4412618"/>
                    <a:gd name="connsiteY1426" fmla="*/ 1158902 h 2653250"/>
                    <a:gd name="connsiteX1427" fmla="*/ 2329133 w 4412618"/>
                    <a:gd name="connsiteY1427" fmla="*/ 1147338 h 2653250"/>
                    <a:gd name="connsiteX1428" fmla="*/ 2317641 w 4412618"/>
                    <a:gd name="connsiteY1428" fmla="*/ 1141459 h 2653250"/>
                    <a:gd name="connsiteX1429" fmla="*/ 2299861 w 4412618"/>
                    <a:gd name="connsiteY1429" fmla="*/ 1156899 h 2653250"/>
                    <a:gd name="connsiteX1430" fmla="*/ 2299190 w 4412618"/>
                    <a:gd name="connsiteY1430" fmla="*/ 1157253 h 2653250"/>
                    <a:gd name="connsiteX1431" fmla="*/ 2290686 w 4412618"/>
                    <a:gd name="connsiteY1431" fmla="*/ 1174789 h 2653250"/>
                    <a:gd name="connsiteX1432" fmla="*/ 2324933 w 4412618"/>
                    <a:gd name="connsiteY1432" fmla="*/ 1192311 h 2653250"/>
                    <a:gd name="connsiteX1433" fmla="*/ 2345450 w 4412618"/>
                    <a:gd name="connsiteY1433" fmla="*/ 1213015 h 2653250"/>
                    <a:gd name="connsiteX1434" fmla="*/ 2319989 w 4412618"/>
                    <a:gd name="connsiteY1434" fmla="*/ 1227204 h 2653250"/>
                    <a:gd name="connsiteX1435" fmla="*/ 2281880 w 4412618"/>
                    <a:gd name="connsiteY1435" fmla="*/ 1234591 h 2653250"/>
                    <a:gd name="connsiteX1436" fmla="*/ 2289870 w 4412618"/>
                    <a:gd name="connsiteY1436" fmla="*/ 1242653 h 2653250"/>
                    <a:gd name="connsiteX1437" fmla="*/ 2272967 w 4412618"/>
                    <a:gd name="connsiteY1437" fmla="*/ 1252074 h 2653250"/>
                    <a:gd name="connsiteX1438" fmla="*/ 2284765 w 4412618"/>
                    <a:gd name="connsiteY1438" fmla="*/ 1263452 h 2653250"/>
                    <a:gd name="connsiteX1439" fmla="*/ 2302365 w 4412618"/>
                    <a:gd name="connsiteY1439" fmla="*/ 1290653 h 2653250"/>
                    <a:gd name="connsiteX1440" fmla="*/ 2310446 w 4412618"/>
                    <a:gd name="connsiteY1440" fmla="*/ 1273534 h 2653250"/>
                    <a:gd name="connsiteX1441" fmla="*/ 2330486 w 4412618"/>
                    <a:gd name="connsiteY1441" fmla="*/ 1252367 h 2653250"/>
                    <a:gd name="connsiteX1442" fmla="*/ 2345479 w 4412618"/>
                    <a:gd name="connsiteY1442" fmla="*/ 1277363 h 2653250"/>
                    <a:gd name="connsiteX1443" fmla="*/ 2354600 w 4412618"/>
                    <a:gd name="connsiteY1443" fmla="*/ 1317521 h 2653250"/>
                    <a:gd name="connsiteX1444" fmla="*/ 2354449 w 4412618"/>
                    <a:gd name="connsiteY1444" fmla="*/ 1342785 h 2653250"/>
                    <a:gd name="connsiteX1445" fmla="*/ 2368700 w 4412618"/>
                    <a:gd name="connsiteY1445" fmla="*/ 1327033 h 2653250"/>
                    <a:gd name="connsiteX1446" fmla="*/ 2376504 w 4412618"/>
                    <a:gd name="connsiteY1446" fmla="*/ 1298585 h 2653250"/>
                    <a:gd name="connsiteX1447" fmla="*/ 2424983 w 4412618"/>
                    <a:gd name="connsiteY1447" fmla="*/ 1224513 h 2653250"/>
                    <a:gd name="connsiteX1448" fmla="*/ 2449818 w 4412618"/>
                    <a:gd name="connsiteY1448" fmla="*/ 1209255 h 2653250"/>
                    <a:gd name="connsiteX1449" fmla="*/ 2454546 w 4412618"/>
                    <a:gd name="connsiteY1449" fmla="*/ 1225791 h 2653250"/>
                    <a:gd name="connsiteX1450" fmla="*/ 2465296 w 4412618"/>
                    <a:gd name="connsiteY1450" fmla="*/ 1222642 h 2653250"/>
                    <a:gd name="connsiteX1451" fmla="*/ 2506456 w 4412618"/>
                    <a:gd name="connsiteY1451" fmla="*/ 1223958 h 2653250"/>
                    <a:gd name="connsiteX1452" fmla="*/ 2533938 w 4412618"/>
                    <a:gd name="connsiteY1452" fmla="*/ 1231305 h 2653250"/>
                    <a:gd name="connsiteX1453" fmla="*/ 2526275 w 4412618"/>
                    <a:gd name="connsiteY1453" fmla="*/ 1219612 h 2653250"/>
                    <a:gd name="connsiteX1454" fmla="*/ 2512122 w 4412618"/>
                    <a:gd name="connsiteY1454" fmla="*/ 1180940 h 2653250"/>
                    <a:gd name="connsiteX1455" fmla="*/ 2511136 w 4412618"/>
                    <a:gd name="connsiteY1455" fmla="*/ 1151808 h 2653250"/>
                    <a:gd name="connsiteX1456" fmla="*/ 2539458 w 4412618"/>
                    <a:gd name="connsiteY1456" fmla="*/ 1158697 h 2653250"/>
                    <a:gd name="connsiteX1457" fmla="*/ 2574445 w 4412618"/>
                    <a:gd name="connsiteY1457" fmla="*/ 1180417 h 2653250"/>
                    <a:gd name="connsiteX1458" fmla="*/ 2592320 w 4412618"/>
                    <a:gd name="connsiteY1458" fmla="*/ 1198272 h 2653250"/>
                    <a:gd name="connsiteX1459" fmla="*/ 2591120 w 4412618"/>
                    <a:gd name="connsiteY1459" fmla="*/ 1177063 h 2653250"/>
                    <a:gd name="connsiteX1460" fmla="*/ 2576357 w 4412618"/>
                    <a:gd name="connsiteY1460" fmla="*/ 1151524 h 2653250"/>
                    <a:gd name="connsiteX1461" fmla="*/ 2561358 w 4412618"/>
                    <a:gd name="connsiteY1461" fmla="*/ 1106006 h 2653250"/>
                    <a:gd name="connsiteX1462" fmla="*/ 2559657 w 4412618"/>
                    <a:gd name="connsiteY1462" fmla="*/ 1086956 h 2653250"/>
                    <a:gd name="connsiteX1463" fmla="*/ 2528240 w 4412618"/>
                    <a:gd name="connsiteY1463" fmla="*/ 1078557 h 2653250"/>
                    <a:gd name="connsiteX1464" fmla="*/ 2485448 w 4412618"/>
                    <a:gd name="connsiteY1464" fmla="*/ 1056975 h 2653250"/>
                    <a:gd name="connsiteX1465" fmla="*/ 3809137 w 4412618"/>
                    <a:gd name="connsiteY1465" fmla="*/ 1013091 h 2653250"/>
                    <a:gd name="connsiteX1466" fmla="*/ 3791357 w 4412618"/>
                    <a:gd name="connsiteY1466" fmla="*/ 1028530 h 2653250"/>
                    <a:gd name="connsiteX1467" fmla="*/ 3766201 w 4412618"/>
                    <a:gd name="connsiteY1467" fmla="*/ 1041813 h 2653250"/>
                    <a:gd name="connsiteX1468" fmla="*/ 3779768 w 4412618"/>
                    <a:gd name="connsiteY1468" fmla="*/ 1045185 h 2653250"/>
                    <a:gd name="connsiteX1469" fmla="*/ 3816428 w 4412618"/>
                    <a:gd name="connsiteY1469" fmla="*/ 1063944 h 2653250"/>
                    <a:gd name="connsiteX1470" fmla="*/ 3836946 w 4412618"/>
                    <a:gd name="connsiteY1470" fmla="*/ 1084647 h 2653250"/>
                    <a:gd name="connsiteX1471" fmla="*/ 3825190 w 4412618"/>
                    <a:gd name="connsiteY1471" fmla="*/ 1091199 h 2653250"/>
                    <a:gd name="connsiteX1472" fmla="*/ 3836761 w 4412618"/>
                    <a:gd name="connsiteY1472" fmla="*/ 1101229 h 2653250"/>
                    <a:gd name="connsiteX1473" fmla="*/ 3857921 w 4412618"/>
                    <a:gd name="connsiteY1473" fmla="*/ 1136557 h 2653250"/>
                    <a:gd name="connsiteX1474" fmla="*/ 3865638 w 4412618"/>
                    <a:gd name="connsiteY1474" fmla="*/ 1160615 h 2653250"/>
                    <a:gd name="connsiteX1475" fmla="*/ 3874282 w 4412618"/>
                    <a:gd name="connsiteY1475" fmla="*/ 1141211 h 2653250"/>
                    <a:gd name="connsiteX1476" fmla="*/ 3872848 w 4412618"/>
                    <a:gd name="connsiteY1476" fmla="*/ 1111746 h 2653250"/>
                    <a:gd name="connsiteX1477" fmla="*/ 3880356 w 4412618"/>
                    <a:gd name="connsiteY1477" fmla="*/ 1064412 h 2653250"/>
                    <a:gd name="connsiteX1478" fmla="*/ 3893735 w 4412618"/>
                    <a:gd name="connsiteY1478" fmla="*/ 1031540 h 2653250"/>
                    <a:gd name="connsiteX1479" fmla="*/ 3867138 w 4412618"/>
                    <a:gd name="connsiteY1479" fmla="*/ 1030533 h 2653250"/>
                    <a:gd name="connsiteX1480" fmla="*/ 3820628 w 4412618"/>
                    <a:gd name="connsiteY1480" fmla="*/ 1018971 h 2653250"/>
                    <a:gd name="connsiteX1481" fmla="*/ 3092490 w 4412618"/>
                    <a:gd name="connsiteY1481" fmla="*/ 1010225 h 2653250"/>
                    <a:gd name="connsiteX1482" fmla="*/ 3081264 w 4412618"/>
                    <a:gd name="connsiteY1482" fmla="*/ 1033276 h 2653250"/>
                    <a:gd name="connsiteX1483" fmla="*/ 3076802 w 4412618"/>
                    <a:gd name="connsiteY1483" fmla="*/ 1038767 h 2653250"/>
                    <a:gd name="connsiteX1484" fmla="*/ 3082763 w 4412618"/>
                    <a:gd name="connsiteY1484" fmla="*/ 1045440 h 2653250"/>
                    <a:gd name="connsiteX1485" fmla="*/ 3085097 w 4412618"/>
                    <a:gd name="connsiteY1485" fmla="*/ 1049715 h 2653250"/>
                    <a:gd name="connsiteX1486" fmla="*/ 3099599 w 4412618"/>
                    <a:gd name="connsiteY1486" fmla="*/ 1047391 h 2653250"/>
                    <a:gd name="connsiteX1487" fmla="*/ 3099708 w 4412618"/>
                    <a:gd name="connsiteY1487" fmla="*/ 1046927 h 2653250"/>
                    <a:gd name="connsiteX1488" fmla="*/ 3092750 w 4412618"/>
                    <a:gd name="connsiteY1488" fmla="*/ 1018262 h 2653250"/>
                    <a:gd name="connsiteX1489" fmla="*/ 1410759 w 4412618"/>
                    <a:gd name="connsiteY1489" fmla="*/ 987580 h 2653250"/>
                    <a:gd name="connsiteX1490" fmla="*/ 1388165 w 4412618"/>
                    <a:gd name="connsiteY1490" fmla="*/ 998982 h 2653250"/>
                    <a:gd name="connsiteX1491" fmla="*/ 1370428 w 4412618"/>
                    <a:gd name="connsiteY1491" fmla="*/ 1003287 h 2653250"/>
                    <a:gd name="connsiteX1492" fmla="*/ 1369964 w 4412618"/>
                    <a:gd name="connsiteY1492" fmla="*/ 1022876 h 2653250"/>
                    <a:gd name="connsiteX1493" fmla="*/ 1359058 w 4412618"/>
                    <a:gd name="connsiteY1493" fmla="*/ 1069545 h 2653250"/>
                    <a:gd name="connsiteX1494" fmla="*/ 1353341 w 4412618"/>
                    <a:gd name="connsiteY1494" fmla="*/ 1081118 h 2653250"/>
                    <a:gd name="connsiteX1495" fmla="*/ 1369029 w 4412618"/>
                    <a:gd name="connsiteY1495" fmla="*/ 1098678 h 2653250"/>
                    <a:gd name="connsiteX1496" fmla="*/ 1382665 w 4412618"/>
                    <a:gd name="connsiteY1496" fmla="*/ 1123644 h 2653250"/>
                    <a:gd name="connsiteX1497" fmla="*/ 1385846 w 4412618"/>
                    <a:gd name="connsiteY1497" fmla="*/ 1110031 h 2653250"/>
                    <a:gd name="connsiteX1498" fmla="*/ 1404085 w 4412618"/>
                    <a:gd name="connsiteY1498" fmla="*/ 1073110 h 2653250"/>
                    <a:gd name="connsiteX1499" fmla="*/ 1424498 w 4412618"/>
                    <a:gd name="connsiteY1499" fmla="*/ 1052302 h 2653250"/>
                    <a:gd name="connsiteX1500" fmla="*/ 1439044 w 4412618"/>
                    <a:gd name="connsiteY1500" fmla="*/ 1077561 h 2653250"/>
                    <a:gd name="connsiteX1501" fmla="*/ 1446968 w 4412618"/>
                    <a:gd name="connsiteY1501" fmla="*/ 1115561 h 2653250"/>
                    <a:gd name="connsiteX1502" fmla="*/ 1454916 w 4412618"/>
                    <a:gd name="connsiteY1502" fmla="*/ 1107459 h 2653250"/>
                    <a:gd name="connsiteX1503" fmla="*/ 1464573 w 4412618"/>
                    <a:gd name="connsiteY1503" fmla="*/ 1124229 h 2653250"/>
                    <a:gd name="connsiteX1504" fmla="*/ 1475785 w 4412618"/>
                    <a:gd name="connsiteY1504" fmla="*/ 1112270 h 2653250"/>
                    <a:gd name="connsiteX1505" fmla="*/ 1510041 w 4412618"/>
                    <a:gd name="connsiteY1505" fmla="*/ 1089415 h 2653250"/>
                    <a:gd name="connsiteX1506" fmla="*/ 1523659 w 4412618"/>
                    <a:gd name="connsiteY1506" fmla="*/ 1085625 h 2653250"/>
                    <a:gd name="connsiteX1507" fmla="*/ 1524564 w 4412618"/>
                    <a:gd name="connsiteY1507" fmla="*/ 1081129 h 2653250"/>
                    <a:gd name="connsiteX1508" fmla="*/ 1526069 w 4412618"/>
                    <a:gd name="connsiteY1508" fmla="*/ 1077834 h 2653250"/>
                    <a:gd name="connsiteX1509" fmla="*/ 1508775 w 4412618"/>
                    <a:gd name="connsiteY1509" fmla="*/ 1064208 h 2653250"/>
                    <a:gd name="connsiteX1510" fmla="*/ 1508751 w 4412618"/>
                    <a:gd name="connsiteY1510" fmla="*/ 1064172 h 2653250"/>
                    <a:gd name="connsiteX1511" fmla="*/ 1501725 w 4412618"/>
                    <a:gd name="connsiteY1511" fmla="*/ 1063155 h 2653250"/>
                    <a:gd name="connsiteX1512" fmla="*/ 1427875 w 4412618"/>
                    <a:gd name="connsiteY1512" fmla="*/ 1014340 h 2653250"/>
                    <a:gd name="connsiteX1513" fmla="*/ 946828 w 4412618"/>
                    <a:gd name="connsiteY1513" fmla="*/ 982327 h 2653250"/>
                    <a:gd name="connsiteX1514" fmla="*/ 937575 w 4412618"/>
                    <a:gd name="connsiteY1514" fmla="*/ 1021922 h 2653250"/>
                    <a:gd name="connsiteX1515" fmla="*/ 933724 w 4412618"/>
                    <a:gd name="connsiteY1515" fmla="*/ 1029718 h 2653250"/>
                    <a:gd name="connsiteX1516" fmla="*/ 956871 w 4412618"/>
                    <a:gd name="connsiteY1516" fmla="*/ 1018331 h 2653250"/>
                    <a:gd name="connsiteX1517" fmla="*/ 984583 w 4412618"/>
                    <a:gd name="connsiteY1517" fmla="*/ 1011903 h 2653250"/>
                    <a:gd name="connsiteX1518" fmla="*/ 972325 w 4412618"/>
                    <a:gd name="connsiteY1518" fmla="*/ 1005182 h 2653250"/>
                    <a:gd name="connsiteX1519" fmla="*/ 1811766 w 4412618"/>
                    <a:gd name="connsiteY1519" fmla="*/ 969047 h 2653250"/>
                    <a:gd name="connsiteX1520" fmla="*/ 1773597 w 4412618"/>
                    <a:gd name="connsiteY1520" fmla="*/ 981895 h 2653250"/>
                    <a:gd name="connsiteX1521" fmla="*/ 1725889 w 4412618"/>
                    <a:gd name="connsiteY1521" fmla="*/ 986459 h 2653250"/>
                    <a:gd name="connsiteX1522" fmla="*/ 1691124 w 4412618"/>
                    <a:gd name="connsiteY1522" fmla="*/ 982604 h 2653250"/>
                    <a:gd name="connsiteX1523" fmla="*/ 1687642 w 4412618"/>
                    <a:gd name="connsiteY1523" fmla="*/ 985689 h 2653250"/>
                    <a:gd name="connsiteX1524" fmla="*/ 1643747 w 4412618"/>
                    <a:gd name="connsiteY1524" fmla="*/ 1004930 h 2653250"/>
                    <a:gd name="connsiteX1525" fmla="*/ 1631057 w 4412618"/>
                    <a:gd name="connsiteY1525" fmla="*/ 1007290 h 2653250"/>
                    <a:gd name="connsiteX1526" fmla="*/ 1626404 w 4412618"/>
                    <a:gd name="connsiteY1526" fmla="*/ 1030374 h 2653250"/>
                    <a:gd name="connsiteX1527" fmla="*/ 1614591 w 4412618"/>
                    <a:gd name="connsiteY1527" fmla="*/ 1056253 h 2653250"/>
                    <a:gd name="connsiteX1528" fmla="*/ 1627395 w 4412618"/>
                    <a:gd name="connsiteY1528" fmla="*/ 1050640 h 2653250"/>
                    <a:gd name="connsiteX1529" fmla="*/ 1667882 w 4412618"/>
                    <a:gd name="connsiteY1529" fmla="*/ 1043110 h 2653250"/>
                    <a:gd name="connsiteX1530" fmla="*/ 1696772 w 4412618"/>
                    <a:gd name="connsiteY1530" fmla="*/ 1046979 h 2653250"/>
                    <a:gd name="connsiteX1531" fmla="*/ 1685272 w 4412618"/>
                    <a:gd name="connsiteY1531" fmla="*/ 1073762 h 2653250"/>
                    <a:gd name="connsiteX1532" fmla="*/ 1658039 w 4412618"/>
                    <a:gd name="connsiteY1532" fmla="*/ 1104653 h 2653250"/>
                    <a:gd name="connsiteX1533" fmla="*/ 1637463 w 4412618"/>
                    <a:gd name="connsiteY1533" fmla="*/ 1119313 h 2653250"/>
                    <a:gd name="connsiteX1534" fmla="*/ 1679509 w 4412618"/>
                    <a:gd name="connsiteY1534" fmla="*/ 1123977 h 2653250"/>
                    <a:gd name="connsiteX1535" fmla="*/ 1718336 w 4412618"/>
                    <a:gd name="connsiteY1535" fmla="*/ 1137699 h 2653250"/>
                    <a:gd name="connsiteX1536" fmla="*/ 1741422 w 4412618"/>
                    <a:gd name="connsiteY1536" fmla="*/ 1155494 h 2653250"/>
                    <a:gd name="connsiteX1537" fmla="*/ 1718071 w 4412618"/>
                    <a:gd name="connsiteY1537" fmla="*/ 1172939 h 2653250"/>
                    <a:gd name="connsiteX1538" fmla="*/ 1631333 w 4412618"/>
                    <a:gd name="connsiteY1538" fmla="*/ 1190641 h 2653250"/>
                    <a:gd name="connsiteX1539" fmla="*/ 1544871 w 4412618"/>
                    <a:gd name="connsiteY1539" fmla="*/ 1171634 h 2653250"/>
                    <a:gd name="connsiteX1540" fmla="*/ 1527554 w 4412618"/>
                    <a:gd name="connsiteY1540" fmla="*/ 1158286 h 2653250"/>
                    <a:gd name="connsiteX1541" fmla="*/ 1516340 w 4412618"/>
                    <a:gd name="connsiteY1541" fmla="*/ 1156784 h 2653250"/>
                    <a:gd name="connsiteX1542" fmla="*/ 1500274 w 4412618"/>
                    <a:gd name="connsiteY1542" fmla="*/ 1190790 h 2653250"/>
                    <a:gd name="connsiteX1543" fmla="*/ 1476855 w 4412618"/>
                    <a:gd name="connsiteY1543" fmla="*/ 1215769 h 2653250"/>
                    <a:gd name="connsiteX1544" fmla="*/ 1476732 w 4412618"/>
                    <a:gd name="connsiteY1544" fmla="*/ 1220944 h 2653250"/>
                    <a:gd name="connsiteX1545" fmla="*/ 1465827 w 4412618"/>
                    <a:gd name="connsiteY1545" fmla="*/ 1267613 h 2653250"/>
                    <a:gd name="connsiteX1546" fmla="*/ 1460110 w 4412618"/>
                    <a:gd name="connsiteY1546" fmla="*/ 1279186 h 2653250"/>
                    <a:gd name="connsiteX1547" fmla="*/ 1475799 w 4412618"/>
                    <a:gd name="connsiteY1547" fmla="*/ 1296747 h 2653250"/>
                    <a:gd name="connsiteX1548" fmla="*/ 1489434 w 4412618"/>
                    <a:gd name="connsiteY1548" fmla="*/ 1321713 h 2653250"/>
                    <a:gd name="connsiteX1549" fmla="*/ 1492616 w 4412618"/>
                    <a:gd name="connsiteY1549" fmla="*/ 1308099 h 2653250"/>
                    <a:gd name="connsiteX1550" fmla="*/ 1510854 w 4412618"/>
                    <a:gd name="connsiteY1550" fmla="*/ 1271178 h 2653250"/>
                    <a:gd name="connsiteX1551" fmla="*/ 1531266 w 4412618"/>
                    <a:gd name="connsiteY1551" fmla="*/ 1250371 h 2653250"/>
                    <a:gd name="connsiteX1552" fmla="*/ 1545813 w 4412618"/>
                    <a:gd name="connsiteY1552" fmla="*/ 1275628 h 2653250"/>
                    <a:gd name="connsiteX1553" fmla="*/ 1554219 w 4412618"/>
                    <a:gd name="connsiteY1553" fmla="*/ 1315943 h 2653250"/>
                    <a:gd name="connsiteX1554" fmla="*/ 1553621 w 4412618"/>
                    <a:gd name="connsiteY1554" fmla="*/ 1341200 h 2653250"/>
                    <a:gd name="connsiteX1555" fmla="*/ 1574502 w 4412618"/>
                    <a:gd name="connsiteY1555" fmla="*/ 1318927 h 2653250"/>
                    <a:gd name="connsiteX1556" fmla="*/ 1565439 w 4412618"/>
                    <a:gd name="connsiteY1556" fmla="*/ 1309574 h 2653250"/>
                    <a:gd name="connsiteX1557" fmla="*/ 1556010 w 4412618"/>
                    <a:gd name="connsiteY1557" fmla="*/ 1281992 h 2653250"/>
                    <a:gd name="connsiteX1558" fmla="*/ 1585111 w 4412618"/>
                    <a:gd name="connsiteY1558" fmla="*/ 1280334 h 2653250"/>
                    <a:gd name="connsiteX1559" fmla="*/ 1615433 w 4412618"/>
                    <a:gd name="connsiteY1559" fmla="*/ 1288402 h 2653250"/>
                    <a:gd name="connsiteX1560" fmla="*/ 1616810 w 4412618"/>
                    <a:gd name="connsiteY1560" fmla="*/ 1287482 h 2653250"/>
                    <a:gd name="connsiteX1561" fmla="*/ 1643814 w 4412618"/>
                    <a:gd name="connsiteY1561" fmla="*/ 1279969 h 2653250"/>
                    <a:gd name="connsiteX1562" fmla="*/ 1640153 w 4412618"/>
                    <a:gd name="connsiteY1562" fmla="*/ 1250299 h 2653250"/>
                    <a:gd name="connsiteX1563" fmla="*/ 1645778 w 4412618"/>
                    <a:gd name="connsiteY1563" fmla="*/ 1221699 h 2653250"/>
                    <a:gd name="connsiteX1564" fmla="*/ 1671809 w 4412618"/>
                    <a:gd name="connsiteY1564" fmla="*/ 1234812 h 2653250"/>
                    <a:gd name="connsiteX1565" fmla="*/ 1700980 w 4412618"/>
                    <a:gd name="connsiteY1565" fmla="*/ 1263881 h 2653250"/>
                    <a:gd name="connsiteX1566" fmla="*/ 1714356 w 4412618"/>
                    <a:gd name="connsiteY1566" fmla="*/ 1285314 h 2653250"/>
                    <a:gd name="connsiteX1567" fmla="*/ 1721577 w 4412618"/>
                    <a:gd name="connsiteY1567" fmla="*/ 1243631 h 2653250"/>
                    <a:gd name="connsiteX1568" fmla="*/ 1737645 w 4412618"/>
                    <a:gd name="connsiteY1568" fmla="*/ 1205714 h 2653250"/>
                    <a:gd name="connsiteX1569" fmla="*/ 1756816 w 4412618"/>
                    <a:gd name="connsiteY1569" fmla="*/ 1183757 h 2653250"/>
                    <a:gd name="connsiteX1570" fmla="*/ 1772803 w 4412618"/>
                    <a:gd name="connsiteY1570" fmla="*/ 1208130 h 2653250"/>
                    <a:gd name="connsiteX1571" fmla="*/ 1785177 w 4412618"/>
                    <a:gd name="connsiteY1571" fmla="*/ 1295787 h 2653250"/>
                    <a:gd name="connsiteX1572" fmla="*/ 1776994 w 4412618"/>
                    <a:gd name="connsiteY1572" fmla="*/ 1343010 h 2653250"/>
                    <a:gd name="connsiteX1573" fmla="*/ 1771958 w 4412618"/>
                    <a:gd name="connsiteY1573" fmla="*/ 1354895 h 2653250"/>
                    <a:gd name="connsiteX1574" fmla="*/ 1788638 w 4412618"/>
                    <a:gd name="connsiteY1574" fmla="*/ 1371516 h 2653250"/>
                    <a:gd name="connsiteX1575" fmla="*/ 1803699 w 4412618"/>
                    <a:gd name="connsiteY1575" fmla="*/ 1395649 h 2653250"/>
                    <a:gd name="connsiteX1576" fmla="*/ 1806086 w 4412618"/>
                    <a:gd name="connsiteY1576" fmla="*/ 1381875 h 2653250"/>
                    <a:gd name="connsiteX1577" fmla="*/ 1822153 w 4412618"/>
                    <a:gd name="connsiteY1577" fmla="*/ 1343958 h 2653250"/>
                    <a:gd name="connsiteX1578" fmla="*/ 1841325 w 4412618"/>
                    <a:gd name="connsiteY1578" fmla="*/ 1322002 h 2653250"/>
                    <a:gd name="connsiteX1579" fmla="*/ 1857311 w 4412618"/>
                    <a:gd name="connsiteY1579" fmla="*/ 1346374 h 2653250"/>
                    <a:gd name="connsiteX1580" fmla="*/ 1867425 w 4412618"/>
                    <a:gd name="connsiteY1580" fmla="*/ 1383852 h 2653250"/>
                    <a:gd name="connsiteX1581" fmla="*/ 1874890 w 4412618"/>
                    <a:gd name="connsiteY1581" fmla="*/ 1375303 h 2653250"/>
                    <a:gd name="connsiteX1582" fmla="*/ 1885504 w 4412618"/>
                    <a:gd name="connsiteY1582" fmla="*/ 1391483 h 2653250"/>
                    <a:gd name="connsiteX1583" fmla="*/ 1896003 w 4412618"/>
                    <a:gd name="connsiteY1583" fmla="*/ 1378896 h 2653250"/>
                    <a:gd name="connsiteX1584" fmla="*/ 1928876 w 4412618"/>
                    <a:gd name="connsiteY1584" fmla="*/ 1354092 h 2653250"/>
                    <a:gd name="connsiteX1585" fmla="*/ 1956457 w 4412618"/>
                    <a:gd name="connsiteY1585" fmla="*/ 1344664 h 2653250"/>
                    <a:gd name="connsiteX1586" fmla="*/ 1958116 w 4412618"/>
                    <a:gd name="connsiteY1586" fmla="*/ 1373764 h 2653250"/>
                    <a:gd name="connsiteX1587" fmla="*/ 1925003 w 4412618"/>
                    <a:gd name="connsiteY1587" fmla="*/ 1455863 h 2653250"/>
                    <a:gd name="connsiteX1588" fmla="*/ 1903073 w 4412618"/>
                    <a:gd name="connsiteY1588" fmla="*/ 1482158 h 2653250"/>
                    <a:gd name="connsiteX1589" fmla="*/ 1903250 w 4412618"/>
                    <a:gd name="connsiteY1589" fmla="*/ 1487332 h 2653250"/>
                    <a:gd name="connsiteX1590" fmla="*/ 1895068 w 4412618"/>
                    <a:gd name="connsiteY1590" fmla="*/ 1534555 h 2653250"/>
                    <a:gd name="connsiteX1591" fmla="*/ 1890032 w 4412618"/>
                    <a:gd name="connsiteY1591" fmla="*/ 1546439 h 2653250"/>
                    <a:gd name="connsiteX1592" fmla="*/ 1906712 w 4412618"/>
                    <a:gd name="connsiteY1592" fmla="*/ 1563060 h 2653250"/>
                    <a:gd name="connsiteX1593" fmla="*/ 1921773 w 4412618"/>
                    <a:gd name="connsiteY1593" fmla="*/ 1587194 h 2653250"/>
                    <a:gd name="connsiteX1594" fmla="*/ 1924159 w 4412618"/>
                    <a:gd name="connsiteY1594" fmla="*/ 1573419 h 2653250"/>
                    <a:gd name="connsiteX1595" fmla="*/ 1940227 w 4412618"/>
                    <a:gd name="connsiteY1595" fmla="*/ 1535502 h 2653250"/>
                    <a:gd name="connsiteX1596" fmla="*/ 1959399 w 4412618"/>
                    <a:gd name="connsiteY1596" fmla="*/ 1513546 h 2653250"/>
                    <a:gd name="connsiteX1597" fmla="*/ 1975385 w 4412618"/>
                    <a:gd name="connsiteY1597" fmla="*/ 1537918 h 2653250"/>
                    <a:gd name="connsiteX1598" fmla="*/ 1986115 w 4412618"/>
                    <a:gd name="connsiteY1598" fmla="*/ 1577678 h 2653250"/>
                    <a:gd name="connsiteX1599" fmla="*/ 1986982 w 4412618"/>
                    <a:gd name="connsiteY1599" fmla="*/ 1602927 h 2653250"/>
                    <a:gd name="connsiteX1600" fmla="*/ 2014077 w 4412618"/>
                    <a:gd name="connsiteY1600" fmla="*/ 1570440 h 2653250"/>
                    <a:gd name="connsiteX1601" fmla="*/ 2046950 w 4412618"/>
                    <a:gd name="connsiteY1601" fmla="*/ 1545636 h 2653250"/>
                    <a:gd name="connsiteX1602" fmla="*/ 2074532 w 4412618"/>
                    <a:gd name="connsiteY1602" fmla="*/ 1536207 h 2653250"/>
                    <a:gd name="connsiteX1603" fmla="*/ 2076190 w 4412618"/>
                    <a:gd name="connsiteY1603" fmla="*/ 1565308 h 2653250"/>
                    <a:gd name="connsiteX1604" fmla="*/ 2043077 w 4412618"/>
                    <a:gd name="connsiteY1604" fmla="*/ 1647408 h 2653250"/>
                    <a:gd name="connsiteX1605" fmla="*/ 1979506 w 4412618"/>
                    <a:gd name="connsiteY1605" fmla="*/ 1709016 h 2653250"/>
                    <a:gd name="connsiteX1606" fmla="*/ 1958817 w 4412618"/>
                    <a:gd name="connsiteY1606" fmla="*/ 1716089 h 2653250"/>
                    <a:gd name="connsiteX1607" fmla="*/ 1944747 w 4412618"/>
                    <a:gd name="connsiteY1607" fmla="*/ 1732203 h 2653250"/>
                    <a:gd name="connsiteX1608" fmla="*/ 1939048 w 4412618"/>
                    <a:gd name="connsiteY1608" fmla="*/ 1747601 h 2653250"/>
                    <a:gd name="connsiteX1609" fmla="*/ 1912631 w 4412618"/>
                    <a:gd name="connsiteY1609" fmla="*/ 1787589 h 2653250"/>
                    <a:gd name="connsiteX1610" fmla="*/ 1888318 w 4412618"/>
                    <a:gd name="connsiteY1610" fmla="*/ 1811696 h 2653250"/>
                    <a:gd name="connsiteX1611" fmla="*/ 1888006 w 4412618"/>
                    <a:gd name="connsiteY1611" fmla="*/ 1816866 h 2653250"/>
                    <a:gd name="connsiteX1612" fmla="*/ 1875405 w 4412618"/>
                    <a:gd name="connsiteY1612" fmla="*/ 1863105 h 2653250"/>
                    <a:gd name="connsiteX1613" fmla="*/ 1869269 w 4412618"/>
                    <a:gd name="connsiteY1613" fmla="*/ 1874462 h 2653250"/>
                    <a:gd name="connsiteX1614" fmla="*/ 1884307 w 4412618"/>
                    <a:gd name="connsiteY1614" fmla="*/ 1892583 h 2653250"/>
                    <a:gd name="connsiteX1615" fmla="*/ 1897022 w 4412618"/>
                    <a:gd name="connsiteY1615" fmla="*/ 1918030 h 2653250"/>
                    <a:gd name="connsiteX1616" fmla="*/ 1900698 w 4412618"/>
                    <a:gd name="connsiteY1616" fmla="*/ 1904542 h 2653250"/>
                    <a:gd name="connsiteX1617" fmla="*/ 1920271 w 4412618"/>
                    <a:gd name="connsiteY1617" fmla="*/ 1868310 h 2653250"/>
                    <a:gd name="connsiteX1618" fmla="*/ 1941429 w 4412618"/>
                    <a:gd name="connsiteY1618" fmla="*/ 1848261 h 2653250"/>
                    <a:gd name="connsiteX1619" fmla="*/ 1955045 w 4412618"/>
                    <a:gd name="connsiteY1619" fmla="*/ 1874033 h 2653250"/>
                    <a:gd name="connsiteX1620" fmla="*/ 1961974 w 4412618"/>
                    <a:gd name="connsiteY1620" fmla="*/ 1914627 h 2653250"/>
                    <a:gd name="connsiteX1621" fmla="*/ 1960455 w 4412618"/>
                    <a:gd name="connsiteY1621" fmla="*/ 1939846 h 2653250"/>
                    <a:gd name="connsiteX1622" fmla="*/ 1970593 w 4412618"/>
                    <a:gd name="connsiteY1622" fmla="*/ 1929794 h 2653250"/>
                    <a:gd name="connsiteX1623" fmla="*/ 1963611 w 4412618"/>
                    <a:gd name="connsiteY1623" fmla="*/ 1902947 h 2653250"/>
                    <a:gd name="connsiteX1624" fmla="*/ 1992754 w 4412618"/>
                    <a:gd name="connsiteY1624" fmla="*/ 1903475 h 2653250"/>
                    <a:gd name="connsiteX1625" fmla="*/ 1998144 w 4412618"/>
                    <a:gd name="connsiteY1625" fmla="*/ 1905351 h 2653250"/>
                    <a:gd name="connsiteX1626" fmla="*/ 2025563 w 4412618"/>
                    <a:gd name="connsiteY1626" fmla="*/ 1888470 h 2653250"/>
                    <a:gd name="connsiteX1627" fmla="*/ 2027022 w 4412618"/>
                    <a:gd name="connsiteY1627" fmla="*/ 1888121 h 2653250"/>
                    <a:gd name="connsiteX1628" fmla="*/ 2002597 w 4412618"/>
                    <a:gd name="connsiteY1628" fmla="*/ 1847268 h 2653250"/>
                    <a:gd name="connsiteX1629" fmla="*/ 1990051 w 4412618"/>
                    <a:gd name="connsiteY1629" fmla="*/ 1808045 h 2653250"/>
                    <a:gd name="connsiteX1630" fmla="*/ 1990267 w 4412618"/>
                    <a:gd name="connsiteY1630" fmla="*/ 1778897 h 2653250"/>
                    <a:gd name="connsiteX1631" fmla="*/ 2018280 w 4412618"/>
                    <a:gd name="connsiteY1631" fmla="*/ 1786949 h 2653250"/>
                    <a:gd name="connsiteX1632" fmla="*/ 2052342 w 4412618"/>
                    <a:gd name="connsiteY1632" fmla="*/ 1810092 h 2653250"/>
                    <a:gd name="connsiteX1633" fmla="*/ 2071623 w 4412618"/>
                    <a:gd name="connsiteY1633" fmla="*/ 1831010 h 2653250"/>
                    <a:gd name="connsiteX1634" fmla="*/ 2071409 w 4412618"/>
                    <a:gd name="connsiteY1634" fmla="*/ 1817031 h 2653250"/>
                    <a:gd name="connsiteX1635" fmla="*/ 2080156 w 4412618"/>
                    <a:gd name="connsiteY1635" fmla="*/ 1776790 h 2653250"/>
                    <a:gd name="connsiteX1636" fmla="*/ 2094916 w 4412618"/>
                    <a:gd name="connsiteY1636" fmla="*/ 1751655 h 2653250"/>
                    <a:gd name="connsiteX1637" fmla="*/ 2115151 w 4412618"/>
                    <a:gd name="connsiteY1637" fmla="*/ 1772634 h 2653250"/>
                    <a:gd name="connsiteX1638" fmla="*/ 2133078 w 4412618"/>
                    <a:gd name="connsiteY1638" fmla="*/ 1809709 h 2653250"/>
                    <a:gd name="connsiteX1639" fmla="*/ 2138619 w 4412618"/>
                    <a:gd name="connsiteY1639" fmla="*/ 1834358 h 2653250"/>
                    <a:gd name="connsiteX1640" fmla="*/ 2159210 w 4412618"/>
                    <a:gd name="connsiteY1640" fmla="*/ 1797404 h 2653250"/>
                    <a:gd name="connsiteX1641" fmla="*/ 2186905 w 4412618"/>
                    <a:gd name="connsiteY1641" fmla="*/ 1766927 h 2653250"/>
                    <a:gd name="connsiteX1642" fmla="*/ 2195342 w 4412618"/>
                    <a:gd name="connsiteY1642" fmla="*/ 1762138 h 2653250"/>
                    <a:gd name="connsiteX1643" fmla="*/ 2157712 w 4412618"/>
                    <a:gd name="connsiteY1643" fmla="*/ 1742852 h 2653250"/>
                    <a:gd name="connsiteX1644" fmla="*/ 2126290 w 4412618"/>
                    <a:gd name="connsiteY1644" fmla="*/ 1716232 h 2653250"/>
                    <a:gd name="connsiteX1645" fmla="*/ 2114844 w 4412618"/>
                    <a:gd name="connsiteY1645" fmla="*/ 1697603 h 2653250"/>
                    <a:gd name="connsiteX1646" fmla="*/ 2095486 w 4412618"/>
                    <a:gd name="connsiteY1646" fmla="*/ 1687121 h 2653250"/>
                    <a:gd name="connsiteX1647" fmla="*/ 2115749 w 4412618"/>
                    <a:gd name="connsiteY1647" fmla="*/ 1666169 h 2653250"/>
                    <a:gd name="connsiteX1648" fmla="*/ 2115786 w 4412618"/>
                    <a:gd name="connsiteY1648" fmla="*/ 1666149 h 2653250"/>
                    <a:gd name="connsiteX1649" fmla="*/ 2117510 w 4412618"/>
                    <a:gd name="connsiteY1649" fmla="*/ 1659261 h 2653250"/>
                    <a:gd name="connsiteX1650" fmla="*/ 2144594 w 4412618"/>
                    <a:gd name="connsiteY1650" fmla="*/ 1626138 h 2653250"/>
                    <a:gd name="connsiteX1651" fmla="*/ 2130708 w 4412618"/>
                    <a:gd name="connsiteY1651" fmla="*/ 1602989 h 2653250"/>
                    <a:gd name="connsiteX1652" fmla="*/ 2130698 w 4412618"/>
                    <a:gd name="connsiteY1652" fmla="*/ 1602948 h 2653250"/>
                    <a:gd name="connsiteX1653" fmla="*/ 2124491 w 4412618"/>
                    <a:gd name="connsiteY1653" fmla="*/ 1599501 h 2653250"/>
                    <a:gd name="connsiteX1654" fmla="*/ 2072797 w 4412618"/>
                    <a:gd name="connsiteY1654" fmla="*/ 1527635 h 2653250"/>
                    <a:gd name="connsiteX1655" fmla="*/ 2054701 w 4412618"/>
                    <a:gd name="connsiteY1655" fmla="*/ 1440979 h 2653250"/>
                    <a:gd name="connsiteX1656" fmla="*/ 2059553 w 4412618"/>
                    <a:gd name="connsiteY1656" fmla="*/ 1420668 h 2653250"/>
                    <a:gd name="connsiteX1657" fmla="*/ 2046923 w 4412618"/>
                    <a:gd name="connsiteY1657" fmla="*/ 1416312 h 2653250"/>
                    <a:gd name="connsiteX1658" fmla="*/ 2006353 w 4412618"/>
                    <a:gd name="connsiteY1658" fmla="*/ 1390797 h 2653250"/>
                    <a:gd name="connsiteX1659" fmla="*/ 1949486 w 4412618"/>
                    <a:gd name="connsiteY1659" fmla="*/ 1322952 h 2653250"/>
                    <a:gd name="connsiteX1660" fmla="*/ 1943922 w 4412618"/>
                    <a:gd name="connsiteY1660" fmla="*/ 1301807 h 2653250"/>
                    <a:gd name="connsiteX1661" fmla="*/ 1928427 w 4412618"/>
                    <a:gd name="connsiteY1661" fmla="*/ 1286171 h 2653250"/>
                    <a:gd name="connsiteX1662" fmla="*/ 1930125 w 4412618"/>
                    <a:gd name="connsiteY1662" fmla="*/ 1285224 h 2653250"/>
                    <a:gd name="connsiteX1663" fmla="*/ 1910151 w 4412618"/>
                    <a:gd name="connsiteY1663" fmla="*/ 1281024 h 2653250"/>
                    <a:gd name="connsiteX1664" fmla="*/ 1884916 w 4412618"/>
                    <a:gd name="connsiteY1664" fmla="*/ 1266436 h 2653250"/>
                    <a:gd name="connsiteX1665" fmla="*/ 1905758 w 4412618"/>
                    <a:gd name="connsiteY1665" fmla="*/ 1246059 h 2653250"/>
                    <a:gd name="connsiteX1666" fmla="*/ 1942710 w 4412618"/>
                    <a:gd name="connsiteY1666" fmla="*/ 1227881 h 2653250"/>
                    <a:gd name="connsiteX1667" fmla="*/ 1970421 w 4412618"/>
                    <a:gd name="connsiteY1667" fmla="*/ 1221453 h 2653250"/>
                    <a:gd name="connsiteX1668" fmla="*/ 1958163 w 4412618"/>
                    <a:gd name="connsiteY1668" fmla="*/ 1214731 h 2653250"/>
                    <a:gd name="connsiteX1669" fmla="*/ 1927498 w 4412618"/>
                    <a:gd name="connsiteY1669" fmla="*/ 1187244 h 2653250"/>
                    <a:gd name="connsiteX1670" fmla="*/ 1912938 w 4412618"/>
                    <a:gd name="connsiteY1670" fmla="*/ 1161993 h 2653250"/>
                    <a:gd name="connsiteX1671" fmla="*/ 1941176 w 4412618"/>
                    <a:gd name="connsiteY1671" fmla="*/ 1154766 h 2653250"/>
                    <a:gd name="connsiteX1672" fmla="*/ 1959489 w 4412618"/>
                    <a:gd name="connsiteY1672" fmla="*/ 1155984 h 2653250"/>
                    <a:gd name="connsiteX1673" fmla="*/ 1952874 w 4412618"/>
                    <a:gd name="connsiteY1673" fmla="*/ 1126945 h 2653250"/>
                    <a:gd name="connsiteX1674" fmla="*/ 1952567 w 4412618"/>
                    <a:gd name="connsiteY1674" fmla="*/ 1110016 h 2653250"/>
                    <a:gd name="connsiteX1675" fmla="*/ 1928269 w 4412618"/>
                    <a:gd name="connsiteY1675" fmla="*/ 1081259 h 2653250"/>
                    <a:gd name="connsiteX1676" fmla="*/ 1893618 w 4412618"/>
                    <a:gd name="connsiteY1676" fmla="*/ 1089296 h 2653250"/>
                    <a:gd name="connsiteX1677" fmla="*/ 1805403 w 4412618"/>
                    <a:gd name="connsiteY1677" fmla="*/ 1081880 h 2653250"/>
                    <a:gd name="connsiteX1678" fmla="*/ 1780169 w 4412618"/>
                    <a:gd name="connsiteY1678" fmla="*/ 1067291 h 2653250"/>
                    <a:gd name="connsiteX1679" fmla="*/ 1801010 w 4412618"/>
                    <a:gd name="connsiteY1679" fmla="*/ 1046913 h 2653250"/>
                    <a:gd name="connsiteX1680" fmla="*/ 1837963 w 4412618"/>
                    <a:gd name="connsiteY1680" fmla="*/ 1028735 h 2653250"/>
                    <a:gd name="connsiteX1681" fmla="*/ 1865674 w 4412618"/>
                    <a:gd name="connsiteY1681" fmla="*/ 1022308 h 2653250"/>
                    <a:gd name="connsiteX1682" fmla="*/ 1853416 w 4412618"/>
                    <a:gd name="connsiteY1682" fmla="*/ 1015587 h 2653250"/>
                    <a:gd name="connsiteX1683" fmla="*/ 1822751 w 4412618"/>
                    <a:gd name="connsiteY1683" fmla="*/ 988099 h 2653250"/>
                    <a:gd name="connsiteX1684" fmla="*/ 2338282 w 4412618"/>
                    <a:gd name="connsiteY1684" fmla="*/ 966160 h 2653250"/>
                    <a:gd name="connsiteX1685" fmla="*/ 2315698 w 4412618"/>
                    <a:gd name="connsiteY1685" fmla="*/ 978745 h 2653250"/>
                    <a:gd name="connsiteX1686" fmla="*/ 2285030 w 4412618"/>
                    <a:gd name="connsiteY1686" fmla="*/ 984690 h 2653250"/>
                    <a:gd name="connsiteX1687" fmla="*/ 2283430 w 4412618"/>
                    <a:gd name="connsiteY1687" fmla="*/ 1007395 h 2653250"/>
                    <a:gd name="connsiteX1688" fmla="*/ 2280887 w 4412618"/>
                    <a:gd name="connsiteY1688" fmla="*/ 1015631 h 2653250"/>
                    <a:gd name="connsiteX1689" fmla="*/ 2286917 w 4412618"/>
                    <a:gd name="connsiteY1689" fmla="*/ 1024950 h 2653250"/>
                    <a:gd name="connsiteX1690" fmla="*/ 2299100 w 4412618"/>
                    <a:gd name="connsiteY1690" fmla="*/ 1017618 h 2653250"/>
                    <a:gd name="connsiteX1691" fmla="*/ 2309880 w 4412618"/>
                    <a:gd name="connsiteY1691" fmla="*/ 995610 h 2653250"/>
                    <a:gd name="connsiteX1692" fmla="*/ 3287679 w 4412618"/>
                    <a:gd name="connsiteY1692" fmla="*/ 946208 h 2653250"/>
                    <a:gd name="connsiteX1693" fmla="*/ 3274430 w 4412618"/>
                    <a:gd name="connsiteY1693" fmla="*/ 949987 h 2653250"/>
                    <a:gd name="connsiteX1694" fmla="*/ 3261275 w 4412618"/>
                    <a:gd name="connsiteY1694" fmla="*/ 950627 h 2653250"/>
                    <a:gd name="connsiteX1695" fmla="*/ 3271471 w 4412618"/>
                    <a:gd name="connsiteY1695" fmla="*/ 969877 h 2653250"/>
                    <a:gd name="connsiteX1696" fmla="*/ 3277859 w 4412618"/>
                    <a:gd name="connsiteY1696" fmla="*/ 994102 h 2653250"/>
                    <a:gd name="connsiteX1697" fmla="*/ 3278050 w 4412618"/>
                    <a:gd name="connsiteY1697" fmla="*/ 994037 h 2653250"/>
                    <a:gd name="connsiteX1698" fmla="*/ 3287564 w 4412618"/>
                    <a:gd name="connsiteY1698" fmla="*/ 975383 h 2653250"/>
                    <a:gd name="connsiteX1699" fmla="*/ 2760474 w 4412618"/>
                    <a:gd name="connsiteY1699" fmla="*/ 926696 h 2653250"/>
                    <a:gd name="connsiteX1700" fmla="*/ 2752582 w 4412618"/>
                    <a:gd name="connsiteY1700" fmla="*/ 944504 h 2653250"/>
                    <a:gd name="connsiteX1701" fmla="*/ 2720661 w 4412618"/>
                    <a:gd name="connsiteY1701" fmla="*/ 980253 h 2653250"/>
                    <a:gd name="connsiteX1702" fmla="*/ 2710100 w 4412618"/>
                    <a:gd name="connsiteY1702" fmla="*/ 987676 h 2653250"/>
                    <a:gd name="connsiteX1703" fmla="*/ 2715464 w 4412618"/>
                    <a:gd name="connsiteY1703" fmla="*/ 1010603 h 2653250"/>
                    <a:gd name="connsiteX1704" fmla="*/ 2715481 w 4412618"/>
                    <a:gd name="connsiteY1704" fmla="*/ 1039050 h 2653250"/>
                    <a:gd name="connsiteX1705" fmla="*/ 2724791 w 4412618"/>
                    <a:gd name="connsiteY1705" fmla="*/ 1028622 h 2653250"/>
                    <a:gd name="connsiteX1706" fmla="*/ 2758483 w 4412618"/>
                    <a:gd name="connsiteY1706" fmla="*/ 1004943 h 2653250"/>
                    <a:gd name="connsiteX1707" fmla="*/ 2786366 w 4412618"/>
                    <a:gd name="connsiteY1707" fmla="*/ 996450 h 2653250"/>
                    <a:gd name="connsiteX1708" fmla="*/ 2787043 w 4412618"/>
                    <a:gd name="connsiteY1708" fmla="*/ 1025590 h 2653250"/>
                    <a:gd name="connsiteX1709" fmla="*/ 2775803 w 4412618"/>
                    <a:gd name="connsiteY1709" fmla="*/ 1062746 h 2653250"/>
                    <a:gd name="connsiteX1710" fmla="*/ 2786660 w 4412618"/>
                    <a:gd name="connsiteY1710" fmla="*/ 1059438 h 2653250"/>
                    <a:gd name="connsiteX1711" fmla="*/ 2787109 w 4412618"/>
                    <a:gd name="connsiteY1711" fmla="*/ 1078784 h 2653250"/>
                    <a:gd name="connsiteX1712" fmla="*/ 2802677 w 4412618"/>
                    <a:gd name="connsiteY1712" fmla="*/ 1073654 h 2653250"/>
                    <a:gd name="connsiteX1713" fmla="*/ 2843696 w 4412618"/>
                    <a:gd name="connsiteY1713" fmla="*/ 1069993 h 2653250"/>
                    <a:gd name="connsiteX1714" fmla="*/ 2872089 w 4412618"/>
                    <a:gd name="connsiteY1714" fmla="*/ 1076579 h 2653250"/>
                    <a:gd name="connsiteX1715" fmla="*/ 2858105 w 4412618"/>
                    <a:gd name="connsiteY1715" fmla="*/ 1102153 h 2653250"/>
                    <a:gd name="connsiteX1716" fmla="*/ 2858039 w 4412618"/>
                    <a:gd name="connsiteY1716" fmla="*/ 1102215 h 2653250"/>
                    <a:gd name="connsiteX1717" fmla="*/ 2859506 w 4412618"/>
                    <a:gd name="connsiteY1717" fmla="*/ 1104383 h 2653250"/>
                    <a:gd name="connsiteX1718" fmla="*/ 2870802 w 4412618"/>
                    <a:gd name="connsiteY1718" fmla="*/ 1143985 h 2653250"/>
                    <a:gd name="connsiteX1719" fmla="*/ 2872184 w 4412618"/>
                    <a:gd name="connsiteY1719" fmla="*/ 1172399 h 2653250"/>
                    <a:gd name="connsiteX1720" fmla="*/ 2880983 w 4412618"/>
                    <a:gd name="connsiteY1720" fmla="*/ 1161536 h 2653250"/>
                    <a:gd name="connsiteX1721" fmla="*/ 2913499 w 4412618"/>
                    <a:gd name="connsiteY1721" fmla="*/ 1136266 h 2653250"/>
                    <a:gd name="connsiteX1722" fmla="*/ 2940943 w 4412618"/>
                    <a:gd name="connsiteY1722" fmla="*/ 1126444 h 2653250"/>
                    <a:gd name="connsiteX1723" fmla="*/ 2943017 w 4412618"/>
                    <a:gd name="connsiteY1723" fmla="*/ 1155519 h 2653250"/>
                    <a:gd name="connsiteX1724" fmla="*/ 2932999 w 4412618"/>
                    <a:gd name="connsiteY1724" fmla="*/ 1195462 h 2653250"/>
                    <a:gd name="connsiteX1725" fmla="*/ 2921443 w 4412618"/>
                    <a:gd name="connsiteY1725" fmla="*/ 1217930 h 2653250"/>
                    <a:gd name="connsiteX1726" fmla="*/ 2960941 w 4412618"/>
                    <a:gd name="connsiteY1726" fmla="*/ 1202777 h 2653250"/>
                    <a:gd name="connsiteX1727" fmla="*/ 3001735 w 4412618"/>
                    <a:gd name="connsiteY1727" fmla="*/ 1197150 h 2653250"/>
                    <a:gd name="connsiteX1728" fmla="*/ 3027164 w 4412618"/>
                    <a:gd name="connsiteY1728" fmla="*/ 1201776 h 2653250"/>
                    <a:gd name="connsiteX1729" fmla="*/ 3026651 w 4412618"/>
                    <a:gd name="connsiteY1729" fmla="*/ 1185915 h 2653250"/>
                    <a:gd name="connsiteX1730" fmla="*/ 3030395 w 4412618"/>
                    <a:gd name="connsiteY1730" fmla="*/ 1167160 h 2653250"/>
                    <a:gd name="connsiteX1731" fmla="*/ 3002623 w 4412618"/>
                    <a:gd name="connsiteY1731" fmla="*/ 1150237 h 2653250"/>
                    <a:gd name="connsiteX1732" fmla="*/ 2979822 w 4412618"/>
                    <a:gd name="connsiteY1732" fmla="*/ 1123802 h 2653250"/>
                    <a:gd name="connsiteX1733" fmla="*/ 2969754 w 4412618"/>
                    <a:gd name="connsiteY1733" fmla="*/ 1119695 h 2653250"/>
                    <a:gd name="connsiteX1734" fmla="*/ 2947944 w 4412618"/>
                    <a:gd name="connsiteY1734" fmla="*/ 1122684 h 2653250"/>
                    <a:gd name="connsiteX1735" fmla="*/ 2951901 w 4412618"/>
                    <a:gd name="connsiteY1735" fmla="*/ 1093807 h 2653250"/>
                    <a:gd name="connsiteX1736" fmla="*/ 2951920 w 4412618"/>
                    <a:gd name="connsiteY1736" fmla="*/ 1093769 h 2653250"/>
                    <a:gd name="connsiteX1737" fmla="*/ 2950129 w 4412618"/>
                    <a:gd name="connsiteY1737" fmla="*/ 1089378 h 2653250"/>
                    <a:gd name="connsiteX1738" fmla="*/ 2944802 w 4412618"/>
                    <a:gd name="connsiteY1738" fmla="*/ 1083203 h 2653250"/>
                    <a:gd name="connsiteX1739" fmla="*/ 2936988 w 4412618"/>
                    <a:gd name="connsiteY1739" fmla="*/ 1055122 h 2653250"/>
                    <a:gd name="connsiteX1740" fmla="*/ 2946977 w 4412618"/>
                    <a:gd name="connsiteY1740" fmla="*/ 1055132 h 2653250"/>
                    <a:gd name="connsiteX1741" fmla="*/ 2946341 w 4412618"/>
                    <a:gd name="connsiteY1741" fmla="*/ 1046116 h 2653250"/>
                    <a:gd name="connsiteX1742" fmla="*/ 2946914 w 4412618"/>
                    <a:gd name="connsiteY1742" fmla="*/ 1042540 h 2653250"/>
                    <a:gd name="connsiteX1743" fmla="*/ 2926620 w 4412618"/>
                    <a:gd name="connsiteY1743" fmla="*/ 1034006 h 2653250"/>
                    <a:gd name="connsiteX1744" fmla="*/ 2926587 w 4412618"/>
                    <a:gd name="connsiteY1744" fmla="*/ 1033978 h 2653250"/>
                    <a:gd name="connsiteX1745" fmla="*/ 2919543 w 4412618"/>
                    <a:gd name="connsiteY1745" fmla="*/ 1034868 h 2653250"/>
                    <a:gd name="connsiteX1746" fmla="*/ 2835366 w 4412618"/>
                    <a:gd name="connsiteY1746" fmla="*/ 1007462 h 2653250"/>
                    <a:gd name="connsiteX1747" fmla="*/ 2769543 w 4412618"/>
                    <a:gd name="connsiteY1747" fmla="*/ 948265 h 2653250"/>
                    <a:gd name="connsiteX1748" fmla="*/ 3359365 w 4412618"/>
                    <a:gd name="connsiteY1748" fmla="*/ 917146 h 2653250"/>
                    <a:gd name="connsiteX1749" fmla="*/ 3359297 w 4412618"/>
                    <a:gd name="connsiteY1749" fmla="*/ 934080 h 2653250"/>
                    <a:gd name="connsiteX1750" fmla="*/ 3367497 w 4412618"/>
                    <a:gd name="connsiteY1750" fmla="*/ 924980 h 2653250"/>
                    <a:gd name="connsiteX1751" fmla="*/ 3124052 w 4412618"/>
                    <a:gd name="connsiteY1751" fmla="*/ 915073 h 2653250"/>
                    <a:gd name="connsiteX1752" fmla="*/ 3134184 w 4412618"/>
                    <a:gd name="connsiteY1752" fmla="*/ 925226 h 2653250"/>
                    <a:gd name="connsiteX1753" fmla="*/ 3146143 w 4412618"/>
                    <a:gd name="connsiteY1753" fmla="*/ 948922 h 2653250"/>
                    <a:gd name="connsiteX1754" fmla="*/ 3155916 w 4412618"/>
                    <a:gd name="connsiteY1754" fmla="*/ 951347 h 2653250"/>
                    <a:gd name="connsiteX1755" fmla="*/ 3177149 w 4412618"/>
                    <a:gd name="connsiteY1755" fmla="*/ 964662 h 2653250"/>
                    <a:gd name="connsiteX1756" fmla="*/ 3192707 w 4412618"/>
                    <a:gd name="connsiteY1756" fmla="*/ 946945 h 2653250"/>
                    <a:gd name="connsiteX1757" fmla="*/ 3179226 w 4412618"/>
                    <a:gd name="connsiteY1757" fmla="*/ 944808 h 2653250"/>
                    <a:gd name="connsiteX1758" fmla="*/ 3141084 w 4412618"/>
                    <a:gd name="connsiteY1758" fmla="*/ 929283 h 2653250"/>
                    <a:gd name="connsiteX1759" fmla="*/ 3124410 w 4412618"/>
                    <a:gd name="connsiteY1759" fmla="*/ 915138 h 2653250"/>
                    <a:gd name="connsiteX1760" fmla="*/ 3646141 w 4412618"/>
                    <a:gd name="connsiteY1760" fmla="*/ 904350 h 2653250"/>
                    <a:gd name="connsiteX1761" fmla="*/ 3636265 w 4412618"/>
                    <a:gd name="connsiteY1761" fmla="*/ 912376 h 2653250"/>
                    <a:gd name="connsiteX1762" fmla="*/ 3624660 w 4412618"/>
                    <a:gd name="connsiteY1762" fmla="*/ 918028 h 2653250"/>
                    <a:gd name="connsiteX1763" fmla="*/ 3626316 w 4412618"/>
                    <a:gd name="connsiteY1763" fmla="*/ 941517 h 2653250"/>
                    <a:gd name="connsiteX1764" fmla="*/ 3625492 w 4412618"/>
                    <a:gd name="connsiteY1764" fmla="*/ 946663 h 2653250"/>
                    <a:gd name="connsiteX1765" fmla="*/ 3635090 w 4412618"/>
                    <a:gd name="connsiteY1765" fmla="*/ 936710 h 2653250"/>
                    <a:gd name="connsiteX1766" fmla="*/ 3651147 w 4412618"/>
                    <a:gd name="connsiteY1766" fmla="*/ 926321 h 2653250"/>
                    <a:gd name="connsiteX1767" fmla="*/ 3106922 w 4412618"/>
                    <a:gd name="connsiteY1767" fmla="*/ 902618 h 2653250"/>
                    <a:gd name="connsiteX1768" fmla="*/ 3081411 w 4412618"/>
                    <a:gd name="connsiteY1768" fmla="*/ 906705 h 2653250"/>
                    <a:gd name="connsiteX1769" fmla="*/ 3078144 w 4412618"/>
                    <a:gd name="connsiteY1769" fmla="*/ 910724 h 2653250"/>
                    <a:gd name="connsiteX1770" fmla="*/ 3040953 w 4412618"/>
                    <a:gd name="connsiteY1770" fmla="*/ 940951 h 2653250"/>
                    <a:gd name="connsiteX1771" fmla="*/ 3029347 w 4412618"/>
                    <a:gd name="connsiteY1771" fmla="*/ 946603 h 2653250"/>
                    <a:gd name="connsiteX1772" fmla="*/ 3031004 w 4412618"/>
                    <a:gd name="connsiteY1772" fmla="*/ 970092 h 2653250"/>
                    <a:gd name="connsiteX1773" fmla="*/ 3026504 w 4412618"/>
                    <a:gd name="connsiteY1773" fmla="*/ 998182 h 2653250"/>
                    <a:gd name="connsiteX1774" fmla="*/ 3037352 w 4412618"/>
                    <a:gd name="connsiteY1774" fmla="*/ 989364 h 2653250"/>
                    <a:gd name="connsiteX1775" fmla="*/ 3074376 w 4412618"/>
                    <a:gd name="connsiteY1775" fmla="*/ 971333 h 2653250"/>
                    <a:gd name="connsiteX1776" fmla="*/ 3091478 w 4412618"/>
                    <a:gd name="connsiteY1776" fmla="*/ 968989 h 2653250"/>
                    <a:gd name="connsiteX1777" fmla="*/ 3099264 w 4412618"/>
                    <a:gd name="connsiteY1777" fmla="*/ 929975 h 2653250"/>
                    <a:gd name="connsiteX1778" fmla="*/ 3109203 w 4412618"/>
                    <a:gd name="connsiteY1778" fmla="*/ 912372 h 2653250"/>
                    <a:gd name="connsiteX1779" fmla="*/ 3102752 w 4412618"/>
                    <a:gd name="connsiteY1779" fmla="*/ 911199 h 2653250"/>
                    <a:gd name="connsiteX1780" fmla="*/ 2313350 w 4412618"/>
                    <a:gd name="connsiteY1780" fmla="*/ 893000 h 2653250"/>
                    <a:gd name="connsiteX1781" fmla="*/ 2295570 w 4412618"/>
                    <a:gd name="connsiteY1781" fmla="*/ 908439 h 2653250"/>
                    <a:gd name="connsiteX1782" fmla="*/ 2270414 w 4412618"/>
                    <a:gd name="connsiteY1782" fmla="*/ 921722 h 2653250"/>
                    <a:gd name="connsiteX1783" fmla="*/ 2283981 w 4412618"/>
                    <a:gd name="connsiteY1783" fmla="*/ 925094 h 2653250"/>
                    <a:gd name="connsiteX1784" fmla="*/ 2320642 w 4412618"/>
                    <a:gd name="connsiteY1784" fmla="*/ 943853 h 2653250"/>
                    <a:gd name="connsiteX1785" fmla="*/ 2340485 w 4412618"/>
                    <a:gd name="connsiteY1785" fmla="*/ 963875 h 2653250"/>
                    <a:gd name="connsiteX1786" fmla="*/ 2343149 w 4412618"/>
                    <a:gd name="connsiteY1786" fmla="*/ 961112 h 2653250"/>
                    <a:gd name="connsiteX1787" fmla="*/ 2377725 w 4412618"/>
                    <a:gd name="connsiteY1787" fmla="*/ 938742 h 2653250"/>
                    <a:gd name="connsiteX1788" fmla="*/ 2399912 w 4412618"/>
                    <a:gd name="connsiteY1788" fmla="*/ 932904 h 2653250"/>
                    <a:gd name="connsiteX1789" fmla="*/ 2381403 w 4412618"/>
                    <a:gd name="connsiteY1789" fmla="*/ 910823 h 2653250"/>
                    <a:gd name="connsiteX1790" fmla="*/ 2371351 w 4412618"/>
                    <a:gd name="connsiteY1790" fmla="*/ 910443 h 2653250"/>
                    <a:gd name="connsiteX1791" fmla="*/ 2324841 w 4412618"/>
                    <a:gd name="connsiteY1791" fmla="*/ 898879 h 2653250"/>
                    <a:gd name="connsiteX1792" fmla="*/ 942431 w 4412618"/>
                    <a:gd name="connsiteY1792" fmla="*/ 871709 h 2653250"/>
                    <a:gd name="connsiteX1793" fmla="*/ 933573 w 4412618"/>
                    <a:gd name="connsiteY1793" fmla="*/ 873762 h 2653250"/>
                    <a:gd name="connsiteX1794" fmla="*/ 941211 w 4412618"/>
                    <a:gd name="connsiteY1794" fmla="*/ 887025 h 2653250"/>
                    <a:gd name="connsiteX1795" fmla="*/ 949617 w 4412618"/>
                    <a:gd name="connsiteY1795" fmla="*/ 927340 h 2653250"/>
                    <a:gd name="connsiteX1796" fmla="*/ 949156 w 4412618"/>
                    <a:gd name="connsiteY1796" fmla="*/ 946799 h 2653250"/>
                    <a:gd name="connsiteX1797" fmla="*/ 955338 w 4412618"/>
                    <a:gd name="connsiteY1797" fmla="*/ 945216 h 2653250"/>
                    <a:gd name="connsiteX1798" fmla="*/ 996429 w 4412618"/>
                    <a:gd name="connsiteY1798" fmla="*/ 947949 h 2653250"/>
                    <a:gd name="connsiteX1799" fmla="*/ 1020596 w 4412618"/>
                    <a:gd name="connsiteY1799" fmla="*/ 955311 h 2653250"/>
                    <a:gd name="connsiteX1800" fmla="*/ 1009572 w 4412618"/>
                    <a:gd name="connsiteY1800" fmla="*/ 937153 h 2653250"/>
                    <a:gd name="connsiteX1801" fmla="*/ 984540 w 4412618"/>
                    <a:gd name="connsiteY1801" fmla="*/ 921547 h 2653250"/>
                    <a:gd name="connsiteX1802" fmla="*/ 3276127 w 4412618"/>
                    <a:gd name="connsiteY1802" fmla="*/ 848191 h 2653250"/>
                    <a:gd name="connsiteX1803" fmla="*/ 3257263 w 4412618"/>
                    <a:gd name="connsiteY1803" fmla="*/ 867671 h 2653250"/>
                    <a:gd name="connsiteX1804" fmla="*/ 3236022 w 4412618"/>
                    <a:gd name="connsiteY1804" fmla="*/ 881351 h 2653250"/>
                    <a:gd name="connsiteX1805" fmla="*/ 3277804 w 4412618"/>
                    <a:gd name="connsiteY1805" fmla="*/ 887978 h 2653250"/>
                    <a:gd name="connsiteX1806" fmla="*/ 3298826 w 4412618"/>
                    <a:gd name="connsiteY1806" fmla="*/ 896534 h 2653250"/>
                    <a:gd name="connsiteX1807" fmla="*/ 3305793 w 4412618"/>
                    <a:gd name="connsiteY1807" fmla="*/ 881698 h 2653250"/>
                    <a:gd name="connsiteX1808" fmla="*/ 3282888 w 4412618"/>
                    <a:gd name="connsiteY1808" fmla="*/ 858611 h 2653250"/>
                    <a:gd name="connsiteX1809" fmla="*/ 1008717 w 4412618"/>
                    <a:gd name="connsiteY1809" fmla="*/ 842660 h 2653250"/>
                    <a:gd name="connsiteX1810" fmla="*/ 997777 w 4412618"/>
                    <a:gd name="connsiteY1810" fmla="*/ 845460 h 2653250"/>
                    <a:gd name="connsiteX1811" fmla="*/ 1012148 w 4412618"/>
                    <a:gd name="connsiteY1811" fmla="*/ 854421 h 2653250"/>
                    <a:gd name="connsiteX1812" fmla="*/ 2167498 w 4412618"/>
                    <a:gd name="connsiteY1812" fmla="*/ 839143 h 2653250"/>
                    <a:gd name="connsiteX1813" fmla="*/ 2152908 w 4412618"/>
                    <a:gd name="connsiteY1813" fmla="*/ 854704 h 2653250"/>
                    <a:gd name="connsiteX1814" fmla="*/ 2118651 w 4412618"/>
                    <a:gd name="connsiteY1814" fmla="*/ 877560 h 2653250"/>
                    <a:gd name="connsiteX1815" fmla="*/ 2097586 w 4412618"/>
                    <a:gd name="connsiteY1815" fmla="*/ 883421 h 2653250"/>
                    <a:gd name="connsiteX1816" fmla="*/ 2083920 w 4412618"/>
                    <a:gd name="connsiteY1816" fmla="*/ 897353 h 2653250"/>
                    <a:gd name="connsiteX1817" fmla="*/ 2097183 w 4412618"/>
                    <a:gd name="connsiteY1817" fmla="*/ 920934 h 2653250"/>
                    <a:gd name="connsiteX1818" fmla="*/ 2104719 w 4412618"/>
                    <a:gd name="connsiteY1818" fmla="*/ 959014 h 2653250"/>
                    <a:gd name="connsiteX1819" fmla="*/ 2112751 w 4412618"/>
                    <a:gd name="connsiteY1819" fmla="*/ 950993 h 2653250"/>
                    <a:gd name="connsiteX1820" fmla="*/ 2122236 w 4412618"/>
                    <a:gd name="connsiteY1820" fmla="*/ 967859 h 2653250"/>
                    <a:gd name="connsiteX1821" fmla="*/ 2133568 w 4412618"/>
                    <a:gd name="connsiteY1821" fmla="*/ 956016 h 2653250"/>
                    <a:gd name="connsiteX1822" fmla="*/ 2139852 w 4412618"/>
                    <a:gd name="connsiteY1822" fmla="*/ 951916 h 2653250"/>
                    <a:gd name="connsiteX1823" fmla="*/ 2139185 w 4412618"/>
                    <a:gd name="connsiteY1823" fmla="*/ 949382 h 2653250"/>
                    <a:gd name="connsiteX1824" fmla="*/ 2123689 w 4412618"/>
                    <a:gd name="connsiteY1824" fmla="*/ 933746 h 2653250"/>
                    <a:gd name="connsiteX1825" fmla="*/ 2149150 w 4412618"/>
                    <a:gd name="connsiteY1825" fmla="*/ 919556 h 2653250"/>
                    <a:gd name="connsiteX1826" fmla="*/ 2149192 w 4412618"/>
                    <a:gd name="connsiteY1826" fmla="*/ 919548 h 2653250"/>
                    <a:gd name="connsiteX1827" fmla="*/ 2152834 w 4412618"/>
                    <a:gd name="connsiteY1827" fmla="*/ 913454 h 2653250"/>
                    <a:gd name="connsiteX1828" fmla="*/ 2183929 w 4412618"/>
                    <a:gd name="connsiteY1828" fmla="*/ 886453 h 2653250"/>
                    <a:gd name="connsiteX1829" fmla="*/ 2187132 w 4412618"/>
                    <a:gd name="connsiteY1829" fmla="*/ 884761 h 2653250"/>
                    <a:gd name="connsiteX1830" fmla="*/ 2181756 w 4412618"/>
                    <a:gd name="connsiteY1830" fmla="*/ 863411 h 2653250"/>
                    <a:gd name="connsiteX1831" fmla="*/ 2181759 w 4412618"/>
                    <a:gd name="connsiteY1831" fmla="*/ 863368 h 2653250"/>
                    <a:gd name="connsiteX1832" fmla="*/ 2176815 w 4412618"/>
                    <a:gd name="connsiteY1832" fmla="*/ 858272 h 2653250"/>
                    <a:gd name="connsiteX1833" fmla="*/ 2032297 w 4412618"/>
                    <a:gd name="connsiteY1833" fmla="*/ 836391 h 2653250"/>
                    <a:gd name="connsiteX1834" fmla="*/ 2029626 w 4412618"/>
                    <a:gd name="connsiteY1834" fmla="*/ 837104 h 2653250"/>
                    <a:gd name="connsiteX1835" fmla="*/ 2028663 w 4412618"/>
                    <a:gd name="connsiteY1835" fmla="*/ 865549 h 2653250"/>
                    <a:gd name="connsiteX1836" fmla="*/ 2017282 w 4412618"/>
                    <a:gd name="connsiteY1836" fmla="*/ 912105 h 2653250"/>
                    <a:gd name="connsiteX1837" fmla="*/ 2011447 w 4412618"/>
                    <a:gd name="connsiteY1837" fmla="*/ 923619 h 2653250"/>
                    <a:gd name="connsiteX1838" fmla="*/ 2026956 w 4412618"/>
                    <a:gd name="connsiteY1838" fmla="*/ 941338 h 2653250"/>
                    <a:gd name="connsiteX1839" fmla="*/ 2040338 w 4412618"/>
                    <a:gd name="connsiteY1839" fmla="*/ 966442 h 2653250"/>
                    <a:gd name="connsiteX1840" fmla="*/ 2043657 w 4412618"/>
                    <a:gd name="connsiteY1840" fmla="*/ 952861 h 2653250"/>
                    <a:gd name="connsiteX1841" fmla="*/ 2062271 w 4412618"/>
                    <a:gd name="connsiteY1841" fmla="*/ 916128 h 2653250"/>
                    <a:gd name="connsiteX1842" fmla="*/ 2081116 w 4412618"/>
                    <a:gd name="connsiteY1842" fmla="*/ 897305 h 2653250"/>
                    <a:gd name="connsiteX1843" fmla="*/ 2067623 w 4412618"/>
                    <a:gd name="connsiteY1843" fmla="*/ 873879 h 2653250"/>
                    <a:gd name="connsiteX1844" fmla="*/ 2067614 w 4412618"/>
                    <a:gd name="connsiteY1844" fmla="*/ 873837 h 2653250"/>
                    <a:gd name="connsiteX1845" fmla="*/ 2061470 w 4412618"/>
                    <a:gd name="connsiteY1845" fmla="*/ 870280 h 2653250"/>
                    <a:gd name="connsiteX1846" fmla="*/ 2034033 w 4412618"/>
                    <a:gd name="connsiteY1846" fmla="*/ 839569 h 2653250"/>
                    <a:gd name="connsiteX1847" fmla="*/ 1529853 w 4412618"/>
                    <a:gd name="connsiteY1847" fmla="*/ 816284 h 2653250"/>
                    <a:gd name="connsiteX1848" fmla="*/ 1543431 w 4412618"/>
                    <a:gd name="connsiteY1848" fmla="*/ 839860 h 2653250"/>
                    <a:gd name="connsiteX1849" fmla="*/ 1543766 w 4412618"/>
                    <a:gd name="connsiteY1849" fmla="*/ 841463 h 2653250"/>
                    <a:gd name="connsiteX1850" fmla="*/ 1547513 w 4412618"/>
                    <a:gd name="connsiteY1850" fmla="*/ 830860 h 2653250"/>
                    <a:gd name="connsiteX1851" fmla="*/ 2964616 w 4412618"/>
                    <a:gd name="connsiteY1851" fmla="*/ 812522 h 2653250"/>
                    <a:gd name="connsiteX1852" fmla="*/ 2970657 w 4412618"/>
                    <a:gd name="connsiteY1852" fmla="*/ 828342 h 2653250"/>
                    <a:gd name="connsiteX1853" fmla="*/ 2975026 w 4412618"/>
                    <a:gd name="connsiteY1853" fmla="*/ 816898 h 2653250"/>
                    <a:gd name="connsiteX1854" fmla="*/ 1266425 w 4412618"/>
                    <a:gd name="connsiteY1854" fmla="*/ 804548 h 2653250"/>
                    <a:gd name="connsiteX1855" fmla="*/ 1234821 w 4412618"/>
                    <a:gd name="connsiteY1855" fmla="*/ 812218 h 2653250"/>
                    <a:gd name="connsiteX1856" fmla="*/ 1186920 w 4412618"/>
                    <a:gd name="connsiteY1856" fmla="*/ 813762 h 2653250"/>
                    <a:gd name="connsiteX1857" fmla="*/ 1177858 w 4412618"/>
                    <a:gd name="connsiteY1857" fmla="*/ 811953 h 2653250"/>
                    <a:gd name="connsiteX1858" fmla="*/ 1171419 w 4412618"/>
                    <a:gd name="connsiteY1858" fmla="*/ 825231 h 2653250"/>
                    <a:gd name="connsiteX1859" fmla="*/ 1147749 w 4412618"/>
                    <a:gd name="connsiteY1859" fmla="*/ 849969 h 2653250"/>
                    <a:gd name="connsiteX1860" fmla="*/ 1147573 w 4412618"/>
                    <a:gd name="connsiteY1860" fmla="*/ 855144 h 2653250"/>
                    <a:gd name="connsiteX1861" fmla="*/ 1136192 w 4412618"/>
                    <a:gd name="connsiteY1861" fmla="*/ 901700 h 2653250"/>
                    <a:gd name="connsiteX1862" fmla="*/ 1130357 w 4412618"/>
                    <a:gd name="connsiteY1862" fmla="*/ 913214 h 2653250"/>
                    <a:gd name="connsiteX1863" fmla="*/ 1145866 w 4412618"/>
                    <a:gd name="connsiteY1863" fmla="*/ 930933 h 2653250"/>
                    <a:gd name="connsiteX1864" fmla="*/ 1159248 w 4412618"/>
                    <a:gd name="connsiteY1864" fmla="*/ 956037 h 2653250"/>
                    <a:gd name="connsiteX1865" fmla="*/ 1162567 w 4412618"/>
                    <a:gd name="connsiteY1865" fmla="*/ 942457 h 2653250"/>
                    <a:gd name="connsiteX1866" fmla="*/ 1181181 w 4412618"/>
                    <a:gd name="connsiteY1866" fmla="*/ 905723 h 2653250"/>
                    <a:gd name="connsiteX1867" fmla="*/ 1201804 w 4412618"/>
                    <a:gd name="connsiteY1867" fmla="*/ 885124 h 2653250"/>
                    <a:gd name="connsiteX1868" fmla="*/ 1216092 w 4412618"/>
                    <a:gd name="connsiteY1868" fmla="*/ 910529 h 2653250"/>
                    <a:gd name="connsiteX1869" fmla="*/ 1224088 w 4412618"/>
                    <a:gd name="connsiteY1869" fmla="*/ 950927 h 2653250"/>
                    <a:gd name="connsiteX1870" fmla="*/ 1223232 w 4412618"/>
                    <a:gd name="connsiteY1870" fmla="*/ 976177 h 2653250"/>
                    <a:gd name="connsiteX1871" fmla="*/ 1227962 w 4412618"/>
                    <a:gd name="connsiteY1871" fmla="*/ 971233 h 2653250"/>
                    <a:gd name="connsiteX1872" fmla="*/ 1227822 w 4412618"/>
                    <a:gd name="connsiteY1872" fmla="*/ 969056 h 2653250"/>
                    <a:gd name="connsiteX1873" fmla="*/ 1235095 w 4412618"/>
                    <a:gd name="connsiteY1873" fmla="*/ 940831 h 2653250"/>
                    <a:gd name="connsiteX1874" fmla="*/ 1249227 w 4412618"/>
                    <a:gd name="connsiteY1874" fmla="*/ 949009 h 2653250"/>
                    <a:gd name="connsiteX1875" fmla="*/ 1252478 w 4412618"/>
                    <a:gd name="connsiteY1875" fmla="*/ 945611 h 2653250"/>
                    <a:gd name="connsiteX1876" fmla="*/ 1285740 w 4412618"/>
                    <a:gd name="connsiteY1876" fmla="*/ 923905 h 2653250"/>
                    <a:gd name="connsiteX1877" fmla="*/ 1269697 w 4412618"/>
                    <a:gd name="connsiteY1877" fmla="*/ 909817 h 2653250"/>
                    <a:gd name="connsiteX1878" fmla="*/ 1254882 w 4412618"/>
                    <a:gd name="connsiteY1878" fmla="*/ 884714 h 2653250"/>
                    <a:gd name="connsiteX1879" fmla="*/ 1283044 w 4412618"/>
                    <a:gd name="connsiteY1879" fmla="*/ 877201 h 2653250"/>
                    <a:gd name="connsiteX1880" fmla="*/ 1324160 w 4412618"/>
                    <a:gd name="connsiteY1880" fmla="*/ 879516 h 2653250"/>
                    <a:gd name="connsiteX1881" fmla="*/ 1348402 w 4412618"/>
                    <a:gd name="connsiteY1881" fmla="*/ 886631 h 2653250"/>
                    <a:gd name="connsiteX1882" fmla="*/ 1337194 w 4412618"/>
                    <a:gd name="connsiteY1882" fmla="*/ 868587 h 2653250"/>
                    <a:gd name="connsiteX1883" fmla="*/ 1312003 w 4412618"/>
                    <a:gd name="connsiteY1883" fmla="*/ 853236 h 2653250"/>
                    <a:gd name="connsiteX1884" fmla="*/ 1277039 w 4412618"/>
                    <a:gd name="connsiteY1884" fmla="*/ 820457 h 2653250"/>
                    <a:gd name="connsiteX1885" fmla="*/ 2512905 w 4412618"/>
                    <a:gd name="connsiteY1885" fmla="*/ 789034 h 2653250"/>
                    <a:gd name="connsiteX1886" fmla="*/ 2495124 w 4412618"/>
                    <a:gd name="connsiteY1886" fmla="*/ 804474 h 2653250"/>
                    <a:gd name="connsiteX1887" fmla="*/ 2469968 w 4412618"/>
                    <a:gd name="connsiteY1887" fmla="*/ 817755 h 2653250"/>
                    <a:gd name="connsiteX1888" fmla="*/ 2483535 w 4412618"/>
                    <a:gd name="connsiteY1888" fmla="*/ 821128 h 2653250"/>
                    <a:gd name="connsiteX1889" fmla="*/ 2520196 w 4412618"/>
                    <a:gd name="connsiteY1889" fmla="*/ 839886 h 2653250"/>
                    <a:gd name="connsiteX1890" fmla="*/ 2540713 w 4412618"/>
                    <a:gd name="connsiteY1890" fmla="*/ 860589 h 2653250"/>
                    <a:gd name="connsiteX1891" fmla="*/ 2515253 w 4412618"/>
                    <a:gd name="connsiteY1891" fmla="*/ 874779 h 2653250"/>
                    <a:gd name="connsiteX1892" fmla="*/ 2477143 w 4412618"/>
                    <a:gd name="connsiteY1892" fmla="*/ 882166 h 2653250"/>
                    <a:gd name="connsiteX1893" fmla="*/ 2485133 w 4412618"/>
                    <a:gd name="connsiteY1893" fmla="*/ 890229 h 2653250"/>
                    <a:gd name="connsiteX1894" fmla="*/ 2468229 w 4412618"/>
                    <a:gd name="connsiteY1894" fmla="*/ 899649 h 2653250"/>
                    <a:gd name="connsiteX1895" fmla="*/ 2480028 w 4412618"/>
                    <a:gd name="connsiteY1895" fmla="*/ 911027 h 2653250"/>
                    <a:gd name="connsiteX1896" fmla="*/ 2502398 w 4412618"/>
                    <a:gd name="connsiteY1896" fmla="*/ 945603 h 2653250"/>
                    <a:gd name="connsiteX1897" fmla="*/ 2509816 w 4412618"/>
                    <a:gd name="connsiteY1897" fmla="*/ 973791 h 2653250"/>
                    <a:gd name="connsiteX1898" fmla="*/ 2480671 w 4412618"/>
                    <a:gd name="connsiteY1898" fmla="*/ 973349 h 2653250"/>
                    <a:gd name="connsiteX1899" fmla="*/ 2441741 w 4412618"/>
                    <a:gd name="connsiteY1899" fmla="*/ 959921 h 2653250"/>
                    <a:gd name="connsiteX1900" fmla="*/ 2405822 w 4412618"/>
                    <a:gd name="connsiteY1900" fmla="*/ 937331 h 2653250"/>
                    <a:gd name="connsiteX1901" fmla="*/ 2405470 w 4412618"/>
                    <a:gd name="connsiteY1901" fmla="*/ 960469 h 2653250"/>
                    <a:gd name="connsiteX1902" fmla="*/ 2392043 w 4412618"/>
                    <a:gd name="connsiteY1902" fmla="*/ 999400 h 2653250"/>
                    <a:gd name="connsiteX1903" fmla="*/ 2376899 w 4412618"/>
                    <a:gd name="connsiteY1903" fmla="*/ 1023481 h 2653250"/>
                    <a:gd name="connsiteX1904" fmla="*/ 2390333 w 4412618"/>
                    <a:gd name="connsiteY1904" fmla="*/ 1019618 h 2653250"/>
                    <a:gd name="connsiteX1905" fmla="*/ 2431462 w 4412618"/>
                    <a:gd name="connsiteY1905" fmla="*/ 1017533 h 2653250"/>
                    <a:gd name="connsiteX1906" fmla="*/ 2448657 w 4412618"/>
                    <a:gd name="connsiteY1906" fmla="*/ 1022224 h 2653250"/>
                    <a:gd name="connsiteX1907" fmla="*/ 2438434 w 4412618"/>
                    <a:gd name="connsiteY1907" fmla="*/ 1005825 h 2653250"/>
                    <a:gd name="connsiteX1908" fmla="*/ 2466407 w 4412618"/>
                    <a:gd name="connsiteY1908" fmla="*/ 997630 h 2653250"/>
                    <a:gd name="connsiteX1909" fmla="*/ 2507567 w 4412618"/>
                    <a:gd name="connsiteY1909" fmla="*/ 998947 h 2653250"/>
                    <a:gd name="connsiteX1910" fmla="*/ 2535048 w 4412618"/>
                    <a:gd name="connsiteY1910" fmla="*/ 1006294 h 2653250"/>
                    <a:gd name="connsiteX1911" fmla="*/ 2527386 w 4412618"/>
                    <a:gd name="connsiteY1911" fmla="*/ 994601 h 2653250"/>
                    <a:gd name="connsiteX1912" fmla="*/ 2513233 w 4412618"/>
                    <a:gd name="connsiteY1912" fmla="*/ 955928 h 2653250"/>
                    <a:gd name="connsiteX1913" fmla="*/ 2512247 w 4412618"/>
                    <a:gd name="connsiteY1913" fmla="*/ 926797 h 2653250"/>
                    <a:gd name="connsiteX1914" fmla="*/ 2540568 w 4412618"/>
                    <a:gd name="connsiteY1914" fmla="*/ 933687 h 2653250"/>
                    <a:gd name="connsiteX1915" fmla="*/ 2575556 w 4412618"/>
                    <a:gd name="connsiteY1915" fmla="*/ 955406 h 2653250"/>
                    <a:gd name="connsiteX1916" fmla="*/ 2593431 w 4412618"/>
                    <a:gd name="connsiteY1916" fmla="*/ 973261 h 2653250"/>
                    <a:gd name="connsiteX1917" fmla="*/ 2592231 w 4412618"/>
                    <a:gd name="connsiteY1917" fmla="*/ 952053 h 2653250"/>
                    <a:gd name="connsiteX1918" fmla="*/ 2577467 w 4412618"/>
                    <a:gd name="connsiteY1918" fmla="*/ 926514 h 2653250"/>
                    <a:gd name="connsiteX1919" fmla="*/ 2558807 w 4412618"/>
                    <a:gd name="connsiteY1919" fmla="*/ 839977 h 2653250"/>
                    <a:gd name="connsiteX1920" fmla="*/ 2565394 w 4412618"/>
                    <a:gd name="connsiteY1920" fmla="*/ 811584 h 2653250"/>
                    <a:gd name="connsiteX1921" fmla="*/ 2590968 w 4412618"/>
                    <a:gd name="connsiteY1921" fmla="*/ 825568 h 2653250"/>
                    <a:gd name="connsiteX1922" fmla="*/ 2619142 w 4412618"/>
                    <a:gd name="connsiteY1922" fmla="*/ 855604 h 2653250"/>
                    <a:gd name="connsiteX1923" fmla="*/ 2633379 w 4412618"/>
                    <a:gd name="connsiteY1923" fmla="*/ 880231 h 2653250"/>
                    <a:gd name="connsiteX1924" fmla="*/ 2636230 w 4412618"/>
                    <a:gd name="connsiteY1924" fmla="*/ 866545 h 2653250"/>
                    <a:gd name="connsiteX1925" fmla="*/ 2653567 w 4412618"/>
                    <a:gd name="connsiteY1925" fmla="*/ 829192 h 2653250"/>
                    <a:gd name="connsiteX1926" fmla="*/ 2673469 w 4412618"/>
                    <a:gd name="connsiteY1926" fmla="*/ 807896 h 2653250"/>
                    <a:gd name="connsiteX1927" fmla="*/ 2688624 w 4412618"/>
                    <a:gd name="connsiteY1927" fmla="*/ 832793 h 2653250"/>
                    <a:gd name="connsiteX1928" fmla="*/ 2698005 w 4412618"/>
                    <a:gd name="connsiteY1928" fmla="*/ 872892 h 2653250"/>
                    <a:gd name="connsiteX1929" fmla="*/ 2698020 w 4412618"/>
                    <a:gd name="connsiteY1929" fmla="*/ 898156 h 2653250"/>
                    <a:gd name="connsiteX1930" fmla="*/ 2726195 w 4412618"/>
                    <a:gd name="connsiteY1930" fmla="*/ 866602 h 2653250"/>
                    <a:gd name="connsiteX1931" fmla="*/ 2759887 w 4412618"/>
                    <a:gd name="connsiteY1931" fmla="*/ 842921 h 2653250"/>
                    <a:gd name="connsiteX1932" fmla="*/ 2786933 w 4412618"/>
                    <a:gd name="connsiteY1932" fmla="*/ 834684 h 2653250"/>
                    <a:gd name="connsiteX1933" fmla="*/ 2779980 w 4412618"/>
                    <a:gd name="connsiteY1933" fmla="*/ 834416 h 2653250"/>
                    <a:gd name="connsiteX1934" fmla="*/ 2733762 w 4412618"/>
                    <a:gd name="connsiteY1934" fmla="*/ 821737 h 2653250"/>
                    <a:gd name="connsiteX1935" fmla="*/ 2691111 w 4412618"/>
                    <a:gd name="connsiteY1935" fmla="*/ 799878 h 2653250"/>
                    <a:gd name="connsiteX1936" fmla="*/ 2678868 w 4412618"/>
                    <a:gd name="connsiteY1936" fmla="*/ 789505 h 2653250"/>
                    <a:gd name="connsiteX1937" fmla="*/ 2659227 w 4412618"/>
                    <a:gd name="connsiteY1937" fmla="*/ 800451 h 2653250"/>
                    <a:gd name="connsiteX1938" fmla="*/ 2570906 w 4412618"/>
                    <a:gd name="connsiteY1938" fmla="*/ 806477 h 2653250"/>
                    <a:gd name="connsiteX1939" fmla="*/ 2524397 w 4412618"/>
                    <a:gd name="connsiteY1939" fmla="*/ 794914 h 2653250"/>
                    <a:gd name="connsiteX1940" fmla="*/ 1782892 w 4412618"/>
                    <a:gd name="connsiteY1940" fmla="*/ 780894 h 2653250"/>
                    <a:gd name="connsiteX1941" fmla="*/ 1782198 w 4412618"/>
                    <a:gd name="connsiteY1941" fmla="*/ 781508 h 2653250"/>
                    <a:gd name="connsiteX1942" fmla="*/ 1738303 w 4412618"/>
                    <a:gd name="connsiteY1942" fmla="*/ 800749 h 2653250"/>
                    <a:gd name="connsiteX1943" fmla="*/ 1725613 w 4412618"/>
                    <a:gd name="connsiteY1943" fmla="*/ 803109 h 2653250"/>
                    <a:gd name="connsiteX1944" fmla="*/ 1720960 w 4412618"/>
                    <a:gd name="connsiteY1944" fmla="*/ 826193 h 2653250"/>
                    <a:gd name="connsiteX1945" fmla="*/ 1709147 w 4412618"/>
                    <a:gd name="connsiteY1945" fmla="*/ 852072 h 2653250"/>
                    <a:gd name="connsiteX1946" fmla="*/ 1721951 w 4412618"/>
                    <a:gd name="connsiteY1946" fmla="*/ 846458 h 2653250"/>
                    <a:gd name="connsiteX1947" fmla="*/ 1762438 w 4412618"/>
                    <a:gd name="connsiteY1947" fmla="*/ 838929 h 2653250"/>
                    <a:gd name="connsiteX1948" fmla="*/ 1791328 w 4412618"/>
                    <a:gd name="connsiteY1948" fmla="*/ 842798 h 2653250"/>
                    <a:gd name="connsiteX1949" fmla="*/ 1779828 w 4412618"/>
                    <a:gd name="connsiteY1949" fmla="*/ 869581 h 2653250"/>
                    <a:gd name="connsiteX1950" fmla="*/ 1754158 w 4412618"/>
                    <a:gd name="connsiteY1950" fmla="*/ 898699 h 2653250"/>
                    <a:gd name="connsiteX1951" fmla="*/ 1765409 w 4412618"/>
                    <a:gd name="connsiteY1951" fmla="*/ 900206 h 2653250"/>
                    <a:gd name="connsiteX1952" fmla="*/ 1757773 w 4412618"/>
                    <a:gd name="connsiteY1952" fmla="*/ 917988 h 2653250"/>
                    <a:gd name="connsiteX1953" fmla="*/ 1774065 w 4412618"/>
                    <a:gd name="connsiteY1953" fmla="*/ 919795 h 2653250"/>
                    <a:gd name="connsiteX1954" fmla="*/ 1812892 w 4412618"/>
                    <a:gd name="connsiteY1954" fmla="*/ 933518 h 2653250"/>
                    <a:gd name="connsiteX1955" fmla="*/ 1835978 w 4412618"/>
                    <a:gd name="connsiteY1955" fmla="*/ 951313 h 2653250"/>
                    <a:gd name="connsiteX1956" fmla="*/ 1826971 w 4412618"/>
                    <a:gd name="connsiteY1956" fmla="*/ 958042 h 2653250"/>
                    <a:gd name="connsiteX1957" fmla="*/ 1836429 w 4412618"/>
                    <a:gd name="connsiteY1957" fmla="*/ 955621 h 2653250"/>
                    <a:gd name="connsiteX1958" fmla="*/ 1877520 w 4412618"/>
                    <a:gd name="connsiteY1958" fmla="*/ 958355 h 2653250"/>
                    <a:gd name="connsiteX1959" fmla="*/ 1901687 w 4412618"/>
                    <a:gd name="connsiteY1959" fmla="*/ 965716 h 2653250"/>
                    <a:gd name="connsiteX1960" fmla="*/ 1890664 w 4412618"/>
                    <a:gd name="connsiteY1960" fmla="*/ 947559 h 2653250"/>
                    <a:gd name="connsiteX1961" fmla="*/ 1865630 w 4412618"/>
                    <a:gd name="connsiteY1961" fmla="*/ 931953 h 2653250"/>
                    <a:gd name="connsiteX1962" fmla="*/ 1808497 w 4412618"/>
                    <a:gd name="connsiteY1962" fmla="*/ 864331 h 2653250"/>
                    <a:gd name="connsiteX1963" fmla="*/ 1800969 w 4412618"/>
                    <a:gd name="connsiteY1963" fmla="*/ 836172 h 2653250"/>
                    <a:gd name="connsiteX1964" fmla="*/ 1828597 w 4412618"/>
                    <a:gd name="connsiteY1964" fmla="*/ 836484 h 2653250"/>
                    <a:gd name="connsiteX1965" fmla="*/ 1829582 w 4412618"/>
                    <a:gd name="connsiteY1965" fmla="*/ 835500 h 2653250"/>
                    <a:gd name="connsiteX1966" fmla="*/ 1866347 w 4412618"/>
                    <a:gd name="connsiteY1966" fmla="*/ 816946 h 2653250"/>
                    <a:gd name="connsiteX1967" fmla="*/ 1887163 w 4412618"/>
                    <a:gd name="connsiteY1967" fmla="*/ 811895 h 2653250"/>
                    <a:gd name="connsiteX1968" fmla="*/ 1887076 w 4412618"/>
                    <a:gd name="connsiteY1968" fmla="*/ 810285 h 2653250"/>
                    <a:gd name="connsiteX1969" fmla="*/ 1887956 w 4412618"/>
                    <a:gd name="connsiteY1969" fmla="*/ 807007 h 2653250"/>
                    <a:gd name="connsiteX1970" fmla="*/ 1881666 w 4412618"/>
                    <a:gd name="connsiteY1970" fmla="*/ 803641 h 2653250"/>
                    <a:gd name="connsiteX1971" fmla="*/ 1856480 w 4412618"/>
                    <a:gd name="connsiteY1971" fmla="*/ 781523 h 2653250"/>
                    <a:gd name="connsiteX1972" fmla="*/ 1841959 w 4412618"/>
                    <a:gd name="connsiteY1972" fmla="*/ 790998 h 2653250"/>
                    <a:gd name="connsiteX1973" fmla="*/ 1820835 w 4412618"/>
                    <a:gd name="connsiteY1973" fmla="*/ 796645 h 2653250"/>
                    <a:gd name="connsiteX1974" fmla="*/ 1805260 w 4412618"/>
                    <a:gd name="connsiteY1974" fmla="*/ 812202 h 2653250"/>
                    <a:gd name="connsiteX1975" fmla="*/ 1790971 w 4412618"/>
                    <a:gd name="connsiteY1975" fmla="*/ 786797 h 2653250"/>
                    <a:gd name="connsiteX1976" fmla="*/ 1790963 w 4412618"/>
                    <a:gd name="connsiteY1976" fmla="*/ 786755 h 2653250"/>
                    <a:gd name="connsiteX1977" fmla="*/ 1784854 w 4412618"/>
                    <a:gd name="connsiteY1977" fmla="*/ 783136 h 2653250"/>
                    <a:gd name="connsiteX1978" fmla="*/ 1335375 w 4412618"/>
                    <a:gd name="connsiteY1978" fmla="*/ 774106 h 2653250"/>
                    <a:gd name="connsiteX1979" fmla="*/ 1324465 w 4412618"/>
                    <a:gd name="connsiteY1979" fmla="*/ 777018 h 2653250"/>
                    <a:gd name="connsiteX1980" fmla="*/ 1338926 w 4412618"/>
                    <a:gd name="connsiteY1980" fmla="*/ 785831 h 2653250"/>
                    <a:gd name="connsiteX1981" fmla="*/ 3242483 w 4412618"/>
                    <a:gd name="connsiteY1981" fmla="*/ 768102 h 2653250"/>
                    <a:gd name="connsiteX1982" fmla="*/ 3234866 w 4412618"/>
                    <a:gd name="connsiteY1982" fmla="*/ 769152 h 2653250"/>
                    <a:gd name="connsiteX1983" fmla="*/ 3229138 w 4412618"/>
                    <a:gd name="connsiteY1983" fmla="*/ 791993 h 2653250"/>
                    <a:gd name="connsiteX1984" fmla="*/ 3216127 w 4412618"/>
                    <a:gd name="connsiteY1984" fmla="*/ 817291 h 2653250"/>
                    <a:gd name="connsiteX1985" fmla="*/ 3229179 w 4412618"/>
                    <a:gd name="connsiteY1985" fmla="*/ 812283 h 2653250"/>
                    <a:gd name="connsiteX1986" fmla="*/ 3253387 w 4412618"/>
                    <a:gd name="connsiteY1986" fmla="*/ 808944 h 2653250"/>
                    <a:gd name="connsiteX1987" fmla="*/ 3242823 w 4412618"/>
                    <a:gd name="connsiteY1987" fmla="*/ 779670 h 2653250"/>
                    <a:gd name="connsiteX1988" fmla="*/ 1491516 w 4412618"/>
                    <a:gd name="connsiteY1988" fmla="*/ 761822 h 2653250"/>
                    <a:gd name="connsiteX1989" fmla="*/ 1474473 w 4412618"/>
                    <a:gd name="connsiteY1989" fmla="*/ 780001 h 2653250"/>
                    <a:gd name="connsiteX1990" fmla="*/ 1474351 w 4412618"/>
                    <a:gd name="connsiteY1990" fmla="*/ 785176 h 2653250"/>
                    <a:gd name="connsiteX1991" fmla="*/ 1463445 w 4412618"/>
                    <a:gd name="connsiteY1991" fmla="*/ 831845 h 2653250"/>
                    <a:gd name="connsiteX1992" fmla="*/ 1457727 w 4412618"/>
                    <a:gd name="connsiteY1992" fmla="*/ 843418 h 2653250"/>
                    <a:gd name="connsiteX1993" fmla="*/ 1473417 w 4412618"/>
                    <a:gd name="connsiteY1993" fmla="*/ 860978 h 2653250"/>
                    <a:gd name="connsiteX1994" fmla="*/ 1479477 w 4412618"/>
                    <a:gd name="connsiteY1994" fmla="*/ 872075 h 2653250"/>
                    <a:gd name="connsiteX1995" fmla="*/ 1488611 w 4412618"/>
                    <a:gd name="connsiteY1995" fmla="*/ 879273 h 2653250"/>
                    <a:gd name="connsiteX1996" fmla="*/ 1490233 w 4412618"/>
                    <a:gd name="connsiteY1996" fmla="*/ 872331 h 2653250"/>
                    <a:gd name="connsiteX1997" fmla="*/ 1508472 w 4412618"/>
                    <a:gd name="connsiteY1997" fmla="*/ 835409 h 2653250"/>
                    <a:gd name="connsiteX1998" fmla="*/ 1528406 w 4412618"/>
                    <a:gd name="connsiteY1998" fmla="*/ 815089 h 2653250"/>
                    <a:gd name="connsiteX1999" fmla="*/ 1522431 w 4412618"/>
                    <a:gd name="connsiteY1999" fmla="*/ 810158 h 2653250"/>
                    <a:gd name="connsiteX2000" fmla="*/ 2381622 w 4412618"/>
                    <a:gd name="connsiteY2000" fmla="*/ 760686 h 2653250"/>
                    <a:gd name="connsiteX2001" fmla="*/ 2372607 w 4412618"/>
                    <a:gd name="connsiteY2001" fmla="*/ 775022 h 2653250"/>
                    <a:gd name="connsiteX2002" fmla="*/ 2384379 w 4412618"/>
                    <a:gd name="connsiteY2002" fmla="*/ 771637 h 2653250"/>
                    <a:gd name="connsiteX2003" fmla="*/ 3296023 w 4412618"/>
                    <a:gd name="connsiteY2003" fmla="*/ 747304 h 2653250"/>
                    <a:gd name="connsiteX2004" fmla="*/ 3292399 w 4412618"/>
                    <a:gd name="connsiteY2004" fmla="*/ 750223 h 2653250"/>
                    <a:gd name="connsiteX2005" fmla="*/ 3271412 w 4412618"/>
                    <a:gd name="connsiteY2005" fmla="*/ 758275 h 2653250"/>
                    <a:gd name="connsiteX2006" fmla="*/ 3305148 w 4412618"/>
                    <a:gd name="connsiteY2006" fmla="*/ 779429 h 2653250"/>
                    <a:gd name="connsiteX2007" fmla="*/ 3325183 w 4412618"/>
                    <a:gd name="connsiteY2007" fmla="*/ 799624 h 2653250"/>
                    <a:gd name="connsiteX2008" fmla="*/ 3324456 w 4412618"/>
                    <a:gd name="connsiteY2008" fmla="*/ 785663 h 2653250"/>
                    <a:gd name="connsiteX2009" fmla="*/ 3330354 w 4412618"/>
                    <a:gd name="connsiteY2009" fmla="*/ 752748 h 2653250"/>
                    <a:gd name="connsiteX2010" fmla="*/ 3403921 w 4412618"/>
                    <a:gd name="connsiteY2010" fmla="*/ 743187 h 2653250"/>
                    <a:gd name="connsiteX2011" fmla="*/ 3378438 w 4412618"/>
                    <a:gd name="connsiteY2011" fmla="*/ 750454 h 2653250"/>
                    <a:gd name="connsiteX2012" fmla="*/ 3372395 w 4412618"/>
                    <a:gd name="connsiteY2012" fmla="*/ 750749 h 2653250"/>
                    <a:gd name="connsiteX2013" fmla="*/ 3385814 w 4412618"/>
                    <a:gd name="connsiteY2013" fmla="*/ 776081 h 2653250"/>
                    <a:gd name="connsiteX2014" fmla="*/ 3392256 w 4412618"/>
                    <a:gd name="connsiteY2014" fmla="*/ 800511 h 2653250"/>
                    <a:gd name="connsiteX2015" fmla="*/ 3401908 w 4412618"/>
                    <a:gd name="connsiteY2015" fmla="*/ 781586 h 2653250"/>
                    <a:gd name="connsiteX2016" fmla="*/ 3402024 w 4412618"/>
                    <a:gd name="connsiteY2016" fmla="*/ 752089 h 2653250"/>
                    <a:gd name="connsiteX2017" fmla="*/ 2817262 w 4412618"/>
                    <a:gd name="connsiteY2017" fmla="*/ 736089 h 2653250"/>
                    <a:gd name="connsiteX2018" fmla="*/ 2789271 w 4412618"/>
                    <a:gd name="connsiteY2018" fmla="*/ 750844 h 2653250"/>
                    <a:gd name="connsiteX2019" fmla="*/ 2764829 w 4412618"/>
                    <a:gd name="connsiteY2019" fmla="*/ 757238 h 2653250"/>
                    <a:gd name="connsiteX2020" fmla="*/ 2802476 w 4412618"/>
                    <a:gd name="connsiteY2020" fmla="*/ 776533 h 2653250"/>
                    <a:gd name="connsiteX2021" fmla="*/ 2833897 w 4412618"/>
                    <a:gd name="connsiteY2021" fmla="*/ 803153 h 2653250"/>
                    <a:gd name="connsiteX2022" fmla="*/ 2849156 w 4412618"/>
                    <a:gd name="connsiteY2022" fmla="*/ 827987 h 2653250"/>
                    <a:gd name="connsiteX2023" fmla="*/ 2821131 w 4412618"/>
                    <a:gd name="connsiteY2023" fmla="*/ 836001 h 2653250"/>
                    <a:gd name="connsiteX2024" fmla="*/ 2787778 w 4412618"/>
                    <a:gd name="connsiteY2024" fmla="*/ 834716 h 2653250"/>
                    <a:gd name="connsiteX2025" fmla="*/ 2788448 w 4412618"/>
                    <a:gd name="connsiteY2025" fmla="*/ 863568 h 2653250"/>
                    <a:gd name="connsiteX2026" fmla="*/ 2763093 w 4412618"/>
                    <a:gd name="connsiteY2026" fmla="*/ 920783 h 2653250"/>
                    <a:gd name="connsiteX2027" fmla="*/ 2787164 w 4412618"/>
                    <a:gd name="connsiteY2027" fmla="*/ 917746 h 2653250"/>
                    <a:gd name="connsiteX2028" fmla="*/ 2827593 w 4412618"/>
                    <a:gd name="connsiteY2028" fmla="*/ 925579 h 2653250"/>
                    <a:gd name="connsiteX2029" fmla="*/ 2853560 w 4412618"/>
                    <a:gd name="connsiteY2029" fmla="*/ 937197 h 2653250"/>
                    <a:gd name="connsiteX2030" fmla="*/ 2847851 w 4412618"/>
                    <a:gd name="connsiteY2030" fmla="*/ 924436 h 2653250"/>
                    <a:gd name="connsiteX2031" fmla="*/ 2840017 w 4412618"/>
                    <a:gd name="connsiteY2031" fmla="*/ 884007 h 2653250"/>
                    <a:gd name="connsiteX2032" fmla="*/ 2843667 w 4412618"/>
                    <a:gd name="connsiteY2032" fmla="*/ 855088 h 2653250"/>
                    <a:gd name="connsiteX2033" fmla="*/ 2870537 w 4412618"/>
                    <a:gd name="connsiteY2033" fmla="*/ 866386 h 2653250"/>
                    <a:gd name="connsiteX2034" fmla="*/ 2901632 w 4412618"/>
                    <a:gd name="connsiteY2034" fmla="*/ 893385 h 2653250"/>
                    <a:gd name="connsiteX2035" fmla="*/ 2916445 w 4412618"/>
                    <a:gd name="connsiteY2035" fmla="*/ 913851 h 2653250"/>
                    <a:gd name="connsiteX2036" fmla="*/ 2918629 w 4412618"/>
                    <a:gd name="connsiteY2036" fmla="*/ 892720 h 2653250"/>
                    <a:gd name="connsiteX2037" fmla="*/ 2908106 w 4412618"/>
                    <a:gd name="connsiteY2037" fmla="*/ 865162 h 2653250"/>
                    <a:gd name="connsiteX2038" fmla="*/ 2900525 w 4412618"/>
                    <a:gd name="connsiteY2038" fmla="*/ 817840 h 2653250"/>
                    <a:gd name="connsiteX2039" fmla="*/ 2901869 w 4412618"/>
                    <a:gd name="connsiteY2039" fmla="*/ 798762 h 2653250"/>
                    <a:gd name="connsiteX2040" fmla="*/ 2872183 w 4412618"/>
                    <a:gd name="connsiteY2040" fmla="*/ 785481 h 2653250"/>
                    <a:gd name="connsiteX2041" fmla="*/ 1911036 w 4412618"/>
                    <a:gd name="connsiteY2041" fmla="*/ 730861 h 2653250"/>
                    <a:gd name="connsiteX2042" fmla="*/ 1909580 w 4412618"/>
                    <a:gd name="connsiteY2042" fmla="*/ 733864 h 2653250"/>
                    <a:gd name="connsiteX2043" fmla="*/ 1898185 w 4412618"/>
                    <a:gd name="connsiteY2043" fmla="*/ 745773 h 2653250"/>
                    <a:gd name="connsiteX2044" fmla="*/ 1905186 w 4412618"/>
                    <a:gd name="connsiteY2044" fmla="*/ 746166 h 2653250"/>
                    <a:gd name="connsiteX2045" fmla="*/ 1929428 w 4412618"/>
                    <a:gd name="connsiteY2045" fmla="*/ 753281 h 2653250"/>
                    <a:gd name="connsiteX2046" fmla="*/ 1918220 w 4412618"/>
                    <a:gd name="connsiteY2046" fmla="*/ 735238 h 2653250"/>
                    <a:gd name="connsiteX2047" fmla="*/ 1617991 w 4412618"/>
                    <a:gd name="connsiteY2047" fmla="*/ 721389 h 2653250"/>
                    <a:gd name="connsiteX2048" fmla="*/ 1617992 w 4412618"/>
                    <a:gd name="connsiteY2048" fmla="*/ 721391 h 2653250"/>
                    <a:gd name="connsiteX2049" fmla="*/ 1617996 w 4412618"/>
                    <a:gd name="connsiteY2049" fmla="*/ 721390 h 2653250"/>
                    <a:gd name="connsiteX2050" fmla="*/ 1856667 w 4412618"/>
                    <a:gd name="connsiteY2050" fmla="*/ 685011 h 2653250"/>
                    <a:gd name="connsiteX2051" fmla="*/ 1856645 w 4412618"/>
                    <a:gd name="connsiteY2051" fmla="*/ 685665 h 2653250"/>
                    <a:gd name="connsiteX2052" fmla="*/ 1856915 w 4412618"/>
                    <a:gd name="connsiteY2052" fmla="*/ 685383 h 2653250"/>
                    <a:gd name="connsiteX2053" fmla="*/ 2942649 w 4412618"/>
                    <a:gd name="connsiteY2053" fmla="*/ 677207 h 2653250"/>
                    <a:gd name="connsiteX2054" fmla="*/ 2953263 w 4412618"/>
                    <a:gd name="connsiteY2054" fmla="*/ 691870 h 2653250"/>
                    <a:gd name="connsiteX2055" fmla="*/ 2954729 w 4412618"/>
                    <a:gd name="connsiteY2055" fmla="*/ 677672 h 2653250"/>
                    <a:gd name="connsiteX2056" fmla="*/ 2864209 w 4412618"/>
                    <a:gd name="connsiteY2056" fmla="*/ 648843 h 2653250"/>
                    <a:gd name="connsiteX2057" fmla="*/ 2859200 w 4412618"/>
                    <a:gd name="connsiteY2057" fmla="*/ 650154 h 2653250"/>
                    <a:gd name="connsiteX2058" fmla="*/ 2811334 w 4412618"/>
                    <a:gd name="connsiteY2058" fmla="*/ 652548 h 2653250"/>
                    <a:gd name="connsiteX2059" fmla="*/ 2798633 w 4412618"/>
                    <a:gd name="connsiteY2059" fmla="*/ 650246 h 2653250"/>
                    <a:gd name="connsiteX2060" fmla="*/ 2786083 w 4412618"/>
                    <a:gd name="connsiteY2060" fmla="*/ 670171 h 2653250"/>
                    <a:gd name="connsiteX2061" fmla="*/ 2765849 w 4412618"/>
                    <a:gd name="connsiteY2061" fmla="*/ 690166 h 2653250"/>
                    <a:gd name="connsiteX2062" fmla="*/ 2779811 w 4412618"/>
                    <a:gd name="connsiteY2062" fmla="*/ 689468 h 2653250"/>
                    <a:gd name="connsiteX2063" fmla="*/ 2818427 w 4412618"/>
                    <a:gd name="connsiteY2063" fmla="*/ 696466 h 2653250"/>
                    <a:gd name="connsiteX2064" fmla="*/ 2823981 w 4412618"/>
                    <a:gd name="connsiteY2064" fmla="*/ 695765 h 2653250"/>
                    <a:gd name="connsiteX2065" fmla="*/ 2864410 w 4412618"/>
                    <a:gd name="connsiteY2065" fmla="*/ 703599 h 2653250"/>
                    <a:gd name="connsiteX2066" fmla="*/ 2890377 w 4412618"/>
                    <a:gd name="connsiteY2066" fmla="*/ 715215 h 2653250"/>
                    <a:gd name="connsiteX2067" fmla="*/ 2884668 w 4412618"/>
                    <a:gd name="connsiteY2067" fmla="*/ 702455 h 2653250"/>
                    <a:gd name="connsiteX2068" fmla="*/ 2876834 w 4412618"/>
                    <a:gd name="connsiteY2068" fmla="*/ 662026 h 2653250"/>
                    <a:gd name="connsiteX2069" fmla="*/ 2877630 w 4412618"/>
                    <a:gd name="connsiteY2069" fmla="*/ 655721 h 2653250"/>
                    <a:gd name="connsiteX2070" fmla="*/ 3147351 w 4412618"/>
                    <a:gd name="connsiteY2070" fmla="*/ 638932 h 2653250"/>
                    <a:gd name="connsiteX2071" fmla="*/ 3125883 w 4412618"/>
                    <a:gd name="connsiteY2071" fmla="*/ 671947 h 2653250"/>
                    <a:gd name="connsiteX2072" fmla="*/ 3130026 w 4412618"/>
                    <a:gd name="connsiteY2072" fmla="*/ 678864 h 2653250"/>
                    <a:gd name="connsiteX2073" fmla="*/ 3137742 w 4412618"/>
                    <a:gd name="connsiteY2073" fmla="*/ 702922 h 2653250"/>
                    <a:gd name="connsiteX2074" fmla="*/ 3146386 w 4412618"/>
                    <a:gd name="connsiteY2074" fmla="*/ 683517 h 2653250"/>
                    <a:gd name="connsiteX2075" fmla="*/ 3144954 w 4412618"/>
                    <a:gd name="connsiteY2075" fmla="*/ 654053 h 2653250"/>
                    <a:gd name="connsiteX2076" fmla="*/ 3215030 w 4412618"/>
                    <a:gd name="connsiteY2076" fmla="*/ 621591 h 2653250"/>
                    <a:gd name="connsiteX2077" fmla="*/ 3215851 w 4412618"/>
                    <a:gd name="connsiteY2077" fmla="*/ 638505 h 2653250"/>
                    <a:gd name="connsiteX2078" fmla="*/ 3223562 w 4412618"/>
                    <a:gd name="connsiteY2078" fmla="*/ 628987 h 2653250"/>
                    <a:gd name="connsiteX2079" fmla="*/ 1771670 w 4412618"/>
                    <a:gd name="connsiteY2079" fmla="*/ 602740 h 2653250"/>
                    <a:gd name="connsiteX2080" fmla="*/ 1769605 w 4412618"/>
                    <a:gd name="connsiteY2080" fmla="*/ 611188 h 2653250"/>
                    <a:gd name="connsiteX2081" fmla="*/ 1766567 w 4412618"/>
                    <a:gd name="connsiteY2081" fmla="*/ 617182 h 2653250"/>
                    <a:gd name="connsiteX2082" fmla="*/ 1787222 w 4412618"/>
                    <a:gd name="connsiteY2082" fmla="*/ 612169 h 2653250"/>
                    <a:gd name="connsiteX2083" fmla="*/ 1774896 w 4412618"/>
                    <a:gd name="connsiteY2083" fmla="*/ 605573 h 2653250"/>
                    <a:gd name="connsiteX2084" fmla="*/ 2476720 w 4412618"/>
                    <a:gd name="connsiteY2084" fmla="*/ 594552 h 2653250"/>
                    <a:gd name="connsiteX2085" fmla="*/ 2481588 w 4412618"/>
                    <a:gd name="connsiteY2085" fmla="*/ 613891 h 2653250"/>
                    <a:gd name="connsiteX2086" fmla="*/ 2478694 w 4412618"/>
                    <a:gd name="connsiteY2086" fmla="*/ 654971 h 2653250"/>
                    <a:gd name="connsiteX2087" fmla="*/ 2471237 w 4412618"/>
                    <a:gd name="connsiteY2087" fmla="*/ 679109 h 2653250"/>
                    <a:gd name="connsiteX2088" fmla="*/ 2494363 w 4412618"/>
                    <a:gd name="connsiteY2088" fmla="*/ 665193 h 2653250"/>
                    <a:gd name="connsiteX2089" fmla="*/ 2505143 w 4412618"/>
                    <a:gd name="connsiteY2089" fmla="*/ 643185 h 2653250"/>
                    <a:gd name="connsiteX2090" fmla="*/ 2538412 w 4412618"/>
                    <a:gd name="connsiteY2090" fmla="*/ 608687 h 2653250"/>
                    <a:gd name="connsiteX2091" fmla="*/ 2544460 w 4412618"/>
                    <a:gd name="connsiteY2091" fmla="*/ 604774 h 2653250"/>
                    <a:gd name="connsiteX2092" fmla="*/ 2531852 w 4412618"/>
                    <a:gd name="connsiteY2092" fmla="*/ 605360 h 2653250"/>
                    <a:gd name="connsiteX2093" fmla="*/ 2484533 w 4412618"/>
                    <a:gd name="connsiteY2093" fmla="*/ 597752 h 2653250"/>
                    <a:gd name="connsiteX2094" fmla="*/ 2611584 w 4412618"/>
                    <a:gd name="connsiteY2094" fmla="*/ 594121 h 2653250"/>
                    <a:gd name="connsiteX2095" fmla="*/ 2600899 w 4412618"/>
                    <a:gd name="connsiteY2095" fmla="*/ 597144 h 2653250"/>
                    <a:gd name="connsiteX2096" fmla="*/ 2600734 w 4412618"/>
                    <a:gd name="connsiteY2096" fmla="*/ 608045 h 2653250"/>
                    <a:gd name="connsiteX2097" fmla="*/ 2587306 w 4412618"/>
                    <a:gd name="connsiteY2097" fmla="*/ 646974 h 2653250"/>
                    <a:gd name="connsiteX2098" fmla="*/ 2572162 w 4412618"/>
                    <a:gd name="connsiteY2098" fmla="*/ 671056 h 2653250"/>
                    <a:gd name="connsiteX2099" fmla="*/ 2585597 w 4412618"/>
                    <a:gd name="connsiteY2099" fmla="*/ 667192 h 2653250"/>
                    <a:gd name="connsiteX2100" fmla="*/ 2626726 w 4412618"/>
                    <a:gd name="connsiteY2100" fmla="*/ 665108 h 2653250"/>
                    <a:gd name="connsiteX2101" fmla="*/ 2654846 w 4412618"/>
                    <a:gd name="connsiteY2101" fmla="*/ 672779 h 2653250"/>
                    <a:gd name="connsiteX2102" fmla="*/ 2639890 w 4412618"/>
                    <a:gd name="connsiteY2102" fmla="*/ 697797 h 2653250"/>
                    <a:gd name="connsiteX2103" fmla="*/ 2608796 w 4412618"/>
                    <a:gd name="connsiteY2103" fmla="*/ 724798 h 2653250"/>
                    <a:gd name="connsiteX2104" fmla="*/ 2586455 w 4412618"/>
                    <a:gd name="connsiteY2104" fmla="*/ 736595 h 2653250"/>
                    <a:gd name="connsiteX2105" fmla="*/ 2627509 w 4412618"/>
                    <a:gd name="connsiteY2105" fmla="*/ 746800 h 2653250"/>
                    <a:gd name="connsiteX2106" fmla="*/ 2650737 w 4412618"/>
                    <a:gd name="connsiteY2106" fmla="*/ 758686 h 2653250"/>
                    <a:gd name="connsiteX2107" fmla="*/ 2648244 w 4412618"/>
                    <a:gd name="connsiteY2107" fmla="*/ 754628 h 2653250"/>
                    <a:gd name="connsiteX2108" fmla="*/ 2628885 w 4412618"/>
                    <a:gd name="connsiteY2108" fmla="*/ 744147 h 2653250"/>
                    <a:gd name="connsiteX2109" fmla="*/ 2649149 w 4412618"/>
                    <a:gd name="connsiteY2109" fmla="*/ 723195 h 2653250"/>
                    <a:gd name="connsiteX2110" fmla="*/ 2649187 w 4412618"/>
                    <a:gd name="connsiteY2110" fmla="*/ 723175 h 2653250"/>
                    <a:gd name="connsiteX2111" fmla="*/ 2650909 w 4412618"/>
                    <a:gd name="connsiteY2111" fmla="*/ 716287 h 2653250"/>
                    <a:gd name="connsiteX2112" fmla="*/ 2677993 w 4412618"/>
                    <a:gd name="connsiteY2112" fmla="*/ 683164 h 2653250"/>
                    <a:gd name="connsiteX2113" fmla="*/ 2664108 w 4412618"/>
                    <a:gd name="connsiteY2113" fmla="*/ 660016 h 2653250"/>
                    <a:gd name="connsiteX2114" fmla="*/ 2664099 w 4412618"/>
                    <a:gd name="connsiteY2114" fmla="*/ 659974 h 2653250"/>
                    <a:gd name="connsiteX2115" fmla="*/ 2657891 w 4412618"/>
                    <a:gd name="connsiteY2115" fmla="*/ 656527 h 2653250"/>
                    <a:gd name="connsiteX2116" fmla="*/ 2629913 w 4412618"/>
                    <a:gd name="connsiteY2116" fmla="*/ 626308 h 2653250"/>
                    <a:gd name="connsiteX2117" fmla="*/ 2107790 w 4412618"/>
                    <a:gd name="connsiteY2117" fmla="*/ 568800 h 2653250"/>
                    <a:gd name="connsiteX2118" fmla="*/ 2103858 w 4412618"/>
                    <a:gd name="connsiteY2118" fmla="*/ 580747 h 2653250"/>
                    <a:gd name="connsiteX2119" fmla="*/ 2078918 w 4412618"/>
                    <a:gd name="connsiteY2119" fmla="*/ 621672 h 2653250"/>
                    <a:gd name="connsiteX2120" fmla="*/ 2055499 w 4412618"/>
                    <a:gd name="connsiteY2120" fmla="*/ 646652 h 2653250"/>
                    <a:gd name="connsiteX2121" fmla="*/ 2055376 w 4412618"/>
                    <a:gd name="connsiteY2121" fmla="*/ 651826 h 2653250"/>
                    <a:gd name="connsiteX2122" fmla="*/ 2044471 w 4412618"/>
                    <a:gd name="connsiteY2122" fmla="*/ 698496 h 2653250"/>
                    <a:gd name="connsiteX2123" fmla="*/ 2038754 w 4412618"/>
                    <a:gd name="connsiteY2123" fmla="*/ 710069 h 2653250"/>
                    <a:gd name="connsiteX2124" fmla="*/ 2054443 w 4412618"/>
                    <a:gd name="connsiteY2124" fmla="*/ 727629 h 2653250"/>
                    <a:gd name="connsiteX2125" fmla="*/ 2068078 w 4412618"/>
                    <a:gd name="connsiteY2125" fmla="*/ 752595 h 2653250"/>
                    <a:gd name="connsiteX2126" fmla="*/ 2071260 w 4412618"/>
                    <a:gd name="connsiteY2126" fmla="*/ 738982 h 2653250"/>
                    <a:gd name="connsiteX2127" fmla="*/ 2089498 w 4412618"/>
                    <a:gd name="connsiteY2127" fmla="*/ 702060 h 2653250"/>
                    <a:gd name="connsiteX2128" fmla="*/ 2109910 w 4412618"/>
                    <a:gd name="connsiteY2128" fmla="*/ 681253 h 2653250"/>
                    <a:gd name="connsiteX2129" fmla="*/ 2124457 w 4412618"/>
                    <a:gd name="connsiteY2129" fmla="*/ 706511 h 2653250"/>
                    <a:gd name="connsiteX2130" fmla="*/ 2132863 w 4412618"/>
                    <a:gd name="connsiteY2130" fmla="*/ 746825 h 2653250"/>
                    <a:gd name="connsiteX2131" fmla="*/ 2132265 w 4412618"/>
                    <a:gd name="connsiteY2131" fmla="*/ 772082 h 2653250"/>
                    <a:gd name="connsiteX2132" fmla="*/ 2147792 w 4412618"/>
                    <a:gd name="connsiteY2132" fmla="*/ 755520 h 2653250"/>
                    <a:gd name="connsiteX2133" fmla="*/ 2147269 w 4412618"/>
                    <a:gd name="connsiteY2133" fmla="*/ 726602 h 2653250"/>
                    <a:gd name="connsiteX2134" fmla="*/ 2155899 w 4412618"/>
                    <a:gd name="connsiteY2134" fmla="*/ 686335 h 2653250"/>
                    <a:gd name="connsiteX2135" fmla="*/ 2170586 w 4412618"/>
                    <a:gd name="connsiteY2135" fmla="*/ 661158 h 2653250"/>
                    <a:gd name="connsiteX2136" fmla="*/ 2190881 w 4412618"/>
                    <a:gd name="connsiteY2136" fmla="*/ 682079 h 2653250"/>
                    <a:gd name="connsiteX2137" fmla="*/ 2206991 w 4412618"/>
                    <a:gd name="connsiteY2137" fmla="*/ 715155 h 2653250"/>
                    <a:gd name="connsiteX2138" fmla="*/ 2223536 w 4412618"/>
                    <a:gd name="connsiteY2138" fmla="*/ 710551 h 2653250"/>
                    <a:gd name="connsiteX2139" fmla="*/ 2223512 w 4412618"/>
                    <a:gd name="connsiteY2139" fmla="*/ 732936 h 2653250"/>
                    <a:gd name="connsiteX2140" fmla="*/ 2249610 w 4412618"/>
                    <a:gd name="connsiteY2140" fmla="*/ 704050 h 2653250"/>
                    <a:gd name="connsiteX2141" fmla="*/ 2274919 w 4412618"/>
                    <a:gd name="connsiteY2141" fmla="*/ 689590 h 2653250"/>
                    <a:gd name="connsiteX2142" fmla="*/ 2282034 w 4412618"/>
                    <a:gd name="connsiteY2142" fmla="*/ 717856 h 2653250"/>
                    <a:gd name="connsiteX2143" fmla="*/ 2279140 w 4412618"/>
                    <a:gd name="connsiteY2143" fmla="*/ 758935 h 2653250"/>
                    <a:gd name="connsiteX2144" fmla="*/ 2271683 w 4412618"/>
                    <a:gd name="connsiteY2144" fmla="*/ 783074 h 2653250"/>
                    <a:gd name="connsiteX2145" fmla="*/ 2294808 w 4412618"/>
                    <a:gd name="connsiteY2145" fmla="*/ 769159 h 2653250"/>
                    <a:gd name="connsiteX2146" fmla="*/ 2305588 w 4412618"/>
                    <a:gd name="connsiteY2146" fmla="*/ 747151 h 2653250"/>
                    <a:gd name="connsiteX2147" fmla="*/ 2338857 w 4412618"/>
                    <a:gd name="connsiteY2147" fmla="*/ 712653 h 2653250"/>
                    <a:gd name="connsiteX2148" fmla="*/ 2354915 w 4412618"/>
                    <a:gd name="connsiteY2148" fmla="*/ 702264 h 2653250"/>
                    <a:gd name="connsiteX2149" fmla="*/ 2347691 w 4412618"/>
                    <a:gd name="connsiteY2149" fmla="*/ 670555 h 2653250"/>
                    <a:gd name="connsiteX2150" fmla="*/ 2347036 w 4412618"/>
                    <a:gd name="connsiteY2150" fmla="*/ 634461 h 2653250"/>
                    <a:gd name="connsiteX2151" fmla="*/ 2332598 w 4412618"/>
                    <a:gd name="connsiteY2151" fmla="*/ 644211 h 2653250"/>
                    <a:gd name="connsiteX2152" fmla="*/ 2287826 w 4412618"/>
                    <a:gd name="connsiteY2152" fmla="*/ 661307 h 2653250"/>
                    <a:gd name="connsiteX2153" fmla="*/ 2199423 w 4412618"/>
                    <a:gd name="connsiteY2153" fmla="*/ 665992 h 2653250"/>
                    <a:gd name="connsiteX2154" fmla="*/ 2179178 w 4412618"/>
                    <a:gd name="connsiteY2154" fmla="*/ 657732 h 2653250"/>
                    <a:gd name="connsiteX2155" fmla="*/ 2157369 w 4412618"/>
                    <a:gd name="connsiteY2155" fmla="*/ 660721 h 2653250"/>
                    <a:gd name="connsiteX2156" fmla="*/ 2161327 w 4412618"/>
                    <a:gd name="connsiteY2156" fmla="*/ 631844 h 2653250"/>
                    <a:gd name="connsiteX2157" fmla="*/ 2161346 w 4412618"/>
                    <a:gd name="connsiteY2157" fmla="*/ 631806 h 2653250"/>
                    <a:gd name="connsiteX2158" fmla="*/ 2158664 w 4412618"/>
                    <a:gd name="connsiteY2158" fmla="*/ 625231 h 2653250"/>
                    <a:gd name="connsiteX2159" fmla="*/ 2155767 w 4412618"/>
                    <a:gd name="connsiteY2159" fmla="*/ 584153 h 2653250"/>
                    <a:gd name="connsiteX2160" fmla="*/ 2156340 w 4412618"/>
                    <a:gd name="connsiteY2160" fmla="*/ 580577 h 2653250"/>
                    <a:gd name="connsiteX2161" fmla="*/ 2136045 w 4412618"/>
                    <a:gd name="connsiteY2161" fmla="*/ 572043 h 2653250"/>
                    <a:gd name="connsiteX2162" fmla="*/ 2136012 w 4412618"/>
                    <a:gd name="connsiteY2162" fmla="*/ 572015 h 2653250"/>
                    <a:gd name="connsiteX2163" fmla="*/ 2128968 w 4412618"/>
                    <a:gd name="connsiteY2163" fmla="*/ 572904 h 2653250"/>
                    <a:gd name="connsiteX2164" fmla="*/ 1642130 w 4412618"/>
                    <a:gd name="connsiteY2164" fmla="*/ 552148 h 2653250"/>
                    <a:gd name="connsiteX2165" fmla="*/ 1631190 w 4412618"/>
                    <a:gd name="connsiteY2165" fmla="*/ 554948 h 2653250"/>
                    <a:gd name="connsiteX2166" fmla="*/ 1645560 w 4412618"/>
                    <a:gd name="connsiteY2166" fmla="*/ 563908 h 2653250"/>
                    <a:gd name="connsiteX2167" fmla="*/ 1805424 w 4412618"/>
                    <a:gd name="connsiteY2167" fmla="*/ 533497 h 2653250"/>
                    <a:gd name="connsiteX2168" fmla="*/ 1804832 w 4412618"/>
                    <a:gd name="connsiteY2168" fmla="*/ 534719 h 2653250"/>
                    <a:gd name="connsiteX2169" fmla="*/ 1792356 w 4412618"/>
                    <a:gd name="connsiteY2169" fmla="*/ 547758 h 2653250"/>
                    <a:gd name="connsiteX2170" fmla="*/ 1798416 w 4412618"/>
                    <a:gd name="connsiteY2170" fmla="*/ 548098 h 2653250"/>
                    <a:gd name="connsiteX2171" fmla="*/ 1822658 w 4412618"/>
                    <a:gd name="connsiteY2171" fmla="*/ 555214 h 2653250"/>
                    <a:gd name="connsiteX2172" fmla="*/ 1811449 w 4412618"/>
                    <a:gd name="connsiteY2172" fmla="*/ 537168 h 2653250"/>
                    <a:gd name="connsiteX2173" fmla="*/ 2021970 w 4412618"/>
                    <a:gd name="connsiteY2173" fmla="*/ 528981 h 2653250"/>
                    <a:gd name="connsiteX2174" fmla="*/ 2025612 w 4412618"/>
                    <a:gd name="connsiteY2174" fmla="*/ 546444 h 2653250"/>
                    <a:gd name="connsiteX2175" fmla="*/ 2033560 w 4412618"/>
                    <a:gd name="connsiteY2175" fmla="*/ 538342 h 2653250"/>
                    <a:gd name="connsiteX2176" fmla="*/ 2043217 w 4412618"/>
                    <a:gd name="connsiteY2176" fmla="*/ 555111 h 2653250"/>
                    <a:gd name="connsiteX2177" fmla="*/ 2050032 w 4412618"/>
                    <a:gd name="connsiteY2177" fmla="*/ 547843 h 2653250"/>
                    <a:gd name="connsiteX2178" fmla="*/ 2044791 w 4412618"/>
                    <a:gd name="connsiteY2178" fmla="*/ 545499 h 2653250"/>
                    <a:gd name="connsiteX2179" fmla="*/ 2825683 w 4412618"/>
                    <a:gd name="connsiteY2179" fmla="*/ 503835 h 2653250"/>
                    <a:gd name="connsiteX2180" fmla="*/ 2821203 w 4412618"/>
                    <a:gd name="connsiteY2180" fmla="*/ 520166 h 2653250"/>
                    <a:gd name="connsiteX2181" fmla="*/ 2831492 w 4412618"/>
                    <a:gd name="connsiteY2181" fmla="*/ 513519 h 2653250"/>
                    <a:gd name="connsiteX2182" fmla="*/ 2589147 w 4412618"/>
                    <a:gd name="connsiteY2182" fmla="*/ 493624 h 2653250"/>
                    <a:gd name="connsiteX2183" fmla="*/ 2562735 w 4412618"/>
                    <a:gd name="connsiteY2183" fmla="*/ 520783 h 2653250"/>
                    <a:gd name="connsiteX2184" fmla="*/ 2541465 w 4412618"/>
                    <a:gd name="connsiteY2184" fmla="*/ 534417 h 2653250"/>
                    <a:gd name="connsiteX2185" fmla="*/ 2583233 w 4412618"/>
                    <a:gd name="connsiteY2185" fmla="*/ 541132 h 2653250"/>
                    <a:gd name="connsiteX2186" fmla="*/ 2593527 w 4412618"/>
                    <a:gd name="connsiteY2186" fmla="*/ 545348 h 2653250"/>
                    <a:gd name="connsiteX2187" fmla="*/ 2591495 w 4412618"/>
                    <a:gd name="connsiteY2187" fmla="*/ 539046 h 2653250"/>
                    <a:gd name="connsiteX2188" fmla="*/ 2588101 w 4412618"/>
                    <a:gd name="connsiteY2188" fmla="*/ 498005 h 2653250"/>
                    <a:gd name="connsiteX2189" fmla="*/ 3089632 w 4412618"/>
                    <a:gd name="connsiteY2189" fmla="*/ 468545 h 2653250"/>
                    <a:gd name="connsiteX2190" fmla="*/ 3066484 w 4412618"/>
                    <a:gd name="connsiteY2190" fmla="*/ 480747 h 2653250"/>
                    <a:gd name="connsiteX2191" fmla="*/ 3020118 w 4412618"/>
                    <a:gd name="connsiteY2191" fmla="*/ 492876 h 2653250"/>
                    <a:gd name="connsiteX2192" fmla="*/ 2972252 w 4412618"/>
                    <a:gd name="connsiteY2192" fmla="*/ 495271 h 2653250"/>
                    <a:gd name="connsiteX2193" fmla="*/ 2959551 w 4412618"/>
                    <a:gd name="connsiteY2193" fmla="*/ 492969 h 2653250"/>
                    <a:gd name="connsiteX2194" fmla="*/ 2947001 w 4412618"/>
                    <a:gd name="connsiteY2194" fmla="*/ 512894 h 2653250"/>
                    <a:gd name="connsiteX2195" fmla="*/ 2926767 w 4412618"/>
                    <a:gd name="connsiteY2195" fmla="*/ 532889 h 2653250"/>
                    <a:gd name="connsiteX2196" fmla="*/ 2940729 w 4412618"/>
                    <a:gd name="connsiteY2196" fmla="*/ 532191 h 2653250"/>
                    <a:gd name="connsiteX2197" fmla="*/ 2948854 w 4412618"/>
                    <a:gd name="connsiteY2197" fmla="*/ 533663 h 2653250"/>
                    <a:gd name="connsiteX2198" fmla="*/ 2951249 w 4412618"/>
                    <a:gd name="connsiteY2198" fmla="*/ 527792 h 2653250"/>
                    <a:gd name="connsiteX2199" fmla="*/ 2961853 w 4412618"/>
                    <a:gd name="connsiteY2199" fmla="*/ 536019 h 2653250"/>
                    <a:gd name="connsiteX2200" fmla="*/ 2981250 w 4412618"/>
                    <a:gd name="connsiteY2200" fmla="*/ 539534 h 2653250"/>
                    <a:gd name="connsiteX2201" fmla="*/ 3006882 w 4412618"/>
                    <a:gd name="connsiteY2201" fmla="*/ 553412 h 2653250"/>
                    <a:gd name="connsiteX2202" fmla="*/ 2990767 w 4412618"/>
                    <a:gd name="connsiteY2202" fmla="*/ 570075 h 2653250"/>
                    <a:gd name="connsiteX2203" fmla="*/ 2997327 w 4412618"/>
                    <a:gd name="connsiteY2203" fmla="*/ 579786 h 2653250"/>
                    <a:gd name="connsiteX2204" fmla="*/ 3007473 w 4412618"/>
                    <a:gd name="connsiteY2204" fmla="*/ 606362 h 2653250"/>
                    <a:gd name="connsiteX2205" fmla="*/ 3012461 w 4412618"/>
                    <a:gd name="connsiteY2205" fmla="*/ 593302 h 2653250"/>
                    <a:gd name="connsiteX2206" fmla="*/ 3035508 w 4412618"/>
                    <a:gd name="connsiteY2206" fmla="*/ 559175 h 2653250"/>
                    <a:gd name="connsiteX2207" fmla="*/ 3058538 w 4412618"/>
                    <a:gd name="connsiteY2207" fmla="*/ 541308 h 2653250"/>
                    <a:gd name="connsiteX2208" fmla="*/ 3069549 w 4412618"/>
                    <a:gd name="connsiteY2208" fmla="*/ 568296 h 2653250"/>
                    <a:gd name="connsiteX2209" fmla="*/ 3072445 w 4412618"/>
                    <a:gd name="connsiteY2209" fmla="*/ 609375 h 2653250"/>
                    <a:gd name="connsiteX2210" fmla="*/ 3068449 w 4412618"/>
                    <a:gd name="connsiteY2210" fmla="*/ 634321 h 2653250"/>
                    <a:gd name="connsiteX2211" fmla="*/ 3101277 w 4412618"/>
                    <a:gd name="connsiteY2211" fmla="*/ 607639 h 2653250"/>
                    <a:gd name="connsiteX2212" fmla="*/ 3138301 w 4412618"/>
                    <a:gd name="connsiteY2212" fmla="*/ 589609 h 2653250"/>
                    <a:gd name="connsiteX2213" fmla="*/ 3157443 w 4412618"/>
                    <a:gd name="connsiteY2213" fmla="*/ 586985 h 2653250"/>
                    <a:gd name="connsiteX2214" fmla="*/ 3135583 w 4412618"/>
                    <a:gd name="connsiteY2214" fmla="*/ 567153 h 2653250"/>
                    <a:gd name="connsiteX2215" fmla="*/ 3091428 w 4412618"/>
                    <a:gd name="connsiteY2215" fmla="*/ 490425 h 2653250"/>
                    <a:gd name="connsiteX2216" fmla="*/ 2349014 w 4412618"/>
                    <a:gd name="connsiteY2216" fmla="*/ 430020 h 2653250"/>
                    <a:gd name="connsiteX2217" fmla="*/ 2324643 w 4412618"/>
                    <a:gd name="connsiteY2217" fmla="*/ 439326 h 2653250"/>
                    <a:gd name="connsiteX2218" fmla="*/ 2290836 w 4412618"/>
                    <a:gd name="connsiteY2218" fmla="*/ 444742 h 2653250"/>
                    <a:gd name="connsiteX2219" fmla="*/ 2287570 w 4412618"/>
                    <a:gd name="connsiteY2219" fmla="*/ 448760 h 2653250"/>
                    <a:gd name="connsiteX2220" fmla="*/ 2250379 w 4412618"/>
                    <a:gd name="connsiteY2220" fmla="*/ 478988 h 2653250"/>
                    <a:gd name="connsiteX2221" fmla="*/ 2238773 w 4412618"/>
                    <a:gd name="connsiteY2221" fmla="*/ 484640 h 2653250"/>
                    <a:gd name="connsiteX2222" fmla="*/ 2240429 w 4412618"/>
                    <a:gd name="connsiteY2222" fmla="*/ 508129 h 2653250"/>
                    <a:gd name="connsiteX2223" fmla="*/ 2235928 w 4412618"/>
                    <a:gd name="connsiteY2223" fmla="*/ 536218 h 2653250"/>
                    <a:gd name="connsiteX2224" fmla="*/ 2246778 w 4412618"/>
                    <a:gd name="connsiteY2224" fmla="*/ 527401 h 2653250"/>
                    <a:gd name="connsiteX2225" fmla="*/ 2283801 w 4412618"/>
                    <a:gd name="connsiteY2225" fmla="*/ 509370 h 2653250"/>
                    <a:gd name="connsiteX2226" fmla="*/ 2312679 w 4412618"/>
                    <a:gd name="connsiteY2226" fmla="*/ 505411 h 2653250"/>
                    <a:gd name="connsiteX2227" fmla="*/ 2308720 w 4412618"/>
                    <a:gd name="connsiteY2227" fmla="*/ 534288 h 2653250"/>
                    <a:gd name="connsiteX2228" fmla="*/ 2290690 w 4412618"/>
                    <a:gd name="connsiteY2228" fmla="*/ 571313 h 2653250"/>
                    <a:gd name="connsiteX2229" fmla="*/ 2274755 w 4412618"/>
                    <a:gd name="connsiteY2229" fmla="*/ 590919 h 2653250"/>
                    <a:gd name="connsiteX2230" fmla="*/ 2316526 w 4412618"/>
                    <a:gd name="connsiteY2230" fmla="*/ 584226 h 2653250"/>
                    <a:gd name="connsiteX2231" fmla="*/ 2354481 w 4412618"/>
                    <a:gd name="connsiteY2231" fmla="*/ 586902 h 2653250"/>
                    <a:gd name="connsiteX2232" fmla="*/ 2355452 w 4412618"/>
                    <a:gd name="connsiteY2232" fmla="*/ 582370 h 2653250"/>
                    <a:gd name="connsiteX2233" fmla="*/ 2370139 w 4412618"/>
                    <a:gd name="connsiteY2233" fmla="*/ 557194 h 2653250"/>
                    <a:gd name="connsiteX2234" fmla="*/ 2390435 w 4412618"/>
                    <a:gd name="connsiteY2234" fmla="*/ 578114 h 2653250"/>
                    <a:gd name="connsiteX2235" fmla="*/ 2408468 w 4412618"/>
                    <a:gd name="connsiteY2235" fmla="*/ 615137 h 2653250"/>
                    <a:gd name="connsiteX2236" fmla="*/ 2414787 w 4412618"/>
                    <a:gd name="connsiteY2236" fmla="*/ 642874 h 2653250"/>
                    <a:gd name="connsiteX2237" fmla="*/ 2421556 w 4412618"/>
                    <a:gd name="connsiteY2237" fmla="*/ 630642 h 2653250"/>
                    <a:gd name="connsiteX2238" fmla="*/ 2449164 w 4412618"/>
                    <a:gd name="connsiteY2238" fmla="*/ 600085 h 2653250"/>
                    <a:gd name="connsiteX2239" fmla="*/ 2466310 w 4412618"/>
                    <a:gd name="connsiteY2239" fmla="*/ 590289 h 2653250"/>
                    <a:gd name="connsiteX2240" fmla="*/ 2446424 w 4412618"/>
                    <a:gd name="connsiteY2240" fmla="*/ 582146 h 2653250"/>
                    <a:gd name="connsiteX2241" fmla="*/ 2429781 w 4412618"/>
                    <a:gd name="connsiteY2241" fmla="*/ 567965 h 2653250"/>
                    <a:gd name="connsiteX2242" fmla="*/ 2408131 w 4412618"/>
                    <a:gd name="connsiteY2242" fmla="*/ 563980 h 2653250"/>
                    <a:gd name="connsiteX2243" fmla="*/ 2420927 w 4412618"/>
                    <a:gd name="connsiteY2243" fmla="*/ 537792 h 2653250"/>
                    <a:gd name="connsiteX2244" fmla="*/ 2420957 w 4412618"/>
                    <a:gd name="connsiteY2244" fmla="*/ 537761 h 2653250"/>
                    <a:gd name="connsiteX2245" fmla="*/ 2420467 w 4412618"/>
                    <a:gd name="connsiteY2245" fmla="*/ 530678 h 2653250"/>
                    <a:gd name="connsiteX2246" fmla="*/ 2430571 w 4412618"/>
                    <a:gd name="connsiteY2246" fmla="*/ 490755 h 2653250"/>
                    <a:gd name="connsiteX2247" fmla="*/ 2432234 w 4412618"/>
                    <a:gd name="connsiteY2247" fmla="*/ 487538 h 2653250"/>
                    <a:gd name="connsiteX2248" fmla="*/ 2415628 w 4412618"/>
                    <a:gd name="connsiteY2248" fmla="*/ 473082 h 2653250"/>
                    <a:gd name="connsiteX2249" fmla="*/ 2415606 w 4412618"/>
                    <a:gd name="connsiteY2249" fmla="*/ 473046 h 2653250"/>
                    <a:gd name="connsiteX2250" fmla="*/ 2408638 w 4412618"/>
                    <a:gd name="connsiteY2250" fmla="*/ 471686 h 2653250"/>
                    <a:gd name="connsiteX2251" fmla="*/ 2372691 w 4412618"/>
                    <a:gd name="connsiteY2251" fmla="*/ 451594 h 2653250"/>
                    <a:gd name="connsiteX2252" fmla="*/ 2174041 w 4412618"/>
                    <a:gd name="connsiteY2252" fmla="*/ 350559 h 2653250"/>
                    <a:gd name="connsiteX2253" fmla="*/ 2180082 w 4412618"/>
                    <a:gd name="connsiteY2253" fmla="*/ 366379 h 2653250"/>
                    <a:gd name="connsiteX2254" fmla="*/ 2184451 w 4412618"/>
                    <a:gd name="connsiteY2254" fmla="*/ 354935 h 2653250"/>
                    <a:gd name="connsiteX2255" fmla="*/ 2521026 w 4412618"/>
                    <a:gd name="connsiteY2255" fmla="*/ 274612 h 2653250"/>
                    <a:gd name="connsiteX2256" fmla="*/ 2521813 w 4412618"/>
                    <a:gd name="connsiteY2256" fmla="*/ 291529 h 2653250"/>
                    <a:gd name="connsiteX2257" fmla="*/ 2529544 w 4412618"/>
                    <a:gd name="connsiteY2257" fmla="*/ 282027 h 2653250"/>
                    <a:gd name="connsiteX2258" fmla="*/ 2597433 w 4412618"/>
                    <a:gd name="connsiteY2258" fmla="*/ 0 h 2653250"/>
                    <a:gd name="connsiteX2259" fmla="*/ 2613715 w 4412618"/>
                    <a:gd name="connsiteY2259" fmla="*/ 24176 h 2653250"/>
                    <a:gd name="connsiteX2260" fmla="*/ 2624926 w 4412618"/>
                    <a:gd name="connsiteY2260" fmla="*/ 63803 h 2653250"/>
                    <a:gd name="connsiteX2261" fmla="*/ 2626247 w 4412618"/>
                    <a:gd name="connsiteY2261" fmla="*/ 92218 h 2653250"/>
                    <a:gd name="connsiteX2262" fmla="*/ 2635070 w 4412618"/>
                    <a:gd name="connsiteY2262" fmla="*/ 81375 h 2653250"/>
                    <a:gd name="connsiteX2263" fmla="*/ 2667640 w 4412618"/>
                    <a:gd name="connsiteY2263" fmla="*/ 56174 h 2653250"/>
                    <a:gd name="connsiteX2264" fmla="*/ 2695104 w 4412618"/>
                    <a:gd name="connsiteY2264" fmla="*/ 46411 h 2653250"/>
                    <a:gd name="connsiteX2265" fmla="*/ 2697117 w 4412618"/>
                    <a:gd name="connsiteY2265" fmla="*/ 75489 h 2653250"/>
                    <a:gd name="connsiteX2266" fmla="*/ 2687013 w 4412618"/>
                    <a:gd name="connsiteY2266" fmla="*/ 115412 h 2653250"/>
                    <a:gd name="connsiteX2267" fmla="*/ 2675410 w 4412618"/>
                    <a:gd name="connsiteY2267" fmla="*/ 137855 h 2653250"/>
                    <a:gd name="connsiteX2268" fmla="*/ 2714939 w 4412618"/>
                    <a:gd name="connsiteY2268" fmla="*/ 122787 h 2653250"/>
                    <a:gd name="connsiteX2269" fmla="*/ 2755746 w 4412618"/>
                    <a:gd name="connsiteY2269" fmla="*/ 117247 h 2653250"/>
                    <a:gd name="connsiteX2270" fmla="*/ 2784412 w 4412618"/>
                    <a:gd name="connsiteY2270" fmla="*/ 122524 h 2653250"/>
                    <a:gd name="connsiteX2271" fmla="*/ 2771616 w 4412618"/>
                    <a:gd name="connsiteY2271" fmla="*/ 148713 h 2653250"/>
                    <a:gd name="connsiteX2272" fmla="*/ 2702556 w 4412618"/>
                    <a:gd name="connsiteY2272" fmla="*/ 204100 h 2653250"/>
                    <a:gd name="connsiteX2273" fmla="*/ 2657774 w 4412618"/>
                    <a:gd name="connsiteY2273" fmla="*/ 221170 h 2653250"/>
                    <a:gd name="connsiteX2274" fmla="*/ 2644982 w 4412618"/>
                    <a:gd name="connsiteY2274" fmla="*/ 222905 h 2653250"/>
                    <a:gd name="connsiteX2275" fmla="*/ 2639205 w 4412618"/>
                    <a:gd name="connsiteY2275" fmla="*/ 245734 h 2653250"/>
                    <a:gd name="connsiteX2276" fmla="*/ 2626140 w 4412618"/>
                    <a:gd name="connsiteY2276" fmla="*/ 271003 h 2653250"/>
                    <a:gd name="connsiteX2277" fmla="*/ 2639203 w 4412618"/>
                    <a:gd name="connsiteY2277" fmla="*/ 266024 h 2653250"/>
                    <a:gd name="connsiteX2278" fmla="*/ 2680010 w 4412618"/>
                    <a:gd name="connsiteY2278" fmla="*/ 260485 h 2653250"/>
                    <a:gd name="connsiteX2279" fmla="*/ 2708677 w 4412618"/>
                    <a:gd name="connsiteY2279" fmla="*/ 265762 h 2653250"/>
                    <a:gd name="connsiteX2280" fmla="*/ 2695880 w 4412618"/>
                    <a:gd name="connsiteY2280" fmla="*/ 291951 h 2653250"/>
                    <a:gd name="connsiteX2281" fmla="*/ 2668815 w 4412618"/>
                    <a:gd name="connsiteY2281" fmla="*/ 319780 h 2653250"/>
                    <a:gd name="connsiteX2282" fmla="*/ 2679979 w 4412618"/>
                    <a:gd name="connsiteY2282" fmla="*/ 321835 h 2653250"/>
                    <a:gd name="connsiteX2283" fmla="*/ 2671483 w 4412618"/>
                    <a:gd name="connsiteY2283" fmla="*/ 339220 h 2653250"/>
                    <a:gd name="connsiteX2284" fmla="*/ 2687667 w 4412618"/>
                    <a:gd name="connsiteY2284" fmla="*/ 341823 h 2653250"/>
                    <a:gd name="connsiteX2285" fmla="*/ 2725776 w 4412618"/>
                    <a:gd name="connsiteY2285" fmla="*/ 357429 h 2653250"/>
                    <a:gd name="connsiteX2286" fmla="*/ 2747963 w 4412618"/>
                    <a:gd name="connsiteY2286" fmla="*/ 376332 h 2653250"/>
                    <a:gd name="connsiteX2287" fmla="*/ 2723787 w 4412618"/>
                    <a:gd name="connsiteY2287" fmla="*/ 392613 h 2653250"/>
                    <a:gd name="connsiteX2288" fmla="*/ 2636286 w 4412618"/>
                    <a:gd name="connsiteY2288" fmla="*/ 406050 h 2653250"/>
                    <a:gd name="connsiteX2289" fmla="*/ 2602481 w 4412618"/>
                    <a:gd name="connsiteY2289" fmla="*/ 400615 h 2653250"/>
                    <a:gd name="connsiteX2290" fmla="*/ 2598122 w 4412618"/>
                    <a:gd name="connsiteY2290" fmla="*/ 403409 h 2653250"/>
                    <a:gd name="connsiteX2291" fmla="*/ 2553339 w 4412618"/>
                    <a:gd name="connsiteY2291" fmla="*/ 420480 h 2653250"/>
                    <a:gd name="connsiteX2292" fmla="*/ 2540549 w 4412618"/>
                    <a:gd name="connsiteY2292" fmla="*/ 422216 h 2653250"/>
                    <a:gd name="connsiteX2293" fmla="*/ 2534771 w 4412618"/>
                    <a:gd name="connsiteY2293" fmla="*/ 445044 h 2653250"/>
                    <a:gd name="connsiteX2294" fmla="*/ 2521707 w 4412618"/>
                    <a:gd name="connsiteY2294" fmla="*/ 470314 h 2653250"/>
                    <a:gd name="connsiteX2295" fmla="*/ 2534770 w 4412618"/>
                    <a:gd name="connsiteY2295" fmla="*/ 465335 h 2653250"/>
                    <a:gd name="connsiteX2296" fmla="*/ 2575576 w 4412618"/>
                    <a:gd name="connsiteY2296" fmla="*/ 459795 h 2653250"/>
                    <a:gd name="connsiteX2297" fmla="*/ 2604242 w 4412618"/>
                    <a:gd name="connsiteY2297" fmla="*/ 465073 h 2653250"/>
                    <a:gd name="connsiteX2298" fmla="*/ 2600482 w 4412618"/>
                    <a:gd name="connsiteY2298" fmla="*/ 472769 h 2653250"/>
                    <a:gd name="connsiteX2299" fmla="*/ 2620354 w 4412618"/>
                    <a:gd name="connsiteY2299" fmla="*/ 483805 h 2653250"/>
                    <a:gd name="connsiteX2300" fmla="*/ 2648332 w 4412618"/>
                    <a:gd name="connsiteY2300" fmla="*/ 514024 h 2653250"/>
                    <a:gd name="connsiteX2301" fmla="*/ 2662409 w 4412618"/>
                    <a:gd name="connsiteY2301" fmla="*/ 538743 h 2653250"/>
                    <a:gd name="connsiteX2302" fmla="*/ 2665348 w 4412618"/>
                    <a:gd name="connsiteY2302" fmla="*/ 525076 h 2653250"/>
                    <a:gd name="connsiteX2303" fmla="*/ 2682929 w 4412618"/>
                    <a:gd name="connsiteY2303" fmla="*/ 487836 h 2653250"/>
                    <a:gd name="connsiteX2304" fmla="*/ 2702968 w 4412618"/>
                    <a:gd name="connsiteY2304" fmla="*/ 466670 h 2653250"/>
                    <a:gd name="connsiteX2305" fmla="*/ 2717961 w 4412618"/>
                    <a:gd name="connsiteY2305" fmla="*/ 491666 h 2653250"/>
                    <a:gd name="connsiteX2306" fmla="*/ 2727081 w 4412618"/>
                    <a:gd name="connsiteY2306" fmla="*/ 531824 h 2653250"/>
                    <a:gd name="connsiteX2307" fmla="*/ 2726931 w 4412618"/>
                    <a:gd name="connsiteY2307" fmla="*/ 557088 h 2653250"/>
                    <a:gd name="connsiteX2308" fmla="*/ 2741182 w 4412618"/>
                    <a:gd name="connsiteY2308" fmla="*/ 541336 h 2653250"/>
                    <a:gd name="connsiteX2309" fmla="*/ 2748986 w 4412618"/>
                    <a:gd name="connsiteY2309" fmla="*/ 512887 h 2653250"/>
                    <a:gd name="connsiteX2310" fmla="*/ 2770845 w 4412618"/>
                    <a:gd name="connsiteY2310" fmla="*/ 470237 h 2653250"/>
                    <a:gd name="connsiteX2311" fmla="*/ 2783208 w 4412618"/>
                    <a:gd name="connsiteY2311" fmla="*/ 455644 h 2653250"/>
                    <a:gd name="connsiteX2312" fmla="*/ 2767115 w 4412618"/>
                    <a:gd name="connsiteY2312" fmla="*/ 427385 h 2653250"/>
                    <a:gd name="connsiteX2313" fmla="*/ 2749019 w 4412618"/>
                    <a:gd name="connsiteY2313" fmla="*/ 340728 h 2653250"/>
                    <a:gd name="connsiteX2314" fmla="*/ 2755790 w 4412618"/>
                    <a:gd name="connsiteY2314" fmla="*/ 312377 h 2653250"/>
                    <a:gd name="connsiteX2315" fmla="*/ 2781272 w 4412618"/>
                    <a:gd name="connsiteY2315" fmla="*/ 326528 h 2653250"/>
                    <a:gd name="connsiteX2316" fmla="*/ 2809250 w 4412618"/>
                    <a:gd name="connsiteY2316" fmla="*/ 356746 h 2653250"/>
                    <a:gd name="connsiteX2317" fmla="*/ 2823327 w 4412618"/>
                    <a:gd name="connsiteY2317" fmla="*/ 381467 h 2653250"/>
                    <a:gd name="connsiteX2318" fmla="*/ 2826266 w 4412618"/>
                    <a:gd name="connsiteY2318" fmla="*/ 367799 h 2653250"/>
                    <a:gd name="connsiteX2319" fmla="*/ 2843847 w 4412618"/>
                    <a:gd name="connsiteY2319" fmla="*/ 330559 h 2653250"/>
                    <a:gd name="connsiteX2320" fmla="*/ 2863886 w 4412618"/>
                    <a:gd name="connsiteY2320" fmla="*/ 309393 h 2653250"/>
                    <a:gd name="connsiteX2321" fmla="*/ 2878879 w 4412618"/>
                    <a:gd name="connsiteY2321" fmla="*/ 334388 h 2653250"/>
                    <a:gd name="connsiteX2322" fmla="*/ 2887999 w 4412618"/>
                    <a:gd name="connsiteY2322" fmla="*/ 374547 h 2653250"/>
                    <a:gd name="connsiteX2323" fmla="*/ 2887849 w 4412618"/>
                    <a:gd name="connsiteY2323" fmla="*/ 399811 h 2653250"/>
                    <a:gd name="connsiteX2324" fmla="*/ 2902100 w 4412618"/>
                    <a:gd name="connsiteY2324" fmla="*/ 384058 h 2653250"/>
                    <a:gd name="connsiteX2325" fmla="*/ 2909904 w 4412618"/>
                    <a:gd name="connsiteY2325" fmla="*/ 355611 h 2653250"/>
                    <a:gd name="connsiteX2326" fmla="*/ 2958384 w 4412618"/>
                    <a:gd name="connsiteY2326" fmla="*/ 281539 h 2653250"/>
                    <a:gd name="connsiteX2327" fmla="*/ 2983219 w 4412618"/>
                    <a:gd name="connsiteY2327" fmla="*/ 266281 h 2653250"/>
                    <a:gd name="connsiteX2328" fmla="*/ 2991231 w 4412618"/>
                    <a:gd name="connsiteY2328" fmla="*/ 294306 h 2653250"/>
                    <a:gd name="connsiteX2329" fmla="*/ 2989646 w 4412618"/>
                    <a:gd name="connsiteY2329" fmla="*/ 335456 h 2653250"/>
                    <a:gd name="connsiteX2330" fmla="*/ 2982121 w 4412618"/>
                    <a:gd name="connsiteY2330" fmla="*/ 362889 h 2653250"/>
                    <a:gd name="connsiteX2331" fmla="*/ 2993864 w 4412618"/>
                    <a:gd name="connsiteY2331" fmla="*/ 355303 h 2653250"/>
                    <a:gd name="connsiteX2332" fmla="*/ 3032628 w 4412618"/>
                    <a:gd name="connsiteY2332" fmla="*/ 341402 h 2653250"/>
                    <a:gd name="connsiteX2333" fmla="*/ 3061764 w 4412618"/>
                    <a:gd name="connsiteY2333" fmla="*/ 340605 h 2653250"/>
                    <a:gd name="connsiteX2334" fmla="*/ 3054691 w 4412618"/>
                    <a:gd name="connsiteY2334" fmla="*/ 368881 h 2653250"/>
                    <a:gd name="connsiteX2335" fmla="*/ 3032744 w 4412618"/>
                    <a:gd name="connsiteY2335" fmla="*/ 403727 h 2653250"/>
                    <a:gd name="connsiteX2336" fmla="*/ 3014773 w 4412618"/>
                    <a:gd name="connsiteY2336" fmla="*/ 421485 h 2653250"/>
                    <a:gd name="connsiteX2337" fmla="*/ 3057024 w 4412618"/>
                    <a:gd name="connsiteY2337" fmla="*/ 419371 h 2653250"/>
                    <a:gd name="connsiteX2338" fmla="*/ 3097545 w 4412618"/>
                    <a:gd name="connsiteY2338" fmla="*/ 426714 h 2653250"/>
                    <a:gd name="connsiteX2339" fmla="*/ 3123177 w 4412618"/>
                    <a:gd name="connsiteY2339" fmla="*/ 440592 h 2653250"/>
                    <a:gd name="connsiteX2340" fmla="*/ 3102914 w 4412618"/>
                    <a:gd name="connsiteY2340" fmla="*/ 461544 h 2653250"/>
                    <a:gd name="connsiteX2341" fmla="*/ 3099432 w 4412618"/>
                    <a:gd name="connsiteY2341" fmla="*/ 463379 h 2653250"/>
                    <a:gd name="connsiteX2342" fmla="*/ 3117665 w 4412618"/>
                    <a:gd name="connsiteY2342" fmla="*/ 466896 h 2653250"/>
                    <a:gd name="connsiteX2343" fmla="*/ 3153654 w 4412618"/>
                    <a:gd name="connsiteY2343" fmla="*/ 486912 h 2653250"/>
                    <a:gd name="connsiteX2344" fmla="*/ 3174722 w 4412618"/>
                    <a:gd name="connsiteY2344" fmla="*/ 506026 h 2653250"/>
                    <a:gd name="connsiteX2345" fmla="*/ 3173263 w 4412618"/>
                    <a:gd name="connsiteY2345" fmla="*/ 492123 h 2653250"/>
                    <a:gd name="connsiteX2346" fmla="*/ 3178388 w 4412618"/>
                    <a:gd name="connsiteY2346" fmla="*/ 451261 h 2653250"/>
                    <a:gd name="connsiteX2347" fmla="*/ 3190848 w 4412618"/>
                    <a:gd name="connsiteY2347" fmla="*/ 424912 h 2653250"/>
                    <a:gd name="connsiteX2348" fmla="*/ 3212873 w 4412618"/>
                    <a:gd name="connsiteY2348" fmla="*/ 444004 h 2653250"/>
                    <a:gd name="connsiteX2349" fmla="*/ 3234034 w 4412618"/>
                    <a:gd name="connsiteY2349" fmla="*/ 479332 h 2653250"/>
                    <a:gd name="connsiteX2350" fmla="*/ 3241751 w 4412618"/>
                    <a:gd name="connsiteY2350" fmla="*/ 503389 h 2653250"/>
                    <a:gd name="connsiteX2351" fmla="*/ 3250394 w 4412618"/>
                    <a:gd name="connsiteY2351" fmla="*/ 483985 h 2653250"/>
                    <a:gd name="connsiteX2352" fmla="*/ 3248961 w 4412618"/>
                    <a:gd name="connsiteY2352" fmla="*/ 454521 h 2653250"/>
                    <a:gd name="connsiteX2353" fmla="*/ 3271993 w 4412618"/>
                    <a:gd name="connsiteY2353" fmla="*/ 369044 h 2653250"/>
                    <a:gd name="connsiteX2354" fmla="*/ 3290849 w 4412618"/>
                    <a:gd name="connsiteY2354" fmla="*/ 346817 h 2653250"/>
                    <a:gd name="connsiteX2355" fmla="*/ 3307182 w 4412618"/>
                    <a:gd name="connsiteY2355" fmla="*/ 370958 h 2653250"/>
                    <a:gd name="connsiteX2356" fmla="*/ 3318478 w 4412618"/>
                    <a:gd name="connsiteY2356" fmla="*/ 410560 h 2653250"/>
                    <a:gd name="connsiteX2357" fmla="*/ 3319860 w 4412618"/>
                    <a:gd name="connsiteY2357" fmla="*/ 438973 h 2653250"/>
                    <a:gd name="connsiteX2358" fmla="*/ 3328659 w 4412618"/>
                    <a:gd name="connsiteY2358" fmla="*/ 428111 h 2653250"/>
                    <a:gd name="connsiteX2359" fmla="*/ 3361176 w 4412618"/>
                    <a:gd name="connsiteY2359" fmla="*/ 402841 h 2653250"/>
                    <a:gd name="connsiteX2360" fmla="*/ 3388619 w 4412618"/>
                    <a:gd name="connsiteY2360" fmla="*/ 393019 h 2653250"/>
                    <a:gd name="connsiteX2361" fmla="*/ 3390693 w 4412618"/>
                    <a:gd name="connsiteY2361" fmla="*/ 422093 h 2653250"/>
                    <a:gd name="connsiteX2362" fmla="*/ 3380674 w 4412618"/>
                    <a:gd name="connsiteY2362" fmla="*/ 462037 h 2653250"/>
                    <a:gd name="connsiteX2363" fmla="*/ 3369120 w 4412618"/>
                    <a:gd name="connsiteY2363" fmla="*/ 484504 h 2653250"/>
                    <a:gd name="connsiteX2364" fmla="*/ 3408617 w 4412618"/>
                    <a:gd name="connsiteY2364" fmla="*/ 469352 h 2653250"/>
                    <a:gd name="connsiteX2365" fmla="*/ 3449412 w 4412618"/>
                    <a:gd name="connsiteY2365" fmla="*/ 463726 h 2653250"/>
                    <a:gd name="connsiteX2366" fmla="*/ 3478090 w 4412618"/>
                    <a:gd name="connsiteY2366" fmla="*/ 468941 h 2653250"/>
                    <a:gd name="connsiteX2367" fmla="*/ 3465349 w 4412618"/>
                    <a:gd name="connsiteY2367" fmla="*/ 495157 h 2653250"/>
                    <a:gd name="connsiteX2368" fmla="*/ 3396408 w 4412618"/>
                    <a:gd name="connsiteY2368" fmla="*/ 550691 h 2653250"/>
                    <a:gd name="connsiteX2369" fmla="*/ 3351660 w 4412618"/>
                    <a:gd name="connsiteY2369" fmla="*/ 567857 h 2653250"/>
                    <a:gd name="connsiteX2370" fmla="*/ 3338874 w 4412618"/>
                    <a:gd name="connsiteY2370" fmla="*/ 569620 h 2653250"/>
                    <a:gd name="connsiteX2371" fmla="*/ 3333146 w 4412618"/>
                    <a:gd name="connsiteY2371" fmla="*/ 592461 h 2653250"/>
                    <a:gd name="connsiteX2372" fmla="*/ 3320135 w 4412618"/>
                    <a:gd name="connsiteY2372" fmla="*/ 617758 h 2653250"/>
                    <a:gd name="connsiteX2373" fmla="*/ 3333187 w 4412618"/>
                    <a:gd name="connsiteY2373" fmla="*/ 612751 h 2653250"/>
                    <a:gd name="connsiteX2374" fmla="*/ 3373983 w 4412618"/>
                    <a:gd name="connsiteY2374" fmla="*/ 607124 h 2653250"/>
                    <a:gd name="connsiteX2375" fmla="*/ 3402659 w 4412618"/>
                    <a:gd name="connsiteY2375" fmla="*/ 612341 h 2653250"/>
                    <a:gd name="connsiteX2376" fmla="*/ 3389919 w 4412618"/>
                    <a:gd name="connsiteY2376" fmla="*/ 638556 h 2653250"/>
                    <a:gd name="connsiteX2377" fmla="*/ 3362914 w 4412618"/>
                    <a:gd name="connsiteY2377" fmla="*/ 666442 h 2653250"/>
                    <a:gd name="connsiteX2378" fmla="*/ 3374081 w 4412618"/>
                    <a:gd name="connsiteY2378" fmla="*/ 668473 h 2653250"/>
                    <a:gd name="connsiteX2379" fmla="*/ 3365622 w 4412618"/>
                    <a:gd name="connsiteY2379" fmla="*/ 685877 h 2653250"/>
                    <a:gd name="connsiteX2380" fmla="*/ 3381812 w 4412618"/>
                    <a:gd name="connsiteY2380" fmla="*/ 688445 h 2653250"/>
                    <a:gd name="connsiteX2381" fmla="*/ 3401073 w 4412618"/>
                    <a:gd name="connsiteY2381" fmla="*/ 696285 h 2653250"/>
                    <a:gd name="connsiteX2382" fmla="*/ 3390375 w 4412618"/>
                    <a:gd name="connsiteY2382" fmla="*/ 670840 h 2653250"/>
                    <a:gd name="connsiteX2383" fmla="*/ 3419294 w 4412618"/>
                    <a:gd name="connsiteY2383" fmla="*/ 667190 h 2653250"/>
                    <a:gd name="connsiteX2384" fmla="*/ 3428984 w 4412618"/>
                    <a:gd name="connsiteY2384" fmla="*/ 669067 h 2653250"/>
                    <a:gd name="connsiteX2385" fmla="*/ 3429514 w 4412618"/>
                    <a:gd name="connsiteY2385" fmla="*/ 667938 h 2653250"/>
                    <a:gd name="connsiteX2386" fmla="*/ 3449511 w 4412618"/>
                    <a:gd name="connsiteY2386" fmla="*/ 646733 h 2653250"/>
                    <a:gd name="connsiteX2387" fmla="*/ 3464554 w 4412618"/>
                    <a:gd name="connsiteY2387" fmla="*/ 671699 h 2653250"/>
                    <a:gd name="connsiteX2388" fmla="*/ 3465955 w 4412618"/>
                    <a:gd name="connsiteY2388" fmla="*/ 677812 h 2653250"/>
                    <a:gd name="connsiteX2389" fmla="*/ 3485690 w 4412618"/>
                    <a:gd name="connsiteY2389" fmla="*/ 686640 h 2653250"/>
                    <a:gd name="connsiteX2390" fmla="*/ 3479981 w 4412618"/>
                    <a:gd name="connsiteY2390" fmla="*/ 673879 h 2653250"/>
                    <a:gd name="connsiteX2391" fmla="*/ 3472146 w 4412618"/>
                    <a:gd name="connsiteY2391" fmla="*/ 633450 h 2653250"/>
                    <a:gd name="connsiteX2392" fmla="*/ 3475797 w 4412618"/>
                    <a:gd name="connsiteY2392" fmla="*/ 604532 h 2653250"/>
                    <a:gd name="connsiteX2393" fmla="*/ 3502666 w 4412618"/>
                    <a:gd name="connsiteY2393" fmla="*/ 615830 h 2653250"/>
                    <a:gd name="connsiteX2394" fmla="*/ 3533761 w 4412618"/>
                    <a:gd name="connsiteY2394" fmla="*/ 642829 h 2653250"/>
                    <a:gd name="connsiteX2395" fmla="*/ 3548575 w 4412618"/>
                    <a:gd name="connsiteY2395" fmla="*/ 663294 h 2653250"/>
                    <a:gd name="connsiteX2396" fmla="*/ 3550758 w 4412618"/>
                    <a:gd name="connsiteY2396" fmla="*/ 642164 h 2653250"/>
                    <a:gd name="connsiteX2397" fmla="*/ 3540236 w 4412618"/>
                    <a:gd name="connsiteY2397" fmla="*/ 614607 h 2653250"/>
                    <a:gd name="connsiteX2398" fmla="*/ 3535551 w 4412618"/>
                    <a:gd name="connsiteY2398" fmla="*/ 526205 h 2653250"/>
                    <a:gd name="connsiteX2399" fmla="*/ 3546562 w 4412618"/>
                    <a:gd name="connsiteY2399" fmla="*/ 499217 h 2653250"/>
                    <a:gd name="connsiteX2400" fmla="*/ 3569591 w 4412618"/>
                    <a:gd name="connsiteY2400" fmla="*/ 517084 h 2653250"/>
                    <a:gd name="connsiteX2401" fmla="*/ 3592640 w 4412618"/>
                    <a:gd name="connsiteY2401" fmla="*/ 551211 h 2653250"/>
                    <a:gd name="connsiteX2402" fmla="*/ 3602786 w 4412618"/>
                    <a:gd name="connsiteY2402" fmla="*/ 577787 h 2653250"/>
                    <a:gd name="connsiteX2403" fmla="*/ 3607773 w 4412618"/>
                    <a:gd name="connsiteY2403" fmla="*/ 564726 h 2653250"/>
                    <a:gd name="connsiteX2404" fmla="*/ 3630821 w 4412618"/>
                    <a:gd name="connsiteY2404" fmla="*/ 530600 h 2653250"/>
                    <a:gd name="connsiteX2405" fmla="*/ 3653851 w 4412618"/>
                    <a:gd name="connsiteY2405" fmla="*/ 512733 h 2653250"/>
                    <a:gd name="connsiteX2406" fmla="*/ 3664861 w 4412618"/>
                    <a:gd name="connsiteY2406" fmla="*/ 539720 h 2653250"/>
                    <a:gd name="connsiteX2407" fmla="*/ 3667758 w 4412618"/>
                    <a:gd name="connsiteY2407" fmla="*/ 580800 h 2653250"/>
                    <a:gd name="connsiteX2408" fmla="*/ 3663762 w 4412618"/>
                    <a:gd name="connsiteY2408" fmla="*/ 605746 h 2653250"/>
                    <a:gd name="connsiteX2409" fmla="*/ 3696590 w 4412618"/>
                    <a:gd name="connsiteY2409" fmla="*/ 579064 h 2653250"/>
                    <a:gd name="connsiteX2410" fmla="*/ 3733614 w 4412618"/>
                    <a:gd name="connsiteY2410" fmla="*/ 561034 h 2653250"/>
                    <a:gd name="connsiteX2411" fmla="*/ 3762492 w 4412618"/>
                    <a:gd name="connsiteY2411" fmla="*/ 557075 h 2653250"/>
                    <a:gd name="connsiteX2412" fmla="*/ 3758533 w 4412618"/>
                    <a:gd name="connsiteY2412" fmla="*/ 585952 h 2653250"/>
                    <a:gd name="connsiteX2413" fmla="*/ 3710274 w 4412618"/>
                    <a:gd name="connsiteY2413" fmla="*/ 660169 h 2653250"/>
                    <a:gd name="connsiteX2414" fmla="*/ 3673082 w 4412618"/>
                    <a:gd name="connsiteY2414" fmla="*/ 690396 h 2653250"/>
                    <a:gd name="connsiteX2415" fmla="*/ 3661478 w 4412618"/>
                    <a:gd name="connsiteY2415" fmla="*/ 696047 h 2653250"/>
                    <a:gd name="connsiteX2416" fmla="*/ 3663134 w 4412618"/>
                    <a:gd name="connsiteY2416" fmla="*/ 719537 h 2653250"/>
                    <a:gd name="connsiteX2417" fmla="*/ 3658634 w 4412618"/>
                    <a:gd name="connsiteY2417" fmla="*/ 747625 h 2653250"/>
                    <a:gd name="connsiteX2418" fmla="*/ 3669483 w 4412618"/>
                    <a:gd name="connsiteY2418" fmla="*/ 738807 h 2653250"/>
                    <a:gd name="connsiteX2419" fmla="*/ 3706507 w 4412618"/>
                    <a:gd name="connsiteY2419" fmla="*/ 720777 h 2653250"/>
                    <a:gd name="connsiteX2420" fmla="*/ 3735385 w 4412618"/>
                    <a:gd name="connsiteY2420" fmla="*/ 716818 h 2653250"/>
                    <a:gd name="connsiteX2421" fmla="*/ 3731426 w 4412618"/>
                    <a:gd name="connsiteY2421" fmla="*/ 745695 h 2653250"/>
                    <a:gd name="connsiteX2422" fmla="*/ 3714429 w 4412618"/>
                    <a:gd name="connsiteY2422" fmla="*/ 780597 h 2653250"/>
                    <a:gd name="connsiteX2423" fmla="*/ 3725674 w 4412618"/>
                    <a:gd name="connsiteY2423" fmla="*/ 779055 h 2653250"/>
                    <a:gd name="connsiteX2424" fmla="*/ 3723045 w 4412618"/>
                    <a:gd name="connsiteY2424" fmla="*/ 798227 h 2653250"/>
                    <a:gd name="connsiteX2425" fmla="*/ 3739231 w 4412618"/>
                    <a:gd name="connsiteY2425" fmla="*/ 795633 h 2653250"/>
                    <a:gd name="connsiteX2426" fmla="*/ 3780311 w 4412618"/>
                    <a:gd name="connsiteY2426" fmla="*/ 798530 h 2653250"/>
                    <a:gd name="connsiteX2427" fmla="*/ 3807299 w 4412618"/>
                    <a:gd name="connsiteY2427" fmla="*/ 809540 h 2653250"/>
                    <a:gd name="connsiteX2428" fmla="*/ 3789431 w 4412618"/>
                    <a:gd name="connsiteY2428" fmla="*/ 832570 h 2653250"/>
                    <a:gd name="connsiteX2429" fmla="*/ 3777638 w 4412618"/>
                    <a:gd name="connsiteY2429" fmla="*/ 840535 h 2653250"/>
                    <a:gd name="connsiteX2430" fmla="*/ 3774926 w 4412618"/>
                    <a:gd name="connsiteY2430" fmla="*/ 879027 h 2653250"/>
                    <a:gd name="connsiteX2431" fmla="*/ 3767470 w 4412618"/>
                    <a:gd name="connsiteY2431" fmla="*/ 903167 h 2653250"/>
                    <a:gd name="connsiteX2432" fmla="*/ 3790595 w 4412618"/>
                    <a:gd name="connsiteY2432" fmla="*/ 889250 h 2653250"/>
                    <a:gd name="connsiteX2433" fmla="*/ 3801375 w 4412618"/>
                    <a:gd name="connsiteY2433" fmla="*/ 867241 h 2653250"/>
                    <a:gd name="connsiteX2434" fmla="*/ 3869221 w 4412618"/>
                    <a:gd name="connsiteY2434" fmla="*/ 810374 h 2653250"/>
                    <a:gd name="connsiteX2435" fmla="*/ 3897409 w 4412618"/>
                    <a:gd name="connsiteY2435" fmla="*/ 802957 h 2653250"/>
                    <a:gd name="connsiteX2436" fmla="*/ 3896966 w 4412618"/>
                    <a:gd name="connsiteY2436" fmla="*/ 832101 h 2653250"/>
                    <a:gd name="connsiteX2437" fmla="*/ 3883538 w 4412618"/>
                    <a:gd name="connsiteY2437" fmla="*/ 871032 h 2653250"/>
                    <a:gd name="connsiteX2438" fmla="*/ 3868394 w 4412618"/>
                    <a:gd name="connsiteY2438" fmla="*/ 895113 h 2653250"/>
                    <a:gd name="connsiteX2439" fmla="*/ 3881829 w 4412618"/>
                    <a:gd name="connsiteY2439" fmla="*/ 891250 h 2653250"/>
                    <a:gd name="connsiteX2440" fmla="*/ 3922958 w 4412618"/>
                    <a:gd name="connsiteY2440" fmla="*/ 889164 h 2653250"/>
                    <a:gd name="connsiteX2441" fmla="*/ 3951078 w 4412618"/>
                    <a:gd name="connsiteY2441" fmla="*/ 896835 h 2653250"/>
                    <a:gd name="connsiteX2442" fmla="*/ 3936123 w 4412618"/>
                    <a:gd name="connsiteY2442" fmla="*/ 921854 h 2653250"/>
                    <a:gd name="connsiteX2443" fmla="*/ 3905029 w 4412618"/>
                    <a:gd name="connsiteY2443" fmla="*/ 948855 h 2653250"/>
                    <a:gd name="connsiteX2444" fmla="*/ 3882687 w 4412618"/>
                    <a:gd name="connsiteY2444" fmla="*/ 960651 h 2653250"/>
                    <a:gd name="connsiteX2445" fmla="*/ 3923741 w 4412618"/>
                    <a:gd name="connsiteY2445" fmla="*/ 970858 h 2653250"/>
                    <a:gd name="connsiteX2446" fmla="*/ 3960402 w 4412618"/>
                    <a:gd name="connsiteY2446" fmla="*/ 989616 h 2653250"/>
                    <a:gd name="connsiteX2447" fmla="*/ 3980921 w 4412618"/>
                    <a:gd name="connsiteY2447" fmla="*/ 1010319 h 2653250"/>
                    <a:gd name="connsiteX2448" fmla="*/ 3955459 w 4412618"/>
                    <a:gd name="connsiteY2448" fmla="*/ 1024508 h 2653250"/>
                    <a:gd name="connsiteX2449" fmla="*/ 3931354 w 4412618"/>
                    <a:gd name="connsiteY2449" fmla="*/ 1029181 h 2653250"/>
                    <a:gd name="connsiteX2450" fmla="*/ 3942365 w 4412618"/>
                    <a:gd name="connsiteY2450" fmla="*/ 1067785 h 2653250"/>
                    <a:gd name="connsiteX2451" fmla="*/ 3943747 w 4412618"/>
                    <a:gd name="connsiteY2451" fmla="*/ 1096199 h 2653250"/>
                    <a:gd name="connsiteX2452" fmla="*/ 3952546 w 4412618"/>
                    <a:gd name="connsiteY2452" fmla="*/ 1085336 h 2653250"/>
                    <a:gd name="connsiteX2453" fmla="*/ 3985063 w 4412618"/>
                    <a:gd name="connsiteY2453" fmla="*/ 1060066 h 2653250"/>
                    <a:gd name="connsiteX2454" fmla="*/ 4012506 w 4412618"/>
                    <a:gd name="connsiteY2454" fmla="*/ 1050244 h 2653250"/>
                    <a:gd name="connsiteX2455" fmla="*/ 4014580 w 4412618"/>
                    <a:gd name="connsiteY2455" fmla="*/ 1079318 h 2653250"/>
                    <a:gd name="connsiteX2456" fmla="*/ 4004562 w 4412618"/>
                    <a:gd name="connsiteY2456" fmla="*/ 1119262 h 2653250"/>
                    <a:gd name="connsiteX2457" fmla="*/ 3993007 w 4412618"/>
                    <a:gd name="connsiteY2457" fmla="*/ 1141730 h 2653250"/>
                    <a:gd name="connsiteX2458" fmla="*/ 4032504 w 4412618"/>
                    <a:gd name="connsiteY2458" fmla="*/ 1126577 h 2653250"/>
                    <a:gd name="connsiteX2459" fmla="*/ 4073299 w 4412618"/>
                    <a:gd name="connsiteY2459" fmla="*/ 1120951 h 2653250"/>
                    <a:gd name="connsiteX2460" fmla="*/ 4101976 w 4412618"/>
                    <a:gd name="connsiteY2460" fmla="*/ 1126166 h 2653250"/>
                    <a:gd name="connsiteX2461" fmla="*/ 4089236 w 4412618"/>
                    <a:gd name="connsiteY2461" fmla="*/ 1152382 h 2653250"/>
                    <a:gd name="connsiteX2462" fmla="*/ 4020295 w 4412618"/>
                    <a:gd name="connsiteY2462" fmla="*/ 1207916 h 2653250"/>
                    <a:gd name="connsiteX2463" fmla="*/ 3975548 w 4412618"/>
                    <a:gd name="connsiteY2463" fmla="*/ 1225083 h 2653250"/>
                    <a:gd name="connsiteX2464" fmla="*/ 3962761 w 4412618"/>
                    <a:gd name="connsiteY2464" fmla="*/ 1226845 h 2653250"/>
                    <a:gd name="connsiteX2465" fmla="*/ 3957034 w 4412618"/>
                    <a:gd name="connsiteY2465" fmla="*/ 1249686 h 2653250"/>
                    <a:gd name="connsiteX2466" fmla="*/ 3944023 w 4412618"/>
                    <a:gd name="connsiteY2466" fmla="*/ 1274984 h 2653250"/>
                    <a:gd name="connsiteX2467" fmla="*/ 3957075 w 4412618"/>
                    <a:gd name="connsiteY2467" fmla="*/ 1269976 h 2653250"/>
                    <a:gd name="connsiteX2468" fmla="*/ 3997870 w 4412618"/>
                    <a:gd name="connsiteY2468" fmla="*/ 1264350 h 2653250"/>
                    <a:gd name="connsiteX2469" fmla="*/ 4026548 w 4412618"/>
                    <a:gd name="connsiteY2469" fmla="*/ 1269566 h 2653250"/>
                    <a:gd name="connsiteX2470" fmla="*/ 4013806 w 4412618"/>
                    <a:gd name="connsiteY2470" fmla="*/ 1295782 h 2653250"/>
                    <a:gd name="connsiteX2471" fmla="*/ 3986801 w 4412618"/>
                    <a:gd name="connsiteY2471" fmla="*/ 1323668 h 2653250"/>
                    <a:gd name="connsiteX2472" fmla="*/ 3997968 w 4412618"/>
                    <a:gd name="connsiteY2472" fmla="*/ 1325699 h 2653250"/>
                    <a:gd name="connsiteX2473" fmla="*/ 3989510 w 4412618"/>
                    <a:gd name="connsiteY2473" fmla="*/ 1343103 h 2653250"/>
                    <a:gd name="connsiteX2474" fmla="*/ 4005700 w 4412618"/>
                    <a:gd name="connsiteY2474" fmla="*/ 1345671 h 2653250"/>
                    <a:gd name="connsiteX2475" fmla="*/ 4043842 w 4412618"/>
                    <a:gd name="connsiteY2475" fmla="*/ 1361196 h 2653250"/>
                    <a:gd name="connsiteX2476" fmla="*/ 4066070 w 4412618"/>
                    <a:gd name="connsiteY2476" fmla="*/ 1380052 h 2653250"/>
                    <a:gd name="connsiteX2477" fmla="*/ 4041928 w 4412618"/>
                    <a:gd name="connsiteY2477" fmla="*/ 1396384 h 2653250"/>
                    <a:gd name="connsiteX2478" fmla="*/ 4002326 w 4412618"/>
                    <a:gd name="connsiteY2478" fmla="*/ 1407680 h 2653250"/>
                    <a:gd name="connsiteX2479" fmla="*/ 4002005 w 4412618"/>
                    <a:gd name="connsiteY2479" fmla="*/ 1407695 h 2653250"/>
                    <a:gd name="connsiteX2480" fmla="*/ 4004459 w 4412618"/>
                    <a:gd name="connsiteY2480" fmla="*/ 1413854 h 2653250"/>
                    <a:gd name="connsiteX2481" fmla="*/ 4007012 w 4412618"/>
                    <a:gd name="connsiteY2481" fmla="*/ 1454956 h 2653250"/>
                    <a:gd name="connsiteX2482" fmla="*/ 4002807 w 4412618"/>
                    <a:gd name="connsiteY2482" fmla="*/ 1479868 h 2653250"/>
                    <a:gd name="connsiteX2483" fmla="*/ 4019402 w 4412618"/>
                    <a:gd name="connsiteY2483" fmla="*/ 1466610 h 2653250"/>
                    <a:gd name="connsiteX2484" fmla="*/ 4031673 w 4412618"/>
                    <a:gd name="connsiteY2484" fmla="*/ 1439782 h 2653250"/>
                    <a:gd name="connsiteX2485" fmla="*/ 4060098 w 4412618"/>
                    <a:gd name="connsiteY2485" fmla="*/ 1401195 h 2653250"/>
                    <a:gd name="connsiteX2486" fmla="*/ 4074643 w 4412618"/>
                    <a:gd name="connsiteY2486" fmla="*/ 1388777 h 2653250"/>
                    <a:gd name="connsiteX2487" fmla="*/ 4063297 w 4412618"/>
                    <a:gd name="connsiteY2487" fmla="*/ 1358300 h 2653250"/>
                    <a:gd name="connsiteX2488" fmla="*/ 4059351 w 4412618"/>
                    <a:gd name="connsiteY2488" fmla="*/ 1269862 h 2653250"/>
                    <a:gd name="connsiteX2489" fmla="*/ 4070586 w 4412618"/>
                    <a:gd name="connsiteY2489" fmla="*/ 1242967 h 2653250"/>
                    <a:gd name="connsiteX2490" fmla="*/ 4093466 w 4412618"/>
                    <a:gd name="connsiteY2490" fmla="*/ 1261026 h 2653250"/>
                    <a:gd name="connsiteX2491" fmla="*/ 4116228 w 4412618"/>
                    <a:gd name="connsiteY2491" fmla="*/ 1295345 h 2653250"/>
                    <a:gd name="connsiteX2492" fmla="*/ 4126153 w 4412618"/>
                    <a:gd name="connsiteY2492" fmla="*/ 1322004 h 2653250"/>
                    <a:gd name="connsiteX2493" fmla="*/ 4131249 w 4412618"/>
                    <a:gd name="connsiteY2493" fmla="*/ 1308986 h 2653250"/>
                    <a:gd name="connsiteX2494" fmla="*/ 4154581 w 4412618"/>
                    <a:gd name="connsiteY2494" fmla="*/ 1275053 h 2653250"/>
                    <a:gd name="connsiteX2495" fmla="*/ 4177758 w 4412618"/>
                    <a:gd name="connsiteY2495" fmla="*/ 1257378 h 2653250"/>
                    <a:gd name="connsiteX2496" fmla="*/ 4188544 w 4412618"/>
                    <a:gd name="connsiteY2496" fmla="*/ 1284458 h 2653250"/>
                    <a:gd name="connsiteX2497" fmla="*/ 4191097 w 4412618"/>
                    <a:gd name="connsiteY2497" fmla="*/ 1325560 h 2653250"/>
                    <a:gd name="connsiteX2498" fmla="*/ 4186892 w 4412618"/>
                    <a:gd name="connsiteY2498" fmla="*/ 1350472 h 2653250"/>
                    <a:gd name="connsiteX2499" fmla="*/ 4203486 w 4412618"/>
                    <a:gd name="connsiteY2499" fmla="*/ 1337213 h 2653250"/>
                    <a:gd name="connsiteX2500" fmla="*/ 4215758 w 4412618"/>
                    <a:gd name="connsiteY2500" fmla="*/ 1310385 h 2653250"/>
                    <a:gd name="connsiteX2501" fmla="*/ 4275503 w 4412618"/>
                    <a:gd name="connsiteY2501" fmla="*/ 1245059 h 2653250"/>
                    <a:gd name="connsiteX2502" fmla="*/ 4302465 w 4412618"/>
                    <a:gd name="connsiteY2502" fmla="*/ 1233986 h 2653250"/>
                    <a:gd name="connsiteX2503" fmla="*/ 4305874 w 4412618"/>
                    <a:gd name="connsiteY2503" fmla="*/ 1262934 h 2653250"/>
                    <a:gd name="connsiteX2504" fmla="*/ 4297703 w 4412618"/>
                    <a:gd name="connsiteY2504" fmla="*/ 1303297 h 2653250"/>
                    <a:gd name="connsiteX2505" fmla="*/ 4285869 w 4412618"/>
                    <a:gd name="connsiteY2505" fmla="*/ 1329166 h 2653250"/>
                    <a:gd name="connsiteX2506" fmla="*/ 4298677 w 4412618"/>
                    <a:gd name="connsiteY2506" fmla="*/ 1323564 h 2653250"/>
                    <a:gd name="connsiteX2507" fmla="*/ 4339171 w 4412618"/>
                    <a:gd name="connsiteY2507" fmla="*/ 1316067 h 2653250"/>
                    <a:gd name="connsiteX2508" fmla="*/ 4368057 w 4412618"/>
                    <a:gd name="connsiteY2508" fmla="*/ 1319959 h 2653250"/>
                    <a:gd name="connsiteX2509" fmla="*/ 4356536 w 4412618"/>
                    <a:gd name="connsiteY2509" fmla="*/ 1346733 h 2653250"/>
                    <a:gd name="connsiteX2510" fmla="*/ 4329277 w 4412618"/>
                    <a:gd name="connsiteY2510" fmla="*/ 1377602 h 2653250"/>
                    <a:gd name="connsiteX2511" fmla="*/ 4308689 w 4412618"/>
                    <a:gd name="connsiteY2511" fmla="*/ 1392244 h 2653250"/>
                    <a:gd name="connsiteX2512" fmla="*/ 4350731 w 4412618"/>
                    <a:gd name="connsiteY2512" fmla="*/ 1396942 h 2653250"/>
                    <a:gd name="connsiteX2513" fmla="*/ 4389547 w 4412618"/>
                    <a:gd name="connsiteY2513" fmla="*/ 1410697 h 2653250"/>
                    <a:gd name="connsiteX2514" fmla="*/ 4412618 w 4412618"/>
                    <a:gd name="connsiteY2514" fmla="*/ 1428511 h 2653250"/>
                    <a:gd name="connsiteX2515" fmla="*/ 4389253 w 4412618"/>
                    <a:gd name="connsiteY2515" fmla="*/ 1445936 h 2653250"/>
                    <a:gd name="connsiteX2516" fmla="*/ 4302500 w 4412618"/>
                    <a:gd name="connsiteY2516" fmla="*/ 1463567 h 2653250"/>
                    <a:gd name="connsiteX2517" fmla="*/ 4254870 w 4412618"/>
                    <a:gd name="connsiteY2517" fmla="*/ 1458244 h 2653250"/>
                    <a:gd name="connsiteX2518" fmla="*/ 4242705 w 4412618"/>
                    <a:gd name="connsiteY2518" fmla="*/ 1453934 h 2653250"/>
                    <a:gd name="connsiteX2519" fmla="*/ 4227117 w 4412618"/>
                    <a:gd name="connsiteY2519" fmla="*/ 1471585 h 2653250"/>
                    <a:gd name="connsiteX2520" fmla="*/ 4203935 w 4412618"/>
                    <a:gd name="connsiteY2520" fmla="*/ 1488072 h 2653250"/>
                    <a:gd name="connsiteX2521" fmla="*/ 4217828 w 4412618"/>
                    <a:gd name="connsiteY2521" fmla="*/ 1489625 h 2653250"/>
                    <a:gd name="connsiteX2522" fmla="*/ 4256644 w 4412618"/>
                    <a:gd name="connsiteY2522" fmla="*/ 1503379 h 2653250"/>
                    <a:gd name="connsiteX2523" fmla="*/ 4279716 w 4412618"/>
                    <a:gd name="connsiteY2523" fmla="*/ 1521194 h 2653250"/>
                    <a:gd name="connsiteX2524" fmla="*/ 4256351 w 4412618"/>
                    <a:gd name="connsiteY2524" fmla="*/ 1538619 h 2653250"/>
                    <a:gd name="connsiteX2525" fmla="*/ 4219550 w 4412618"/>
                    <a:gd name="connsiteY2525" fmla="*/ 1550971 h 2653250"/>
                    <a:gd name="connsiteX2526" fmla="*/ 4228533 w 4412618"/>
                    <a:gd name="connsiteY2526" fmla="*/ 1557908 h 2653250"/>
                    <a:gd name="connsiteX2527" fmla="*/ 4213020 w 4412618"/>
                    <a:gd name="connsiteY2527" fmla="*/ 1569477 h 2653250"/>
                    <a:gd name="connsiteX2528" fmla="*/ 4226219 w 4412618"/>
                    <a:gd name="connsiteY2528" fmla="*/ 1579200 h 2653250"/>
                    <a:gd name="connsiteX2529" fmla="*/ 4252957 w 4412618"/>
                    <a:gd name="connsiteY2529" fmla="*/ 1610519 h 2653250"/>
                    <a:gd name="connsiteX2530" fmla="*/ 4264031 w 4412618"/>
                    <a:gd name="connsiteY2530" fmla="*/ 1637482 h 2653250"/>
                    <a:gd name="connsiteX2531" fmla="*/ 4235082 w 4412618"/>
                    <a:gd name="connsiteY2531" fmla="*/ 1640891 h 2653250"/>
                    <a:gd name="connsiteX2532" fmla="*/ 4151138 w 4412618"/>
                    <a:gd name="connsiteY2532" fmla="*/ 1612783 h 2653250"/>
                    <a:gd name="connsiteX2533" fmla="*/ 4128429 w 4412618"/>
                    <a:gd name="connsiteY2533" fmla="*/ 1592014 h 2653250"/>
                    <a:gd name="connsiteX2534" fmla="*/ 4118415 w 4412618"/>
                    <a:gd name="connsiteY2534" fmla="*/ 1592965 h 2653250"/>
                    <a:gd name="connsiteX2535" fmla="*/ 4070786 w 4412618"/>
                    <a:gd name="connsiteY2535" fmla="*/ 1587642 h 2653250"/>
                    <a:gd name="connsiteX2536" fmla="*/ 4058620 w 4412618"/>
                    <a:gd name="connsiteY2536" fmla="*/ 1583330 h 2653250"/>
                    <a:gd name="connsiteX2537" fmla="*/ 4043033 w 4412618"/>
                    <a:gd name="connsiteY2537" fmla="*/ 1600983 h 2653250"/>
                    <a:gd name="connsiteX2538" fmla="*/ 4019850 w 4412618"/>
                    <a:gd name="connsiteY2538" fmla="*/ 1617469 h 2653250"/>
                    <a:gd name="connsiteX2539" fmla="*/ 4033744 w 4412618"/>
                    <a:gd name="connsiteY2539" fmla="*/ 1619022 h 2653250"/>
                    <a:gd name="connsiteX2540" fmla="*/ 4072560 w 4412618"/>
                    <a:gd name="connsiteY2540" fmla="*/ 1632776 h 2653250"/>
                    <a:gd name="connsiteX2541" fmla="*/ 4095631 w 4412618"/>
                    <a:gd name="connsiteY2541" fmla="*/ 1650591 h 2653250"/>
                    <a:gd name="connsiteX2542" fmla="*/ 4072265 w 4412618"/>
                    <a:gd name="connsiteY2542" fmla="*/ 1668017 h 2653250"/>
                    <a:gd name="connsiteX2543" fmla="*/ 4033225 w 4412618"/>
                    <a:gd name="connsiteY2543" fmla="*/ 1681120 h 2653250"/>
                    <a:gd name="connsiteX2544" fmla="*/ 4008073 w 4412618"/>
                    <a:gd name="connsiteY2544" fmla="*/ 1683507 h 2653250"/>
                    <a:gd name="connsiteX2545" fmla="*/ 4042134 w 4412618"/>
                    <a:gd name="connsiteY2545" fmla="*/ 1708596 h 2653250"/>
                    <a:gd name="connsiteX2546" fmla="*/ 4068872 w 4412618"/>
                    <a:gd name="connsiteY2546" fmla="*/ 1739916 h 2653250"/>
                    <a:gd name="connsiteX2547" fmla="*/ 4072561 w 4412618"/>
                    <a:gd name="connsiteY2547" fmla="*/ 1748898 h 2653250"/>
                    <a:gd name="connsiteX2548" fmla="*/ 4078971 w 4412618"/>
                    <a:gd name="connsiteY2548" fmla="*/ 1731275 h 2653250"/>
                    <a:gd name="connsiteX2549" fmla="*/ 4101474 w 4412618"/>
                    <a:gd name="connsiteY2549" fmla="*/ 1696786 h 2653250"/>
                    <a:gd name="connsiteX2550" fmla="*/ 4124218 w 4412618"/>
                    <a:gd name="connsiteY2550" fmla="*/ 1678556 h 2653250"/>
                    <a:gd name="connsiteX2551" fmla="*/ 4135654 w 4412618"/>
                    <a:gd name="connsiteY2551" fmla="*/ 1705365 h 2653250"/>
                    <a:gd name="connsiteX2552" fmla="*/ 4139204 w 4412618"/>
                    <a:gd name="connsiteY2552" fmla="*/ 1746394 h 2653250"/>
                    <a:gd name="connsiteX2553" fmla="*/ 4135150 w 4412618"/>
                    <a:gd name="connsiteY2553" fmla="*/ 1774550 h 2653250"/>
                    <a:gd name="connsiteX2554" fmla="*/ 4145857 w 4412618"/>
                    <a:gd name="connsiteY2554" fmla="*/ 1765562 h 2653250"/>
                    <a:gd name="connsiteX2555" fmla="*/ 4182591 w 4412618"/>
                    <a:gd name="connsiteY2555" fmla="*/ 1746945 h 2653250"/>
                    <a:gd name="connsiteX2556" fmla="*/ 4211401 w 4412618"/>
                    <a:gd name="connsiteY2556" fmla="*/ 1742528 h 2653250"/>
                    <a:gd name="connsiteX2557" fmla="*/ 4207901 w 4412618"/>
                    <a:gd name="connsiteY2557" fmla="*/ 1771465 h 2653250"/>
                    <a:gd name="connsiteX2558" fmla="*/ 4190461 w 4412618"/>
                    <a:gd name="connsiteY2558" fmla="*/ 1808770 h 2653250"/>
                    <a:gd name="connsiteX2559" fmla="*/ 4174840 w 4412618"/>
                    <a:gd name="connsiteY2559" fmla="*/ 1828627 h 2653250"/>
                    <a:gd name="connsiteX2560" fmla="*/ 4201418 w 4412618"/>
                    <a:gd name="connsiteY2560" fmla="*/ 1823934 h 2653250"/>
                    <a:gd name="connsiteX2561" fmla="*/ 4219378 w 4412618"/>
                    <a:gd name="connsiteY2561" fmla="*/ 1807260 h 2653250"/>
                    <a:gd name="connsiteX2562" fmla="*/ 4303109 w 4412618"/>
                    <a:gd name="connsiteY2562" fmla="*/ 1778520 h 2653250"/>
                    <a:gd name="connsiteX2563" fmla="*/ 4332082 w 4412618"/>
                    <a:gd name="connsiteY2563" fmla="*/ 1781711 h 2653250"/>
                    <a:gd name="connsiteX2564" fmla="*/ 4321212 w 4412618"/>
                    <a:gd name="connsiteY2564" fmla="*/ 1808756 h 2653250"/>
                    <a:gd name="connsiteX2565" fmla="*/ 4294710 w 4412618"/>
                    <a:gd name="connsiteY2565" fmla="*/ 1840277 h 2653250"/>
                    <a:gd name="connsiteX2566" fmla="*/ 4271934 w 4412618"/>
                    <a:gd name="connsiteY2566" fmla="*/ 1857321 h 2653250"/>
                    <a:gd name="connsiteX2567" fmla="*/ 4285861 w 4412618"/>
                    <a:gd name="connsiteY2567" fmla="*/ 1858535 h 2653250"/>
                    <a:gd name="connsiteX2568" fmla="*/ 4324999 w 4412618"/>
                    <a:gd name="connsiteY2568" fmla="*/ 1871345 h 2653250"/>
                    <a:gd name="connsiteX2569" fmla="*/ 4348495 w 4412618"/>
                    <a:gd name="connsiteY2569" fmla="*/ 1888595 h 2653250"/>
                    <a:gd name="connsiteX2570" fmla="*/ 4325559 w 4412618"/>
                    <a:gd name="connsiteY2570" fmla="*/ 1906582 h 2653250"/>
                    <a:gd name="connsiteX2571" fmla="*/ 4286848 w 4412618"/>
                    <a:gd name="connsiteY2571" fmla="*/ 1920629 h 2653250"/>
                    <a:gd name="connsiteX2572" fmla="*/ 4261762 w 4412618"/>
                    <a:gd name="connsiteY2572" fmla="*/ 1923624 h 2653250"/>
                    <a:gd name="connsiteX2573" fmla="*/ 4296420 w 4412618"/>
                    <a:gd name="connsiteY2573" fmla="*/ 1947881 h 2653250"/>
                    <a:gd name="connsiteX2574" fmla="*/ 4323910 w 4412618"/>
                    <a:gd name="connsiteY2574" fmla="*/ 1978544 h 2653250"/>
                    <a:gd name="connsiteX2575" fmla="*/ 4335633 w 4412618"/>
                    <a:gd name="connsiteY2575" fmla="*/ 2005230 h 2653250"/>
                    <a:gd name="connsiteX2576" fmla="*/ 4306776 w 4412618"/>
                    <a:gd name="connsiteY2576" fmla="*/ 2009339 h 2653250"/>
                    <a:gd name="connsiteX2577" fmla="*/ 4222175 w 4412618"/>
                    <a:gd name="connsiteY2577" fmla="*/ 1983274 h 2653250"/>
                    <a:gd name="connsiteX2578" fmla="*/ 4178033 w 4412618"/>
                    <a:gd name="connsiteY2578" fmla="*/ 1944826 h 2653250"/>
                    <a:gd name="connsiteX2579" fmla="*/ 4152157 w 4412618"/>
                    <a:gd name="connsiteY2579" fmla="*/ 1954215 h 2653250"/>
                    <a:gd name="connsiteX2580" fmla="*/ 4123912 w 4412618"/>
                    <a:gd name="connsiteY2580" fmla="*/ 1957587 h 2653250"/>
                    <a:gd name="connsiteX2581" fmla="*/ 4135364 w 4412618"/>
                    <a:gd name="connsiteY2581" fmla="*/ 1965603 h 2653250"/>
                    <a:gd name="connsiteX2582" fmla="*/ 4162854 w 4412618"/>
                    <a:gd name="connsiteY2582" fmla="*/ 1996266 h 2653250"/>
                    <a:gd name="connsiteX2583" fmla="*/ 4174577 w 4412618"/>
                    <a:gd name="connsiteY2583" fmla="*/ 2022953 h 2653250"/>
                    <a:gd name="connsiteX2584" fmla="*/ 4145721 w 4412618"/>
                    <a:gd name="connsiteY2584" fmla="*/ 2027061 h 2653250"/>
                    <a:gd name="connsiteX2585" fmla="*/ 4107498 w 4412618"/>
                    <a:gd name="connsiteY2585" fmla="*/ 2020284 h 2653250"/>
                    <a:gd name="connsiteX2586" fmla="*/ 4112063 w 4412618"/>
                    <a:gd name="connsiteY2586" fmla="*/ 2030675 h 2653250"/>
                    <a:gd name="connsiteX2587" fmla="*/ 4092905 w 4412618"/>
                    <a:gd name="connsiteY2587" fmla="*/ 2033402 h 2653250"/>
                    <a:gd name="connsiteX2588" fmla="*/ 4099837 w 4412618"/>
                    <a:gd name="connsiteY2588" fmla="*/ 2048257 h 2653250"/>
                    <a:gd name="connsiteX2589" fmla="*/ 4108312 w 4412618"/>
                    <a:gd name="connsiteY2589" fmla="*/ 2088557 h 2653250"/>
                    <a:gd name="connsiteX2590" fmla="*/ 4105121 w 4412618"/>
                    <a:gd name="connsiteY2590" fmla="*/ 2117530 h 2653250"/>
                    <a:gd name="connsiteX2591" fmla="*/ 4078076 w 4412618"/>
                    <a:gd name="connsiteY2591" fmla="*/ 2106660 h 2653250"/>
                    <a:gd name="connsiteX2592" fmla="*/ 4017841 w 4412618"/>
                    <a:gd name="connsiteY2592" fmla="*/ 2041786 h 2653250"/>
                    <a:gd name="connsiteX2593" fmla="*/ 4003364 w 4412618"/>
                    <a:gd name="connsiteY2593" fmla="*/ 2010758 h 2653250"/>
                    <a:gd name="connsiteX2594" fmla="*/ 3998604 w 4412618"/>
                    <a:gd name="connsiteY2594" fmla="*/ 2008719 h 2653250"/>
                    <a:gd name="connsiteX2595" fmla="*/ 3954462 w 4412618"/>
                    <a:gd name="connsiteY2595" fmla="*/ 1970271 h 2653250"/>
                    <a:gd name="connsiteX2596" fmla="*/ 3928588 w 4412618"/>
                    <a:gd name="connsiteY2596" fmla="*/ 1979659 h 2653250"/>
                    <a:gd name="connsiteX2597" fmla="*/ 3900342 w 4412618"/>
                    <a:gd name="connsiteY2597" fmla="*/ 1983031 h 2653250"/>
                    <a:gd name="connsiteX2598" fmla="*/ 3911794 w 4412618"/>
                    <a:gd name="connsiteY2598" fmla="*/ 1991047 h 2653250"/>
                    <a:gd name="connsiteX2599" fmla="*/ 3939284 w 4412618"/>
                    <a:gd name="connsiteY2599" fmla="*/ 2021710 h 2653250"/>
                    <a:gd name="connsiteX2600" fmla="*/ 3951007 w 4412618"/>
                    <a:gd name="connsiteY2600" fmla="*/ 2048397 h 2653250"/>
                    <a:gd name="connsiteX2601" fmla="*/ 3922151 w 4412618"/>
                    <a:gd name="connsiteY2601" fmla="*/ 2052505 h 2653250"/>
                    <a:gd name="connsiteX2602" fmla="*/ 3881603 w 4412618"/>
                    <a:gd name="connsiteY2602" fmla="*/ 2045314 h 2653250"/>
                    <a:gd name="connsiteX2603" fmla="*/ 3858380 w 4412618"/>
                    <a:gd name="connsiteY2603" fmla="*/ 2035365 h 2653250"/>
                    <a:gd name="connsiteX2604" fmla="*/ 3876267 w 4412618"/>
                    <a:gd name="connsiteY2604" fmla="*/ 2073701 h 2653250"/>
                    <a:gd name="connsiteX2605" fmla="*/ 3884742 w 4412618"/>
                    <a:gd name="connsiteY2605" fmla="*/ 2114001 h 2653250"/>
                    <a:gd name="connsiteX2606" fmla="*/ 3881551 w 4412618"/>
                    <a:gd name="connsiteY2606" fmla="*/ 2142974 h 2653250"/>
                    <a:gd name="connsiteX2607" fmla="*/ 3854506 w 4412618"/>
                    <a:gd name="connsiteY2607" fmla="*/ 2132104 h 2653250"/>
                    <a:gd name="connsiteX2608" fmla="*/ 3794271 w 4412618"/>
                    <a:gd name="connsiteY2608" fmla="*/ 2067230 h 2653250"/>
                    <a:gd name="connsiteX2609" fmla="*/ 3765532 w 4412618"/>
                    <a:gd name="connsiteY2609" fmla="*/ 1983499 h 2653250"/>
                    <a:gd name="connsiteX2610" fmla="*/ 3767925 w 4412618"/>
                    <a:gd name="connsiteY2610" fmla="*/ 1961765 h 2653250"/>
                    <a:gd name="connsiteX2611" fmla="*/ 3763262 w 4412618"/>
                    <a:gd name="connsiteY2611" fmla="*/ 1951151 h 2653250"/>
                    <a:gd name="connsiteX2612" fmla="*/ 3737987 w 4412618"/>
                    <a:gd name="connsiteY2612" fmla="*/ 1956050 h 2653250"/>
                    <a:gd name="connsiteX2613" fmla="*/ 3735932 w 4412618"/>
                    <a:gd name="connsiteY2613" fmla="*/ 1955973 h 2653250"/>
                    <a:gd name="connsiteX2614" fmla="*/ 3733132 w 4412618"/>
                    <a:gd name="connsiteY2614" fmla="*/ 1957867 h 2653250"/>
                    <a:gd name="connsiteX2615" fmla="*/ 3645661 w 4412618"/>
                    <a:gd name="connsiteY2615" fmla="*/ 1971489 h 2653250"/>
                    <a:gd name="connsiteX2616" fmla="*/ 3598326 w 4412618"/>
                    <a:gd name="connsiteY2616" fmla="*/ 1963982 h 2653250"/>
                    <a:gd name="connsiteX2617" fmla="*/ 3594790 w 4412618"/>
                    <a:gd name="connsiteY2617" fmla="*/ 1962543 h 2653250"/>
                    <a:gd name="connsiteX2618" fmla="*/ 3589156 w 4412618"/>
                    <a:gd name="connsiteY2618" fmla="*/ 1965518 h 2653250"/>
                    <a:gd name="connsiteX2619" fmla="*/ 3602724 w 4412618"/>
                    <a:gd name="connsiteY2619" fmla="*/ 1968890 h 2653250"/>
                    <a:gd name="connsiteX2620" fmla="*/ 3639384 w 4412618"/>
                    <a:gd name="connsiteY2620" fmla="*/ 1987648 h 2653250"/>
                    <a:gd name="connsiteX2621" fmla="*/ 3659903 w 4412618"/>
                    <a:gd name="connsiteY2621" fmla="*/ 2008352 h 2653250"/>
                    <a:gd name="connsiteX2622" fmla="*/ 3634441 w 4412618"/>
                    <a:gd name="connsiteY2622" fmla="*/ 2022541 h 2653250"/>
                    <a:gd name="connsiteX2623" fmla="*/ 3596332 w 4412618"/>
                    <a:gd name="connsiteY2623" fmla="*/ 2029928 h 2653250"/>
                    <a:gd name="connsiteX2624" fmla="*/ 3604321 w 4412618"/>
                    <a:gd name="connsiteY2624" fmla="*/ 2037991 h 2653250"/>
                    <a:gd name="connsiteX2625" fmla="*/ 3587417 w 4412618"/>
                    <a:gd name="connsiteY2625" fmla="*/ 2047411 h 2653250"/>
                    <a:gd name="connsiteX2626" fmla="*/ 3599216 w 4412618"/>
                    <a:gd name="connsiteY2626" fmla="*/ 2058789 h 2653250"/>
                    <a:gd name="connsiteX2627" fmla="*/ 3621587 w 4412618"/>
                    <a:gd name="connsiteY2627" fmla="*/ 2093364 h 2653250"/>
                    <a:gd name="connsiteX2628" fmla="*/ 3629004 w 4412618"/>
                    <a:gd name="connsiteY2628" fmla="*/ 2121553 h 2653250"/>
                    <a:gd name="connsiteX2629" fmla="*/ 3599860 w 4412618"/>
                    <a:gd name="connsiteY2629" fmla="*/ 2121111 h 2653250"/>
                    <a:gd name="connsiteX2630" fmla="*/ 3520359 w 4412618"/>
                    <a:gd name="connsiteY2630" fmla="*/ 2082167 h 2653250"/>
                    <a:gd name="connsiteX2631" fmla="*/ 3500592 w 4412618"/>
                    <a:gd name="connsiteY2631" fmla="*/ 2058585 h 2653250"/>
                    <a:gd name="connsiteX2632" fmla="*/ 3490539 w 4412618"/>
                    <a:gd name="connsiteY2632" fmla="*/ 2058205 h 2653250"/>
                    <a:gd name="connsiteX2633" fmla="*/ 3444029 w 4412618"/>
                    <a:gd name="connsiteY2633" fmla="*/ 2046641 h 2653250"/>
                    <a:gd name="connsiteX2634" fmla="*/ 3432538 w 4412618"/>
                    <a:gd name="connsiteY2634" fmla="*/ 2040762 h 2653250"/>
                    <a:gd name="connsiteX2635" fmla="*/ 3414758 w 4412618"/>
                    <a:gd name="connsiteY2635" fmla="*/ 2056201 h 2653250"/>
                    <a:gd name="connsiteX2636" fmla="*/ 3389602 w 4412618"/>
                    <a:gd name="connsiteY2636" fmla="*/ 2069483 h 2653250"/>
                    <a:gd name="connsiteX2637" fmla="*/ 3403169 w 4412618"/>
                    <a:gd name="connsiteY2637" fmla="*/ 2072856 h 2653250"/>
                    <a:gd name="connsiteX2638" fmla="*/ 3439830 w 4412618"/>
                    <a:gd name="connsiteY2638" fmla="*/ 2091615 h 2653250"/>
                    <a:gd name="connsiteX2639" fmla="*/ 3460348 w 4412618"/>
                    <a:gd name="connsiteY2639" fmla="*/ 2112318 h 2653250"/>
                    <a:gd name="connsiteX2640" fmla="*/ 3434887 w 4412618"/>
                    <a:gd name="connsiteY2640" fmla="*/ 2126507 h 2653250"/>
                    <a:gd name="connsiteX2641" fmla="*/ 3394458 w 4412618"/>
                    <a:gd name="connsiteY2641" fmla="*/ 2134343 h 2653250"/>
                    <a:gd name="connsiteX2642" fmla="*/ 3369212 w 4412618"/>
                    <a:gd name="connsiteY2642" fmla="*/ 2133389 h 2653250"/>
                    <a:gd name="connsiteX2643" fmla="*/ 3399662 w 4412618"/>
                    <a:gd name="connsiteY2643" fmla="*/ 2162755 h 2653250"/>
                    <a:gd name="connsiteX2644" fmla="*/ 3422033 w 4412618"/>
                    <a:gd name="connsiteY2644" fmla="*/ 2197330 h 2653250"/>
                    <a:gd name="connsiteX2645" fmla="*/ 3429450 w 4412618"/>
                    <a:gd name="connsiteY2645" fmla="*/ 2225519 h 2653250"/>
                    <a:gd name="connsiteX2646" fmla="*/ 3400304 w 4412618"/>
                    <a:gd name="connsiteY2646" fmla="*/ 2225077 h 2653250"/>
                    <a:gd name="connsiteX2647" fmla="*/ 3320805 w 4412618"/>
                    <a:gd name="connsiteY2647" fmla="*/ 2186134 h 2653250"/>
                    <a:gd name="connsiteX2648" fmla="*/ 3263937 w 4412618"/>
                    <a:gd name="connsiteY2648" fmla="*/ 2118289 h 2653250"/>
                    <a:gd name="connsiteX2649" fmla="*/ 3258373 w 4412618"/>
                    <a:gd name="connsiteY2649" fmla="*/ 2097144 h 2653250"/>
                    <a:gd name="connsiteX2650" fmla="*/ 3242877 w 4412618"/>
                    <a:gd name="connsiteY2650" fmla="*/ 2081508 h 2653250"/>
                    <a:gd name="connsiteX2651" fmla="*/ 3268338 w 4412618"/>
                    <a:gd name="connsiteY2651" fmla="*/ 2067318 h 2653250"/>
                    <a:gd name="connsiteX2652" fmla="*/ 3268379 w 4412618"/>
                    <a:gd name="connsiteY2652" fmla="*/ 2067309 h 2653250"/>
                    <a:gd name="connsiteX2653" fmla="*/ 3272023 w 4412618"/>
                    <a:gd name="connsiteY2653" fmla="*/ 2061216 h 2653250"/>
                    <a:gd name="connsiteX2654" fmla="*/ 3303117 w 4412618"/>
                    <a:gd name="connsiteY2654" fmla="*/ 2034215 h 2653250"/>
                    <a:gd name="connsiteX2655" fmla="*/ 3306319 w 4412618"/>
                    <a:gd name="connsiteY2655" fmla="*/ 2032524 h 2653250"/>
                    <a:gd name="connsiteX2656" fmla="*/ 3300944 w 4412618"/>
                    <a:gd name="connsiteY2656" fmla="*/ 2011173 h 2653250"/>
                    <a:gd name="connsiteX2657" fmla="*/ 3300947 w 4412618"/>
                    <a:gd name="connsiteY2657" fmla="*/ 2011130 h 2653250"/>
                    <a:gd name="connsiteX2658" fmla="*/ 3296004 w 4412618"/>
                    <a:gd name="connsiteY2658" fmla="*/ 2006034 h 2653250"/>
                    <a:gd name="connsiteX2659" fmla="*/ 3277970 w 4412618"/>
                    <a:gd name="connsiteY2659" fmla="*/ 1969011 h 2653250"/>
                    <a:gd name="connsiteX2660" fmla="*/ 3271219 w 4412618"/>
                    <a:gd name="connsiteY2660" fmla="*/ 1939380 h 2653250"/>
                    <a:gd name="connsiteX2661" fmla="*/ 3270384 w 4412618"/>
                    <a:gd name="connsiteY2661" fmla="*/ 1940181 h 2653250"/>
                    <a:gd name="connsiteX2662" fmla="*/ 3229175 w 4412618"/>
                    <a:gd name="connsiteY2662" fmla="*/ 1964649 h 2653250"/>
                    <a:gd name="connsiteX2663" fmla="*/ 3183832 w 4412618"/>
                    <a:gd name="connsiteY2663" fmla="*/ 1980177 h 2653250"/>
                    <a:gd name="connsiteX2664" fmla="*/ 3170991 w 4412618"/>
                    <a:gd name="connsiteY2664" fmla="*/ 1981474 h 2653250"/>
                    <a:gd name="connsiteX2665" fmla="*/ 3164435 w 4412618"/>
                    <a:gd name="connsiteY2665" fmla="*/ 2004090 h 2653250"/>
                    <a:gd name="connsiteX2666" fmla="*/ 3150514 w 4412618"/>
                    <a:gd name="connsiteY2666" fmla="*/ 2028898 h 2653250"/>
                    <a:gd name="connsiteX2667" fmla="*/ 3163740 w 4412618"/>
                    <a:gd name="connsiteY2667" fmla="*/ 2024369 h 2653250"/>
                    <a:gd name="connsiteX2668" fmla="*/ 3204713 w 4412618"/>
                    <a:gd name="connsiteY2668" fmla="*/ 2020229 h 2653250"/>
                    <a:gd name="connsiteX2669" fmla="*/ 3233181 w 4412618"/>
                    <a:gd name="connsiteY2669" fmla="*/ 2026485 h 2653250"/>
                    <a:gd name="connsiteX2670" fmla="*/ 3219495 w 4412618"/>
                    <a:gd name="connsiteY2670" fmla="*/ 2052220 h 2653250"/>
                    <a:gd name="connsiteX2671" fmla="*/ 3191495 w 4412618"/>
                    <a:gd name="connsiteY2671" fmla="*/ 2079106 h 2653250"/>
                    <a:gd name="connsiteX2672" fmla="*/ 3202580 w 4412618"/>
                    <a:gd name="connsiteY2672" fmla="*/ 2081543 h 2653250"/>
                    <a:gd name="connsiteX2673" fmla="*/ 3193495 w 4412618"/>
                    <a:gd name="connsiteY2673" fmla="*/ 2098627 h 2653250"/>
                    <a:gd name="connsiteX2674" fmla="*/ 3209579 w 4412618"/>
                    <a:gd name="connsiteY2674" fmla="*/ 2101781 h 2653250"/>
                    <a:gd name="connsiteX2675" fmla="*/ 3247133 w 4412618"/>
                    <a:gd name="connsiteY2675" fmla="*/ 2118683 h 2653250"/>
                    <a:gd name="connsiteX2676" fmla="*/ 3268660 w 4412618"/>
                    <a:gd name="connsiteY2676" fmla="*/ 2138335 h 2653250"/>
                    <a:gd name="connsiteX2677" fmla="*/ 3243940 w 4412618"/>
                    <a:gd name="connsiteY2677" fmla="*/ 2153779 h 2653250"/>
                    <a:gd name="connsiteX2678" fmla="*/ 3156030 w 4412618"/>
                    <a:gd name="connsiteY2678" fmla="*/ 2164213 h 2653250"/>
                    <a:gd name="connsiteX2679" fmla="*/ 3122432 w 4412618"/>
                    <a:gd name="connsiteY2679" fmla="*/ 2157623 h 2653250"/>
                    <a:gd name="connsiteX2680" fmla="*/ 3117980 w 4412618"/>
                    <a:gd name="connsiteY2680" fmla="*/ 2160267 h 2653250"/>
                    <a:gd name="connsiteX2681" fmla="*/ 3072638 w 4412618"/>
                    <a:gd name="connsiteY2681" fmla="*/ 2175795 h 2653250"/>
                    <a:gd name="connsiteX2682" fmla="*/ 3059795 w 4412618"/>
                    <a:gd name="connsiteY2682" fmla="*/ 2177092 h 2653250"/>
                    <a:gd name="connsiteX2683" fmla="*/ 3053240 w 4412618"/>
                    <a:gd name="connsiteY2683" fmla="*/ 2199709 h 2653250"/>
                    <a:gd name="connsiteX2684" fmla="*/ 3039318 w 4412618"/>
                    <a:gd name="connsiteY2684" fmla="*/ 2224517 h 2653250"/>
                    <a:gd name="connsiteX2685" fmla="*/ 3052544 w 4412618"/>
                    <a:gd name="connsiteY2685" fmla="*/ 2219987 h 2653250"/>
                    <a:gd name="connsiteX2686" fmla="*/ 3093516 w 4412618"/>
                    <a:gd name="connsiteY2686" fmla="*/ 2215847 h 2653250"/>
                    <a:gd name="connsiteX2687" fmla="*/ 3121985 w 4412618"/>
                    <a:gd name="connsiteY2687" fmla="*/ 2222103 h 2653250"/>
                    <a:gd name="connsiteX2688" fmla="*/ 3108300 w 4412618"/>
                    <a:gd name="connsiteY2688" fmla="*/ 2247839 h 2653250"/>
                    <a:gd name="connsiteX2689" fmla="*/ 3078594 w 4412618"/>
                    <a:gd name="connsiteY2689" fmla="*/ 2276360 h 2653250"/>
                    <a:gd name="connsiteX2690" fmla="*/ 3056870 w 4412618"/>
                    <a:gd name="connsiteY2690" fmla="*/ 2289259 h 2653250"/>
                    <a:gd name="connsiteX2691" fmla="*/ 3098384 w 4412618"/>
                    <a:gd name="connsiteY2691" fmla="*/ 2297400 h 2653250"/>
                    <a:gd name="connsiteX2692" fmla="*/ 3135936 w 4412618"/>
                    <a:gd name="connsiteY2692" fmla="*/ 2314301 h 2653250"/>
                    <a:gd name="connsiteX2693" fmla="*/ 3157463 w 4412618"/>
                    <a:gd name="connsiteY2693" fmla="*/ 2333953 h 2653250"/>
                    <a:gd name="connsiteX2694" fmla="*/ 3132744 w 4412618"/>
                    <a:gd name="connsiteY2694" fmla="*/ 2349397 h 2653250"/>
                    <a:gd name="connsiteX2695" fmla="*/ 3044835 w 4412618"/>
                    <a:gd name="connsiteY2695" fmla="*/ 2359831 h 2653250"/>
                    <a:gd name="connsiteX2696" fmla="*/ 2960251 w 4412618"/>
                    <a:gd name="connsiteY2696" fmla="*/ 2333706 h 2653250"/>
                    <a:gd name="connsiteX2697" fmla="*/ 2944103 w 4412618"/>
                    <a:gd name="connsiteY2697" fmla="*/ 2318964 h 2653250"/>
                    <a:gd name="connsiteX2698" fmla="*/ 2922602 w 4412618"/>
                    <a:gd name="connsiteY2698" fmla="*/ 2314240 h 2653250"/>
                    <a:gd name="connsiteX2699" fmla="*/ 2936287 w 4412618"/>
                    <a:gd name="connsiteY2699" fmla="*/ 2288504 h 2653250"/>
                    <a:gd name="connsiteX2700" fmla="*/ 2936318 w 4412618"/>
                    <a:gd name="connsiteY2700" fmla="*/ 2288475 h 2653250"/>
                    <a:gd name="connsiteX2701" fmla="*/ 2936072 w 4412618"/>
                    <a:gd name="connsiteY2701" fmla="*/ 2281378 h 2653250"/>
                    <a:gd name="connsiteX2702" fmla="*/ 2952948 w 4412618"/>
                    <a:gd name="connsiteY2702" fmla="*/ 2242062 h 2653250"/>
                    <a:gd name="connsiteX2703" fmla="*/ 2933207 w 4412618"/>
                    <a:gd name="connsiteY2703" fmla="*/ 2223652 h 2653250"/>
                    <a:gd name="connsiteX2704" fmla="*/ 2933186 w 4412618"/>
                    <a:gd name="connsiteY2704" fmla="*/ 2223614 h 2653250"/>
                    <a:gd name="connsiteX2705" fmla="*/ 2926268 w 4412618"/>
                    <a:gd name="connsiteY2705" fmla="*/ 2222017 h 2653250"/>
                    <a:gd name="connsiteX2706" fmla="*/ 2891030 w 4412618"/>
                    <a:gd name="connsiteY2706" fmla="*/ 2200706 h 2653250"/>
                    <a:gd name="connsiteX2707" fmla="*/ 2865232 w 4412618"/>
                    <a:gd name="connsiteY2707" fmla="*/ 2175531 h 2653250"/>
                    <a:gd name="connsiteX2708" fmla="*/ 2843412 w 4412618"/>
                    <a:gd name="connsiteY2708" fmla="*/ 2188486 h 2653250"/>
                    <a:gd name="connsiteX2709" fmla="*/ 2827322 w 4412618"/>
                    <a:gd name="connsiteY2709" fmla="*/ 2193997 h 2653250"/>
                    <a:gd name="connsiteX2710" fmla="*/ 2840662 w 4412618"/>
                    <a:gd name="connsiteY2710" fmla="*/ 2200000 h 2653250"/>
                    <a:gd name="connsiteX2711" fmla="*/ 2862189 w 4412618"/>
                    <a:gd name="connsiteY2711" fmla="*/ 2219652 h 2653250"/>
                    <a:gd name="connsiteX2712" fmla="*/ 2837469 w 4412618"/>
                    <a:gd name="connsiteY2712" fmla="*/ 2235096 h 2653250"/>
                    <a:gd name="connsiteX2713" fmla="*/ 2797482 w 4412618"/>
                    <a:gd name="connsiteY2713" fmla="*/ 2244944 h 2653250"/>
                    <a:gd name="connsiteX2714" fmla="*/ 2768929 w 4412618"/>
                    <a:gd name="connsiteY2714" fmla="*/ 2245293 h 2653250"/>
                    <a:gd name="connsiteX2715" fmla="*/ 2764752 w 4412618"/>
                    <a:gd name="connsiteY2715" fmla="*/ 2252735 h 2653250"/>
                    <a:gd name="connsiteX2716" fmla="*/ 2777978 w 4412618"/>
                    <a:gd name="connsiteY2716" fmla="*/ 2248205 h 2653250"/>
                    <a:gd name="connsiteX2717" fmla="*/ 2818951 w 4412618"/>
                    <a:gd name="connsiteY2717" fmla="*/ 2244066 h 2653250"/>
                    <a:gd name="connsiteX2718" fmla="*/ 2847420 w 4412618"/>
                    <a:gd name="connsiteY2718" fmla="*/ 2250322 h 2653250"/>
                    <a:gd name="connsiteX2719" fmla="*/ 2833733 w 4412618"/>
                    <a:gd name="connsiteY2719" fmla="*/ 2276057 h 2653250"/>
                    <a:gd name="connsiteX2720" fmla="*/ 2805732 w 4412618"/>
                    <a:gd name="connsiteY2720" fmla="*/ 2302944 h 2653250"/>
                    <a:gd name="connsiteX2721" fmla="*/ 2816818 w 4412618"/>
                    <a:gd name="connsiteY2721" fmla="*/ 2305379 h 2653250"/>
                    <a:gd name="connsiteX2722" fmla="*/ 2807732 w 4412618"/>
                    <a:gd name="connsiteY2722" fmla="*/ 2322464 h 2653250"/>
                    <a:gd name="connsiteX2723" fmla="*/ 2823817 w 4412618"/>
                    <a:gd name="connsiteY2723" fmla="*/ 2325618 h 2653250"/>
                    <a:gd name="connsiteX2724" fmla="*/ 2861371 w 4412618"/>
                    <a:gd name="connsiteY2724" fmla="*/ 2342520 h 2653250"/>
                    <a:gd name="connsiteX2725" fmla="*/ 2882898 w 4412618"/>
                    <a:gd name="connsiteY2725" fmla="*/ 2362172 h 2653250"/>
                    <a:gd name="connsiteX2726" fmla="*/ 2858178 w 4412618"/>
                    <a:gd name="connsiteY2726" fmla="*/ 2377616 h 2653250"/>
                    <a:gd name="connsiteX2727" fmla="*/ 2770268 w 4412618"/>
                    <a:gd name="connsiteY2727" fmla="*/ 2388049 h 2653250"/>
                    <a:gd name="connsiteX2728" fmla="*/ 2736670 w 4412618"/>
                    <a:gd name="connsiteY2728" fmla="*/ 2381460 h 2653250"/>
                    <a:gd name="connsiteX2729" fmla="*/ 2732218 w 4412618"/>
                    <a:gd name="connsiteY2729" fmla="*/ 2384104 h 2653250"/>
                    <a:gd name="connsiteX2730" fmla="*/ 2686876 w 4412618"/>
                    <a:gd name="connsiteY2730" fmla="*/ 2399631 h 2653250"/>
                    <a:gd name="connsiteX2731" fmla="*/ 2674033 w 4412618"/>
                    <a:gd name="connsiteY2731" fmla="*/ 2400929 h 2653250"/>
                    <a:gd name="connsiteX2732" fmla="*/ 2667478 w 4412618"/>
                    <a:gd name="connsiteY2732" fmla="*/ 2423546 h 2653250"/>
                    <a:gd name="connsiteX2733" fmla="*/ 2653556 w 4412618"/>
                    <a:gd name="connsiteY2733" fmla="*/ 2448353 h 2653250"/>
                    <a:gd name="connsiteX2734" fmla="*/ 2666782 w 4412618"/>
                    <a:gd name="connsiteY2734" fmla="*/ 2443824 h 2653250"/>
                    <a:gd name="connsiteX2735" fmla="*/ 2707754 w 4412618"/>
                    <a:gd name="connsiteY2735" fmla="*/ 2439684 h 2653250"/>
                    <a:gd name="connsiteX2736" fmla="*/ 2736223 w 4412618"/>
                    <a:gd name="connsiteY2736" fmla="*/ 2445940 h 2653250"/>
                    <a:gd name="connsiteX2737" fmla="*/ 2722538 w 4412618"/>
                    <a:gd name="connsiteY2737" fmla="*/ 2471675 h 2653250"/>
                    <a:gd name="connsiteX2738" fmla="*/ 2692832 w 4412618"/>
                    <a:gd name="connsiteY2738" fmla="*/ 2500197 h 2653250"/>
                    <a:gd name="connsiteX2739" fmla="*/ 2671108 w 4412618"/>
                    <a:gd name="connsiteY2739" fmla="*/ 2513095 h 2653250"/>
                    <a:gd name="connsiteX2740" fmla="*/ 2712622 w 4412618"/>
                    <a:gd name="connsiteY2740" fmla="*/ 2521236 h 2653250"/>
                    <a:gd name="connsiteX2741" fmla="*/ 2750174 w 4412618"/>
                    <a:gd name="connsiteY2741" fmla="*/ 2538138 h 2653250"/>
                    <a:gd name="connsiteX2742" fmla="*/ 2771701 w 4412618"/>
                    <a:gd name="connsiteY2742" fmla="*/ 2557790 h 2653250"/>
                    <a:gd name="connsiteX2743" fmla="*/ 2746982 w 4412618"/>
                    <a:gd name="connsiteY2743" fmla="*/ 2573234 h 2653250"/>
                    <a:gd name="connsiteX2744" fmla="*/ 2659073 w 4412618"/>
                    <a:gd name="connsiteY2744" fmla="*/ 2583668 h 2653250"/>
                    <a:gd name="connsiteX2745" fmla="*/ 2574490 w 4412618"/>
                    <a:gd name="connsiteY2745" fmla="*/ 2557542 h 2653250"/>
                    <a:gd name="connsiteX2746" fmla="*/ 2558341 w 4412618"/>
                    <a:gd name="connsiteY2746" fmla="*/ 2542801 h 2653250"/>
                    <a:gd name="connsiteX2747" fmla="*/ 2536840 w 4412618"/>
                    <a:gd name="connsiteY2747" fmla="*/ 2538076 h 2653250"/>
                    <a:gd name="connsiteX2748" fmla="*/ 2550525 w 4412618"/>
                    <a:gd name="connsiteY2748" fmla="*/ 2512341 h 2653250"/>
                    <a:gd name="connsiteX2749" fmla="*/ 2550556 w 4412618"/>
                    <a:gd name="connsiteY2749" fmla="*/ 2512311 h 2653250"/>
                    <a:gd name="connsiteX2750" fmla="*/ 2550309 w 4412618"/>
                    <a:gd name="connsiteY2750" fmla="*/ 2505216 h 2653250"/>
                    <a:gd name="connsiteX2751" fmla="*/ 2567186 w 4412618"/>
                    <a:gd name="connsiteY2751" fmla="*/ 2465899 h 2653250"/>
                    <a:gd name="connsiteX2752" fmla="*/ 2547445 w 4412618"/>
                    <a:gd name="connsiteY2752" fmla="*/ 2447489 h 2653250"/>
                    <a:gd name="connsiteX2753" fmla="*/ 2547424 w 4412618"/>
                    <a:gd name="connsiteY2753" fmla="*/ 2447451 h 2653250"/>
                    <a:gd name="connsiteX2754" fmla="*/ 2540506 w 4412618"/>
                    <a:gd name="connsiteY2754" fmla="*/ 2445853 h 2653250"/>
                    <a:gd name="connsiteX2755" fmla="*/ 2505268 w 4412618"/>
                    <a:gd name="connsiteY2755" fmla="*/ 2424542 h 2653250"/>
                    <a:gd name="connsiteX2756" fmla="*/ 2501652 w 4412618"/>
                    <a:gd name="connsiteY2756" fmla="*/ 2421014 h 2653250"/>
                    <a:gd name="connsiteX2757" fmla="*/ 2473671 w 4412618"/>
                    <a:gd name="connsiteY2757" fmla="*/ 2427436 h 2653250"/>
                    <a:gd name="connsiteX2758" fmla="*/ 2439438 w 4412618"/>
                    <a:gd name="connsiteY2758" fmla="*/ 2428112 h 2653250"/>
                    <a:gd name="connsiteX2759" fmla="*/ 2435647 w 4412618"/>
                    <a:gd name="connsiteY2759" fmla="*/ 2431637 h 2653250"/>
                    <a:gd name="connsiteX2760" fmla="*/ 2394623 w 4412618"/>
                    <a:gd name="connsiteY2760" fmla="*/ 2456415 h 2653250"/>
                    <a:gd name="connsiteX2761" fmla="*/ 2382346 w 4412618"/>
                    <a:gd name="connsiteY2761" fmla="*/ 2460402 h 2653250"/>
                    <a:gd name="connsiteX2762" fmla="*/ 2380728 w 4412618"/>
                    <a:gd name="connsiteY2762" fmla="*/ 2483894 h 2653250"/>
                    <a:gd name="connsiteX2763" fmla="*/ 2372376 w 4412618"/>
                    <a:gd name="connsiteY2763" fmla="*/ 2511088 h 2653250"/>
                    <a:gd name="connsiteX2764" fmla="*/ 2384343 w 4412618"/>
                    <a:gd name="connsiteY2764" fmla="*/ 2503861 h 2653250"/>
                    <a:gd name="connsiteX2765" fmla="*/ 2423509 w 4412618"/>
                    <a:gd name="connsiteY2765" fmla="*/ 2491139 h 2653250"/>
                    <a:gd name="connsiteX2766" fmla="*/ 2452658 w 4412618"/>
                    <a:gd name="connsiteY2766" fmla="*/ 2491223 h 2653250"/>
                    <a:gd name="connsiteX2767" fmla="*/ 2444731 w 4412618"/>
                    <a:gd name="connsiteY2767" fmla="*/ 2519273 h 2653250"/>
                    <a:gd name="connsiteX2768" fmla="*/ 2421740 w 4412618"/>
                    <a:gd name="connsiteY2768" fmla="*/ 2553438 h 2653250"/>
                    <a:gd name="connsiteX2769" fmla="*/ 2403241 w 4412618"/>
                    <a:gd name="connsiteY2769" fmla="*/ 2570644 h 2653250"/>
                    <a:gd name="connsiteX2770" fmla="*/ 2445536 w 4412618"/>
                    <a:gd name="connsiteY2770" fmla="*/ 2569811 h 2653250"/>
                    <a:gd name="connsiteX2771" fmla="*/ 2485816 w 4412618"/>
                    <a:gd name="connsiteY2771" fmla="*/ 2578376 h 2653250"/>
                    <a:gd name="connsiteX2772" fmla="*/ 2511017 w 4412618"/>
                    <a:gd name="connsiteY2772" fmla="*/ 2593023 h 2653250"/>
                    <a:gd name="connsiteX2773" fmla="*/ 2490129 w 4412618"/>
                    <a:gd name="connsiteY2773" fmla="*/ 2613352 h 2653250"/>
                    <a:gd name="connsiteX2774" fmla="*/ 2406423 w 4412618"/>
                    <a:gd name="connsiteY2774" fmla="*/ 2642165 h 2653250"/>
                    <a:gd name="connsiteX2775" fmla="*/ 2318225 w 4412618"/>
                    <a:gd name="connsiteY2775" fmla="*/ 2634545 h 2653250"/>
                    <a:gd name="connsiteX2776" fmla="*/ 2299321 w 4412618"/>
                    <a:gd name="connsiteY2776" fmla="*/ 2623557 h 2653250"/>
                    <a:gd name="connsiteX2777" fmla="*/ 2277308 w 4412618"/>
                    <a:gd name="connsiteY2777" fmla="*/ 2623493 h 2653250"/>
                    <a:gd name="connsiteX2778" fmla="*/ 2285232 w 4412618"/>
                    <a:gd name="connsiteY2778" fmla="*/ 2595444 h 2653250"/>
                    <a:gd name="connsiteX2779" fmla="*/ 2285257 w 4412618"/>
                    <a:gd name="connsiteY2779" fmla="*/ 2595407 h 2653250"/>
                    <a:gd name="connsiteX2780" fmla="*/ 2283512 w 4412618"/>
                    <a:gd name="connsiteY2780" fmla="*/ 2588526 h 2653250"/>
                    <a:gd name="connsiteX2781" fmla="*/ 2286341 w 4412618"/>
                    <a:gd name="connsiteY2781" fmla="*/ 2547442 h 2653250"/>
                    <a:gd name="connsiteX2782" fmla="*/ 2287404 w 4412618"/>
                    <a:gd name="connsiteY2782" fmla="*/ 2543979 h 2653250"/>
                    <a:gd name="connsiteX2783" fmla="*/ 2268489 w 4412618"/>
                    <a:gd name="connsiteY2783" fmla="*/ 2532714 h 2653250"/>
                    <a:gd name="connsiteX2784" fmla="*/ 2268460 w 4412618"/>
                    <a:gd name="connsiteY2784" fmla="*/ 2532681 h 2653250"/>
                    <a:gd name="connsiteX2785" fmla="*/ 2261361 w 4412618"/>
                    <a:gd name="connsiteY2785" fmla="*/ 2532585 h 2653250"/>
                    <a:gd name="connsiteX2786" fmla="*/ 2181798 w 4412618"/>
                    <a:gd name="connsiteY2786" fmla="*/ 2493770 h 2653250"/>
                    <a:gd name="connsiteX2787" fmla="*/ 2147248 w 4412618"/>
                    <a:gd name="connsiteY2787" fmla="*/ 2460556 h 2653250"/>
                    <a:gd name="connsiteX2788" fmla="*/ 2133499 w 4412618"/>
                    <a:gd name="connsiteY2788" fmla="*/ 2439381 h 2653250"/>
                    <a:gd name="connsiteX2789" fmla="*/ 2125067 w 4412618"/>
                    <a:gd name="connsiteY2789" fmla="*/ 2456448 h 2653250"/>
                    <a:gd name="connsiteX2790" fmla="*/ 2126491 w 4412618"/>
                    <a:gd name="connsiteY2790" fmla="*/ 2478416 h 2653250"/>
                    <a:gd name="connsiteX2791" fmla="*/ 2097970 w 4412618"/>
                    <a:gd name="connsiteY2791" fmla="*/ 2472404 h 2653250"/>
                    <a:gd name="connsiteX2792" fmla="*/ 2097933 w 4412618"/>
                    <a:gd name="connsiteY2792" fmla="*/ 2472384 h 2653250"/>
                    <a:gd name="connsiteX2793" fmla="*/ 2091184 w 4412618"/>
                    <a:gd name="connsiteY2793" fmla="*/ 2474589 h 2653250"/>
                    <a:gd name="connsiteX2794" fmla="*/ 2050003 w 4412618"/>
                    <a:gd name="connsiteY2794" fmla="*/ 2474544 h 2653250"/>
                    <a:gd name="connsiteX2795" fmla="*/ 2046477 w 4412618"/>
                    <a:gd name="connsiteY2795" fmla="*/ 2473717 h 2653250"/>
                    <a:gd name="connsiteX2796" fmla="*/ 2036515 w 4412618"/>
                    <a:gd name="connsiteY2796" fmla="*/ 2493351 h 2653250"/>
                    <a:gd name="connsiteX2797" fmla="*/ 2036485 w 4412618"/>
                    <a:gd name="connsiteY2797" fmla="*/ 2493382 h 2653250"/>
                    <a:gd name="connsiteX2798" fmla="*/ 2036869 w 4412618"/>
                    <a:gd name="connsiteY2798" fmla="*/ 2500471 h 2653250"/>
                    <a:gd name="connsiteX2799" fmla="*/ 2003520 w 4412618"/>
                    <a:gd name="connsiteY2799" fmla="*/ 2582475 h 2653250"/>
                    <a:gd name="connsiteX2800" fmla="*/ 1939773 w 4412618"/>
                    <a:gd name="connsiteY2800" fmla="*/ 2643902 h 2653250"/>
                    <a:gd name="connsiteX2801" fmla="*/ 1912165 w 4412618"/>
                    <a:gd name="connsiteY2801" fmla="*/ 2653250 h 2653250"/>
                    <a:gd name="connsiteX2802" fmla="*/ 1910590 w 4412618"/>
                    <a:gd name="connsiteY2802" fmla="*/ 2624145 h 2653250"/>
                    <a:gd name="connsiteX2803" fmla="*/ 1921292 w 4412618"/>
                    <a:gd name="connsiteY2803" fmla="*/ 2584379 h 2653250"/>
                    <a:gd name="connsiteX2804" fmla="*/ 1934734 w 4412618"/>
                    <a:gd name="connsiteY2804" fmla="*/ 2559308 h 2653250"/>
                    <a:gd name="connsiteX2805" fmla="*/ 1921598 w 4412618"/>
                    <a:gd name="connsiteY2805" fmla="*/ 2564091 h 2653250"/>
                    <a:gd name="connsiteX2806" fmla="*/ 1880712 w 4412618"/>
                    <a:gd name="connsiteY2806" fmla="*/ 2569017 h 2653250"/>
                    <a:gd name="connsiteX2807" fmla="*/ 1852129 w 4412618"/>
                    <a:gd name="connsiteY2807" fmla="*/ 2563310 h 2653250"/>
                    <a:gd name="connsiteX2808" fmla="*/ 1865317 w 4412618"/>
                    <a:gd name="connsiteY2808" fmla="*/ 2537317 h 2653250"/>
                    <a:gd name="connsiteX2809" fmla="*/ 1894468 w 4412618"/>
                    <a:gd name="connsiteY2809" fmla="*/ 2508229 h 2653250"/>
                    <a:gd name="connsiteX2810" fmla="*/ 1915940 w 4412618"/>
                    <a:gd name="connsiteY2810" fmla="*/ 2494915 h 2653250"/>
                    <a:gd name="connsiteX2811" fmla="*/ 1895020 w 4412618"/>
                    <a:gd name="connsiteY2811" fmla="*/ 2491229 h 2653250"/>
                    <a:gd name="connsiteX2812" fmla="*/ 1866780 w 4412618"/>
                    <a:gd name="connsiteY2812" fmla="*/ 2499755 h 2653250"/>
                    <a:gd name="connsiteX2813" fmla="*/ 1819036 w 4412618"/>
                    <a:gd name="connsiteY2813" fmla="*/ 2503938 h 2653250"/>
                    <a:gd name="connsiteX2814" fmla="*/ 1796598 w 4412618"/>
                    <a:gd name="connsiteY2814" fmla="*/ 2500732 h 2653250"/>
                    <a:gd name="connsiteX2815" fmla="*/ 1784738 w 4412618"/>
                    <a:gd name="connsiteY2815" fmla="*/ 2529895 h 2653250"/>
                    <a:gd name="connsiteX2816" fmla="*/ 1720990 w 4412618"/>
                    <a:gd name="connsiteY2816" fmla="*/ 2591321 h 2653250"/>
                    <a:gd name="connsiteX2817" fmla="*/ 1693382 w 4412618"/>
                    <a:gd name="connsiteY2817" fmla="*/ 2600670 h 2653250"/>
                    <a:gd name="connsiteX2818" fmla="*/ 1691807 w 4412618"/>
                    <a:gd name="connsiteY2818" fmla="*/ 2571565 h 2653250"/>
                    <a:gd name="connsiteX2819" fmla="*/ 1702509 w 4412618"/>
                    <a:gd name="connsiteY2819" fmla="*/ 2531799 h 2653250"/>
                    <a:gd name="connsiteX2820" fmla="*/ 1715951 w 4412618"/>
                    <a:gd name="connsiteY2820" fmla="*/ 2506728 h 2653250"/>
                    <a:gd name="connsiteX2821" fmla="*/ 1702815 w 4412618"/>
                    <a:gd name="connsiteY2821" fmla="*/ 2511511 h 2653250"/>
                    <a:gd name="connsiteX2822" fmla="*/ 1661930 w 4412618"/>
                    <a:gd name="connsiteY2822" fmla="*/ 2516437 h 2653250"/>
                    <a:gd name="connsiteX2823" fmla="*/ 1633346 w 4412618"/>
                    <a:gd name="connsiteY2823" fmla="*/ 2510730 h 2653250"/>
                    <a:gd name="connsiteX2824" fmla="*/ 1646534 w 4412618"/>
                    <a:gd name="connsiteY2824" fmla="*/ 2484737 h 2653250"/>
                    <a:gd name="connsiteX2825" fmla="*/ 1675685 w 4412618"/>
                    <a:gd name="connsiteY2825" fmla="*/ 2455649 h 2653250"/>
                    <a:gd name="connsiteX2826" fmla="*/ 1697157 w 4412618"/>
                    <a:gd name="connsiteY2826" fmla="*/ 2442335 h 2653250"/>
                    <a:gd name="connsiteX2827" fmla="*/ 1676237 w 4412618"/>
                    <a:gd name="connsiteY2827" fmla="*/ 2438649 h 2653250"/>
                    <a:gd name="connsiteX2828" fmla="*/ 1647998 w 4412618"/>
                    <a:gd name="connsiteY2828" fmla="*/ 2447176 h 2653250"/>
                    <a:gd name="connsiteX2829" fmla="*/ 1559486 w 4412618"/>
                    <a:gd name="connsiteY2829" fmla="*/ 2445534 h 2653250"/>
                    <a:gd name="connsiteX2830" fmla="*/ 1533353 w 4412618"/>
                    <a:gd name="connsiteY2830" fmla="*/ 2432623 h 2653250"/>
                    <a:gd name="connsiteX2831" fmla="*/ 1552821 w 4412618"/>
                    <a:gd name="connsiteY2831" fmla="*/ 2410929 h 2653250"/>
                    <a:gd name="connsiteX2832" fmla="*/ 1588507 w 4412618"/>
                    <a:gd name="connsiteY2832" fmla="*/ 2390377 h 2653250"/>
                    <a:gd name="connsiteX2833" fmla="*/ 1615740 w 4412618"/>
                    <a:gd name="connsiteY2833" fmla="*/ 2382154 h 2653250"/>
                    <a:gd name="connsiteX2834" fmla="*/ 1603069 w 4412618"/>
                    <a:gd name="connsiteY2834" fmla="*/ 2376248 h 2653250"/>
                    <a:gd name="connsiteX2835" fmla="*/ 1570675 w 4412618"/>
                    <a:gd name="connsiteY2835" fmla="*/ 2350821 h 2653250"/>
                    <a:gd name="connsiteX2836" fmla="*/ 1554499 w 4412618"/>
                    <a:gd name="connsiteY2836" fmla="*/ 2326574 h 2653250"/>
                    <a:gd name="connsiteX2837" fmla="*/ 1582205 w 4412618"/>
                    <a:gd name="connsiteY2837" fmla="*/ 2317520 h 2653250"/>
                    <a:gd name="connsiteX2838" fmla="*/ 1623386 w 4412618"/>
                    <a:gd name="connsiteY2838" fmla="*/ 2317565 h 2653250"/>
                    <a:gd name="connsiteX2839" fmla="*/ 1647983 w 4412618"/>
                    <a:gd name="connsiteY2839" fmla="*/ 2323333 h 2653250"/>
                    <a:gd name="connsiteX2840" fmla="*/ 1623715 w 4412618"/>
                    <a:gd name="connsiteY2840" fmla="*/ 2288682 h 2653250"/>
                    <a:gd name="connsiteX2841" fmla="*/ 1608375 w 4412618"/>
                    <a:gd name="connsiteY2841" fmla="*/ 2250465 h 2653250"/>
                    <a:gd name="connsiteX2842" fmla="*/ 1606489 w 4412618"/>
                    <a:gd name="connsiteY2842" fmla="*/ 2221378 h 2653250"/>
                    <a:gd name="connsiteX2843" fmla="*/ 1635010 w 4412618"/>
                    <a:gd name="connsiteY2843" fmla="*/ 2227390 h 2653250"/>
                    <a:gd name="connsiteX2844" fmla="*/ 1639343 w 4412618"/>
                    <a:gd name="connsiteY2844" fmla="*/ 2229897 h 2653250"/>
                    <a:gd name="connsiteX2845" fmla="*/ 1652750 w 4412618"/>
                    <a:gd name="connsiteY2845" fmla="*/ 2195117 h 2653250"/>
                    <a:gd name="connsiteX2846" fmla="*/ 1668747 w 4412618"/>
                    <a:gd name="connsiteY2846" fmla="*/ 2171595 h 2653250"/>
                    <a:gd name="connsiteX2847" fmla="*/ 1655182 w 4412618"/>
                    <a:gd name="connsiteY2847" fmla="*/ 2174974 h 2653250"/>
                    <a:gd name="connsiteX2848" fmla="*/ 1614005 w 4412618"/>
                    <a:gd name="connsiteY2848" fmla="*/ 2175586 h 2653250"/>
                    <a:gd name="connsiteX2849" fmla="*/ 1598014 w 4412618"/>
                    <a:gd name="connsiteY2849" fmla="*/ 2170601 h 2653250"/>
                    <a:gd name="connsiteX2850" fmla="*/ 1597809 w 4412618"/>
                    <a:gd name="connsiteY2850" fmla="*/ 2182279 h 2653250"/>
                    <a:gd name="connsiteX2851" fmla="*/ 1587742 w 4412618"/>
                    <a:gd name="connsiteY2851" fmla="*/ 2222212 h 2653250"/>
                    <a:gd name="connsiteX2852" fmla="*/ 1576055 w 4412618"/>
                    <a:gd name="connsiteY2852" fmla="*/ 2240691 h 2653250"/>
                    <a:gd name="connsiteX2853" fmla="*/ 1575168 w 4412618"/>
                    <a:gd name="connsiteY2853" fmla="*/ 2262687 h 2653250"/>
                    <a:gd name="connsiteX2854" fmla="*/ 1547434 w 4412618"/>
                    <a:gd name="connsiteY2854" fmla="*/ 2253719 h 2653250"/>
                    <a:gd name="connsiteX2855" fmla="*/ 1547399 w 4412618"/>
                    <a:gd name="connsiteY2855" fmla="*/ 2253694 h 2653250"/>
                    <a:gd name="connsiteX2856" fmla="*/ 1540457 w 4412618"/>
                    <a:gd name="connsiteY2856" fmla="*/ 2255179 h 2653250"/>
                    <a:gd name="connsiteX2857" fmla="*/ 1499507 w 4412618"/>
                    <a:gd name="connsiteY2857" fmla="*/ 2250816 h 2653250"/>
                    <a:gd name="connsiteX2858" fmla="*/ 1496089 w 4412618"/>
                    <a:gd name="connsiteY2858" fmla="*/ 2249624 h 2653250"/>
                    <a:gd name="connsiteX2859" fmla="*/ 1484123 w 4412618"/>
                    <a:gd name="connsiteY2859" fmla="*/ 2268106 h 2653250"/>
                    <a:gd name="connsiteX2860" fmla="*/ 1484090 w 4412618"/>
                    <a:gd name="connsiteY2860" fmla="*/ 2268134 h 2653250"/>
                    <a:gd name="connsiteX2861" fmla="*/ 1483728 w 4412618"/>
                    <a:gd name="connsiteY2861" fmla="*/ 2275224 h 2653250"/>
                    <a:gd name="connsiteX2862" fmla="*/ 1441963 w 4412618"/>
                    <a:gd name="connsiteY2862" fmla="*/ 2353280 h 2653250"/>
                    <a:gd name="connsiteX2863" fmla="*/ 1372127 w 4412618"/>
                    <a:gd name="connsiteY2863" fmla="*/ 2407681 h 2653250"/>
                    <a:gd name="connsiteX2864" fmla="*/ 1343690 w 4412618"/>
                    <a:gd name="connsiteY2864" fmla="*/ 2414085 h 2653250"/>
                    <a:gd name="connsiteX2865" fmla="*/ 1345176 w 4412618"/>
                    <a:gd name="connsiteY2865" fmla="*/ 2384974 h 2653250"/>
                    <a:gd name="connsiteX2866" fmla="*/ 1359989 w 4412618"/>
                    <a:gd name="connsiteY2866" fmla="*/ 2346549 h 2653250"/>
                    <a:gd name="connsiteX2867" fmla="*/ 1375986 w 4412618"/>
                    <a:gd name="connsiteY2867" fmla="*/ 2323026 h 2653250"/>
                    <a:gd name="connsiteX2868" fmla="*/ 1362421 w 4412618"/>
                    <a:gd name="connsiteY2868" fmla="*/ 2326405 h 2653250"/>
                    <a:gd name="connsiteX2869" fmla="*/ 1321244 w 4412618"/>
                    <a:gd name="connsiteY2869" fmla="*/ 2327017 h 2653250"/>
                    <a:gd name="connsiteX2870" fmla="*/ 1293416 w 4412618"/>
                    <a:gd name="connsiteY2870" fmla="*/ 2318344 h 2653250"/>
                    <a:gd name="connsiteX2871" fmla="*/ 1309258 w 4412618"/>
                    <a:gd name="connsiteY2871" fmla="*/ 2293877 h 2653250"/>
                    <a:gd name="connsiteX2872" fmla="*/ 1341299 w 4412618"/>
                    <a:gd name="connsiteY2872" fmla="*/ 2268007 h 2653250"/>
                    <a:gd name="connsiteX2873" fmla="*/ 1364048 w 4412618"/>
                    <a:gd name="connsiteY2873" fmla="*/ 2257017 h 2653250"/>
                    <a:gd name="connsiteX2874" fmla="*/ 1343630 w 4412618"/>
                    <a:gd name="connsiteY2874" fmla="*/ 2251157 h 2653250"/>
                    <a:gd name="connsiteX2875" fmla="*/ 1314651 w 4412618"/>
                    <a:gd name="connsiteY2875" fmla="*/ 2256677 h 2653250"/>
                    <a:gd name="connsiteX2876" fmla="*/ 1266733 w 4412618"/>
                    <a:gd name="connsiteY2876" fmla="*/ 2255828 h 2653250"/>
                    <a:gd name="connsiteX2877" fmla="*/ 1244752 w 4412618"/>
                    <a:gd name="connsiteY2877" fmla="*/ 2250288 h 2653250"/>
                    <a:gd name="connsiteX2878" fmla="*/ 1229899 w 4412618"/>
                    <a:gd name="connsiteY2878" fmla="*/ 2278046 h 2653250"/>
                    <a:gd name="connsiteX2879" fmla="*/ 1160062 w 4412618"/>
                    <a:gd name="connsiteY2879" fmla="*/ 2332448 h 2653250"/>
                    <a:gd name="connsiteX2880" fmla="*/ 1131626 w 4412618"/>
                    <a:gd name="connsiteY2880" fmla="*/ 2338851 h 2653250"/>
                    <a:gd name="connsiteX2881" fmla="*/ 1133112 w 4412618"/>
                    <a:gd name="connsiteY2881" fmla="*/ 2309741 h 2653250"/>
                    <a:gd name="connsiteX2882" fmla="*/ 1147925 w 4412618"/>
                    <a:gd name="connsiteY2882" fmla="*/ 2271316 h 2653250"/>
                    <a:gd name="connsiteX2883" fmla="*/ 1163922 w 4412618"/>
                    <a:gd name="connsiteY2883" fmla="*/ 2247793 h 2653250"/>
                    <a:gd name="connsiteX2884" fmla="*/ 1150357 w 4412618"/>
                    <a:gd name="connsiteY2884" fmla="*/ 2251172 h 2653250"/>
                    <a:gd name="connsiteX2885" fmla="*/ 1109180 w 4412618"/>
                    <a:gd name="connsiteY2885" fmla="*/ 2251784 h 2653250"/>
                    <a:gd name="connsiteX2886" fmla="*/ 1081353 w 4412618"/>
                    <a:gd name="connsiteY2886" fmla="*/ 2243111 h 2653250"/>
                    <a:gd name="connsiteX2887" fmla="*/ 1097194 w 4412618"/>
                    <a:gd name="connsiteY2887" fmla="*/ 2218644 h 2653250"/>
                    <a:gd name="connsiteX2888" fmla="*/ 1129235 w 4412618"/>
                    <a:gd name="connsiteY2888" fmla="*/ 2192774 h 2653250"/>
                    <a:gd name="connsiteX2889" fmla="*/ 1151984 w 4412618"/>
                    <a:gd name="connsiteY2889" fmla="*/ 2181785 h 2653250"/>
                    <a:gd name="connsiteX2890" fmla="*/ 1131566 w 4412618"/>
                    <a:gd name="connsiteY2890" fmla="*/ 2175925 h 2653250"/>
                    <a:gd name="connsiteX2891" fmla="*/ 1102588 w 4412618"/>
                    <a:gd name="connsiteY2891" fmla="*/ 2181444 h 2653250"/>
                    <a:gd name="connsiteX2892" fmla="*/ 1014738 w 4412618"/>
                    <a:gd name="connsiteY2892" fmla="*/ 2170529 h 2653250"/>
                    <a:gd name="connsiteX2893" fmla="*/ 990103 w 4412618"/>
                    <a:gd name="connsiteY2893" fmla="*/ 2154949 h 2653250"/>
                    <a:gd name="connsiteX2894" fmla="*/ 1011737 w 4412618"/>
                    <a:gd name="connsiteY2894" fmla="*/ 2135416 h 2653250"/>
                    <a:gd name="connsiteX2895" fmla="*/ 1049382 w 4412618"/>
                    <a:gd name="connsiteY2895" fmla="*/ 2118720 h 2653250"/>
                    <a:gd name="connsiteX2896" fmla="*/ 1077327 w 4412618"/>
                    <a:gd name="connsiteY2896" fmla="*/ 2113399 h 2653250"/>
                    <a:gd name="connsiteX2897" fmla="*/ 1065345 w 4412618"/>
                    <a:gd name="connsiteY2897" fmla="*/ 2106195 h 2653250"/>
                    <a:gd name="connsiteX2898" fmla="*/ 1035796 w 4412618"/>
                    <a:gd name="connsiteY2898" fmla="*/ 2077512 h 2653250"/>
                    <a:gd name="connsiteX2899" fmla="*/ 1025513 w 4412618"/>
                    <a:gd name="connsiteY2899" fmla="*/ 2057915 h 2653250"/>
                    <a:gd name="connsiteX2900" fmla="*/ 1022945 w 4412618"/>
                    <a:gd name="connsiteY2900" fmla="*/ 2065308 h 2653250"/>
                    <a:gd name="connsiteX2901" fmla="*/ 999000 w 4412618"/>
                    <a:gd name="connsiteY2901" fmla="*/ 2048689 h 2653250"/>
                    <a:gd name="connsiteX2902" fmla="*/ 998974 w 4412618"/>
                    <a:gd name="connsiteY2902" fmla="*/ 2048654 h 2653250"/>
                    <a:gd name="connsiteX2903" fmla="*/ 991898 w 4412618"/>
                    <a:gd name="connsiteY2903" fmla="*/ 2048065 h 2653250"/>
                    <a:gd name="connsiteX2904" fmla="*/ 953970 w 4412618"/>
                    <a:gd name="connsiteY2904" fmla="*/ 2032024 h 2653250"/>
                    <a:gd name="connsiteX2905" fmla="*/ 951043 w 4412618"/>
                    <a:gd name="connsiteY2905" fmla="*/ 2029892 h 2653250"/>
                    <a:gd name="connsiteX2906" fmla="*/ 934236 w 4412618"/>
                    <a:gd name="connsiteY2906" fmla="*/ 2044115 h 2653250"/>
                    <a:gd name="connsiteX2907" fmla="*/ 934195 w 4412618"/>
                    <a:gd name="connsiteY2907" fmla="*/ 2044130 h 2653250"/>
                    <a:gd name="connsiteX2908" fmla="*/ 931795 w 4412618"/>
                    <a:gd name="connsiteY2908" fmla="*/ 2050812 h 2653250"/>
                    <a:gd name="connsiteX2909" fmla="*/ 869207 w 4412618"/>
                    <a:gd name="connsiteY2909" fmla="*/ 2113420 h 2653250"/>
                    <a:gd name="connsiteX2910" fmla="*/ 786603 w 4412618"/>
                    <a:gd name="connsiteY2910" fmla="*/ 2145254 h 2653250"/>
                    <a:gd name="connsiteX2911" fmla="*/ 757532 w 4412618"/>
                    <a:gd name="connsiteY2911" fmla="*/ 2143144 h 2653250"/>
                    <a:gd name="connsiteX2912" fmla="*/ 767388 w 4412618"/>
                    <a:gd name="connsiteY2912" fmla="*/ 2115713 h 2653250"/>
                    <a:gd name="connsiteX2913" fmla="*/ 792699 w 4412618"/>
                    <a:gd name="connsiteY2913" fmla="*/ 2083228 h 2653250"/>
                    <a:gd name="connsiteX2914" fmla="*/ 814825 w 4412618"/>
                    <a:gd name="connsiteY2914" fmla="*/ 2065349 h 2653250"/>
                    <a:gd name="connsiteX2915" fmla="*/ 800862 w 4412618"/>
                    <a:gd name="connsiteY2915" fmla="*/ 2064653 h 2653250"/>
                    <a:gd name="connsiteX2916" fmla="*/ 761275 w 4412618"/>
                    <a:gd name="connsiteY2916" fmla="*/ 2053307 h 2653250"/>
                    <a:gd name="connsiteX2917" fmla="*/ 737154 w 4412618"/>
                    <a:gd name="connsiteY2917" fmla="*/ 2036944 h 2653250"/>
                    <a:gd name="connsiteX2918" fmla="*/ 759404 w 4412618"/>
                    <a:gd name="connsiteY2918" fmla="*/ 2018117 h 2653250"/>
                    <a:gd name="connsiteX2919" fmla="*/ 797567 w 4412618"/>
                    <a:gd name="connsiteY2919" fmla="*/ 2002639 h 2653250"/>
                    <a:gd name="connsiteX2920" fmla="*/ 822524 w 4412618"/>
                    <a:gd name="connsiteY2920" fmla="*/ 1998713 h 2653250"/>
                    <a:gd name="connsiteX2921" fmla="*/ 804679 w 4412618"/>
                    <a:gd name="connsiteY2921" fmla="*/ 1987188 h 2653250"/>
                    <a:gd name="connsiteX2922" fmla="*/ 775345 w 4412618"/>
                    <a:gd name="connsiteY2922" fmla="*/ 1984075 h 2653250"/>
                    <a:gd name="connsiteX2923" fmla="*/ 729727 w 4412618"/>
                    <a:gd name="connsiteY2923" fmla="*/ 1969380 h 2653250"/>
                    <a:gd name="connsiteX2924" fmla="*/ 710295 w 4412618"/>
                    <a:gd name="connsiteY2924" fmla="*/ 1957707 h 2653250"/>
                    <a:gd name="connsiteX2925" fmla="*/ 688037 w 4412618"/>
                    <a:gd name="connsiteY2925" fmla="*/ 1979973 h 2653250"/>
                    <a:gd name="connsiteX2926" fmla="*/ 605434 w 4412618"/>
                    <a:gd name="connsiteY2926" fmla="*/ 2011807 h 2653250"/>
                    <a:gd name="connsiteX2927" fmla="*/ 576362 w 4412618"/>
                    <a:gd name="connsiteY2927" fmla="*/ 2009697 h 2653250"/>
                    <a:gd name="connsiteX2928" fmla="*/ 586218 w 4412618"/>
                    <a:gd name="connsiteY2928" fmla="*/ 1982266 h 2653250"/>
                    <a:gd name="connsiteX2929" fmla="*/ 611529 w 4412618"/>
                    <a:gd name="connsiteY2929" fmla="*/ 1949781 h 2653250"/>
                    <a:gd name="connsiteX2930" fmla="*/ 633655 w 4412618"/>
                    <a:gd name="connsiteY2930" fmla="*/ 1931902 h 2653250"/>
                    <a:gd name="connsiteX2931" fmla="*/ 619692 w 4412618"/>
                    <a:gd name="connsiteY2931" fmla="*/ 1931206 h 2653250"/>
                    <a:gd name="connsiteX2932" fmla="*/ 580104 w 4412618"/>
                    <a:gd name="connsiteY2932" fmla="*/ 1919860 h 2653250"/>
                    <a:gd name="connsiteX2933" fmla="*/ 555983 w 4412618"/>
                    <a:gd name="connsiteY2933" fmla="*/ 1903497 h 2653250"/>
                    <a:gd name="connsiteX2934" fmla="*/ 578234 w 4412618"/>
                    <a:gd name="connsiteY2934" fmla="*/ 1884670 h 2653250"/>
                    <a:gd name="connsiteX2935" fmla="*/ 616396 w 4412618"/>
                    <a:gd name="connsiteY2935" fmla="*/ 1869192 h 2653250"/>
                    <a:gd name="connsiteX2936" fmla="*/ 641353 w 4412618"/>
                    <a:gd name="connsiteY2936" fmla="*/ 1865266 h 2653250"/>
                    <a:gd name="connsiteX2937" fmla="*/ 623509 w 4412618"/>
                    <a:gd name="connsiteY2937" fmla="*/ 1853742 h 2653250"/>
                    <a:gd name="connsiteX2938" fmla="*/ 594175 w 4412618"/>
                    <a:gd name="connsiteY2938" fmla="*/ 1850627 h 2653250"/>
                    <a:gd name="connsiteX2939" fmla="*/ 593370 w 4412618"/>
                    <a:gd name="connsiteY2939" fmla="*/ 1850369 h 2653250"/>
                    <a:gd name="connsiteX2940" fmla="*/ 592001 w 4412618"/>
                    <a:gd name="connsiteY2940" fmla="*/ 1853670 h 2653250"/>
                    <a:gd name="connsiteX2941" fmla="*/ 594863 w 4412618"/>
                    <a:gd name="connsiteY2941" fmla="*/ 1875496 h 2653250"/>
                    <a:gd name="connsiteX2942" fmla="*/ 566009 w 4412618"/>
                    <a:gd name="connsiteY2942" fmla="*/ 1871371 h 2653250"/>
                    <a:gd name="connsiteX2943" fmla="*/ 565971 w 4412618"/>
                    <a:gd name="connsiteY2943" fmla="*/ 1871351 h 2653250"/>
                    <a:gd name="connsiteX2944" fmla="*/ 559381 w 4412618"/>
                    <a:gd name="connsiteY2944" fmla="*/ 1873996 h 2653250"/>
                    <a:gd name="connsiteX2945" fmla="*/ 518286 w 4412618"/>
                    <a:gd name="connsiteY2945" fmla="*/ 1876653 h 2653250"/>
                    <a:gd name="connsiteX2946" fmla="*/ 514713 w 4412618"/>
                    <a:gd name="connsiteY2946" fmla="*/ 1876059 h 2653250"/>
                    <a:gd name="connsiteX2947" fmla="*/ 506062 w 4412618"/>
                    <a:gd name="connsiteY2947" fmla="*/ 1896306 h 2653250"/>
                    <a:gd name="connsiteX2948" fmla="*/ 506034 w 4412618"/>
                    <a:gd name="connsiteY2948" fmla="*/ 1896338 h 2653250"/>
                    <a:gd name="connsiteX2949" fmla="*/ 506882 w 4412618"/>
                    <a:gd name="connsiteY2949" fmla="*/ 1903387 h 2653250"/>
                    <a:gd name="connsiteX2950" fmla="*/ 478987 w 4412618"/>
                    <a:gd name="connsiteY2950" fmla="*/ 1987404 h 2653250"/>
                    <a:gd name="connsiteX2951" fmla="*/ 419409 w 4412618"/>
                    <a:gd name="connsiteY2951" fmla="*/ 2052881 h 2653250"/>
                    <a:gd name="connsiteX2952" fmla="*/ 392475 w 4412618"/>
                    <a:gd name="connsiteY2952" fmla="*/ 2064022 h 2653250"/>
                    <a:gd name="connsiteX2953" fmla="*/ 388993 w 4412618"/>
                    <a:gd name="connsiteY2953" fmla="*/ 2035083 h 2653250"/>
                    <a:gd name="connsiteX2954" fmla="*/ 397062 w 4412618"/>
                    <a:gd name="connsiteY2954" fmla="*/ 1994700 h 2653250"/>
                    <a:gd name="connsiteX2955" fmla="*/ 408829 w 4412618"/>
                    <a:gd name="connsiteY2955" fmla="*/ 1968802 h 2653250"/>
                    <a:gd name="connsiteX2956" fmla="*/ 396035 w 4412618"/>
                    <a:gd name="connsiteY2956" fmla="*/ 1974436 h 2653250"/>
                    <a:gd name="connsiteX2957" fmla="*/ 355561 w 4412618"/>
                    <a:gd name="connsiteY2957" fmla="*/ 1982035 h 2653250"/>
                    <a:gd name="connsiteX2958" fmla="*/ 326664 w 4412618"/>
                    <a:gd name="connsiteY2958" fmla="*/ 1978216 h 2653250"/>
                    <a:gd name="connsiteX2959" fmla="*/ 338119 w 4412618"/>
                    <a:gd name="connsiteY2959" fmla="*/ 1951414 h 2653250"/>
                    <a:gd name="connsiteX2960" fmla="*/ 365297 w 4412618"/>
                    <a:gd name="connsiteY2960" fmla="*/ 1920475 h 2653250"/>
                    <a:gd name="connsiteX2961" fmla="*/ 385849 w 4412618"/>
                    <a:gd name="connsiteY2961" fmla="*/ 1905781 h 2653250"/>
                    <a:gd name="connsiteX2962" fmla="*/ 364731 w 4412618"/>
                    <a:gd name="connsiteY2962" fmla="*/ 1903475 h 2653250"/>
                    <a:gd name="connsiteX2963" fmla="*/ 337113 w 4412618"/>
                    <a:gd name="connsiteY2963" fmla="*/ 1913837 h 2653250"/>
                    <a:gd name="connsiteX2964" fmla="*/ 289747 w 4412618"/>
                    <a:gd name="connsiteY2964" fmla="*/ 1921143 h 2653250"/>
                    <a:gd name="connsiteX2965" fmla="*/ 270678 w 4412618"/>
                    <a:gd name="connsiteY2965" fmla="*/ 1919687 h 2653250"/>
                    <a:gd name="connsiteX2966" fmla="*/ 257225 w 4412618"/>
                    <a:gd name="connsiteY2966" fmla="*/ 1949297 h 2653250"/>
                    <a:gd name="connsiteX2967" fmla="*/ 197647 w 4412618"/>
                    <a:gd name="connsiteY2967" fmla="*/ 2014774 h 2653250"/>
                    <a:gd name="connsiteX2968" fmla="*/ 170713 w 4412618"/>
                    <a:gd name="connsiteY2968" fmla="*/ 2025915 h 2653250"/>
                    <a:gd name="connsiteX2969" fmla="*/ 167230 w 4412618"/>
                    <a:gd name="connsiteY2969" fmla="*/ 1996976 h 2653250"/>
                    <a:gd name="connsiteX2970" fmla="*/ 175299 w 4412618"/>
                    <a:gd name="connsiteY2970" fmla="*/ 1956593 h 2653250"/>
                    <a:gd name="connsiteX2971" fmla="*/ 187067 w 4412618"/>
                    <a:gd name="connsiteY2971" fmla="*/ 1930694 h 2653250"/>
                    <a:gd name="connsiteX2972" fmla="*/ 174273 w 4412618"/>
                    <a:gd name="connsiteY2972" fmla="*/ 1936329 h 2653250"/>
                    <a:gd name="connsiteX2973" fmla="*/ 133799 w 4412618"/>
                    <a:gd name="connsiteY2973" fmla="*/ 1943928 h 2653250"/>
                    <a:gd name="connsiteX2974" fmla="*/ 104902 w 4412618"/>
                    <a:gd name="connsiteY2974" fmla="*/ 1940109 h 2653250"/>
                    <a:gd name="connsiteX2975" fmla="*/ 116356 w 4412618"/>
                    <a:gd name="connsiteY2975" fmla="*/ 1913307 h 2653250"/>
                    <a:gd name="connsiteX2976" fmla="*/ 143535 w 4412618"/>
                    <a:gd name="connsiteY2976" fmla="*/ 1882368 h 2653250"/>
                    <a:gd name="connsiteX2977" fmla="*/ 164087 w 4412618"/>
                    <a:gd name="connsiteY2977" fmla="*/ 1867674 h 2653250"/>
                    <a:gd name="connsiteX2978" fmla="*/ 142969 w 4412618"/>
                    <a:gd name="connsiteY2978" fmla="*/ 1865368 h 2653250"/>
                    <a:gd name="connsiteX2979" fmla="*/ 115350 w 4412618"/>
                    <a:gd name="connsiteY2979" fmla="*/ 1875730 h 2653250"/>
                    <a:gd name="connsiteX2980" fmla="*/ 26924 w 4412618"/>
                    <a:gd name="connsiteY2980" fmla="*/ 1879901 h 2653250"/>
                    <a:gd name="connsiteX2981" fmla="*/ 0 w 4412618"/>
                    <a:gd name="connsiteY2981" fmla="*/ 1868734 h 2653250"/>
                    <a:gd name="connsiteX2982" fmla="*/ 18000 w 4412618"/>
                    <a:gd name="connsiteY2982" fmla="*/ 1845809 h 2653250"/>
                    <a:gd name="connsiteX2983" fmla="*/ 52261 w 4412618"/>
                    <a:gd name="connsiteY2983" fmla="*/ 1822959 h 2653250"/>
                    <a:gd name="connsiteX2984" fmla="*/ 78895 w 4412618"/>
                    <a:gd name="connsiteY2984" fmla="*/ 1812967 h 2653250"/>
                    <a:gd name="connsiteX2985" fmla="*/ 65865 w 4412618"/>
                    <a:gd name="connsiteY2985" fmla="*/ 1807904 h 2653250"/>
                    <a:gd name="connsiteX2986" fmla="*/ 31872 w 4412618"/>
                    <a:gd name="connsiteY2986" fmla="*/ 1784658 h 2653250"/>
                    <a:gd name="connsiteX2987" fmla="*/ 14138 w 4412618"/>
                    <a:gd name="connsiteY2987" fmla="*/ 1761525 h 2653250"/>
                    <a:gd name="connsiteX2988" fmla="*/ 41190 w 4412618"/>
                    <a:gd name="connsiteY2988" fmla="*/ 1750671 h 2653250"/>
                    <a:gd name="connsiteX2989" fmla="*/ 82286 w 4412618"/>
                    <a:gd name="connsiteY2989" fmla="*/ 1748014 h 2653250"/>
                    <a:gd name="connsiteX2990" fmla="*/ 107208 w 4412618"/>
                    <a:gd name="connsiteY2990" fmla="*/ 1752155 h 2653250"/>
                    <a:gd name="connsiteX2991" fmla="*/ 80718 w 4412618"/>
                    <a:gd name="connsiteY2991" fmla="*/ 1719172 h 2653250"/>
                    <a:gd name="connsiteX2992" fmla="*/ 62902 w 4412618"/>
                    <a:gd name="connsiteY2992" fmla="*/ 1682044 h 2653250"/>
                    <a:gd name="connsiteX2993" fmla="*/ 59112 w 4412618"/>
                    <a:gd name="connsiteY2993" fmla="*/ 1653143 h 2653250"/>
                    <a:gd name="connsiteX2994" fmla="*/ 87966 w 4412618"/>
                    <a:gd name="connsiteY2994" fmla="*/ 1657270 h 2653250"/>
                    <a:gd name="connsiteX2995" fmla="*/ 161900 w 4412618"/>
                    <a:gd name="connsiteY2995" fmla="*/ 1705959 h 2653250"/>
                    <a:gd name="connsiteX2996" fmla="*/ 191911 w 4412618"/>
                    <a:gd name="connsiteY2996" fmla="*/ 1743326 h 2653250"/>
                    <a:gd name="connsiteX2997" fmla="*/ 197494 w 4412618"/>
                    <a:gd name="connsiteY2997" fmla="*/ 1754964 h 2653250"/>
                    <a:gd name="connsiteX2998" fmla="*/ 220993 w 4412618"/>
                    <a:gd name="connsiteY2998" fmla="*/ 1753444 h 2653250"/>
                    <a:gd name="connsiteX2999" fmla="*/ 249055 w 4412618"/>
                    <a:gd name="connsiteY2999" fmla="*/ 1758106 h 2653250"/>
                    <a:gd name="connsiteX3000" fmla="*/ 240301 w 4412618"/>
                    <a:gd name="connsiteY3000" fmla="*/ 1747208 h 2653250"/>
                    <a:gd name="connsiteX3001" fmla="*/ 222486 w 4412618"/>
                    <a:gd name="connsiteY3001" fmla="*/ 1710080 h 2653250"/>
                    <a:gd name="connsiteX3002" fmla="*/ 218695 w 4412618"/>
                    <a:gd name="connsiteY3002" fmla="*/ 1681179 h 2653250"/>
                    <a:gd name="connsiteX3003" fmla="*/ 247550 w 4412618"/>
                    <a:gd name="connsiteY3003" fmla="*/ 1685306 h 2653250"/>
                    <a:gd name="connsiteX3004" fmla="*/ 282350 w 4412618"/>
                    <a:gd name="connsiteY3004" fmla="*/ 1702505 h 2653250"/>
                    <a:gd name="connsiteX3005" fmla="*/ 280874 w 4412618"/>
                    <a:gd name="connsiteY3005" fmla="*/ 1691251 h 2653250"/>
                    <a:gd name="connsiteX3006" fmla="*/ 300030 w 4412618"/>
                    <a:gd name="connsiteY3006" fmla="*/ 1693989 h 2653250"/>
                    <a:gd name="connsiteX3007" fmla="*/ 297531 w 4412618"/>
                    <a:gd name="connsiteY3007" fmla="*/ 1677790 h 2653250"/>
                    <a:gd name="connsiteX3008" fmla="*/ 300667 w 4412618"/>
                    <a:gd name="connsiteY3008" fmla="*/ 1636729 h 2653250"/>
                    <a:gd name="connsiteX3009" fmla="*/ 302024 w 4412618"/>
                    <a:gd name="connsiteY3009" fmla="*/ 1633456 h 2653250"/>
                    <a:gd name="connsiteX3010" fmla="*/ 296333 w 4412618"/>
                    <a:gd name="connsiteY3010" fmla="*/ 1631283 h 2653250"/>
                    <a:gd name="connsiteX3011" fmla="*/ 280483 w 4412618"/>
                    <a:gd name="connsiteY3011" fmla="*/ 1620579 h 2653250"/>
                    <a:gd name="connsiteX3012" fmla="*/ 254140 w 4412618"/>
                    <a:gd name="connsiteY3012" fmla="*/ 1639648 h 2653250"/>
                    <a:gd name="connsiteX3013" fmla="*/ 169962 w 4412618"/>
                    <a:gd name="connsiteY3013" fmla="*/ 1667054 h 2653250"/>
                    <a:gd name="connsiteX3014" fmla="*/ 141044 w 4412618"/>
                    <a:gd name="connsiteY3014" fmla="*/ 1663403 h 2653250"/>
                    <a:gd name="connsiteX3015" fmla="*/ 152343 w 4412618"/>
                    <a:gd name="connsiteY3015" fmla="*/ 1636534 h 2653250"/>
                    <a:gd name="connsiteX3016" fmla="*/ 179341 w 4412618"/>
                    <a:gd name="connsiteY3016" fmla="*/ 1605439 h 2653250"/>
                    <a:gd name="connsiteX3017" fmla="*/ 202386 w 4412618"/>
                    <a:gd name="connsiteY3017" fmla="*/ 1588759 h 2653250"/>
                    <a:gd name="connsiteX3018" fmla="*/ 188479 w 4412618"/>
                    <a:gd name="connsiteY3018" fmla="*/ 1587323 h 2653250"/>
                    <a:gd name="connsiteX3019" fmla="*/ 149550 w 4412618"/>
                    <a:gd name="connsiteY3019" fmla="*/ 1573893 h 2653250"/>
                    <a:gd name="connsiteX3020" fmla="*/ 126331 w 4412618"/>
                    <a:gd name="connsiteY3020" fmla="*/ 1556272 h 2653250"/>
                    <a:gd name="connsiteX3021" fmla="*/ 149550 w 4412618"/>
                    <a:gd name="connsiteY3021" fmla="*/ 1538652 h 2653250"/>
                    <a:gd name="connsiteX3022" fmla="*/ 188479 w 4412618"/>
                    <a:gd name="connsiteY3022" fmla="*/ 1525221 h 2653250"/>
                    <a:gd name="connsiteX3023" fmla="*/ 213610 w 4412618"/>
                    <a:gd name="connsiteY3023" fmla="*/ 1522626 h 2653250"/>
                    <a:gd name="connsiteX3024" fmla="*/ 196403 w 4412618"/>
                    <a:gd name="connsiteY3024" fmla="*/ 1510170 h 2653250"/>
                    <a:gd name="connsiteX3025" fmla="*/ 167275 w 4412618"/>
                    <a:gd name="connsiteY3025" fmla="*/ 1505504 h 2653250"/>
                    <a:gd name="connsiteX3026" fmla="*/ 88374 w 4412618"/>
                    <a:gd name="connsiteY3026" fmla="*/ 1465360 h 2653250"/>
                    <a:gd name="connsiteX3027" fmla="*/ 70507 w 4412618"/>
                    <a:gd name="connsiteY3027" fmla="*/ 1442330 h 2653250"/>
                    <a:gd name="connsiteX3028" fmla="*/ 97495 w 4412618"/>
                    <a:gd name="connsiteY3028" fmla="*/ 1431320 h 2653250"/>
                    <a:gd name="connsiteX3029" fmla="*/ 138574 w 4412618"/>
                    <a:gd name="connsiteY3029" fmla="*/ 1428424 h 2653250"/>
                    <a:gd name="connsiteX3030" fmla="*/ 166663 w 4412618"/>
                    <a:gd name="connsiteY3030" fmla="*/ 1432924 h 2653250"/>
                    <a:gd name="connsiteX3031" fmla="*/ 157845 w 4412618"/>
                    <a:gd name="connsiteY3031" fmla="*/ 1422075 h 2653250"/>
                    <a:gd name="connsiteX3032" fmla="*/ 139814 w 4412618"/>
                    <a:gd name="connsiteY3032" fmla="*/ 1385051 h 2653250"/>
                    <a:gd name="connsiteX3033" fmla="*/ 135855 w 4412618"/>
                    <a:gd name="connsiteY3033" fmla="*/ 1356173 h 2653250"/>
                    <a:gd name="connsiteX3034" fmla="*/ 164734 w 4412618"/>
                    <a:gd name="connsiteY3034" fmla="*/ 1360132 h 2653250"/>
                    <a:gd name="connsiteX3035" fmla="*/ 201758 w 4412618"/>
                    <a:gd name="connsiteY3035" fmla="*/ 1378163 h 2653250"/>
                    <a:gd name="connsiteX3036" fmla="*/ 221363 w 4412618"/>
                    <a:gd name="connsiteY3036" fmla="*/ 1394097 h 2653250"/>
                    <a:gd name="connsiteX3037" fmla="*/ 214671 w 4412618"/>
                    <a:gd name="connsiteY3037" fmla="*/ 1352327 h 2653250"/>
                    <a:gd name="connsiteX3038" fmla="*/ 217568 w 4412618"/>
                    <a:gd name="connsiteY3038" fmla="*/ 1311247 h 2653250"/>
                    <a:gd name="connsiteX3039" fmla="*/ 228579 w 4412618"/>
                    <a:gd name="connsiteY3039" fmla="*/ 1284259 h 2653250"/>
                    <a:gd name="connsiteX3040" fmla="*/ 251607 w 4412618"/>
                    <a:gd name="connsiteY3040" fmla="*/ 1302126 h 2653250"/>
                    <a:gd name="connsiteX3041" fmla="*/ 291751 w 4412618"/>
                    <a:gd name="connsiteY3041" fmla="*/ 1381026 h 2653250"/>
                    <a:gd name="connsiteX3042" fmla="*/ 299333 w 4412618"/>
                    <a:gd name="connsiteY3042" fmla="*/ 1428350 h 2653250"/>
                    <a:gd name="connsiteX3043" fmla="*/ 298425 w 4412618"/>
                    <a:gd name="connsiteY3043" fmla="*/ 1441226 h 2653250"/>
                    <a:gd name="connsiteX3044" fmla="*/ 319596 w 4412618"/>
                    <a:gd name="connsiteY3044" fmla="*/ 1451535 h 2653250"/>
                    <a:gd name="connsiteX3045" fmla="*/ 341671 w 4412618"/>
                    <a:gd name="connsiteY3045" fmla="*/ 1469477 h 2653250"/>
                    <a:gd name="connsiteX3046" fmla="*/ 339459 w 4412618"/>
                    <a:gd name="connsiteY3046" fmla="*/ 1455674 h 2653250"/>
                    <a:gd name="connsiteX3047" fmla="*/ 342355 w 4412618"/>
                    <a:gd name="connsiteY3047" fmla="*/ 1414595 h 2653250"/>
                    <a:gd name="connsiteX3048" fmla="*/ 353367 w 4412618"/>
                    <a:gd name="connsiteY3048" fmla="*/ 1387606 h 2653250"/>
                    <a:gd name="connsiteX3049" fmla="*/ 376396 w 4412618"/>
                    <a:gd name="connsiteY3049" fmla="*/ 1405474 h 2653250"/>
                    <a:gd name="connsiteX3050" fmla="*/ 398123 w 4412618"/>
                    <a:gd name="connsiteY3050" fmla="*/ 1437643 h 2653250"/>
                    <a:gd name="connsiteX3051" fmla="*/ 402410 w 4412618"/>
                    <a:gd name="connsiteY3051" fmla="*/ 1427134 h 2653250"/>
                    <a:gd name="connsiteX3052" fmla="*/ 417699 w 4412618"/>
                    <a:gd name="connsiteY3052" fmla="*/ 1438996 h 2653250"/>
                    <a:gd name="connsiteX3053" fmla="*/ 423546 w 4412618"/>
                    <a:gd name="connsiteY3053" fmla="*/ 1423682 h 2653250"/>
                    <a:gd name="connsiteX3054" fmla="*/ 446594 w 4412618"/>
                    <a:gd name="connsiteY3054" fmla="*/ 1389556 h 2653250"/>
                    <a:gd name="connsiteX3055" fmla="*/ 469624 w 4412618"/>
                    <a:gd name="connsiteY3055" fmla="*/ 1371687 h 2653250"/>
                    <a:gd name="connsiteX3056" fmla="*/ 480634 w 4412618"/>
                    <a:gd name="connsiteY3056" fmla="*/ 1398676 h 2653250"/>
                    <a:gd name="connsiteX3057" fmla="*/ 475949 w 4412618"/>
                    <a:gd name="connsiteY3057" fmla="*/ 1487078 h 2653250"/>
                    <a:gd name="connsiteX3058" fmla="*/ 463736 w 4412618"/>
                    <a:gd name="connsiteY3058" fmla="*/ 1519064 h 2653250"/>
                    <a:gd name="connsiteX3059" fmla="*/ 465583 w 4412618"/>
                    <a:gd name="connsiteY3059" fmla="*/ 1523902 h 2653250"/>
                    <a:gd name="connsiteX3060" fmla="*/ 473164 w 4412618"/>
                    <a:gd name="connsiteY3060" fmla="*/ 1571224 h 2653250"/>
                    <a:gd name="connsiteX3061" fmla="*/ 472257 w 4412618"/>
                    <a:gd name="connsiteY3061" fmla="*/ 1584101 h 2653250"/>
                    <a:gd name="connsiteX3062" fmla="*/ 493427 w 4412618"/>
                    <a:gd name="connsiteY3062" fmla="*/ 1594411 h 2653250"/>
                    <a:gd name="connsiteX3063" fmla="*/ 515503 w 4412618"/>
                    <a:gd name="connsiteY3063" fmla="*/ 1612352 h 2653250"/>
                    <a:gd name="connsiteX3064" fmla="*/ 513292 w 4412618"/>
                    <a:gd name="connsiteY3064" fmla="*/ 1598549 h 2653250"/>
                    <a:gd name="connsiteX3065" fmla="*/ 516188 w 4412618"/>
                    <a:gd name="connsiteY3065" fmla="*/ 1557470 h 2653250"/>
                    <a:gd name="connsiteX3066" fmla="*/ 527199 w 4412618"/>
                    <a:gd name="connsiteY3066" fmla="*/ 1530482 h 2653250"/>
                    <a:gd name="connsiteX3067" fmla="*/ 550228 w 4412618"/>
                    <a:gd name="connsiteY3067" fmla="*/ 1548348 h 2653250"/>
                    <a:gd name="connsiteX3068" fmla="*/ 573276 w 4412618"/>
                    <a:gd name="connsiteY3068" fmla="*/ 1582476 h 2653250"/>
                    <a:gd name="connsiteX3069" fmla="*/ 582288 w 4412618"/>
                    <a:gd name="connsiteY3069" fmla="*/ 1606078 h 2653250"/>
                    <a:gd name="connsiteX3070" fmla="*/ 597377 w 4412618"/>
                    <a:gd name="connsiteY3070" fmla="*/ 1566558 h 2653250"/>
                    <a:gd name="connsiteX3071" fmla="*/ 620426 w 4412618"/>
                    <a:gd name="connsiteY3071" fmla="*/ 1532430 h 2653250"/>
                    <a:gd name="connsiteX3072" fmla="*/ 643456 w 4412618"/>
                    <a:gd name="connsiteY3072" fmla="*/ 1514562 h 2653250"/>
                    <a:gd name="connsiteX3073" fmla="*/ 654466 w 4412618"/>
                    <a:gd name="connsiteY3073" fmla="*/ 1541551 h 2653250"/>
                    <a:gd name="connsiteX3074" fmla="*/ 649781 w 4412618"/>
                    <a:gd name="connsiteY3074" fmla="*/ 1629953 h 2653250"/>
                    <a:gd name="connsiteX3075" fmla="*/ 649557 w 4412618"/>
                    <a:gd name="connsiteY3075" fmla="*/ 1630541 h 2653250"/>
                    <a:gd name="connsiteX3076" fmla="*/ 667594 w 4412618"/>
                    <a:gd name="connsiteY3076" fmla="*/ 1643060 h 2653250"/>
                    <a:gd name="connsiteX3077" fmla="*/ 711869 w 4412618"/>
                    <a:gd name="connsiteY3077" fmla="*/ 1719719 h 2653250"/>
                    <a:gd name="connsiteX3078" fmla="*/ 721952 w 4412618"/>
                    <a:gd name="connsiteY3078" fmla="*/ 1766572 h 2653250"/>
                    <a:gd name="connsiteX3079" fmla="*/ 721728 w 4412618"/>
                    <a:gd name="connsiteY3079" fmla="*/ 1779478 h 2653250"/>
                    <a:gd name="connsiteX3080" fmla="*/ 743417 w 4412618"/>
                    <a:gd name="connsiteY3080" fmla="*/ 1788651 h 2653250"/>
                    <a:gd name="connsiteX3081" fmla="*/ 766414 w 4412618"/>
                    <a:gd name="connsiteY3081" fmla="*/ 1805395 h 2653250"/>
                    <a:gd name="connsiteX3082" fmla="*/ 763473 w 4412618"/>
                    <a:gd name="connsiteY3082" fmla="*/ 1791729 h 2653250"/>
                    <a:gd name="connsiteX3083" fmla="*/ 764184 w 4412618"/>
                    <a:gd name="connsiteY3083" fmla="*/ 1750553 h 2653250"/>
                    <a:gd name="connsiteX3084" fmla="*/ 771711 w 4412618"/>
                    <a:gd name="connsiteY3084" fmla="*/ 1728884 h 2653250"/>
                    <a:gd name="connsiteX3085" fmla="*/ 768728 w 4412618"/>
                    <a:gd name="connsiteY3085" fmla="*/ 1727201 h 2653250"/>
                    <a:gd name="connsiteX3086" fmla="*/ 789361 w 4412618"/>
                    <a:gd name="connsiteY3086" fmla="*/ 1706612 h 2653250"/>
                    <a:gd name="connsiteX3087" fmla="*/ 826126 w 4412618"/>
                    <a:gd name="connsiteY3087" fmla="*/ 1688058 h 2653250"/>
                    <a:gd name="connsiteX3088" fmla="*/ 853771 w 4412618"/>
                    <a:gd name="connsiteY3088" fmla="*/ 1681349 h 2653250"/>
                    <a:gd name="connsiteX3089" fmla="*/ 841445 w 4412618"/>
                    <a:gd name="connsiteY3089" fmla="*/ 1674753 h 2653250"/>
                    <a:gd name="connsiteX3090" fmla="*/ 810502 w 4412618"/>
                    <a:gd name="connsiteY3090" fmla="*/ 1647579 h 2653250"/>
                    <a:gd name="connsiteX3091" fmla="*/ 795686 w 4412618"/>
                    <a:gd name="connsiteY3091" fmla="*/ 1622478 h 2653250"/>
                    <a:gd name="connsiteX3092" fmla="*/ 823849 w 4412618"/>
                    <a:gd name="connsiteY3092" fmla="*/ 1614964 h 2653250"/>
                    <a:gd name="connsiteX3093" fmla="*/ 864965 w 4412618"/>
                    <a:gd name="connsiteY3093" fmla="*/ 1617278 h 2653250"/>
                    <a:gd name="connsiteX3094" fmla="*/ 889207 w 4412618"/>
                    <a:gd name="connsiteY3094" fmla="*/ 1624394 h 2653250"/>
                    <a:gd name="connsiteX3095" fmla="*/ 877998 w 4412618"/>
                    <a:gd name="connsiteY3095" fmla="*/ 1606349 h 2653250"/>
                    <a:gd name="connsiteX3096" fmla="*/ 852809 w 4412618"/>
                    <a:gd name="connsiteY3096" fmla="*/ 1590999 h 2653250"/>
                    <a:gd name="connsiteX3097" fmla="*/ 817845 w 4412618"/>
                    <a:gd name="connsiteY3097" fmla="*/ 1558220 h 2653250"/>
                    <a:gd name="connsiteX3098" fmla="*/ 806450 w 4412618"/>
                    <a:gd name="connsiteY3098" fmla="*/ 1541140 h 2653250"/>
                    <a:gd name="connsiteX3099" fmla="*/ 803323 w 4412618"/>
                    <a:gd name="connsiteY3099" fmla="*/ 1542538 h 2653250"/>
                    <a:gd name="connsiteX3100" fmla="*/ 762894 w 4412618"/>
                    <a:gd name="connsiteY3100" fmla="*/ 1550373 h 2653250"/>
                    <a:gd name="connsiteX3101" fmla="*/ 733976 w 4412618"/>
                    <a:gd name="connsiteY3101" fmla="*/ 1546722 h 2653250"/>
                    <a:gd name="connsiteX3102" fmla="*/ 745274 w 4412618"/>
                    <a:gd name="connsiteY3102" fmla="*/ 1519853 h 2653250"/>
                    <a:gd name="connsiteX3103" fmla="*/ 772272 w 4412618"/>
                    <a:gd name="connsiteY3103" fmla="*/ 1488758 h 2653250"/>
                    <a:gd name="connsiteX3104" fmla="*/ 795316 w 4412618"/>
                    <a:gd name="connsiteY3104" fmla="*/ 1472078 h 2653250"/>
                    <a:gd name="connsiteX3105" fmla="*/ 781410 w 4412618"/>
                    <a:gd name="connsiteY3105" fmla="*/ 1470642 h 2653250"/>
                    <a:gd name="connsiteX3106" fmla="*/ 742480 w 4412618"/>
                    <a:gd name="connsiteY3106" fmla="*/ 1457212 h 2653250"/>
                    <a:gd name="connsiteX3107" fmla="*/ 719263 w 4412618"/>
                    <a:gd name="connsiteY3107" fmla="*/ 1439591 h 2653250"/>
                    <a:gd name="connsiteX3108" fmla="*/ 742481 w 4412618"/>
                    <a:gd name="connsiteY3108" fmla="*/ 1421970 h 2653250"/>
                    <a:gd name="connsiteX3109" fmla="*/ 781411 w 4412618"/>
                    <a:gd name="connsiteY3109" fmla="*/ 1408541 h 2653250"/>
                    <a:gd name="connsiteX3110" fmla="*/ 806541 w 4412618"/>
                    <a:gd name="connsiteY3110" fmla="*/ 1405945 h 2653250"/>
                    <a:gd name="connsiteX3111" fmla="*/ 789333 w 4412618"/>
                    <a:gd name="connsiteY3111" fmla="*/ 1393489 h 2653250"/>
                    <a:gd name="connsiteX3112" fmla="*/ 760206 w 4412618"/>
                    <a:gd name="connsiteY3112" fmla="*/ 1388823 h 2653250"/>
                    <a:gd name="connsiteX3113" fmla="*/ 715432 w 4412618"/>
                    <a:gd name="connsiteY3113" fmla="*/ 1371728 h 2653250"/>
                    <a:gd name="connsiteX3114" fmla="*/ 699583 w 4412618"/>
                    <a:gd name="connsiteY3114" fmla="*/ 1361023 h 2653250"/>
                    <a:gd name="connsiteX3115" fmla="*/ 673239 w 4412618"/>
                    <a:gd name="connsiteY3115" fmla="*/ 1380093 h 2653250"/>
                    <a:gd name="connsiteX3116" fmla="*/ 589062 w 4412618"/>
                    <a:gd name="connsiteY3116" fmla="*/ 1407498 h 2653250"/>
                    <a:gd name="connsiteX3117" fmla="*/ 560143 w 4412618"/>
                    <a:gd name="connsiteY3117" fmla="*/ 1403848 h 2653250"/>
                    <a:gd name="connsiteX3118" fmla="*/ 571441 w 4412618"/>
                    <a:gd name="connsiteY3118" fmla="*/ 1376978 h 2653250"/>
                    <a:gd name="connsiteX3119" fmla="*/ 598441 w 4412618"/>
                    <a:gd name="connsiteY3119" fmla="*/ 1345882 h 2653250"/>
                    <a:gd name="connsiteX3120" fmla="*/ 621485 w 4412618"/>
                    <a:gd name="connsiteY3120" fmla="*/ 1329203 h 2653250"/>
                    <a:gd name="connsiteX3121" fmla="*/ 607579 w 4412618"/>
                    <a:gd name="connsiteY3121" fmla="*/ 1327767 h 2653250"/>
                    <a:gd name="connsiteX3122" fmla="*/ 568649 w 4412618"/>
                    <a:gd name="connsiteY3122" fmla="*/ 1314337 h 2653250"/>
                    <a:gd name="connsiteX3123" fmla="*/ 545430 w 4412618"/>
                    <a:gd name="connsiteY3123" fmla="*/ 1296716 h 2653250"/>
                    <a:gd name="connsiteX3124" fmla="*/ 568649 w 4412618"/>
                    <a:gd name="connsiteY3124" fmla="*/ 1279095 h 2653250"/>
                    <a:gd name="connsiteX3125" fmla="*/ 607578 w 4412618"/>
                    <a:gd name="connsiteY3125" fmla="*/ 1265666 h 2653250"/>
                    <a:gd name="connsiteX3126" fmla="*/ 632709 w 4412618"/>
                    <a:gd name="connsiteY3126" fmla="*/ 1263069 h 2653250"/>
                    <a:gd name="connsiteX3127" fmla="*/ 615502 w 4412618"/>
                    <a:gd name="connsiteY3127" fmla="*/ 1250615 h 2653250"/>
                    <a:gd name="connsiteX3128" fmla="*/ 586374 w 4412618"/>
                    <a:gd name="connsiteY3128" fmla="*/ 1245948 h 2653250"/>
                    <a:gd name="connsiteX3129" fmla="*/ 507473 w 4412618"/>
                    <a:gd name="connsiteY3129" fmla="*/ 1205804 h 2653250"/>
                    <a:gd name="connsiteX3130" fmla="*/ 489606 w 4412618"/>
                    <a:gd name="connsiteY3130" fmla="*/ 1182774 h 2653250"/>
                    <a:gd name="connsiteX3131" fmla="*/ 516595 w 4412618"/>
                    <a:gd name="connsiteY3131" fmla="*/ 1171765 h 2653250"/>
                    <a:gd name="connsiteX3132" fmla="*/ 557673 w 4412618"/>
                    <a:gd name="connsiteY3132" fmla="*/ 1168867 h 2653250"/>
                    <a:gd name="connsiteX3133" fmla="*/ 585763 w 4412618"/>
                    <a:gd name="connsiteY3133" fmla="*/ 1173368 h 2653250"/>
                    <a:gd name="connsiteX3134" fmla="*/ 576945 w 4412618"/>
                    <a:gd name="connsiteY3134" fmla="*/ 1162519 h 2653250"/>
                    <a:gd name="connsiteX3135" fmla="*/ 558914 w 4412618"/>
                    <a:gd name="connsiteY3135" fmla="*/ 1125495 h 2653250"/>
                    <a:gd name="connsiteX3136" fmla="*/ 554956 w 4412618"/>
                    <a:gd name="connsiteY3136" fmla="*/ 1096617 h 2653250"/>
                    <a:gd name="connsiteX3137" fmla="*/ 583833 w 4412618"/>
                    <a:gd name="connsiteY3137" fmla="*/ 1100576 h 2653250"/>
                    <a:gd name="connsiteX3138" fmla="*/ 620857 w 4412618"/>
                    <a:gd name="connsiteY3138" fmla="*/ 1118607 h 2653250"/>
                    <a:gd name="connsiteX3139" fmla="*/ 640464 w 4412618"/>
                    <a:gd name="connsiteY3139" fmla="*/ 1134541 h 2653250"/>
                    <a:gd name="connsiteX3140" fmla="*/ 633770 w 4412618"/>
                    <a:gd name="connsiteY3140" fmla="*/ 1092770 h 2653250"/>
                    <a:gd name="connsiteX3141" fmla="*/ 636668 w 4412618"/>
                    <a:gd name="connsiteY3141" fmla="*/ 1051691 h 2653250"/>
                    <a:gd name="connsiteX3142" fmla="*/ 647678 w 4412618"/>
                    <a:gd name="connsiteY3142" fmla="*/ 1024703 h 2653250"/>
                    <a:gd name="connsiteX3143" fmla="*/ 670707 w 4412618"/>
                    <a:gd name="connsiteY3143" fmla="*/ 1042570 h 2653250"/>
                    <a:gd name="connsiteX3144" fmla="*/ 710851 w 4412618"/>
                    <a:gd name="connsiteY3144" fmla="*/ 1121471 h 2653250"/>
                    <a:gd name="connsiteX3145" fmla="*/ 717655 w 4412618"/>
                    <a:gd name="connsiteY3145" fmla="*/ 1163945 h 2653250"/>
                    <a:gd name="connsiteX3146" fmla="*/ 722686 w 4412618"/>
                    <a:gd name="connsiteY3146" fmla="*/ 1158925 h 2653250"/>
                    <a:gd name="connsiteX3147" fmla="*/ 759451 w 4412618"/>
                    <a:gd name="connsiteY3147" fmla="*/ 1140372 h 2653250"/>
                    <a:gd name="connsiteX3148" fmla="*/ 768318 w 4412618"/>
                    <a:gd name="connsiteY3148" fmla="*/ 1138219 h 2653250"/>
                    <a:gd name="connsiteX3149" fmla="*/ 772466 w 4412618"/>
                    <a:gd name="connsiteY3149" fmla="*/ 1128051 h 2653250"/>
                    <a:gd name="connsiteX3150" fmla="*/ 781462 w 4412618"/>
                    <a:gd name="connsiteY3150" fmla="*/ 1135030 h 2653250"/>
                    <a:gd name="connsiteX3151" fmla="*/ 787096 w 4412618"/>
                    <a:gd name="connsiteY3151" fmla="*/ 1133662 h 2653250"/>
                    <a:gd name="connsiteX3152" fmla="*/ 774771 w 4412618"/>
                    <a:gd name="connsiteY3152" fmla="*/ 1127066 h 2653250"/>
                    <a:gd name="connsiteX3153" fmla="*/ 743827 w 4412618"/>
                    <a:gd name="connsiteY3153" fmla="*/ 1099892 h 2653250"/>
                    <a:gd name="connsiteX3154" fmla="*/ 729012 w 4412618"/>
                    <a:gd name="connsiteY3154" fmla="*/ 1074791 h 2653250"/>
                    <a:gd name="connsiteX3155" fmla="*/ 757174 w 4412618"/>
                    <a:gd name="connsiteY3155" fmla="*/ 1067276 h 2653250"/>
                    <a:gd name="connsiteX3156" fmla="*/ 798290 w 4412618"/>
                    <a:gd name="connsiteY3156" fmla="*/ 1069591 h 2653250"/>
                    <a:gd name="connsiteX3157" fmla="*/ 822531 w 4412618"/>
                    <a:gd name="connsiteY3157" fmla="*/ 1076707 h 2653250"/>
                    <a:gd name="connsiteX3158" fmla="*/ 811323 w 4412618"/>
                    <a:gd name="connsiteY3158" fmla="*/ 1058661 h 2653250"/>
                    <a:gd name="connsiteX3159" fmla="*/ 786133 w 4412618"/>
                    <a:gd name="connsiteY3159" fmla="*/ 1043311 h 2653250"/>
                    <a:gd name="connsiteX3160" fmla="*/ 728314 w 4412618"/>
                    <a:gd name="connsiteY3160" fmla="*/ 976276 h 2653250"/>
                    <a:gd name="connsiteX3161" fmla="*/ 720501 w 4412618"/>
                    <a:gd name="connsiteY3161" fmla="*/ 948194 h 2653250"/>
                    <a:gd name="connsiteX3162" fmla="*/ 749648 w 4412618"/>
                    <a:gd name="connsiteY3162" fmla="*/ 948226 h 2653250"/>
                    <a:gd name="connsiteX3163" fmla="*/ 788765 w 4412618"/>
                    <a:gd name="connsiteY3163" fmla="*/ 961103 h 2653250"/>
                    <a:gd name="connsiteX3164" fmla="*/ 813057 w 4412618"/>
                    <a:gd name="connsiteY3164" fmla="*/ 975906 h 2653250"/>
                    <a:gd name="connsiteX3165" fmla="*/ 809005 w 4412618"/>
                    <a:gd name="connsiteY3165" fmla="*/ 962527 h 2653250"/>
                    <a:gd name="connsiteX3166" fmla="*/ 806339 w 4412618"/>
                    <a:gd name="connsiteY3166" fmla="*/ 921432 h 2653250"/>
                    <a:gd name="connsiteX3167" fmla="*/ 813614 w 4412618"/>
                    <a:gd name="connsiteY3167" fmla="*/ 893206 h 2653250"/>
                    <a:gd name="connsiteX3168" fmla="*/ 838840 w 4412618"/>
                    <a:gd name="connsiteY3168" fmla="*/ 907808 h 2653250"/>
                    <a:gd name="connsiteX3169" fmla="*/ 866277 w 4412618"/>
                    <a:gd name="connsiteY3169" fmla="*/ 938517 h 2653250"/>
                    <a:gd name="connsiteX3170" fmla="*/ 878388 w 4412618"/>
                    <a:gd name="connsiteY3170" fmla="*/ 960690 h 2653250"/>
                    <a:gd name="connsiteX3171" fmla="*/ 888013 w 4412618"/>
                    <a:gd name="connsiteY3171" fmla="*/ 919497 h 2653250"/>
                    <a:gd name="connsiteX3172" fmla="*/ 906253 w 4412618"/>
                    <a:gd name="connsiteY3172" fmla="*/ 882574 h 2653250"/>
                    <a:gd name="connsiteX3173" fmla="*/ 909396 w 4412618"/>
                    <a:gd name="connsiteY3173" fmla="*/ 879371 h 2653250"/>
                    <a:gd name="connsiteX3174" fmla="*/ 907780 w 4412618"/>
                    <a:gd name="connsiteY3174" fmla="*/ 879745 h 2653250"/>
                    <a:gd name="connsiteX3175" fmla="*/ 819566 w 4412618"/>
                    <a:gd name="connsiteY3175" fmla="*/ 872330 h 2653250"/>
                    <a:gd name="connsiteX3176" fmla="*/ 794331 w 4412618"/>
                    <a:gd name="connsiteY3176" fmla="*/ 857741 h 2653250"/>
                    <a:gd name="connsiteX3177" fmla="*/ 815173 w 4412618"/>
                    <a:gd name="connsiteY3177" fmla="*/ 837364 h 2653250"/>
                    <a:gd name="connsiteX3178" fmla="*/ 852124 w 4412618"/>
                    <a:gd name="connsiteY3178" fmla="*/ 819186 h 2653250"/>
                    <a:gd name="connsiteX3179" fmla="*/ 879836 w 4412618"/>
                    <a:gd name="connsiteY3179" fmla="*/ 812757 h 2653250"/>
                    <a:gd name="connsiteX3180" fmla="*/ 867578 w 4412618"/>
                    <a:gd name="connsiteY3180" fmla="*/ 806037 h 2653250"/>
                    <a:gd name="connsiteX3181" fmla="*/ 836913 w 4412618"/>
                    <a:gd name="connsiteY3181" fmla="*/ 778549 h 2653250"/>
                    <a:gd name="connsiteX3182" fmla="*/ 822353 w 4412618"/>
                    <a:gd name="connsiteY3182" fmla="*/ 753297 h 2653250"/>
                    <a:gd name="connsiteX3183" fmla="*/ 850591 w 4412618"/>
                    <a:gd name="connsiteY3183" fmla="*/ 746071 h 2653250"/>
                    <a:gd name="connsiteX3184" fmla="*/ 891682 w 4412618"/>
                    <a:gd name="connsiteY3184" fmla="*/ 748804 h 2653250"/>
                    <a:gd name="connsiteX3185" fmla="*/ 915850 w 4412618"/>
                    <a:gd name="connsiteY3185" fmla="*/ 756165 h 2653250"/>
                    <a:gd name="connsiteX3186" fmla="*/ 904826 w 4412618"/>
                    <a:gd name="connsiteY3186" fmla="*/ 738009 h 2653250"/>
                    <a:gd name="connsiteX3187" fmla="*/ 879792 w 4412618"/>
                    <a:gd name="connsiteY3187" fmla="*/ 722403 h 2653250"/>
                    <a:gd name="connsiteX3188" fmla="*/ 822659 w 4412618"/>
                    <a:gd name="connsiteY3188" fmla="*/ 654781 h 2653250"/>
                    <a:gd name="connsiteX3189" fmla="*/ 815131 w 4412618"/>
                    <a:gd name="connsiteY3189" fmla="*/ 626622 h 2653250"/>
                    <a:gd name="connsiteX3190" fmla="*/ 844277 w 4412618"/>
                    <a:gd name="connsiteY3190" fmla="*/ 626950 h 2653250"/>
                    <a:gd name="connsiteX3191" fmla="*/ 883260 w 4412618"/>
                    <a:gd name="connsiteY3191" fmla="*/ 640225 h 2653250"/>
                    <a:gd name="connsiteX3192" fmla="*/ 907400 w 4412618"/>
                    <a:gd name="connsiteY3192" fmla="*/ 655275 h 2653250"/>
                    <a:gd name="connsiteX3193" fmla="*/ 903484 w 4412618"/>
                    <a:gd name="connsiteY3193" fmla="*/ 641855 h 2653250"/>
                    <a:gd name="connsiteX3194" fmla="*/ 901238 w 4412618"/>
                    <a:gd name="connsiteY3194" fmla="*/ 600735 h 2653250"/>
                    <a:gd name="connsiteX3195" fmla="*/ 908799 w 4412618"/>
                    <a:gd name="connsiteY3195" fmla="*/ 572584 h 2653250"/>
                    <a:gd name="connsiteX3196" fmla="*/ 933876 w 4412618"/>
                    <a:gd name="connsiteY3196" fmla="*/ 587441 h 2653250"/>
                    <a:gd name="connsiteX3197" fmla="*/ 960998 w 4412618"/>
                    <a:gd name="connsiteY3197" fmla="*/ 618429 h 2653250"/>
                    <a:gd name="connsiteX3198" fmla="*/ 972882 w 4412618"/>
                    <a:gd name="connsiteY3198" fmla="*/ 640724 h 2653250"/>
                    <a:gd name="connsiteX3199" fmla="*/ 982927 w 4412618"/>
                    <a:gd name="connsiteY3199" fmla="*/ 599631 h 2653250"/>
                    <a:gd name="connsiteX3200" fmla="*/ 1001541 w 4412618"/>
                    <a:gd name="connsiteY3200" fmla="*/ 562896 h 2653250"/>
                    <a:gd name="connsiteX3201" fmla="*/ 1022165 w 4412618"/>
                    <a:gd name="connsiteY3201" fmla="*/ 542297 h 2653250"/>
                    <a:gd name="connsiteX3202" fmla="*/ 1036452 w 4412618"/>
                    <a:gd name="connsiteY3202" fmla="*/ 567703 h 2653250"/>
                    <a:gd name="connsiteX3203" fmla="*/ 1042825 w 4412618"/>
                    <a:gd name="connsiteY3203" fmla="*/ 655999 h 2653250"/>
                    <a:gd name="connsiteX3204" fmla="*/ 1031444 w 4412618"/>
                    <a:gd name="connsiteY3204" fmla="*/ 702554 h 2653250"/>
                    <a:gd name="connsiteX3205" fmla="*/ 1025609 w 4412618"/>
                    <a:gd name="connsiteY3205" fmla="*/ 714069 h 2653250"/>
                    <a:gd name="connsiteX3206" fmla="*/ 1041118 w 4412618"/>
                    <a:gd name="connsiteY3206" fmla="*/ 731787 h 2653250"/>
                    <a:gd name="connsiteX3207" fmla="*/ 1054500 w 4412618"/>
                    <a:gd name="connsiteY3207" fmla="*/ 756891 h 2653250"/>
                    <a:gd name="connsiteX3208" fmla="*/ 1057819 w 4412618"/>
                    <a:gd name="connsiteY3208" fmla="*/ 743311 h 2653250"/>
                    <a:gd name="connsiteX3209" fmla="*/ 1076433 w 4412618"/>
                    <a:gd name="connsiteY3209" fmla="*/ 706577 h 2653250"/>
                    <a:gd name="connsiteX3210" fmla="*/ 1097056 w 4412618"/>
                    <a:gd name="connsiteY3210" fmla="*/ 685979 h 2653250"/>
                    <a:gd name="connsiteX3211" fmla="*/ 1111345 w 4412618"/>
                    <a:gd name="connsiteY3211" fmla="*/ 711384 h 2653250"/>
                    <a:gd name="connsiteX3212" fmla="*/ 1118881 w 4412618"/>
                    <a:gd name="connsiteY3212" fmla="*/ 749464 h 2653250"/>
                    <a:gd name="connsiteX3213" fmla="*/ 1126912 w 4412618"/>
                    <a:gd name="connsiteY3213" fmla="*/ 741443 h 2653250"/>
                    <a:gd name="connsiteX3214" fmla="*/ 1136399 w 4412618"/>
                    <a:gd name="connsiteY3214" fmla="*/ 758309 h 2653250"/>
                    <a:gd name="connsiteX3215" fmla="*/ 1147730 w 4412618"/>
                    <a:gd name="connsiteY3215" fmla="*/ 746466 h 2653250"/>
                    <a:gd name="connsiteX3216" fmla="*/ 1179129 w 4412618"/>
                    <a:gd name="connsiteY3216" fmla="*/ 725976 h 2653250"/>
                    <a:gd name="connsiteX3217" fmla="*/ 1162927 w 4412618"/>
                    <a:gd name="connsiteY3217" fmla="*/ 711748 h 2653250"/>
                    <a:gd name="connsiteX3218" fmla="*/ 1148111 w 4412618"/>
                    <a:gd name="connsiteY3218" fmla="*/ 686647 h 2653250"/>
                    <a:gd name="connsiteX3219" fmla="*/ 1176274 w 4412618"/>
                    <a:gd name="connsiteY3219" fmla="*/ 679133 h 2653250"/>
                    <a:gd name="connsiteX3220" fmla="*/ 1217390 w 4412618"/>
                    <a:gd name="connsiteY3220" fmla="*/ 681447 h 2653250"/>
                    <a:gd name="connsiteX3221" fmla="*/ 1241632 w 4412618"/>
                    <a:gd name="connsiteY3221" fmla="*/ 688563 h 2653250"/>
                    <a:gd name="connsiteX3222" fmla="*/ 1230423 w 4412618"/>
                    <a:gd name="connsiteY3222" fmla="*/ 670517 h 2653250"/>
                    <a:gd name="connsiteX3223" fmla="*/ 1205234 w 4412618"/>
                    <a:gd name="connsiteY3223" fmla="*/ 655167 h 2653250"/>
                    <a:gd name="connsiteX3224" fmla="*/ 1147415 w 4412618"/>
                    <a:gd name="connsiteY3224" fmla="*/ 588132 h 2653250"/>
                    <a:gd name="connsiteX3225" fmla="*/ 1139601 w 4412618"/>
                    <a:gd name="connsiteY3225" fmla="*/ 560050 h 2653250"/>
                    <a:gd name="connsiteX3226" fmla="*/ 1168749 w 4412618"/>
                    <a:gd name="connsiteY3226" fmla="*/ 560082 h 2653250"/>
                    <a:gd name="connsiteX3227" fmla="*/ 1207864 w 4412618"/>
                    <a:gd name="connsiteY3227" fmla="*/ 572959 h 2653250"/>
                    <a:gd name="connsiteX3228" fmla="*/ 1232156 w 4412618"/>
                    <a:gd name="connsiteY3228" fmla="*/ 587762 h 2653250"/>
                    <a:gd name="connsiteX3229" fmla="*/ 1228104 w 4412618"/>
                    <a:gd name="connsiteY3229" fmla="*/ 574382 h 2653250"/>
                    <a:gd name="connsiteX3230" fmla="*/ 1225440 w 4412618"/>
                    <a:gd name="connsiteY3230" fmla="*/ 533288 h 2653250"/>
                    <a:gd name="connsiteX3231" fmla="*/ 1232713 w 4412618"/>
                    <a:gd name="connsiteY3231" fmla="*/ 505062 h 2653250"/>
                    <a:gd name="connsiteX3232" fmla="*/ 1257940 w 4412618"/>
                    <a:gd name="connsiteY3232" fmla="*/ 519663 h 2653250"/>
                    <a:gd name="connsiteX3233" fmla="*/ 1285377 w 4412618"/>
                    <a:gd name="connsiteY3233" fmla="*/ 550373 h 2653250"/>
                    <a:gd name="connsiteX3234" fmla="*/ 1297487 w 4412618"/>
                    <a:gd name="connsiteY3234" fmla="*/ 572546 h 2653250"/>
                    <a:gd name="connsiteX3235" fmla="*/ 1307113 w 4412618"/>
                    <a:gd name="connsiteY3235" fmla="*/ 531352 h 2653250"/>
                    <a:gd name="connsiteX3236" fmla="*/ 1325353 w 4412618"/>
                    <a:gd name="connsiteY3236" fmla="*/ 494430 h 2653250"/>
                    <a:gd name="connsiteX3237" fmla="*/ 1345765 w 4412618"/>
                    <a:gd name="connsiteY3237" fmla="*/ 473622 h 2653250"/>
                    <a:gd name="connsiteX3238" fmla="*/ 1360312 w 4412618"/>
                    <a:gd name="connsiteY3238" fmla="*/ 498881 h 2653250"/>
                    <a:gd name="connsiteX3239" fmla="*/ 1367582 w 4412618"/>
                    <a:gd name="connsiteY3239" fmla="*/ 587108 h 2653250"/>
                    <a:gd name="connsiteX3240" fmla="*/ 1356676 w 4412618"/>
                    <a:gd name="connsiteY3240" fmla="*/ 633777 h 2653250"/>
                    <a:gd name="connsiteX3241" fmla="*/ 1350959 w 4412618"/>
                    <a:gd name="connsiteY3241" fmla="*/ 645349 h 2653250"/>
                    <a:gd name="connsiteX3242" fmla="*/ 1366647 w 4412618"/>
                    <a:gd name="connsiteY3242" fmla="*/ 662910 h 2653250"/>
                    <a:gd name="connsiteX3243" fmla="*/ 1380284 w 4412618"/>
                    <a:gd name="connsiteY3243" fmla="*/ 687876 h 2653250"/>
                    <a:gd name="connsiteX3244" fmla="*/ 1383465 w 4412618"/>
                    <a:gd name="connsiteY3244" fmla="*/ 674263 h 2653250"/>
                    <a:gd name="connsiteX3245" fmla="*/ 1401703 w 4412618"/>
                    <a:gd name="connsiteY3245" fmla="*/ 637341 h 2653250"/>
                    <a:gd name="connsiteX3246" fmla="*/ 1422115 w 4412618"/>
                    <a:gd name="connsiteY3246" fmla="*/ 616534 h 2653250"/>
                    <a:gd name="connsiteX3247" fmla="*/ 1436662 w 4412618"/>
                    <a:gd name="connsiteY3247" fmla="*/ 641792 h 2653250"/>
                    <a:gd name="connsiteX3248" fmla="*/ 1444586 w 4412618"/>
                    <a:gd name="connsiteY3248" fmla="*/ 679793 h 2653250"/>
                    <a:gd name="connsiteX3249" fmla="*/ 1452534 w 4412618"/>
                    <a:gd name="connsiteY3249" fmla="*/ 671690 h 2653250"/>
                    <a:gd name="connsiteX3250" fmla="*/ 1462191 w 4412618"/>
                    <a:gd name="connsiteY3250" fmla="*/ 688460 h 2653250"/>
                    <a:gd name="connsiteX3251" fmla="*/ 1473403 w 4412618"/>
                    <a:gd name="connsiteY3251" fmla="*/ 676502 h 2653250"/>
                    <a:gd name="connsiteX3252" fmla="*/ 1507659 w 4412618"/>
                    <a:gd name="connsiteY3252" fmla="*/ 653646 h 2653250"/>
                    <a:gd name="connsiteX3253" fmla="*/ 1535741 w 4412618"/>
                    <a:gd name="connsiteY3253" fmla="*/ 645833 h 2653250"/>
                    <a:gd name="connsiteX3254" fmla="*/ 1535709 w 4412618"/>
                    <a:gd name="connsiteY3254" fmla="*/ 674979 h 2653250"/>
                    <a:gd name="connsiteX3255" fmla="*/ 1515167 w 4412618"/>
                    <a:gd name="connsiteY3255" fmla="*/ 718459 h 2653250"/>
                    <a:gd name="connsiteX3256" fmla="*/ 1536726 w 4412618"/>
                    <a:gd name="connsiteY3256" fmla="*/ 729159 h 2653250"/>
                    <a:gd name="connsiteX3257" fmla="*/ 1555710 w 4412618"/>
                    <a:gd name="connsiteY3257" fmla="*/ 744827 h 2653250"/>
                    <a:gd name="connsiteX3258" fmla="*/ 1558113 w 4412618"/>
                    <a:gd name="connsiteY3258" fmla="*/ 743644 h 2653250"/>
                    <a:gd name="connsiteX3259" fmla="*/ 1556558 w 4412618"/>
                    <a:gd name="connsiteY3259" fmla="*/ 733447 h 2653250"/>
                    <a:gd name="connsiteX3260" fmla="*/ 1559764 w 4412618"/>
                    <a:gd name="connsiteY3260" fmla="*/ 692391 h 2653250"/>
                    <a:gd name="connsiteX3261" fmla="*/ 1567447 w 4412618"/>
                    <a:gd name="connsiteY3261" fmla="*/ 673957 h 2653250"/>
                    <a:gd name="connsiteX3262" fmla="*/ 1560513 w 4412618"/>
                    <a:gd name="connsiteY3262" fmla="*/ 661930 h 2653250"/>
                    <a:gd name="connsiteX3263" fmla="*/ 1588751 w 4412618"/>
                    <a:gd name="connsiteY3263" fmla="*/ 654704 h 2653250"/>
                    <a:gd name="connsiteX3264" fmla="*/ 1629842 w 4412618"/>
                    <a:gd name="connsiteY3264" fmla="*/ 657437 h 2653250"/>
                    <a:gd name="connsiteX3265" fmla="*/ 1634139 w 4412618"/>
                    <a:gd name="connsiteY3265" fmla="*/ 658746 h 2653250"/>
                    <a:gd name="connsiteX3266" fmla="*/ 1635696 w 4412618"/>
                    <a:gd name="connsiteY3266" fmla="*/ 644710 h 2653250"/>
                    <a:gd name="connsiteX3267" fmla="*/ 1636453 w 4412618"/>
                    <a:gd name="connsiteY3267" fmla="*/ 642568 h 2653250"/>
                    <a:gd name="connsiteX3268" fmla="*/ 1617953 w 4412618"/>
                    <a:gd name="connsiteY3268" fmla="*/ 631035 h 2653250"/>
                    <a:gd name="connsiteX3269" fmla="*/ 1575843 w 4412618"/>
                    <a:gd name="connsiteY3269" fmla="*/ 581195 h 2653250"/>
                    <a:gd name="connsiteX3270" fmla="*/ 1541193 w 4412618"/>
                    <a:gd name="connsiteY3270" fmla="*/ 589233 h 2653250"/>
                    <a:gd name="connsiteX3271" fmla="*/ 1452978 w 4412618"/>
                    <a:gd name="connsiteY3271" fmla="*/ 581817 h 2653250"/>
                    <a:gd name="connsiteX3272" fmla="*/ 1427743 w 4412618"/>
                    <a:gd name="connsiteY3272" fmla="*/ 567229 h 2653250"/>
                    <a:gd name="connsiteX3273" fmla="*/ 1448585 w 4412618"/>
                    <a:gd name="connsiteY3273" fmla="*/ 546852 h 2653250"/>
                    <a:gd name="connsiteX3274" fmla="*/ 1485537 w 4412618"/>
                    <a:gd name="connsiteY3274" fmla="*/ 528673 h 2653250"/>
                    <a:gd name="connsiteX3275" fmla="*/ 1513249 w 4412618"/>
                    <a:gd name="connsiteY3275" fmla="*/ 522245 h 2653250"/>
                    <a:gd name="connsiteX3276" fmla="*/ 1500990 w 4412618"/>
                    <a:gd name="connsiteY3276" fmla="*/ 515524 h 2653250"/>
                    <a:gd name="connsiteX3277" fmla="*/ 1470326 w 4412618"/>
                    <a:gd name="connsiteY3277" fmla="*/ 488037 h 2653250"/>
                    <a:gd name="connsiteX3278" fmla="*/ 1455767 w 4412618"/>
                    <a:gd name="connsiteY3278" fmla="*/ 462785 h 2653250"/>
                    <a:gd name="connsiteX3279" fmla="*/ 1484004 w 4412618"/>
                    <a:gd name="connsiteY3279" fmla="*/ 455559 h 2653250"/>
                    <a:gd name="connsiteX3280" fmla="*/ 1525094 w 4412618"/>
                    <a:gd name="connsiteY3280" fmla="*/ 458292 h 2653250"/>
                    <a:gd name="connsiteX3281" fmla="*/ 1549263 w 4412618"/>
                    <a:gd name="connsiteY3281" fmla="*/ 465654 h 2653250"/>
                    <a:gd name="connsiteX3282" fmla="*/ 1538239 w 4412618"/>
                    <a:gd name="connsiteY3282" fmla="*/ 447497 h 2653250"/>
                    <a:gd name="connsiteX3283" fmla="*/ 1513205 w 4412618"/>
                    <a:gd name="connsiteY3283" fmla="*/ 431891 h 2653250"/>
                    <a:gd name="connsiteX3284" fmla="*/ 1456071 w 4412618"/>
                    <a:gd name="connsiteY3284" fmla="*/ 364269 h 2653250"/>
                    <a:gd name="connsiteX3285" fmla="*/ 1448544 w 4412618"/>
                    <a:gd name="connsiteY3285" fmla="*/ 336110 h 2653250"/>
                    <a:gd name="connsiteX3286" fmla="*/ 1477690 w 4412618"/>
                    <a:gd name="connsiteY3286" fmla="*/ 336438 h 2653250"/>
                    <a:gd name="connsiteX3287" fmla="*/ 1516673 w 4412618"/>
                    <a:gd name="connsiteY3287" fmla="*/ 349713 h 2653250"/>
                    <a:gd name="connsiteX3288" fmla="*/ 1540813 w 4412618"/>
                    <a:gd name="connsiteY3288" fmla="*/ 364763 h 2653250"/>
                    <a:gd name="connsiteX3289" fmla="*/ 1536897 w 4412618"/>
                    <a:gd name="connsiteY3289" fmla="*/ 351343 h 2653250"/>
                    <a:gd name="connsiteX3290" fmla="*/ 1534651 w 4412618"/>
                    <a:gd name="connsiteY3290" fmla="*/ 310223 h 2653250"/>
                    <a:gd name="connsiteX3291" fmla="*/ 1542212 w 4412618"/>
                    <a:gd name="connsiteY3291" fmla="*/ 282072 h 2653250"/>
                    <a:gd name="connsiteX3292" fmla="*/ 1567289 w 4412618"/>
                    <a:gd name="connsiteY3292" fmla="*/ 296929 h 2653250"/>
                    <a:gd name="connsiteX3293" fmla="*/ 1594412 w 4412618"/>
                    <a:gd name="connsiteY3293" fmla="*/ 327917 h 2653250"/>
                    <a:gd name="connsiteX3294" fmla="*/ 1606295 w 4412618"/>
                    <a:gd name="connsiteY3294" fmla="*/ 350212 h 2653250"/>
                    <a:gd name="connsiteX3295" fmla="*/ 1616340 w 4412618"/>
                    <a:gd name="connsiteY3295" fmla="*/ 309119 h 2653250"/>
                    <a:gd name="connsiteX3296" fmla="*/ 1634954 w 4412618"/>
                    <a:gd name="connsiteY3296" fmla="*/ 272384 h 2653250"/>
                    <a:gd name="connsiteX3297" fmla="*/ 1655578 w 4412618"/>
                    <a:gd name="connsiteY3297" fmla="*/ 251785 h 2653250"/>
                    <a:gd name="connsiteX3298" fmla="*/ 1669866 w 4412618"/>
                    <a:gd name="connsiteY3298" fmla="*/ 277190 h 2653250"/>
                    <a:gd name="connsiteX3299" fmla="*/ 1676238 w 4412618"/>
                    <a:gd name="connsiteY3299" fmla="*/ 365487 h 2653250"/>
                    <a:gd name="connsiteX3300" fmla="*/ 1664857 w 4412618"/>
                    <a:gd name="connsiteY3300" fmla="*/ 412042 h 2653250"/>
                    <a:gd name="connsiteX3301" fmla="*/ 1659023 w 4412618"/>
                    <a:gd name="connsiteY3301" fmla="*/ 423556 h 2653250"/>
                    <a:gd name="connsiteX3302" fmla="*/ 1674532 w 4412618"/>
                    <a:gd name="connsiteY3302" fmla="*/ 441276 h 2653250"/>
                    <a:gd name="connsiteX3303" fmla="*/ 1687913 w 4412618"/>
                    <a:gd name="connsiteY3303" fmla="*/ 466379 h 2653250"/>
                    <a:gd name="connsiteX3304" fmla="*/ 1691232 w 4412618"/>
                    <a:gd name="connsiteY3304" fmla="*/ 452800 h 2653250"/>
                    <a:gd name="connsiteX3305" fmla="*/ 1709846 w 4412618"/>
                    <a:gd name="connsiteY3305" fmla="*/ 416065 h 2653250"/>
                    <a:gd name="connsiteX3306" fmla="*/ 1730469 w 4412618"/>
                    <a:gd name="connsiteY3306" fmla="*/ 395467 h 2653250"/>
                    <a:gd name="connsiteX3307" fmla="*/ 1744758 w 4412618"/>
                    <a:gd name="connsiteY3307" fmla="*/ 420872 h 2653250"/>
                    <a:gd name="connsiteX3308" fmla="*/ 1745917 w 4412618"/>
                    <a:gd name="connsiteY3308" fmla="*/ 426729 h 2653250"/>
                    <a:gd name="connsiteX3309" fmla="*/ 1749774 w 4412618"/>
                    <a:gd name="connsiteY3309" fmla="*/ 426733 h 2653250"/>
                    <a:gd name="connsiteX3310" fmla="*/ 1788891 w 4412618"/>
                    <a:gd name="connsiteY3310" fmla="*/ 439610 h 2653250"/>
                    <a:gd name="connsiteX3311" fmla="*/ 1797835 w 4412618"/>
                    <a:gd name="connsiteY3311" fmla="*/ 445061 h 2653250"/>
                    <a:gd name="connsiteX3312" fmla="*/ 1808923 w 4412618"/>
                    <a:gd name="connsiteY3312" fmla="*/ 437826 h 2653250"/>
                    <a:gd name="connsiteX3313" fmla="*/ 1806466 w 4412618"/>
                    <a:gd name="connsiteY3313" fmla="*/ 399939 h 2653250"/>
                    <a:gd name="connsiteX3314" fmla="*/ 1813739 w 4412618"/>
                    <a:gd name="connsiteY3314" fmla="*/ 371713 h 2653250"/>
                    <a:gd name="connsiteX3315" fmla="*/ 1838966 w 4412618"/>
                    <a:gd name="connsiteY3315" fmla="*/ 386314 h 2653250"/>
                    <a:gd name="connsiteX3316" fmla="*/ 1866403 w 4412618"/>
                    <a:gd name="connsiteY3316" fmla="*/ 417024 h 2653250"/>
                    <a:gd name="connsiteX3317" fmla="*/ 1878513 w 4412618"/>
                    <a:gd name="connsiteY3317" fmla="*/ 439197 h 2653250"/>
                    <a:gd name="connsiteX3318" fmla="*/ 1888139 w 4412618"/>
                    <a:gd name="connsiteY3318" fmla="*/ 398004 h 2653250"/>
                    <a:gd name="connsiteX3319" fmla="*/ 1906379 w 4412618"/>
                    <a:gd name="connsiteY3319" fmla="*/ 361081 h 2653250"/>
                    <a:gd name="connsiteX3320" fmla="*/ 1926791 w 4412618"/>
                    <a:gd name="connsiteY3320" fmla="*/ 340274 h 2653250"/>
                    <a:gd name="connsiteX3321" fmla="*/ 1941337 w 4412618"/>
                    <a:gd name="connsiteY3321" fmla="*/ 365532 h 2653250"/>
                    <a:gd name="connsiteX3322" fmla="*/ 1948608 w 4412618"/>
                    <a:gd name="connsiteY3322" fmla="*/ 453759 h 2653250"/>
                    <a:gd name="connsiteX3323" fmla="*/ 1937702 w 4412618"/>
                    <a:gd name="connsiteY3323" fmla="*/ 500428 h 2653250"/>
                    <a:gd name="connsiteX3324" fmla="*/ 1931985 w 4412618"/>
                    <a:gd name="connsiteY3324" fmla="*/ 512001 h 2653250"/>
                    <a:gd name="connsiteX3325" fmla="*/ 1947673 w 4412618"/>
                    <a:gd name="connsiteY3325" fmla="*/ 529561 h 2653250"/>
                    <a:gd name="connsiteX3326" fmla="*/ 1961309 w 4412618"/>
                    <a:gd name="connsiteY3326" fmla="*/ 554527 h 2653250"/>
                    <a:gd name="connsiteX3327" fmla="*/ 1964490 w 4412618"/>
                    <a:gd name="connsiteY3327" fmla="*/ 540914 h 2653250"/>
                    <a:gd name="connsiteX3328" fmla="*/ 1982729 w 4412618"/>
                    <a:gd name="connsiteY3328" fmla="*/ 503992 h 2653250"/>
                    <a:gd name="connsiteX3329" fmla="*/ 1988883 w 4412618"/>
                    <a:gd name="connsiteY3329" fmla="*/ 497721 h 2653250"/>
                    <a:gd name="connsiteX3330" fmla="*/ 1978968 w 4412618"/>
                    <a:gd name="connsiteY3330" fmla="*/ 486302 h 2653250"/>
                    <a:gd name="connsiteX3331" fmla="*/ 1967671 w 4412618"/>
                    <a:gd name="connsiteY3331" fmla="*/ 459433 h 2653250"/>
                    <a:gd name="connsiteX3332" fmla="*/ 1996589 w 4412618"/>
                    <a:gd name="connsiteY3332" fmla="*/ 455783 h 2653250"/>
                    <a:gd name="connsiteX3333" fmla="*/ 2037018 w 4412618"/>
                    <a:gd name="connsiteY3333" fmla="*/ 463616 h 2653250"/>
                    <a:gd name="connsiteX3334" fmla="*/ 2062985 w 4412618"/>
                    <a:gd name="connsiteY3334" fmla="*/ 475234 h 2653250"/>
                    <a:gd name="connsiteX3335" fmla="*/ 2057276 w 4412618"/>
                    <a:gd name="connsiteY3335" fmla="*/ 462473 h 2653250"/>
                    <a:gd name="connsiteX3336" fmla="*/ 2049442 w 4412618"/>
                    <a:gd name="connsiteY3336" fmla="*/ 422044 h 2653250"/>
                    <a:gd name="connsiteX3337" fmla="*/ 2053093 w 4412618"/>
                    <a:gd name="connsiteY3337" fmla="*/ 393125 h 2653250"/>
                    <a:gd name="connsiteX3338" fmla="*/ 2079962 w 4412618"/>
                    <a:gd name="connsiteY3338" fmla="*/ 404423 h 2653250"/>
                    <a:gd name="connsiteX3339" fmla="*/ 2111057 w 4412618"/>
                    <a:gd name="connsiteY3339" fmla="*/ 431421 h 2653250"/>
                    <a:gd name="connsiteX3340" fmla="*/ 2125871 w 4412618"/>
                    <a:gd name="connsiteY3340" fmla="*/ 451887 h 2653250"/>
                    <a:gd name="connsiteX3341" fmla="*/ 2128054 w 4412618"/>
                    <a:gd name="connsiteY3341" fmla="*/ 430757 h 2653250"/>
                    <a:gd name="connsiteX3342" fmla="*/ 2117531 w 4412618"/>
                    <a:gd name="connsiteY3342" fmla="*/ 403199 h 2653250"/>
                    <a:gd name="connsiteX3343" fmla="*/ 2109950 w 4412618"/>
                    <a:gd name="connsiteY3343" fmla="*/ 355876 h 2653250"/>
                    <a:gd name="connsiteX3344" fmla="*/ 2111295 w 4412618"/>
                    <a:gd name="connsiteY3344" fmla="*/ 336799 h 2653250"/>
                    <a:gd name="connsiteX3345" fmla="*/ 2081608 w 4412618"/>
                    <a:gd name="connsiteY3345" fmla="*/ 323518 h 2653250"/>
                    <a:gd name="connsiteX3346" fmla="*/ 2015785 w 4412618"/>
                    <a:gd name="connsiteY3346" fmla="*/ 264321 h 2653250"/>
                    <a:gd name="connsiteX3347" fmla="*/ 2004488 w 4412618"/>
                    <a:gd name="connsiteY3347" fmla="*/ 237451 h 2653250"/>
                    <a:gd name="connsiteX3348" fmla="*/ 2033406 w 4412618"/>
                    <a:gd name="connsiteY3348" fmla="*/ 233802 h 2653250"/>
                    <a:gd name="connsiteX3349" fmla="*/ 2073835 w 4412618"/>
                    <a:gd name="connsiteY3349" fmla="*/ 241635 h 2653250"/>
                    <a:gd name="connsiteX3350" fmla="*/ 2099802 w 4412618"/>
                    <a:gd name="connsiteY3350" fmla="*/ 253253 h 2653250"/>
                    <a:gd name="connsiteX3351" fmla="*/ 2094093 w 4412618"/>
                    <a:gd name="connsiteY3351" fmla="*/ 240492 h 2653250"/>
                    <a:gd name="connsiteX3352" fmla="*/ 2086259 w 4412618"/>
                    <a:gd name="connsiteY3352" fmla="*/ 200063 h 2653250"/>
                    <a:gd name="connsiteX3353" fmla="*/ 2089910 w 4412618"/>
                    <a:gd name="connsiteY3353" fmla="*/ 171144 h 2653250"/>
                    <a:gd name="connsiteX3354" fmla="*/ 2116779 w 4412618"/>
                    <a:gd name="connsiteY3354" fmla="*/ 182442 h 2653250"/>
                    <a:gd name="connsiteX3355" fmla="*/ 2147875 w 4412618"/>
                    <a:gd name="connsiteY3355" fmla="*/ 209441 h 2653250"/>
                    <a:gd name="connsiteX3356" fmla="*/ 2162687 w 4412618"/>
                    <a:gd name="connsiteY3356" fmla="*/ 229907 h 2653250"/>
                    <a:gd name="connsiteX3357" fmla="*/ 2164870 w 4412618"/>
                    <a:gd name="connsiteY3357" fmla="*/ 208777 h 2653250"/>
                    <a:gd name="connsiteX3358" fmla="*/ 2154349 w 4412618"/>
                    <a:gd name="connsiteY3358" fmla="*/ 181219 h 2653250"/>
                    <a:gd name="connsiteX3359" fmla="*/ 2149663 w 4412618"/>
                    <a:gd name="connsiteY3359" fmla="*/ 92817 h 2653250"/>
                    <a:gd name="connsiteX3360" fmla="*/ 2160674 w 4412618"/>
                    <a:gd name="connsiteY3360" fmla="*/ 65828 h 2653250"/>
                    <a:gd name="connsiteX3361" fmla="*/ 2183704 w 4412618"/>
                    <a:gd name="connsiteY3361" fmla="*/ 83696 h 2653250"/>
                    <a:gd name="connsiteX3362" fmla="*/ 2206752 w 4412618"/>
                    <a:gd name="connsiteY3362" fmla="*/ 117824 h 2653250"/>
                    <a:gd name="connsiteX3363" fmla="*/ 2216899 w 4412618"/>
                    <a:gd name="connsiteY3363" fmla="*/ 144398 h 2653250"/>
                    <a:gd name="connsiteX3364" fmla="*/ 2221885 w 4412618"/>
                    <a:gd name="connsiteY3364" fmla="*/ 131339 h 2653250"/>
                    <a:gd name="connsiteX3365" fmla="*/ 2244934 w 4412618"/>
                    <a:gd name="connsiteY3365" fmla="*/ 97211 h 2653250"/>
                    <a:gd name="connsiteX3366" fmla="*/ 2267964 w 4412618"/>
                    <a:gd name="connsiteY3366" fmla="*/ 79344 h 2653250"/>
                    <a:gd name="connsiteX3367" fmla="*/ 2278973 w 4412618"/>
                    <a:gd name="connsiteY3367" fmla="*/ 106333 h 2653250"/>
                    <a:gd name="connsiteX3368" fmla="*/ 2281870 w 4412618"/>
                    <a:gd name="connsiteY3368" fmla="*/ 147412 h 2653250"/>
                    <a:gd name="connsiteX3369" fmla="*/ 2277874 w 4412618"/>
                    <a:gd name="connsiteY3369" fmla="*/ 172358 h 2653250"/>
                    <a:gd name="connsiteX3370" fmla="*/ 2310702 w 4412618"/>
                    <a:gd name="connsiteY3370" fmla="*/ 145677 h 2653250"/>
                    <a:gd name="connsiteX3371" fmla="*/ 2347726 w 4412618"/>
                    <a:gd name="connsiteY3371" fmla="*/ 127646 h 2653250"/>
                    <a:gd name="connsiteX3372" fmla="*/ 2376604 w 4412618"/>
                    <a:gd name="connsiteY3372" fmla="*/ 123687 h 2653250"/>
                    <a:gd name="connsiteX3373" fmla="*/ 2372645 w 4412618"/>
                    <a:gd name="connsiteY3373" fmla="*/ 152565 h 2653250"/>
                    <a:gd name="connsiteX3374" fmla="*/ 2324387 w 4412618"/>
                    <a:gd name="connsiteY3374" fmla="*/ 226781 h 2653250"/>
                    <a:gd name="connsiteX3375" fmla="*/ 2287195 w 4412618"/>
                    <a:gd name="connsiteY3375" fmla="*/ 257007 h 2653250"/>
                    <a:gd name="connsiteX3376" fmla="*/ 2275590 w 4412618"/>
                    <a:gd name="connsiteY3376" fmla="*/ 262659 h 2653250"/>
                    <a:gd name="connsiteX3377" fmla="*/ 2277247 w 4412618"/>
                    <a:gd name="connsiteY3377" fmla="*/ 286148 h 2653250"/>
                    <a:gd name="connsiteX3378" fmla="*/ 2272747 w 4412618"/>
                    <a:gd name="connsiteY3378" fmla="*/ 314237 h 2653250"/>
                    <a:gd name="connsiteX3379" fmla="*/ 2283595 w 4412618"/>
                    <a:gd name="connsiteY3379" fmla="*/ 305420 h 2653250"/>
                    <a:gd name="connsiteX3380" fmla="*/ 2320619 w 4412618"/>
                    <a:gd name="connsiteY3380" fmla="*/ 287389 h 2653250"/>
                    <a:gd name="connsiteX3381" fmla="*/ 2349497 w 4412618"/>
                    <a:gd name="connsiteY3381" fmla="*/ 283430 h 2653250"/>
                    <a:gd name="connsiteX3382" fmla="*/ 2345538 w 4412618"/>
                    <a:gd name="connsiteY3382" fmla="*/ 312308 h 2653250"/>
                    <a:gd name="connsiteX3383" fmla="*/ 2337410 w 4412618"/>
                    <a:gd name="connsiteY3383" fmla="*/ 328998 h 2653250"/>
                    <a:gd name="connsiteX3384" fmla="*/ 2355506 w 4412618"/>
                    <a:gd name="connsiteY3384" fmla="*/ 339113 h 2653250"/>
                    <a:gd name="connsiteX3385" fmla="*/ 2376534 w 4412618"/>
                    <a:gd name="connsiteY3385" fmla="*/ 358272 h 2653250"/>
                    <a:gd name="connsiteX3386" fmla="*/ 2375104 w 4412618"/>
                    <a:gd name="connsiteY3386" fmla="*/ 344366 h 2653250"/>
                    <a:gd name="connsiteX3387" fmla="*/ 2380316 w 4412618"/>
                    <a:gd name="connsiteY3387" fmla="*/ 303515 h 2653250"/>
                    <a:gd name="connsiteX3388" fmla="*/ 2392832 w 4412618"/>
                    <a:gd name="connsiteY3388" fmla="*/ 277192 h 2653250"/>
                    <a:gd name="connsiteX3389" fmla="*/ 2414817 w 4412618"/>
                    <a:gd name="connsiteY3389" fmla="*/ 296330 h 2653250"/>
                    <a:gd name="connsiteX3390" fmla="*/ 2435901 w 4412618"/>
                    <a:gd name="connsiteY3390" fmla="*/ 331704 h 2653250"/>
                    <a:gd name="connsiteX3391" fmla="*/ 2443567 w 4412618"/>
                    <a:gd name="connsiteY3391" fmla="*/ 355778 h 2653250"/>
                    <a:gd name="connsiteX3392" fmla="*/ 2452252 w 4412618"/>
                    <a:gd name="connsiteY3392" fmla="*/ 336392 h 2653250"/>
                    <a:gd name="connsiteX3393" fmla="*/ 2450882 w 4412618"/>
                    <a:gd name="connsiteY3393" fmla="*/ 306925 h 2653250"/>
                    <a:gd name="connsiteX3394" fmla="*/ 2458490 w 4412618"/>
                    <a:gd name="connsiteY3394" fmla="*/ 259606 h 2653250"/>
                    <a:gd name="connsiteX3395" fmla="*/ 2465738 w 4412618"/>
                    <a:gd name="connsiteY3395" fmla="*/ 241908 h 2653250"/>
                    <a:gd name="connsiteX3396" fmla="*/ 2441699 w 4412618"/>
                    <a:gd name="connsiteY3396" fmla="*/ 220004 h 2653250"/>
                    <a:gd name="connsiteX3397" fmla="*/ 2397707 w 4412618"/>
                    <a:gd name="connsiteY3397" fmla="*/ 143183 h 2653250"/>
                    <a:gd name="connsiteX3398" fmla="*/ 2395385 w 4412618"/>
                    <a:gd name="connsiteY3398" fmla="*/ 114128 h 2653250"/>
                    <a:gd name="connsiteX3399" fmla="*/ 2423993 w 4412618"/>
                    <a:gd name="connsiteY3399" fmla="*/ 119710 h 2653250"/>
                    <a:gd name="connsiteX3400" fmla="*/ 2459940 w 4412618"/>
                    <a:gd name="connsiteY3400" fmla="*/ 139803 h 2653250"/>
                    <a:gd name="connsiteX3401" fmla="*/ 2480968 w 4412618"/>
                    <a:gd name="connsiteY3401" fmla="*/ 158962 h 2653250"/>
                    <a:gd name="connsiteX3402" fmla="*/ 2479539 w 4412618"/>
                    <a:gd name="connsiteY3402" fmla="*/ 145055 h 2653250"/>
                    <a:gd name="connsiteX3403" fmla="*/ 2484751 w 4412618"/>
                    <a:gd name="connsiteY3403" fmla="*/ 104205 h 2653250"/>
                    <a:gd name="connsiteX3404" fmla="*/ 2497267 w 4412618"/>
                    <a:gd name="connsiteY3404" fmla="*/ 77881 h 2653250"/>
                    <a:gd name="connsiteX3405" fmla="*/ 2519251 w 4412618"/>
                    <a:gd name="connsiteY3405" fmla="*/ 97021 h 2653250"/>
                    <a:gd name="connsiteX3406" fmla="*/ 2540336 w 4412618"/>
                    <a:gd name="connsiteY3406" fmla="*/ 132394 h 2653250"/>
                    <a:gd name="connsiteX3407" fmla="*/ 2548001 w 4412618"/>
                    <a:gd name="connsiteY3407" fmla="*/ 156468 h 2653250"/>
                    <a:gd name="connsiteX3408" fmla="*/ 2556686 w 4412618"/>
                    <a:gd name="connsiteY3408" fmla="*/ 137083 h 2653250"/>
                    <a:gd name="connsiteX3409" fmla="*/ 2555316 w 4412618"/>
                    <a:gd name="connsiteY3409" fmla="*/ 107615 h 2653250"/>
                    <a:gd name="connsiteX3410" fmla="*/ 2578531 w 4412618"/>
                    <a:gd name="connsiteY3410" fmla="*/ 22187 h 265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  <a:cxn ang="0">
                      <a:pos x="connsiteX2564" y="connsiteY2564"/>
                    </a:cxn>
                    <a:cxn ang="0">
                      <a:pos x="connsiteX2565" y="connsiteY2565"/>
                    </a:cxn>
                    <a:cxn ang="0">
                      <a:pos x="connsiteX2566" y="connsiteY2566"/>
                    </a:cxn>
                    <a:cxn ang="0">
                      <a:pos x="connsiteX2567" y="connsiteY2567"/>
                    </a:cxn>
                    <a:cxn ang="0">
                      <a:pos x="connsiteX2568" y="connsiteY2568"/>
                    </a:cxn>
                    <a:cxn ang="0">
                      <a:pos x="connsiteX2569" y="connsiteY2569"/>
                    </a:cxn>
                    <a:cxn ang="0">
                      <a:pos x="connsiteX2570" y="connsiteY2570"/>
                    </a:cxn>
                    <a:cxn ang="0">
                      <a:pos x="connsiteX2571" y="connsiteY2571"/>
                    </a:cxn>
                    <a:cxn ang="0">
                      <a:pos x="connsiteX2572" y="connsiteY2572"/>
                    </a:cxn>
                    <a:cxn ang="0">
                      <a:pos x="connsiteX2573" y="connsiteY2573"/>
                    </a:cxn>
                    <a:cxn ang="0">
                      <a:pos x="connsiteX2574" y="connsiteY2574"/>
                    </a:cxn>
                    <a:cxn ang="0">
                      <a:pos x="connsiteX2575" y="connsiteY2575"/>
                    </a:cxn>
                    <a:cxn ang="0">
                      <a:pos x="connsiteX2576" y="connsiteY2576"/>
                    </a:cxn>
                    <a:cxn ang="0">
                      <a:pos x="connsiteX2577" y="connsiteY2577"/>
                    </a:cxn>
                    <a:cxn ang="0">
                      <a:pos x="connsiteX2578" y="connsiteY2578"/>
                    </a:cxn>
                    <a:cxn ang="0">
                      <a:pos x="connsiteX2579" y="connsiteY2579"/>
                    </a:cxn>
                    <a:cxn ang="0">
                      <a:pos x="connsiteX2580" y="connsiteY2580"/>
                    </a:cxn>
                    <a:cxn ang="0">
                      <a:pos x="connsiteX2581" y="connsiteY2581"/>
                    </a:cxn>
                    <a:cxn ang="0">
                      <a:pos x="connsiteX2582" y="connsiteY2582"/>
                    </a:cxn>
                    <a:cxn ang="0">
                      <a:pos x="connsiteX2583" y="connsiteY2583"/>
                    </a:cxn>
                    <a:cxn ang="0">
                      <a:pos x="connsiteX2584" y="connsiteY2584"/>
                    </a:cxn>
                    <a:cxn ang="0">
                      <a:pos x="connsiteX2585" y="connsiteY2585"/>
                    </a:cxn>
                    <a:cxn ang="0">
                      <a:pos x="connsiteX2586" y="connsiteY2586"/>
                    </a:cxn>
                    <a:cxn ang="0">
                      <a:pos x="connsiteX2587" y="connsiteY2587"/>
                    </a:cxn>
                    <a:cxn ang="0">
                      <a:pos x="connsiteX2588" y="connsiteY2588"/>
                    </a:cxn>
                    <a:cxn ang="0">
                      <a:pos x="connsiteX2589" y="connsiteY2589"/>
                    </a:cxn>
                    <a:cxn ang="0">
                      <a:pos x="connsiteX2590" y="connsiteY2590"/>
                    </a:cxn>
                    <a:cxn ang="0">
                      <a:pos x="connsiteX2591" y="connsiteY2591"/>
                    </a:cxn>
                    <a:cxn ang="0">
                      <a:pos x="connsiteX2592" y="connsiteY2592"/>
                    </a:cxn>
                    <a:cxn ang="0">
                      <a:pos x="connsiteX2593" y="connsiteY2593"/>
                    </a:cxn>
                    <a:cxn ang="0">
                      <a:pos x="connsiteX2594" y="connsiteY2594"/>
                    </a:cxn>
                    <a:cxn ang="0">
                      <a:pos x="connsiteX2595" y="connsiteY2595"/>
                    </a:cxn>
                    <a:cxn ang="0">
                      <a:pos x="connsiteX2596" y="connsiteY2596"/>
                    </a:cxn>
                    <a:cxn ang="0">
                      <a:pos x="connsiteX2597" y="connsiteY2597"/>
                    </a:cxn>
                    <a:cxn ang="0">
                      <a:pos x="connsiteX2598" y="connsiteY2598"/>
                    </a:cxn>
                    <a:cxn ang="0">
                      <a:pos x="connsiteX2599" y="connsiteY2599"/>
                    </a:cxn>
                    <a:cxn ang="0">
                      <a:pos x="connsiteX2600" y="connsiteY2600"/>
                    </a:cxn>
                    <a:cxn ang="0">
                      <a:pos x="connsiteX2601" y="connsiteY2601"/>
                    </a:cxn>
                    <a:cxn ang="0">
                      <a:pos x="connsiteX2602" y="connsiteY2602"/>
                    </a:cxn>
                    <a:cxn ang="0">
                      <a:pos x="connsiteX2603" y="connsiteY2603"/>
                    </a:cxn>
                    <a:cxn ang="0">
                      <a:pos x="connsiteX2604" y="connsiteY2604"/>
                    </a:cxn>
                    <a:cxn ang="0">
                      <a:pos x="connsiteX2605" y="connsiteY2605"/>
                    </a:cxn>
                    <a:cxn ang="0">
                      <a:pos x="connsiteX2606" y="connsiteY2606"/>
                    </a:cxn>
                    <a:cxn ang="0">
                      <a:pos x="connsiteX2607" y="connsiteY2607"/>
                    </a:cxn>
                    <a:cxn ang="0">
                      <a:pos x="connsiteX2608" y="connsiteY2608"/>
                    </a:cxn>
                    <a:cxn ang="0">
                      <a:pos x="connsiteX2609" y="connsiteY2609"/>
                    </a:cxn>
                    <a:cxn ang="0">
                      <a:pos x="connsiteX2610" y="connsiteY2610"/>
                    </a:cxn>
                    <a:cxn ang="0">
                      <a:pos x="connsiteX2611" y="connsiteY2611"/>
                    </a:cxn>
                    <a:cxn ang="0">
                      <a:pos x="connsiteX2612" y="connsiteY2612"/>
                    </a:cxn>
                    <a:cxn ang="0">
                      <a:pos x="connsiteX2613" y="connsiteY2613"/>
                    </a:cxn>
                    <a:cxn ang="0">
                      <a:pos x="connsiteX2614" y="connsiteY2614"/>
                    </a:cxn>
                    <a:cxn ang="0">
                      <a:pos x="connsiteX2615" y="connsiteY2615"/>
                    </a:cxn>
                    <a:cxn ang="0">
                      <a:pos x="connsiteX2616" y="connsiteY2616"/>
                    </a:cxn>
                    <a:cxn ang="0">
                      <a:pos x="connsiteX2617" y="connsiteY2617"/>
                    </a:cxn>
                    <a:cxn ang="0">
                      <a:pos x="connsiteX2618" y="connsiteY2618"/>
                    </a:cxn>
                    <a:cxn ang="0">
                      <a:pos x="connsiteX2619" y="connsiteY2619"/>
                    </a:cxn>
                    <a:cxn ang="0">
                      <a:pos x="connsiteX2620" y="connsiteY2620"/>
                    </a:cxn>
                    <a:cxn ang="0">
                      <a:pos x="connsiteX2621" y="connsiteY2621"/>
                    </a:cxn>
                    <a:cxn ang="0">
                      <a:pos x="connsiteX2622" y="connsiteY2622"/>
                    </a:cxn>
                    <a:cxn ang="0">
                      <a:pos x="connsiteX2623" y="connsiteY2623"/>
                    </a:cxn>
                    <a:cxn ang="0">
                      <a:pos x="connsiteX2624" y="connsiteY2624"/>
                    </a:cxn>
                    <a:cxn ang="0">
                      <a:pos x="connsiteX2625" y="connsiteY2625"/>
                    </a:cxn>
                    <a:cxn ang="0">
                      <a:pos x="connsiteX2626" y="connsiteY2626"/>
                    </a:cxn>
                    <a:cxn ang="0">
                      <a:pos x="connsiteX2627" y="connsiteY2627"/>
                    </a:cxn>
                    <a:cxn ang="0">
                      <a:pos x="connsiteX2628" y="connsiteY2628"/>
                    </a:cxn>
                    <a:cxn ang="0">
                      <a:pos x="connsiteX2629" y="connsiteY2629"/>
                    </a:cxn>
                    <a:cxn ang="0">
                      <a:pos x="connsiteX2630" y="connsiteY2630"/>
                    </a:cxn>
                    <a:cxn ang="0">
                      <a:pos x="connsiteX2631" y="connsiteY2631"/>
                    </a:cxn>
                    <a:cxn ang="0">
                      <a:pos x="connsiteX2632" y="connsiteY2632"/>
                    </a:cxn>
                    <a:cxn ang="0">
                      <a:pos x="connsiteX2633" y="connsiteY2633"/>
                    </a:cxn>
                    <a:cxn ang="0">
                      <a:pos x="connsiteX2634" y="connsiteY2634"/>
                    </a:cxn>
                    <a:cxn ang="0">
                      <a:pos x="connsiteX2635" y="connsiteY2635"/>
                    </a:cxn>
                    <a:cxn ang="0">
                      <a:pos x="connsiteX2636" y="connsiteY2636"/>
                    </a:cxn>
                    <a:cxn ang="0">
                      <a:pos x="connsiteX2637" y="connsiteY2637"/>
                    </a:cxn>
                    <a:cxn ang="0">
                      <a:pos x="connsiteX2638" y="connsiteY2638"/>
                    </a:cxn>
                    <a:cxn ang="0">
                      <a:pos x="connsiteX2639" y="connsiteY2639"/>
                    </a:cxn>
                    <a:cxn ang="0">
                      <a:pos x="connsiteX2640" y="connsiteY2640"/>
                    </a:cxn>
                    <a:cxn ang="0">
                      <a:pos x="connsiteX2641" y="connsiteY2641"/>
                    </a:cxn>
                    <a:cxn ang="0">
                      <a:pos x="connsiteX2642" y="connsiteY2642"/>
                    </a:cxn>
                    <a:cxn ang="0">
                      <a:pos x="connsiteX2643" y="connsiteY2643"/>
                    </a:cxn>
                    <a:cxn ang="0">
                      <a:pos x="connsiteX2644" y="connsiteY2644"/>
                    </a:cxn>
                    <a:cxn ang="0">
                      <a:pos x="connsiteX2645" y="connsiteY2645"/>
                    </a:cxn>
                    <a:cxn ang="0">
                      <a:pos x="connsiteX2646" y="connsiteY2646"/>
                    </a:cxn>
                    <a:cxn ang="0">
                      <a:pos x="connsiteX2647" y="connsiteY2647"/>
                    </a:cxn>
                    <a:cxn ang="0">
                      <a:pos x="connsiteX2648" y="connsiteY2648"/>
                    </a:cxn>
                    <a:cxn ang="0">
                      <a:pos x="connsiteX2649" y="connsiteY2649"/>
                    </a:cxn>
                    <a:cxn ang="0">
                      <a:pos x="connsiteX2650" y="connsiteY2650"/>
                    </a:cxn>
                    <a:cxn ang="0">
                      <a:pos x="connsiteX2651" y="connsiteY2651"/>
                    </a:cxn>
                    <a:cxn ang="0">
                      <a:pos x="connsiteX2652" y="connsiteY2652"/>
                    </a:cxn>
                    <a:cxn ang="0">
                      <a:pos x="connsiteX2653" y="connsiteY2653"/>
                    </a:cxn>
                    <a:cxn ang="0">
                      <a:pos x="connsiteX2654" y="connsiteY2654"/>
                    </a:cxn>
                    <a:cxn ang="0">
                      <a:pos x="connsiteX2655" y="connsiteY2655"/>
                    </a:cxn>
                    <a:cxn ang="0">
                      <a:pos x="connsiteX2656" y="connsiteY2656"/>
                    </a:cxn>
                    <a:cxn ang="0">
                      <a:pos x="connsiteX2657" y="connsiteY2657"/>
                    </a:cxn>
                    <a:cxn ang="0">
                      <a:pos x="connsiteX2658" y="connsiteY2658"/>
                    </a:cxn>
                    <a:cxn ang="0">
                      <a:pos x="connsiteX2659" y="connsiteY2659"/>
                    </a:cxn>
                    <a:cxn ang="0">
                      <a:pos x="connsiteX2660" y="connsiteY2660"/>
                    </a:cxn>
                    <a:cxn ang="0">
                      <a:pos x="connsiteX2661" y="connsiteY2661"/>
                    </a:cxn>
                    <a:cxn ang="0">
                      <a:pos x="connsiteX2662" y="connsiteY2662"/>
                    </a:cxn>
                    <a:cxn ang="0">
                      <a:pos x="connsiteX2663" y="connsiteY2663"/>
                    </a:cxn>
                    <a:cxn ang="0">
                      <a:pos x="connsiteX2664" y="connsiteY2664"/>
                    </a:cxn>
                    <a:cxn ang="0">
                      <a:pos x="connsiteX2665" y="connsiteY2665"/>
                    </a:cxn>
                    <a:cxn ang="0">
                      <a:pos x="connsiteX2666" y="connsiteY2666"/>
                    </a:cxn>
                    <a:cxn ang="0">
                      <a:pos x="connsiteX2667" y="connsiteY2667"/>
                    </a:cxn>
                    <a:cxn ang="0">
                      <a:pos x="connsiteX2668" y="connsiteY2668"/>
                    </a:cxn>
                    <a:cxn ang="0">
                      <a:pos x="connsiteX2669" y="connsiteY2669"/>
                    </a:cxn>
                    <a:cxn ang="0">
                      <a:pos x="connsiteX2670" y="connsiteY2670"/>
                    </a:cxn>
                    <a:cxn ang="0">
                      <a:pos x="connsiteX2671" y="connsiteY2671"/>
                    </a:cxn>
                    <a:cxn ang="0">
                      <a:pos x="connsiteX2672" y="connsiteY2672"/>
                    </a:cxn>
                    <a:cxn ang="0">
                      <a:pos x="connsiteX2673" y="connsiteY2673"/>
                    </a:cxn>
                    <a:cxn ang="0">
                      <a:pos x="connsiteX2674" y="connsiteY2674"/>
                    </a:cxn>
                    <a:cxn ang="0">
                      <a:pos x="connsiteX2675" y="connsiteY2675"/>
                    </a:cxn>
                    <a:cxn ang="0">
                      <a:pos x="connsiteX2676" y="connsiteY2676"/>
                    </a:cxn>
                    <a:cxn ang="0">
                      <a:pos x="connsiteX2677" y="connsiteY2677"/>
                    </a:cxn>
                    <a:cxn ang="0">
                      <a:pos x="connsiteX2678" y="connsiteY2678"/>
                    </a:cxn>
                    <a:cxn ang="0">
                      <a:pos x="connsiteX2679" y="connsiteY2679"/>
                    </a:cxn>
                    <a:cxn ang="0">
                      <a:pos x="connsiteX2680" y="connsiteY2680"/>
                    </a:cxn>
                    <a:cxn ang="0">
                      <a:pos x="connsiteX2681" y="connsiteY2681"/>
                    </a:cxn>
                    <a:cxn ang="0">
                      <a:pos x="connsiteX2682" y="connsiteY2682"/>
                    </a:cxn>
                    <a:cxn ang="0">
                      <a:pos x="connsiteX2683" y="connsiteY2683"/>
                    </a:cxn>
                    <a:cxn ang="0">
                      <a:pos x="connsiteX2684" y="connsiteY2684"/>
                    </a:cxn>
                    <a:cxn ang="0">
                      <a:pos x="connsiteX2685" y="connsiteY2685"/>
                    </a:cxn>
                    <a:cxn ang="0">
                      <a:pos x="connsiteX2686" y="connsiteY2686"/>
                    </a:cxn>
                    <a:cxn ang="0">
                      <a:pos x="connsiteX2687" y="connsiteY2687"/>
                    </a:cxn>
                    <a:cxn ang="0">
                      <a:pos x="connsiteX2688" y="connsiteY2688"/>
                    </a:cxn>
                    <a:cxn ang="0">
                      <a:pos x="connsiteX2689" y="connsiteY2689"/>
                    </a:cxn>
                    <a:cxn ang="0">
                      <a:pos x="connsiteX2690" y="connsiteY2690"/>
                    </a:cxn>
                    <a:cxn ang="0">
                      <a:pos x="connsiteX2691" y="connsiteY2691"/>
                    </a:cxn>
                    <a:cxn ang="0">
                      <a:pos x="connsiteX2692" y="connsiteY2692"/>
                    </a:cxn>
                    <a:cxn ang="0">
                      <a:pos x="connsiteX2693" y="connsiteY2693"/>
                    </a:cxn>
                    <a:cxn ang="0">
                      <a:pos x="connsiteX2694" y="connsiteY2694"/>
                    </a:cxn>
                    <a:cxn ang="0">
                      <a:pos x="connsiteX2695" y="connsiteY2695"/>
                    </a:cxn>
                    <a:cxn ang="0">
                      <a:pos x="connsiteX2696" y="connsiteY2696"/>
                    </a:cxn>
                    <a:cxn ang="0">
                      <a:pos x="connsiteX2697" y="connsiteY2697"/>
                    </a:cxn>
                    <a:cxn ang="0">
                      <a:pos x="connsiteX2698" y="connsiteY2698"/>
                    </a:cxn>
                    <a:cxn ang="0">
                      <a:pos x="connsiteX2699" y="connsiteY2699"/>
                    </a:cxn>
                    <a:cxn ang="0">
                      <a:pos x="connsiteX2700" y="connsiteY2700"/>
                    </a:cxn>
                    <a:cxn ang="0">
                      <a:pos x="connsiteX2701" y="connsiteY2701"/>
                    </a:cxn>
                    <a:cxn ang="0">
                      <a:pos x="connsiteX2702" y="connsiteY2702"/>
                    </a:cxn>
                    <a:cxn ang="0">
                      <a:pos x="connsiteX2703" y="connsiteY2703"/>
                    </a:cxn>
                    <a:cxn ang="0">
                      <a:pos x="connsiteX2704" y="connsiteY2704"/>
                    </a:cxn>
                    <a:cxn ang="0">
                      <a:pos x="connsiteX2705" y="connsiteY2705"/>
                    </a:cxn>
                    <a:cxn ang="0">
                      <a:pos x="connsiteX2706" y="connsiteY2706"/>
                    </a:cxn>
                    <a:cxn ang="0">
                      <a:pos x="connsiteX2707" y="connsiteY2707"/>
                    </a:cxn>
                    <a:cxn ang="0">
                      <a:pos x="connsiteX2708" y="connsiteY2708"/>
                    </a:cxn>
                    <a:cxn ang="0">
                      <a:pos x="connsiteX2709" y="connsiteY2709"/>
                    </a:cxn>
                    <a:cxn ang="0">
                      <a:pos x="connsiteX2710" y="connsiteY2710"/>
                    </a:cxn>
                    <a:cxn ang="0">
                      <a:pos x="connsiteX2711" y="connsiteY2711"/>
                    </a:cxn>
                    <a:cxn ang="0">
                      <a:pos x="connsiteX2712" y="connsiteY2712"/>
                    </a:cxn>
                    <a:cxn ang="0">
                      <a:pos x="connsiteX2713" y="connsiteY2713"/>
                    </a:cxn>
                    <a:cxn ang="0">
                      <a:pos x="connsiteX2714" y="connsiteY2714"/>
                    </a:cxn>
                    <a:cxn ang="0">
                      <a:pos x="connsiteX2715" y="connsiteY2715"/>
                    </a:cxn>
                    <a:cxn ang="0">
                      <a:pos x="connsiteX2716" y="connsiteY2716"/>
                    </a:cxn>
                    <a:cxn ang="0">
                      <a:pos x="connsiteX2717" y="connsiteY2717"/>
                    </a:cxn>
                    <a:cxn ang="0">
                      <a:pos x="connsiteX2718" y="connsiteY2718"/>
                    </a:cxn>
                    <a:cxn ang="0">
                      <a:pos x="connsiteX2719" y="connsiteY2719"/>
                    </a:cxn>
                    <a:cxn ang="0">
                      <a:pos x="connsiteX2720" y="connsiteY2720"/>
                    </a:cxn>
                    <a:cxn ang="0">
                      <a:pos x="connsiteX2721" y="connsiteY2721"/>
                    </a:cxn>
                    <a:cxn ang="0">
                      <a:pos x="connsiteX2722" y="connsiteY2722"/>
                    </a:cxn>
                    <a:cxn ang="0">
                      <a:pos x="connsiteX2723" y="connsiteY2723"/>
                    </a:cxn>
                    <a:cxn ang="0">
                      <a:pos x="connsiteX2724" y="connsiteY2724"/>
                    </a:cxn>
                    <a:cxn ang="0">
                      <a:pos x="connsiteX2725" y="connsiteY2725"/>
                    </a:cxn>
                    <a:cxn ang="0">
                      <a:pos x="connsiteX2726" y="connsiteY2726"/>
                    </a:cxn>
                    <a:cxn ang="0">
                      <a:pos x="connsiteX2727" y="connsiteY2727"/>
                    </a:cxn>
                    <a:cxn ang="0">
                      <a:pos x="connsiteX2728" y="connsiteY2728"/>
                    </a:cxn>
                    <a:cxn ang="0">
                      <a:pos x="connsiteX2729" y="connsiteY2729"/>
                    </a:cxn>
                    <a:cxn ang="0">
                      <a:pos x="connsiteX2730" y="connsiteY2730"/>
                    </a:cxn>
                    <a:cxn ang="0">
                      <a:pos x="connsiteX2731" y="connsiteY2731"/>
                    </a:cxn>
                    <a:cxn ang="0">
                      <a:pos x="connsiteX2732" y="connsiteY2732"/>
                    </a:cxn>
                    <a:cxn ang="0">
                      <a:pos x="connsiteX2733" y="connsiteY2733"/>
                    </a:cxn>
                    <a:cxn ang="0">
                      <a:pos x="connsiteX2734" y="connsiteY2734"/>
                    </a:cxn>
                    <a:cxn ang="0">
                      <a:pos x="connsiteX2735" y="connsiteY2735"/>
                    </a:cxn>
                    <a:cxn ang="0">
                      <a:pos x="connsiteX2736" y="connsiteY2736"/>
                    </a:cxn>
                    <a:cxn ang="0">
                      <a:pos x="connsiteX2737" y="connsiteY2737"/>
                    </a:cxn>
                    <a:cxn ang="0">
                      <a:pos x="connsiteX2738" y="connsiteY2738"/>
                    </a:cxn>
                    <a:cxn ang="0">
                      <a:pos x="connsiteX2739" y="connsiteY2739"/>
                    </a:cxn>
                    <a:cxn ang="0">
                      <a:pos x="connsiteX2740" y="connsiteY2740"/>
                    </a:cxn>
                    <a:cxn ang="0">
                      <a:pos x="connsiteX2741" y="connsiteY2741"/>
                    </a:cxn>
                    <a:cxn ang="0">
                      <a:pos x="connsiteX2742" y="connsiteY2742"/>
                    </a:cxn>
                    <a:cxn ang="0">
                      <a:pos x="connsiteX2743" y="connsiteY2743"/>
                    </a:cxn>
                    <a:cxn ang="0">
                      <a:pos x="connsiteX2744" y="connsiteY2744"/>
                    </a:cxn>
                    <a:cxn ang="0">
                      <a:pos x="connsiteX2745" y="connsiteY2745"/>
                    </a:cxn>
                    <a:cxn ang="0">
                      <a:pos x="connsiteX2746" y="connsiteY2746"/>
                    </a:cxn>
                    <a:cxn ang="0">
                      <a:pos x="connsiteX2747" y="connsiteY2747"/>
                    </a:cxn>
                    <a:cxn ang="0">
                      <a:pos x="connsiteX2748" y="connsiteY2748"/>
                    </a:cxn>
                    <a:cxn ang="0">
                      <a:pos x="connsiteX2749" y="connsiteY2749"/>
                    </a:cxn>
                    <a:cxn ang="0">
                      <a:pos x="connsiteX2750" y="connsiteY2750"/>
                    </a:cxn>
                    <a:cxn ang="0">
                      <a:pos x="connsiteX2751" y="connsiteY2751"/>
                    </a:cxn>
                    <a:cxn ang="0">
                      <a:pos x="connsiteX2752" y="connsiteY2752"/>
                    </a:cxn>
                    <a:cxn ang="0">
                      <a:pos x="connsiteX2753" y="connsiteY2753"/>
                    </a:cxn>
                    <a:cxn ang="0">
                      <a:pos x="connsiteX2754" y="connsiteY2754"/>
                    </a:cxn>
                    <a:cxn ang="0">
                      <a:pos x="connsiteX2755" y="connsiteY2755"/>
                    </a:cxn>
                    <a:cxn ang="0">
                      <a:pos x="connsiteX2756" y="connsiteY2756"/>
                    </a:cxn>
                    <a:cxn ang="0">
                      <a:pos x="connsiteX2757" y="connsiteY2757"/>
                    </a:cxn>
                    <a:cxn ang="0">
                      <a:pos x="connsiteX2758" y="connsiteY2758"/>
                    </a:cxn>
                    <a:cxn ang="0">
                      <a:pos x="connsiteX2759" y="connsiteY2759"/>
                    </a:cxn>
                    <a:cxn ang="0">
                      <a:pos x="connsiteX2760" y="connsiteY2760"/>
                    </a:cxn>
                    <a:cxn ang="0">
                      <a:pos x="connsiteX2761" y="connsiteY2761"/>
                    </a:cxn>
                    <a:cxn ang="0">
                      <a:pos x="connsiteX2762" y="connsiteY2762"/>
                    </a:cxn>
                    <a:cxn ang="0">
                      <a:pos x="connsiteX2763" y="connsiteY2763"/>
                    </a:cxn>
                    <a:cxn ang="0">
                      <a:pos x="connsiteX2764" y="connsiteY2764"/>
                    </a:cxn>
                    <a:cxn ang="0">
                      <a:pos x="connsiteX2765" y="connsiteY2765"/>
                    </a:cxn>
                    <a:cxn ang="0">
                      <a:pos x="connsiteX2766" y="connsiteY2766"/>
                    </a:cxn>
                    <a:cxn ang="0">
                      <a:pos x="connsiteX2767" y="connsiteY2767"/>
                    </a:cxn>
                    <a:cxn ang="0">
                      <a:pos x="connsiteX2768" y="connsiteY2768"/>
                    </a:cxn>
                    <a:cxn ang="0">
                      <a:pos x="connsiteX2769" y="connsiteY2769"/>
                    </a:cxn>
                    <a:cxn ang="0">
                      <a:pos x="connsiteX2770" y="connsiteY2770"/>
                    </a:cxn>
                    <a:cxn ang="0">
                      <a:pos x="connsiteX2771" y="connsiteY2771"/>
                    </a:cxn>
                    <a:cxn ang="0">
                      <a:pos x="connsiteX2772" y="connsiteY2772"/>
                    </a:cxn>
                    <a:cxn ang="0">
                      <a:pos x="connsiteX2773" y="connsiteY2773"/>
                    </a:cxn>
                    <a:cxn ang="0">
                      <a:pos x="connsiteX2774" y="connsiteY2774"/>
                    </a:cxn>
                    <a:cxn ang="0">
                      <a:pos x="connsiteX2775" y="connsiteY2775"/>
                    </a:cxn>
                    <a:cxn ang="0">
                      <a:pos x="connsiteX2776" y="connsiteY2776"/>
                    </a:cxn>
                    <a:cxn ang="0">
                      <a:pos x="connsiteX2777" y="connsiteY2777"/>
                    </a:cxn>
                    <a:cxn ang="0">
                      <a:pos x="connsiteX2778" y="connsiteY2778"/>
                    </a:cxn>
                    <a:cxn ang="0">
                      <a:pos x="connsiteX2779" y="connsiteY2779"/>
                    </a:cxn>
                    <a:cxn ang="0">
                      <a:pos x="connsiteX2780" y="connsiteY2780"/>
                    </a:cxn>
                    <a:cxn ang="0">
                      <a:pos x="connsiteX2781" y="connsiteY2781"/>
                    </a:cxn>
                    <a:cxn ang="0">
                      <a:pos x="connsiteX2782" y="connsiteY2782"/>
                    </a:cxn>
                    <a:cxn ang="0">
                      <a:pos x="connsiteX2783" y="connsiteY2783"/>
                    </a:cxn>
                    <a:cxn ang="0">
                      <a:pos x="connsiteX2784" y="connsiteY2784"/>
                    </a:cxn>
                    <a:cxn ang="0">
                      <a:pos x="connsiteX2785" y="connsiteY2785"/>
                    </a:cxn>
                    <a:cxn ang="0">
                      <a:pos x="connsiteX2786" y="connsiteY2786"/>
                    </a:cxn>
                    <a:cxn ang="0">
                      <a:pos x="connsiteX2787" y="connsiteY2787"/>
                    </a:cxn>
                    <a:cxn ang="0">
                      <a:pos x="connsiteX2788" y="connsiteY2788"/>
                    </a:cxn>
                    <a:cxn ang="0">
                      <a:pos x="connsiteX2789" y="connsiteY2789"/>
                    </a:cxn>
                    <a:cxn ang="0">
                      <a:pos x="connsiteX2790" y="connsiteY2790"/>
                    </a:cxn>
                    <a:cxn ang="0">
                      <a:pos x="connsiteX2791" y="connsiteY2791"/>
                    </a:cxn>
                    <a:cxn ang="0">
                      <a:pos x="connsiteX2792" y="connsiteY2792"/>
                    </a:cxn>
                    <a:cxn ang="0">
                      <a:pos x="connsiteX2793" y="connsiteY2793"/>
                    </a:cxn>
                    <a:cxn ang="0">
                      <a:pos x="connsiteX2794" y="connsiteY2794"/>
                    </a:cxn>
                    <a:cxn ang="0">
                      <a:pos x="connsiteX2795" y="connsiteY2795"/>
                    </a:cxn>
                    <a:cxn ang="0">
                      <a:pos x="connsiteX2796" y="connsiteY2796"/>
                    </a:cxn>
                    <a:cxn ang="0">
                      <a:pos x="connsiteX2797" y="connsiteY2797"/>
                    </a:cxn>
                    <a:cxn ang="0">
                      <a:pos x="connsiteX2798" y="connsiteY2798"/>
                    </a:cxn>
                    <a:cxn ang="0">
                      <a:pos x="connsiteX2799" y="connsiteY2799"/>
                    </a:cxn>
                    <a:cxn ang="0">
                      <a:pos x="connsiteX2800" y="connsiteY2800"/>
                    </a:cxn>
                    <a:cxn ang="0">
                      <a:pos x="connsiteX2801" y="connsiteY2801"/>
                    </a:cxn>
                    <a:cxn ang="0">
                      <a:pos x="connsiteX2802" y="connsiteY2802"/>
                    </a:cxn>
                    <a:cxn ang="0">
                      <a:pos x="connsiteX2803" y="connsiteY2803"/>
                    </a:cxn>
                    <a:cxn ang="0">
                      <a:pos x="connsiteX2804" y="connsiteY2804"/>
                    </a:cxn>
                    <a:cxn ang="0">
                      <a:pos x="connsiteX2805" y="connsiteY2805"/>
                    </a:cxn>
                    <a:cxn ang="0">
                      <a:pos x="connsiteX2806" y="connsiteY2806"/>
                    </a:cxn>
                    <a:cxn ang="0">
                      <a:pos x="connsiteX2807" y="connsiteY2807"/>
                    </a:cxn>
                    <a:cxn ang="0">
                      <a:pos x="connsiteX2808" y="connsiteY2808"/>
                    </a:cxn>
                    <a:cxn ang="0">
                      <a:pos x="connsiteX2809" y="connsiteY2809"/>
                    </a:cxn>
                    <a:cxn ang="0">
                      <a:pos x="connsiteX2810" y="connsiteY2810"/>
                    </a:cxn>
                    <a:cxn ang="0">
                      <a:pos x="connsiteX2811" y="connsiteY2811"/>
                    </a:cxn>
                    <a:cxn ang="0">
                      <a:pos x="connsiteX2812" y="connsiteY2812"/>
                    </a:cxn>
                    <a:cxn ang="0">
                      <a:pos x="connsiteX2813" y="connsiteY2813"/>
                    </a:cxn>
                    <a:cxn ang="0">
                      <a:pos x="connsiteX2814" y="connsiteY2814"/>
                    </a:cxn>
                    <a:cxn ang="0">
                      <a:pos x="connsiteX2815" y="connsiteY2815"/>
                    </a:cxn>
                    <a:cxn ang="0">
                      <a:pos x="connsiteX2816" y="connsiteY2816"/>
                    </a:cxn>
                    <a:cxn ang="0">
                      <a:pos x="connsiteX2817" y="connsiteY2817"/>
                    </a:cxn>
                    <a:cxn ang="0">
                      <a:pos x="connsiteX2818" y="connsiteY2818"/>
                    </a:cxn>
                    <a:cxn ang="0">
                      <a:pos x="connsiteX2819" y="connsiteY2819"/>
                    </a:cxn>
                    <a:cxn ang="0">
                      <a:pos x="connsiteX2820" y="connsiteY2820"/>
                    </a:cxn>
                    <a:cxn ang="0">
                      <a:pos x="connsiteX2821" y="connsiteY2821"/>
                    </a:cxn>
                    <a:cxn ang="0">
                      <a:pos x="connsiteX2822" y="connsiteY2822"/>
                    </a:cxn>
                    <a:cxn ang="0">
                      <a:pos x="connsiteX2823" y="connsiteY2823"/>
                    </a:cxn>
                    <a:cxn ang="0">
                      <a:pos x="connsiteX2824" y="connsiteY2824"/>
                    </a:cxn>
                    <a:cxn ang="0">
                      <a:pos x="connsiteX2825" y="connsiteY2825"/>
                    </a:cxn>
                    <a:cxn ang="0">
                      <a:pos x="connsiteX2826" y="connsiteY2826"/>
                    </a:cxn>
                    <a:cxn ang="0">
                      <a:pos x="connsiteX2827" y="connsiteY2827"/>
                    </a:cxn>
                    <a:cxn ang="0">
                      <a:pos x="connsiteX2828" y="connsiteY2828"/>
                    </a:cxn>
                    <a:cxn ang="0">
                      <a:pos x="connsiteX2829" y="connsiteY2829"/>
                    </a:cxn>
                    <a:cxn ang="0">
                      <a:pos x="connsiteX2830" y="connsiteY2830"/>
                    </a:cxn>
                    <a:cxn ang="0">
                      <a:pos x="connsiteX2831" y="connsiteY2831"/>
                    </a:cxn>
                    <a:cxn ang="0">
                      <a:pos x="connsiteX2832" y="connsiteY2832"/>
                    </a:cxn>
                    <a:cxn ang="0">
                      <a:pos x="connsiteX2833" y="connsiteY2833"/>
                    </a:cxn>
                    <a:cxn ang="0">
                      <a:pos x="connsiteX2834" y="connsiteY2834"/>
                    </a:cxn>
                    <a:cxn ang="0">
                      <a:pos x="connsiteX2835" y="connsiteY2835"/>
                    </a:cxn>
                    <a:cxn ang="0">
                      <a:pos x="connsiteX2836" y="connsiteY2836"/>
                    </a:cxn>
                    <a:cxn ang="0">
                      <a:pos x="connsiteX2837" y="connsiteY2837"/>
                    </a:cxn>
                    <a:cxn ang="0">
                      <a:pos x="connsiteX2838" y="connsiteY2838"/>
                    </a:cxn>
                    <a:cxn ang="0">
                      <a:pos x="connsiteX2839" y="connsiteY2839"/>
                    </a:cxn>
                    <a:cxn ang="0">
                      <a:pos x="connsiteX2840" y="connsiteY2840"/>
                    </a:cxn>
                    <a:cxn ang="0">
                      <a:pos x="connsiteX2841" y="connsiteY2841"/>
                    </a:cxn>
                    <a:cxn ang="0">
                      <a:pos x="connsiteX2842" y="connsiteY2842"/>
                    </a:cxn>
                    <a:cxn ang="0">
                      <a:pos x="connsiteX2843" y="connsiteY2843"/>
                    </a:cxn>
                    <a:cxn ang="0">
                      <a:pos x="connsiteX2844" y="connsiteY2844"/>
                    </a:cxn>
                    <a:cxn ang="0">
                      <a:pos x="connsiteX2845" y="connsiteY2845"/>
                    </a:cxn>
                    <a:cxn ang="0">
                      <a:pos x="connsiteX2846" y="connsiteY2846"/>
                    </a:cxn>
                    <a:cxn ang="0">
                      <a:pos x="connsiteX2847" y="connsiteY2847"/>
                    </a:cxn>
                    <a:cxn ang="0">
                      <a:pos x="connsiteX2848" y="connsiteY2848"/>
                    </a:cxn>
                    <a:cxn ang="0">
                      <a:pos x="connsiteX2849" y="connsiteY2849"/>
                    </a:cxn>
                    <a:cxn ang="0">
                      <a:pos x="connsiteX2850" y="connsiteY2850"/>
                    </a:cxn>
                    <a:cxn ang="0">
                      <a:pos x="connsiteX2851" y="connsiteY2851"/>
                    </a:cxn>
                    <a:cxn ang="0">
                      <a:pos x="connsiteX2852" y="connsiteY2852"/>
                    </a:cxn>
                    <a:cxn ang="0">
                      <a:pos x="connsiteX2853" y="connsiteY2853"/>
                    </a:cxn>
                    <a:cxn ang="0">
                      <a:pos x="connsiteX2854" y="connsiteY2854"/>
                    </a:cxn>
                    <a:cxn ang="0">
                      <a:pos x="connsiteX2855" y="connsiteY2855"/>
                    </a:cxn>
                    <a:cxn ang="0">
                      <a:pos x="connsiteX2856" y="connsiteY2856"/>
                    </a:cxn>
                    <a:cxn ang="0">
                      <a:pos x="connsiteX2857" y="connsiteY2857"/>
                    </a:cxn>
                    <a:cxn ang="0">
                      <a:pos x="connsiteX2858" y="connsiteY2858"/>
                    </a:cxn>
                    <a:cxn ang="0">
                      <a:pos x="connsiteX2859" y="connsiteY2859"/>
                    </a:cxn>
                    <a:cxn ang="0">
                      <a:pos x="connsiteX2860" y="connsiteY2860"/>
                    </a:cxn>
                    <a:cxn ang="0">
                      <a:pos x="connsiteX2861" y="connsiteY2861"/>
                    </a:cxn>
                    <a:cxn ang="0">
                      <a:pos x="connsiteX2862" y="connsiteY2862"/>
                    </a:cxn>
                    <a:cxn ang="0">
                      <a:pos x="connsiteX2863" y="connsiteY2863"/>
                    </a:cxn>
                    <a:cxn ang="0">
                      <a:pos x="connsiteX2864" y="connsiteY2864"/>
                    </a:cxn>
                    <a:cxn ang="0">
                      <a:pos x="connsiteX2865" y="connsiteY2865"/>
                    </a:cxn>
                    <a:cxn ang="0">
                      <a:pos x="connsiteX2866" y="connsiteY2866"/>
                    </a:cxn>
                    <a:cxn ang="0">
                      <a:pos x="connsiteX2867" y="connsiteY2867"/>
                    </a:cxn>
                    <a:cxn ang="0">
                      <a:pos x="connsiteX2868" y="connsiteY2868"/>
                    </a:cxn>
                    <a:cxn ang="0">
                      <a:pos x="connsiteX2869" y="connsiteY2869"/>
                    </a:cxn>
                    <a:cxn ang="0">
                      <a:pos x="connsiteX2870" y="connsiteY2870"/>
                    </a:cxn>
                    <a:cxn ang="0">
                      <a:pos x="connsiteX2871" y="connsiteY2871"/>
                    </a:cxn>
                    <a:cxn ang="0">
                      <a:pos x="connsiteX2872" y="connsiteY2872"/>
                    </a:cxn>
                    <a:cxn ang="0">
                      <a:pos x="connsiteX2873" y="connsiteY2873"/>
                    </a:cxn>
                    <a:cxn ang="0">
                      <a:pos x="connsiteX2874" y="connsiteY2874"/>
                    </a:cxn>
                    <a:cxn ang="0">
                      <a:pos x="connsiteX2875" y="connsiteY2875"/>
                    </a:cxn>
                    <a:cxn ang="0">
                      <a:pos x="connsiteX2876" y="connsiteY2876"/>
                    </a:cxn>
                    <a:cxn ang="0">
                      <a:pos x="connsiteX2877" y="connsiteY2877"/>
                    </a:cxn>
                    <a:cxn ang="0">
                      <a:pos x="connsiteX2878" y="connsiteY2878"/>
                    </a:cxn>
                    <a:cxn ang="0">
                      <a:pos x="connsiteX2879" y="connsiteY2879"/>
                    </a:cxn>
                    <a:cxn ang="0">
                      <a:pos x="connsiteX2880" y="connsiteY2880"/>
                    </a:cxn>
                    <a:cxn ang="0">
                      <a:pos x="connsiteX2881" y="connsiteY2881"/>
                    </a:cxn>
                    <a:cxn ang="0">
                      <a:pos x="connsiteX2882" y="connsiteY2882"/>
                    </a:cxn>
                    <a:cxn ang="0">
                      <a:pos x="connsiteX2883" y="connsiteY2883"/>
                    </a:cxn>
                    <a:cxn ang="0">
                      <a:pos x="connsiteX2884" y="connsiteY2884"/>
                    </a:cxn>
                    <a:cxn ang="0">
                      <a:pos x="connsiteX2885" y="connsiteY2885"/>
                    </a:cxn>
                    <a:cxn ang="0">
                      <a:pos x="connsiteX2886" y="connsiteY2886"/>
                    </a:cxn>
                    <a:cxn ang="0">
                      <a:pos x="connsiteX2887" y="connsiteY2887"/>
                    </a:cxn>
                    <a:cxn ang="0">
                      <a:pos x="connsiteX2888" y="connsiteY2888"/>
                    </a:cxn>
                    <a:cxn ang="0">
                      <a:pos x="connsiteX2889" y="connsiteY2889"/>
                    </a:cxn>
                    <a:cxn ang="0">
                      <a:pos x="connsiteX2890" y="connsiteY2890"/>
                    </a:cxn>
                    <a:cxn ang="0">
                      <a:pos x="connsiteX2891" y="connsiteY2891"/>
                    </a:cxn>
                    <a:cxn ang="0">
                      <a:pos x="connsiteX2892" y="connsiteY2892"/>
                    </a:cxn>
                    <a:cxn ang="0">
                      <a:pos x="connsiteX2893" y="connsiteY2893"/>
                    </a:cxn>
                    <a:cxn ang="0">
                      <a:pos x="connsiteX2894" y="connsiteY2894"/>
                    </a:cxn>
                    <a:cxn ang="0">
                      <a:pos x="connsiteX2895" y="connsiteY2895"/>
                    </a:cxn>
                    <a:cxn ang="0">
                      <a:pos x="connsiteX2896" y="connsiteY2896"/>
                    </a:cxn>
                    <a:cxn ang="0">
                      <a:pos x="connsiteX2897" y="connsiteY2897"/>
                    </a:cxn>
                    <a:cxn ang="0">
                      <a:pos x="connsiteX2898" y="connsiteY2898"/>
                    </a:cxn>
                    <a:cxn ang="0">
                      <a:pos x="connsiteX2899" y="connsiteY2899"/>
                    </a:cxn>
                    <a:cxn ang="0">
                      <a:pos x="connsiteX2900" y="connsiteY2900"/>
                    </a:cxn>
                    <a:cxn ang="0">
                      <a:pos x="connsiteX2901" y="connsiteY2901"/>
                    </a:cxn>
                    <a:cxn ang="0">
                      <a:pos x="connsiteX2902" y="connsiteY2902"/>
                    </a:cxn>
                    <a:cxn ang="0">
                      <a:pos x="connsiteX2903" y="connsiteY2903"/>
                    </a:cxn>
                    <a:cxn ang="0">
                      <a:pos x="connsiteX2904" y="connsiteY2904"/>
                    </a:cxn>
                    <a:cxn ang="0">
                      <a:pos x="connsiteX2905" y="connsiteY2905"/>
                    </a:cxn>
                    <a:cxn ang="0">
                      <a:pos x="connsiteX2906" y="connsiteY2906"/>
                    </a:cxn>
                    <a:cxn ang="0">
                      <a:pos x="connsiteX2907" y="connsiteY2907"/>
                    </a:cxn>
                    <a:cxn ang="0">
                      <a:pos x="connsiteX2908" y="connsiteY2908"/>
                    </a:cxn>
                    <a:cxn ang="0">
                      <a:pos x="connsiteX2909" y="connsiteY2909"/>
                    </a:cxn>
                    <a:cxn ang="0">
                      <a:pos x="connsiteX2910" y="connsiteY2910"/>
                    </a:cxn>
                    <a:cxn ang="0">
                      <a:pos x="connsiteX2911" y="connsiteY2911"/>
                    </a:cxn>
                    <a:cxn ang="0">
                      <a:pos x="connsiteX2912" y="connsiteY2912"/>
                    </a:cxn>
                    <a:cxn ang="0">
                      <a:pos x="connsiteX2913" y="connsiteY2913"/>
                    </a:cxn>
                    <a:cxn ang="0">
                      <a:pos x="connsiteX2914" y="connsiteY2914"/>
                    </a:cxn>
                    <a:cxn ang="0">
                      <a:pos x="connsiteX2915" y="connsiteY2915"/>
                    </a:cxn>
                    <a:cxn ang="0">
                      <a:pos x="connsiteX2916" y="connsiteY2916"/>
                    </a:cxn>
                    <a:cxn ang="0">
                      <a:pos x="connsiteX2917" y="connsiteY2917"/>
                    </a:cxn>
                    <a:cxn ang="0">
                      <a:pos x="connsiteX2918" y="connsiteY2918"/>
                    </a:cxn>
                    <a:cxn ang="0">
                      <a:pos x="connsiteX2919" y="connsiteY2919"/>
                    </a:cxn>
                    <a:cxn ang="0">
                      <a:pos x="connsiteX2920" y="connsiteY2920"/>
                    </a:cxn>
                    <a:cxn ang="0">
                      <a:pos x="connsiteX2921" y="connsiteY2921"/>
                    </a:cxn>
                    <a:cxn ang="0">
                      <a:pos x="connsiteX2922" y="connsiteY2922"/>
                    </a:cxn>
                    <a:cxn ang="0">
                      <a:pos x="connsiteX2923" y="connsiteY2923"/>
                    </a:cxn>
                    <a:cxn ang="0">
                      <a:pos x="connsiteX2924" y="connsiteY2924"/>
                    </a:cxn>
                    <a:cxn ang="0">
                      <a:pos x="connsiteX2925" y="connsiteY2925"/>
                    </a:cxn>
                    <a:cxn ang="0">
                      <a:pos x="connsiteX2926" y="connsiteY2926"/>
                    </a:cxn>
                    <a:cxn ang="0">
                      <a:pos x="connsiteX2927" y="connsiteY2927"/>
                    </a:cxn>
                    <a:cxn ang="0">
                      <a:pos x="connsiteX2928" y="connsiteY2928"/>
                    </a:cxn>
                    <a:cxn ang="0">
                      <a:pos x="connsiteX2929" y="connsiteY2929"/>
                    </a:cxn>
                    <a:cxn ang="0">
                      <a:pos x="connsiteX2930" y="connsiteY2930"/>
                    </a:cxn>
                    <a:cxn ang="0">
                      <a:pos x="connsiteX2931" y="connsiteY2931"/>
                    </a:cxn>
                    <a:cxn ang="0">
                      <a:pos x="connsiteX2932" y="connsiteY2932"/>
                    </a:cxn>
                    <a:cxn ang="0">
                      <a:pos x="connsiteX2933" y="connsiteY2933"/>
                    </a:cxn>
                    <a:cxn ang="0">
                      <a:pos x="connsiteX2934" y="connsiteY2934"/>
                    </a:cxn>
                    <a:cxn ang="0">
                      <a:pos x="connsiteX2935" y="connsiteY2935"/>
                    </a:cxn>
                    <a:cxn ang="0">
                      <a:pos x="connsiteX2936" y="connsiteY2936"/>
                    </a:cxn>
                    <a:cxn ang="0">
                      <a:pos x="connsiteX2937" y="connsiteY2937"/>
                    </a:cxn>
                    <a:cxn ang="0">
                      <a:pos x="connsiteX2938" y="connsiteY2938"/>
                    </a:cxn>
                    <a:cxn ang="0">
                      <a:pos x="connsiteX2939" y="connsiteY2939"/>
                    </a:cxn>
                    <a:cxn ang="0">
                      <a:pos x="connsiteX2940" y="connsiteY2940"/>
                    </a:cxn>
                    <a:cxn ang="0">
                      <a:pos x="connsiteX2941" y="connsiteY2941"/>
                    </a:cxn>
                    <a:cxn ang="0">
                      <a:pos x="connsiteX2942" y="connsiteY2942"/>
                    </a:cxn>
                    <a:cxn ang="0">
                      <a:pos x="connsiteX2943" y="connsiteY2943"/>
                    </a:cxn>
                    <a:cxn ang="0">
                      <a:pos x="connsiteX2944" y="connsiteY2944"/>
                    </a:cxn>
                    <a:cxn ang="0">
                      <a:pos x="connsiteX2945" y="connsiteY2945"/>
                    </a:cxn>
                    <a:cxn ang="0">
                      <a:pos x="connsiteX2946" y="connsiteY2946"/>
                    </a:cxn>
                    <a:cxn ang="0">
                      <a:pos x="connsiteX2947" y="connsiteY2947"/>
                    </a:cxn>
                    <a:cxn ang="0">
                      <a:pos x="connsiteX2948" y="connsiteY2948"/>
                    </a:cxn>
                    <a:cxn ang="0">
                      <a:pos x="connsiteX2949" y="connsiteY2949"/>
                    </a:cxn>
                    <a:cxn ang="0">
                      <a:pos x="connsiteX2950" y="connsiteY2950"/>
                    </a:cxn>
                    <a:cxn ang="0">
                      <a:pos x="connsiteX2951" y="connsiteY2951"/>
                    </a:cxn>
                    <a:cxn ang="0">
                      <a:pos x="connsiteX2952" y="connsiteY2952"/>
                    </a:cxn>
                    <a:cxn ang="0">
                      <a:pos x="connsiteX2953" y="connsiteY2953"/>
                    </a:cxn>
                    <a:cxn ang="0">
                      <a:pos x="connsiteX2954" y="connsiteY2954"/>
                    </a:cxn>
                    <a:cxn ang="0">
                      <a:pos x="connsiteX2955" y="connsiteY2955"/>
                    </a:cxn>
                    <a:cxn ang="0">
                      <a:pos x="connsiteX2956" y="connsiteY2956"/>
                    </a:cxn>
                    <a:cxn ang="0">
                      <a:pos x="connsiteX2957" y="connsiteY2957"/>
                    </a:cxn>
                    <a:cxn ang="0">
                      <a:pos x="connsiteX2958" y="connsiteY2958"/>
                    </a:cxn>
                    <a:cxn ang="0">
                      <a:pos x="connsiteX2959" y="connsiteY2959"/>
                    </a:cxn>
                    <a:cxn ang="0">
                      <a:pos x="connsiteX2960" y="connsiteY2960"/>
                    </a:cxn>
                    <a:cxn ang="0">
                      <a:pos x="connsiteX2961" y="connsiteY2961"/>
                    </a:cxn>
                    <a:cxn ang="0">
                      <a:pos x="connsiteX2962" y="connsiteY2962"/>
                    </a:cxn>
                    <a:cxn ang="0">
                      <a:pos x="connsiteX2963" y="connsiteY2963"/>
                    </a:cxn>
                    <a:cxn ang="0">
                      <a:pos x="connsiteX2964" y="connsiteY2964"/>
                    </a:cxn>
                    <a:cxn ang="0">
                      <a:pos x="connsiteX2965" y="connsiteY2965"/>
                    </a:cxn>
                    <a:cxn ang="0">
                      <a:pos x="connsiteX2966" y="connsiteY2966"/>
                    </a:cxn>
                    <a:cxn ang="0">
                      <a:pos x="connsiteX2967" y="connsiteY2967"/>
                    </a:cxn>
                    <a:cxn ang="0">
                      <a:pos x="connsiteX2968" y="connsiteY2968"/>
                    </a:cxn>
                    <a:cxn ang="0">
                      <a:pos x="connsiteX2969" y="connsiteY2969"/>
                    </a:cxn>
                    <a:cxn ang="0">
                      <a:pos x="connsiteX2970" y="connsiteY2970"/>
                    </a:cxn>
                    <a:cxn ang="0">
                      <a:pos x="connsiteX2971" y="connsiteY2971"/>
                    </a:cxn>
                    <a:cxn ang="0">
                      <a:pos x="connsiteX2972" y="connsiteY2972"/>
                    </a:cxn>
                    <a:cxn ang="0">
                      <a:pos x="connsiteX2973" y="connsiteY2973"/>
                    </a:cxn>
                    <a:cxn ang="0">
                      <a:pos x="connsiteX2974" y="connsiteY2974"/>
                    </a:cxn>
                    <a:cxn ang="0">
                      <a:pos x="connsiteX2975" y="connsiteY2975"/>
                    </a:cxn>
                    <a:cxn ang="0">
                      <a:pos x="connsiteX2976" y="connsiteY2976"/>
                    </a:cxn>
                    <a:cxn ang="0">
                      <a:pos x="connsiteX2977" y="connsiteY2977"/>
                    </a:cxn>
                    <a:cxn ang="0">
                      <a:pos x="connsiteX2978" y="connsiteY2978"/>
                    </a:cxn>
                    <a:cxn ang="0">
                      <a:pos x="connsiteX2979" y="connsiteY2979"/>
                    </a:cxn>
                    <a:cxn ang="0">
                      <a:pos x="connsiteX2980" y="connsiteY2980"/>
                    </a:cxn>
                    <a:cxn ang="0">
                      <a:pos x="connsiteX2981" y="connsiteY2981"/>
                    </a:cxn>
                    <a:cxn ang="0">
                      <a:pos x="connsiteX2982" y="connsiteY2982"/>
                    </a:cxn>
                    <a:cxn ang="0">
                      <a:pos x="connsiteX2983" y="connsiteY2983"/>
                    </a:cxn>
                    <a:cxn ang="0">
                      <a:pos x="connsiteX2984" y="connsiteY2984"/>
                    </a:cxn>
                    <a:cxn ang="0">
                      <a:pos x="connsiteX2985" y="connsiteY2985"/>
                    </a:cxn>
                    <a:cxn ang="0">
                      <a:pos x="connsiteX2986" y="connsiteY2986"/>
                    </a:cxn>
                    <a:cxn ang="0">
                      <a:pos x="connsiteX2987" y="connsiteY2987"/>
                    </a:cxn>
                    <a:cxn ang="0">
                      <a:pos x="connsiteX2988" y="connsiteY2988"/>
                    </a:cxn>
                    <a:cxn ang="0">
                      <a:pos x="connsiteX2989" y="connsiteY2989"/>
                    </a:cxn>
                    <a:cxn ang="0">
                      <a:pos x="connsiteX2990" y="connsiteY2990"/>
                    </a:cxn>
                    <a:cxn ang="0">
                      <a:pos x="connsiteX2991" y="connsiteY2991"/>
                    </a:cxn>
                    <a:cxn ang="0">
                      <a:pos x="connsiteX2992" y="connsiteY2992"/>
                    </a:cxn>
                    <a:cxn ang="0">
                      <a:pos x="connsiteX2993" y="connsiteY2993"/>
                    </a:cxn>
                    <a:cxn ang="0">
                      <a:pos x="connsiteX2994" y="connsiteY2994"/>
                    </a:cxn>
                    <a:cxn ang="0">
                      <a:pos x="connsiteX2995" y="connsiteY2995"/>
                    </a:cxn>
                    <a:cxn ang="0">
                      <a:pos x="connsiteX2996" y="connsiteY2996"/>
                    </a:cxn>
                    <a:cxn ang="0">
                      <a:pos x="connsiteX2997" y="connsiteY2997"/>
                    </a:cxn>
                    <a:cxn ang="0">
                      <a:pos x="connsiteX2998" y="connsiteY2998"/>
                    </a:cxn>
                    <a:cxn ang="0">
                      <a:pos x="connsiteX2999" y="connsiteY2999"/>
                    </a:cxn>
                    <a:cxn ang="0">
                      <a:pos x="connsiteX3000" y="connsiteY3000"/>
                    </a:cxn>
                    <a:cxn ang="0">
                      <a:pos x="connsiteX3001" y="connsiteY3001"/>
                    </a:cxn>
                    <a:cxn ang="0">
                      <a:pos x="connsiteX3002" y="connsiteY3002"/>
                    </a:cxn>
                    <a:cxn ang="0">
                      <a:pos x="connsiteX3003" y="connsiteY3003"/>
                    </a:cxn>
                    <a:cxn ang="0">
                      <a:pos x="connsiteX3004" y="connsiteY3004"/>
                    </a:cxn>
                    <a:cxn ang="0">
                      <a:pos x="connsiteX3005" y="connsiteY3005"/>
                    </a:cxn>
                    <a:cxn ang="0">
                      <a:pos x="connsiteX3006" y="connsiteY3006"/>
                    </a:cxn>
                    <a:cxn ang="0">
                      <a:pos x="connsiteX3007" y="connsiteY3007"/>
                    </a:cxn>
                    <a:cxn ang="0">
                      <a:pos x="connsiteX3008" y="connsiteY3008"/>
                    </a:cxn>
                    <a:cxn ang="0">
                      <a:pos x="connsiteX3009" y="connsiteY3009"/>
                    </a:cxn>
                    <a:cxn ang="0">
                      <a:pos x="connsiteX3010" y="connsiteY3010"/>
                    </a:cxn>
                    <a:cxn ang="0">
                      <a:pos x="connsiteX3011" y="connsiteY3011"/>
                    </a:cxn>
                    <a:cxn ang="0">
                      <a:pos x="connsiteX3012" y="connsiteY3012"/>
                    </a:cxn>
                    <a:cxn ang="0">
                      <a:pos x="connsiteX3013" y="connsiteY3013"/>
                    </a:cxn>
                    <a:cxn ang="0">
                      <a:pos x="connsiteX3014" y="connsiteY3014"/>
                    </a:cxn>
                    <a:cxn ang="0">
                      <a:pos x="connsiteX3015" y="connsiteY3015"/>
                    </a:cxn>
                    <a:cxn ang="0">
                      <a:pos x="connsiteX3016" y="connsiteY3016"/>
                    </a:cxn>
                    <a:cxn ang="0">
                      <a:pos x="connsiteX3017" y="connsiteY3017"/>
                    </a:cxn>
                    <a:cxn ang="0">
                      <a:pos x="connsiteX3018" y="connsiteY3018"/>
                    </a:cxn>
                    <a:cxn ang="0">
                      <a:pos x="connsiteX3019" y="connsiteY3019"/>
                    </a:cxn>
                    <a:cxn ang="0">
                      <a:pos x="connsiteX3020" y="connsiteY3020"/>
                    </a:cxn>
                    <a:cxn ang="0">
                      <a:pos x="connsiteX3021" y="connsiteY3021"/>
                    </a:cxn>
                    <a:cxn ang="0">
                      <a:pos x="connsiteX3022" y="connsiteY3022"/>
                    </a:cxn>
                    <a:cxn ang="0">
                      <a:pos x="connsiteX3023" y="connsiteY3023"/>
                    </a:cxn>
                    <a:cxn ang="0">
                      <a:pos x="connsiteX3024" y="connsiteY3024"/>
                    </a:cxn>
                    <a:cxn ang="0">
                      <a:pos x="connsiteX3025" y="connsiteY3025"/>
                    </a:cxn>
                    <a:cxn ang="0">
                      <a:pos x="connsiteX3026" y="connsiteY3026"/>
                    </a:cxn>
                    <a:cxn ang="0">
                      <a:pos x="connsiteX3027" y="connsiteY3027"/>
                    </a:cxn>
                    <a:cxn ang="0">
                      <a:pos x="connsiteX3028" y="connsiteY3028"/>
                    </a:cxn>
                    <a:cxn ang="0">
                      <a:pos x="connsiteX3029" y="connsiteY3029"/>
                    </a:cxn>
                    <a:cxn ang="0">
                      <a:pos x="connsiteX3030" y="connsiteY3030"/>
                    </a:cxn>
                    <a:cxn ang="0">
                      <a:pos x="connsiteX3031" y="connsiteY3031"/>
                    </a:cxn>
                    <a:cxn ang="0">
                      <a:pos x="connsiteX3032" y="connsiteY3032"/>
                    </a:cxn>
                    <a:cxn ang="0">
                      <a:pos x="connsiteX3033" y="connsiteY3033"/>
                    </a:cxn>
                    <a:cxn ang="0">
                      <a:pos x="connsiteX3034" y="connsiteY3034"/>
                    </a:cxn>
                    <a:cxn ang="0">
                      <a:pos x="connsiteX3035" y="connsiteY3035"/>
                    </a:cxn>
                    <a:cxn ang="0">
                      <a:pos x="connsiteX3036" y="connsiteY3036"/>
                    </a:cxn>
                    <a:cxn ang="0">
                      <a:pos x="connsiteX3037" y="connsiteY3037"/>
                    </a:cxn>
                    <a:cxn ang="0">
                      <a:pos x="connsiteX3038" y="connsiteY3038"/>
                    </a:cxn>
                    <a:cxn ang="0">
                      <a:pos x="connsiteX3039" y="connsiteY3039"/>
                    </a:cxn>
                    <a:cxn ang="0">
                      <a:pos x="connsiteX3040" y="connsiteY3040"/>
                    </a:cxn>
                    <a:cxn ang="0">
                      <a:pos x="connsiteX3041" y="connsiteY3041"/>
                    </a:cxn>
                    <a:cxn ang="0">
                      <a:pos x="connsiteX3042" y="connsiteY3042"/>
                    </a:cxn>
                    <a:cxn ang="0">
                      <a:pos x="connsiteX3043" y="connsiteY3043"/>
                    </a:cxn>
                    <a:cxn ang="0">
                      <a:pos x="connsiteX3044" y="connsiteY3044"/>
                    </a:cxn>
                    <a:cxn ang="0">
                      <a:pos x="connsiteX3045" y="connsiteY3045"/>
                    </a:cxn>
                    <a:cxn ang="0">
                      <a:pos x="connsiteX3046" y="connsiteY3046"/>
                    </a:cxn>
                    <a:cxn ang="0">
                      <a:pos x="connsiteX3047" y="connsiteY3047"/>
                    </a:cxn>
                    <a:cxn ang="0">
                      <a:pos x="connsiteX3048" y="connsiteY3048"/>
                    </a:cxn>
                    <a:cxn ang="0">
                      <a:pos x="connsiteX3049" y="connsiteY3049"/>
                    </a:cxn>
                    <a:cxn ang="0">
                      <a:pos x="connsiteX3050" y="connsiteY3050"/>
                    </a:cxn>
                    <a:cxn ang="0">
                      <a:pos x="connsiteX3051" y="connsiteY3051"/>
                    </a:cxn>
                    <a:cxn ang="0">
                      <a:pos x="connsiteX3052" y="connsiteY3052"/>
                    </a:cxn>
                    <a:cxn ang="0">
                      <a:pos x="connsiteX3053" y="connsiteY3053"/>
                    </a:cxn>
                    <a:cxn ang="0">
                      <a:pos x="connsiteX3054" y="connsiteY3054"/>
                    </a:cxn>
                    <a:cxn ang="0">
                      <a:pos x="connsiteX3055" y="connsiteY3055"/>
                    </a:cxn>
                    <a:cxn ang="0">
                      <a:pos x="connsiteX3056" y="connsiteY3056"/>
                    </a:cxn>
                    <a:cxn ang="0">
                      <a:pos x="connsiteX3057" y="connsiteY3057"/>
                    </a:cxn>
                    <a:cxn ang="0">
                      <a:pos x="connsiteX3058" y="connsiteY3058"/>
                    </a:cxn>
                    <a:cxn ang="0">
                      <a:pos x="connsiteX3059" y="connsiteY3059"/>
                    </a:cxn>
                    <a:cxn ang="0">
                      <a:pos x="connsiteX3060" y="connsiteY3060"/>
                    </a:cxn>
                    <a:cxn ang="0">
                      <a:pos x="connsiteX3061" y="connsiteY3061"/>
                    </a:cxn>
                    <a:cxn ang="0">
                      <a:pos x="connsiteX3062" y="connsiteY3062"/>
                    </a:cxn>
                    <a:cxn ang="0">
                      <a:pos x="connsiteX3063" y="connsiteY3063"/>
                    </a:cxn>
                    <a:cxn ang="0">
                      <a:pos x="connsiteX3064" y="connsiteY3064"/>
                    </a:cxn>
                    <a:cxn ang="0">
                      <a:pos x="connsiteX3065" y="connsiteY3065"/>
                    </a:cxn>
                    <a:cxn ang="0">
                      <a:pos x="connsiteX3066" y="connsiteY3066"/>
                    </a:cxn>
                    <a:cxn ang="0">
                      <a:pos x="connsiteX3067" y="connsiteY3067"/>
                    </a:cxn>
                    <a:cxn ang="0">
                      <a:pos x="connsiteX3068" y="connsiteY3068"/>
                    </a:cxn>
                    <a:cxn ang="0">
                      <a:pos x="connsiteX3069" y="connsiteY3069"/>
                    </a:cxn>
                    <a:cxn ang="0">
                      <a:pos x="connsiteX3070" y="connsiteY3070"/>
                    </a:cxn>
                    <a:cxn ang="0">
                      <a:pos x="connsiteX3071" y="connsiteY3071"/>
                    </a:cxn>
                    <a:cxn ang="0">
                      <a:pos x="connsiteX3072" y="connsiteY3072"/>
                    </a:cxn>
                    <a:cxn ang="0">
                      <a:pos x="connsiteX3073" y="connsiteY3073"/>
                    </a:cxn>
                    <a:cxn ang="0">
                      <a:pos x="connsiteX3074" y="connsiteY3074"/>
                    </a:cxn>
                    <a:cxn ang="0">
                      <a:pos x="connsiteX3075" y="connsiteY3075"/>
                    </a:cxn>
                    <a:cxn ang="0">
                      <a:pos x="connsiteX3076" y="connsiteY3076"/>
                    </a:cxn>
                    <a:cxn ang="0">
                      <a:pos x="connsiteX3077" y="connsiteY3077"/>
                    </a:cxn>
                    <a:cxn ang="0">
                      <a:pos x="connsiteX3078" y="connsiteY3078"/>
                    </a:cxn>
                    <a:cxn ang="0">
                      <a:pos x="connsiteX3079" y="connsiteY3079"/>
                    </a:cxn>
                    <a:cxn ang="0">
                      <a:pos x="connsiteX3080" y="connsiteY3080"/>
                    </a:cxn>
                    <a:cxn ang="0">
                      <a:pos x="connsiteX3081" y="connsiteY3081"/>
                    </a:cxn>
                    <a:cxn ang="0">
                      <a:pos x="connsiteX3082" y="connsiteY3082"/>
                    </a:cxn>
                    <a:cxn ang="0">
                      <a:pos x="connsiteX3083" y="connsiteY3083"/>
                    </a:cxn>
                    <a:cxn ang="0">
                      <a:pos x="connsiteX3084" y="connsiteY3084"/>
                    </a:cxn>
                    <a:cxn ang="0">
                      <a:pos x="connsiteX3085" y="connsiteY3085"/>
                    </a:cxn>
                    <a:cxn ang="0">
                      <a:pos x="connsiteX3086" y="connsiteY3086"/>
                    </a:cxn>
                    <a:cxn ang="0">
                      <a:pos x="connsiteX3087" y="connsiteY3087"/>
                    </a:cxn>
                    <a:cxn ang="0">
                      <a:pos x="connsiteX3088" y="connsiteY3088"/>
                    </a:cxn>
                    <a:cxn ang="0">
                      <a:pos x="connsiteX3089" y="connsiteY3089"/>
                    </a:cxn>
                    <a:cxn ang="0">
                      <a:pos x="connsiteX3090" y="connsiteY3090"/>
                    </a:cxn>
                    <a:cxn ang="0">
                      <a:pos x="connsiteX3091" y="connsiteY3091"/>
                    </a:cxn>
                    <a:cxn ang="0">
                      <a:pos x="connsiteX3092" y="connsiteY3092"/>
                    </a:cxn>
                    <a:cxn ang="0">
                      <a:pos x="connsiteX3093" y="connsiteY3093"/>
                    </a:cxn>
                    <a:cxn ang="0">
                      <a:pos x="connsiteX3094" y="connsiteY3094"/>
                    </a:cxn>
                    <a:cxn ang="0">
                      <a:pos x="connsiteX3095" y="connsiteY3095"/>
                    </a:cxn>
                    <a:cxn ang="0">
                      <a:pos x="connsiteX3096" y="connsiteY3096"/>
                    </a:cxn>
                    <a:cxn ang="0">
                      <a:pos x="connsiteX3097" y="connsiteY3097"/>
                    </a:cxn>
                    <a:cxn ang="0">
                      <a:pos x="connsiteX3098" y="connsiteY3098"/>
                    </a:cxn>
                    <a:cxn ang="0">
                      <a:pos x="connsiteX3099" y="connsiteY3099"/>
                    </a:cxn>
                    <a:cxn ang="0">
                      <a:pos x="connsiteX3100" y="connsiteY3100"/>
                    </a:cxn>
                    <a:cxn ang="0">
                      <a:pos x="connsiteX3101" y="connsiteY3101"/>
                    </a:cxn>
                    <a:cxn ang="0">
                      <a:pos x="connsiteX3102" y="connsiteY3102"/>
                    </a:cxn>
                    <a:cxn ang="0">
                      <a:pos x="connsiteX3103" y="connsiteY3103"/>
                    </a:cxn>
                    <a:cxn ang="0">
                      <a:pos x="connsiteX3104" y="connsiteY3104"/>
                    </a:cxn>
                    <a:cxn ang="0">
                      <a:pos x="connsiteX3105" y="connsiteY3105"/>
                    </a:cxn>
                    <a:cxn ang="0">
                      <a:pos x="connsiteX3106" y="connsiteY3106"/>
                    </a:cxn>
                    <a:cxn ang="0">
                      <a:pos x="connsiteX3107" y="connsiteY3107"/>
                    </a:cxn>
                    <a:cxn ang="0">
                      <a:pos x="connsiteX3108" y="connsiteY3108"/>
                    </a:cxn>
                    <a:cxn ang="0">
                      <a:pos x="connsiteX3109" y="connsiteY3109"/>
                    </a:cxn>
                    <a:cxn ang="0">
                      <a:pos x="connsiteX3110" y="connsiteY3110"/>
                    </a:cxn>
                    <a:cxn ang="0">
                      <a:pos x="connsiteX3111" y="connsiteY3111"/>
                    </a:cxn>
                    <a:cxn ang="0">
                      <a:pos x="connsiteX3112" y="connsiteY3112"/>
                    </a:cxn>
                    <a:cxn ang="0">
                      <a:pos x="connsiteX3113" y="connsiteY3113"/>
                    </a:cxn>
                    <a:cxn ang="0">
                      <a:pos x="connsiteX3114" y="connsiteY3114"/>
                    </a:cxn>
                    <a:cxn ang="0">
                      <a:pos x="connsiteX3115" y="connsiteY3115"/>
                    </a:cxn>
                    <a:cxn ang="0">
                      <a:pos x="connsiteX3116" y="connsiteY3116"/>
                    </a:cxn>
                    <a:cxn ang="0">
                      <a:pos x="connsiteX3117" y="connsiteY3117"/>
                    </a:cxn>
                    <a:cxn ang="0">
                      <a:pos x="connsiteX3118" y="connsiteY3118"/>
                    </a:cxn>
                    <a:cxn ang="0">
                      <a:pos x="connsiteX3119" y="connsiteY3119"/>
                    </a:cxn>
                    <a:cxn ang="0">
                      <a:pos x="connsiteX3120" y="connsiteY3120"/>
                    </a:cxn>
                    <a:cxn ang="0">
                      <a:pos x="connsiteX3121" y="connsiteY3121"/>
                    </a:cxn>
                    <a:cxn ang="0">
                      <a:pos x="connsiteX3122" y="connsiteY3122"/>
                    </a:cxn>
                    <a:cxn ang="0">
                      <a:pos x="connsiteX3123" y="connsiteY3123"/>
                    </a:cxn>
                    <a:cxn ang="0">
                      <a:pos x="connsiteX3124" y="connsiteY3124"/>
                    </a:cxn>
                    <a:cxn ang="0">
                      <a:pos x="connsiteX3125" y="connsiteY3125"/>
                    </a:cxn>
                    <a:cxn ang="0">
                      <a:pos x="connsiteX3126" y="connsiteY3126"/>
                    </a:cxn>
                    <a:cxn ang="0">
                      <a:pos x="connsiteX3127" y="connsiteY3127"/>
                    </a:cxn>
                    <a:cxn ang="0">
                      <a:pos x="connsiteX3128" y="connsiteY3128"/>
                    </a:cxn>
                    <a:cxn ang="0">
                      <a:pos x="connsiteX3129" y="connsiteY3129"/>
                    </a:cxn>
                    <a:cxn ang="0">
                      <a:pos x="connsiteX3130" y="connsiteY3130"/>
                    </a:cxn>
                    <a:cxn ang="0">
                      <a:pos x="connsiteX3131" y="connsiteY3131"/>
                    </a:cxn>
                    <a:cxn ang="0">
                      <a:pos x="connsiteX3132" y="connsiteY3132"/>
                    </a:cxn>
                    <a:cxn ang="0">
                      <a:pos x="connsiteX3133" y="connsiteY3133"/>
                    </a:cxn>
                    <a:cxn ang="0">
                      <a:pos x="connsiteX3134" y="connsiteY3134"/>
                    </a:cxn>
                    <a:cxn ang="0">
                      <a:pos x="connsiteX3135" y="connsiteY3135"/>
                    </a:cxn>
                    <a:cxn ang="0">
                      <a:pos x="connsiteX3136" y="connsiteY3136"/>
                    </a:cxn>
                    <a:cxn ang="0">
                      <a:pos x="connsiteX3137" y="connsiteY3137"/>
                    </a:cxn>
                    <a:cxn ang="0">
                      <a:pos x="connsiteX3138" y="connsiteY3138"/>
                    </a:cxn>
                    <a:cxn ang="0">
                      <a:pos x="connsiteX3139" y="connsiteY3139"/>
                    </a:cxn>
                    <a:cxn ang="0">
                      <a:pos x="connsiteX3140" y="connsiteY3140"/>
                    </a:cxn>
                    <a:cxn ang="0">
                      <a:pos x="connsiteX3141" y="connsiteY3141"/>
                    </a:cxn>
                    <a:cxn ang="0">
                      <a:pos x="connsiteX3142" y="connsiteY3142"/>
                    </a:cxn>
                    <a:cxn ang="0">
                      <a:pos x="connsiteX3143" y="connsiteY3143"/>
                    </a:cxn>
                    <a:cxn ang="0">
                      <a:pos x="connsiteX3144" y="connsiteY3144"/>
                    </a:cxn>
                    <a:cxn ang="0">
                      <a:pos x="connsiteX3145" y="connsiteY3145"/>
                    </a:cxn>
                    <a:cxn ang="0">
                      <a:pos x="connsiteX3146" y="connsiteY3146"/>
                    </a:cxn>
                    <a:cxn ang="0">
                      <a:pos x="connsiteX3147" y="connsiteY3147"/>
                    </a:cxn>
                    <a:cxn ang="0">
                      <a:pos x="connsiteX3148" y="connsiteY3148"/>
                    </a:cxn>
                    <a:cxn ang="0">
                      <a:pos x="connsiteX3149" y="connsiteY3149"/>
                    </a:cxn>
                    <a:cxn ang="0">
                      <a:pos x="connsiteX3150" y="connsiteY3150"/>
                    </a:cxn>
                    <a:cxn ang="0">
                      <a:pos x="connsiteX3151" y="connsiteY3151"/>
                    </a:cxn>
                    <a:cxn ang="0">
                      <a:pos x="connsiteX3152" y="connsiteY3152"/>
                    </a:cxn>
                    <a:cxn ang="0">
                      <a:pos x="connsiteX3153" y="connsiteY3153"/>
                    </a:cxn>
                    <a:cxn ang="0">
                      <a:pos x="connsiteX3154" y="connsiteY3154"/>
                    </a:cxn>
                    <a:cxn ang="0">
                      <a:pos x="connsiteX3155" y="connsiteY3155"/>
                    </a:cxn>
                    <a:cxn ang="0">
                      <a:pos x="connsiteX3156" y="connsiteY3156"/>
                    </a:cxn>
                    <a:cxn ang="0">
                      <a:pos x="connsiteX3157" y="connsiteY3157"/>
                    </a:cxn>
                    <a:cxn ang="0">
                      <a:pos x="connsiteX3158" y="connsiteY3158"/>
                    </a:cxn>
                    <a:cxn ang="0">
                      <a:pos x="connsiteX3159" y="connsiteY3159"/>
                    </a:cxn>
                    <a:cxn ang="0">
                      <a:pos x="connsiteX3160" y="connsiteY3160"/>
                    </a:cxn>
                    <a:cxn ang="0">
                      <a:pos x="connsiteX3161" y="connsiteY3161"/>
                    </a:cxn>
                    <a:cxn ang="0">
                      <a:pos x="connsiteX3162" y="connsiteY3162"/>
                    </a:cxn>
                    <a:cxn ang="0">
                      <a:pos x="connsiteX3163" y="connsiteY3163"/>
                    </a:cxn>
                    <a:cxn ang="0">
                      <a:pos x="connsiteX3164" y="connsiteY3164"/>
                    </a:cxn>
                    <a:cxn ang="0">
                      <a:pos x="connsiteX3165" y="connsiteY3165"/>
                    </a:cxn>
                    <a:cxn ang="0">
                      <a:pos x="connsiteX3166" y="connsiteY3166"/>
                    </a:cxn>
                    <a:cxn ang="0">
                      <a:pos x="connsiteX3167" y="connsiteY3167"/>
                    </a:cxn>
                    <a:cxn ang="0">
                      <a:pos x="connsiteX3168" y="connsiteY3168"/>
                    </a:cxn>
                    <a:cxn ang="0">
                      <a:pos x="connsiteX3169" y="connsiteY3169"/>
                    </a:cxn>
                    <a:cxn ang="0">
                      <a:pos x="connsiteX3170" y="connsiteY3170"/>
                    </a:cxn>
                    <a:cxn ang="0">
                      <a:pos x="connsiteX3171" y="connsiteY3171"/>
                    </a:cxn>
                    <a:cxn ang="0">
                      <a:pos x="connsiteX3172" y="connsiteY3172"/>
                    </a:cxn>
                    <a:cxn ang="0">
                      <a:pos x="connsiteX3173" y="connsiteY3173"/>
                    </a:cxn>
                    <a:cxn ang="0">
                      <a:pos x="connsiteX3174" y="connsiteY3174"/>
                    </a:cxn>
                    <a:cxn ang="0">
                      <a:pos x="connsiteX3175" y="connsiteY3175"/>
                    </a:cxn>
                    <a:cxn ang="0">
                      <a:pos x="connsiteX3176" y="connsiteY3176"/>
                    </a:cxn>
                    <a:cxn ang="0">
                      <a:pos x="connsiteX3177" y="connsiteY3177"/>
                    </a:cxn>
                    <a:cxn ang="0">
                      <a:pos x="connsiteX3178" y="connsiteY3178"/>
                    </a:cxn>
                    <a:cxn ang="0">
                      <a:pos x="connsiteX3179" y="connsiteY3179"/>
                    </a:cxn>
                    <a:cxn ang="0">
                      <a:pos x="connsiteX3180" y="connsiteY3180"/>
                    </a:cxn>
                    <a:cxn ang="0">
                      <a:pos x="connsiteX3181" y="connsiteY3181"/>
                    </a:cxn>
                    <a:cxn ang="0">
                      <a:pos x="connsiteX3182" y="connsiteY3182"/>
                    </a:cxn>
                    <a:cxn ang="0">
                      <a:pos x="connsiteX3183" y="connsiteY3183"/>
                    </a:cxn>
                    <a:cxn ang="0">
                      <a:pos x="connsiteX3184" y="connsiteY3184"/>
                    </a:cxn>
                    <a:cxn ang="0">
                      <a:pos x="connsiteX3185" y="connsiteY3185"/>
                    </a:cxn>
                    <a:cxn ang="0">
                      <a:pos x="connsiteX3186" y="connsiteY3186"/>
                    </a:cxn>
                    <a:cxn ang="0">
                      <a:pos x="connsiteX3187" y="connsiteY3187"/>
                    </a:cxn>
                    <a:cxn ang="0">
                      <a:pos x="connsiteX3188" y="connsiteY3188"/>
                    </a:cxn>
                    <a:cxn ang="0">
                      <a:pos x="connsiteX3189" y="connsiteY3189"/>
                    </a:cxn>
                    <a:cxn ang="0">
                      <a:pos x="connsiteX3190" y="connsiteY3190"/>
                    </a:cxn>
                    <a:cxn ang="0">
                      <a:pos x="connsiteX3191" y="connsiteY3191"/>
                    </a:cxn>
                    <a:cxn ang="0">
                      <a:pos x="connsiteX3192" y="connsiteY3192"/>
                    </a:cxn>
                    <a:cxn ang="0">
                      <a:pos x="connsiteX3193" y="connsiteY3193"/>
                    </a:cxn>
                    <a:cxn ang="0">
                      <a:pos x="connsiteX3194" y="connsiteY3194"/>
                    </a:cxn>
                    <a:cxn ang="0">
                      <a:pos x="connsiteX3195" y="connsiteY3195"/>
                    </a:cxn>
                    <a:cxn ang="0">
                      <a:pos x="connsiteX3196" y="connsiteY3196"/>
                    </a:cxn>
                    <a:cxn ang="0">
                      <a:pos x="connsiteX3197" y="connsiteY3197"/>
                    </a:cxn>
                    <a:cxn ang="0">
                      <a:pos x="connsiteX3198" y="connsiteY3198"/>
                    </a:cxn>
                    <a:cxn ang="0">
                      <a:pos x="connsiteX3199" y="connsiteY3199"/>
                    </a:cxn>
                    <a:cxn ang="0">
                      <a:pos x="connsiteX3200" y="connsiteY3200"/>
                    </a:cxn>
                    <a:cxn ang="0">
                      <a:pos x="connsiteX3201" y="connsiteY3201"/>
                    </a:cxn>
                    <a:cxn ang="0">
                      <a:pos x="connsiteX3202" y="connsiteY3202"/>
                    </a:cxn>
                    <a:cxn ang="0">
                      <a:pos x="connsiteX3203" y="connsiteY3203"/>
                    </a:cxn>
                    <a:cxn ang="0">
                      <a:pos x="connsiteX3204" y="connsiteY3204"/>
                    </a:cxn>
                    <a:cxn ang="0">
                      <a:pos x="connsiteX3205" y="connsiteY3205"/>
                    </a:cxn>
                    <a:cxn ang="0">
                      <a:pos x="connsiteX3206" y="connsiteY3206"/>
                    </a:cxn>
                    <a:cxn ang="0">
                      <a:pos x="connsiteX3207" y="connsiteY3207"/>
                    </a:cxn>
                    <a:cxn ang="0">
                      <a:pos x="connsiteX3208" y="connsiteY3208"/>
                    </a:cxn>
                    <a:cxn ang="0">
                      <a:pos x="connsiteX3209" y="connsiteY3209"/>
                    </a:cxn>
                    <a:cxn ang="0">
                      <a:pos x="connsiteX3210" y="connsiteY3210"/>
                    </a:cxn>
                    <a:cxn ang="0">
                      <a:pos x="connsiteX3211" y="connsiteY3211"/>
                    </a:cxn>
                    <a:cxn ang="0">
                      <a:pos x="connsiteX3212" y="connsiteY3212"/>
                    </a:cxn>
                    <a:cxn ang="0">
                      <a:pos x="connsiteX3213" y="connsiteY3213"/>
                    </a:cxn>
                    <a:cxn ang="0">
                      <a:pos x="connsiteX3214" y="connsiteY3214"/>
                    </a:cxn>
                    <a:cxn ang="0">
                      <a:pos x="connsiteX3215" y="connsiteY3215"/>
                    </a:cxn>
                    <a:cxn ang="0">
                      <a:pos x="connsiteX3216" y="connsiteY3216"/>
                    </a:cxn>
                    <a:cxn ang="0">
                      <a:pos x="connsiteX3217" y="connsiteY3217"/>
                    </a:cxn>
                    <a:cxn ang="0">
                      <a:pos x="connsiteX3218" y="connsiteY3218"/>
                    </a:cxn>
                    <a:cxn ang="0">
                      <a:pos x="connsiteX3219" y="connsiteY3219"/>
                    </a:cxn>
                    <a:cxn ang="0">
                      <a:pos x="connsiteX3220" y="connsiteY3220"/>
                    </a:cxn>
                    <a:cxn ang="0">
                      <a:pos x="connsiteX3221" y="connsiteY3221"/>
                    </a:cxn>
                    <a:cxn ang="0">
                      <a:pos x="connsiteX3222" y="connsiteY3222"/>
                    </a:cxn>
                    <a:cxn ang="0">
                      <a:pos x="connsiteX3223" y="connsiteY3223"/>
                    </a:cxn>
                    <a:cxn ang="0">
                      <a:pos x="connsiteX3224" y="connsiteY3224"/>
                    </a:cxn>
                    <a:cxn ang="0">
                      <a:pos x="connsiteX3225" y="connsiteY3225"/>
                    </a:cxn>
                    <a:cxn ang="0">
                      <a:pos x="connsiteX3226" y="connsiteY3226"/>
                    </a:cxn>
                    <a:cxn ang="0">
                      <a:pos x="connsiteX3227" y="connsiteY3227"/>
                    </a:cxn>
                    <a:cxn ang="0">
                      <a:pos x="connsiteX3228" y="connsiteY3228"/>
                    </a:cxn>
                    <a:cxn ang="0">
                      <a:pos x="connsiteX3229" y="connsiteY3229"/>
                    </a:cxn>
                    <a:cxn ang="0">
                      <a:pos x="connsiteX3230" y="connsiteY3230"/>
                    </a:cxn>
                    <a:cxn ang="0">
                      <a:pos x="connsiteX3231" y="connsiteY3231"/>
                    </a:cxn>
                    <a:cxn ang="0">
                      <a:pos x="connsiteX3232" y="connsiteY3232"/>
                    </a:cxn>
                    <a:cxn ang="0">
                      <a:pos x="connsiteX3233" y="connsiteY3233"/>
                    </a:cxn>
                    <a:cxn ang="0">
                      <a:pos x="connsiteX3234" y="connsiteY3234"/>
                    </a:cxn>
                    <a:cxn ang="0">
                      <a:pos x="connsiteX3235" y="connsiteY3235"/>
                    </a:cxn>
                    <a:cxn ang="0">
                      <a:pos x="connsiteX3236" y="connsiteY3236"/>
                    </a:cxn>
                    <a:cxn ang="0">
                      <a:pos x="connsiteX3237" y="connsiteY3237"/>
                    </a:cxn>
                    <a:cxn ang="0">
                      <a:pos x="connsiteX3238" y="connsiteY3238"/>
                    </a:cxn>
                    <a:cxn ang="0">
                      <a:pos x="connsiteX3239" y="connsiteY3239"/>
                    </a:cxn>
                    <a:cxn ang="0">
                      <a:pos x="connsiteX3240" y="connsiteY3240"/>
                    </a:cxn>
                    <a:cxn ang="0">
                      <a:pos x="connsiteX3241" y="connsiteY3241"/>
                    </a:cxn>
                    <a:cxn ang="0">
                      <a:pos x="connsiteX3242" y="connsiteY3242"/>
                    </a:cxn>
                    <a:cxn ang="0">
                      <a:pos x="connsiteX3243" y="connsiteY3243"/>
                    </a:cxn>
                    <a:cxn ang="0">
                      <a:pos x="connsiteX3244" y="connsiteY3244"/>
                    </a:cxn>
                    <a:cxn ang="0">
                      <a:pos x="connsiteX3245" y="connsiteY3245"/>
                    </a:cxn>
                    <a:cxn ang="0">
                      <a:pos x="connsiteX3246" y="connsiteY3246"/>
                    </a:cxn>
                    <a:cxn ang="0">
                      <a:pos x="connsiteX3247" y="connsiteY3247"/>
                    </a:cxn>
                    <a:cxn ang="0">
                      <a:pos x="connsiteX3248" y="connsiteY3248"/>
                    </a:cxn>
                    <a:cxn ang="0">
                      <a:pos x="connsiteX3249" y="connsiteY3249"/>
                    </a:cxn>
                    <a:cxn ang="0">
                      <a:pos x="connsiteX3250" y="connsiteY3250"/>
                    </a:cxn>
                    <a:cxn ang="0">
                      <a:pos x="connsiteX3251" y="connsiteY3251"/>
                    </a:cxn>
                    <a:cxn ang="0">
                      <a:pos x="connsiteX3252" y="connsiteY3252"/>
                    </a:cxn>
                    <a:cxn ang="0">
                      <a:pos x="connsiteX3253" y="connsiteY3253"/>
                    </a:cxn>
                    <a:cxn ang="0">
                      <a:pos x="connsiteX3254" y="connsiteY3254"/>
                    </a:cxn>
                    <a:cxn ang="0">
                      <a:pos x="connsiteX3255" y="connsiteY3255"/>
                    </a:cxn>
                    <a:cxn ang="0">
                      <a:pos x="connsiteX3256" y="connsiteY3256"/>
                    </a:cxn>
                    <a:cxn ang="0">
                      <a:pos x="connsiteX3257" y="connsiteY3257"/>
                    </a:cxn>
                    <a:cxn ang="0">
                      <a:pos x="connsiteX3258" y="connsiteY3258"/>
                    </a:cxn>
                    <a:cxn ang="0">
                      <a:pos x="connsiteX3259" y="connsiteY3259"/>
                    </a:cxn>
                    <a:cxn ang="0">
                      <a:pos x="connsiteX3260" y="connsiteY3260"/>
                    </a:cxn>
                    <a:cxn ang="0">
                      <a:pos x="connsiteX3261" y="connsiteY3261"/>
                    </a:cxn>
                    <a:cxn ang="0">
                      <a:pos x="connsiteX3262" y="connsiteY3262"/>
                    </a:cxn>
                    <a:cxn ang="0">
                      <a:pos x="connsiteX3263" y="connsiteY3263"/>
                    </a:cxn>
                    <a:cxn ang="0">
                      <a:pos x="connsiteX3264" y="connsiteY3264"/>
                    </a:cxn>
                    <a:cxn ang="0">
                      <a:pos x="connsiteX3265" y="connsiteY3265"/>
                    </a:cxn>
                    <a:cxn ang="0">
                      <a:pos x="connsiteX3266" y="connsiteY3266"/>
                    </a:cxn>
                    <a:cxn ang="0">
                      <a:pos x="connsiteX3267" y="connsiteY3267"/>
                    </a:cxn>
                    <a:cxn ang="0">
                      <a:pos x="connsiteX3268" y="connsiteY3268"/>
                    </a:cxn>
                    <a:cxn ang="0">
                      <a:pos x="connsiteX3269" y="connsiteY3269"/>
                    </a:cxn>
                    <a:cxn ang="0">
                      <a:pos x="connsiteX3270" y="connsiteY3270"/>
                    </a:cxn>
                    <a:cxn ang="0">
                      <a:pos x="connsiteX3271" y="connsiteY3271"/>
                    </a:cxn>
                    <a:cxn ang="0">
                      <a:pos x="connsiteX3272" y="connsiteY3272"/>
                    </a:cxn>
                    <a:cxn ang="0">
                      <a:pos x="connsiteX3273" y="connsiteY3273"/>
                    </a:cxn>
                    <a:cxn ang="0">
                      <a:pos x="connsiteX3274" y="connsiteY3274"/>
                    </a:cxn>
                    <a:cxn ang="0">
                      <a:pos x="connsiteX3275" y="connsiteY3275"/>
                    </a:cxn>
                    <a:cxn ang="0">
                      <a:pos x="connsiteX3276" y="connsiteY3276"/>
                    </a:cxn>
                    <a:cxn ang="0">
                      <a:pos x="connsiteX3277" y="connsiteY3277"/>
                    </a:cxn>
                    <a:cxn ang="0">
                      <a:pos x="connsiteX3278" y="connsiteY3278"/>
                    </a:cxn>
                    <a:cxn ang="0">
                      <a:pos x="connsiteX3279" y="connsiteY3279"/>
                    </a:cxn>
                    <a:cxn ang="0">
                      <a:pos x="connsiteX3280" y="connsiteY3280"/>
                    </a:cxn>
                    <a:cxn ang="0">
                      <a:pos x="connsiteX3281" y="connsiteY3281"/>
                    </a:cxn>
                    <a:cxn ang="0">
                      <a:pos x="connsiteX3282" y="connsiteY3282"/>
                    </a:cxn>
                    <a:cxn ang="0">
                      <a:pos x="connsiteX3283" y="connsiteY3283"/>
                    </a:cxn>
                    <a:cxn ang="0">
                      <a:pos x="connsiteX3284" y="connsiteY3284"/>
                    </a:cxn>
                    <a:cxn ang="0">
                      <a:pos x="connsiteX3285" y="connsiteY3285"/>
                    </a:cxn>
                    <a:cxn ang="0">
                      <a:pos x="connsiteX3286" y="connsiteY3286"/>
                    </a:cxn>
                    <a:cxn ang="0">
                      <a:pos x="connsiteX3287" y="connsiteY3287"/>
                    </a:cxn>
                    <a:cxn ang="0">
                      <a:pos x="connsiteX3288" y="connsiteY3288"/>
                    </a:cxn>
                    <a:cxn ang="0">
                      <a:pos x="connsiteX3289" y="connsiteY3289"/>
                    </a:cxn>
                    <a:cxn ang="0">
                      <a:pos x="connsiteX3290" y="connsiteY3290"/>
                    </a:cxn>
                    <a:cxn ang="0">
                      <a:pos x="connsiteX3291" y="connsiteY3291"/>
                    </a:cxn>
                    <a:cxn ang="0">
                      <a:pos x="connsiteX3292" y="connsiteY3292"/>
                    </a:cxn>
                    <a:cxn ang="0">
                      <a:pos x="connsiteX3293" y="connsiteY3293"/>
                    </a:cxn>
                    <a:cxn ang="0">
                      <a:pos x="connsiteX3294" y="connsiteY3294"/>
                    </a:cxn>
                    <a:cxn ang="0">
                      <a:pos x="connsiteX3295" y="connsiteY3295"/>
                    </a:cxn>
                    <a:cxn ang="0">
                      <a:pos x="connsiteX3296" y="connsiteY3296"/>
                    </a:cxn>
                    <a:cxn ang="0">
                      <a:pos x="connsiteX3297" y="connsiteY3297"/>
                    </a:cxn>
                    <a:cxn ang="0">
                      <a:pos x="connsiteX3298" y="connsiteY3298"/>
                    </a:cxn>
                    <a:cxn ang="0">
                      <a:pos x="connsiteX3299" y="connsiteY3299"/>
                    </a:cxn>
                    <a:cxn ang="0">
                      <a:pos x="connsiteX3300" y="connsiteY3300"/>
                    </a:cxn>
                    <a:cxn ang="0">
                      <a:pos x="connsiteX3301" y="connsiteY3301"/>
                    </a:cxn>
                    <a:cxn ang="0">
                      <a:pos x="connsiteX3302" y="connsiteY3302"/>
                    </a:cxn>
                    <a:cxn ang="0">
                      <a:pos x="connsiteX3303" y="connsiteY3303"/>
                    </a:cxn>
                    <a:cxn ang="0">
                      <a:pos x="connsiteX3304" y="connsiteY3304"/>
                    </a:cxn>
                    <a:cxn ang="0">
                      <a:pos x="connsiteX3305" y="connsiteY3305"/>
                    </a:cxn>
                    <a:cxn ang="0">
                      <a:pos x="connsiteX3306" y="connsiteY3306"/>
                    </a:cxn>
                    <a:cxn ang="0">
                      <a:pos x="connsiteX3307" y="connsiteY3307"/>
                    </a:cxn>
                    <a:cxn ang="0">
                      <a:pos x="connsiteX3308" y="connsiteY3308"/>
                    </a:cxn>
                    <a:cxn ang="0">
                      <a:pos x="connsiteX3309" y="connsiteY3309"/>
                    </a:cxn>
                    <a:cxn ang="0">
                      <a:pos x="connsiteX3310" y="connsiteY3310"/>
                    </a:cxn>
                    <a:cxn ang="0">
                      <a:pos x="connsiteX3311" y="connsiteY3311"/>
                    </a:cxn>
                    <a:cxn ang="0">
                      <a:pos x="connsiteX3312" y="connsiteY3312"/>
                    </a:cxn>
                    <a:cxn ang="0">
                      <a:pos x="connsiteX3313" y="connsiteY3313"/>
                    </a:cxn>
                    <a:cxn ang="0">
                      <a:pos x="connsiteX3314" y="connsiteY3314"/>
                    </a:cxn>
                    <a:cxn ang="0">
                      <a:pos x="connsiteX3315" y="connsiteY3315"/>
                    </a:cxn>
                    <a:cxn ang="0">
                      <a:pos x="connsiteX3316" y="connsiteY3316"/>
                    </a:cxn>
                    <a:cxn ang="0">
                      <a:pos x="connsiteX3317" y="connsiteY3317"/>
                    </a:cxn>
                    <a:cxn ang="0">
                      <a:pos x="connsiteX3318" y="connsiteY3318"/>
                    </a:cxn>
                    <a:cxn ang="0">
                      <a:pos x="connsiteX3319" y="connsiteY3319"/>
                    </a:cxn>
                    <a:cxn ang="0">
                      <a:pos x="connsiteX3320" y="connsiteY3320"/>
                    </a:cxn>
                    <a:cxn ang="0">
                      <a:pos x="connsiteX3321" y="connsiteY3321"/>
                    </a:cxn>
                    <a:cxn ang="0">
                      <a:pos x="connsiteX3322" y="connsiteY3322"/>
                    </a:cxn>
                    <a:cxn ang="0">
                      <a:pos x="connsiteX3323" y="connsiteY3323"/>
                    </a:cxn>
                    <a:cxn ang="0">
                      <a:pos x="connsiteX3324" y="connsiteY3324"/>
                    </a:cxn>
                    <a:cxn ang="0">
                      <a:pos x="connsiteX3325" y="connsiteY3325"/>
                    </a:cxn>
                    <a:cxn ang="0">
                      <a:pos x="connsiteX3326" y="connsiteY3326"/>
                    </a:cxn>
                    <a:cxn ang="0">
                      <a:pos x="connsiteX3327" y="connsiteY3327"/>
                    </a:cxn>
                    <a:cxn ang="0">
                      <a:pos x="connsiteX3328" y="connsiteY3328"/>
                    </a:cxn>
                    <a:cxn ang="0">
                      <a:pos x="connsiteX3329" y="connsiteY3329"/>
                    </a:cxn>
                    <a:cxn ang="0">
                      <a:pos x="connsiteX3330" y="connsiteY3330"/>
                    </a:cxn>
                    <a:cxn ang="0">
                      <a:pos x="connsiteX3331" y="connsiteY3331"/>
                    </a:cxn>
                    <a:cxn ang="0">
                      <a:pos x="connsiteX3332" y="connsiteY3332"/>
                    </a:cxn>
                    <a:cxn ang="0">
                      <a:pos x="connsiteX3333" y="connsiteY3333"/>
                    </a:cxn>
                    <a:cxn ang="0">
                      <a:pos x="connsiteX3334" y="connsiteY3334"/>
                    </a:cxn>
                    <a:cxn ang="0">
                      <a:pos x="connsiteX3335" y="connsiteY3335"/>
                    </a:cxn>
                    <a:cxn ang="0">
                      <a:pos x="connsiteX3336" y="connsiteY3336"/>
                    </a:cxn>
                    <a:cxn ang="0">
                      <a:pos x="connsiteX3337" y="connsiteY3337"/>
                    </a:cxn>
                    <a:cxn ang="0">
                      <a:pos x="connsiteX3338" y="connsiteY3338"/>
                    </a:cxn>
                    <a:cxn ang="0">
                      <a:pos x="connsiteX3339" y="connsiteY3339"/>
                    </a:cxn>
                    <a:cxn ang="0">
                      <a:pos x="connsiteX3340" y="connsiteY3340"/>
                    </a:cxn>
                    <a:cxn ang="0">
                      <a:pos x="connsiteX3341" y="connsiteY3341"/>
                    </a:cxn>
                    <a:cxn ang="0">
                      <a:pos x="connsiteX3342" y="connsiteY3342"/>
                    </a:cxn>
                    <a:cxn ang="0">
                      <a:pos x="connsiteX3343" y="connsiteY3343"/>
                    </a:cxn>
                    <a:cxn ang="0">
                      <a:pos x="connsiteX3344" y="connsiteY3344"/>
                    </a:cxn>
                    <a:cxn ang="0">
                      <a:pos x="connsiteX3345" y="connsiteY3345"/>
                    </a:cxn>
                    <a:cxn ang="0">
                      <a:pos x="connsiteX3346" y="connsiteY3346"/>
                    </a:cxn>
                    <a:cxn ang="0">
                      <a:pos x="connsiteX3347" y="connsiteY3347"/>
                    </a:cxn>
                    <a:cxn ang="0">
                      <a:pos x="connsiteX3348" y="connsiteY3348"/>
                    </a:cxn>
                    <a:cxn ang="0">
                      <a:pos x="connsiteX3349" y="connsiteY3349"/>
                    </a:cxn>
                    <a:cxn ang="0">
                      <a:pos x="connsiteX3350" y="connsiteY3350"/>
                    </a:cxn>
                    <a:cxn ang="0">
                      <a:pos x="connsiteX3351" y="connsiteY3351"/>
                    </a:cxn>
                    <a:cxn ang="0">
                      <a:pos x="connsiteX3352" y="connsiteY3352"/>
                    </a:cxn>
                    <a:cxn ang="0">
                      <a:pos x="connsiteX3353" y="connsiteY3353"/>
                    </a:cxn>
                    <a:cxn ang="0">
                      <a:pos x="connsiteX3354" y="connsiteY3354"/>
                    </a:cxn>
                    <a:cxn ang="0">
                      <a:pos x="connsiteX3355" y="connsiteY3355"/>
                    </a:cxn>
                    <a:cxn ang="0">
                      <a:pos x="connsiteX3356" y="connsiteY3356"/>
                    </a:cxn>
                    <a:cxn ang="0">
                      <a:pos x="connsiteX3357" y="connsiteY3357"/>
                    </a:cxn>
                    <a:cxn ang="0">
                      <a:pos x="connsiteX3358" y="connsiteY3358"/>
                    </a:cxn>
                    <a:cxn ang="0">
                      <a:pos x="connsiteX3359" y="connsiteY3359"/>
                    </a:cxn>
                    <a:cxn ang="0">
                      <a:pos x="connsiteX3360" y="connsiteY3360"/>
                    </a:cxn>
                    <a:cxn ang="0">
                      <a:pos x="connsiteX3361" y="connsiteY3361"/>
                    </a:cxn>
                    <a:cxn ang="0">
                      <a:pos x="connsiteX3362" y="connsiteY3362"/>
                    </a:cxn>
                    <a:cxn ang="0">
                      <a:pos x="connsiteX3363" y="connsiteY3363"/>
                    </a:cxn>
                    <a:cxn ang="0">
                      <a:pos x="connsiteX3364" y="connsiteY3364"/>
                    </a:cxn>
                    <a:cxn ang="0">
                      <a:pos x="connsiteX3365" y="connsiteY3365"/>
                    </a:cxn>
                    <a:cxn ang="0">
                      <a:pos x="connsiteX3366" y="connsiteY3366"/>
                    </a:cxn>
                    <a:cxn ang="0">
                      <a:pos x="connsiteX3367" y="connsiteY3367"/>
                    </a:cxn>
                    <a:cxn ang="0">
                      <a:pos x="connsiteX3368" y="connsiteY3368"/>
                    </a:cxn>
                    <a:cxn ang="0">
                      <a:pos x="connsiteX3369" y="connsiteY3369"/>
                    </a:cxn>
                    <a:cxn ang="0">
                      <a:pos x="connsiteX3370" y="connsiteY3370"/>
                    </a:cxn>
                    <a:cxn ang="0">
                      <a:pos x="connsiteX3371" y="connsiteY3371"/>
                    </a:cxn>
                    <a:cxn ang="0">
                      <a:pos x="connsiteX3372" y="connsiteY3372"/>
                    </a:cxn>
                    <a:cxn ang="0">
                      <a:pos x="connsiteX3373" y="connsiteY3373"/>
                    </a:cxn>
                    <a:cxn ang="0">
                      <a:pos x="connsiteX3374" y="connsiteY3374"/>
                    </a:cxn>
                    <a:cxn ang="0">
                      <a:pos x="connsiteX3375" y="connsiteY3375"/>
                    </a:cxn>
                    <a:cxn ang="0">
                      <a:pos x="connsiteX3376" y="connsiteY3376"/>
                    </a:cxn>
                    <a:cxn ang="0">
                      <a:pos x="connsiteX3377" y="connsiteY3377"/>
                    </a:cxn>
                    <a:cxn ang="0">
                      <a:pos x="connsiteX3378" y="connsiteY3378"/>
                    </a:cxn>
                    <a:cxn ang="0">
                      <a:pos x="connsiteX3379" y="connsiteY3379"/>
                    </a:cxn>
                    <a:cxn ang="0">
                      <a:pos x="connsiteX3380" y="connsiteY3380"/>
                    </a:cxn>
                    <a:cxn ang="0">
                      <a:pos x="connsiteX3381" y="connsiteY3381"/>
                    </a:cxn>
                    <a:cxn ang="0">
                      <a:pos x="connsiteX3382" y="connsiteY3382"/>
                    </a:cxn>
                    <a:cxn ang="0">
                      <a:pos x="connsiteX3383" y="connsiteY3383"/>
                    </a:cxn>
                    <a:cxn ang="0">
                      <a:pos x="connsiteX3384" y="connsiteY3384"/>
                    </a:cxn>
                    <a:cxn ang="0">
                      <a:pos x="connsiteX3385" y="connsiteY3385"/>
                    </a:cxn>
                    <a:cxn ang="0">
                      <a:pos x="connsiteX3386" y="connsiteY3386"/>
                    </a:cxn>
                    <a:cxn ang="0">
                      <a:pos x="connsiteX3387" y="connsiteY3387"/>
                    </a:cxn>
                    <a:cxn ang="0">
                      <a:pos x="connsiteX3388" y="connsiteY3388"/>
                    </a:cxn>
                    <a:cxn ang="0">
                      <a:pos x="connsiteX3389" y="connsiteY3389"/>
                    </a:cxn>
                    <a:cxn ang="0">
                      <a:pos x="connsiteX3390" y="connsiteY3390"/>
                    </a:cxn>
                    <a:cxn ang="0">
                      <a:pos x="connsiteX3391" y="connsiteY3391"/>
                    </a:cxn>
                    <a:cxn ang="0">
                      <a:pos x="connsiteX3392" y="connsiteY3392"/>
                    </a:cxn>
                    <a:cxn ang="0">
                      <a:pos x="connsiteX3393" y="connsiteY3393"/>
                    </a:cxn>
                    <a:cxn ang="0">
                      <a:pos x="connsiteX3394" y="connsiteY3394"/>
                    </a:cxn>
                    <a:cxn ang="0">
                      <a:pos x="connsiteX3395" y="connsiteY3395"/>
                    </a:cxn>
                    <a:cxn ang="0">
                      <a:pos x="connsiteX3396" y="connsiteY3396"/>
                    </a:cxn>
                    <a:cxn ang="0">
                      <a:pos x="connsiteX3397" y="connsiteY3397"/>
                    </a:cxn>
                    <a:cxn ang="0">
                      <a:pos x="connsiteX3398" y="connsiteY3398"/>
                    </a:cxn>
                    <a:cxn ang="0">
                      <a:pos x="connsiteX3399" y="connsiteY3399"/>
                    </a:cxn>
                    <a:cxn ang="0">
                      <a:pos x="connsiteX3400" y="connsiteY3400"/>
                    </a:cxn>
                    <a:cxn ang="0">
                      <a:pos x="connsiteX3401" y="connsiteY3401"/>
                    </a:cxn>
                    <a:cxn ang="0">
                      <a:pos x="connsiteX3402" y="connsiteY3402"/>
                    </a:cxn>
                    <a:cxn ang="0">
                      <a:pos x="connsiteX3403" y="connsiteY3403"/>
                    </a:cxn>
                    <a:cxn ang="0">
                      <a:pos x="connsiteX3404" y="connsiteY3404"/>
                    </a:cxn>
                    <a:cxn ang="0">
                      <a:pos x="connsiteX3405" y="connsiteY3405"/>
                    </a:cxn>
                    <a:cxn ang="0">
                      <a:pos x="connsiteX3406" y="connsiteY3406"/>
                    </a:cxn>
                    <a:cxn ang="0">
                      <a:pos x="connsiteX3407" y="connsiteY3407"/>
                    </a:cxn>
                    <a:cxn ang="0">
                      <a:pos x="connsiteX3408" y="connsiteY3408"/>
                    </a:cxn>
                    <a:cxn ang="0">
                      <a:pos x="connsiteX3409" y="connsiteY3409"/>
                    </a:cxn>
                    <a:cxn ang="0">
                      <a:pos x="connsiteX3410" y="connsiteY3410"/>
                    </a:cxn>
                  </a:cxnLst>
                  <a:rect l="l" t="t" r="r" b="b"/>
                  <a:pathLst>
                    <a:path w="4412618" h="2653250">
                      <a:moveTo>
                        <a:pt x="1823421" y="2429559"/>
                      </a:moveTo>
                      <a:lnTo>
                        <a:pt x="1818312" y="2439630"/>
                      </a:lnTo>
                      <a:lnTo>
                        <a:pt x="1834522" y="2434735"/>
                      </a:lnTo>
                      <a:close/>
                      <a:moveTo>
                        <a:pt x="2336835" y="2318639"/>
                      </a:moveTo>
                      <a:lnTo>
                        <a:pt x="2340623" y="2335145"/>
                      </a:lnTo>
                      <a:lnTo>
                        <a:pt x="2346537" y="2324417"/>
                      </a:lnTo>
                      <a:close/>
                      <a:moveTo>
                        <a:pt x="2515443" y="2292288"/>
                      </a:moveTo>
                      <a:lnTo>
                        <a:pt x="2511980" y="2304544"/>
                      </a:lnTo>
                      <a:lnTo>
                        <a:pt x="2501197" y="2320568"/>
                      </a:lnTo>
                      <a:lnTo>
                        <a:pt x="2512303" y="2331407"/>
                      </a:lnTo>
                      <a:lnTo>
                        <a:pt x="2511352" y="2317460"/>
                      </a:lnTo>
                      <a:close/>
                      <a:moveTo>
                        <a:pt x="2155109" y="2258125"/>
                      </a:moveTo>
                      <a:lnTo>
                        <a:pt x="2148898" y="2261564"/>
                      </a:lnTo>
                      <a:cubicBezTo>
                        <a:pt x="2137119" y="2265589"/>
                        <a:pt x="2123403" y="2268242"/>
                        <a:pt x="2108447" y="2269284"/>
                      </a:cubicBezTo>
                      <a:lnTo>
                        <a:pt x="2103318" y="2269075"/>
                      </a:lnTo>
                      <a:lnTo>
                        <a:pt x="2122540" y="2302454"/>
                      </a:lnTo>
                      <a:cubicBezTo>
                        <a:pt x="2128426" y="2316242"/>
                        <a:pt x="2133195" y="2331729"/>
                        <a:pt x="2136394" y="2348334"/>
                      </a:cubicBezTo>
                      <a:cubicBezTo>
                        <a:pt x="2139592" y="2364939"/>
                        <a:pt x="2140918" y="2381089"/>
                        <a:pt x="2140576" y="2396078"/>
                      </a:cubicBezTo>
                      <a:lnTo>
                        <a:pt x="2140279" y="2398151"/>
                      </a:lnTo>
                      <a:lnTo>
                        <a:pt x="2146505" y="2398235"/>
                      </a:lnTo>
                      <a:cubicBezTo>
                        <a:pt x="2158730" y="2400585"/>
                        <a:pt x="2171955" y="2405086"/>
                        <a:pt x="2185457" y="2411601"/>
                      </a:cubicBezTo>
                      <a:lnTo>
                        <a:pt x="2209562" y="2426706"/>
                      </a:lnTo>
                      <a:lnTo>
                        <a:pt x="2205677" y="2413278"/>
                      </a:lnTo>
                      <a:cubicBezTo>
                        <a:pt x="2203122" y="2398505"/>
                        <a:pt x="2202426" y="2384552"/>
                        <a:pt x="2203526" y="2372153"/>
                      </a:cubicBezTo>
                      <a:lnTo>
                        <a:pt x="2211153" y="2344020"/>
                      </a:lnTo>
                      <a:lnTo>
                        <a:pt x="2236195" y="2358935"/>
                      </a:lnTo>
                      <a:cubicBezTo>
                        <a:pt x="2245608" y="2367082"/>
                        <a:pt x="2254810" y="2377592"/>
                        <a:pt x="2263246" y="2389986"/>
                      </a:cubicBezTo>
                      <a:lnTo>
                        <a:pt x="2275078" y="2412308"/>
                      </a:lnTo>
                      <a:lnTo>
                        <a:pt x="2280170" y="2391686"/>
                      </a:lnTo>
                      <a:lnTo>
                        <a:pt x="2273570" y="2362933"/>
                      </a:lnTo>
                      <a:cubicBezTo>
                        <a:pt x="2271501" y="2346150"/>
                        <a:pt x="2271271" y="2329947"/>
                        <a:pt x="2272625" y="2315016"/>
                      </a:cubicBezTo>
                      <a:lnTo>
                        <a:pt x="2272794" y="2314223"/>
                      </a:lnTo>
                      <a:lnTo>
                        <a:pt x="2248854" y="2321880"/>
                      </a:lnTo>
                      <a:lnTo>
                        <a:pt x="2226990" y="2321718"/>
                      </a:lnTo>
                      <a:lnTo>
                        <a:pt x="2207845" y="2332584"/>
                      </a:lnTo>
                      <a:lnTo>
                        <a:pt x="2200810" y="2304298"/>
                      </a:lnTo>
                      <a:lnTo>
                        <a:pt x="2200813" y="2304256"/>
                      </a:lnTo>
                      <a:lnTo>
                        <a:pt x="2195884" y="2299145"/>
                      </a:lnTo>
                      <a:cubicBezTo>
                        <a:pt x="2188947" y="2288809"/>
                        <a:pt x="2182834" y="2276247"/>
                        <a:pt x="2177958" y="2262071"/>
                      </a:cubicBezTo>
                      <a:lnTo>
                        <a:pt x="2177163" y="2258537"/>
                      </a:lnTo>
                      <a:lnTo>
                        <a:pt x="2155151" y="2258139"/>
                      </a:lnTo>
                      <a:close/>
                      <a:moveTo>
                        <a:pt x="2659576" y="2252743"/>
                      </a:moveTo>
                      <a:lnTo>
                        <a:pt x="2659783" y="2269677"/>
                      </a:lnTo>
                      <a:lnTo>
                        <a:pt x="2667834" y="2260444"/>
                      </a:lnTo>
                      <a:close/>
                      <a:moveTo>
                        <a:pt x="1974977" y="2234238"/>
                      </a:moveTo>
                      <a:lnTo>
                        <a:pt x="1973740" y="2237449"/>
                      </a:lnTo>
                      <a:cubicBezTo>
                        <a:pt x="1966723" y="2250699"/>
                        <a:pt x="1957684" y="2264148"/>
                        <a:pt x="1946788" y="2277080"/>
                      </a:cubicBezTo>
                      <a:lnTo>
                        <a:pt x="1918377" y="2304504"/>
                      </a:lnTo>
                      <a:lnTo>
                        <a:pt x="1920597" y="2329862"/>
                      </a:lnTo>
                      <a:lnTo>
                        <a:pt x="1924372" y="2333406"/>
                      </a:lnTo>
                      <a:cubicBezTo>
                        <a:pt x="1935444" y="2346187"/>
                        <a:pt x="1944667" y="2359511"/>
                        <a:pt x="1951865" y="2372663"/>
                      </a:cubicBezTo>
                      <a:lnTo>
                        <a:pt x="1956674" y="2384641"/>
                      </a:lnTo>
                      <a:lnTo>
                        <a:pt x="1980222" y="2384667"/>
                      </a:lnTo>
                      <a:lnTo>
                        <a:pt x="2007918" y="2391163"/>
                      </a:lnTo>
                      <a:lnTo>
                        <a:pt x="1999897" y="2379712"/>
                      </a:lnTo>
                      <a:cubicBezTo>
                        <a:pt x="1992701" y="2366561"/>
                        <a:pt x="1987528" y="2353583"/>
                        <a:pt x="1984558" y="2341495"/>
                      </a:cubicBezTo>
                      <a:lnTo>
                        <a:pt x="1982672" y="2312407"/>
                      </a:lnTo>
                      <a:lnTo>
                        <a:pt x="2011193" y="2318419"/>
                      </a:lnTo>
                      <a:cubicBezTo>
                        <a:pt x="2022735" y="2323082"/>
                        <a:pt x="2034844" y="2330050"/>
                        <a:pt x="2046834" y="2339048"/>
                      </a:cubicBezTo>
                      <a:lnTo>
                        <a:pt x="2065252" y="2356342"/>
                      </a:lnTo>
                      <a:lnTo>
                        <a:pt x="2061560" y="2314200"/>
                      </a:lnTo>
                      <a:cubicBezTo>
                        <a:pt x="2061903" y="2299213"/>
                        <a:pt x="2063913" y="2285388"/>
                        <a:pt x="2067384" y="2273434"/>
                      </a:cubicBezTo>
                      <a:lnTo>
                        <a:pt x="2070203" y="2267727"/>
                      </a:lnTo>
                      <a:lnTo>
                        <a:pt x="2060561" y="2267334"/>
                      </a:lnTo>
                      <a:cubicBezTo>
                        <a:pt x="2027089" y="2262494"/>
                        <a:pt x="1997790" y="2251170"/>
                        <a:pt x="1977476" y="2236774"/>
                      </a:cubicBezTo>
                      <a:close/>
                      <a:moveTo>
                        <a:pt x="1278891" y="2182320"/>
                      </a:moveTo>
                      <a:lnTo>
                        <a:pt x="1272754" y="2191799"/>
                      </a:lnTo>
                      <a:lnTo>
                        <a:pt x="1289390" y="2188632"/>
                      </a:lnTo>
                      <a:close/>
                      <a:moveTo>
                        <a:pt x="2573773" y="2179562"/>
                      </a:moveTo>
                      <a:lnTo>
                        <a:pt x="2560055" y="2183474"/>
                      </a:lnTo>
                      <a:lnTo>
                        <a:pt x="2537672" y="2184563"/>
                      </a:lnTo>
                      <a:lnTo>
                        <a:pt x="2502895" y="2216908"/>
                      </a:lnTo>
                      <a:cubicBezTo>
                        <a:pt x="2489395" y="2227091"/>
                        <a:pt x="2475477" y="2235393"/>
                        <a:pt x="2461871" y="2241685"/>
                      </a:cubicBezTo>
                      <a:lnTo>
                        <a:pt x="2449593" y="2245673"/>
                      </a:lnTo>
                      <a:lnTo>
                        <a:pt x="2447976" y="2269166"/>
                      </a:lnTo>
                      <a:lnTo>
                        <a:pt x="2442514" y="2286950"/>
                      </a:lnTo>
                      <a:lnTo>
                        <a:pt x="2451743" y="2289082"/>
                      </a:lnTo>
                      <a:lnTo>
                        <a:pt x="2490758" y="2276409"/>
                      </a:lnTo>
                      <a:lnTo>
                        <a:pt x="2518125" y="2276489"/>
                      </a:lnTo>
                      <a:lnTo>
                        <a:pt x="2531369" y="2250932"/>
                      </a:lnTo>
                      <a:lnTo>
                        <a:pt x="2552685" y="2270813"/>
                      </a:lnTo>
                      <a:cubicBezTo>
                        <a:pt x="2560159" y="2280767"/>
                        <a:pt x="2566926" y="2292989"/>
                        <a:pt x="2572546" y="2306888"/>
                      </a:cubicBezTo>
                      <a:lnTo>
                        <a:pt x="2579382" y="2331210"/>
                      </a:lnTo>
                      <a:lnTo>
                        <a:pt x="2588726" y="2312132"/>
                      </a:lnTo>
                      <a:lnTo>
                        <a:pt x="2588366" y="2282636"/>
                      </a:lnTo>
                      <a:cubicBezTo>
                        <a:pt x="2589898" y="2265795"/>
                        <a:pt x="2593104" y="2249911"/>
                        <a:pt x="2597589" y="2235606"/>
                      </a:cubicBezTo>
                      <a:lnTo>
                        <a:pt x="2605440" y="2218166"/>
                      </a:lnTo>
                      <a:lnTo>
                        <a:pt x="2582163" y="2195451"/>
                      </a:lnTo>
                      <a:close/>
                      <a:moveTo>
                        <a:pt x="1749577" y="2174088"/>
                      </a:moveTo>
                      <a:lnTo>
                        <a:pt x="1734725" y="2201847"/>
                      </a:lnTo>
                      <a:cubicBezTo>
                        <a:pt x="1723829" y="2214779"/>
                        <a:pt x="1712108" y="2225969"/>
                        <a:pt x="1700241" y="2235131"/>
                      </a:cubicBezTo>
                      <a:lnTo>
                        <a:pt x="1673768" y="2250945"/>
                      </a:lnTo>
                      <a:lnTo>
                        <a:pt x="1705589" y="2280827"/>
                      </a:lnTo>
                      <a:cubicBezTo>
                        <a:pt x="1716662" y="2293607"/>
                        <a:pt x="1725885" y="2306931"/>
                        <a:pt x="1733082" y="2320082"/>
                      </a:cubicBezTo>
                      <a:lnTo>
                        <a:pt x="1737891" y="2332061"/>
                      </a:lnTo>
                      <a:lnTo>
                        <a:pt x="1761438" y="2332087"/>
                      </a:lnTo>
                      <a:lnTo>
                        <a:pt x="1789133" y="2338582"/>
                      </a:lnTo>
                      <a:lnTo>
                        <a:pt x="1781114" y="2327132"/>
                      </a:lnTo>
                      <a:cubicBezTo>
                        <a:pt x="1773916" y="2313981"/>
                        <a:pt x="1768745" y="2301003"/>
                        <a:pt x="1765774" y="2288914"/>
                      </a:cubicBezTo>
                      <a:lnTo>
                        <a:pt x="1763888" y="2259828"/>
                      </a:lnTo>
                      <a:lnTo>
                        <a:pt x="1792409" y="2265840"/>
                      </a:lnTo>
                      <a:lnTo>
                        <a:pt x="1826006" y="2285285"/>
                      </a:lnTo>
                      <a:lnTo>
                        <a:pt x="1825272" y="2273958"/>
                      </a:lnTo>
                      <a:lnTo>
                        <a:pt x="1844207" y="2277949"/>
                      </a:lnTo>
                      <a:lnTo>
                        <a:pt x="1842776" y="2261621"/>
                      </a:lnTo>
                      <a:lnTo>
                        <a:pt x="1844358" y="2250547"/>
                      </a:lnTo>
                      <a:lnTo>
                        <a:pt x="1826069" y="2250818"/>
                      </a:lnTo>
                      <a:lnTo>
                        <a:pt x="1798242" y="2242146"/>
                      </a:lnTo>
                      <a:lnTo>
                        <a:pt x="1814083" y="2217678"/>
                      </a:lnTo>
                      <a:cubicBezTo>
                        <a:pt x="1822575" y="2208577"/>
                        <a:pt x="1833423" y="2199773"/>
                        <a:pt x="1846124" y="2191808"/>
                      </a:cubicBezTo>
                      <a:lnTo>
                        <a:pt x="1868873" y="2180819"/>
                      </a:lnTo>
                      <a:lnTo>
                        <a:pt x="1848454" y="2174959"/>
                      </a:lnTo>
                      <a:lnTo>
                        <a:pt x="1819476" y="2180477"/>
                      </a:lnTo>
                      <a:cubicBezTo>
                        <a:pt x="1802628" y="2181917"/>
                        <a:pt x="1786427" y="2181542"/>
                        <a:pt x="1771557" y="2179629"/>
                      </a:cubicBezTo>
                      <a:close/>
                      <a:moveTo>
                        <a:pt x="2000914" y="2173425"/>
                      </a:moveTo>
                      <a:lnTo>
                        <a:pt x="1988948" y="2191907"/>
                      </a:lnTo>
                      <a:lnTo>
                        <a:pt x="1988915" y="2191934"/>
                      </a:lnTo>
                      <a:lnTo>
                        <a:pt x="1988553" y="2199024"/>
                      </a:lnTo>
                      <a:lnTo>
                        <a:pt x="1987836" y="2200882"/>
                      </a:lnTo>
                      <a:lnTo>
                        <a:pt x="2022972" y="2194177"/>
                      </a:lnTo>
                      <a:lnTo>
                        <a:pt x="2051395" y="2195333"/>
                      </a:lnTo>
                      <a:lnTo>
                        <a:pt x="2041360" y="2185600"/>
                      </a:lnTo>
                      <a:lnTo>
                        <a:pt x="2036503" y="2178045"/>
                      </a:lnTo>
                      <a:lnTo>
                        <a:pt x="2004332" y="2174616"/>
                      </a:lnTo>
                      <a:close/>
                      <a:moveTo>
                        <a:pt x="1456293" y="2139526"/>
                      </a:moveTo>
                      <a:lnTo>
                        <a:pt x="1438930" y="2143510"/>
                      </a:lnTo>
                      <a:lnTo>
                        <a:pt x="1409160" y="2144095"/>
                      </a:lnTo>
                      <a:lnTo>
                        <a:pt x="1412165" y="2151201"/>
                      </a:lnTo>
                      <a:lnTo>
                        <a:pt x="1439535" y="2154117"/>
                      </a:lnTo>
                      <a:lnTo>
                        <a:pt x="1466397" y="2163480"/>
                      </a:lnTo>
                      <a:lnTo>
                        <a:pt x="1459623" y="2151252"/>
                      </a:lnTo>
                      <a:close/>
                      <a:moveTo>
                        <a:pt x="2096017" y="2132325"/>
                      </a:moveTo>
                      <a:lnTo>
                        <a:pt x="2092808" y="2145056"/>
                      </a:lnTo>
                      <a:lnTo>
                        <a:pt x="2101136" y="2150327"/>
                      </a:lnTo>
                      <a:close/>
                      <a:moveTo>
                        <a:pt x="1527507" y="2109964"/>
                      </a:moveTo>
                      <a:lnTo>
                        <a:pt x="1522638" y="2114702"/>
                      </a:lnTo>
                      <a:lnTo>
                        <a:pt x="1513519" y="2119160"/>
                      </a:lnTo>
                      <a:lnTo>
                        <a:pt x="1527066" y="2134865"/>
                      </a:lnTo>
                      <a:close/>
                      <a:moveTo>
                        <a:pt x="2826026" y="2109087"/>
                      </a:moveTo>
                      <a:lnTo>
                        <a:pt x="2819717" y="2120951"/>
                      </a:lnTo>
                      <a:lnTo>
                        <a:pt x="2830365" y="2117304"/>
                      </a:lnTo>
                      <a:close/>
                      <a:moveTo>
                        <a:pt x="1783715" y="2106121"/>
                      </a:moveTo>
                      <a:lnTo>
                        <a:pt x="1777578" y="2115600"/>
                      </a:lnTo>
                      <a:lnTo>
                        <a:pt x="1794215" y="2112432"/>
                      </a:lnTo>
                      <a:close/>
                      <a:moveTo>
                        <a:pt x="2540179" y="2102903"/>
                      </a:moveTo>
                      <a:lnTo>
                        <a:pt x="2521647" y="2114838"/>
                      </a:lnTo>
                      <a:lnTo>
                        <a:pt x="2541237" y="2117945"/>
                      </a:lnTo>
                      <a:lnTo>
                        <a:pt x="2540828" y="2117169"/>
                      </a:lnTo>
                      <a:close/>
                      <a:moveTo>
                        <a:pt x="2574438" y="2065602"/>
                      </a:moveTo>
                      <a:lnTo>
                        <a:pt x="2571535" y="2071576"/>
                      </a:lnTo>
                      <a:lnTo>
                        <a:pt x="2552642" y="2091086"/>
                      </a:lnTo>
                      <a:lnTo>
                        <a:pt x="2567902" y="2094610"/>
                      </a:lnTo>
                      <a:cubicBezTo>
                        <a:pt x="2579352" y="2099494"/>
                        <a:pt x="2591324" y="2106694"/>
                        <a:pt x="2603140" y="2115921"/>
                      </a:cubicBezTo>
                      <a:lnTo>
                        <a:pt x="2623500" y="2135789"/>
                      </a:lnTo>
                      <a:lnTo>
                        <a:pt x="2622547" y="2121842"/>
                      </a:lnTo>
                      <a:lnTo>
                        <a:pt x="2625394" y="2104329"/>
                      </a:lnTo>
                      <a:lnTo>
                        <a:pt x="2595756" y="2086404"/>
                      </a:lnTo>
                      <a:close/>
                      <a:moveTo>
                        <a:pt x="1386475" y="2058511"/>
                      </a:moveTo>
                      <a:lnTo>
                        <a:pt x="1386592" y="2059129"/>
                      </a:lnTo>
                      <a:lnTo>
                        <a:pt x="1386186" y="2082182"/>
                      </a:lnTo>
                      <a:lnTo>
                        <a:pt x="1411145" y="2076455"/>
                      </a:lnTo>
                      <a:lnTo>
                        <a:pt x="1398903" y="2069705"/>
                      </a:lnTo>
                      <a:close/>
                      <a:moveTo>
                        <a:pt x="2788078" y="2057824"/>
                      </a:moveTo>
                      <a:lnTo>
                        <a:pt x="2777363" y="2061494"/>
                      </a:lnTo>
                      <a:lnTo>
                        <a:pt x="2770833" y="2062153"/>
                      </a:lnTo>
                      <a:lnTo>
                        <a:pt x="2770978" y="2074058"/>
                      </a:lnTo>
                      <a:lnTo>
                        <a:pt x="2780167" y="2063523"/>
                      </a:lnTo>
                      <a:close/>
                      <a:moveTo>
                        <a:pt x="2022646" y="2047948"/>
                      </a:moveTo>
                      <a:lnTo>
                        <a:pt x="2031892" y="2058667"/>
                      </a:lnTo>
                      <a:lnTo>
                        <a:pt x="2032074" y="2048332"/>
                      </a:lnTo>
                      <a:close/>
                      <a:moveTo>
                        <a:pt x="2841907" y="2046214"/>
                      </a:moveTo>
                      <a:lnTo>
                        <a:pt x="2842378" y="2059766"/>
                      </a:lnTo>
                      <a:lnTo>
                        <a:pt x="2840584" y="2065956"/>
                      </a:lnTo>
                      <a:lnTo>
                        <a:pt x="2842468" y="2066391"/>
                      </a:lnTo>
                      <a:cubicBezTo>
                        <a:pt x="2853918" y="2071275"/>
                        <a:pt x="2865890" y="2078475"/>
                        <a:pt x="2877706" y="2087702"/>
                      </a:cubicBezTo>
                      <a:lnTo>
                        <a:pt x="2894430" y="2104022"/>
                      </a:lnTo>
                      <a:lnTo>
                        <a:pt x="2897800" y="2103682"/>
                      </a:lnTo>
                      <a:lnTo>
                        <a:pt x="2897114" y="2093623"/>
                      </a:lnTo>
                      <a:cubicBezTo>
                        <a:pt x="2897743" y="2078644"/>
                        <a:pt x="2900019" y="2064860"/>
                        <a:pt x="2903720" y="2052975"/>
                      </a:cubicBezTo>
                      <a:lnTo>
                        <a:pt x="2905591" y="2049364"/>
                      </a:lnTo>
                      <a:lnTo>
                        <a:pt x="2860756" y="2049911"/>
                      </a:lnTo>
                      <a:close/>
                      <a:moveTo>
                        <a:pt x="2370188" y="2042104"/>
                      </a:moveTo>
                      <a:lnTo>
                        <a:pt x="2383416" y="2055695"/>
                      </a:lnTo>
                      <a:cubicBezTo>
                        <a:pt x="2390399" y="2065999"/>
                        <a:pt x="2396567" y="2078535"/>
                        <a:pt x="2401508" y="2092689"/>
                      </a:cubicBezTo>
                      <a:lnTo>
                        <a:pt x="2403873" y="2102999"/>
                      </a:lnTo>
                      <a:lnTo>
                        <a:pt x="2416076" y="2071453"/>
                      </a:lnTo>
                      <a:lnTo>
                        <a:pt x="2395678" y="2053772"/>
                      </a:lnTo>
                      <a:lnTo>
                        <a:pt x="2395656" y="2053736"/>
                      </a:lnTo>
                      <a:lnTo>
                        <a:pt x="2388685" y="2052391"/>
                      </a:lnTo>
                      <a:close/>
                      <a:moveTo>
                        <a:pt x="2108288" y="2038360"/>
                      </a:moveTo>
                      <a:lnTo>
                        <a:pt x="2119765" y="2050811"/>
                      </a:lnTo>
                      <a:lnTo>
                        <a:pt x="2119578" y="2038564"/>
                      </a:lnTo>
                      <a:close/>
                      <a:moveTo>
                        <a:pt x="1953934" y="2038025"/>
                      </a:moveTo>
                      <a:lnTo>
                        <a:pt x="1943002" y="2044756"/>
                      </a:lnTo>
                      <a:lnTo>
                        <a:pt x="1921738" y="2049846"/>
                      </a:lnTo>
                      <a:lnTo>
                        <a:pt x="1910755" y="2060253"/>
                      </a:lnTo>
                      <a:lnTo>
                        <a:pt x="1916990" y="2075001"/>
                      </a:lnTo>
                      <a:lnTo>
                        <a:pt x="1944361" y="2077918"/>
                      </a:lnTo>
                      <a:lnTo>
                        <a:pt x="1971221" y="2087282"/>
                      </a:lnTo>
                      <a:lnTo>
                        <a:pt x="1964447" y="2075053"/>
                      </a:lnTo>
                      <a:close/>
                      <a:moveTo>
                        <a:pt x="3045338" y="2028906"/>
                      </a:moveTo>
                      <a:lnTo>
                        <a:pt x="3045545" y="2045840"/>
                      </a:lnTo>
                      <a:lnTo>
                        <a:pt x="3053597" y="2036608"/>
                      </a:lnTo>
                      <a:close/>
                      <a:moveTo>
                        <a:pt x="2330219" y="2011984"/>
                      </a:moveTo>
                      <a:lnTo>
                        <a:pt x="2316311" y="2032454"/>
                      </a:lnTo>
                      <a:cubicBezTo>
                        <a:pt x="2306472" y="2043766"/>
                        <a:pt x="2294617" y="2054814"/>
                        <a:pt x="2281072" y="2064938"/>
                      </a:cubicBezTo>
                      <a:lnTo>
                        <a:pt x="2251684" y="2082506"/>
                      </a:lnTo>
                      <a:lnTo>
                        <a:pt x="2250141" y="2087449"/>
                      </a:lnTo>
                      <a:cubicBezTo>
                        <a:pt x="2243471" y="2102989"/>
                        <a:pt x="2235507" y="2117100"/>
                        <a:pt x="2226814" y="2129315"/>
                      </a:cubicBezTo>
                      <a:lnTo>
                        <a:pt x="2218132" y="2138868"/>
                      </a:lnTo>
                      <a:lnTo>
                        <a:pt x="2228383" y="2160068"/>
                      </a:lnTo>
                      <a:lnTo>
                        <a:pt x="2234623" y="2187822"/>
                      </a:lnTo>
                      <a:lnTo>
                        <a:pt x="2241427" y="2175611"/>
                      </a:lnTo>
                      <a:cubicBezTo>
                        <a:pt x="2250119" y="2163397"/>
                        <a:pt x="2259540" y="2153081"/>
                        <a:pt x="2269123" y="2145133"/>
                      </a:cubicBezTo>
                      <a:lnTo>
                        <a:pt x="2275013" y="2141790"/>
                      </a:lnTo>
                      <a:lnTo>
                        <a:pt x="2278400" y="2129291"/>
                      </a:lnTo>
                      <a:lnTo>
                        <a:pt x="2287494" y="2134706"/>
                      </a:lnTo>
                      <a:lnTo>
                        <a:pt x="2294472" y="2130746"/>
                      </a:lnTo>
                      <a:lnTo>
                        <a:pt x="2296841" y="2140274"/>
                      </a:lnTo>
                      <a:lnTo>
                        <a:pt x="2303443" y="2144206"/>
                      </a:lnTo>
                      <a:cubicBezTo>
                        <a:pt x="2312856" y="2152352"/>
                        <a:pt x="2322058" y="2162864"/>
                        <a:pt x="2330494" y="2175257"/>
                      </a:cubicBezTo>
                      <a:lnTo>
                        <a:pt x="2342326" y="2197579"/>
                      </a:lnTo>
                      <a:lnTo>
                        <a:pt x="2347418" y="2176957"/>
                      </a:lnTo>
                      <a:lnTo>
                        <a:pt x="2340818" y="2148204"/>
                      </a:lnTo>
                      <a:cubicBezTo>
                        <a:pt x="2336680" y="2114638"/>
                        <a:pt x="2339896" y="2083392"/>
                        <a:pt x="2348440" y="2060007"/>
                      </a:cubicBezTo>
                      <a:lnTo>
                        <a:pt x="2361617" y="2037337"/>
                      </a:lnTo>
                      <a:lnTo>
                        <a:pt x="2352695" y="2032375"/>
                      </a:lnTo>
                      <a:close/>
                      <a:moveTo>
                        <a:pt x="2530224" y="2001298"/>
                      </a:moveTo>
                      <a:lnTo>
                        <a:pt x="2520490" y="2002640"/>
                      </a:lnTo>
                      <a:lnTo>
                        <a:pt x="2514762" y="2025479"/>
                      </a:lnTo>
                      <a:lnTo>
                        <a:pt x="2501752" y="2050778"/>
                      </a:lnTo>
                      <a:lnTo>
                        <a:pt x="2514804" y="2045770"/>
                      </a:lnTo>
                      <a:lnTo>
                        <a:pt x="2553092" y="2040490"/>
                      </a:lnTo>
                      <a:lnTo>
                        <a:pt x="2534722" y="2013155"/>
                      </a:lnTo>
                      <a:close/>
                      <a:moveTo>
                        <a:pt x="2591625" y="1982373"/>
                      </a:moveTo>
                      <a:lnTo>
                        <a:pt x="2602791" y="1993269"/>
                      </a:lnTo>
                      <a:lnTo>
                        <a:pt x="2602161" y="1984045"/>
                      </a:lnTo>
                      <a:close/>
                      <a:moveTo>
                        <a:pt x="2676010" y="1980534"/>
                      </a:moveTo>
                      <a:lnTo>
                        <a:pt x="2667063" y="1983086"/>
                      </a:lnTo>
                      <a:lnTo>
                        <a:pt x="2669870" y="1993072"/>
                      </a:lnTo>
                      <a:close/>
                      <a:moveTo>
                        <a:pt x="2904530" y="1956826"/>
                      </a:moveTo>
                      <a:lnTo>
                        <a:pt x="2896219" y="1964805"/>
                      </a:lnTo>
                      <a:lnTo>
                        <a:pt x="2907305" y="1967241"/>
                      </a:lnTo>
                      <a:lnTo>
                        <a:pt x="2898220" y="1984326"/>
                      </a:lnTo>
                      <a:lnTo>
                        <a:pt x="2914305" y="1987480"/>
                      </a:lnTo>
                      <a:cubicBezTo>
                        <a:pt x="2928609" y="1991966"/>
                        <a:pt x="2941335" y="1997731"/>
                        <a:pt x="2951857" y="2004382"/>
                      </a:cubicBezTo>
                      <a:lnTo>
                        <a:pt x="2973384" y="2024033"/>
                      </a:lnTo>
                      <a:lnTo>
                        <a:pt x="2948665" y="2039478"/>
                      </a:lnTo>
                      <a:lnTo>
                        <a:pt x="2934222" y="2043035"/>
                      </a:lnTo>
                      <a:lnTo>
                        <a:pt x="2938447" y="2046976"/>
                      </a:lnTo>
                      <a:cubicBezTo>
                        <a:pt x="2945921" y="2056930"/>
                        <a:pt x="2952688" y="2069152"/>
                        <a:pt x="2958308" y="2083050"/>
                      </a:cubicBezTo>
                      <a:lnTo>
                        <a:pt x="2965145" y="2107372"/>
                      </a:lnTo>
                      <a:lnTo>
                        <a:pt x="2974488" y="2088295"/>
                      </a:lnTo>
                      <a:lnTo>
                        <a:pt x="2974128" y="2058799"/>
                      </a:lnTo>
                      <a:cubicBezTo>
                        <a:pt x="2975660" y="2041958"/>
                        <a:pt x="2978866" y="2026074"/>
                        <a:pt x="2983351" y="2011769"/>
                      </a:cubicBezTo>
                      <a:lnTo>
                        <a:pt x="2991201" y="1994328"/>
                      </a:lnTo>
                      <a:lnTo>
                        <a:pt x="2983185" y="1986506"/>
                      </a:lnTo>
                      <a:lnTo>
                        <a:pt x="2938550" y="1974261"/>
                      </a:lnTo>
                      <a:close/>
                      <a:moveTo>
                        <a:pt x="2049746" y="1919105"/>
                      </a:moveTo>
                      <a:lnTo>
                        <a:pt x="2046938" y="1926692"/>
                      </a:lnTo>
                      <a:lnTo>
                        <a:pt x="2052994" y="1930525"/>
                      </a:lnTo>
                      <a:close/>
                      <a:moveTo>
                        <a:pt x="2750063" y="1914604"/>
                      </a:moveTo>
                      <a:lnTo>
                        <a:pt x="2750270" y="1931539"/>
                      </a:lnTo>
                      <a:lnTo>
                        <a:pt x="2758322" y="1922306"/>
                      </a:lnTo>
                      <a:close/>
                      <a:moveTo>
                        <a:pt x="2856369" y="1912583"/>
                      </a:moveTo>
                      <a:lnTo>
                        <a:pt x="2855239" y="1914597"/>
                      </a:lnTo>
                      <a:lnTo>
                        <a:pt x="2857195" y="1913927"/>
                      </a:lnTo>
                      <a:close/>
                      <a:moveTo>
                        <a:pt x="3500810" y="1908448"/>
                      </a:moveTo>
                      <a:lnTo>
                        <a:pt x="3491795" y="1922784"/>
                      </a:lnTo>
                      <a:lnTo>
                        <a:pt x="3503567" y="1919399"/>
                      </a:lnTo>
                      <a:close/>
                      <a:moveTo>
                        <a:pt x="1435683" y="1907270"/>
                      </a:moveTo>
                      <a:lnTo>
                        <a:pt x="1424736" y="1910044"/>
                      </a:lnTo>
                      <a:lnTo>
                        <a:pt x="1439085" y="1919038"/>
                      </a:lnTo>
                      <a:close/>
                      <a:moveTo>
                        <a:pt x="1098845" y="1905571"/>
                      </a:moveTo>
                      <a:lnTo>
                        <a:pt x="1086910" y="1908756"/>
                      </a:lnTo>
                      <a:lnTo>
                        <a:pt x="1082607" y="1949291"/>
                      </a:lnTo>
                      <a:cubicBezTo>
                        <a:pt x="1075599" y="1982377"/>
                        <a:pt x="1062393" y="2010879"/>
                        <a:pt x="1046708" y="2030211"/>
                      </a:cubicBezTo>
                      <a:lnTo>
                        <a:pt x="1030168" y="2044512"/>
                      </a:lnTo>
                      <a:lnTo>
                        <a:pt x="1028106" y="2050449"/>
                      </a:lnTo>
                      <a:lnTo>
                        <a:pt x="1050755" y="2045603"/>
                      </a:lnTo>
                      <a:cubicBezTo>
                        <a:pt x="1063195" y="2045172"/>
                        <a:pt x="1077091" y="2046618"/>
                        <a:pt x="1091704" y="2049966"/>
                      </a:cubicBezTo>
                      <a:lnTo>
                        <a:pt x="1115561" y="2058282"/>
                      </a:lnTo>
                      <a:lnTo>
                        <a:pt x="1095060" y="2021278"/>
                      </a:lnTo>
                      <a:cubicBezTo>
                        <a:pt x="1089281" y="2007445"/>
                        <a:pt x="1085498" y="1993995"/>
                        <a:pt x="1083811" y="1981663"/>
                      </a:cubicBezTo>
                      <a:lnTo>
                        <a:pt x="1084987" y="1952538"/>
                      </a:lnTo>
                      <a:lnTo>
                        <a:pt x="1112720" y="1961507"/>
                      </a:lnTo>
                      <a:cubicBezTo>
                        <a:pt x="1134699" y="1973202"/>
                        <a:pt x="1157964" y="1994307"/>
                        <a:pt x="1177307" y="2022050"/>
                      </a:cubicBezTo>
                      <a:lnTo>
                        <a:pt x="1200103" y="2075968"/>
                      </a:lnTo>
                      <a:lnTo>
                        <a:pt x="1227472" y="2078885"/>
                      </a:lnTo>
                      <a:lnTo>
                        <a:pt x="1254334" y="2088249"/>
                      </a:lnTo>
                      <a:lnTo>
                        <a:pt x="1247559" y="2076020"/>
                      </a:lnTo>
                      <a:cubicBezTo>
                        <a:pt x="1241780" y="2062187"/>
                        <a:pt x="1237998" y="2048738"/>
                        <a:pt x="1236311" y="2036405"/>
                      </a:cubicBezTo>
                      <a:lnTo>
                        <a:pt x="1237486" y="2007281"/>
                      </a:lnTo>
                      <a:lnTo>
                        <a:pt x="1265219" y="2016250"/>
                      </a:lnTo>
                      <a:lnTo>
                        <a:pt x="1296592" y="2039112"/>
                      </a:lnTo>
                      <a:lnTo>
                        <a:pt x="1297049" y="2027771"/>
                      </a:lnTo>
                      <a:lnTo>
                        <a:pt x="1315462" y="2033725"/>
                      </a:lnTo>
                      <a:lnTo>
                        <a:pt x="1315752" y="2017336"/>
                      </a:lnTo>
                      <a:cubicBezTo>
                        <a:pt x="1317664" y="2002467"/>
                        <a:pt x="1321113" y="1988929"/>
                        <a:pt x="1325818" y="1977405"/>
                      </a:cubicBezTo>
                      <a:lnTo>
                        <a:pt x="1341398" y="1952770"/>
                      </a:lnTo>
                      <a:lnTo>
                        <a:pt x="1360931" y="1974403"/>
                      </a:lnTo>
                      <a:lnTo>
                        <a:pt x="1377139" y="2010947"/>
                      </a:lnTo>
                      <a:lnTo>
                        <a:pt x="1382060" y="2009700"/>
                      </a:lnTo>
                      <a:cubicBezTo>
                        <a:pt x="1394475" y="2008805"/>
                        <a:pt x="1408416" y="2009731"/>
                        <a:pt x="1423143" y="2012530"/>
                      </a:cubicBezTo>
                      <a:lnTo>
                        <a:pt x="1447294" y="2019950"/>
                      </a:lnTo>
                      <a:lnTo>
                        <a:pt x="1436313" y="2001765"/>
                      </a:lnTo>
                      <a:lnTo>
                        <a:pt x="1411318" y="1986099"/>
                      </a:lnTo>
                      <a:cubicBezTo>
                        <a:pt x="1397988" y="1975694"/>
                        <a:pt x="1386368" y="1964400"/>
                        <a:pt x="1376769" y="1952883"/>
                      </a:cubicBezTo>
                      <a:lnTo>
                        <a:pt x="1366356" y="1936842"/>
                      </a:lnTo>
                      <a:lnTo>
                        <a:pt x="1334658" y="1944115"/>
                      </a:lnTo>
                      <a:cubicBezTo>
                        <a:pt x="1301091" y="1948251"/>
                        <a:pt x="1269844" y="1945034"/>
                        <a:pt x="1246461" y="1936490"/>
                      </a:cubicBezTo>
                      <a:lnTo>
                        <a:pt x="1221333" y="1921883"/>
                      </a:lnTo>
                      <a:lnTo>
                        <a:pt x="1219457" y="1923884"/>
                      </a:lnTo>
                      <a:cubicBezTo>
                        <a:pt x="1208062" y="1933627"/>
                        <a:pt x="1196422" y="1941353"/>
                        <a:pt x="1185200" y="1946740"/>
                      </a:cubicBezTo>
                      <a:lnTo>
                        <a:pt x="1164135" y="1952601"/>
                      </a:lnTo>
                      <a:lnTo>
                        <a:pt x="1148719" y="1968316"/>
                      </a:lnTo>
                      <a:lnTo>
                        <a:pt x="1134172" y="1943059"/>
                      </a:lnTo>
                      <a:lnTo>
                        <a:pt x="1134163" y="1943017"/>
                      </a:lnTo>
                      <a:lnTo>
                        <a:pt x="1128018" y="1939460"/>
                      </a:lnTo>
                      <a:cubicBezTo>
                        <a:pt x="1118504" y="1931432"/>
                        <a:pt x="1109171" y="1921037"/>
                        <a:pt x="1100581" y="1908749"/>
                      </a:cubicBezTo>
                      <a:close/>
                      <a:moveTo>
                        <a:pt x="762662" y="1902547"/>
                      </a:moveTo>
                      <a:lnTo>
                        <a:pt x="754042" y="1909841"/>
                      </a:lnTo>
                      <a:lnTo>
                        <a:pt x="770882" y="1911629"/>
                      </a:lnTo>
                      <a:close/>
                      <a:moveTo>
                        <a:pt x="1588849" y="1900189"/>
                      </a:moveTo>
                      <a:lnTo>
                        <a:pt x="1574696" y="1914910"/>
                      </a:lnTo>
                      <a:lnTo>
                        <a:pt x="1574508" y="1920085"/>
                      </a:lnTo>
                      <a:cubicBezTo>
                        <a:pt x="1572161" y="1936831"/>
                        <a:pt x="1568190" y="1952542"/>
                        <a:pt x="1563016" y="1966613"/>
                      </a:cubicBezTo>
                      <a:lnTo>
                        <a:pt x="1561284" y="1970012"/>
                      </a:lnTo>
                      <a:lnTo>
                        <a:pt x="1596529" y="1973767"/>
                      </a:lnTo>
                      <a:lnTo>
                        <a:pt x="1604957" y="1976705"/>
                      </a:lnTo>
                      <a:lnTo>
                        <a:pt x="1607996" y="1970742"/>
                      </a:lnTo>
                      <a:lnTo>
                        <a:pt x="1611934" y="1966828"/>
                      </a:lnTo>
                      <a:lnTo>
                        <a:pt x="1599885" y="1945079"/>
                      </a:lnTo>
                      <a:cubicBezTo>
                        <a:pt x="1594106" y="1931245"/>
                        <a:pt x="1590323" y="1917797"/>
                        <a:pt x="1588636" y="1905463"/>
                      </a:cubicBezTo>
                      <a:close/>
                      <a:moveTo>
                        <a:pt x="3008692" y="1895655"/>
                      </a:moveTo>
                      <a:lnTo>
                        <a:pt x="2998218" y="1901176"/>
                      </a:lnTo>
                      <a:lnTo>
                        <a:pt x="3009262" y="1911952"/>
                      </a:lnTo>
                      <a:lnTo>
                        <a:pt x="3008310" y="1898004"/>
                      </a:lnTo>
                      <a:close/>
                      <a:moveTo>
                        <a:pt x="4061923" y="1872619"/>
                      </a:moveTo>
                      <a:lnTo>
                        <a:pt x="4048364" y="1882766"/>
                      </a:lnTo>
                      <a:lnTo>
                        <a:pt x="4060568" y="1883830"/>
                      </a:lnTo>
                      <a:close/>
                      <a:moveTo>
                        <a:pt x="2679468" y="1863967"/>
                      </a:moveTo>
                      <a:lnTo>
                        <a:pt x="2675543" y="1872044"/>
                      </a:lnTo>
                      <a:lnTo>
                        <a:pt x="2648538" y="1899930"/>
                      </a:lnTo>
                      <a:lnTo>
                        <a:pt x="2659705" y="1901961"/>
                      </a:lnTo>
                      <a:lnTo>
                        <a:pt x="2651247" y="1919365"/>
                      </a:lnTo>
                      <a:lnTo>
                        <a:pt x="2667436" y="1921932"/>
                      </a:lnTo>
                      <a:lnTo>
                        <a:pt x="2682108" y="1927904"/>
                      </a:lnTo>
                      <a:lnTo>
                        <a:pt x="2688077" y="1897468"/>
                      </a:lnTo>
                      <a:lnTo>
                        <a:pt x="2695926" y="1880028"/>
                      </a:lnTo>
                      <a:close/>
                      <a:moveTo>
                        <a:pt x="2500653" y="1855078"/>
                      </a:moveTo>
                      <a:lnTo>
                        <a:pt x="2501476" y="1871993"/>
                      </a:lnTo>
                      <a:lnTo>
                        <a:pt x="2509186" y="1862475"/>
                      </a:lnTo>
                      <a:close/>
                      <a:moveTo>
                        <a:pt x="1271060" y="1849081"/>
                      </a:moveTo>
                      <a:lnTo>
                        <a:pt x="1252236" y="1888921"/>
                      </a:lnTo>
                      <a:lnTo>
                        <a:pt x="1222534" y="1920602"/>
                      </a:lnTo>
                      <a:lnTo>
                        <a:pt x="1242150" y="1901513"/>
                      </a:lnTo>
                      <a:cubicBezTo>
                        <a:pt x="1252455" y="1894530"/>
                        <a:pt x="1264991" y="1888362"/>
                        <a:pt x="1279145" y="1883423"/>
                      </a:cubicBezTo>
                      <a:lnTo>
                        <a:pt x="1306872" y="1877061"/>
                      </a:lnTo>
                      <a:lnTo>
                        <a:pt x="1294630" y="1870312"/>
                      </a:lnTo>
                      <a:close/>
                      <a:moveTo>
                        <a:pt x="289239" y="1846638"/>
                      </a:moveTo>
                      <a:lnTo>
                        <a:pt x="284802" y="1857022"/>
                      </a:lnTo>
                      <a:lnTo>
                        <a:pt x="300658" y="1851073"/>
                      </a:lnTo>
                      <a:close/>
                      <a:moveTo>
                        <a:pt x="3156494" y="1830080"/>
                      </a:moveTo>
                      <a:lnTo>
                        <a:pt x="3156740" y="1850222"/>
                      </a:lnTo>
                      <a:lnTo>
                        <a:pt x="3165929" y="1839686"/>
                      </a:lnTo>
                      <a:lnTo>
                        <a:pt x="3178109" y="1830912"/>
                      </a:lnTo>
                      <a:close/>
                      <a:moveTo>
                        <a:pt x="1679512" y="1828637"/>
                      </a:moveTo>
                      <a:lnTo>
                        <a:pt x="1647650" y="1835149"/>
                      </a:lnTo>
                      <a:lnTo>
                        <a:pt x="1628871" y="1835069"/>
                      </a:lnTo>
                      <a:lnTo>
                        <a:pt x="1623878" y="1849619"/>
                      </a:lnTo>
                      <a:lnTo>
                        <a:pt x="1604211" y="1880996"/>
                      </a:lnTo>
                      <a:lnTo>
                        <a:pt x="1617545" y="1885308"/>
                      </a:lnTo>
                      <a:cubicBezTo>
                        <a:pt x="1639523" y="1897003"/>
                        <a:pt x="1662789" y="1918108"/>
                        <a:pt x="1682131" y="1945851"/>
                      </a:cubicBezTo>
                      <a:lnTo>
                        <a:pt x="1694337" y="1974721"/>
                      </a:lnTo>
                      <a:lnTo>
                        <a:pt x="1720949" y="1969282"/>
                      </a:lnTo>
                      <a:lnTo>
                        <a:pt x="1708872" y="1962240"/>
                      </a:lnTo>
                      <a:cubicBezTo>
                        <a:pt x="1696830" y="1953310"/>
                        <a:pt x="1686699" y="1943690"/>
                        <a:pt x="1678940" y="1933955"/>
                      </a:cubicBezTo>
                      <a:lnTo>
                        <a:pt x="1665051" y="1908330"/>
                      </a:lnTo>
                      <a:lnTo>
                        <a:pt x="1693469" y="1901849"/>
                      </a:lnTo>
                      <a:cubicBezTo>
                        <a:pt x="1705903" y="1901251"/>
                        <a:pt x="1719817" y="1902510"/>
                        <a:pt x="1734473" y="1905662"/>
                      </a:cubicBezTo>
                      <a:lnTo>
                        <a:pt x="1758439" y="1913657"/>
                      </a:lnTo>
                      <a:lnTo>
                        <a:pt x="1747897" y="1895215"/>
                      </a:lnTo>
                      <a:lnTo>
                        <a:pt x="1723283" y="1878956"/>
                      </a:lnTo>
                      <a:cubicBezTo>
                        <a:pt x="1710207" y="1868235"/>
                        <a:pt x="1698860" y="1856665"/>
                        <a:pt x="1689539" y="1844924"/>
                      </a:cubicBezTo>
                      <a:close/>
                      <a:moveTo>
                        <a:pt x="3068997" y="1801368"/>
                      </a:moveTo>
                      <a:lnTo>
                        <a:pt x="3063988" y="1802678"/>
                      </a:lnTo>
                      <a:cubicBezTo>
                        <a:pt x="3047276" y="1805253"/>
                        <a:pt x="3031086" y="1805974"/>
                        <a:pt x="3016122" y="1805073"/>
                      </a:cubicBezTo>
                      <a:lnTo>
                        <a:pt x="3003421" y="1802770"/>
                      </a:lnTo>
                      <a:lnTo>
                        <a:pt x="2990871" y="1822695"/>
                      </a:lnTo>
                      <a:lnTo>
                        <a:pt x="2970637" y="1842691"/>
                      </a:lnTo>
                      <a:lnTo>
                        <a:pt x="2984599" y="1841992"/>
                      </a:lnTo>
                      <a:lnTo>
                        <a:pt x="3019592" y="1848333"/>
                      </a:lnTo>
                      <a:lnTo>
                        <a:pt x="3028326" y="1831477"/>
                      </a:lnTo>
                      <a:lnTo>
                        <a:pt x="3049642" y="1851358"/>
                      </a:lnTo>
                      <a:cubicBezTo>
                        <a:pt x="3057117" y="1861312"/>
                        <a:pt x="3063885" y="1873534"/>
                        <a:pt x="3069505" y="1887432"/>
                      </a:cubicBezTo>
                      <a:lnTo>
                        <a:pt x="3076340" y="1911754"/>
                      </a:lnTo>
                      <a:lnTo>
                        <a:pt x="3085684" y="1892679"/>
                      </a:lnTo>
                      <a:lnTo>
                        <a:pt x="3085323" y="1863181"/>
                      </a:lnTo>
                      <a:cubicBezTo>
                        <a:pt x="3086855" y="1846340"/>
                        <a:pt x="3090061" y="1830456"/>
                        <a:pt x="3094547" y="1816151"/>
                      </a:cubicBezTo>
                      <a:lnTo>
                        <a:pt x="3095164" y="1814779"/>
                      </a:lnTo>
                      <a:close/>
                      <a:moveTo>
                        <a:pt x="1749527" y="1800732"/>
                      </a:moveTo>
                      <a:lnTo>
                        <a:pt x="1738518" y="1803244"/>
                      </a:lnTo>
                      <a:lnTo>
                        <a:pt x="1752647" y="1812578"/>
                      </a:lnTo>
                      <a:close/>
                      <a:moveTo>
                        <a:pt x="2639460" y="1800509"/>
                      </a:moveTo>
                      <a:lnTo>
                        <a:pt x="2637285" y="1801344"/>
                      </a:lnTo>
                      <a:lnTo>
                        <a:pt x="2624498" y="1803108"/>
                      </a:lnTo>
                      <a:lnTo>
                        <a:pt x="2618769" y="1825948"/>
                      </a:lnTo>
                      <a:lnTo>
                        <a:pt x="2605760" y="1851246"/>
                      </a:lnTo>
                      <a:lnTo>
                        <a:pt x="2618812" y="1846238"/>
                      </a:lnTo>
                      <a:cubicBezTo>
                        <a:pt x="2633314" y="1842440"/>
                        <a:pt x="2647159" y="1840566"/>
                        <a:pt x="2659606" y="1840611"/>
                      </a:cubicBezTo>
                      <a:lnTo>
                        <a:pt x="2661680" y="1840988"/>
                      </a:lnTo>
                      <a:lnTo>
                        <a:pt x="2645917" y="1817536"/>
                      </a:lnTo>
                      <a:close/>
                      <a:moveTo>
                        <a:pt x="452282" y="1764927"/>
                      </a:moveTo>
                      <a:lnTo>
                        <a:pt x="427971" y="1782523"/>
                      </a:lnTo>
                      <a:lnTo>
                        <a:pt x="416631" y="1787596"/>
                      </a:lnTo>
                      <a:lnTo>
                        <a:pt x="419257" y="1793071"/>
                      </a:lnTo>
                      <a:lnTo>
                        <a:pt x="442757" y="1791551"/>
                      </a:lnTo>
                      <a:lnTo>
                        <a:pt x="470818" y="1796214"/>
                      </a:lnTo>
                      <a:lnTo>
                        <a:pt x="462064" y="1785315"/>
                      </a:lnTo>
                      <a:close/>
                      <a:moveTo>
                        <a:pt x="1615254" y="1763822"/>
                      </a:moveTo>
                      <a:lnTo>
                        <a:pt x="1611754" y="1769437"/>
                      </a:lnTo>
                      <a:lnTo>
                        <a:pt x="1621477" y="1767450"/>
                      </a:lnTo>
                      <a:close/>
                      <a:moveTo>
                        <a:pt x="2716573" y="1761931"/>
                      </a:moveTo>
                      <a:lnTo>
                        <a:pt x="2692768" y="1777263"/>
                      </a:lnTo>
                      <a:lnTo>
                        <a:pt x="2693627" y="1777783"/>
                      </a:lnTo>
                      <a:lnTo>
                        <a:pt x="2713987" y="1797651"/>
                      </a:lnTo>
                      <a:lnTo>
                        <a:pt x="2713035" y="1783704"/>
                      </a:lnTo>
                      <a:close/>
                      <a:moveTo>
                        <a:pt x="800014" y="1742710"/>
                      </a:moveTo>
                      <a:lnTo>
                        <a:pt x="821096" y="1770610"/>
                      </a:lnTo>
                      <a:lnTo>
                        <a:pt x="824820" y="1759887"/>
                      </a:lnTo>
                      <a:lnTo>
                        <a:pt x="840717" y="1770920"/>
                      </a:lnTo>
                      <a:lnTo>
                        <a:pt x="845742" y="1755319"/>
                      </a:lnTo>
                      <a:lnTo>
                        <a:pt x="849472" y="1749111"/>
                      </a:lnTo>
                      <a:lnTo>
                        <a:pt x="834495" y="1749593"/>
                      </a:lnTo>
                      <a:close/>
                      <a:moveTo>
                        <a:pt x="914000" y="1740378"/>
                      </a:moveTo>
                      <a:lnTo>
                        <a:pt x="903365" y="1742960"/>
                      </a:lnTo>
                      <a:lnTo>
                        <a:pt x="906496" y="1768186"/>
                      </a:lnTo>
                      <a:cubicBezTo>
                        <a:pt x="906563" y="1783178"/>
                        <a:pt x="904941" y="1799301"/>
                        <a:pt x="901437" y="1815844"/>
                      </a:cubicBezTo>
                      <a:lnTo>
                        <a:pt x="890938" y="1848434"/>
                      </a:lnTo>
                      <a:lnTo>
                        <a:pt x="893040" y="1853166"/>
                      </a:lnTo>
                      <a:cubicBezTo>
                        <a:pt x="898277" y="1869245"/>
                        <a:pt x="901600" y="1885105"/>
                        <a:pt x="903123" y="1900020"/>
                      </a:cubicBezTo>
                      <a:lnTo>
                        <a:pt x="903103" y="1901162"/>
                      </a:lnTo>
                      <a:lnTo>
                        <a:pt x="932896" y="1886126"/>
                      </a:lnTo>
                      <a:lnTo>
                        <a:pt x="945695" y="1883020"/>
                      </a:lnTo>
                      <a:lnTo>
                        <a:pt x="949077" y="1873282"/>
                      </a:lnTo>
                      <a:lnTo>
                        <a:pt x="948215" y="1872821"/>
                      </a:lnTo>
                      <a:cubicBezTo>
                        <a:pt x="935855" y="1864337"/>
                        <a:pt x="925381" y="1855092"/>
                        <a:pt x="917272" y="1845648"/>
                      </a:cubicBezTo>
                      <a:lnTo>
                        <a:pt x="902457" y="1820545"/>
                      </a:lnTo>
                      <a:lnTo>
                        <a:pt x="930619" y="1813032"/>
                      </a:lnTo>
                      <a:cubicBezTo>
                        <a:pt x="943023" y="1811981"/>
                        <a:pt x="956974" y="1812731"/>
                        <a:pt x="971735" y="1815347"/>
                      </a:cubicBezTo>
                      <a:lnTo>
                        <a:pt x="995977" y="1822461"/>
                      </a:lnTo>
                      <a:lnTo>
                        <a:pt x="984768" y="1804418"/>
                      </a:lnTo>
                      <a:lnTo>
                        <a:pt x="959577" y="1789066"/>
                      </a:lnTo>
                      <a:cubicBezTo>
                        <a:pt x="946118" y="1778830"/>
                        <a:pt x="934357" y="1767682"/>
                        <a:pt x="924615" y="1756288"/>
                      </a:cubicBezTo>
                      <a:close/>
                      <a:moveTo>
                        <a:pt x="1797741" y="1715498"/>
                      </a:moveTo>
                      <a:lnTo>
                        <a:pt x="1797271" y="1715640"/>
                      </a:lnTo>
                      <a:lnTo>
                        <a:pt x="1797550" y="1716197"/>
                      </a:lnTo>
                      <a:close/>
                      <a:moveTo>
                        <a:pt x="982950" y="1709938"/>
                      </a:moveTo>
                      <a:lnTo>
                        <a:pt x="972039" y="1712850"/>
                      </a:lnTo>
                      <a:lnTo>
                        <a:pt x="986501" y="1721662"/>
                      </a:lnTo>
                      <a:close/>
                      <a:moveTo>
                        <a:pt x="514124" y="1703458"/>
                      </a:moveTo>
                      <a:lnTo>
                        <a:pt x="496586" y="1716768"/>
                      </a:lnTo>
                      <a:lnTo>
                        <a:pt x="496546" y="1716782"/>
                      </a:lnTo>
                      <a:lnTo>
                        <a:pt x="493794" y="1723327"/>
                      </a:lnTo>
                      <a:lnTo>
                        <a:pt x="486390" y="1731853"/>
                      </a:lnTo>
                      <a:lnTo>
                        <a:pt x="506231" y="1741658"/>
                      </a:lnTo>
                      <a:lnTo>
                        <a:pt x="525744" y="1757706"/>
                      </a:lnTo>
                      <a:lnTo>
                        <a:pt x="519295" y="1715897"/>
                      </a:lnTo>
                      <a:lnTo>
                        <a:pt x="519957" y="1707214"/>
                      </a:lnTo>
                      <a:lnTo>
                        <a:pt x="516934" y="1705742"/>
                      </a:lnTo>
                      <a:close/>
                      <a:moveTo>
                        <a:pt x="1890910" y="1672924"/>
                      </a:moveTo>
                      <a:lnTo>
                        <a:pt x="1870002" y="1679824"/>
                      </a:lnTo>
                      <a:lnTo>
                        <a:pt x="1869959" y="1679824"/>
                      </a:lnTo>
                      <a:lnTo>
                        <a:pt x="1865233" y="1685122"/>
                      </a:lnTo>
                      <a:lnTo>
                        <a:pt x="1858450" y="1689055"/>
                      </a:lnTo>
                      <a:lnTo>
                        <a:pt x="1862105" y="1710467"/>
                      </a:lnTo>
                      <a:lnTo>
                        <a:pt x="1870345" y="1702660"/>
                      </a:lnTo>
                      <a:lnTo>
                        <a:pt x="1879383" y="1719769"/>
                      </a:lnTo>
                      <a:lnTo>
                        <a:pt x="1891023" y="1708228"/>
                      </a:lnTo>
                      <a:lnTo>
                        <a:pt x="1912132" y="1695232"/>
                      </a:lnTo>
                      <a:lnTo>
                        <a:pt x="1892827" y="1675995"/>
                      </a:lnTo>
                      <a:close/>
                      <a:moveTo>
                        <a:pt x="633777" y="1671869"/>
                      </a:moveTo>
                      <a:lnTo>
                        <a:pt x="632686" y="1674727"/>
                      </a:lnTo>
                      <a:cubicBezTo>
                        <a:pt x="625830" y="1688059"/>
                        <a:pt x="617983" y="1699617"/>
                        <a:pt x="609638" y="1708853"/>
                      </a:cubicBezTo>
                      <a:lnTo>
                        <a:pt x="603283" y="1713783"/>
                      </a:lnTo>
                      <a:lnTo>
                        <a:pt x="621850" y="1721635"/>
                      </a:lnTo>
                      <a:lnTo>
                        <a:pt x="642274" y="1736507"/>
                      </a:lnTo>
                      <a:lnTo>
                        <a:pt x="633374" y="1695151"/>
                      </a:lnTo>
                      <a:close/>
                      <a:moveTo>
                        <a:pt x="2875713" y="1665786"/>
                      </a:moveTo>
                      <a:lnTo>
                        <a:pt x="2866357" y="1672117"/>
                      </a:lnTo>
                      <a:lnTo>
                        <a:pt x="2857698" y="1674586"/>
                      </a:lnTo>
                      <a:lnTo>
                        <a:pt x="2867197" y="1691267"/>
                      </a:lnTo>
                      <a:lnTo>
                        <a:pt x="2870136" y="1677600"/>
                      </a:lnTo>
                      <a:close/>
                      <a:moveTo>
                        <a:pt x="3030471" y="1656359"/>
                      </a:moveTo>
                      <a:lnTo>
                        <a:pt x="3025991" y="1672691"/>
                      </a:lnTo>
                      <a:lnTo>
                        <a:pt x="3036280" y="1666043"/>
                      </a:lnTo>
                      <a:close/>
                      <a:moveTo>
                        <a:pt x="349362" y="1649701"/>
                      </a:moveTo>
                      <a:lnTo>
                        <a:pt x="357609" y="1662066"/>
                      </a:lnTo>
                      <a:lnTo>
                        <a:pt x="360151" y="1668842"/>
                      </a:lnTo>
                      <a:lnTo>
                        <a:pt x="362311" y="1668097"/>
                      </a:lnTo>
                      <a:lnTo>
                        <a:pt x="387442" y="1665500"/>
                      </a:lnTo>
                      <a:lnTo>
                        <a:pt x="370233" y="1653045"/>
                      </a:lnTo>
                      <a:close/>
                      <a:moveTo>
                        <a:pt x="2675805" y="1648394"/>
                      </a:moveTo>
                      <a:lnTo>
                        <a:pt x="2676316" y="1655580"/>
                      </a:lnTo>
                      <a:cubicBezTo>
                        <a:pt x="2675012" y="1667960"/>
                        <a:pt x="2671647" y="1681520"/>
                        <a:pt x="2666298" y="1695524"/>
                      </a:cubicBezTo>
                      <a:lnTo>
                        <a:pt x="2654744" y="1717991"/>
                      </a:lnTo>
                      <a:lnTo>
                        <a:pt x="2694240" y="1702839"/>
                      </a:lnTo>
                      <a:cubicBezTo>
                        <a:pt x="2708744" y="1699042"/>
                        <a:pt x="2722588" y="1697167"/>
                        <a:pt x="2735036" y="1697213"/>
                      </a:cubicBezTo>
                      <a:lnTo>
                        <a:pt x="2763713" y="1702429"/>
                      </a:lnTo>
                      <a:lnTo>
                        <a:pt x="2750972" y="1728644"/>
                      </a:lnTo>
                      <a:lnTo>
                        <a:pt x="2748303" y="1731400"/>
                      </a:lnTo>
                      <a:lnTo>
                        <a:pt x="2754368" y="1737056"/>
                      </a:lnTo>
                      <a:cubicBezTo>
                        <a:pt x="2761842" y="1747011"/>
                        <a:pt x="2768609" y="1759232"/>
                        <a:pt x="2774229" y="1773131"/>
                      </a:cubicBezTo>
                      <a:lnTo>
                        <a:pt x="2781065" y="1797453"/>
                      </a:lnTo>
                      <a:lnTo>
                        <a:pt x="2790408" y="1778378"/>
                      </a:lnTo>
                      <a:lnTo>
                        <a:pt x="2790048" y="1748879"/>
                      </a:lnTo>
                      <a:cubicBezTo>
                        <a:pt x="2791580" y="1732039"/>
                        <a:pt x="2794786" y="1716155"/>
                        <a:pt x="2799271" y="1701850"/>
                      </a:cubicBezTo>
                      <a:lnTo>
                        <a:pt x="2799462" y="1701429"/>
                      </a:lnTo>
                      <a:lnTo>
                        <a:pt x="2796284" y="1691570"/>
                      </a:lnTo>
                      <a:lnTo>
                        <a:pt x="2795734" y="1684920"/>
                      </a:lnTo>
                      <a:lnTo>
                        <a:pt x="2778885" y="1685740"/>
                      </a:lnTo>
                      <a:cubicBezTo>
                        <a:pt x="2745116" y="1683902"/>
                        <a:pt x="2714923" y="1675235"/>
                        <a:pt x="2693408" y="1662708"/>
                      </a:cubicBezTo>
                      <a:lnTo>
                        <a:pt x="2676734" y="1648563"/>
                      </a:lnTo>
                      <a:close/>
                      <a:moveTo>
                        <a:pt x="3634467" y="1647726"/>
                      </a:moveTo>
                      <a:lnTo>
                        <a:pt x="3634951" y="1657680"/>
                      </a:lnTo>
                      <a:lnTo>
                        <a:pt x="3642033" y="1648938"/>
                      </a:lnTo>
                      <a:close/>
                      <a:moveTo>
                        <a:pt x="1261519" y="1643233"/>
                      </a:moveTo>
                      <a:lnTo>
                        <a:pt x="1226868" y="1651270"/>
                      </a:lnTo>
                      <a:cubicBezTo>
                        <a:pt x="1210090" y="1653379"/>
                        <a:pt x="1193888" y="1653647"/>
                        <a:pt x="1178953" y="1652327"/>
                      </a:cubicBezTo>
                      <a:lnTo>
                        <a:pt x="1165050" y="1649404"/>
                      </a:lnTo>
                      <a:lnTo>
                        <a:pt x="1145467" y="1690853"/>
                      </a:lnTo>
                      <a:lnTo>
                        <a:pt x="1122049" y="1715832"/>
                      </a:lnTo>
                      <a:lnTo>
                        <a:pt x="1121926" y="1721007"/>
                      </a:lnTo>
                      <a:cubicBezTo>
                        <a:pt x="1119790" y="1737782"/>
                        <a:pt x="1116016" y="1753541"/>
                        <a:pt x="1111019" y="1767676"/>
                      </a:cubicBezTo>
                      <a:lnTo>
                        <a:pt x="1105303" y="1779248"/>
                      </a:lnTo>
                      <a:lnTo>
                        <a:pt x="1120992" y="1796809"/>
                      </a:lnTo>
                      <a:lnTo>
                        <a:pt x="1134627" y="1821775"/>
                      </a:lnTo>
                      <a:lnTo>
                        <a:pt x="1137808" y="1808162"/>
                      </a:lnTo>
                      <a:cubicBezTo>
                        <a:pt x="1142805" y="1794028"/>
                        <a:pt x="1149023" y="1781517"/>
                        <a:pt x="1156047" y="1771240"/>
                      </a:cubicBezTo>
                      <a:lnTo>
                        <a:pt x="1176459" y="1750433"/>
                      </a:lnTo>
                      <a:lnTo>
                        <a:pt x="1191006" y="1775691"/>
                      </a:lnTo>
                      <a:cubicBezTo>
                        <a:pt x="1195232" y="1787400"/>
                        <a:pt x="1198117" y="1801070"/>
                        <a:pt x="1199413" y="1816006"/>
                      </a:cubicBezTo>
                      <a:lnTo>
                        <a:pt x="1198813" y="1841262"/>
                      </a:lnTo>
                      <a:lnTo>
                        <a:pt x="1227747" y="1810401"/>
                      </a:lnTo>
                      <a:cubicBezTo>
                        <a:pt x="1239142" y="1800658"/>
                        <a:pt x="1250781" y="1792934"/>
                        <a:pt x="1262004" y="1787546"/>
                      </a:cubicBezTo>
                      <a:lnTo>
                        <a:pt x="1290084" y="1779732"/>
                      </a:lnTo>
                      <a:lnTo>
                        <a:pt x="1290077" y="1786581"/>
                      </a:lnTo>
                      <a:lnTo>
                        <a:pt x="1303643" y="1783435"/>
                      </a:lnTo>
                      <a:lnTo>
                        <a:pt x="1303590" y="1783383"/>
                      </a:lnTo>
                      <a:lnTo>
                        <a:pt x="1291412" y="1776707"/>
                      </a:lnTo>
                      <a:cubicBezTo>
                        <a:pt x="1279140" y="1768097"/>
                        <a:pt x="1268759" y="1758746"/>
                        <a:pt x="1260747" y="1749219"/>
                      </a:cubicBezTo>
                      <a:lnTo>
                        <a:pt x="1246189" y="1723968"/>
                      </a:lnTo>
                      <a:lnTo>
                        <a:pt x="1252314" y="1722400"/>
                      </a:lnTo>
                      <a:lnTo>
                        <a:pt x="1250072" y="1718949"/>
                      </a:lnTo>
                      <a:lnTo>
                        <a:pt x="1242612" y="1690771"/>
                      </a:lnTo>
                      <a:lnTo>
                        <a:pt x="1271757" y="1691169"/>
                      </a:lnTo>
                      <a:cubicBezTo>
                        <a:pt x="1283981" y="1693518"/>
                        <a:pt x="1297206" y="1698021"/>
                        <a:pt x="1310709" y="1704537"/>
                      </a:cubicBezTo>
                      <a:lnTo>
                        <a:pt x="1334812" y="1719644"/>
                      </a:lnTo>
                      <a:lnTo>
                        <a:pt x="1334352" y="1718053"/>
                      </a:lnTo>
                      <a:lnTo>
                        <a:pt x="1328660" y="1708679"/>
                      </a:lnTo>
                      <a:lnTo>
                        <a:pt x="1303628" y="1693073"/>
                      </a:lnTo>
                      <a:close/>
                      <a:moveTo>
                        <a:pt x="3569410" y="1630214"/>
                      </a:moveTo>
                      <a:lnTo>
                        <a:pt x="3564572" y="1632062"/>
                      </a:lnTo>
                      <a:cubicBezTo>
                        <a:pt x="3548238" y="1636438"/>
                        <a:pt x="3532223" y="1638914"/>
                        <a:pt x="3517249" y="1639643"/>
                      </a:cubicBezTo>
                      <a:lnTo>
                        <a:pt x="3504373" y="1638735"/>
                      </a:lnTo>
                      <a:lnTo>
                        <a:pt x="3494063" y="1659906"/>
                      </a:lnTo>
                      <a:lnTo>
                        <a:pt x="3476121" y="1681982"/>
                      </a:lnTo>
                      <a:lnTo>
                        <a:pt x="3489925" y="1679770"/>
                      </a:lnTo>
                      <a:lnTo>
                        <a:pt x="3492229" y="1679932"/>
                      </a:lnTo>
                      <a:lnTo>
                        <a:pt x="3493480" y="1669969"/>
                      </a:lnTo>
                      <a:lnTo>
                        <a:pt x="3505939" y="1643619"/>
                      </a:lnTo>
                      <a:lnTo>
                        <a:pt x="3527964" y="1662711"/>
                      </a:lnTo>
                      <a:lnTo>
                        <a:pt x="3542800" y="1687479"/>
                      </a:lnTo>
                      <a:lnTo>
                        <a:pt x="3557992" y="1693677"/>
                      </a:lnTo>
                      <a:lnTo>
                        <a:pt x="3550730" y="1703039"/>
                      </a:lnTo>
                      <a:lnTo>
                        <a:pt x="3556842" y="1722096"/>
                      </a:lnTo>
                      <a:lnTo>
                        <a:pt x="3565486" y="1702692"/>
                      </a:lnTo>
                      <a:lnTo>
                        <a:pt x="3564053" y="1673229"/>
                      </a:lnTo>
                      <a:lnTo>
                        <a:pt x="3570791" y="1630742"/>
                      </a:lnTo>
                      <a:close/>
                      <a:moveTo>
                        <a:pt x="1327805" y="1614186"/>
                      </a:moveTo>
                      <a:lnTo>
                        <a:pt x="1316864" y="1616986"/>
                      </a:lnTo>
                      <a:lnTo>
                        <a:pt x="1331236" y="1625945"/>
                      </a:lnTo>
                      <a:close/>
                      <a:moveTo>
                        <a:pt x="3314822" y="1606707"/>
                      </a:moveTo>
                      <a:lnTo>
                        <a:pt x="3307702" y="1614069"/>
                      </a:lnTo>
                      <a:cubicBezTo>
                        <a:pt x="3287524" y="1628653"/>
                        <a:pt x="3258331" y="1640249"/>
                        <a:pt x="3224906" y="1645400"/>
                      </a:cubicBezTo>
                      <a:cubicBezTo>
                        <a:pt x="3208194" y="1647976"/>
                        <a:pt x="3192005" y="1648697"/>
                        <a:pt x="3177040" y="1647795"/>
                      </a:cubicBezTo>
                      <a:lnTo>
                        <a:pt x="3164339" y="1645494"/>
                      </a:lnTo>
                      <a:lnTo>
                        <a:pt x="3151789" y="1665418"/>
                      </a:lnTo>
                      <a:lnTo>
                        <a:pt x="3131555" y="1685414"/>
                      </a:lnTo>
                      <a:lnTo>
                        <a:pt x="3145517" y="1684715"/>
                      </a:lnTo>
                      <a:cubicBezTo>
                        <a:pt x="3160481" y="1685617"/>
                        <a:pt x="3174223" y="1688142"/>
                        <a:pt x="3186038" y="1692058"/>
                      </a:cubicBezTo>
                      <a:lnTo>
                        <a:pt x="3211671" y="1705936"/>
                      </a:lnTo>
                      <a:lnTo>
                        <a:pt x="3191407" y="1726889"/>
                      </a:lnTo>
                      <a:lnTo>
                        <a:pt x="3157067" y="1744990"/>
                      </a:lnTo>
                      <a:lnTo>
                        <a:pt x="3167047" y="1750394"/>
                      </a:lnTo>
                      <a:lnTo>
                        <a:pt x="3153595" y="1764303"/>
                      </a:lnTo>
                      <a:lnTo>
                        <a:pt x="3168182" y="1771780"/>
                      </a:lnTo>
                      <a:cubicBezTo>
                        <a:pt x="3180691" y="1780044"/>
                        <a:pt x="3191328" y="1789101"/>
                        <a:pt x="3199604" y="1798400"/>
                      </a:cubicBezTo>
                      <a:lnTo>
                        <a:pt x="3208412" y="1812737"/>
                      </a:lnTo>
                      <a:lnTo>
                        <a:pt x="3227125" y="1806799"/>
                      </a:lnTo>
                      <a:lnTo>
                        <a:pt x="3228140" y="1835929"/>
                      </a:lnTo>
                      <a:cubicBezTo>
                        <a:pt x="3226387" y="1848252"/>
                        <a:pt x="3222530" y="1861681"/>
                        <a:pt x="3216675" y="1875481"/>
                      </a:cubicBezTo>
                      <a:lnTo>
                        <a:pt x="3204311" y="1897514"/>
                      </a:lnTo>
                      <a:lnTo>
                        <a:pt x="3244333" y="1883808"/>
                      </a:lnTo>
                      <a:lnTo>
                        <a:pt x="3266586" y="1881559"/>
                      </a:lnTo>
                      <a:lnTo>
                        <a:pt x="3266455" y="1874364"/>
                      </a:lnTo>
                      <a:cubicBezTo>
                        <a:pt x="3267835" y="1859436"/>
                        <a:pt x="3270796" y="1845782"/>
                        <a:pt x="3275086" y="1834097"/>
                      </a:cubicBezTo>
                      <a:lnTo>
                        <a:pt x="3289774" y="1808920"/>
                      </a:lnTo>
                      <a:lnTo>
                        <a:pt x="3310069" y="1829841"/>
                      </a:lnTo>
                      <a:cubicBezTo>
                        <a:pt x="3317036" y="1840157"/>
                        <a:pt x="3323185" y="1852702"/>
                        <a:pt x="3328102" y="1866864"/>
                      </a:cubicBezTo>
                      <a:lnTo>
                        <a:pt x="3334421" y="1894600"/>
                      </a:lnTo>
                      <a:lnTo>
                        <a:pt x="3341190" y="1882369"/>
                      </a:lnTo>
                      <a:cubicBezTo>
                        <a:pt x="3349848" y="1870130"/>
                        <a:pt x="3359239" y="1859787"/>
                        <a:pt x="3368797" y="1851812"/>
                      </a:cubicBezTo>
                      <a:lnTo>
                        <a:pt x="3394106" y="1837352"/>
                      </a:lnTo>
                      <a:lnTo>
                        <a:pt x="3401222" y="1865618"/>
                      </a:lnTo>
                      <a:cubicBezTo>
                        <a:pt x="3402097" y="1878036"/>
                        <a:pt x="3401150" y="1891974"/>
                        <a:pt x="3398327" y="1906698"/>
                      </a:cubicBezTo>
                      <a:lnTo>
                        <a:pt x="3390872" y="1930836"/>
                      </a:lnTo>
                      <a:lnTo>
                        <a:pt x="3413996" y="1916921"/>
                      </a:lnTo>
                      <a:lnTo>
                        <a:pt x="3424776" y="1894913"/>
                      </a:lnTo>
                      <a:cubicBezTo>
                        <a:pt x="3435202" y="1881599"/>
                        <a:pt x="3446515" y="1869997"/>
                        <a:pt x="3458045" y="1860415"/>
                      </a:cubicBezTo>
                      <a:lnTo>
                        <a:pt x="3474102" y="1850027"/>
                      </a:lnTo>
                      <a:lnTo>
                        <a:pt x="3466879" y="1818318"/>
                      </a:lnTo>
                      <a:lnTo>
                        <a:pt x="3466866" y="1817597"/>
                      </a:lnTo>
                      <a:lnTo>
                        <a:pt x="3458520" y="1816260"/>
                      </a:lnTo>
                      <a:cubicBezTo>
                        <a:pt x="3425853" y="1807506"/>
                        <a:pt x="3398092" y="1792806"/>
                        <a:pt x="3379619" y="1776116"/>
                      </a:cubicBezTo>
                      <a:lnTo>
                        <a:pt x="3366217" y="1758841"/>
                      </a:lnTo>
                      <a:lnTo>
                        <a:pt x="3345834" y="1750525"/>
                      </a:lnTo>
                      <a:lnTo>
                        <a:pt x="3363701" y="1727495"/>
                      </a:lnTo>
                      <a:lnTo>
                        <a:pt x="3363736" y="1727471"/>
                      </a:lnTo>
                      <a:lnTo>
                        <a:pt x="3364700" y="1720437"/>
                      </a:lnTo>
                      <a:lnTo>
                        <a:pt x="3388024" y="1684567"/>
                      </a:lnTo>
                      <a:lnTo>
                        <a:pt x="3371706" y="1663065"/>
                      </a:lnTo>
                      <a:lnTo>
                        <a:pt x="3371691" y="1663024"/>
                      </a:lnTo>
                      <a:lnTo>
                        <a:pt x="3365146" y="1660273"/>
                      </a:lnTo>
                      <a:cubicBezTo>
                        <a:pt x="3354694" y="1653510"/>
                        <a:pt x="3344124" y="1644377"/>
                        <a:pt x="3334051" y="1633273"/>
                      </a:cubicBezTo>
                      <a:close/>
                      <a:moveTo>
                        <a:pt x="3767399" y="1587496"/>
                      </a:moveTo>
                      <a:lnTo>
                        <a:pt x="3757974" y="1588796"/>
                      </a:lnTo>
                      <a:lnTo>
                        <a:pt x="3752245" y="1611636"/>
                      </a:lnTo>
                      <a:lnTo>
                        <a:pt x="3739235" y="1636933"/>
                      </a:lnTo>
                      <a:lnTo>
                        <a:pt x="3752287" y="1631926"/>
                      </a:lnTo>
                      <a:cubicBezTo>
                        <a:pt x="3766789" y="1628128"/>
                        <a:pt x="3780634" y="1626254"/>
                        <a:pt x="3793082" y="1626300"/>
                      </a:cubicBezTo>
                      <a:lnTo>
                        <a:pt x="3821760" y="1631516"/>
                      </a:lnTo>
                      <a:lnTo>
                        <a:pt x="3809018" y="1657731"/>
                      </a:lnTo>
                      <a:lnTo>
                        <a:pt x="3782014" y="1685617"/>
                      </a:lnTo>
                      <a:lnTo>
                        <a:pt x="3793181" y="1687649"/>
                      </a:lnTo>
                      <a:lnTo>
                        <a:pt x="3784722" y="1705053"/>
                      </a:lnTo>
                      <a:lnTo>
                        <a:pt x="3800912" y="1707620"/>
                      </a:lnTo>
                      <a:cubicBezTo>
                        <a:pt x="3815371" y="1711584"/>
                        <a:pt x="3828297" y="1716881"/>
                        <a:pt x="3839054" y="1723145"/>
                      </a:cubicBezTo>
                      <a:lnTo>
                        <a:pt x="3861282" y="1742002"/>
                      </a:lnTo>
                      <a:lnTo>
                        <a:pt x="3837140" y="1758335"/>
                      </a:lnTo>
                      <a:cubicBezTo>
                        <a:pt x="3814393" y="1768455"/>
                        <a:pt x="3783439" y="1773795"/>
                        <a:pt x="3749668" y="1771958"/>
                      </a:cubicBezTo>
                      <a:lnTo>
                        <a:pt x="3716183" y="1766647"/>
                      </a:lnTo>
                      <a:lnTo>
                        <a:pt x="3706495" y="1794737"/>
                      </a:lnTo>
                      <a:lnTo>
                        <a:pt x="3691350" y="1818818"/>
                      </a:lnTo>
                      <a:lnTo>
                        <a:pt x="3704785" y="1814955"/>
                      </a:lnTo>
                      <a:cubicBezTo>
                        <a:pt x="3719562" y="1812423"/>
                        <a:pt x="3733517" y="1811750"/>
                        <a:pt x="3745914" y="1812870"/>
                      </a:cubicBezTo>
                      <a:lnTo>
                        <a:pt x="3774035" y="1820541"/>
                      </a:lnTo>
                      <a:lnTo>
                        <a:pt x="3759079" y="1845559"/>
                      </a:lnTo>
                      <a:cubicBezTo>
                        <a:pt x="3750918" y="1854959"/>
                        <a:pt x="3740392" y="1864145"/>
                        <a:pt x="3727985" y="1872561"/>
                      </a:cubicBezTo>
                      <a:lnTo>
                        <a:pt x="3705644" y="1884357"/>
                      </a:lnTo>
                      <a:lnTo>
                        <a:pt x="3746698" y="1894562"/>
                      </a:lnTo>
                      <a:cubicBezTo>
                        <a:pt x="3760760" y="1899759"/>
                        <a:pt x="3773182" y="1906152"/>
                        <a:pt x="3783359" y="1913322"/>
                      </a:cubicBezTo>
                      <a:lnTo>
                        <a:pt x="3800494" y="1930610"/>
                      </a:lnTo>
                      <a:lnTo>
                        <a:pt x="3832268" y="1919080"/>
                      </a:lnTo>
                      <a:lnTo>
                        <a:pt x="3835865" y="1918651"/>
                      </a:lnTo>
                      <a:lnTo>
                        <a:pt x="3838507" y="1896793"/>
                      </a:lnTo>
                      <a:lnTo>
                        <a:pt x="3838526" y="1896755"/>
                      </a:lnTo>
                      <a:lnTo>
                        <a:pt x="3835740" y="1890224"/>
                      </a:lnTo>
                      <a:cubicBezTo>
                        <a:pt x="3830136" y="1865967"/>
                        <a:pt x="3830787" y="1834562"/>
                        <a:pt x="3839019" y="1801759"/>
                      </a:cubicBezTo>
                      <a:cubicBezTo>
                        <a:pt x="3847253" y="1768956"/>
                        <a:pt x="3861510" y="1740966"/>
                        <a:pt x="3877905" y="1722229"/>
                      </a:cubicBezTo>
                      <a:lnTo>
                        <a:pt x="3900648" y="1704000"/>
                      </a:lnTo>
                      <a:lnTo>
                        <a:pt x="3912085" y="1730809"/>
                      </a:lnTo>
                      <a:cubicBezTo>
                        <a:pt x="3914887" y="1742938"/>
                        <a:pt x="3916126" y="1756854"/>
                        <a:pt x="3915634" y="1771838"/>
                      </a:cubicBezTo>
                      <a:lnTo>
                        <a:pt x="3911581" y="1799994"/>
                      </a:lnTo>
                      <a:lnTo>
                        <a:pt x="3922288" y="1791006"/>
                      </a:lnTo>
                      <a:cubicBezTo>
                        <a:pt x="3934761" y="1782688"/>
                        <a:pt x="3947238" y="1776403"/>
                        <a:pt x="3959022" y="1772389"/>
                      </a:cubicBezTo>
                      <a:lnTo>
                        <a:pt x="3987832" y="1767973"/>
                      </a:lnTo>
                      <a:lnTo>
                        <a:pt x="3984332" y="1796909"/>
                      </a:lnTo>
                      <a:cubicBezTo>
                        <a:pt x="3980695" y="1808814"/>
                        <a:pt x="3974809" y="1821484"/>
                        <a:pt x="3966892" y="1834215"/>
                      </a:cubicBezTo>
                      <a:lnTo>
                        <a:pt x="3951271" y="1854072"/>
                      </a:lnTo>
                      <a:lnTo>
                        <a:pt x="3977849" y="1849379"/>
                      </a:lnTo>
                      <a:lnTo>
                        <a:pt x="3995808" y="1832705"/>
                      </a:lnTo>
                      <a:cubicBezTo>
                        <a:pt x="4010316" y="1824018"/>
                        <a:pt x="4025039" y="1817247"/>
                        <a:pt x="4039240" y="1812440"/>
                      </a:cubicBezTo>
                      <a:lnTo>
                        <a:pt x="4057955" y="1808504"/>
                      </a:lnTo>
                      <a:lnTo>
                        <a:pt x="4062589" y="1776315"/>
                      </a:lnTo>
                      <a:lnTo>
                        <a:pt x="4065397" y="1768592"/>
                      </a:lnTo>
                      <a:lnTo>
                        <a:pt x="4050998" y="1770288"/>
                      </a:lnTo>
                      <a:cubicBezTo>
                        <a:pt x="4026145" y="1768820"/>
                        <a:pt x="3996199" y="1759334"/>
                        <a:pt x="3967052" y="1742180"/>
                      </a:cubicBezTo>
                      <a:cubicBezTo>
                        <a:pt x="3937906" y="1725026"/>
                        <a:pt x="3915075" y="1703450"/>
                        <a:pt x="3901726" y="1682436"/>
                      </a:cubicBezTo>
                      <a:lnTo>
                        <a:pt x="3893421" y="1662210"/>
                      </a:lnTo>
                      <a:lnTo>
                        <a:pt x="3875996" y="1648756"/>
                      </a:lnTo>
                      <a:lnTo>
                        <a:pt x="3899361" y="1631330"/>
                      </a:lnTo>
                      <a:lnTo>
                        <a:pt x="3899402" y="1631317"/>
                      </a:lnTo>
                      <a:lnTo>
                        <a:pt x="3902208" y="1624795"/>
                      </a:lnTo>
                      <a:lnTo>
                        <a:pt x="3933407" y="1597204"/>
                      </a:lnTo>
                      <a:lnTo>
                        <a:pt x="3898317" y="1607212"/>
                      </a:lnTo>
                      <a:cubicBezTo>
                        <a:pt x="3883515" y="1609582"/>
                        <a:pt x="3867334" y="1610458"/>
                        <a:pt x="3850449" y="1609540"/>
                      </a:cubicBezTo>
                      <a:cubicBezTo>
                        <a:pt x="3833564" y="1608621"/>
                        <a:pt x="3817573" y="1605995"/>
                        <a:pt x="3803114" y="1602032"/>
                      </a:cubicBezTo>
                      <a:close/>
                      <a:moveTo>
                        <a:pt x="332768" y="1566292"/>
                      </a:moveTo>
                      <a:lnTo>
                        <a:pt x="323772" y="1573120"/>
                      </a:lnTo>
                      <a:lnTo>
                        <a:pt x="340494" y="1575798"/>
                      </a:lnTo>
                      <a:close/>
                      <a:moveTo>
                        <a:pt x="1699714" y="1517836"/>
                      </a:moveTo>
                      <a:lnTo>
                        <a:pt x="1665691" y="1528216"/>
                      </a:lnTo>
                      <a:lnTo>
                        <a:pt x="1658006" y="1528911"/>
                      </a:lnTo>
                      <a:lnTo>
                        <a:pt x="1681426" y="1543633"/>
                      </a:lnTo>
                      <a:cubicBezTo>
                        <a:pt x="1690641" y="1552003"/>
                        <a:pt x="1699589" y="1562732"/>
                        <a:pt x="1707724" y="1575324"/>
                      </a:cubicBezTo>
                      <a:lnTo>
                        <a:pt x="1715544" y="1590973"/>
                      </a:lnTo>
                      <a:lnTo>
                        <a:pt x="1717600" y="1590294"/>
                      </a:lnTo>
                      <a:lnTo>
                        <a:pt x="1721098" y="1590288"/>
                      </a:lnTo>
                      <a:lnTo>
                        <a:pt x="1730141" y="1557108"/>
                      </a:lnTo>
                      <a:lnTo>
                        <a:pt x="1732873" y="1552052"/>
                      </a:lnTo>
                      <a:close/>
                      <a:moveTo>
                        <a:pt x="3889754" y="1516013"/>
                      </a:moveTo>
                      <a:lnTo>
                        <a:pt x="3881150" y="1524896"/>
                      </a:lnTo>
                      <a:lnTo>
                        <a:pt x="3859910" y="1538577"/>
                      </a:lnTo>
                      <a:lnTo>
                        <a:pt x="3901692" y="1545202"/>
                      </a:lnTo>
                      <a:lnTo>
                        <a:pt x="3905242" y="1546648"/>
                      </a:lnTo>
                      <a:lnTo>
                        <a:pt x="3895934" y="1532612"/>
                      </a:lnTo>
                      <a:close/>
                      <a:moveTo>
                        <a:pt x="3088285" y="1507247"/>
                      </a:moveTo>
                      <a:lnTo>
                        <a:pt x="3092787" y="1527071"/>
                      </a:lnTo>
                      <a:lnTo>
                        <a:pt x="3092637" y="1552335"/>
                      </a:lnTo>
                      <a:lnTo>
                        <a:pt x="3106888" y="1536583"/>
                      </a:lnTo>
                      <a:lnTo>
                        <a:pt x="3113552" y="1512291"/>
                      </a:lnTo>
                      <a:close/>
                      <a:moveTo>
                        <a:pt x="875187" y="1502616"/>
                      </a:moveTo>
                      <a:lnTo>
                        <a:pt x="861530" y="1512502"/>
                      </a:lnTo>
                      <a:lnTo>
                        <a:pt x="879732" y="1523594"/>
                      </a:lnTo>
                      <a:lnTo>
                        <a:pt x="875680" y="1510214"/>
                      </a:lnTo>
                      <a:close/>
                      <a:moveTo>
                        <a:pt x="1763867" y="1484339"/>
                      </a:moveTo>
                      <a:lnTo>
                        <a:pt x="1753144" y="1487878"/>
                      </a:lnTo>
                      <a:lnTo>
                        <a:pt x="1768091" y="1495837"/>
                      </a:lnTo>
                      <a:close/>
                      <a:moveTo>
                        <a:pt x="2957893" y="1476142"/>
                      </a:moveTo>
                      <a:lnTo>
                        <a:pt x="2930763" y="1483880"/>
                      </a:lnTo>
                      <a:cubicBezTo>
                        <a:pt x="2915960" y="1486251"/>
                        <a:pt x="2899779" y="1487126"/>
                        <a:pt x="2882893" y="1486208"/>
                      </a:cubicBezTo>
                      <a:lnTo>
                        <a:pt x="2848347" y="1480729"/>
                      </a:lnTo>
                      <a:lnTo>
                        <a:pt x="2844724" y="1483648"/>
                      </a:lnTo>
                      <a:cubicBezTo>
                        <a:pt x="2829640" y="1491295"/>
                        <a:pt x="2814479" y="1497016"/>
                        <a:pt x="2799976" y="1500814"/>
                      </a:cubicBezTo>
                      <a:lnTo>
                        <a:pt x="2787190" y="1502577"/>
                      </a:lnTo>
                      <a:lnTo>
                        <a:pt x="2781461" y="1525418"/>
                      </a:lnTo>
                      <a:lnTo>
                        <a:pt x="2768451" y="1550716"/>
                      </a:lnTo>
                      <a:lnTo>
                        <a:pt x="2781503" y="1545708"/>
                      </a:lnTo>
                      <a:cubicBezTo>
                        <a:pt x="2796006" y="1541910"/>
                        <a:pt x="2809850" y="1540036"/>
                        <a:pt x="2822299" y="1540082"/>
                      </a:cubicBezTo>
                      <a:lnTo>
                        <a:pt x="2850975" y="1545298"/>
                      </a:lnTo>
                      <a:lnTo>
                        <a:pt x="2838235" y="1571514"/>
                      </a:lnTo>
                      <a:cubicBezTo>
                        <a:pt x="2830915" y="1581582"/>
                        <a:pt x="2821221" y="1591642"/>
                        <a:pt x="2809587" y="1601097"/>
                      </a:cubicBezTo>
                      <a:lnTo>
                        <a:pt x="2788346" y="1614776"/>
                      </a:lnTo>
                      <a:lnTo>
                        <a:pt x="2830128" y="1621403"/>
                      </a:lnTo>
                      <a:cubicBezTo>
                        <a:pt x="2844587" y="1625365"/>
                        <a:pt x="2857514" y="1630664"/>
                        <a:pt x="2868271" y="1636928"/>
                      </a:cubicBezTo>
                      <a:lnTo>
                        <a:pt x="2883313" y="1649687"/>
                      </a:lnTo>
                      <a:lnTo>
                        <a:pt x="2887717" y="1640360"/>
                      </a:lnTo>
                      <a:lnTo>
                        <a:pt x="2907756" y="1619195"/>
                      </a:lnTo>
                      <a:lnTo>
                        <a:pt x="2922749" y="1644190"/>
                      </a:lnTo>
                      <a:cubicBezTo>
                        <a:pt x="2927181" y="1655821"/>
                        <a:pt x="2930309" y="1669439"/>
                        <a:pt x="2931869" y="1684348"/>
                      </a:cubicBezTo>
                      <a:lnTo>
                        <a:pt x="2931821" y="1692507"/>
                      </a:lnTo>
                      <a:lnTo>
                        <a:pt x="2931850" y="1692497"/>
                      </a:lnTo>
                      <a:lnTo>
                        <a:pt x="2932420" y="1708838"/>
                      </a:lnTo>
                      <a:lnTo>
                        <a:pt x="2945970" y="1693860"/>
                      </a:lnTo>
                      <a:lnTo>
                        <a:pt x="2953774" y="1665412"/>
                      </a:lnTo>
                      <a:cubicBezTo>
                        <a:pt x="2959900" y="1649650"/>
                        <a:pt x="2967369" y="1635270"/>
                        <a:pt x="2975634" y="1622761"/>
                      </a:cubicBezTo>
                      <a:lnTo>
                        <a:pt x="2987996" y="1608169"/>
                      </a:lnTo>
                      <a:lnTo>
                        <a:pt x="2971903" y="1579909"/>
                      </a:lnTo>
                      <a:cubicBezTo>
                        <a:pt x="2958275" y="1548956"/>
                        <a:pt x="2952358" y="1518106"/>
                        <a:pt x="2953807" y="1493252"/>
                      </a:cubicBezTo>
                      <a:close/>
                      <a:moveTo>
                        <a:pt x="3669551" y="1464300"/>
                      </a:moveTo>
                      <a:lnTo>
                        <a:pt x="3660124" y="1465811"/>
                      </a:lnTo>
                      <a:lnTo>
                        <a:pt x="3647248" y="1464903"/>
                      </a:lnTo>
                      <a:lnTo>
                        <a:pt x="3640861" y="1478018"/>
                      </a:lnTo>
                      <a:lnTo>
                        <a:pt x="3653133" y="1498508"/>
                      </a:lnTo>
                      <a:lnTo>
                        <a:pt x="3656042" y="1507576"/>
                      </a:lnTo>
                      <a:lnTo>
                        <a:pt x="3667176" y="1508362"/>
                      </a:lnTo>
                      <a:lnTo>
                        <a:pt x="3669493" y="1503161"/>
                      </a:lnTo>
                      <a:lnTo>
                        <a:pt x="3668061" y="1473696"/>
                      </a:lnTo>
                      <a:close/>
                      <a:moveTo>
                        <a:pt x="2292284" y="1446809"/>
                      </a:moveTo>
                      <a:lnTo>
                        <a:pt x="2287804" y="1463141"/>
                      </a:lnTo>
                      <a:lnTo>
                        <a:pt x="2298092" y="1456493"/>
                      </a:lnTo>
                      <a:close/>
                      <a:moveTo>
                        <a:pt x="933224" y="1443902"/>
                      </a:moveTo>
                      <a:lnTo>
                        <a:pt x="915686" y="1457212"/>
                      </a:lnTo>
                      <a:lnTo>
                        <a:pt x="915645" y="1457226"/>
                      </a:lnTo>
                      <a:lnTo>
                        <a:pt x="912899" y="1463759"/>
                      </a:lnTo>
                      <a:lnTo>
                        <a:pt x="932952" y="1486204"/>
                      </a:lnTo>
                      <a:lnTo>
                        <a:pt x="945062" y="1508377"/>
                      </a:lnTo>
                      <a:lnTo>
                        <a:pt x="954688" y="1467183"/>
                      </a:lnTo>
                      <a:lnTo>
                        <a:pt x="959433" y="1457581"/>
                      </a:lnTo>
                      <a:lnTo>
                        <a:pt x="936034" y="1446186"/>
                      </a:lnTo>
                      <a:close/>
                      <a:moveTo>
                        <a:pt x="4108829" y="1443163"/>
                      </a:moveTo>
                      <a:lnTo>
                        <a:pt x="4101784" y="1458563"/>
                      </a:lnTo>
                      <a:lnTo>
                        <a:pt x="4113008" y="1453654"/>
                      </a:lnTo>
                      <a:close/>
                      <a:moveTo>
                        <a:pt x="3873318" y="1423932"/>
                      </a:moveTo>
                      <a:lnTo>
                        <a:pt x="3871540" y="1424614"/>
                      </a:lnTo>
                      <a:lnTo>
                        <a:pt x="3858753" y="1426378"/>
                      </a:lnTo>
                      <a:lnTo>
                        <a:pt x="3853025" y="1449218"/>
                      </a:lnTo>
                      <a:lnTo>
                        <a:pt x="3840015" y="1474515"/>
                      </a:lnTo>
                      <a:lnTo>
                        <a:pt x="3853067" y="1469508"/>
                      </a:lnTo>
                      <a:lnTo>
                        <a:pt x="3875974" y="1466348"/>
                      </a:lnTo>
                      <a:lnTo>
                        <a:pt x="3872026" y="1440313"/>
                      </a:lnTo>
                      <a:close/>
                      <a:moveTo>
                        <a:pt x="3448898" y="1420719"/>
                      </a:moveTo>
                      <a:lnTo>
                        <a:pt x="3430123" y="1431182"/>
                      </a:lnTo>
                      <a:cubicBezTo>
                        <a:pt x="3418356" y="1435241"/>
                        <a:pt x="3404647" y="1437934"/>
                        <a:pt x="3389695" y="1439019"/>
                      </a:cubicBezTo>
                      <a:lnTo>
                        <a:pt x="3364448" y="1438064"/>
                      </a:lnTo>
                      <a:lnTo>
                        <a:pt x="3394899" y="1467430"/>
                      </a:lnTo>
                      <a:cubicBezTo>
                        <a:pt x="3404480" y="1478960"/>
                        <a:pt x="3412041" y="1490708"/>
                        <a:pt x="3417269" y="1502005"/>
                      </a:cubicBezTo>
                      <a:lnTo>
                        <a:pt x="3424686" y="1530194"/>
                      </a:lnTo>
                      <a:lnTo>
                        <a:pt x="3420515" y="1530130"/>
                      </a:lnTo>
                      <a:lnTo>
                        <a:pt x="3422973" y="1553920"/>
                      </a:lnTo>
                      <a:lnTo>
                        <a:pt x="3435428" y="1536712"/>
                      </a:lnTo>
                      <a:lnTo>
                        <a:pt x="3440095" y="1507584"/>
                      </a:lnTo>
                      <a:cubicBezTo>
                        <a:pt x="3444471" y="1491251"/>
                        <a:pt x="3450334" y="1476144"/>
                        <a:pt x="3457189" y="1462811"/>
                      </a:cubicBezTo>
                      <a:lnTo>
                        <a:pt x="3467894" y="1446962"/>
                      </a:lnTo>
                      <a:close/>
                      <a:moveTo>
                        <a:pt x="2539494" y="1420342"/>
                      </a:moveTo>
                      <a:lnTo>
                        <a:pt x="2533085" y="1423722"/>
                      </a:lnTo>
                      <a:cubicBezTo>
                        <a:pt x="2519085" y="1429088"/>
                        <a:pt x="2503430" y="1433275"/>
                        <a:pt x="2486718" y="1435851"/>
                      </a:cubicBezTo>
                      <a:cubicBezTo>
                        <a:pt x="2470005" y="1438427"/>
                        <a:pt x="2453816" y="1439147"/>
                        <a:pt x="2438851" y="1438245"/>
                      </a:cubicBezTo>
                      <a:lnTo>
                        <a:pt x="2426150" y="1435944"/>
                      </a:lnTo>
                      <a:lnTo>
                        <a:pt x="2413601" y="1455868"/>
                      </a:lnTo>
                      <a:lnTo>
                        <a:pt x="2393367" y="1475864"/>
                      </a:lnTo>
                      <a:lnTo>
                        <a:pt x="2407330" y="1475165"/>
                      </a:lnTo>
                      <a:cubicBezTo>
                        <a:pt x="2422293" y="1476067"/>
                        <a:pt x="2436035" y="1478592"/>
                        <a:pt x="2447851" y="1482508"/>
                      </a:cubicBezTo>
                      <a:lnTo>
                        <a:pt x="2473483" y="1496386"/>
                      </a:lnTo>
                      <a:lnTo>
                        <a:pt x="2453218" y="1517338"/>
                      </a:lnTo>
                      <a:lnTo>
                        <a:pt x="2418878" y="1535440"/>
                      </a:lnTo>
                      <a:lnTo>
                        <a:pt x="2428860" y="1540844"/>
                      </a:lnTo>
                      <a:lnTo>
                        <a:pt x="2415406" y="1554753"/>
                      </a:lnTo>
                      <a:lnTo>
                        <a:pt x="2429994" y="1562230"/>
                      </a:lnTo>
                      <a:cubicBezTo>
                        <a:pt x="2442503" y="1570493"/>
                        <a:pt x="2453140" y="1579551"/>
                        <a:pt x="2461415" y="1588849"/>
                      </a:cubicBezTo>
                      <a:lnTo>
                        <a:pt x="2476674" y="1613685"/>
                      </a:lnTo>
                      <a:lnTo>
                        <a:pt x="2448650" y="1621697"/>
                      </a:lnTo>
                      <a:cubicBezTo>
                        <a:pt x="2423883" y="1624239"/>
                        <a:pt x="2392803" y="1619686"/>
                        <a:pt x="2361280" y="1607435"/>
                      </a:cubicBezTo>
                      <a:lnTo>
                        <a:pt x="2330809" y="1591818"/>
                      </a:lnTo>
                      <a:lnTo>
                        <a:pt x="2325800" y="1593128"/>
                      </a:lnTo>
                      <a:cubicBezTo>
                        <a:pt x="2309087" y="1595703"/>
                        <a:pt x="2292898" y="1596424"/>
                        <a:pt x="2277933" y="1595522"/>
                      </a:cubicBezTo>
                      <a:lnTo>
                        <a:pt x="2265233" y="1593220"/>
                      </a:lnTo>
                      <a:lnTo>
                        <a:pt x="2252683" y="1613145"/>
                      </a:lnTo>
                      <a:lnTo>
                        <a:pt x="2232449" y="1633141"/>
                      </a:lnTo>
                      <a:lnTo>
                        <a:pt x="2246412" y="1632442"/>
                      </a:lnTo>
                      <a:cubicBezTo>
                        <a:pt x="2261376" y="1633344"/>
                        <a:pt x="2275116" y="1635869"/>
                        <a:pt x="2286933" y="1639785"/>
                      </a:cubicBezTo>
                      <a:lnTo>
                        <a:pt x="2312565" y="1653664"/>
                      </a:lnTo>
                      <a:lnTo>
                        <a:pt x="2292301" y="1674615"/>
                      </a:lnTo>
                      <a:cubicBezTo>
                        <a:pt x="2282213" y="1681907"/>
                        <a:pt x="2269870" y="1688453"/>
                        <a:pt x="2255872" y="1693818"/>
                      </a:cubicBezTo>
                      <a:lnTo>
                        <a:pt x="2231429" y="1700212"/>
                      </a:lnTo>
                      <a:lnTo>
                        <a:pt x="2269076" y="1719506"/>
                      </a:lnTo>
                      <a:cubicBezTo>
                        <a:pt x="2281585" y="1727771"/>
                        <a:pt x="2292222" y="1736827"/>
                        <a:pt x="2300497" y="1746127"/>
                      </a:cubicBezTo>
                      <a:lnTo>
                        <a:pt x="2315756" y="1770962"/>
                      </a:lnTo>
                      <a:lnTo>
                        <a:pt x="2287732" y="1778975"/>
                      </a:lnTo>
                      <a:cubicBezTo>
                        <a:pt x="2275348" y="1780246"/>
                        <a:pt x="2261387" y="1779742"/>
                        <a:pt x="2246581" y="1777390"/>
                      </a:cubicBezTo>
                      <a:lnTo>
                        <a:pt x="2216374" y="1769104"/>
                      </a:lnTo>
                      <a:lnTo>
                        <a:pt x="2219289" y="1780826"/>
                      </a:lnTo>
                      <a:cubicBezTo>
                        <a:pt x="2220969" y="1805665"/>
                        <a:pt x="2215339" y="1836569"/>
                        <a:pt x="2201999" y="1867648"/>
                      </a:cubicBezTo>
                      <a:cubicBezTo>
                        <a:pt x="2195330" y="1883186"/>
                        <a:pt x="2187365" y="1897298"/>
                        <a:pt x="2178672" y="1909513"/>
                      </a:cubicBezTo>
                      <a:lnTo>
                        <a:pt x="2169991" y="1919065"/>
                      </a:lnTo>
                      <a:lnTo>
                        <a:pt x="2180241" y="1940265"/>
                      </a:lnTo>
                      <a:lnTo>
                        <a:pt x="2186481" y="1968019"/>
                      </a:lnTo>
                      <a:lnTo>
                        <a:pt x="2193285" y="1955808"/>
                      </a:lnTo>
                      <a:cubicBezTo>
                        <a:pt x="2201977" y="1943594"/>
                        <a:pt x="2211398" y="1933278"/>
                        <a:pt x="2220981" y="1925330"/>
                      </a:cubicBezTo>
                      <a:lnTo>
                        <a:pt x="2246330" y="1910943"/>
                      </a:lnTo>
                      <a:lnTo>
                        <a:pt x="2253364" y="1939230"/>
                      </a:lnTo>
                      <a:lnTo>
                        <a:pt x="2250525" y="1977944"/>
                      </a:lnTo>
                      <a:lnTo>
                        <a:pt x="2260396" y="1972342"/>
                      </a:lnTo>
                      <a:lnTo>
                        <a:pt x="2265066" y="1991121"/>
                      </a:lnTo>
                      <a:lnTo>
                        <a:pt x="2279135" y="1982710"/>
                      </a:lnTo>
                      <a:lnTo>
                        <a:pt x="2299734" y="1976121"/>
                      </a:lnTo>
                      <a:lnTo>
                        <a:pt x="2289038" y="1961393"/>
                      </a:lnTo>
                      <a:cubicBezTo>
                        <a:pt x="2281616" y="1948367"/>
                        <a:pt x="2276222" y="1935480"/>
                        <a:pt x="2273044" y="1923444"/>
                      </a:cubicBezTo>
                      <a:lnTo>
                        <a:pt x="2270660" y="1894394"/>
                      </a:lnTo>
                      <a:lnTo>
                        <a:pt x="2299280" y="1899916"/>
                      </a:lnTo>
                      <a:cubicBezTo>
                        <a:pt x="2310901" y="1904379"/>
                        <a:pt x="2323127" y="1911140"/>
                        <a:pt x="2335270" y="1919932"/>
                      </a:cubicBezTo>
                      <a:lnTo>
                        <a:pt x="2356339" y="1939046"/>
                      </a:lnTo>
                      <a:lnTo>
                        <a:pt x="2354880" y="1925142"/>
                      </a:lnTo>
                      <a:cubicBezTo>
                        <a:pt x="2354965" y="1910151"/>
                        <a:pt x="2356737" y="1896293"/>
                        <a:pt x="2360004" y="1884281"/>
                      </a:cubicBezTo>
                      <a:lnTo>
                        <a:pt x="2372464" y="1857930"/>
                      </a:lnTo>
                      <a:lnTo>
                        <a:pt x="2394489" y="1877023"/>
                      </a:lnTo>
                      <a:cubicBezTo>
                        <a:pt x="2402320" y="1886698"/>
                        <a:pt x="2409528" y="1898666"/>
                        <a:pt x="2415649" y="1912351"/>
                      </a:cubicBezTo>
                      <a:lnTo>
                        <a:pt x="2423366" y="1936409"/>
                      </a:lnTo>
                      <a:lnTo>
                        <a:pt x="2432010" y="1917004"/>
                      </a:lnTo>
                      <a:lnTo>
                        <a:pt x="2430577" y="1887541"/>
                      </a:lnTo>
                      <a:cubicBezTo>
                        <a:pt x="2431496" y="1870655"/>
                        <a:pt x="2434122" y="1854664"/>
                        <a:pt x="2438084" y="1840206"/>
                      </a:cubicBezTo>
                      <a:lnTo>
                        <a:pt x="2445294" y="1822492"/>
                      </a:lnTo>
                      <a:lnTo>
                        <a:pt x="2421208" y="1800640"/>
                      </a:lnTo>
                      <a:cubicBezTo>
                        <a:pt x="2398628" y="1775462"/>
                        <a:pt x="2383407" y="1747984"/>
                        <a:pt x="2377052" y="1723912"/>
                      </a:cubicBezTo>
                      <a:lnTo>
                        <a:pt x="2374668" y="1694862"/>
                      </a:lnTo>
                      <a:lnTo>
                        <a:pt x="2403288" y="1700384"/>
                      </a:lnTo>
                      <a:cubicBezTo>
                        <a:pt x="2414908" y="1704848"/>
                        <a:pt x="2427135" y="1711608"/>
                        <a:pt x="2439278" y="1720399"/>
                      </a:cubicBezTo>
                      <a:lnTo>
                        <a:pt x="2460347" y="1739513"/>
                      </a:lnTo>
                      <a:lnTo>
                        <a:pt x="2458888" y="1725610"/>
                      </a:lnTo>
                      <a:cubicBezTo>
                        <a:pt x="2458973" y="1710619"/>
                        <a:pt x="2460745" y="1696760"/>
                        <a:pt x="2464012" y="1684749"/>
                      </a:cubicBezTo>
                      <a:lnTo>
                        <a:pt x="2476472" y="1658399"/>
                      </a:lnTo>
                      <a:lnTo>
                        <a:pt x="2498497" y="1677491"/>
                      </a:lnTo>
                      <a:cubicBezTo>
                        <a:pt x="2506328" y="1687167"/>
                        <a:pt x="2513537" y="1699134"/>
                        <a:pt x="2519658" y="1712819"/>
                      </a:cubicBezTo>
                      <a:lnTo>
                        <a:pt x="2527374" y="1736876"/>
                      </a:lnTo>
                      <a:lnTo>
                        <a:pt x="2536018" y="1717472"/>
                      </a:lnTo>
                      <a:lnTo>
                        <a:pt x="2534585" y="1688008"/>
                      </a:lnTo>
                      <a:cubicBezTo>
                        <a:pt x="2536422" y="1654237"/>
                        <a:pt x="2545089" y="1624046"/>
                        <a:pt x="2557617" y="1602531"/>
                      </a:cubicBezTo>
                      <a:lnTo>
                        <a:pt x="2576473" y="1580304"/>
                      </a:lnTo>
                      <a:lnTo>
                        <a:pt x="2592806" y="1604445"/>
                      </a:lnTo>
                      <a:cubicBezTo>
                        <a:pt x="2597866" y="1615819"/>
                        <a:pt x="2601731" y="1629244"/>
                        <a:pt x="2604101" y="1644047"/>
                      </a:cubicBezTo>
                      <a:lnTo>
                        <a:pt x="2605483" y="1672460"/>
                      </a:lnTo>
                      <a:lnTo>
                        <a:pt x="2614283" y="1661598"/>
                      </a:lnTo>
                      <a:cubicBezTo>
                        <a:pt x="2624943" y="1651057"/>
                        <a:pt x="2635996" y="1642513"/>
                        <a:pt x="2646799" y="1636328"/>
                      </a:cubicBezTo>
                      <a:lnTo>
                        <a:pt x="2661699" y="1630996"/>
                      </a:lnTo>
                      <a:lnTo>
                        <a:pt x="2667816" y="1618408"/>
                      </a:lnTo>
                      <a:lnTo>
                        <a:pt x="2667846" y="1618377"/>
                      </a:lnTo>
                      <a:lnTo>
                        <a:pt x="2667340" y="1611295"/>
                      </a:lnTo>
                      <a:lnTo>
                        <a:pt x="2682776" y="1571392"/>
                      </a:lnTo>
                      <a:lnTo>
                        <a:pt x="2662378" y="1553710"/>
                      </a:lnTo>
                      <a:lnTo>
                        <a:pt x="2662356" y="1553674"/>
                      </a:lnTo>
                      <a:lnTo>
                        <a:pt x="2655384" y="1552329"/>
                      </a:lnTo>
                      <a:cubicBezTo>
                        <a:pt x="2632145" y="1543400"/>
                        <a:pt x="2606480" y="1525288"/>
                        <a:pt x="2583899" y="1500110"/>
                      </a:cubicBezTo>
                      <a:cubicBezTo>
                        <a:pt x="2561319" y="1474932"/>
                        <a:pt x="2546099" y="1447454"/>
                        <a:pt x="2539744" y="1423382"/>
                      </a:cubicBezTo>
                      <a:close/>
                      <a:moveTo>
                        <a:pt x="1453653" y="1405508"/>
                      </a:moveTo>
                      <a:lnTo>
                        <a:pt x="1432381" y="1411184"/>
                      </a:lnTo>
                      <a:lnTo>
                        <a:pt x="1432338" y="1411182"/>
                      </a:lnTo>
                      <a:lnTo>
                        <a:pt x="1427312" y="1416197"/>
                      </a:lnTo>
                      <a:cubicBezTo>
                        <a:pt x="1417096" y="1423308"/>
                        <a:pt x="1404638" y="1429634"/>
                        <a:pt x="1390547" y="1434750"/>
                      </a:cubicBezTo>
                      <a:lnTo>
                        <a:pt x="1358229" y="1442594"/>
                      </a:lnTo>
                      <a:lnTo>
                        <a:pt x="1350532" y="1474080"/>
                      </a:lnTo>
                      <a:lnTo>
                        <a:pt x="1344697" y="1485594"/>
                      </a:lnTo>
                      <a:lnTo>
                        <a:pt x="1360207" y="1503313"/>
                      </a:lnTo>
                      <a:lnTo>
                        <a:pt x="1373588" y="1528417"/>
                      </a:lnTo>
                      <a:lnTo>
                        <a:pt x="1376907" y="1514837"/>
                      </a:lnTo>
                      <a:cubicBezTo>
                        <a:pt x="1382046" y="1500754"/>
                        <a:pt x="1388392" y="1488308"/>
                        <a:pt x="1395521" y="1478103"/>
                      </a:cubicBezTo>
                      <a:lnTo>
                        <a:pt x="1416144" y="1457505"/>
                      </a:lnTo>
                      <a:lnTo>
                        <a:pt x="1430433" y="1482910"/>
                      </a:lnTo>
                      <a:lnTo>
                        <a:pt x="1437969" y="1520989"/>
                      </a:lnTo>
                      <a:lnTo>
                        <a:pt x="1446000" y="1512967"/>
                      </a:lnTo>
                      <a:lnTo>
                        <a:pt x="1455487" y="1529834"/>
                      </a:lnTo>
                      <a:lnTo>
                        <a:pt x="1466819" y="1517991"/>
                      </a:lnTo>
                      <a:cubicBezTo>
                        <a:pt x="1478311" y="1508364"/>
                        <a:pt x="1490030" y="1500758"/>
                        <a:pt x="1501306" y="1495485"/>
                      </a:cubicBezTo>
                      <a:lnTo>
                        <a:pt x="1529466" y="1487958"/>
                      </a:lnTo>
                      <a:lnTo>
                        <a:pt x="1529137" y="1517104"/>
                      </a:lnTo>
                      <a:cubicBezTo>
                        <a:pt x="1524497" y="1541564"/>
                        <a:pt x="1511254" y="1570047"/>
                        <a:pt x="1490506" y="1596756"/>
                      </a:cubicBezTo>
                      <a:lnTo>
                        <a:pt x="1466836" y="1621495"/>
                      </a:lnTo>
                      <a:lnTo>
                        <a:pt x="1466660" y="1626669"/>
                      </a:lnTo>
                      <a:lnTo>
                        <a:pt x="1464603" y="1635088"/>
                      </a:lnTo>
                      <a:lnTo>
                        <a:pt x="1471973" y="1672796"/>
                      </a:lnTo>
                      <a:lnTo>
                        <a:pt x="1470518" y="1712894"/>
                      </a:lnTo>
                      <a:lnTo>
                        <a:pt x="1478336" y="1727561"/>
                      </a:lnTo>
                      <a:lnTo>
                        <a:pt x="1481655" y="1713982"/>
                      </a:lnTo>
                      <a:cubicBezTo>
                        <a:pt x="1486795" y="1699899"/>
                        <a:pt x="1493140" y="1687452"/>
                        <a:pt x="1500269" y="1677247"/>
                      </a:cubicBezTo>
                      <a:lnTo>
                        <a:pt x="1520892" y="1656649"/>
                      </a:lnTo>
                      <a:lnTo>
                        <a:pt x="1535181" y="1682054"/>
                      </a:lnTo>
                      <a:cubicBezTo>
                        <a:pt x="1539287" y="1693806"/>
                        <a:pt x="1542033" y="1707503"/>
                        <a:pt x="1543176" y="1722451"/>
                      </a:cubicBezTo>
                      <a:lnTo>
                        <a:pt x="1542320" y="1747701"/>
                      </a:lnTo>
                      <a:lnTo>
                        <a:pt x="1571425" y="1717284"/>
                      </a:lnTo>
                      <a:lnTo>
                        <a:pt x="1565580" y="1706498"/>
                      </a:lnTo>
                      <a:lnTo>
                        <a:pt x="1593997" y="1700017"/>
                      </a:lnTo>
                      <a:lnTo>
                        <a:pt x="1597326" y="1700326"/>
                      </a:lnTo>
                      <a:lnTo>
                        <a:pt x="1606053" y="1694631"/>
                      </a:lnTo>
                      <a:lnTo>
                        <a:pt x="1634214" y="1687102"/>
                      </a:lnTo>
                      <a:lnTo>
                        <a:pt x="1634026" y="1703739"/>
                      </a:lnTo>
                      <a:lnTo>
                        <a:pt x="1635001" y="1703830"/>
                      </a:lnTo>
                      <a:lnTo>
                        <a:pt x="1658967" y="1711825"/>
                      </a:lnTo>
                      <a:lnTo>
                        <a:pt x="1648424" y="1693384"/>
                      </a:lnTo>
                      <a:lnTo>
                        <a:pt x="1623811" y="1677125"/>
                      </a:lnTo>
                      <a:cubicBezTo>
                        <a:pt x="1597657" y="1655682"/>
                        <a:pt x="1578427" y="1630845"/>
                        <a:pt x="1568477" y="1608023"/>
                      </a:cubicBezTo>
                      <a:lnTo>
                        <a:pt x="1561692" y="1579676"/>
                      </a:lnTo>
                      <a:lnTo>
                        <a:pt x="1590820" y="1580770"/>
                      </a:lnTo>
                      <a:cubicBezTo>
                        <a:pt x="1602985" y="1583411"/>
                        <a:pt x="1616098" y="1588229"/>
                        <a:pt x="1629440" y="1595067"/>
                      </a:cubicBezTo>
                      <a:lnTo>
                        <a:pt x="1653176" y="1610746"/>
                      </a:lnTo>
                      <a:lnTo>
                        <a:pt x="1649615" y="1597228"/>
                      </a:lnTo>
                      <a:cubicBezTo>
                        <a:pt x="1647414" y="1582398"/>
                        <a:pt x="1647053" y="1568432"/>
                        <a:pt x="1648451" y="1556063"/>
                      </a:cubicBezTo>
                      <a:lnTo>
                        <a:pt x="1656473" y="1529050"/>
                      </a:lnTo>
                      <a:lnTo>
                        <a:pt x="1617960" y="1532535"/>
                      </a:lnTo>
                      <a:cubicBezTo>
                        <a:pt x="1602971" y="1532236"/>
                        <a:pt x="1589140" y="1530266"/>
                        <a:pt x="1577176" y="1526828"/>
                      </a:cubicBezTo>
                      <a:lnTo>
                        <a:pt x="1551006" y="1513993"/>
                      </a:lnTo>
                      <a:lnTo>
                        <a:pt x="1570410" y="1492243"/>
                      </a:lnTo>
                      <a:cubicBezTo>
                        <a:pt x="1580198" y="1484551"/>
                        <a:pt x="1592267" y="1477515"/>
                        <a:pt x="1606038" y="1471589"/>
                      </a:cubicBezTo>
                      <a:lnTo>
                        <a:pt x="1633247" y="1463288"/>
                      </a:lnTo>
                      <a:lnTo>
                        <a:pt x="1620559" y="1457418"/>
                      </a:lnTo>
                      <a:cubicBezTo>
                        <a:pt x="1607728" y="1449664"/>
                        <a:pt x="1596735" y="1441043"/>
                        <a:pt x="1588093" y="1432084"/>
                      </a:cubicBezTo>
                      <a:lnTo>
                        <a:pt x="1579090" y="1418673"/>
                      </a:lnTo>
                      <a:lnTo>
                        <a:pt x="1574264" y="1423822"/>
                      </a:lnTo>
                      <a:cubicBezTo>
                        <a:pt x="1562869" y="1433565"/>
                        <a:pt x="1551228" y="1441290"/>
                        <a:pt x="1540007" y="1446677"/>
                      </a:cubicBezTo>
                      <a:lnTo>
                        <a:pt x="1518942" y="1452539"/>
                      </a:lnTo>
                      <a:lnTo>
                        <a:pt x="1503526" y="1468253"/>
                      </a:lnTo>
                      <a:lnTo>
                        <a:pt x="1488979" y="1442996"/>
                      </a:lnTo>
                      <a:lnTo>
                        <a:pt x="1488970" y="1442953"/>
                      </a:lnTo>
                      <a:lnTo>
                        <a:pt x="1482825" y="1439397"/>
                      </a:lnTo>
                      <a:cubicBezTo>
                        <a:pt x="1473312" y="1431369"/>
                        <a:pt x="1463978" y="1420974"/>
                        <a:pt x="1455389" y="1408687"/>
                      </a:cubicBezTo>
                      <a:close/>
                      <a:moveTo>
                        <a:pt x="3919911" y="1404529"/>
                      </a:moveTo>
                      <a:lnTo>
                        <a:pt x="3919145" y="1405146"/>
                      </a:lnTo>
                      <a:lnTo>
                        <a:pt x="3932143" y="1424741"/>
                      </a:lnTo>
                      <a:lnTo>
                        <a:pt x="3942068" y="1451400"/>
                      </a:lnTo>
                      <a:lnTo>
                        <a:pt x="3947163" y="1438383"/>
                      </a:lnTo>
                      <a:lnTo>
                        <a:pt x="3967097" y="1409393"/>
                      </a:lnTo>
                      <a:lnTo>
                        <a:pt x="3954457" y="1410008"/>
                      </a:lnTo>
                      <a:close/>
                      <a:moveTo>
                        <a:pt x="2677630" y="1393042"/>
                      </a:moveTo>
                      <a:lnTo>
                        <a:pt x="2671872" y="1394797"/>
                      </a:lnTo>
                      <a:lnTo>
                        <a:pt x="2682350" y="1412289"/>
                      </a:lnTo>
                      <a:lnTo>
                        <a:pt x="2690066" y="1436346"/>
                      </a:lnTo>
                      <a:lnTo>
                        <a:pt x="2698710" y="1416942"/>
                      </a:lnTo>
                      <a:lnTo>
                        <a:pt x="2697775" y="1397715"/>
                      </a:lnTo>
                      <a:close/>
                      <a:moveTo>
                        <a:pt x="2943611" y="1369167"/>
                      </a:moveTo>
                      <a:lnTo>
                        <a:pt x="2942243" y="1371981"/>
                      </a:lnTo>
                      <a:lnTo>
                        <a:pt x="2915238" y="1399867"/>
                      </a:lnTo>
                      <a:lnTo>
                        <a:pt x="2926405" y="1401898"/>
                      </a:lnTo>
                      <a:lnTo>
                        <a:pt x="2917946" y="1419303"/>
                      </a:lnTo>
                      <a:lnTo>
                        <a:pt x="2934137" y="1421871"/>
                      </a:lnTo>
                      <a:cubicBezTo>
                        <a:pt x="2948595" y="1425833"/>
                        <a:pt x="2961522" y="1431132"/>
                        <a:pt x="2972279" y="1437396"/>
                      </a:cubicBezTo>
                      <a:lnTo>
                        <a:pt x="2994506" y="1456251"/>
                      </a:lnTo>
                      <a:lnTo>
                        <a:pt x="2972190" y="1471350"/>
                      </a:lnTo>
                      <a:lnTo>
                        <a:pt x="2986060" y="1479052"/>
                      </a:lnTo>
                      <a:cubicBezTo>
                        <a:pt x="2995715" y="1486910"/>
                        <a:pt x="3005232" y="1497138"/>
                        <a:pt x="3014038" y="1509271"/>
                      </a:cubicBezTo>
                      <a:lnTo>
                        <a:pt x="3028115" y="1533991"/>
                      </a:lnTo>
                      <a:lnTo>
                        <a:pt x="3031054" y="1520323"/>
                      </a:lnTo>
                      <a:lnTo>
                        <a:pt x="3043373" y="1494229"/>
                      </a:lnTo>
                      <a:lnTo>
                        <a:pt x="3035201" y="1494308"/>
                      </a:lnTo>
                      <a:lnTo>
                        <a:pt x="3042773" y="1466162"/>
                      </a:lnTo>
                      <a:lnTo>
                        <a:pt x="3042797" y="1466125"/>
                      </a:lnTo>
                      <a:lnTo>
                        <a:pt x="3040966" y="1459266"/>
                      </a:lnTo>
                      <a:cubicBezTo>
                        <a:pt x="3039915" y="1446862"/>
                        <a:pt x="3040666" y="1432911"/>
                        <a:pt x="3043280" y="1418149"/>
                      </a:cubicBezTo>
                      <a:lnTo>
                        <a:pt x="3044299" y="1414674"/>
                      </a:lnTo>
                      <a:lnTo>
                        <a:pt x="3025243" y="1403646"/>
                      </a:lnTo>
                      <a:lnTo>
                        <a:pt x="3025215" y="1403614"/>
                      </a:lnTo>
                      <a:lnTo>
                        <a:pt x="3018115" y="1403607"/>
                      </a:lnTo>
                      <a:cubicBezTo>
                        <a:pt x="3005862" y="1401412"/>
                        <a:pt x="2992581" y="1397077"/>
                        <a:pt x="2978998" y="1390730"/>
                      </a:cubicBezTo>
                      <a:close/>
                      <a:moveTo>
                        <a:pt x="1618590" y="1364418"/>
                      </a:moveTo>
                      <a:lnTo>
                        <a:pt x="1607043" y="1388858"/>
                      </a:lnTo>
                      <a:lnTo>
                        <a:pt x="1596983" y="1399589"/>
                      </a:lnTo>
                      <a:lnTo>
                        <a:pt x="1599527" y="1398750"/>
                      </a:lnTo>
                      <a:cubicBezTo>
                        <a:pt x="1611848" y="1396981"/>
                        <a:pt x="1625819" y="1396921"/>
                        <a:pt x="1640707" y="1398676"/>
                      </a:cubicBezTo>
                      <a:lnTo>
                        <a:pt x="1665321" y="1404374"/>
                      </a:lnTo>
                      <a:lnTo>
                        <a:pt x="1653084" y="1387009"/>
                      </a:lnTo>
                      <a:lnTo>
                        <a:pt x="1627047" y="1373145"/>
                      </a:lnTo>
                      <a:close/>
                      <a:moveTo>
                        <a:pt x="3495654" y="1363254"/>
                      </a:moveTo>
                      <a:lnTo>
                        <a:pt x="3499714" y="1368864"/>
                      </a:lnTo>
                      <a:lnTo>
                        <a:pt x="3499804" y="1368002"/>
                      </a:lnTo>
                      <a:lnTo>
                        <a:pt x="3495828" y="1363260"/>
                      </a:lnTo>
                      <a:close/>
                      <a:moveTo>
                        <a:pt x="3423827" y="1348866"/>
                      </a:moveTo>
                      <a:lnTo>
                        <a:pt x="3409995" y="1360877"/>
                      </a:lnTo>
                      <a:lnTo>
                        <a:pt x="3384839" y="1374159"/>
                      </a:lnTo>
                      <a:lnTo>
                        <a:pt x="3398406" y="1377531"/>
                      </a:lnTo>
                      <a:cubicBezTo>
                        <a:pt x="3412469" y="1382726"/>
                        <a:pt x="3424890" y="1389121"/>
                        <a:pt x="3435067" y="1396289"/>
                      </a:cubicBezTo>
                      <a:lnTo>
                        <a:pt x="3440306" y="1401575"/>
                      </a:lnTo>
                      <a:lnTo>
                        <a:pt x="3429253" y="1376869"/>
                      </a:lnTo>
                      <a:close/>
                      <a:moveTo>
                        <a:pt x="2889565" y="1309556"/>
                      </a:moveTo>
                      <a:lnTo>
                        <a:pt x="2885469" y="1325886"/>
                      </a:lnTo>
                      <a:lnTo>
                        <a:pt x="2872460" y="1351183"/>
                      </a:lnTo>
                      <a:lnTo>
                        <a:pt x="2885512" y="1346176"/>
                      </a:lnTo>
                      <a:lnTo>
                        <a:pt x="2917363" y="1341783"/>
                      </a:lnTo>
                      <a:close/>
                      <a:moveTo>
                        <a:pt x="751868" y="1306737"/>
                      </a:moveTo>
                      <a:lnTo>
                        <a:pt x="742873" y="1313563"/>
                      </a:lnTo>
                      <a:lnTo>
                        <a:pt x="759595" y="1316242"/>
                      </a:lnTo>
                      <a:close/>
                      <a:moveTo>
                        <a:pt x="2523786" y="1301882"/>
                      </a:moveTo>
                      <a:lnTo>
                        <a:pt x="2521291" y="1311856"/>
                      </a:lnTo>
                      <a:cubicBezTo>
                        <a:pt x="2516200" y="1323215"/>
                        <a:pt x="2508784" y="1335054"/>
                        <a:pt x="2499344" y="1346701"/>
                      </a:cubicBezTo>
                      <a:lnTo>
                        <a:pt x="2481374" y="1364459"/>
                      </a:lnTo>
                      <a:lnTo>
                        <a:pt x="2523624" y="1362346"/>
                      </a:lnTo>
                      <a:cubicBezTo>
                        <a:pt x="2538589" y="1363248"/>
                        <a:pt x="2552330" y="1365773"/>
                        <a:pt x="2564146" y="1369688"/>
                      </a:cubicBezTo>
                      <a:lnTo>
                        <a:pt x="2589777" y="1383567"/>
                      </a:lnTo>
                      <a:lnTo>
                        <a:pt x="2571212" y="1402763"/>
                      </a:lnTo>
                      <a:lnTo>
                        <a:pt x="2601970" y="1419869"/>
                      </a:lnTo>
                      <a:lnTo>
                        <a:pt x="2623038" y="1438983"/>
                      </a:lnTo>
                      <a:lnTo>
                        <a:pt x="2621579" y="1425080"/>
                      </a:lnTo>
                      <a:cubicBezTo>
                        <a:pt x="2621665" y="1410089"/>
                        <a:pt x="2623438" y="1396231"/>
                        <a:pt x="2626704" y="1384219"/>
                      </a:cubicBezTo>
                      <a:lnTo>
                        <a:pt x="2639164" y="1357869"/>
                      </a:lnTo>
                      <a:lnTo>
                        <a:pt x="2655944" y="1372414"/>
                      </a:lnTo>
                      <a:lnTo>
                        <a:pt x="2655896" y="1370317"/>
                      </a:lnTo>
                      <a:lnTo>
                        <a:pt x="2655908" y="1370276"/>
                      </a:lnTo>
                      <a:lnTo>
                        <a:pt x="2652216" y="1364211"/>
                      </a:lnTo>
                      <a:cubicBezTo>
                        <a:pt x="2647709" y="1352608"/>
                        <a:pt x="2644492" y="1339013"/>
                        <a:pt x="2642835" y="1324112"/>
                      </a:cubicBezTo>
                      <a:lnTo>
                        <a:pt x="2642833" y="1320492"/>
                      </a:lnTo>
                      <a:lnTo>
                        <a:pt x="2621440" y="1315289"/>
                      </a:lnTo>
                      <a:lnTo>
                        <a:pt x="2621403" y="1315266"/>
                      </a:lnTo>
                      <a:lnTo>
                        <a:pt x="2614589" y="1317262"/>
                      </a:lnTo>
                      <a:cubicBezTo>
                        <a:pt x="2589841" y="1319965"/>
                        <a:pt x="2558732" y="1315614"/>
                        <a:pt x="2527130" y="1303568"/>
                      </a:cubicBezTo>
                      <a:close/>
                      <a:moveTo>
                        <a:pt x="1644882" y="1288625"/>
                      </a:moveTo>
                      <a:lnTo>
                        <a:pt x="1644869" y="1301551"/>
                      </a:lnTo>
                      <a:lnTo>
                        <a:pt x="1650017" y="1304293"/>
                      </a:lnTo>
                      <a:lnTo>
                        <a:pt x="1645196" y="1291170"/>
                      </a:lnTo>
                      <a:close/>
                      <a:moveTo>
                        <a:pt x="3277920" y="1283362"/>
                      </a:moveTo>
                      <a:lnTo>
                        <a:pt x="3275664" y="1284500"/>
                      </a:lnTo>
                      <a:cubicBezTo>
                        <a:pt x="3261572" y="1289617"/>
                        <a:pt x="3245846" y="1293526"/>
                        <a:pt x="3229090" y="1295805"/>
                      </a:cubicBezTo>
                      <a:lnTo>
                        <a:pt x="3194132" y="1296933"/>
                      </a:lnTo>
                      <a:lnTo>
                        <a:pt x="3191122" y="1300484"/>
                      </a:lnTo>
                      <a:cubicBezTo>
                        <a:pt x="3177751" y="1310836"/>
                        <a:pt x="3163939" y="1319311"/>
                        <a:pt x="3150411" y="1325773"/>
                      </a:cubicBezTo>
                      <a:lnTo>
                        <a:pt x="3138186" y="1329914"/>
                      </a:lnTo>
                      <a:lnTo>
                        <a:pt x="3136863" y="1353424"/>
                      </a:lnTo>
                      <a:lnTo>
                        <a:pt x="3128852" y="1380720"/>
                      </a:lnTo>
                      <a:lnTo>
                        <a:pt x="3140728" y="1373343"/>
                      </a:lnTo>
                      <a:cubicBezTo>
                        <a:pt x="3154254" y="1366881"/>
                        <a:pt x="3167499" y="1362432"/>
                        <a:pt x="3179732" y="1360132"/>
                      </a:cubicBezTo>
                      <a:lnTo>
                        <a:pt x="3208878" y="1359851"/>
                      </a:lnTo>
                      <a:lnTo>
                        <a:pt x="3201305" y="1387998"/>
                      </a:lnTo>
                      <a:cubicBezTo>
                        <a:pt x="3196013" y="1399265"/>
                        <a:pt x="3188389" y="1410972"/>
                        <a:pt x="3178744" y="1422448"/>
                      </a:cubicBezTo>
                      <a:lnTo>
                        <a:pt x="3172710" y="1428203"/>
                      </a:lnTo>
                      <a:lnTo>
                        <a:pt x="3188007" y="1418805"/>
                      </a:lnTo>
                      <a:lnTo>
                        <a:pt x="3193726" y="1438812"/>
                      </a:lnTo>
                      <a:lnTo>
                        <a:pt x="3202742" y="1438521"/>
                      </a:lnTo>
                      <a:cubicBezTo>
                        <a:pt x="3217689" y="1439689"/>
                        <a:pt x="3231383" y="1442456"/>
                        <a:pt x="3243128" y="1446581"/>
                      </a:cubicBezTo>
                      <a:lnTo>
                        <a:pt x="3268509" y="1460911"/>
                      </a:lnTo>
                      <a:lnTo>
                        <a:pt x="3247877" y="1481500"/>
                      </a:lnTo>
                      <a:cubicBezTo>
                        <a:pt x="3237662" y="1488613"/>
                        <a:pt x="3225204" y="1494938"/>
                        <a:pt x="3211113" y="1500056"/>
                      </a:cubicBezTo>
                      <a:lnTo>
                        <a:pt x="3189696" y="1505254"/>
                      </a:lnTo>
                      <a:lnTo>
                        <a:pt x="3186909" y="1515414"/>
                      </a:lnTo>
                      <a:lnTo>
                        <a:pt x="3198652" y="1507827"/>
                      </a:lnTo>
                      <a:cubicBezTo>
                        <a:pt x="3212062" y="1501127"/>
                        <a:pt x="3225224" y="1496443"/>
                        <a:pt x="3237416" y="1493926"/>
                      </a:cubicBezTo>
                      <a:lnTo>
                        <a:pt x="3266552" y="1493129"/>
                      </a:lnTo>
                      <a:lnTo>
                        <a:pt x="3259479" y="1521406"/>
                      </a:lnTo>
                      <a:cubicBezTo>
                        <a:pt x="3254388" y="1532765"/>
                        <a:pt x="3246972" y="1544604"/>
                        <a:pt x="3237532" y="1556252"/>
                      </a:cubicBezTo>
                      <a:lnTo>
                        <a:pt x="3219562" y="1574009"/>
                      </a:lnTo>
                      <a:lnTo>
                        <a:pt x="3261812" y="1571895"/>
                      </a:lnTo>
                      <a:lnTo>
                        <a:pt x="3298863" y="1578610"/>
                      </a:lnTo>
                      <a:lnTo>
                        <a:pt x="3286378" y="1550702"/>
                      </a:lnTo>
                      <a:cubicBezTo>
                        <a:pt x="3281798" y="1536427"/>
                        <a:pt x="3279174" y="1522705"/>
                        <a:pt x="3278544" y="1510273"/>
                      </a:cubicBezTo>
                      <a:lnTo>
                        <a:pt x="3282194" y="1481355"/>
                      </a:lnTo>
                      <a:lnTo>
                        <a:pt x="3309064" y="1492652"/>
                      </a:lnTo>
                      <a:cubicBezTo>
                        <a:pt x="3319515" y="1499414"/>
                        <a:pt x="3330086" y="1508547"/>
                        <a:pt x="3340160" y="1519652"/>
                      </a:cubicBezTo>
                      <a:lnTo>
                        <a:pt x="3356839" y="1542695"/>
                      </a:lnTo>
                      <a:lnTo>
                        <a:pt x="3358275" y="1528790"/>
                      </a:lnTo>
                      <a:lnTo>
                        <a:pt x="3361941" y="1518162"/>
                      </a:lnTo>
                      <a:lnTo>
                        <a:pt x="3356612" y="1516323"/>
                      </a:lnTo>
                      <a:cubicBezTo>
                        <a:pt x="3343120" y="1509787"/>
                        <a:pt x="3329356" y="1501234"/>
                        <a:pt x="3316042" y="1490809"/>
                      </a:cubicBezTo>
                      <a:cubicBezTo>
                        <a:pt x="3289414" y="1469957"/>
                        <a:pt x="3269632" y="1445557"/>
                        <a:pt x="3259174" y="1422965"/>
                      </a:cubicBezTo>
                      <a:lnTo>
                        <a:pt x="3253610" y="1401819"/>
                      </a:lnTo>
                      <a:lnTo>
                        <a:pt x="3238114" y="1386183"/>
                      </a:lnTo>
                      <a:lnTo>
                        <a:pt x="3263575" y="1371993"/>
                      </a:lnTo>
                      <a:lnTo>
                        <a:pt x="3263616" y="1371985"/>
                      </a:lnTo>
                      <a:lnTo>
                        <a:pt x="3267259" y="1365890"/>
                      </a:lnTo>
                      <a:cubicBezTo>
                        <a:pt x="3275420" y="1356491"/>
                        <a:pt x="3285946" y="1347305"/>
                        <a:pt x="3298353" y="1338890"/>
                      </a:cubicBezTo>
                      <a:lnTo>
                        <a:pt x="3301556" y="1337199"/>
                      </a:lnTo>
                      <a:lnTo>
                        <a:pt x="3296181" y="1315848"/>
                      </a:lnTo>
                      <a:lnTo>
                        <a:pt x="3296184" y="1315806"/>
                      </a:lnTo>
                      <a:lnTo>
                        <a:pt x="3291240" y="1310710"/>
                      </a:lnTo>
                      <a:close/>
                      <a:moveTo>
                        <a:pt x="3838917" y="1278816"/>
                      </a:moveTo>
                      <a:lnTo>
                        <a:pt x="3839739" y="1295731"/>
                      </a:lnTo>
                      <a:lnTo>
                        <a:pt x="3847450" y="1286213"/>
                      </a:lnTo>
                      <a:close/>
                      <a:moveTo>
                        <a:pt x="2960279" y="1274814"/>
                      </a:moveTo>
                      <a:lnTo>
                        <a:pt x="2948731" y="1284116"/>
                      </a:lnTo>
                      <a:lnTo>
                        <a:pt x="2944340" y="1285801"/>
                      </a:lnTo>
                      <a:lnTo>
                        <a:pt x="2964993" y="1298386"/>
                      </a:lnTo>
                      <a:lnTo>
                        <a:pt x="2960941" y="1285007"/>
                      </a:lnTo>
                      <a:close/>
                      <a:moveTo>
                        <a:pt x="2456990" y="1259122"/>
                      </a:moveTo>
                      <a:lnTo>
                        <a:pt x="2456247" y="1278430"/>
                      </a:lnTo>
                      <a:lnTo>
                        <a:pt x="2448721" y="1305864"/>
                      </a:lnTo>
                      <a:lnTo>
                        <a:pt x="2460463" y="1298277"/>
                      </a:lnTo>
                      <a:lnTo>
                        <a:pt x="2493294" y="1286504"/>
                      </a:lnTo>
                      <a:lnTo>
                        <a:pt x="2484337" y="1281986"/>
                      </a:lnTo>
                      <a:close/>
                      <a:moveTo>
                        <a:pt x="2110207" y="1252268"/>
                      </a:moveTo>
                      <a:lnTo>
                        <a:pt x="2100308" y="1260864"/>
                      </a:lnTo>
                      <a:lnTo>
                        <a:pt x="2075152" y="1274147"/>
                      </a:lnTo>
                      <a:lnTo>
                        <a:pt x="2088718" y="1277520"/>
                      </a:lnTo>
                      <a:cubicBezTo>
                        <a:pt x="2102781" y="1282715"/>
                        <a:pt x="2115202" y="1289109"/>
                        <a:pt x="2125378" y="1296277"/>
                      </a:cubicBezTo>
                      <a:lnTo>
                        <a:pt x="2145897" y="1316981"/>
                      </a:lnTo>
                      <a:lnTo>
                        <a:pt x="2120436" y="1331170"/>
                      </a:lnTo>
                      <a:cubicBezTo>
                        <a:pt x="2108668" y="1335230"/>
                        <a:pt x="2094959" y="1337922"/>
                        <a:pt x="2080006" y="1339007"/>
                      </a:cubicBezTo>
                      <a:lnTo>
                        <a:pt x="2054761" y="1338052"/>
                      </a:lnTo>
                      <a:lnTo>
                        <a:pt x="2085211" y="1367418"/>
                      </a:lnTo>
                      <a:cubicBezTo>
                        <a:pt x="2094793" y="1378949"/>
                        <a:pt x="2102353" y="1390697"/>
                        <a:pt x="2107581" y="1401993"/>
                      </a:cubicBezTo>
                      <a:lnTo>
                        <a:pt x="2114998" y="1430182"/>
                      </a:lnTo>
                      <a:lnTo>
                        <a:pt x="2089750" y="1429798"/>
                      </a:lnTo>
                      <a:lnTo>
                        <a:pt x="2114932" y="1456997"/>
                      </a:lnTo>
                      <a:lnTo>
                        <a:pt x="2129009" y="1481718"/>
                      </a:lnTo>
                      <a:lnTo>
                        <a:pt x="2131948" y="1468050"/>
                      </a:lnTo>
                      <a:cubicBezTo>
                        <a:pt x="2136693" y="1453829"/>
                        <a:pt x="2142688" y="1441210"/>
                        <a:pt x="2149528" y="1430810"/>
                      </a:cubicBezTo>
                      <a:lnTo>
                        <a:pt x="2169568" y="1409644"/>
                      </a:lnTo>
                      <a:lnTo>
                        <a:pt x="2184562" y="1434640"/>
                      </a:lnTo>
                      <a:cubicBezTo>
                        <a:pt x="2188994" y="1446272"/>
                        <a:pt x="2192122" y="1459889"/>
                        <a:pt x="2193682" y="1474798"/>
                      </a:cubicBezTo>
                      <a:lnTo>
                        <a:pt x="2193531" y="1500063"/>
                      </a:lnTo>
                      <a:lnTo>
                        <a:pt x="2207782" y="1484311"/>
                      </a:lnTo>
                      <a:lnTo>
                        <a:pt x="2215586" y="1455862"/>
                      </a:lnTo>
                      <a:cubicBezTo>
                        <a:pt x="2221712" y="1440100"/>
                        <a:pt x="2229182" y="1425720"/>
                        <a:pt x="2237445" y="1413211"/>
                      </a:cubicBezTo>
                      <a:lnTo>
                        <a:pt x="2249808" y="1398619"/>
                      </a:lnTo>
                      <a:lnTo>
                        <a:pt x="2233715" y="1370359"/>
                      </a:lnTo>
                      <a:cubicBezTo>
                        <a:pt x="2226901" y="1354882"/>
                        <a:pt x="2222016" y="1339432"/>
                        <a:pt x="2219014" y="1324744"/>
                      </a:cubicBezTo>
                      <a:lnTo>
                        <a:pt x="2216424" y="1293445"/>
                      </a:lnTo>
                      <a:lnTo>
                        <a:pt x="2205908" y="1286831"/>
                      </a:lnTo>
                      <a:lnTo>
                        <a:pt x="2204125" y="1284704"/>
                      </a:lnTo>
                      <a:lnTo>
                        <a:pt x="2194384" y="1291060"/>
                      </a:lnTo>
                      <a:lnTo>
                        <a:pt x="2173260" y="1296706"/>
                      </a:lnTo>
                      <a:lnTo>
                        <a:pt x="2157685" y="1312264"/>
                      </a:lnTo>
                      <a:lnTo>
                        <a:pt x="2143396" y="1286859"/>
                      </a:lnTo>
                      <a:lnTo>
                        <a:pt x="2143388" y="1286817"/>
                      </a:lnTo>
                      <a:lnTo>
                        <a:pt x="2137279" y="1283198"/>
                      </a:lnTo>
                      <a:close/>
                      <a:moveTo>
                        <a:pt x="3782958" y="1247702"/>
                      </a:moveTo>
                      <a:lnTo>
                        <a:pt x="3773652" y="1252888"/>
                      </a:lnTo>
                      <a:cubicBezTo>
                        <a:pt x="3750117" y="1261008"/>
                        <a:pt x="3718818" y="1263658"/>
                        <a:pt x="3685331" y="1258913"/>
                      </a:cubicBezTo>
                      <a:lnTo>
                        <a:pt x="3651675" y="1250547"/>
                      </a:lnTo>
                      <a:lnTo>
                        <a:pt x="3657154" y="1263973"/>
                      </a:lnTo>
                      <a:cubicBezTo>
                        <a:pt x="3659763" y="1276145"/>
                        <a:pt x="3660780" y="1290078"/>
                        <a:pt x="3660050" y="1305052"/>
                      </a:cubicBezTo>
                      <a:lnTo>
                        <a:pt x="3655550" y="1333141"/>
                      </a:lnTo>
                      <a:lnTo>
                        <a:pt x="3666398" y="1324324"/>
                      </a:lnTo>
                      <a:lnTo>
                        <a:pt x="3698162" y="1308855"/>
                      </a:lnTo>
                      <a:lnTo>
                        <a:pt x="3698267" y="1308019"/>
                      </a:lnTo>
                      <a:lnTo>
                        <a:pt x="3710728" y="1281669"/>
                      </a:lnTo>
                      <a:lnTo>
                        <a:pt x="3732753" y="1300760"/>
                      </a:lnTo>
                      <a:cubicBezTo>
                        <a:pt x="3740584" y="1310437"/>
                        <a:pt x="3747792" y="1322405"/>
                        <a:pt x="3753913" y="1336090"/>
                      </a:cubicBezTo>
                      <a:lnTo>
                        <a:pt x="3761630" y="1360147"/>
                      </a:lnTo>
                      <a:lnTo>
                        <a:pt x="3770274" y="1340743"/>
                      </a:lnTo>
                      <a:lnTo>
                        <a:pt x="3768841" y="1311278"/>
                      </a:lnTo>
                      <a:cubicBezTo>
                        <a:pt x="3769759" y="1294393"/>
                        <a:pt x="3772385" y="1278403"/>
                        <a:pt x="3776348" y="1263944"/>
                      </a:cubicBezTo>
                      <a:close/>
                      <a:moveTo>
                        <a:pt x="3627330" y="1241471"/>
                      </a:moveTo>
                      <a:lnTo>
                        <a:pt x="3609550" y="1256910"/>
                      </a:lnTo>
                      <a:lnTo>
                        <a:pt x="3593683" y="1265288"/>
                      </a:lnTo>
                      <a:lnTo>
                        <a:pt x="3599076" y="1273625"/>
                      </a:lnTo>
                      <a:lnTo>
                        <a:pt x="3599232" y="1274216"/>
                      </a:lnTo>
                      <a:lnTo>
                        <a:pt x="3607262" y="1278324"/>
                      </a:lnTo>
                      <a:lnTo>
                        <a:pt x="3623113" y="1254851"/>
                      </a:lnTo>
                      <a:lnTo>
                        <a:pt x="3635182" y="1245489"/>
                      </a:lnTo>
                      <a:close/>
                      <a:moveTo>
                        <a:pt x="1268807" y="1240316"/>
                      </a:moveTo>
                      <a:lnTo>
                        <a:pt x="1237203" y="1247986"/>
                      </a:lnTo>
                      <a:lnTo>
                        <a:pt x="1223392" y="1248432"/>
                      </a:lnTo>
                      <a:lnTo>
                        <a:pt x="1223378" y="1261192"/>
                      </a:lnTo>
                      <a:cubicBezTo>
                        <a:pt x="1218987" y="1285698"/>
                        <a:pt x="1206035" y="1314315"/>
                        <a:pt x="1185561" y="1341234"/>
                      </a:cubicBezTo>
                      <a:cubicBezTo>
                        <a:pt x="1165087" y="1368153"/>
                        <a:pt x="1140968" y="1388278"/>
                        <a:pt x="1118525" y="1399054"/>
                      </a:cubicBezTo>
                      <a:lnTo>
                        <a:pt x="1097461" y="1404914"/>
                      </a:lnTo>
                      <a:lnTo>
                        <a:pt x="1082044" y="1420630"/>
                      </a:lnTo>
                      <a:lnTo>
                        <a:pt x="1067498" y="1395372"/>
                      </a:lnTo>
                      <a:lnTo>
                        <a:pt x="1067488" y="1395330"/>
                      </a:lnTo>
                      <a:lnTo>
                        <a:pt x="1061343" y="1391773"/>
                      </a:lnTo>
                      <a:lnTo>
                        <a:pt x="1060906" y="1391284"/>
                      </a:lnTo>
                      <a:lnTo>
                        <a:pt x="1051786" y="1415171"/>
                      </a:lnTo>
                      <a:cubicBezTo>
                        <a:pt x="1044930" y="1428503"/>
                        <a:pt x="1037083" y="1440062"/>
                        <a:pt x="1028737" y="1449298"/>
                      </a:cubicBezTo>
                      <a:lnTo>
                        <a:pt x="1013407" y="1461191"/>
                      </a:lnTo>
                      <a:lnTo>
                        <a:pt x="1016293" y="1475026"/>
                      </a:lnTo>
                      <a:cubicBezTo>
                        <a:pt x="1017587" y="1489963"/>
                        <a:pt x="1017292" y="1506165"/>
                        <a:pt x="1015157" y="1522939"/>
                      </a:cubicBezTo>
                      <a:cubicBezTo>
                        <a:pt x="1013021" y="1539714"/>
                        <a:pt x="1009247" y="1555473"/>
                        <a:pt x="1004251" y="1569608"/>
                      </a:cubicBezTo>
                      <a:lnTo>
                        <a:pt x="998534" y="1581181"/>
                      </a:lnTo>
                      <a:lnTo>
                        <a:pt x="1014223" y="1598742"/>
                      </a:lnTo>
                      <a:lnTo>
                        <a:pt x="1027858" y="1623707"/>
                      </a:lnTo>
                      <a:lnTo>
                        <a:pt x="1031040" y="1610094"/>
                      </a:lnTo>
                      <a:cubicBezTo>
                        <a:pt x="1036035" y="1595960"/>
                        <a:pt x="1042254" y="1583449"/>
                        <a:pt x="1049278" y="1573173"/>
                      </a:cubicBezTo>
                      <a:lnTo>
                        <a:pt x="1069690" y="1552366"/>
                      </a:lnTo>
                      <a:lnTo>
                        <a:pt x="1084237" y="1577623"/>
                      </a:lnTo>
                      <a:lnTo>
                        <a:pt x="1092161" y="1615624"/>
                      </a:lnTo>
                      <a:lnTo>
                        <a:pt x="1100109" y="1607522"/>
                      </a:lnTo>
                      <a:lnTo>
                        <a:pt x="1109767" y="1624292"/>
                      </a:lnTo>
                      <a:lnTo>
                        <a:pt x="1120978" y="1612333"/>
                      </a:lnTo>
                      <a:cubicBezTo>
                        <a:pt x="1132372" y="1602590"/>
                        <a:pt x="1144013" y="1594866"/>
                        <a:pt x="1155234" y="1589477"/>
                      </a:cubicBezTo>
                      <a:lnTo>
                        <a:pt x="1183316" y="1581664"/>
                      </a:lnTo>
                      <a:lnTo>
                        <a:pt x="1183309" y="1587904"/>
                      </a:lnTo>
                      <a:lnTo>
                        <a:pt x="1198923" y="1584283"/>
                      </a:lnTo>
                      <a:lnTo>
                        <a:pt x="1186665" y="1577562"/>
                      </a:lnTo>
                      <a:cubicBezTo>
                        <a:pt x="1174393" y="1568952"/>
                        <a:pt x="1164012" y="1559601"/>
                        <a:pt x="1156001" y="1550074"/>
                      </a:cubicBezTo>
                      <a:lnTo>
                        <a:pt x="1141441" y="1524823"/>
                      </a:lnTo>
                      <a:lnTo>
                        <a:pt x="1169679" y="1517596"/>
                      </a:lnTo>
                      <a:cubicBezTo>
                        <a:pt x="1182092" y="1516672"/>
                        <a:pt x="1196035" y="1517565"/>
                        <a:pt x="1210769" y="1520329"/>
                      </a:cubicBezTo>
                      <a:lnTo>
                        <a:pt x="1234937" y="1527691"/>
                      </a:lnTo>
                      <a:lnTo>
                        <a:pt x="1223914" y="1509535"/>
                      </a:lnTo>
                      <a:lnTo>
                        <a:pt x="1198880" y="1493927"/>
                      </a:lnTo>
                      <a:cubicBezTo>
                        <a:pt x="1172171" y="1473181"/>
                        <a:pt x="1152293" y="1448859"/>
                        <a:pt x="1141746" y="1426307"/>
                      </a:cubicBezTo>
                      <a:lnTo>
                        <a:pt x="1134219" y="1398147"/>
                      </a:lnTo>
                      <a:lnTo>
                        <a:pt x="1163365" y="1398475"/>
                      </a:lnTo>
                      <a:cubicBezTo>
                        <a:pt x="1175595" y="1400795"/>
                        <a:pt x="1188830" y="1405266"/>
                        <a:pt x="1202348" y="1411750"/>
                      </a:cubicBezTo>
                      <a:lnTo>
                        <a:pt x="1226488" y="1426801"/>
                      </a:lnTo>
                      <a:lnTo>
                        <a:pt x="1222572" y="1413379"/>
                      </a:lnTo>
                      <a:cubicBezTo>
                        <a:pt x="1219982" y="1398614"/>
                        <a:pt x="1219254" y="1384662"/>
                        <a:pt x="1220325" y="1372260"/>
                      </a:cubicBezTo>
                      <a:lnTo>
                        <a:pt x="1227886" y="1344110"/>
                      </a:lnTo>
                      <a:lnTo>
                        <a:pt x="1252963" y="1358967"/>
                      </a:lnTo>
                      <a:lnTo>
                        <a:pt x="1280058" y="1389922"/>
                      </a:lnTo>
                      <a:lnTo>
                        <a:pt x="1287703" y="1386063"/>
                      </a:lnTo>
                      <a:lnTo>
                        <a:pt x="1299044" y="1383311"/>
                      </a:lnTo>
                      <a:lnTo>
                        <a:pt x="1301870" y="1371747"/>
                      </a:lnTo>
                      <a:lnTo>
                        <a:pt x="1272079" y="1345585"/>
                      </a:lnTo>
                      <a:lnTo>
                        <a:pt x="1257263" y="1320482"/>
                      </a:lnTo>
                      <a:lnTo>
                        <a:pt x="1285426" y="1312969"/>
                      </a:lnTo>
                      <a:cubicBezTo>
                        <a:pt x="1297830" y="1311919"/>
                        <a:pt x="1311780" y="1312668"/>
                        <a:pt x="1326542" y="1315284"/>
                      </a:cubicBezTo>
                      <a:lnTo>
                        <a:pt x="1336781" y="1318289"/>
                      </a:lnTo>
                      <a:lnTo>
                        <a:pt x="1341252" y="1313823"/>
                      </a:lnTo>
                      <a:lnTo>
                        <a:pt x="1345145" y="1320743"/>
                      </a:lnTo>
                      <a:lnTo>
                        <a:pt x="1350784" y="1322399"/>
                      </a:lnTo>
                      <a:lnTo>
                        <a:pt x="1339576" y="1304355"/>
                      </a:lnTo>
                      <a:lnTo>
                        <a:pt x="1314385" y="1289004"/>
                      </a:lnTo>
                      <a:cubicBezTo>
                        <a:pt x="1300925" y="1278767"/>
                        <a:pt x="1289164" y="1267619"/>
                        <a:pt x="1279421" y="1256225"/>
                      </a:cubicBezTo>
                      <a:close/>
                      <a:moveTo>
                        <a:pt x="890586" y="1239209"/>
                      </a:moveTo>
                      <a:lnTo>
                        <a:pt x="882836" y="1259508"/>
                      </a:lnTo>
                      <a:lnTo>
                        <a:pt x="884682" y="1264346"/>
                      </a:lnTo>
                      <a:lnTo>
                        <a:pt x="885033" y="1266532"/>
                      </a:lnTo>
                      <a:lnTo>
                        <a:pt x="905060" y="1267660"/>
                      </a:lnTo>
                      <a:lnTo>
                        <a:pt x="929302" y="1274775"/>
                      </a:lnTo>
                      <a:lnTo>
                        <a:pt x="918094" y="1256731"/>
                      </a:lnTo>
                      <a:lnTo>
                        <a:pt x="892903" y="1241380"/>
                      </a:lnTo>
                      <a:close/>
                      <a:moveTo>
                        <a:pt x="1123975" y="1227385"/>
                      </a:moveTo>
                      <a:lnTo>
                        <a:pt x="1124332" y="1228004"/>
                      </a:lnTo>
                      <a:cubicBezTo>
                        <a:pt x="1128556" y="1239713"/>
                        <a:pt x="1131442" y="1253383"/>
                        <a:pt x="1132737" y="1268318"/>
                      </a:cubicBezTo>
                      <a:lnTo>
                        <a:pt x="1132139" y="1293576"/>
                      </a:lnTo>
                      <a:lnTo>
                        <a:pt x="1161072" y="1262714"/>
                      </a:lnTo>
                      <a:lnTo>
                        <a:pt x="1182783" y="1248229"/>
                      </a:lnTo>
                      <a:lnTo>
                        <a:pt x="1148917" y="1241469"/>
                      </a:lnTo>
                      <a:close/>
                      <a:moveTo>
                        <a:pt x="1337758" y="1209875"/>
                      </a:moveTo>
                      <a:lnTo>
                        <a:pt x="1326847" y="1212786"/>
                      </a:lnTo>
                      <a:lnTo>
                        <a:pt x="1341308" y="1221599"/>
                      </a:lnTo>
                      <a:close/>
                      <a:moveTo>
                        <a:pt x="3027384" y="1208600"/>
                      </a:moveTo>
                      <a:lnTo>
                        <a:pt x="3017672" y="1228583"/>
                      </a:lnTo>
                      <a:lnTo>
                        <a:pt x="3001146" y="1241895"/>
                      </a:lnTo>
                      <a:lnTo>
                        <a:pt x="3018212" y="1260996"/>
                      </a:lnTo>
                      <a:lnTo>
                        <a:pt x="3030323" y="1283168"/>
                      </a:lnTo>
                      <a:lnTo>
                        <a:pt x="3035156" y="1262483"/>
                      </a:lnTo>
                      <a:lnTo>
                        <a:pt x="3028198" y="1233816"/>
                      </a:lnTo>
                      <a:close/>
                      <a:moveTo>
                        <a:pt x="3255281" y="1207253"/>
                      </a:moveTo>
                      <a:lnTo>
                        <a:pt x="3250911" y="1223494"/>
                      </a:lnTo>
                      <a:lnTo>
                        <a:pt x="3262491" y="1223121"/>
                      </a:lnTo>
                      <a:lnTo>
                        <a:pt x="3262325" y="1213894"/>
                      </a:lnTo>
                      <a:close/>
                      <a:moveTo>
                        <a:pt x="3245432" y="1203630"/>
                      </a:moveTo>
                      <a:lnTo>
                        <a:pt x="3244588" y="1204918"/>
                      </a:lnTo>
                      <a:lnTo>
                        <a:pt x="3250626" y="1204860"/>
                      </a:lnTo>
                      <a:close/>
                      <a:moveTo>
                        <a:pt x="745404" y="1197432"/>
                      </a:moveTo>
                      <a:lnTo>
                        <a:pt x="760771" y="1209921"/>
                      </a:lnTo>
                      <a:lnTo>
                        <a:pt x="759211" y="1200188"/>
                      </a:lnTo>
                      <a:close/>
                      <a:moveTo>
                        <a:pt x="2729534" y="1194082"/>
                      </a:moveTo>
                      <a:lnTo>
                        <a:pt x="2719550" y="1205263"/>
                      </a:lnTo>
                      <a:lnTo>
                        <a:pt x="2708990" y="1212685"/>
                      </a:lnTo>
                      <a:lnTo>
                        <a:pt x="2712074" y="1225867"/>
                      </a:lnTo>
                      <a:lnTo>
                        <a:pt x="2727046" y="1239451"/>
                      </a:lnTo>
                      <a:lnTo>
                        <a:pt x="2725588" y="1225548"/>
                      </a:lnTo>
                      <a:close/>
                      <a:moveTo>
                        <a:pt x="3090901" y="1188732"/>
                      </a:moveTo>
                      <a:lnTo>
                        <a:pt x="3094897" y="1205189"/>
                      </a:lnTo>
                      <a:lnTo>
                        <a:pt x="3100676" y="1194388"/>
                      </a:lnTo>
                      <a:close/>
                      <a:moveTo>
                        <a:pt x="3724915" y="1175765"/>
                      </a:moveTo>
                      <a:lnTo>
                        <a:pt x="3723222" y="1177235"/>
                      </a:lnTo>
                      <a:lnTo>
                        <a:pt x="3700880" y="1189031"/>
                      </a:lnTo>
                      <a:lnTo>
                        <a:pt x="3741935" y="1199238"/>
                      </a:lnTo>
                      <a:lnTo>
                        <a:pt x="3746284" y="1201463"/>
                      </a:lnTo>
                      <a:lnTo>
                        <a:pt x="3735227" y="1182251"/>
                      </a:lnTo>
                      <a:close/>
                      <a:moveTo>
                        <a:pt x="916275" y="1162251"/>
                      </a:moveTo>
                      <a:lnTo>
                        <a:pt x="905365" y="1165163"/>
                      </a:lnTo>
                      <a:lnTo>
                        <a:pt x="919825" y="1173974"/>
                      </a:lnTo>
                      <a:close/>
                      <a:moveTo>
                        <a:pt x="2808642" y="1141558"/>
                      </a:moveTo>
                      <a:lnTo>
                        <a:pt x="2786577" y="1154313"/>
                      </a:lnTo>
                      <a:lnTo>
                        <a:pt x="2753357" y="1165260"/>
                      </a:lnTo>
                      <a:lnTo>
                        <a:pt x="2752747" y="1166637"/>
                      </a:lnTo>
                      <a:lnTo>
                        <a:pt x="2765197" y="1177429"/>
                      </a:lnTo>
                      <a:cubicBezTo>
                        <a:pt x="2773028" y="1187105"/>
                        <a:pt x="2780236" y="1199072"/>
                        <a:pt x="2786358" y="1212757"/>
                      </a:cubicBezTo>
                      <a:lnTo>
                        <a:pt x="2794074" y="1236814"/>
                      </a:lnTo>
                      <a:lnTo>
                        <a:pt x="2802718" y="1217411"/>
                      </a:lnTo>
                      <a:lnTo>
                        <a:pt x="2801285" y="1187946"/>
                      </a:lnTo>
                      <a:close/>
                      <a:moveTo>
                        <a:pt x="3227660" y="1102331"/>
                      </a:moveTo>
                      <a:lnTo>
                        <a:pt x="3214963" y="1110218"/>
                      </a:lnTo>
                      <a:lnTo>
                        <a:pt x="3202738" y="1114359"/>
                      </a:lnTo>
                      <a:lnTo>
                        <a:pt x="3201415" y="1137870"/>
                      </a:lnTo>
                      <a:lnTo>
                        <a:pt x="3193404" y="1165165"/>
                      </a:lnTo>
                      <a:lnTo>
                        <a:pt x="3205278" y="1157788"/>
                      </a:lnTo>
                      <a:cubicBezTo>
                        <a:pt x="3218806" y="1151326"/>
                        <a:pt x="3232049" y="1146877"/>
                        <a:pt x="3244282" y="1144576"/>
                      </a:cubicBezTo>
                      <a:lnTo>
                        <a:pt x="3253203" y="1144491"/>
                      </a:lnTo>
                      <a:lnTo>
                        <a:pt x="3258133" y="1128456"/>
                      </a:lnTo>
                      <a:lnTo>
                        <a:pt x="3259956" y="1125328"/>
                      </a:lnTo>
                      <a:lnTo>
                        <a:pt x="3244100" y="1110054"/>
                      </a:lnTo>
                      <a:lnTo>
                        <a:pt x="3244080" y="1110016"/>
                      </a:lnTo>
                      <a:lnTo>
                        <a:pt x="3237189" y="1108307"/>
                      </a:lnTo>
                      <a:close/>
                      <a:moveTo>
                        <a:pt x="3806370" y="1099827"/>
                      </a:moveTo>
                      <a:lnTo>
                        <a:pt x="3773375" y="1106223"/>
                      </a:lnTo>
                      <a:lnTo>
                        <a:pt x="3781366" y="1114285"/>
                      </a:lnTo>
                      <a:lnTo>
                        <a:pt x="3764462" y="1123705"/>
                      </a:lnTo>
                      <a:lnTo>
                        <a:pt x="3764749" y="1123982"/>
                      </a:lnTo>
                      <a:lnTo>
                        <a:pt x="3769272" y="1125216"/>
                      </a:lnTo>
                      <a:lnTo>
                        <a:pt x="3768085" y="1127200"/>
                      </a:lnTo>
                      <a:lnTo>
                        <a:pt x="3776261" y="1135083"/>
                      </a:lnTo>
                      <a:lnTo>
                        <a:pt x="3788622" y="1154190"/>
                      </a:lnTo>
                      <a:lnTo>
                        <a:pt x="3798610" y="1163251"/>
                      </a:lnTo>
                      <a:lnTo>
                        <a:pt x="3797151" y="1149348"/>
                      </a:lnTo>
                      <a:cubicBezTo>
                        <a:pt x="3797236" y="1134356"/>
                        <a:pt x="3799009" y="1120499"/>
                        <a:pt x="3802275" y="1108487"/>
                      </a:cubicBezTo>
                      <a:close/>
                      <a:moveTo>
                        <a:pt x="2623791" y="1090579"/>
                      </a:moveTo>
                      <a:lnTo>
                        <a:pt x="2632267" y="1105242"/>
                      </a:lnTo>
                      <a:lnTo>
                        <a:pt x="2634765" y="1093248"/>
                      </a:lnTo>
                      <a:close/>
                      <a:moveTo>
                        <a:pt x="1048846" y="1070466"/>
                      </a:moveTo>
                      <a:lnTo>
                        <a:pt x="1040651" y="1072367"/>
                      </a:lnTo>
                      <a:lnTo>
                        <a:pt x="1043092" y="1076604"/>
                      </a:lnTo>
                      <a:close/>
                      <a:moveTo>
                        <a:pt x="3434366" y="1047093"/>
                      </a:moveTo>
                      <a:lnTo>
                        <a:pt x="3429873" y="1049664"/>
                      </a:lnTo>
                      <a:cubicBezTo>
                        <a:pt x="3414409" y="1056508"/>
                        <a:pt x="3398969" y="1061425"/>
                        <a:pt x="3384286" y="1064456"/>
                      </a:cubicBezTo>
                      <a:lnTo>
                        <a:pt x="3371425" y="1065545"/>
                      </a:lnTo>
                      <a:lnTo>
                        <a:pt x="3364504" y="1088054"/>
                      </a:lnTo>
                      <a:lnTo>
                        <a:pt x="3350183" y="1112633"/>
                      </a:lnTo>
                      <a:lnTo>
                        <a:pt x="3363481" y="1108318"/>
                      </a:lnTo>
                      <a:cubicBezTo>
                        <a:pt x="3378163" y="1105287"/>
                        <a:pt x="3392086" y="1104142"/>
                        <a:pt x="3404515" y="1104842"/>
                      </a:cubicBezTo>
                      <a:lnTo>
                        <a:pt x="3432879" y="1111557"/>
                      </a:lnTo>
                      <a:lnTo>
                        <a:pt x="3418779" y="1137067"/>
                      </a:lnTo>
                      <a:lnTo>
                        <a:pt x="3393913" y="1160181"/>
                      </a:lnTo>
                      <a:lnTo>
                        <a:pt x="3396459" y="1170293"/>
                      </a:lnTo>
                      <a:lnTo>
                        <a:pt x="3395508" y="1183788"/>
                      </a:lnTo>
                      <a:lnTo>
                        <a:pt x="3408062" y="1186461"/>
                      </a:lnTo>
                      <a:lnTo>
                        <a:pt x="3425000" y="1194417"/>
                      </a:lnTo>
                      <a:lnTo>
                        <a:pt x="3437521" y="1181434"/>
                      </a:lnTo>
                      <a:lnTo>
                        <a:pt x="3435418" y="1173439"/>
                      </a:lnTo>
                      <a:lnTo>
                        <a:pt x="3419922" y="1157803"/>
                      </a:lnTo>
                      <a:lnTo>
                        <a:pt x="3445382" y="1143613"/>
                      </a:lnTo>
                      <a:lnTo>
                        <a:pt x="3445424" y="1143605"/>
                      </a:lnTo>
                      <a:lnTo>
                        <a:pt x="3449066" y="1137510"/>
                      </a:lnTo>
                      <a:lnTo>
                        <a:pt x="3462723" y="1125653"/>
                      </a:lnTo>
                      <a:lnTo>
                        <a:pt x="3462116" y="1122992"/>
                      </a:lnTo>
                      <a:cubicBezTo>
                        <a:pt x="3460073" y="1106206"/>
                        <a:pt x="3459869" y="1090002"/>
                        <a:pt x="3461247" y="1075074"/>
                      </a:cubicBezTo>
                      <a:lnTo>
                        <a:pt x="3463773" y="1063288"/>
                      </a:lnTo>
                      <a:lnTo>
                        <a:pt x="3458374" y="1052206"/>
                      </a:lnTo>
                      <a:close/>
                      <a:moveTo>
                        <a:pt x="1122614" y="1039464"/>
                      </a:moveTo>
                      <a:lnTo>
                        <a:pt x="1116633" y="1040994"/>
                      </a:lnTo>
                      <a:lnTo>
                        <a:pt x="1116609" y="1063125"/>
                      </a:lnTo>
                      <a:cubicBezTo>
                        <a:pt x="1112218" y="1087631"/>
                        <a:pt x="1099266" y="1116247"/>
                        <a:pt x="1078793" y="1143166"/>
                      </a:cubicBezTo>
                      <a:lnTo>
                        <a:pt x="1055373" y="1168145"/>
                      </a:lnTo>
                      <a:lnTo>
                        <a:pt x="1055250" y="1173321"/>
                      </a:lnTo>
                      <a:cubicBezTo>
                        <a:pt x="1053116" y="1190095"/>
                        <a:pt x="1049341" y="1205855"/>
                        <a:pt x="1044345" y="1219990"/>
                      </a:cubicBezTo>
                      <a:lnTo>
                        <a:pt x="1038627" y="1231562"/>
                      </a:lnTo>
                      <a:lnTo>
                        <a:pt x="1054316" y="1249122"/>
                      </a:lnTo>
                      <a:lnTo>
                        <a:pt x="1059026" y="1257745"/>
                      </a:lnTo>
                      <a:lnTo>
                        <a:pt x="1062556" y="1255007"/>
                      </a:lnTo>
                      <a:lnTo>
                        <a:pt x="1068822" y="1270366"/>
                      </a:lnTo>
                      <a:lnTo>
                        <a:pt x="1071133" y="1260475"/>
                      </a:lnTo>
                      <a:cubicBezTo>
                        <a:pt x="1076129" y="1246341"/>
                        <a:pt x="1082348" y="1233830"/>
                        <a:pt x="1089373" y="1223553"/>
                      </a:cubicBezTo>
                      <a:lnTo>
                        <a:pt x="1109785" y="1202746"/>
                      </a:lnTo>
                      <a:lnTo>
                        <a:pt x="1123724" y="1226949"/>
                      </a:lnTo>
                      <a:lnTo>
                        <a:pt x="1144169" y="1206549"/>
                      </a:lnTo>
                      <a:cubicBezTo>
                        <a:pt x="1154385" y="1199437"/>
                        <a:pt x="1166841" y="1193112"/>
                        <a:pt x="1180934" y="1187995"/>
                      </a:cubicBezTo>
                      <a:lnTo>
                        <a:pt x="1208577" y="1181286"/>
                      </a:lnTo>
                      <a:lnTo>
                        <a:pt x="1196252" y="1174690"/>
                      </a:lnTo>
                      <a:cubicBezTo>
                        <a:pt x="1183892" y="1166206"/>
                        <a:pt x="1173417" y="1156961"/>
                        <a:pt x="1165309" y="1147517"/>
                      </a:cubicBezTo>
                      <a:lnTo>
                        <a:pt x="1150494" y="1122414"/>
                      </a:lnTo>
                      <a:lnTo>
                        <a:pt x="1178656" y="1114901"/>
                      </a:lnTo>
                      <a:cubicBezTo>
                        <a:pt x="1191059" y="1113850"/>
                        <a:pt x="1205010" y="1114601"/>
                        <a:pt x="1219772" y="1117216"/>
                      </a:cubicBezTo>
                      <a:lnTo>
                        <a:pt x="1244014" y="1124330"/>
                      </a:lnTo>
                      <a:lnTo>
                        <a:pt x="1232805" y="1106286"/>
                      </a:lnTo>
                      <a:lnTo>
                        <a:pt x="1207616" y="1090936"/>
                      </a:lnTo>
                      <a:lnTo>
                        <a:pt x="1201184" y="1083478"/>
                      </a:lnTo>
                      <a:lnTo>
                        <a:pt x="1187422" y="1087157"/>
                      </a:lnTo>
                      <a:lnTo>
                        <a:pt x="1171847" y="1102713"/>
                      </a:lnTo>
                      <a:lnTo>
                        <a:pt x="1157558" y="1077309"/>
                      </a:lnTo>
                      <a:lnTo>
                        <a:pt x="1157550" y="1077267"/>
                      </a:lnTo>
                      <a:lnTo>
                        <a:pt x="1151441" y="1073648"/>
                      </a:lnTo>
                      <a:cubicBezTo>
                        <a:pt x="1142010" y="1065524"/>
                        <a:pt x="1132782" y="1055035"/>
                        <a:pt x="1124319" y="1042660"/>
                      </a:cubicBezTo>
                      <a:close/>
                      <a:moveTo>
                        <a:pt x="2155528" y="1036588"/>
                      </a:moveTo>
                      <a:lnTo>
                        <a:pt x="2133586" y="1059520"/>
                      </a:lnTo>
                      <a:lnTo>
                        <a:pt x="2133411" y="1064694"/>
                      </a:lnTo>
                      <a:lnTo>
                        <a:pt x="2129827" y="1079354"/>
                      </a:lnTo>
                      <a:lnTo>
                        <a:pt x="2143595" y="1065078"/>
                      </a:lnTo>
                      <a:lnTo>
                        <a:pt x="2159651" y="1054690"/>
                      </a:lnTo>
                      <a:close/>
                      <a:moveTo>
                        <a:pt x="2455539" y="1031969"/>
                      </a:moveTo>
                      <a:lnTo>
                        <a:pt x="2444628" y="1050222"/>
                      </a:lnTo>
                      <a:cubicBezTo>
                        <a:pt x="2436466" y="1059622"/>
                        <a:pt x="2425941" y="1068808"/>
                        <a:pt x="2413533" y="1077224"/>
                      </a:cubicBezTo>
                      <a:lnTo>
                        <a:pt x="2391192" y="1089020"/>
                      </a:lnTo>
                      <a:lnTo>
                        <a:pt x="2432246" y="1099225"/>
                      </a:lnTo>
                      <a:cubicBezTo>
                        <a:pt x="2446309" y="1104422"/>
                        <a:pt x="2458731" y="1110816"/>
                        <a:pt x="2468907" y="1117984"/>
                      </a:cubicBezTo>
                      <a:lnTo>
                        <a:pt x="2489425" y="1138688"/>
                      </a:lnTo>
                      <a:lnTo>
                        <a:pt x="2463964" y="1152877"/>
                      </a:lnTo>
                      <a:cubicBezTo>
                        <a:pt x="2440429" y="1160995"/>
                        <a:pt x="2409129" y="1163646"/>
                        <a:pt x="2375643" y="1158902"/>
                      </a:cubicBezTo>
                      <a:cubicBezTo>
                        <a:pt x="2358901" y="1156530"/>
                        <a:pt x="2343196" y="1152533"/>
                        <a:pt x="2329133" y="1147338"/>
                      </a:cubicBezTo>
                      <a:lnTo>
                        <a:pt x="2317641" y="1141459"/>
                      </a:lnTo>
                      <a:lnTo>
                        <a:pt x="2299861" y="1156899"/>
                      </a:lnTo>
                      <a:lnTo>
                        <a:pt x="2299190" y="1157253"/>
                      </a:lnTo>
                      <a:lnTo>
                        <a:pt x="2290686" y="1174789"/>
                      </a:lnTo>
                      <a:lnTo>
                        <a:pt x="2324933" y="1192311"/>
                      </a:lnTo>
                      <a:lnTo>
                        <a:pt x="2345450" y="1213015"/>
                      </a:lnTo>
                      <a:lnTo>
                        <a:pt x="2319989" y="1227204"/>
                      </a:lnTo>
                      <a:lnTo>
                        <a:pt x="2281880" y="1234591"/>
                      </a:lnTo>
                      <a:lnTo>
                        <a:pt x="2289870" y="1242653"/>
                      </a:lnTo>
                      <a:lnTo>
                        <a:pt x="2272967" y="1252074"/>
                      </a:lnTo>
                      <a:lnTo>
                        <a:pt x="2284765" y="1263452"/>
                      </a:lnTo>
                      <a:lnTo>
                        <a:pt x="2302365" y="1290653"/>
                      </a:lnTo>
                      <a:lnTo>
                        <a:pt x="2310446" y="1273534"/>
                      </a:lnTo>
                      <a:lnTo>
                        <a:pt x="2330486" y="1252367"/>
                      </a:lnTo>
                      <a:lnTo>
                        <a:pt x="2345479" y="1277363"/>
                      </a:lnTo>
                      <a:cubicBezTo>
                        <a:pt x="2349912" y="1288995"/>
                        <a:pt x="2353040" y="1302611"/>
                        <a:pt x="2354600" y="1317521"/>
                      </a:cubicBezTo>
                      <a:lnTo>
                        <a:pt x="2354449" y="1342785"/>
                      </a:lnTo>
                      <a:lnTo>
                        <a:pt x="2368700" y="1327033"/>
                      </a:lnTo>
                      <a:lnTo>
                        <a:pt x="2376504" y="1298585"/>
                      </a:lnTo>
                      <a:cubicBezTo>
                        <a:pt x="2388755" y="1267062"/>
                        <a:pt x="2406385" y="1241063"/>
                        <a:pt x="2424983" y="1224513"/>
                      </a:cubicBezTo>
                      <a:lnTo>
                        <a:pt x="2449818" y="1209255"/>
                      </a:lnTo>
                      <a:lnTo>
                        <a:pt x="2454546" y="1225791"/>
                      </a:lnTo>
                      <a:lnTo>
                        <a:pt x="2465296" y="1222642"/>
                      </a:lnTo>
                      <a:cubicBezTo>
                        <a:pt x="2477670" y="1221290"/>
                        <a:pt x="2491635" y="1221703"/>
                        <a:pt x="2506456" y="1223958"/>
                      </a:cubicBezTo>
                      <a:lnTo>
                        <a:pt x="2533938" y="1231305"/>
                      </a:lnTo>
                      <a:lnTo>
                        <a:pt x="2526275" y="1219612"/>
                      </a:lnTo>
                      <a:cubicBezTo>
                        <a:pt x="2519487" y="1206245"/>
                        <a:pt x="2514718" y="1193114"/>
                        <a:pt x="2512122" y="1180940"/>
                      </a:cubicBezTo>
                      <a:lnTo>
                        <a:pt x="2511136" y="1151808"/>
                      </a:lnTo>
                      <a:lnTo>
                        <a:pt x="2539458" y="1158697"/>
                      </a:lnTo>
                      <a:cubicBezTo>
                        <a:pt x="2550850" y="1163714"/>
                        <a:pt x="2562737" y="1171054"/>
                        <a:pt x="2574445" y="1180417"/>
                      </a:cubicBezTo>
                      <a:lnTo>
                        <a:pt x="2592320" y="1198272"/>
                      </a:lnTo>
                      <a:lnTo>
                        <a:pt x="2591120" y="1177063"/>
                      </a:lnTo>
                      <a:lnTo>
                        <a:pt x="2576357" y="1151524"/>
                      </a:lnTo>
                      <a:cubicBezTo>
                        <a:pt x="2569441" y="1136093"/>
                        <a:pt x="2564455" y="1120675"/>
                        <a:pt x="2561358" y="1106006"/>
                      </a:cubicBezTo>
                      <a:lnTo>
                        <a:pt x="2559657" y="1086956"/>
                      </a:lnTo>
                      <a:lnTo>
                        <a:pt x="2528240" y="1078557"/>
                      </a:lnTo>
                      <a:cubicBezTo>
                        <a:pt x="2512439" y="1072534"/>
                        <a:pt x="2498010" y="1065158"/>
                        <a:pt x="2485448" y="1056975"/>
                      </a:cubicBezTo>
                      <a:close/>
                      <a:moveTo>
                        <a:pt x="3809137" y="1013091"/>
                      </a:moveTo>
                      <a:lnTo>
                        <a:pt x="3791357" y="1028530"/>
                      </a:lnTo>
                      <a:lnTo>
                        <a:pt x="3766201" y="1041813"/>
                      </a:lnTo>
                      <a:lnTo>
                        <a:pt x="3779768" y="1045185"/>
                      </a:lnTo>
                      <a:cubicBezTo>
                        <a:pt x="3793830" y="1050380"/>
                        <a:pt x="3806251" y="1056775"/>
                        <a:pt x="3816428" y="1063944"/>
                      </a:cubicBezTo>
                      <a:lnTo>
                        <a:pt x="3836946" y="1084647"/>
                      </a:lnTo>
                      <a:lnTo>
                        <a:pt x="3825190" y="1091199"/>
                      </a:lnTo>
                      <a:lnTo>
                        <a:pt x="3836761" y="1101229"/>
                      </a:lnTo>
                      <a:cubicBezTo>
                        <a:pt x="3844592" y="1110904"/>
                        <a:pt x="3851800" y="1122873"/>
                        <a:pt x="3857921" y="1136557"/>
                      </a:cubicBezTo>
                      <a:lnTo>
                        <a:pt x="3865638" y="1160615"/>
                      </a:lnTo>
                      <a:lnTo>
                        <a:pt x="3874282" y="1141211"/>
                      </a:lnTo>
                      <a:lnTo>
                        <a:pt x="3872848" y="1111746"/>
                      </a:lnTo>
                      <a:cubicBezTo>
                        <a:pt x="3873767" y="1094861"/>
                        <a:pt x="3876393" y="1078870"/>
                        <a:pt x="3880356" y="1064412"/>
                      </a:cubicBezTo>
                      <a:lnTo>
                        <a:pt x="3893735" y="1031540"/>
                      </a:lnTo>
                      <a:lnTo>
                        <a:pt x="3867138" y="1030533"/>
                      </a:lnTo>
                      <a:cubicBezTo>
                        <a:pt x="3850396" y="1028162"/>
                        <a:pt x="3834691" y="1024165"/>
                        <a:pt x="3820628" y="1018971"/>
                      </a:cubicBezTo>
                      <a:close/>
                      <a:moveTo>
                        <a:pt x="3092490" y="1010225"/>
                      </a:moveTo>
                      <a:lnTo>
                        <a:pt x="3081264" y="1033276"/>
                      </a:lnTo>
                      <a:lnTo>
                        <a:pt x="3076802" y="1038767"/>
                      </a:lnTo>
                      <a:lnTo>
                        <a:pt x="3082763" y="1045440"/>
                      </a:lnTo>
                      <a:lnTo>
                        <a:pt x="3085097" y="1049715"/>
                      </a:lnTo>
                      <a:lnTo>
                        <a:pt x="3099599" y="1047391"/>
                      </a:lnTo>
                      <a:lnTo>
                        <a:pt x="3099708" y="1046927"/>
                      </a:lnTo>
                      <a:lnTo>
                        <a:pt x="3092750" y="1018262"/>
                      </a:lnTo>
                      <a:close/>
                      <a:moveTo>
                        <a:pt x="1410759" y="987580"/>
                      </a:moveTo>
                      <a:lnTo>
                        <a:pt x="1388165" y="998982"/>
                      </a:lnTo>
                      <a:lnTo>
                        <a:pt x="1370428" y="1003287"/>
                      </a:lnTo>
                      <a:lnTo>
                        <a:pt x="1369964" y="1022876"/>
                      </a:lnTo>
                      <a:cubicBezTo>
                        <a:pt x="1367828" y="1039651"/>
                        <a:pt x="1364054" y="1055410"/>
                        <a:pt x="1359058" y="1069545"/>
                      </a:cubicBezTo>
                      <a:lnTo>
                        <a:pt x="1353341" y="1081118"/>
                      </a:lnTo>
                      <a:lnTo>
                        <a:pt x="1369029" y="1098678"/>
                      </a:lnTo>
                      <a:lnTo>
                        <a:pt x="1382665" y="1123644"/>
                      </a:lnTo>
                      <a:lnTo>
                        <a:pt x="1385846" y="1110031"/>
                      </a:lnTo>
                      <a:cubicBezTo>
                        <a:pt x="1390842" y="1095897"/>
                        <a:pt x="1397061" y="1083386"/>
                        <a:pt x="1404085" y="1073110"/>
                      </a:cubicBezTo>
                      <a:lnTo>
                        <a:pt x="1424498" y="1052302"/>
                      </a:lnTo>
                      <a:lnTo>
                        <a:pt x="1439044" y="1077561"/>
                      </a:lnTo>
                      <a:lnTo>
                        <a:pt x="1446968" y="1115561"/>
                      </a:lnTo>
                      <a:lnTo>
                        <a:pt x="1454916" y="1107459"/>
                      </a:lnTo>
                      <a:lnTo>
                        <a:pt x="1464573" y="1124229"/>
                      </a:lnTo>
                      <a:lnTo>
                        <a:pt x="1475785" y="1112270"/>
                      </a:lnTo>
                      <a:cubicBezTo>
                        <a:pt x="1487180" y="1102527"/>
                        <a:pt x="1498820" y="1094802"/>
                        <a:pt x="1510041" y="1089415"/>
                      </a:cubicBezTo>
                      <a:lnTo>
                        <a:pt x="1523659" y="1085625"/>
                      </a:lnTo>
                      <a:lnTo>
                        <a:pt x="1524564" y="1081129"/>
                      </a:lnTo>
                      <a:lnTo>
                        <a:pt x="1526069" y="1077834"/>
                      </a:lnTo>
                      <a:lnTo>
                        <a:pt x="1508775" y="1064208"/>
                      </a:lnTo>
                      <a:lnTo>
                        <a:pt x="1508751" y="1064172"/>
                      </a:lnTo>
                      <a:lnTo>
                        <a:pt x="1501725" y="1063155"/>
                      </a:lnTo>
                      <a:cubicBezTo>
                        <a:pt x="1478092" y="1055325"/>
                        <a:pt x="1451608" y="1038433"/>
                        <a:pt x="1427875" y="1014340"/>
                      </a:cubicBezTo>
                      <a:close/>
                      <a:moveTo>
                        <a:pt x="946828" y="982327"/>
                      </a:moveTo>
                      <a:lnTo>
                        <a:pt x="937575" y="1021922"/>
                      </a:lnTo>
                      <a:lnTo>
                        <a:pt x="933724" y="1029718"/>
                      </a:lnTo>
                      <a:lnTo>
                        <a:pt x="956871" y="1018331"/>
                      </a:lnTo>
                      <a:lnTo>
                        <a:pt x="984583" y="1011903"/>
                      </a:lnTo>
                      <a:lnTo>
                        <a:pt x="972325" y="1005182"/>
                      </a:lnTo>
                      <a:close/>
                      <a:moveTo>
                        <a:pt x="1811766" y="969047"/>
                      </a:moveTo>
                      <a:lnTo>
                        <a:pt x="1773597" y="981895"/>
                      </a:lnTo>
                      <a:cubicBezTo>
                        <a:pt x="1758921" y="984955"/>
                        <a:pt x="1742799" y="986587"/>
                        <a:pt x="1725889" y="986459"/>
                      </a:cubicBezTo>
                      <a:lnTo>
                        <a:pt x="1691124" y="982604"/>
                      </a:lnTo>
                      <a:lnTo>
                        <a:pt x="1687642" y="985689"/>
                      </a:lnTo>
                      <a:cubicBezTo>
                        <a:pt x="1672934" y="994033"/>
                        <a:pt x="1658057" y="1000458"/>
                        <a:pt x="1643747" y="1004930"/>
                      </a:cubicBezTo>
                      <a:lnTo>
                        <a:pt x="1631057" y="1007290"/>
                      </a:lnTo>
                      <a:lnTo>
                        <a:pt x="1626404" y="1030374"/>
                      </a:lnTo>
                      <a:lnTo>
                        <a:pt x="1614591" y="1056253"/>
                      </a:lnTo>
                      <a:lnTo>
                        <a:pt x="1627395" y="1050640"/>
                      </a:lnTo>
                      <a:cubicBezTo>
                        <a:pt x="1641704" y="1046167"/>
                        <a:pt x="1655445" y="1043647"/>
                        <a:pt x="1667882" y="1043110"/>
                      </a:cubicBezTo>
                      <a:lnTo>
                        <a:pt x="1696772" y="1046979"/>
                      </a:lnTo>
                      <a:lnTo>
                        <a:pt x="1685272" y="1073762"/>
                      </a:lnTo>
                      <a:cubicBezTo>
                        <a:pt x="1678432" y="1084162"/>
                        <a:pt x="1669219" y="1094665"/>
                        <a:pt x="1658039" y="1104653"/>
                      </a:cubicBezTo>
                      <a:lnTo>
                        <a:pt x="1637463" y="1119313"/>
                      </a:lnTo>
                      <a:lnTo>
                        <a:pt x="1679509" y="1123977"/>
                      </a:lnTo>
                      <a:cubicBezTo>
                        <a:pt x="1694137" y="1127258"/>
                        <a:pt x="1707298" y="1131946"/>
                        <a:pt x="1718336" y="1137699"/>
                      </a:cubicBezTo>
                      <a:lnTo>
                        <a:pt x="1741422" y="1155494"/>
                      </a:lnTo>
                      <a:lnTo>
                        <a:pt x="1718071" y="1172939"/>
                      </a:lnTo>
                      <a:cubicBezTo>
                        <a:pt x="1695823" y="1184112"/>
                        <a:pt x="1665152" y="1190895"/>
                        <a:pt x="1631333" y="1190641"/>
                      </a:cubicBezTo>
                      <a:cubicBezTo>
                        <a:pt x="1597514" y="1190386"/>
                        <a:pt x="1566949" y="1183142"/>
                        <a:pt x="1544871" y="1171634"/>
                      </a:cubicBezTo>
                      <a:lnTo>
                        <a:pt x="1527554" y="1158286"/>
                      </a:lnTo>
                      <a:lnTo>
                        <a:pt x="1516340" y="1156784"/>
                      </a:lnTo>
                      <a:lnTo>
                        <a:pt x="1500274" y="1190790"/>
                      </a:lnTo>
                      <a:lnTo>
                        <a:pt x="1476855" y="1215769"/>
                      </a:lnTo>
                      <a:lnTo>
                        <a:pt x="1476732" y="1220944"/>
                      </a:lnTo>
                      <a:cubicBezTo>
                        <a:pt x="1474597" y="1237719"/>
                        <a:pt x="1470823" y="1253478"/>
                        <a:pt x="1465827" y="1267613"/>
                      </a:cubicBezTo>
                      <a:lnTo>
                        <a:pt x="1460110" y="1279186"/>
                      </a:lnTo>
                      <a:lnTo>
                        <a:pt x="1475799" y="1296747"/>
                      </a:lnTo>
                      <a:lnTo>
                        <a:pt x="1489434" y="1321713"/>
                      </a:lnTo>
                      <a:lnTo>
                        <a:pt x="1492616" y="1308099"/>
                      </a:lnTo>
                      <a:cubicBezTo>
                        <a:pt x="1497611" y="1293965"/>
                        <a:pt x="1503830" y="1281454"/>
                        <a:pt x="1510854" y="1271178"/>
                      </a:cubicBezTo>
                      <a:lnTo>
                        <a:pt x="1531266" y="1250371"/>
                      </a:lnTo>
                      <a:lnTo>
                        <a:pt x="1545813" y="1275628"/>
                      </a:lnTo>
                      <a:cubicBezTo>
                        <a:pt x="1550039" y="1287338"/>
                        <a:pt x="1552924" y="1301007"/>
                        <a:pt x="1554219" y="1315943"/>
                      </a:cubicBezTo>
                      <a:lnTo>
                        <a:pt x="1553621" y="1341200"/>
                      </a:lnTo>
                      <a:lnTo>
                        <a:pt x="1574502" y="1318927"/>
                      </a:lnTo>
                      <a:lnTo>
                        <a:pt x="1565439" y="1309574"/>
                      </a:lnTo>
                      <a:lnTo>
                        <a:pt x="1556010" y="1281992"/>
                      </a:lnTo>
                      <a:lnTo>
                        <a:pt x="1585111" y="1280334"/>
                      </a:lnTo>
                      <a:lnTo>
                        <a:pt x="1615433" y="1288402"/>
                      </a:lnTo>
                      <a:lnTo>
                        <a:pt x="1616810" y="1287482"/>
                      </a:lnTo>
                      <a:lnTo>
                        <a:pt x="1643814" y="1279969"/>
                      </a:lnTo>
                      <a:lnTo>
                        <a:pt x="1640153" y="1250299"/>
                      </a:lnTo>
                      <a:lnTo>
                        <a:pt x="1645778" y="1221699"/>
                      </a:lnTo>
                      <a:lnTo>
                        <a:pt x="1671809" y="1234812"/>
                      </a:lnTo>
                      <a:cubicBezTo>
                        <a:pt x="1681772" y="1242275"/>
                        <a:pt x="1691693" y="1252112"/>
                        <a:pt x="1700980" y="1263881"/>
                      </a:cubicBezTo>
                      <a:lnTo>
                        <a:pt x="1714356" y="1285314"/>
                      </a:lnTo>
                      <a:lnTo>
                        <a:pt x="1721577" y="1243631"/>
                      </a:lnTo>
                      <a:cubicBezTo>
                        <a:pt x="1725746" y="1229230"/>
                        <a:pt x="1731228" y="1216381"/>
                        <a:pt x="1737645" y="1205714"/>
                      </a:cubicBezTo>
                      <a:lnTo>
                        <a:pt x="1756816" y="1183757"/>
                      </a:lnTo>
                      <a:lnTo>
                        <a:pt x="1772803" y="1208130"/>
                      </a:lnTo>
                      <a:cubicBezTo>
                        <a:pt x="1782597" y="1231019"/>
                        <a:pt x="1787496" y="1262046"/>
                        <a:pt x="1785177" y="1295787"/>
                      </a:cubicBezTo>
                      <a:cubicBezTo>
                        <a:pt x="1784017" y="1312657"/>
                        <a:pt x="1781163" y="1328609"/>
                        <a:pt x="1776994" y="1343010"/>
                      </a:cubicBezTo>
                      <a:lnTo>
                        <a:pt x="1771958" y="1354895"/>
                      </a:lnTo>
                      <a:lnTo>
                        <a:pt x="1788638" y="1371516"/>
                      </a:lnTo>
                      <a:lnTo>
                        <a:pt x="1803699" y="1395649"/>
                      </a:lnTo>
                      <a:lnTo>
                        <a:pt x="1806086" y="1381875"/>
                      </a:lnTo>
                      <a:cubicBezTo>
                        <a:pt x="1810254" y="1367475"/>
                        <a:pt x="1815736" y="1354625"/>
                        <a:pt x="1822153" y="1343958"/>
                      </a:cubicBezTo>
                      <a:lnTo>
                        <a:pt x="1841325" y="1322002"/>
                      </a:lnTo>
                      <a:lnTo>
                        <a:pt x="1857311" y="1346374"/>
                      </a:lnTo>
                      <a:lnTo>
                        <a:pt x="1867425" y="1383852"/>
                      </a:lnTo>
                      <a:lnTo>
                        <a:pt x="1874890" y="1375303"/>
                      </a:lnTo>
                      <a:lnTo>
                        <a:pt x="1885504" y="1391483"/>
                      </a:lnTo>
                      <a:lnTo>
                        <a:pt x="1896003" y="1378896"/>
                      </a:lnTo>
                      <a:cubicBezTo>
                        <a:pt x="1906813" y="1368508"/>
                        <a:pt x="1917986" y="1360121"/>
                        <a:pt x="1928876" y="1354092"/>
                      </a:cubicBezTo>
                      <a:lnTo>
                        <a:pt x="1956457" y="1344664"/>
                      </a:lnTo>
                      <a:lnTo>
                        <a:pt x="1958116" y="1373764"/>
                      </a:lnTo>
                      <a:cubicBezTo>
                        <a:pt x="1955153" y="1398483"/>
                        <a:pt x="1943882" y="1427803"/>
                        <a:pt x="1925003" y="1455863"/>
                      </a:cubicBezTo>
                      <a:lnTo>
                        <a:pt x="1903073" y="1482158"/>
                      </a:lnTo>
                      <a:lnTo>
                        <a:pt x="1903250" y="1487332"/>
                      </a:lnTo>
                      <a:cubicBezTo>
                        <a:pt x="1902091" y="1504203"/>
                        <a:pt x="1899236" y="1520154"/>
                        <a:pt x="1895068" y="1534555"/>
                      </a:cubicBezTo>
                      <a:lnTo>
                        <a:pt x="1890032" y="1546439"/>
                      </a:lnTo>
                      <a:lnTo>
                        <a:pt x="1906712" y="1563060"/>
                      </a:lnTo>
                      <a:lnTo>
                        <a:pt x="1921773" y="1587194"/>
                      </a:lnTo>
                      <a:lnTo>
                        <a:pt x="1924159" y="1573419"/>
                      </a:lnTo>
                      <a:cubicBezTo>
                        <a:pt x="1928328" y="1559019"/>
                        <a:pt x="1933810" y="1546169"/>
                        <a:pt x="1940227" y="1535502"/>
                      </a:cubicBezTo>
                      <a:lnTo>
                        <a:pt x="1959399" y="1513546"/>
                      </a:lnTo>
                      <a:lnTo>
                        <a:pt x="1975385" y="1537918"/>
                      </a:lnTo>
                      <a:cubicBezTo>
                        <a:pt x="1980282" y="1549363"/>
                        <a:pt x="1983955" y="1562842"/>
                        <a:pt x="1986115" y="1577678"/>
                      </a:cubicBezTo>
                      <a:lnTo>
                        <a:pt x="1986982" y="1602927"/>
                      </a:lnTo>
                      <a:lnTo>
                        <a:pt x="2014077" y="1570440"/>
                      </a:lnTo>
                      <a:cubicBezTo>
                        <a:pt x="2024887" y="1560053"/>
                        <a:pt x="2036060" y="1551666"/>
                        <a:pt x="2046950" y="1545636"/>
                      </a:cubicBezTo>
                      <a:lnTo>
                        <a:pt x="2074532" y="1536207"/>
                      </a:lnTo>
                      <a:lnTo>
                        <a:pt x="2076190" y="1565308"/>
                      </a:lnTo>
                      <a:cubicBezTo>
                        <a:pt x="2073227" y="1590027"/>
                        <a:pt x="2061956" y="1619347"/>
                        <a:pt x="2043077" y="1647408"/>
                      </a:cubicBezTo>
                      <a:cubicBezTo>
                        <a:pt x="2024198" y="1675468"/>
                        <a:pt x="2001287" y="1696958"/>
                        <a:pt x="1979506" y="1709016"/>
                      </a:cubicBezTo>
                      <a:lnTo>
                        <a:pt x="1958817" y="1716089"/>
                      </a:lnTo>
                      <a:lnTo>
                        <a:pt x="1944747" y="1732203"/>
                      </a:lnTo>
                      <a:lnTo>
                        <a:pt x="1939048" y="1747601"/>
                      </a:lnTo>
                      <a:cubicBezTo>
                        <a:pt x="1932210" y="1760942"/>
                        <a:pt x="1923352" y="1774512"/>
                        <a:pt x="1912631" y="1787589"/>
                      </a:cubicBezTo>
                      <a:lnTo>
                        <a:pt x="1888318" y="1811696"/>
                      </a:lnTo>
                      <a:lnTo>
                        <a:pt x="1888006" y="1816866"/>
                      </a:lnTo>
                      <a:cubicBezTo>
                        <a:pt x="1885259" y="1833551"/>
                        <a:pt x="1880913" y="1849162"/>
                        <a:pt x="1875405" y="1863105"/>
                      </a:cubicBezTo>
                      <a:lnTo>
                        <a:pt x="1869269" y="1874462"/>
                      </a:lnTo>
                      <a:lnTo>
                        <a:pt x="1884307" y="1892583"/>
                      </a:lnTo>
                      <a:lnTo>
                        <a:pt x="1897022" y="1918030"/>
                      </a:lnTo>
                      <a:lnTo>
                        <a:pt x="1900698" y="1904542"/>
                      </a:lnTo>
                      <a:cubicBezTo>
                        <a:pt x="1906206" y="1890599"/>
                        <a:pt x="1912877" y="1878324"/>
                        <a:pt x="1920271" y="1868310"/>
                      </a:cubicBezTo>
                      <a:lnTo>
                        <a:pt x="1941429" y="1848261"/>
                      </a:lnTo>
                      <a:lnTo>
                        <a:pt x="1955045" y="1874033"/>
                      </a:lnTo>
                      <a:cubicBezTo>
                        <a:pt x="1958840" y="1885889"/>
                        <a:pt x="1961225" y="1899655"/>
                        <a:pt x="1961974" y="1914627"/>
                      </a:cubicBezTo>
                      <a:lnTo>
                        <a:pt x="1960455" y="1939846"/>
                      </a:lnTo>
                      <a:lnTo>
                        <a:pt x="1970593" y="1929794"/>
                      </a:lnTo>
                      <a:lnTo>
                        <a:pt x="1963611" y="1902947"/>
                      </a:lnTo>
                      <a:lnTo>
                        <a:pt x="1992754" y="1903475"/>
                      </a:lnTo>
                      <a:lnTo>
                        <a:pt x="1998144" y="1905351"/>
                      </a:lnTo>
                      <a:lnTo>
                        <a:pt x="2025563" y="1888470"/>
                      </a:lnTo>
                      <a:lnTo>
                        <a:pt x="2027022" y="1888121"/>
                      </a:lnTo>
                      <a:lnTo>
                        <a:pt x="2002597" y="1847268"/>
                      </a:lnTo>
                      <a:cubicBezTo>
                        <a:pt x="1996366" y="1833632"/>
                        <a:pt x="1992144" y="1820316"/>
                        <a:pt x="1990051" y="1808045"/>
                      </a:cubicBezTo>
                      <a:lnTo>
                        <a:pt x="1990267" y="1778897"/>
                      </a:lnTo>
                      <a:lnTo>
                        <a:pt x="2018280" y="1786949"/>
                      </a:lnTo>
                      <a:cubicBezTo>
                        <a:pt x="2029456" y="1792431"/>
                        <a:pt x="2041030" y="1800254"/>
                        <a:pt x="2052342" y="1810092"/>
                      </a:cubicBezTo>
                      <a:lnTo>
                        <a:pt x="2071623" y="1831010"/>
                      </a:lnTo>
                      <a:lnTo>
                        <a:pt x="2071409" y="1817031"/>
                      </a:lnTo>
                      <a:cubicBezTo>
                        <a:pt x="2072831" y="1802107"/>
                        <a:pt x="2075832" y="1788462"/>
                        <a:pt x="2080156" y="1776790"/>
                      </a:cubicBezTo>
                      <a:lnTo>
                        <a:pt x="2094916" y="1751655"/>
                      </a:lnTo>
                      <a:lnTo>
                        <a:pt x="2115151" y="1772634"/>
                      </a:lnTo>
                      <a:cubicBezTo>
                        <a:pt x="2122088" y="1782970"/>
                        <a:pt x="2128201" y="1795533"/>
                        <a:pt x="2133078" y="1809709"/>
                      </a:cubicBezTo>
                      <a:lnTo>
                        <a:pt x="2138619" y="1834358"/>
                      </a:lnTo>
                      <a:lnTo>
                        <a:pt x="2159210" y="1797404"/>
                      </a:lnTo>
                      <a:cubicBezTo>
                        <a:pt x="2167903" y="1785190"/>
                        <a:pt x="2177323" y="1774874"/>
                        <a:pt x="2186905" y="1766927"/>
                      </a:cubicBezTo>
                      <a:lnTo>
                        <a:pt x="2195342" y="1762138"/>
                      </a:lnTo>
                      <a:lnTo>
                        <a:pt x="2157712" y="1742852"/>
                      </a:lnTo>
                      <a:cubicBezTo>
                        <a:pt x="2145203" y="1734589"/>
                        <a:pt x="2134565" y="1725531"/>
                        <a:pt x="2126290" y="1716232"/>
                      </a:cubicBezTo>
                      <a:lnTo>
                        <a:pt x="2114844" y="1697603"/>
                      </a:lnTo>
                      <a:lnTo>
                        <a:pt x="2095486" y="1687121"/>
                      </a:lnTo>
                      <a:lnTo>
                        <a:pt x="2115749" y="1666169"/>
                      </a:lnTo>
                      <a:lnTo>
                        <a:pt x="2115786" y="1666149"/>
                      </a:lnTo>
                      <a:lnTo>
                        <a:pt x="2117510" y="1659261"/>
                      </a:lnTo>
                      <a:lnTo>
                        <a:pt x="2144594" y="1626138"/>
                      </a:lnTo>
                      <a:lnTo>
                        <a:pt x="2130708" y="1602989"/>
                      </a:lnTo>
                      <a:lnTo>
                        <a:pt x="2130698" y="1602948"/>
                      </a:lnTo>
                      <a:lnTo>
                        <a:pt x="2124491" y="1599501"/>
                      </a:lnTo>
                      <a:cubicBezTo>
                        <a:pt x="2105182" y="1583787"/>
                        <a:pt x="2086425" y="1558589"/>
                        <a:pt x="2072797" y="1527635"/>
                      </a:cubicBezTo>
                      <a:cubicBezTo>
                        <a:pt x="2059170" y="1496683"/>
                        <a:pt x="2053252" y="1465833"/>
                        <a:pt x="2054701" y="1440979"/>
                      </a:cubicBezTo>
                      <a:lnTo>
                        <a:pt x="2059553" y="1420668"/>
                      </a:lnTo>
                      <a:lnTo>
                        <a:pt x="2046923" y="1416312"/>
                      </a:lnTo>
                      <a:cubicBezTo>
                        <a:pt x="2033432" y="1409774"/>
                        <a:pt x="2019668" y="1401223"/>
                        <a:pt x="2006353" y="1390797"/>
                      </a:cubicBezTo>
                      <a:cubicBezTo>
                        <a:pt x="1979726" y="1369945"/>
                        <a:pt x="1959943" y="1345545"/>
                        <a:pt x="1949486" y="1322952"/>
                      </a:cubicBezTo>
                      <a:lnTo>
                        <a:pt x="1943922" y="1301807"/>
                      </a:lnTo>
                      <a:lnTo>
                        <a:pt x="1928427" y="1286171"/>
                      </a:lnTo>
                      <a:lnTo>
                        <a:pt x="1930125" y="1285224"/>
                      </a:lnTo>
                      <a:lnTo>
                        <a:pt x="1910151" y="1281024"/>
                      </a:lnTo>
                      <a:lnTo>
                        <a:pt x="1884916" y="1266436"/>
                      </a:lnTo>
                      <a:lnTo>
                        <a:pt x="1905758" y="1246059"/>
                      </a:lnTo>
                      <a:cubicBezTo>
                        <a:pt x="1916046" y="1239051"/>
                        <a:pt x="1928566" y="1232853"/>
                        <a:pt x="1942710" y="1227881"/>
                      </a:cubicBezTo>
                      <a:lnTo>
                        <a:pt x="1970421" y="1221453"/>
                      </a:lnTo>
                      <a:lnTo>
                        <a:pt x="1958163" y="1214731"/>
                      </a:lnTo>
                      <a:cubicBezTo>
                        <a:pt x="1945890" y="1206122"/>
                        <a:pt x="1935509" y="1196771"/>
                        <a:pt x="1927498" y="1187244"/>
                      </a:cubicBezTo>
                      <a:lnTo>
                        <a:pt x="1912938" y="1161993"/>
                      </a:lnTo>
                      <a:lnTo>
                        <a:pt x="1941176" y="1154766"/>
                      </a:lnTo>
                      <a:lnTo>
                        <a:pt x="1959489" y="1155984"/>
                      </a:lnTo>
                      <a:lnTo>
                        <a:pt x="1952874" y="1126945"/>
                      </a:lnTo>
                      <a:lnTo>
                        <a:pt x="1952567" y="1110016"/>
                      </a:lnTo>
                      <a:lnTo>
                        <a:pt x="1928269" y="1081259"/>
                      </a:lnTo>
                      <a:lnTo>
                        <a:pt x="1893618" y="1089296"/>
                      </a:lnTo>
                      <a:cubicBezTo>
                        <a:pt x="1860061" y="1093512"/>
                        <a:pt x="1828808" y="1090369"/>
                        <a:pt x="1805403" y="1081880"/>
                      </a:cubicBezTo>
                      <a:lnTo>
                        <a:pt x="1780169" y="1067291"/>
                      </a:lnTo>
                      <a:lnTo>
                        <a:pt x="1801010" y="1046913"/>
                      </a:lnTo>
                      <a:cubicBezTo>
                        <a:pt x="1811299" y="1039907"/>
                        <a:pt x="1823819" y="1033708"/>
                        <a:pt x="1837963" y="1028735"/>
                      </a:cubicBezTo>
                      <a:lnTo>
                        <a:pt x="1865674" y="1022308"/>
                      </a:lnTo>
                      <a:lnTo>
                        <a:pt x="1853416" y="1015587"/>
                      </a:lnTo>
                      <a:cubicBezTo>
                        <a:pt x="1841143" y="1006977"/>
                        <a:pt x="1830763" y="997626"/>
                        <a:pt x="1822751" y="988099"/>
                      </a:cubicBezTo>
                      <a:close/>
                      <a:moveTo>
                        <a:pt x="2338282" y="966160"/>
                      </a:moveTo>
                      <a:lnTo>
                        <a:pt x="2315698" y="978745"/>
                      </a:lnTo>
                      <a:lnTo>
                        <a:pt x="2285030" y="984690"/>
                      </a:lnTo>
                      <a:lnTo>
                        <a:pt x="2283430" y="1007395"/>
                      </a:lnTo>
                      <a:lnTo>
                        <a:pt x="2280887" y="1015631"/>
                      </a:lnTo>
                      <a:lnTo>
                        <a:pt x="2286917" y="1024950"/>
                      </a:lnTo>
                      <a:lnTo>
                        <a:pt x="2299100" y="1017618"/>
                      </a:lnTo>
                      <a:lnTo>
                        <a:pt x="2309880" y="995610"/>
                      </a:lnTo>
                      <a:close/>
                      <a:moveTo>
                        <a:pt x="3287679" y="946208"/>
                      </a:moveTo>
                      <a:lnTo>
                        <a:pt x="3274430" y="949987"/>
                      </a:lnTo>
                      <a:lnTo>
                        <a:pt x="3261275" y="950627"/>
                      </a:lnTo>
                      <a:lnTo>
                        <a:pt x="3271471" y="969877"/>
                      </a:lnTo>
                      <a:lnTo>
                        <a:pt x="3277859" y="994102"/>
                      </a:lnTo>
                      <a:lnTo>
                        <a:pt x="3278050" y="994037"/>
                      </a:lnTo>
                      <a:lnTo>
                        <a:pt x="3287564" y="975383"/>
                      </a:lnTo>
                      <a:close/>
                      <a:moveTo>
                        <a:pt x="2760474" y="926696"/>
                      </a:moveTo>
                      <a:lnTo>
                        <a:pt x="2752582" y="944504"/>
                      </a:lnTo>
                      <a:cubicBezTo>
                        <a:pt x="2742675" y="958208"/>
                        <a:pt x="2731816" y="970236"/>
                        <a:pt x="2720661" y="980253"/>
                      </a:cubicBezTo>
                      <a:lnTo>
                        <a:pt x="2710100" y="987676"/>
                      </a:lnTo>
                      <a:lnTo>
                        <a:pt x="2715464" y="1010603"/>
                      </a:lnTo>
                      <a:lnTo>
                        <a:pt x="2715481" y="1039050"/>
                      </a:lnTo>
                      <a:lnTo>
                        <a:pt x="2724791" y="1028622"/>
                      </a:lnTo>
                      <a:cubicBezTo>
                        <a:pt x="2735946" y="1018607"/>
                        <a:pt x="2747396" y="1010601"/>
                        <a:pt x="2758483" y="1004943"/>
                      </a:cubicBezTo>
                      <a:lnTo>
                        <a:pt x="2786366" y="996450"/>
                      </a:lnTo>
                      <a:lnTo>
                        <a:pt x="2787043" y="1025590"/>
                      </a:lnTo>
                      <a:lnTo>
                        <a:pt x="2775803" y="1062746"/>
                      </a:lnTo>
                      <a:lnTo>
                        <a:pt x="2786660" y="1059438"/>
                      </a:lnTo>
                      <a:lnTo>
                        <a:pt x="2787109" y="1078784"/>
                      </a:lnTo>
                      <a:lnTo>
                        <a:pt x="2802677" y="1073654"/>
                      </a:lnTo>
                      <a:cubicBezTo>
                        <a:pt x="2817346" y="1070557"/>
                        <a:pt x="2831264" y="1069349"/>
                        <a:pt x="2843696" y="1069993"/>
                      </a:cubicBezTo>
                      <a:lnTo>
                        <a:pt x="2872089" y="1076579"/>
                      </a:lnTo>
                      <a:lnTo>
                        <a:pt x="2858105" y="1102153"/>
                      </a:lnTo>
                      <a:lnTo>
                        <a:pt x="2858039" y="1102215"/>
                      </a:lnTo>
                      <a:lnTo>
                        <a:pt x="2859506" y="1104383"/>
                      </a:lnTo>
                      <a:cubicBezTo>
                        <a:pt x="2864566" y="1115756"/>
                        <a:pt x="2868431" y="1129182"/>
                        <a:pt x="2870802" y="1143985"/>
                      </a:cubicBezTo>
                      <a:lnTo>
                        <a:pt x="2872184" y="1172399"/>
                      </a:lnTo>
                      <a:lnTo>
                        <a:pt x="2880983" y="1161536"/>
                      </a:lnTo>
                      <a:cubicBezTo>
                        <a:pt x="2891644" y="1150995"/>
                        <a:pt x="2902696" y="1142451"/>
                        <a:pt x="2913499" y="1136266"/>
                      </a:cubicBezTo>
                      <a:lnTo>
                        <a:pt x="2940943" y="1126444"/>
                      </a:lnTo>
                      <a:lnTo>
                        <a:pt x="2943017" y="1155519"/>
                      </a:lnTo>
                      <a:cubicBezTo>
                        <a:pt x="2941712" y="1167898"/>
                        <a:pt x="2938346" y="1181457"/>
                        <a:pt x="2932999" y="1195462"/>
                      </a:cubicBezTo>
                      <a:lnTo>
                        <a:pt x="2921443" y="1217930"/>
                      </a:lnTo>
                      <a:lnTo>
                        <a:pt x="2960941" y="1202777"/>
                      </a:lnTo>
                      <a:cubicBezTo>
                        <a:pt x="2975443" y="1198980"/>
                        <a:pt x="2989288" y="1197105"/>
                        <a:pt x="3001735" y="1197150"/>
                      </a:cubicBezTo>
                      <a:lnTo>
                        <a:pt x="3027164" y="1201776"/>
                      </a:lnTo>
                      <a:lnTo>
                        <a:pt x="3026651" y="1185915"/>
                      </a:lnTo>
                      <a:lnTo>
                        <a:pt x="3030395" y="1167160"/>
                      </a:lnTo>
                      <a:lnTo>
                        <a:pt x="3002623" y="1150237"/>
                      </a:lnTo>
                      <a:lnTo>
                        <a:pt x="2979822" y="1123802"/>
                      </a:lnTo>
                      <a:lnTo>
                        <a:pt x="2969754" y="1119695"/>
                      </a:lnTo>
                      <a:lnTo>
                        <a:pt x="2947944" y="1122684"/>
                      </a:lnTo>
                      <a:lnTo>
                        <a:pt x="2951901" y="1093807"/>
                      </a:lnTo>
                      <a:lnTo>
                        <a:pt x="2951920" y="1093769"/>
                      </a:lnTo>
                      <a:lnTo>
                        <a:pt x="2950129" y="1089378"/>
                      </a:lnTo>
                      <a:lnTo>
                        <a:pt x="2944802" y="1083203"/>
                      </a:lnTo>
                      <a:lnTo>
                        <a:pt x="2936988" y="1055122"/>
                      </a:lnTo>
                      <a:lnTo>
                        <a:pt x="2946977" y="1055132"/>
                      </a:lnTo>
                      <a:lnTo>
                        <a:pt x="2946341" y="1046116"/>
                      </a:lnTo>
                      <a:lnTo>
                        <a:pt x="2946914" y="1042540"/>
                      </a:lnTo>
                      <a:lnTo>
                        <a:pt x="2926620" y="1034006"/>
                      </a:lnTo>
                      <a:lnTo>
                        <a:pt x="2926587" y="1033978"/>
                      </a:lnTo>
                      <a:lnTo>
                        <a:pt x="2919543" y="1034868"/>
                      </a:lnTo>
                      <a:cubicBezTo>
                        <a:pt x="2894680" y="1033607"/>
                        <a:pt x="2864655" y="1024372"/>
                        <a:pt x="2835366" y="1007462"/>
                      </a:cubicBezTo>
                      <a:cubicBezTo>
                        <a:pt x="2806077" y="990552"/>
                        <a:pt x="2783067" y="969168"/>
                        <a:pt x="2769543" y="948265"/>
                      </a:cubicBezTo>
                      <a:close/>
                      <a:moveTo>
                        <a:pt x="3359365" y="917146"/>
                      </a:moveTo>
                      <a:lnTo>
                        <a:pt x="3359297" y="934080"/>
                      </a:lnTo>
                      <a:lnTo>
                        <a:pt x="3367497" y="924980"/>
                      </a:lnTo>
                      <a:close/>
                      <a:moveTo>
                        <a:pt x="3124052" y="915073"/>
                      </a:moveTo>
                      <a:lnTo>
                        <a:pt x="3134184" y="925226"/>
                      </a:lnTo>
                      <a:lnTo>
                        <a:pt x="3146143" y="948922"/>
                      </a:lnTo>
                      <a:lnTo>
                        <a:pt x="3155916" y="951347"/>
                      </a:lnTo>
                      <a:lnTo>
                        <a:pt x="3177149" y="964662"/>
                      </a:lnTo>
                      <a:lnTo>
                        <a:pt x="3192707" y="946945"/>
                      </a:lnTo>
                      <a:lnTo>
                        <a:pt x="3179226" y="944808"/>
                      </a:lnTo>
                      <a:cubicBezTo>
                        <a:pt x="3164768" y="940845"/>
                        <a:pt x="3151841" y="935547"/>
                        <a:pt x="3141084" y="929283"/>
                      </a:cubicBezTo>
                      <a:lnTo>
                        <a:pt x="3124410" y="915138"/>
                      </a:lnTo>
                      <a:close/>
                      <a:moveTo>
                        <a:pt x="3646141" y="904350"/>
                      </a:moveTo>
                      <a:lnTo>
                        <a:pt x="3636265" y="912376"/>
                      </a:lnTo>
                      <a:lnTo>
                        <a:pt x="3624660" y="918028"/>
                      </a:lnTo>
                      <a:lnTo>
                        <a:pt x="3626316" y="941517"/>
                      </a:lnTo>
                      <a:lnTo>
                        <a:pt x="3625492" y="946663"/>
                      </a:lnTo>
                      <a:lnTo>
                        <a:pt x="3635090" y="936710"/>
                      </a:lnTo>
                      <a:lnTo>
                        <a:pt x="3651147" y="926321"/>
                      </a:lnTo>
                      <a:close/>
                      <a:moveTo>
                        <a:pt x="3106922" y="902618"/>
                      </a:moveTo>
                      <a:lnTo>
                        <a:pt x="3081411" y="906705"/>
                      </a:lnTo>
                      <a:lnTo>
                        <a:pt x="3078144" y="910724"/>
                      </a:lnTo>
                      <a:cubicBezTo>
                        <a:pt x="3066187" y="922681"/>
                        <a:pt x="3053556" y="932832"/>
                        <a:pt x="3040953" y="940951"/>
                      </a:cubicBezTo>
                      <a:lnTo>
                        <a:pt x="3029347" y="946603"/>
                      </a:lnTo>
                      <a:lnTo>
                        <a:pt x="3031004" y="970092"/>
                      </a:lnTo>
                      <a:lnTo>
                        <a:pt x="3026504" y="998182"/>
                      </a:lnTo>
                      <a:lnTo>
                        <a:pt x="3037352" y="989364"/>
                      </a:lnTo>
                      <a:cubicBezTo>
                        <a:pt x="3049955" y="981245"/>
                        <a:pt x="3062531" y="975159"/>
                        <a:pt x="3074376" y="971333"/>
                      </a:cubicBezTo>
                      <a:lnTo>
                        <a:pt x="3091478" y="968989"/>
                      </a:lnTo>
                      <a:lnTo>
                        <a:pt x="3099264" y="929975"/>
                      </a:lnTo>
                      <a:lnTo>
                        <a:pt x="3109203" y="912372"/>
                      </a:lnTo>
                      <a:lnTo>
                        <a:pt x="3102752" y="911199"/>
                      </a:lnTo>
                      <a:close/>
                      <a:moveTo>
                        <a:pt x="2313350" y="893000"/>
                      </a:moveTo>
                      <a:lnTo>
                        <a:pt x="2295570" y="908439"/>
                      </a:lnTo>
                      <a:lnTo>
                        <a:pt x="2270414" y="921722"/>
                      </a:lnTo>
                      <a:lnTo>
                        <a:pt x="2283981" y="925094"/>
                      </a:lnTo>
                      <a:cubicBezTo>
                        <a:pt x="2298044" y="930289"/>
                        <a:pt x="2310465" y="936684"/>
                        <a:pt x="2320642" y="943853"/>
                      </a:cubicBezTo>
                      <a:lnTo>
                        <a:pt x="2340485" y="963875"/>
                      </a:lnTo>
                      <a:lnTo>
                        <a:pt x="2343149" y="961112"/>
                      </a:lnTo>
                      <a:cubicBezTo>
                        <a:pt x="2354680" y="951531"/>
                        <a:pt x="2366428" y="943971"/>
                        <a:pt x="2377725" y="938742"/>
                      </a:cubicBezTo>
                      <a:lnTo>
                        <a:pt x="2399912" y="932904"/>
                      </a:lnTo>
                      <a:lnTo>
                        <a:pt x="2381403" y="910823"/>
                      </a:lnTo>
                      <a:lnTo>
                        <a:pt x="2371351" y="910443"/>
                      </a:lnTo>
                      <a:cubicBezTo>
                        <a:pt x="2354609" y="908071"/>
                        <a:pt x="2338904" y="904075"/>
                        <a:pt x="2324841" y="898879"/>
                      </a:cubicBezTo>
                      <a:close/>
                      <a:moveTo>
                        <a:pt x="942431" y="871709"/>
                      </a:moveTo>
                      <a:lnTo>
                        <a:pt x="933573" y="873762"/>
                      </a:lnTo>
                      <a:lnTo>
                        <a:pt x="941211" y="887025"/>
                      </a:lnTo>
                      <a:cubicBezTo>
                        <a:pt x="945437" y="898734"/>
                        <a:pt x="948322" y="912404"/>
                        <a:pt x="949617" y="927340"/>
                      </a:cubicBezTo>
                      <a:lnTo>
                        <a:pt x="949156" y="946799"/>
                      </a:lnTo>
                      <a:lnTo>
                        <a:pt x="955338" y="945216"/>
                      </a:lnTo>
                      <a:cubicBezTo>
                        <a:pt x="967752" y="944291"/>
                        <a:pt x="981694" y="945184"/>
                        <a:pt x="996429" y="947949"/>
                      </a:cubicBezTo>
                      <a:lnTo>
                        <a:pt x="1020596" y="955311"/>
                      </a:lnTo>
                      <a:lnTo>
                        <a:pt x="1009572" y="937153"/>
                      </a:lnTo>
                      <a:lnTo>
                        <a:pt x="984540" y="921547"/>
                      </a:lnTo>
                      <a:close/>
                      <a:moveTo>
                        <a:pt x="3276127" y="848191"/>
                      </a:moveTo>
                      <a:lnTo>
                        <a:pt x="3257263" y="867671"/>
                      </a:lnTo>
                      <a:lnTo>
                        <a:pt x="3236022" y="881351"/>
                      </a:lnTo>
                      <a:lnTo>
                        <a:pt x="3277804" y="887978"/>
                      </a:lnTo>
                      <a:lnTo>
                        <a:pt x="3298826" y="896534"/>
                      </a:lnTo>
                      <a:lnTo>
                        <a:pt x="3305793" y="881698"/>
                      </a:lnTo>
                      <a:lnTo>
                        <a:pt x="3282888" y="858611"/>
                      </a:lnTo>
                      <a:close/>
                      <a:moveTo>
                        <a:pt x="1008717" y="842660"/>
                      </a:moveTo>
                      <a:lnTo>
                        <a:pt x="997777" y="845460"/>
                      </a:lnTo>
                      <a:lnTo>
                        <a:pt x="1012148" y="854421"/>
                      </a:lnTo>
                      <a:close/>
                      <a:moveTo>
                        <a:pt x="2167498" y="839143"/>
                      </a:moveTo>
                      <a:lnTo>
                        <a:pt x="2152908" y="854704"/>
                      </a:lnTo>
                      <a:cubicBezTo>
                        <a:pt x="2141513" y="864447"/>
                        <a:pt x="2129872" y="872172"/>
                        <a:pt x="2118651" y="877560"/>
                      </a:cubicBezTo>
                      <a:lnTo>
                        <a:pt x="2097586" y="883421"/>
                      </a:lnTo>
                      <a:lnTo>
                        <a:pt x="2083920" y="897353"/>
                      </a:lnTo>
                      <a:lnTo>
                        <a:pt x="2097183" y="920934"/>
                      </a:lnTo>
                      <a:lnTo>
                        <a:pt x="2104719" y="959014"/>
                      </a:lnTo>
                      <a:lnTo>
                        <a:pt x="2112751" y="950993"/>
                      </a:lnTo>
                      <a:lnTo>
                        <a:pt x="2122236" y="967859"/>
                      </a:lnTo>
                      <a:lnTo>
                        <a:pt x="2133568" y="956016"/>
                      </a:lnTo>
                      <a:lnTo>
                        <a:pt x="2139852" y="951916"/>
                      </a:lnTo>
                      <a:lnTo>
                        <a:pt x="2139185" y="949382"/>
                      </a:lnTo>
                      <a:lnTo>
                        <a:pt x="2123689" y="933746"/>
                      </a:lnTo>
                      <a:lnTo>
                        <a:pt x="2149150" y="919556"/>
                      </a:lnTo>
                      <a:lnTo>
                        <a:pt x="2149192" y="919548"/>
                      </a:lnTo>
                      <a:lnTo>
                        <a:pt x="2152834" y="913454"/>
                      </a:lnTo>
                      <a:cubicBezTo>
                        <a:pt x="2160996" y="904054"/>
                        <a:pt x="2171522" y="894868"/>
                        <a:pt x="2183929" y="886453"/>
                      </a:cubicBezTo>
                      <a:lnTo>
                        <a:pt x="2187132" y="884761"/>
                      </a:lnTo>
                      <a:lnTo>
                        <a:pt x="2181756" y="863411"/>
                      </a:lnTo>
                      <a:lnTo>
                        <a:pt x="2181759" y="863368"/>
                      </a:lnTo>
                      <a:lnTo>
                        <a:pt x="2176815" y="858272"/>
                      </a:lnTo>
                      <a:close/>
                      <a:moveTo>
                        <a:pt x="2032297" y="836391"/>
                      </a:moveTo>
                      <a:lnTo>
                        <a:pt x="2029626" y="837104"/>
                      </a:lnTo>
                      <a:lnTo>
                        <a:pt x="2028663" y="865549"/>
                      </a:lnTo>
                      <a:cubicBezTo>
                        <a:pt x="2026356" y="882302"/>
                        <a:pt x="2022422" y="898021"/>
                        <a:pt x="2017282" y="912105"/>
                      </a:cubicBezTo>
                      <a:lnTo>
                        <a:pt x="2011447" y="923619"/>
                      </a:lnTo>
                      <a:lnTo>
                        <a:pt x="2026956" y="941338"/>
                      </a:lnTo>
                      <a:lnTo>
                        <a:pt x="2040338" y="966442"/>
                      </a:lnTo>
                      <a:lnTo>
                        <a:pt x="2043657" y="952861"/>
                      </a:lnTo>
                      <a:cubicBezTo>
                        <a:pt x="2048797" y="938779"/>
                        <a:pt x="2055143" y="926332"/>
                        <a:pt x="2062271" y="916128"/>
                      </a:cubicBezTo>
                      <a:lnTo>
                        <a:pt x="2081116" y="897305"/>
                      </a:lnTo>
                      <a:lnTo>
                        <a:pt x="2067623" y="873879"/>
                      </a:lnTo>
                      <a:lnTo>
                        <a:pt x="2067614" y="873837"/>
                      </a:lnTo>
                      <a:lnTo>
                        <a:pt x="2061470" y="870280"/>
                      </a:lnTo>
                      <a:cubicBezTo>
                        <a:pt x="2051955" y="862253"/>
                        <a:pt x="2042622" y="851857"/>
                        <a:pt x="2034033" y="839569"/>
                      </a:cubicBezTo>
                      <a:close/>
                      <a:moveTo>
                        <a:pt x="1529853" y="816284"/>
                      </a:moveTo>
                      <a:lnTo>
                        <a:pt x="1543431" y="839860"/>
                      </a:lnTo>
                      <a:lnTo>
                        <a:pt x="1543766" y="841463"/>
                      </a:lnTo>
                      <a:lnTo>
                        <a:pt x="1547513" y="830860"/>
                      </a:lnTo>
                      <a:close/>
                      <a:moveTo>
                        <a:pt x="2964616" y="812522"/>
                      </a:moveTo>
                      <a:lnTo>
                        <a:pt x="2970657" y="828342"/>
                      </a:lnTo>
                      <a:lnTo>
                        <a:pt x="2975026" y="816898"/>
                      </a:lnTo>
                      <a:close/>
                      <a:moveTo>
                        <a:pt x="1266425" y="804548"/>
                      </a:moveTo>
                      <a:lnTo>
                        <a:pt x="1234821" y="812218"/>
                      </a:lnTo>
                      <a:cubicBezTo>
                        <a:pt x="1218065" y="814496"/>
                        <a:pt x="1201866" y="814930"/>
                        <a:pt x="1186920" y="813762"/>
                      </a:cubicBezTo>
                      <a:lnTo>
                        <a:pt x="1177858" y="811953"/>
                      </a:lnTo>
                      <a:lnTo>
                        <a:pt x="1171419" y="825231"/>
                      </a:lnTo>
                      <a:lnTo>
                        <a:pt x="1147749" y="849969"/>
                      </a:lnTo>
                      <a:lnTo>
                        <a:pt x="1147573" y="855144"/>
                      </a:lnTo>
                      <a:cubicBezTo>
                        <a:pt x="1145266" y="871897"/>
                        <a:pt x="1141331" y="887617"/>
                        <a:pt x="1136192" y="901700"/>
                      </a:cubicBezTo>
                      <a:lnTo>
                        <a:pt x="1130357" y="913214"/>
                      </a:lnTo>
                      <a:lnTo>
                        <a:pt x="1145866" y="930933"/>
                      </a:lnTo>
                      <a:lnTo>
                        <a:pt x="1159248" y="956037"/>
                      </a:lnTo>
                      <a:lnTo>
                        <a:pt x="1162567" y="942457"/>
                      </a:lnTo>
                      <a:cubicBezTo>
                        <a:pt x="1167707" y="928374"/>
                        <a:pt x="1174052" y="915928"/>
                        <a:pt x="1181181" y="905723"/>
                      </a:cubicBezTo>
                      <a:lnTo>
                        <a:pt x="1201804" y="885124"/>
                      </a:lnTo>
                      <a:lnTo>
                        <a:pt x="1216092" y="910529"/>
                      </a:lnTo>
                      <a:cubicBezTo>
                        <a:pt x="1220198" y="922280"/>
                        <a:pt x="1222945" y="935979"/>
                        <a:pt x="1224088" y="950927"/>
                      </a:cubicBezTo>
                      <a:lnTo>
                        <a:pt x="1223232" y="976177"/>
                      </a:lnTo>
                      <a:lnTo>
                        <a:pt x="1227962" y="971233"/>
                      </a:lnTo>
                      <a:lnTo>
                        <a:pt x="1227822" y="969056"/>
                      </a:lnTo>
                      <a:lnTo>
                        <a:pt x="1235095" y="940831"/>
                      </a:lnTo>
                      <a:lnTo>
                        <a:pt x="1249227" y="949009"/>
                      </a:lnTo>
                      <a:lnTo>
                        <a:pt x="1252478" y="945611"/>
                      </a:lnTo>
                      <a:lnTo>
                        <a:pt x="1285740" y="923905"/>
                      </a:lnTo>
                      <a:lnTo>
                        <a:pt x="1269697" y="909817"/>
                      </a:lnTo>
                      <a:lnTo>
                        <a:pt x="1254882" y="884714"/>
                      </a:lnTo>
                      <a:lnTo>
                        <a:pt x="1283044" y="877201"/>
                      </a:lnTo>
                      <a:cubicBezTo>
                        <a:pt x="1295448" y="876150"/>
                        <a:pt x="1309399" y="876900"/>
                        <a:pt x="1324160" y="879516"/>
                      </a:cubicBezTo>
                      <a:lnTo>
                        <a:pt x="1348402" y="886631"/>
                      </a:lnTo>
                      <a:lnTo>
                        <a:pt x="1337194" y="868587"/>
                      </a:lnTo>
                      <a:lnTo>
                        <a:pt x="1312003" y="853236"/>
                      </a:lnTo>
                      <a:cubicBezTo>
                        <a:pt x="1298543" y="842999"/>
                        <a:pt x="1286782" y="831851"/>
                        <a:pt x="1277039" y="820457"/>
                      </a:cubicBezTo>
                      <a:close/>
                      <a:moveTo>
                        <a:pt x="2512905" y="789034"/>
                      </a:moveTo>
                      <a:lnTo>
                        <a:pt x="2495124" y="804474"/>
                      </a:lnTo>
                      <a:lnTo>
                        <a:pt x="2469968" y="817755"/>
                      </a:lnTo>
                      <a:lnTo>
                        <a:pt x="2483535" y="821128"/>
                      </a:lnTo>
                      <a:cubicBezTo>
                        <a:pt x="2497597" y="826324"/>
                        <a:pt x="2510019" y="832717"/>
                        <a:pt x="2520196" y="839886"/>
                      </a:cubicBezTo>
                      <a:lnTo>
                        <a:pt x="2540713" y="860589"/>
                      </a:lnTo>
                      <a:lnTo>
                        <a:pt x="2515253" y="874779"/>
                      </a:lnTo>
                      <a:lnTo>
                        <a:pt x="2477143" y="882166"/>
                      </a:lnTo>
                      <a:lnTo>
                        <a:pt x="2485133" y="890229"/>
                      </a:lnTo>
                      <a:lnTo>
                        <a:pt x="2468229" y="899649"/>
                      </a:lnTo>
                      <a:lnTo>
                        <a:pt x="2480028" y="911027"/>
                      </a:lnTo>
                      <a:cubicBezTo>
                        <a:pt x="2489609" y="922557"/>
                        <a:pt x="2497169" y="934305"/>
                        <a:pt x="2502398" y="945603"/>
                      </a:cubicBezTo>
                      <a:lnTo>
                        <a:pt x="2509816" y="973791"/>
                      </a:lnTo>
                      <a:lnTo>
                        <a:pt x="2480671" y="973349"/>
                      </a:lnTo>
                      <a:cubicBezTo>
                        <a:pt x="2468450" y="970981"/>
                        <a:pt x="2455232" y="966457"/>
                        <a:pt x="2441741" y="959921"/>
                      </a:cubicBezTo>
                      <a:lnTo>
                        <a:pt x="2405822" y="937331"/>
                      </a:lnTo>
                      <a:lnTo>
                        <a:pt x="2405470" y="960469"/>
                      </a:lnTo>
                      <a:cubicBezTo>
                        <a:pt x="2403103" y="972690"/>
                        <a:pt x="2398580" y="985908"/>
                        <a:pt x="2392043" y="999400"/>
                      </a:cubicBezTo>
                      <a:lnTo>
                        <a:pt x="2376899" y="1023481"/>
                      </a:lnTo>
                      <a:lnTo>
                        <a:pt x="2390333" y="1019618"/>
                      </a:lnTo>
                      <a:cubicBezTo>
                        <a:pt x="2405110" y="1017086"/>
                        <a:pt x="2419065" y="1016413"/>
                        <a:pt x="2431462" y="1017533"/>
                      </a:cubicBezTo>
                      <a:lnTo>
                        <a:pt x="2448657" y="1022224"/>
                      </a:lnTo>
                      <a:lnTo>
                        <a:pt x="2438434" y="1005825"/>
                      </a:lnTo>
                      <a:lnTo>
                        <a:pt x="2466407" y="997630"/>
                      </a:lnTo>
                      <a:cubicBezTo>
                        <a:pt x="2478781" y="996279"/>
                        <a:pt x="2492746" y="996692"/>
                        <a:pt x="2507567" y="998947"/>
                      </a:cubicBezTo>
                      <a:lnTo>
                        <a:pt x="2535048" y="1006294"/>
                      </a:lnTo>
                      <a:lnTo>
                        <a:pt x="2527386" y="994601"/>
                      </a:lnTo>
                      <a:cubicBezTo>
                        <a:pt x="2520599" y="981234"/>
                        <a:pt x="2515829" y="968103"/>
                        <a:pt x="2513233" y="955928"/>
                      </a:cubicBezTo>
                      <a:lnTo>
                        <a:pt x="2512247" y="926797"/>
                      </a:lnTo>
                      <a:lnTo>
                        <a:pt x="2540568" y="933687"/>
                      </a:lnTo>
                      <a:cubicBezTo>
                        <a:pt x="2551961" y="938703"/>
                        <a:pt x="2563848" y="946043"/>
                        <a:pt x="2575556" y="955406"/>
                      </a:cubicBezTo>
                      <a:lnTo>
                        <a:pt x="2593431" y="973261"/>
                      </a:lnTo>
                      <a:lnTo>
                        <a:pt x="2592231" y="952053"/>
                      </a:lnTo>
                      <a:lnTo>
                        <a:pt x="2577467" y="926514"/>
                      </a:lnTo>
                      <a:cubicBezTo>
                        <a:pt x="2563638" y="895650"/>
                        <a:pt x="2557520" y="864841"/>
                        <a:pt x="2558807" y="839977"/>
                      </a:cubicBezTo>
                      <a:lnTo>
                        <a:pt x="2565394" y="811584"/>
                      </a:lnTo>
                      <a:lnTo>
                        <a:pt x="2590968" y="825568"/>
                      </a:lnTo>
                      <a:cubicBezTo>
                        <a:pt x="2600673" y="833363"/>
                        <a:pt x="2610257" y="843528"/>
                        <a:pt x="2619142" y="855604"/>
                      </a:cubicBezTo>
                      <a:lnTo>
                        <a:pt x="2633379" y="880231"/>
                      </a:lnTo>
                      <a:lnTo>
                        <a:pt x="2636230" y="866545"/>
                      </a:lnTo>
                      <a:cubicBezTo>
                        <a:pt x="2640880" y="852294"/>
                        <a:pt x="2646794" y="839636"/>
                        <a:pt x="2653567" y="829192"/>
                      </a:cubicBezTo>
                      <a:lnTo>
                        <a:pt x="2673469" y="807896"/>
                      </a:lnTo>
                      <a:lnTo>
                        <a:pt x="2688624" y="832793"/>
                      </a:lnTo>
                      <a:cubicBezTo>
                        <a:pt x="2693132" y="844396"/>
                        <a:pt x="2696348" y="857992"/>
                        <a:pt x="2698005" y="872892"/>
                      </a:cubicBezTo>
                      <a:lnTo>
                        <a:pt x="2698020" y="898156"/>
                      </a:lnTo>
                      <a:lnTo>
                        <a:pt x="2726195" y="866602"/>
                      </a:lnTo>
                      <a:cubicBezTo>
                        <a:pt x="2737350" y="856585"/>
                        <a:pt x="2748800" y="848580"/>
                        <a:pt x="2759887" y="842921"/>
                      </a:cubicBezTo>
                      <a:lnTo>
                        <a:pt x="2786933" y="834684"/>
                      </a:lnTo>
                      <a:lnTo>
                        <a:pt x="2779980" y="834416"/>
                      </a:lnTo>
                      <a:cubicBezTo>
                        <a:pt x="2765173" y="832064"/>
                        <a:pt x="2749523" y="827863"/>
                        <a:pt x="2733762" y="821737"/>
                      </a:cubicBezTo>
                      <a:cubicBezTo>
                        <a:pt x="2718000" y="815612"/>
                        <a:pt x="2703620" y="808141"/>
                        <a:pt x="2691111" y="799878"/>
                      </a:cubicBezTo>
                      <a:lnTo>
                        <a:pt x="2678868" y="789505"/>
                      </a:lnTo>
                      <a:lnTo>
                        <a:pt x="2659227" y="800451"/>
                      </a:lnTo>
                      <a:cubicBezTo>
                        <a:pt x="2635692" y="808570"/>
                        <a:pt x="2604392" y="811221"/>
                        <a:pt x="2570906" y="806477"/>
                      </a:cubicBezTo>
                      <a:cubicBezTo>
                        <a:pt x="2554163" y="804105"/>
                        <a:pt x="2538459" y="800109"/>
                        <a:pt x="2524397" y="794914"/>
                      </a:cubicBezTo>
                      <a:close/>
                      <a:moveTo>
                        <a:pt x="1782892" y="780894"/>
                      </a:moveTo>
                      <a:lnTo>
                        <a:pt x="1782198" y="781508"/>
                      </a:lnTo>
                      <a:cubicBezTo>
                        <a:pt x="1767490" y="789852"/>
                        <a:pt x="1752613" y="796276"/>
                        <a:pt x="1738303" y="800749"/>
                      </a:cubicBezTo>
                      <a:lnTo>
                        <a:pt x="1725613" y="803109"/>
                      </a:lnTo>
                      <a:lnTo>
                        <a:pt x="1720960" y="826193"/>
                      </a:lnTo>
                      <a:lnTo>
                        <a:pt x="1709147" y="852072"/>
                      </a:lnTo>
                      <a:lnTo>
                        <a:pt x="1721951" y="846458"/>
                      </a:lnTo>
                      <a:cubicBezTo>
                        <a:pt x="1736259" y="841987"/>
                        <a:pt x="1750002" y="839466"/>
                        <a:pt x="1762438" y="838929"/>
                      </a:cubicBezTo>
                      <a:lnTo>
                        <a:pt x="1791328" y="842798"/>
                      </a:lnTo>
                      <a:lnTo>
                        <a:pt x="1779828" y="869581"/>
                      </a:lnTo>
                      <a:lnTo>
                        <a:pt x="1754158" y="898699"/>
                      </a:lnTo>
                      <a:lnTo>
                        <a:pt x="1765409" y="900206"/>
                      </a:lnTo>
                      <a:lnTo>
                        <a:pt x="1757773" y="917988"/>
                      </a:lnTo>
                      <a:lnTo>
                        <a:pt x="1774065" y="919795"/>
                      </a:lnTo>
                      <a:cubicBezTo>
                        <a:pt x="1788693" y="923076"/>
                        <a:pt x="1801854" y="927764"/>
                        <a:pt x="1812892" y="933518"/>
                      </a:cubicBezTo>
                      <a:lnTo>
                        <a:pt x="1835978" y="951313"/>
                      </a:lnTo>
                      <a:lnTo>
                        <a:pt x="1826971" y="958042"/>
                      </a:lnTo>
                      <a:lnTo>
                        <a:pt x="1836429" y="955621"/>
                      </a:lnTo>
                      <a:cubicBezTo>
                        <a:pt x="1848843" y="954697"/>
                        <a:pt x="1862785" y="955589"/>
                        <a:pt x="1877520" y="958355"/>
                      </a:cubicBezTo>
                      <a:lnTo>
                        <a:pt x="1901687" y="965716"/>
                      </a:lnTo>
                      <a:lnTo>
                        <a:pt x="1890664" y="947559"/>
                      </a:lnTo>
                      <a:lnTo>
                        <a:pt x="1865630" y="931953"/>
                      </a:lnTo>
                      <a:cubicBezTo>
                        <a:pt x="1838921" y="911206"/>
                        <a:pt x="1819043" y="886884"/>
                        <a:pt x="1808497" y="864331"/>
                      </a:cubicBezTo>
                      <a:lnTo>
                        <a:pt x="1800969" y="836172"/>
                      </a:lnTo>
                      <a:lnTo>
                        <a:pt x="1828597" y="836484"/>
                      </a:lnTo>
                      <a:lnTo>
                        <a:pt x="1829582" y="835500"/>
                      </a:lnTo>
                      <a:cubicBezTo>
                        <a:pt x="1839799" y="828388"/>
                        <a:pt x="1852256" y="822064"/>
                        <a:pt x="1866347" y="816946"/>
                      </a:cubicBezTo>
                      <a:lnTo>
                        <a:pt x="1887163" y="811895"/>
                      </a:lnTo>
                      <a:lnTo>
                        <a:pt x="1887076" y="810285"/>
                      </a:lnTo>
                      <a:lnTo>
                        <a:pt x="1887956" y="807007"/>
                      </a:lnTo>
                      <a:lnTo>
                        <a:pt x="1881666" y="803641"/>
                      </a:lnTo>
                      <a:lnTo>
                        <a:pt x="1856480" y="781523"/>
                      </a:lnTo>
                      <a:lnTo>
                        <a:pt x="1841959" y="790998"/>
                      </a:lnTo>
                      <a:lnTo>
                        <a:pt x="1820835" y="796645"/>
                      </a:lnTo>
                      <a:lnTo>
                        <a:pt x="1805260" y="812202"/>
                      </a:lnTo>
                      <a:lnTo>
                        <a:pt x="1790971" y="786797"/>
                      </a:lnTo>
                      <a:lnTo>
                        <a:pt x="1790963" y="786755"/>
                      </a:lnTo>
                      <a:lnTo>
                        <a:pt x="1784854" y="783136"/>
                      </a:lnTo>
                      <a:close/>
                      <a:moveTo>
                        <a:pt x="1335375" y="774106"/>
                      </a:moveTo>
                      <a:lnTo>
                        <a:pt x="1324465" y="777018"/>
                      </a:lnTo>
                      <a:lnTo>
                        <a:pt x="1338926" y="785831"/>
                      </a:lnTo>
                      <a:close/>
                      <a:moveTo>
                        <a:pt x="3242483" y="768102"/>
                      </a:moveTo>
                      <a:lnTo>
                        <a:pt x="3234866" y="769152"/>
                      </a:lnTo>
                      <a:lnTo>
                        <a:pt x="3229138" y="791993"/>
                      </a:lnTo>
                      <a:lnTo>
                        <a:pt x="3216127" y="817291"/>
                      </a:lnTo>
                      <a:lnTo>
                        <a:pt x="3229179" y="812283"/>
                      </a:lnTo>
                      <a:lnTo>
                        <a:pt x="3253387" y="808944"/>
                      </a:lnTo>
                      <a:lnTo>
                        <a:pt x="3242823" y="779670"/>
                      </a:lnTo>
                      <a:close/>
                      <a:moveTo>
                        <a:pt x="1491516" y="761822"/>
                      </a:moveTo>
                      <a:lnTo>
                        <a:pt x="1474473" y="780001"/>
                      </a:lnTo>
                      <a:lnTo>
                        <a:pt x="1474351" y="785176"/>
                      </a:lnTo>
                      <a:cubicBezTo>
                        <a:pt x="1472215" y="801951"/>
                        <a:pt x="1468441" y="817710"/>
                        <a:pt x="1463445" y="831845"/>
                      </a:cubicBezTo>
                      <a:lnTo>
                        <a:pt x="1457727" y="843418"/>
                      </a:lnTo>
                      <a:lnTo>
                        <a:pt x="1473417" y="860978"/>
                      </a:lnTo>
                      <a:lnTo>
                        <a:pt x="1479477" y="872075"/>
                      </a:lnTo>
                      <a:lnTo>
                        <a:pt x="1488611" y="879273"/>
                      </a:lnTo>
                      <a:lnTo>
                        <a:pt x="1490233" y="872331"/>
                      </a:lnTo>
                      <a:cubicBezTo>
                        <a:pt x="1495230" y="858197"/>
                        <a:pt x="1501448" y="845686"/>
                        <a:pt x="1508472" y="835409"/>
                      </a:cubicBezTo>
                      <a:lnTo>
                        <a:pt x="1528406" y="815089"/>
                      </a:lnTo>
                      <a:lnTo>
                        <a:pt x="1522431" y="810158"/>
                      </a:lnTo>
                      <a:close/>
                      <a:moveTo>
                        <a:pt x="2381622" y="760686"/>
                      </a:moveTo>
                      <a:lnTo>
                        <a:pt x="2372607" y="775022"/>
                      </a:lnTo>
                      <a:lnTo>
                        <a:pt x="2384379" y="771637"/>
                      </a:lnTo>
                      <a:close/>
                      <a:moveTo>
                        <a:pt x="3296023" y="747304"/>
                      </a:moveTo>
                      <a:lnTo>
                        <a:pt x="3292399" y="750223"/>
                      </a:lnTo>
                      <a:lnTo>
                        <a:pt x="3271412" y="758275"/>
                      </a:lnTo>
                      <a:lnTo>
                        <a:pt x="3305148" y="779429"/>
                      </a:lnTo>
                      <a:lnTo>
                        <a:pt x="3325183" y="799624"/>
                      </a:lnTo>
                      <a:lnTo>
                        <a:pt x="3324456" y="785663"/>
                      </a:lnTo>
                      <a:lnTo>
                        <a:pt x="3330354" y="752748"/>
                      </a:lnTo>
                      <a:close/>
                      <a:moveTo>
                        <a:pt x="3403921" y="743187"/>
                      </a:moveTo>
                      <a:lnTo>
                        <a:pt x="3378438" y="750454"/>
                      </a:lnTo>
                      <a:lnTo>
                        <a:pt x="3372395" y="750749"/>
                      </a:lnTo>
                      <a:lnTo>
                        <a:pt x="3385814" y="776081"/>
                      </a:lnTo>
                      <a:lnTo>
                        <a:pt x="3392256" y="800511"/>
                      </a:lnTo>
                      <a:lnTo>
                        <a:pt x="3401908" y="781586"/>
                      </a:lnTo>
                      <a:lnTo>
                        <a:pt x="3402024" y="752089"/>
                      </a:lnTo>
                      <a:close/>
                      <a:moveTo>
                        <a:pt x="2817262" y="736089"/>
                      </a:moveTo>
                      <a:lnTo>
                        <a:pt x="2789271" y="750844"/>
                      </a:lnTo>
                      <a:lnTo>
                        <a:pt x="2764829" y="757238"/>
                      </a:lnTo>
                      <a:lnTo>
                        <a:pt x="2802476" y="776533"/>
                      </a:lnTo>
                      <a:cubicBezTo>
                        <a:pt x="2814985" y="784797"/>
                        <a:pt x="2825622" y="793853"/>
                        <a:pt x="2833897" y="803153"/>
                      </a:cubicBezTo>
                      <a:lnTo>
                        <a:pt x="2849156" y="827987"/>
                      </a:lnTo>
                      <a:lnTo>
                        <a:pt x="2821131" y="836001"/>
                      </a:lnTo>
                      <a:lnTo>
                        <a:pt x="2787778" y="834716"/>
                      </a:lnTo>
                      <a:lnTo>
                        <a:pt x="2788448" y="863568"/>
                      </a:lnTo>
                      <a:lnTo>
                        <a:pt x="2763093" y="920783"/>
                      </a:lnTo>
                      <a:lnTo>
                        <a:pt x="2787164" y="917746"/>
                      </a:lnTo>
                      <a:cubicBezTo>
                        <a:pt x="2799596" y="918376"/>
                        <a:pt x="2813318" y="921000"/>
                        <a:pt x="2827593" y="925579"/>
                      </a:cubicBezTo>
                      <a:lnTo>
                        <a:pt x="2853560" y="937197"/>
                      </a:lnTo>
                      <a:lnTo>
                        <a:pt x="2847851" y="924436"/>
                      </a:lnTo>
                      <a:cubicBezTo>
                        <a:pt x="2843271" y="910161"/>
                        <a:pt x="2840647" y="896439"/>
                        <a:pt x="2840017" y="884007"/>
                      </a:cubicBezTo>
                      <a:lnTo>
                        <a:pt x="2843667" y="855088"/>
                      </a:lnTo>
                      <a:lnTo>
                        <a:pt x="2870537" y="866386"/>
                      </a:lnTo>
                      <a:cubicBezTo>
                        <a:pt x="2880988" y="873148"/>
                        <a:pt x="2891560" y="882281"/>
                        <a:pt x="2901632" y="893385"/>
                      </a:cubicBezTo>
                      <a:lnTo>
                        <a:pt x="2916445" y="913851"/>
                      </a:lnTo>
                      <a:lnTo>
                        <a:pt x="2918629" y="892720"/>
                      </a:lnTo>
                      <a:lnTo>
                        <a:pt x="2908106" y="865162"/>
                      </a:lnTo>
                      <a:cubicBezTo>
                        <a:pt x="2903729" y="848829"/>
                        <a:pt x="2901254" y="832814"/>
                        <a:pt x="2900525" y="817840"/>
                      </a:cubicBezTo>
                      <a:lnTo>
                        <a:pt x="2901869" y="798762"/>
                      </a:lnTo>
                      <a:lnTo>
                        <a:pt x="2872183" y="785481"/>
                      </a:lnTo>
                      <a:close/>
                      <a:moveTo>
                        <a:pt x="1911036" y="730861"/>
                      </a:moveTo>
                      <a:lnTo>
                        <a:pt x="1909580" y="733864"/>
                      </a:lnTo>
                      <a:lnTo>
                        <a:pt x="1898185" y="745773"/>
                      </a:lnTo>
                      <a:lnTo>
                        <a:pt x="1905186" y="746166"/>
                      </a:lnTo>
                      <a:lnTo>
                        <a:pt x="1929428" y="753281"/>
                      </a:lnTo>
                      <a:lnTo>
                        <a:pt x="1918220" y="735238"/>
                      </a:lnTo>
                      <a:close/>
                      <a:moveTo>
                        <a:pt x="1617991" y="721389"/>
                      </a:moveTo>
                      <a:lnTo>
                        <a:pt x="1617992" y="721391"/>
                      </a:lnTo>
                      <a:lnTo>
                        <a:pt x="1617996" y="721390"/>
                      </a:lnTo>
                      <a:close/>
                      <a:moveTo>
                        <a:pt x="1856667" y="685011"/>
                      </a:moveTo>
                      <a:lnTo>
                        <a:pt x="1856645" y="685665"/>
                      </a:lnTo>
                      <a:lnTo>
                        <a:pt x="1856915" y="685383"/>
                      </a:lnTo>
                      <a:close/>
                      <a:moveTo>
                        <a:pt x="2942649" y="677207"/>
                      </a:moveTo>
                      <a:lnTo>
                        <a:pt x="2953263" y="691870"/>
                      </a:lnTo>
                      <a:lnTo>
                        <a:pt x="2954729" y="677672"/>
                      </a:lnTo>
                      <a:close/>
                      <a:moveTo>
                        <a:pt x="2864209" y="648843"/>
                      </a:moveTo>
                      <a:lnTo>
                        <a:pt x="2859200" y="650154"/>
                      </a:lnTo>
                      <a:cubicBezTo>
                        <a:pt x="2842487" y="652729"/>
                        <a:pt x="2826299" y="653450"/>
                        <a:pt x="2811334" y="652548"/>
                      </a:cubicBezTo>
                      <a:lnTo>
                        <a:pt x="2798633" y="650246"/>
                      </a:lnTo>
                      <a:lnTo>
                        <a:pt x="2786083" y="670171"/>
                      </a:lnTo>
                      <a:lnTo>
                        <a:pt x="2765849" y="690166"/>
                      </a:lnTo>
                      <a:lnTo>
                        <a:pt x="2779811" y="689468"/>
                      </a:lnTo>
                      <a:lnTo>
                        <a:pt x="2818427" y="696466"/>
                      </a:lnTo>
                      <a:lnTo>
                        <a:pt x="2823981" y="695765"/>
                      </a:lnTo>
                      <a:cubicBezTo>
                        <a:pt x="2836413" y="696394"/>
                        <a:pt x="2850135" y="699018"/>
                        <a:pt x="2864410" y="703599"/>
                      </a:cubicBezTo>
                      <a:lnTo>
                        <a:pt x="2890377" y="715215"/>
                      </a:lnTo>
                      <a:lnTo>
                        <a:pt x="2884668" y="702455"/>
                      </a:lnTo>
                      <a:cubicBezTo>
                        <a:pt x="2880089" y="688180"/>
                        <a:pt x="2877464" y="674458"/>
                        <a:pt x="2876834" y="662026"/>
                      </a:cubicBezTo>
                      <a:lnTo>
                        <a:pt x="2877630" y="655721"/>
                      </a:lnTo>
                      <a:close/>
                      <a:moveTo>
                        <a:pt x="3147351" y="638932"/>
                      </a:moveTo>
                      <a:lnTo>
                        <a:pt x="3125883" y="671947"/>
                      </a:lnTo>
                      <a:lnTo>
                        <a:pt x="3130026" y="678864"/>
                      </a:lnTo>
                      <a:lnTo>
                        <a:pt x="3137742" y="702922"/>
                      </a:lnTo>
                      <a:lnTo>
                        <a:pt x="3146386" y="683517"/>
                      </a:lnTo>
                      <a:lnTo>
                        <a:pt x="3144954" y="654053"/>
                      </a:lnTo>
                      <a:close/>
                      <a:moveTo>
                        <a:pt x="3215030" y="621591"/>
                      </a:moveTo>
                      <a:lnTo>
                        <a:pt x="3215851" y="638505"/>
                      </a:lnTo>
                      <a:lnTo>
                        <a:pt x="3223562" y="628987"/>
                      </a:lnTo>
                      <a:close/>
                      <a:moveTo>
                        <a:pt x="1771670" y="602740"/>
                      </a:moveTo>
                      <a:lnTo>
                        <a:pt x="1769605" y="611188"/>
                      </a:lnTo>
                      <a:lnTo>
                        <a:pt x="1766567" y="617182"/>
                      </a:lnTo>
                      <a:lnTo>
                        <a:pt x="1787222" y="612169"/>
                      </a:lnTo>
                      <a:lnTo>
                        <a:pt x="1774896" y="605573"/>
                      </a:lnTo>
                      <a:close/>
                      <a:moveTo>
                        <a:pt x="2476720" y="594552"/>
                      </a:moveTo>
                      <a:lnTo>
                        <a:pt x="2481588" y="613891"/>
                      </a:lnTo>
                      <a:cubicBezTo>
                        <a:pt x="2482464" y="626308"/>
                        <a:pt x="2481516" y="640246"/>
                        <a:pt x="2478694" y="654971"/>
                      </a:cubicBezTo>
                      <a:lnTo>
                        <a:pt x="2471237" y="679109"/>
                      </a:lnTo>
                      <a:lnTo>
                        <a:pt x="2494363" y="665193"/>
                      </a:lnTo>
                      <a:lnTo>
                        <a:pt x="2505143" y="643185"/>
                      </a:lnTo>
                      <a:cubicBezTo>
                        <a:pt x="2515569" y="629870"/>
                        <a:pt x="2526881" y="618269"/>
                        <a:pt x="2538412" y="608687"/>
                      </a:cubicBezTo>
                      <a:lnTo>
                        <a:pt x="2544460" y="604774"/>
                      </a:lnTo>
                      <a:lnTo>
                        <a:pt x="2531852" y="605360"/>
                      </a:lnTo>
                      <a:cubicBezTo>
                        <a:pt x="2514969" y="604405"/>
                        <a:pt x="2498984" y="601745"/>
                        <a:pt x="2484533" y="597752"/>
                      </a:cubicBezTo>
                      <a:close/>
                      <a:moveTo>
                        <a:pt x="2611584" y="594121"/>
                      </a:moveTo>
                      <a:lnTo>
                        <a:pt x="2600899" y="597144"/>
                      </a:lnTo>
                      <a:lnTo>
                        <a:pt x="2600734" y="608045"/>
                      </a:lnTo>
                      <a:cubicBezTo>
                        <a:pt x="2598366" y="620265"/>
                        <a:pt x="2593843" y="633483"/>
                        <a:pt x="2587306" y="646974"/>
                      </a:cubicBezTo>
                      <a:lnTo>
                        <a:pt x="2572162" y="671056"/>
                      </a:lnTo>
                      <a:lnTo>
                        <a:pt x="2585597" y="667192"/>
                      </a:lnTo>
                      <a:cubicBezTo>
                        <a:pt x="2600374" y="664660"/>
                        <a:pt x="2614328" y="663988"/>
                        <a:pt x="2626726" y="665108"/>
                      </a:cubicBezTo>
                      <a:lnTo>
                        <a:pt x="2654846" y="672779"/>
                      </a:lnTo>
                      <a:lnTo>
                        <a:pt x="2639890" y="697797"/>
                      </a:lnTo>
                      <a:cubicBezTo>
                        <a:pt x="2631730" y="707197"/>
                        <a:pt x="2621203" y="716383"/>
                        <a:pt x="2608796" y="724798"/>
                      </a:cubicBezTo>
                      <a:lnTo>
                        <a:pt x="2586455" y="736595"/>
                      </a:lnTo>
                      <a:lnTo>
                        <a:pt x="2627509" y="746800"/>
                      </a:lnTo>
                      <a:lnTo>
                        <a:pt x="2650737" y="758686"/>
                      </a:lnTo>
                      <a:lnTo>
                        <a:pt x="2648244" y="754628"/>
                      </a:lnTo>
                      <a:lnTo>
                        <a:pt x="2628885" y="744147"/>
                      </a:lnTo>
                      <a:lnTo>
                        <a:pt x="2649149" y="723195"/>
                      </a:lnTo>
                      <a:lnTo>
                        <a:pt x="2649187" y="723175"/>
                      </a:lnTo>
                      <a:lnTo>
                        <a:pt x="2650909" y="716287"/>
                      </a:lnTo>
                      <a:lnTo>
                        <a:pt x="2677993" y="683164"/>
                      </a:lnTo>
                      <a:lnTo>
                        <a:pt x="2664108" y="660016"/>
                      </a:lnTo>
                      <a:lnTo>
                        <a:pt x="2664099" y="659974"/>
                      </a:lnTo>
                      <a:lnTo>
                        <a:pt x="2657891" y="656527"/>
                      </a:lnTo>
                      <a:cubicBezTo>
                        <a:pt x="2648237" y="648669"/>
                        <a:pt x="2638720" y="638441"/>
                        <a:pt x="2629913" y="626308"/>
                      </a:cubicBezTo>
                      <a:close/>
                      <a:moveTo>
                        <a:pt x="2107790" y="568800"/>
                      </a:moveTo>
                      <a:lnTo>
                        <a:pt x="2103858" y="580747"/>
                      </a:lnTo>
                      <a:cubicBezTo>
                        <a:pt x="2097512" y="594329"/>
                        <a:pt x="2089155" y="608213"/>
                        <a:pt x="2078918" y="621672"/>
                      </a:cubicBezTo>
                      <a:lnTo>
                        <a:pt x="2055499" y="646652"/>
                      </a:lnTo>
                      <a:lnTo>
                        <a:pt x="2055376" y="651826"/>
                      </a:lnTo>
                      <a:cubicBezTo>
                        <a:pt x="2053241" y="668602"/>
                        <a:pt x="2049466" y="684361"/>
                        <a:pt x="2044471" y="698496"/>
                      </a:cubicBezTo>
                      <a:lnTo>
                        <a:pt x="2038754" y="710069"/>
                      </a:lnTo>
                      <a:lnTo>
                        <a:pt x="2054443" y="727629"/>
                      </a:lnTo>
                      <a:lnTo>
                        <a:pt x="2068078" y="752595"/>
                      </a:lnTo>
                      <a:lnTo>
                        <a:pt x="2071260" y="738982"/>
                      </a:lnTo>
                      <a:cubicBezTo>
                        <a:pt x="2076255" y="724848"/>
                        <a:pt x="2082474" y="712337"/>
                        <a:pt x="2089498" y="702060"/>
                      </a:cubicBezTo>
                      <a:lnTo>
                        <a:pt x="2109910" y="681253"/>
                      </a:lnTo>
                      <a:lnTo>
                        <a:pt x="2124457" y="706511"/>
                      </a:lnTo>
                      <a:cubicBezTo>
                        <a:pt x="2128683" y="718220"/>
                        <a:pt x="2131568" y="731890"/>
                        <a:pt x="2132863" y="746825"/>
                      </a:cubicBezTo>
                      <a:lnTo>
                        <a:pt x="2132265" y="772082"/>
                      </a:lnTo>
                      <a:lnTo>
                        <a:pt x="2147792" y="755520"/>
                      </a:lnTo>
                      <a:lnTo>
                        <a:pt x="2147269" y="726602"/>
                      </a:lnTo>
                      <a:cubicBezTo>
                        <a:pt x="2148646" y="711673"/>
                        <a:pt x="2151608" y="698020"/>
                        <a:pt x="2155899" y="686335"/>
                      </a:cubicBezTo>
                      <a:lnTo>
                        <a:pt x="2170586" y="661158"/>
                      </a:lnTo>
                      <a:lnTo>
                        <a:pt x="2190881" y="682079"/>
                      </a:lnTo>
                      <a:lnTo>
                        <a:pt x="2206991" y="715155"/>
                      </a:lnTo>
                      <a:lnTo>
                        <a:pt x="2223536" y="710551"/>
                      </a:lnTo>
                      <a:lnTo>
                        <a:pt x="2223512" y="732936"/>
                      </a:lnTo>
                      <a:lnTo>
                        <a:pt x="2249610" y="704050"/>
                      </a:lnTo>
                      <a:lnTo>
                        <a:pt x="2274919" y="689590"/>
                      </a:lnTo>
                      <a:lnTo>
                        <a:pt x="2282034" y="717856"/>
                      </a:lnTo>
                      <a:cubicBezTo>
                        <a:pt x="2282909" y="730274"/>
                        <a:pt x="2281963" y="744212"/>
                        <a:pt x="2279140" y="758935"/>
                      </a:cubicBezTo>
                      <a:lnTo>
                        <a:pt x="2271683" y="783074"/>
                      </a:lnTo>
                      <a:lnTo>
                        <a:pt x="2294808" y="769159"/>
                      </a:lnTo>
                      <a:lnTo>
                        <a:pt x="2305588" y="747151"/>
                      </a:lnTo>
                      <a:cubicBezTo>
                        <a:pt x="2316013" y="733837"/>
                        <a:pt x="2327327" y="722235"/>
                        <a:pt x="2338857" y="712653"/>
                      </a:cubicBezTo>
                      <a:lnTo>
                        <a:pt x="2354915" y="702264"/>
                      </a:lnTo>
                      <a:lnTo>
                        <a:pt x="2347691" y="670555"/>
                      </a:lnTo>
                      <a:lnTo>
                        <a:pt x="2347036" y="634461"/>
                      </a:lnTo>
                      <a:lnTo>
                        <a:pt x="2332598" y="644211"/>
                      </a:lnTo>
                      <a:cubicBezTo>
                        <a:pt x="2319266" y="651066"/>
                        <a:pt x="2304160" y="656930"/>
                        <a:pt x="2287826" y="661307"/>
                      </a:cubicBezTo>
                      <a:cubicBezTo>
                        <a:pt x="2255158" y="670059"/>
                        <a:pt x="2223766" y="671210"/>
                        <a:pt x="2199423" y="665992"/>
                      </a:cubicBezTo>
                      <a:lnTo>
                        <a:pt x="2179178" y="657732"/>
                      </a:lnTo>
                      <a:lnTo>
                        <a:pt x="2157369" y="660721"/>
                      </a:lnTo>
                      <a:lnTo>
                        <a:pt x="2161327" y="631844"/>
                      </a:lnTo>
                      <a:lnTo>
                        <a:pt x="2161346" y="631806"/>
                      </a:lnTo>
                      <a:lnTo>
                        <a:pt x="2158664" y="625231"/>
                      </a:lnTo>
                      <a:cubicBezTo>
                        <a:pt x="2156055" y="613060"/>
                        <a:pt x="2155037" y="599126"/>
                        <a:pt x="2155767" y="584153"/>
                      </a:cubicBezTo>
                      <a:lnTo>
                        <a:pt x="2156340" y="580577"/>
                      </a:lnTo>
                      <a:lnTo>
                        <a:pt x="2136045" y="572043"/>
                      </a:lnTo>
                      <a:lnTo>
                        <a:pt x="2136012" y="572015"/>
                      </a:lnTo>
                      <a:lnTo>
                        <a:pt x="2128968" y="572904"/>
                      </a:lnTo>
                      <a:close/>
                      <a:moveTo>
                        <a:pt x="1642130" y="552148"/>
                      </a:moveTo>
                      <a:lnTo>
                        <a:pt x="1631190" y="554948"/>
                      </a:lnTo>
                      <a:lnTo>
                        <a:pt x="1645560" y="563908"/>
                      </a:lnTo>
                      <a:close/>
                      <a:moveTo>
                        <a:pt x="1805424" y="533497"/>
                      </a:moveTo>
                      <a:lnTo>
                        <a:pt x="1804832" y="534719"/>
                      </a:lnTo>
                      <a:lnTo>
                        <a:pt x="1792356" y="547758"/>
                      </a:lnTo>
                      <a:lnTo>
                        <a:pt x="1798416" y="548098"/>
                      </a:lnTo>
                      <a:lnTo>
                        <a:pt x="1822658" y="555214"/>
                      </a:lnTo>
                      <a:lnTo>
                        <a:pt x="1811449" y="537168"/>
                      </a:lnTo>
                      <a:close/>
                      <a:moveTo>
                        <a:pt x="2021970" y="528981"/>
                      </a:moveTo>
                      <a:lnTo>
                        <a:pt x="2025612" y="546444"/>
                      </a:lnTo>
                      <a:lnTo>
                        <a:pt x="2033560" y="538342"/>
                      </a:lnTo>
                      <a:lnTo>
                        <a:pt x="2043217" y="555111"/>
                      </a:lnTo>
                      <a:lnTo>
                        <a:pt x="2050032" y="547843"/>
                      </a:lnTo>
                      <a:lnTo>
                        <a:pt x="2044791" y="545499"/>
                      </a:lnTo>
                      <a:close/>
                      <a:moveTo>
                        <a:pt x="2825683" y="503835"/>
                      </a:moveTo>
                      <a:lnTo>
                        <a:pt x="2821203" y="520166"/>
                      </a:lnTo>
                      <a:lnTo>
                        <a:pt x="2831492" y="513519"/>
                      </a:lnTo>
                      <a:close/>
                      <a:moveTo>
                        <a:pt x="2589147" y="493624"/>
                      </a:moveTo>
                      <a:lnTo>
                        <a:pt x="2562735" y="520783"/>
                      </a:lnTo>
                      <a:lnTo>
                        <a:pt x="2541465" y="534417"/>
                      </a:lnTo>
                      <a:lnTo>
                        <a:pt x="2583233" y="541132"/>
                      </a:lnTo>
                      <a:lnTo>
                        <a:pt x="2593527" y="545348"/>
                      </a:lnTo>
                      <a:lnTo>
                        <a:pt x="2591495" y="539046"/>
                      </a:lnTo>
                      <a:cubicBezTo>
                        <a:pt x="2588493" y="524358"/>
                        <a:pt x="2587377" y="510433"/>
                        <a:pt x="2588101" y="498005"/>
                      </a:cubicBezTo>
                      <a:close/>
                      <a:moveTo>
                        <a:pt x="3089632" y="468545"/>
                      </a:moveTo>
                      <a:lnTo>
                        <a:pt x="3066484" y="480747"/>
                      </a:lnTo>
                      <a:cubicBezTo>
                        <a:pt x="3052486" y="486113"/>
                        <a:pt x="3036831" y="490301"/>
                        <a:pt x="3020118" y="492876"/>
                      </a:cubicBezTo>
                      <a:cubicBezTo>
                        <a:pt x="3003405" y="495452"/>
                        <a:pt x="2987216" y="496173"/>
                        <a:pt x="2972252" y="495271"/>
                      </a:cubicBezTo>
                      <a:lnTo>
                        <a:pt x="2959551" y="492969"/>
                      </a:lnTo>
                      <a:lnTo>
                        <a:pt x="2947001" y="512894"/>
                      </a:lnTo>
                      <a:lnTo>
                        <a:pt x="2926767" y="532889"/>
                      </a:lnTo>
                      <a:lnTo>
                        <a:pt x="2940729" y="532191"/>
                      </a:lnTo>
                      <a:lnTo>
                        <a:pt x="2948854" y="533663"/>
                      </a:lnTo>
                      <a:lnTo>
                        <a:pt x="2951249" y="527792"/>
                      </a:lnTo>
                      <a:lnTo>
                        <a:pt x="2961853" y="536019"/>
                      </a:lnTo>
                      <a:lnTo>
                        <a:pt x="2981250" y="539534"/>
                      </a:lnTo>
                      <a:lnTo>
                        <a:pt x="3006882" y="553412"/>
                      </a:lnTo>
                      <a:lnTo>
                        <a:pt x="2990767" y="570075"/>
                      </a:lnTo>
                      <a:lnTo>
                        <a:pt x="2997327" y="579786"/>
                      </a:lnTo>
                      <a:lnTo>
                        <a:pt x="3007473" y="606362"/>
                      </a:lnTo>
                      <a:lnTo>
                        <a:pt x="3012461" y="593302"/>
                      </a:lnTo>
                      <a:cubicBezTo>
                        <a:pt x="3019316" y="579969"/>
                        <a:pt x="3027163" y="568411"/>
                        <a:pt x="3035508" y="559175"/>
                      </a:cubicBezTo>
                      <a:lnTo>
                        <a:pt x="3058538" y="541308"/>
                      </a:lnTo>
                      <a:lnTo>
                        <a:pt x="3069549" y="568296"/>
                      </a:lnTo>
                      <a:cubicBezTo>
                        <a:pt x="3072158" y="580467"/>
                        <a:pt x="3073175" y="594401"/>
                        <a:pt x="3072445" y="609375"/>
                      </a:cubicBezTo>
                      <a:lnTo>
                        <a:pt x="3068449" y="634321"/>
                      </a:lnTo>
                      <a:lnTo>
                        <a:pt x="3101277" y="607639"/>
                      </a:lnTo>
                      <a:cubicBezTo>
                        <a:pt x="3113880" y="599521"/>
                        <a:pt x="3126456" y="593435"/>
                        <a:pt x="3138301" y="589609"/>
                      </a:cubicBezTo>
                      <a:lnTo>
                        <a:pt x="3157443" y="586985"/>
                      </a:lnTo>
                      <a:lnTo>
                        <a:pt x="3135583" y="567153"/>
                      </a:lnTo>
                      <a:cubicBezTo>
                        <a:pt x="3113003" y="541975"/>
                        <a:pt x="3097783" y="514497"/>
                        <a:pt x="3091428" y="490425"/>
                      </a:cubicBezTo>
                      <a:close/>
                      <a:moveTo>
                        <a:pt x="2349014" y="430020"/>
                      </a:moveTo>
                      <a:lnTo>
                        <a:pt x="2324643" y="439326"/>
                      </a:lnTo>
                      <a:lnTo>
                        <a:pt x="2290836" y="444742"/>
                      </a:lnTo>
                      <a:lnTo>
                        <a:pt x="2287570" y="448760"/>
                      </a:lnTo>
                      <a:cubicBezTo>
                        <a:pt x="2275613" y="460717"/>
                        <a:pt x="2262981" y="470869"/>
                        <a:pt x="2250379" y="478988"/>
                      </a:cubicBezTo>
                      <a:lnTo>
                        <a:pt x="2238773" y="484640"/>
                      </a:lnTo>
                      <a:lnTo>
                        <a:pt x="2240429" y="508129"/>
                      </a:lnTo>
                      <a:lnTo>
                        <a:pt x="2235928" y="536218"/>
                      </a:lnTo>
                      <a:lnTo>
                        <a:pt x="2246778" y="527401"/>
                      </a:lnTo>
                      <a:cubicBezTo>
                        <a:pt x="2259380" y="519282"/>
                        <a:pt x="2271956" y="513196"/>
                        <a:pt x="2283801" y="509370"/>
                      </a:cubicBezTo>
                      <a:lnTo>
                        <a:pt x="2312679" y="505411"/>
                      </a:lnTo>
                      <a:lnTo>
                        <a:pt x="2308720" y="534288"/>
                      </a:lnTo>
                      <a:cubicBezTo>
                        <a:pt x="2304893" y="546134"/>
                        <a:pt x="2298808" y="558710"/>
                        <a:pt x="2290690" y="571313"/>
                      </a:cubicBezTo>
                      <a:lnTo>
                        <a:pt x="2274755" y="590919"/>
                      </a:lnTo>
                      <a:lnTo>
                        <a:pt x="2316526" y="584226"/>
                      </a:lnTo>
                      <a:lnTo>
                        <a:pt x="2354481" y="586902"/>
                      </a:lnTo>
                      <a:lnTo>
                        <a:pt x="2355452" y="582370"/>
                      </a:lnTo>
                      <a:lnTo>
                        <a:pt x="2370139" y="557194"/>
                      </a:lnTo>
                      <a:lnTo>
                        <a:pt x="2390435" y="578114"/>
                      </a:lnTo>
                      <a:cubicBezTo>
                        <a:pt x="2397402" y="588430"/>
                        <a:pt x="2403550" y="600975"/>
                        <a:pt x="2408468" y="615137"/>
                      </a:cubicBezTo>
                      <a:lnTo>
                        <a:pt x="2414787" y="642874"/>
                      </a:lnTo>
                      <a:lnTo>
                        <a:pt x="2421556" y="630642"/>
                      </a:lnTo>
                      <a:cubicBezTo>
                        <a:pt x="2430213" y="618403"/>
                        <a:pt x="2439606" y="608060"/>
                        <a:pt x="2449164" y="600085"/>
                      </a:cubicBezTo>
                      <a:lnTo>
                        <a:pt x="2466310" y="590289"/>
                      </a:lnTo>
                      <a:lnTo>
                        <a:pt x="2446424" y="582146"/>
                      </a:lnTo>
                      <a:lnTo>
                        <a:pt x="2429781" y="567965"/>
                      </a:lnTo>
                      <a:lnTo>
                        <a:pt x="2408131" y="563980"/>
                      </a:lnTo>
                      <a:lnTo>
                        <a:pt x="2420927" y="537792"/>
                      </a:lnTo>
                      <a:lnTo>
                        <a:pt x="2420957" y="537761"/>
                      </a:lnTo>
                      <a:lnTo>
                        <a:pt x="2420467" y="530678"/>
                      </a:lnTo>
                      <a:cubicBezTo>
                        <a:pt x="2421797" y="518301"/>
                        <a:pt x="2425192" y="504749"/>
                        <a:pt x="2430571" y="490755"/>
                      </a:cubicBezTo>
                      <a:lnTo>
                        <a:pt x="2432234" y="487538"/>
                      </a:lnTo>
                      <a:lnTo>
                        <a:pt x="2415628" y="473082"/>
                      </a:lnTo>
                      <a:lnTo>
                        <a:pt x="2415606" y="473046"/>
                      </a:lnTo>
                      <a:lnTo>
                        <a:pt x="2408638" y="471686"/>
                      </a:lnTo>
                      <a:cubicBezTo>
                        <a:pt x="2397027" y="467197"/>
                        <a:pt x="2384815" y="460411"/>
                        <a:pt x="2372691" y="451594"/>
                      </a:cubicBezTo>
                      <a:close/>
                      <a:moveTo>
                        <a:pt x="2174041" y="350559"/>
                      </a:moveTo>
                      <a:lnTo>
                        <a:pt x="2180082" y="366379"/>
                      </a:lnTo>
                      <a:lnTo>
                        <a:pt x="2184451" y="354935"/>
                      </a:lnTo>
                      <a:close/>
                      <a:moveTo>
                        <a:pt x="2521026" y="274612"/>
                      </a:moveTo>
                      <a:lnTo>
                        <a:pt x="2521813" y="291529"/>
                      </a:lnTo>
                      <a:lnTo>
                        <a:pt x="2529544" y="282027"/>
                      </a:lnTo>
                      <a:close/>
                      <a:moveTo>
                        <a:pt x="2597433" y="0"/>
                      </a:moveTo>
                      <a:lnTo>
                        <a:pt x="2613715" y="24176"/>
                      </a:lnTo>
                      <a:cubicBezTo>
                        <a:pt x="2618751" y="35561"/>
                        <a:pt x="2622587" y="48994"/>
                        <a:pt x="2624926" y="63803"/>
                      </a:cubicBezTo>
                      <a:lnTo>
                        <a:pt x="2626247" y="92218"/>
                      </a:lnTo>
                      <a:lnTo>
                        <a:pt x="2635070" y="81375"/>
                      </a:lnTo>
                      <a:cubicBezTo>
                        <a:pt x="2645753" y="70858"/>
                        <a:pt x="2656824" y="62335"/>
                        <a:pt x="2667640" y="56174"/>
                      </a:cubicBezTo>
                      <a:lnTo>
                        <a:pt x="2695104" y="46411"/>
                      </a:lnTo>
                      <a:lnTo>
                        <a:pt x="2697117" y="75489"/>
                      </a:lnTo>
                      <a:cubicBezTo>
                        <a:pt x="2695786" y="87867"/>
                        <a:pt x="2692391" y="101418"/>
                        <a:pt x="2687013" y="115412"/>
                      </a:cubicBezTo>
                      <a:lnTo>
                        <a:pt x="2675410" y="137855"/>
                      </a:lnTo>
                      <a:lnTo>
                        <a:pt x="2714939" y="122787"/>
                      </a:lnTo>
                      <a:cubicBezTo>
                        <a:pt x="2729450" y="119020"/>
                        <a:pt x="2743298" y="117174"/>
                        <a:pt x="2755746" y="117247"/>
                      </a:cubicBezTo>
                      <a:lnTo>
                        <a:pt x="2784412" y="122524"/>
                      </a:lnTo>
                      <a:lnTo>
                        <a:pt x="2771616" y="148713"/>
                      </a:lnTo>
                      <a:cubicBezTo>
                        <a:pt x="2756933" y="168819"/>
                        <a:pt x="2732753" y="188870"/>
                        <a:pt x="2702556" y="204100"/>
                      </a:cubicBezTo>
                      <a:cubicBezTo>
                        <a:pt x="2687457" y="211714"/>
                        <a:pt x="2672284" y="217403"/>
                        <a:pt x="2657774" y="221170"/>
                      </a:cubicBezTo>
                      <a:lnTo>
                        <a:pt x="2644982" y="222905"/>
                      </a:lnTo>
                      <a:lnTo>
                        <a:pt x="2639205" y="245734"/>
                      </a:lnTo>
                      <a:lnTo>
                        <a:pt x="2626140" y="271003"/>
                      </a:lnTo>
                      <a:lnTo>
                        <a:pt x="2639203" y="266024"/>
                      </a:lnTo>
                      <a:cubicBezTo>
                        <a:pt x="2653715" y="262258"/>
                        <a:pt x="2667562" y="260412"/>
                        <a:pt x="2680010" y="260485"/>
                      </a:cubicBezTo>
                      <a:lnTo>
                        <a:pt x="2708677" y="265762"/>
                      </a:lnTo>
                      <a:lnTo>
                        <a:pt x="2695880" y="291951"/>
                      </a:lnTo>
                      <a:lnTo>
                        <a:pt x="2668815" y="319780"/>
                      </a:lnTo>
                      <a:lnTo>
                        <a:pt x="2679979" y="321835"/>
                      </a:lnTo>
                      <a:lnTo>
                        <a:pt x="2671483" y="339220"/>
                      </a:lnTo>
                      <a:lnTo>
                        <a:pt x="2687667" y="341823"/>
                      </a:lnTo>
                      <a:cubicBezTo>
                        <a:pt x="2702116" y="345816"/>
                        <a:pt x="2715032" y="351142"/>
                        <a:pt x="2725776" y="357429"/>
                      </a:cubicBezTo>
                      <a:lnTo>
                        <a:pt x="2747963" y="376332"/>
                      </a:lnTo>
                      <a:lnTo>
                        <a:pt x="2723787" y="392613"/>
                      </a:lnTo>
                      <a:cubicBezTo>
                        <a:pt x="2701018" y="402685"/>
                        <a:pt x="2670053" y="407959"/>
                        <a:pt x="2636286" y="406050"/>
                      </a:cubicBezTo>
                      <a:lnTo>
                        <a:pt x="2602481" y="400615"/>
                      </a:lnTo>
                      <a:lnTo>
                        <a:pt x="2598122" y="403409"/>
                      </a:lnTo>
                      <a:cubicBezTo>
                        <a:pt x="2583024" y="411024"/>
                        <a:pt x="2567850" y="416713"/>
                        <a:pt x="2553339" y="420480"/>
                      </a:cubicBezTo>
                      <a:lnTo>
                        <a:pt x="2540549" y="422216"/>
                      </a:lnTo>
                      <a:lnTo>
                        <a:pt x="2534771" y="445044"/>
                      </a:lnTo>
                      <a:lnTo>
                        <a:pt x="2521707" y="470314"/>
                      </a:lnTo>
                      <a:lnTo>
                        <a:pt x="2534770" y="465335"/>
                      </a:lnTo>
                      <a:cubicBezTo>
                        <a:pt x="2549280" y="461568"/>
                        <a:pt x="2563129" y="459722"/>
                        <a:pt x="2575576" y="459795"/>
                      </a:cubicBezTo>
                      <a:lnTo>
                        <a:pt x="2604242" y="465073"/>
                      </a:lnTo>
                      <a:lnTo>
                        <a:pt x="2600482" y="472769"/>
                      </a:lnTo>
                      <a:lnTo>
                        <a:pt x="2620354" y="483805"/>
                      </a:lnTo>
                      <a:cubicBezTo>
                        <a:pt x="2630009" y="491663"/>
                        <a:pt x="2639526" y="501891"/>
                        <a:pt x="2648332" y="514024"/>
                      </a:cubicBezTo>
                      <a:lnTo>
                        <a:pt x="2662409" y="538743"/>
                      </a:lnTo>
                      <a:lnTo>
                        <a:pt x="2665348" y="525076"/>
                      </a:lnTo>
                      <a:cubicBezTo>
                        <a:pt x="2670092" y="510855"/>
                        <a:pt x="2676087" y="498236"/>
                        <a:pt x="2682929" y="487836"/>
                      </a:cubicBezTo>
                      <a:lnTo>
                        <a:pt x="2702968" y="466670"/>
                      </a:lnTo>
                      <a:lnTo>
                        <a:pt x="2717961" y="491666"/>
                      </a:lnTo>
                      <a:cubicBezTo>
                        <a:pt x="2722393" y="503297"/>
                        <a:pt x="2725521" y="516915"/>
                        <a:pt x="2727081" y="531824"/>
                      </a:cubicBezTo>
                      <a:lnTo>
                        <a:pt x="2726931" y="557088"/>
                      </a:lnTo>
                      <a:lnTo>
                        <a:pt x="2741182" y="541336"/>
                      </a:lnTo>
                      <a:lnTo>
                        <a:pt x="2748986" y="512887"/>
                      </a:lnTo>
                      <a:cubicBezTo>
                        <a:pt x="2755112" y="497126"/>
                        <a:pt x="2762581" y="482746"/>
                        <a:pt x="2770845" y="470237"/>
                      </a:cubicBezTo>
                      <a:lnTo>
                        <a:pt x="2783208" y="455644"/>
                      </a:lnTo>
                      <a:lnTo>
                        <a:pt x="2767115" y="427385"/>
                      </a:lnTo>
                      <a:cubicBezTo>
                        <a:pt x="2753488" y="396431"/>
                        <a:pt x="2747571" y="365582"/>
                        <a:pt x="2749019" y="340728"/>
                      </a:cubicBezTo>
                      <a:lnTo>
                        <a:pt x="2755790" y="312377"/>
                      </a:lnTo>
                      <a:lnTo>
                        <a:pt x="2781272" y="326528"/>
                      </a:lnTo>
                      <a:cubicBezTo>
                        <a:pt x="2790927" y="334385"/>
                        <a:pt x="2800444" y="344613"/>
                        <a:pt x="2809250" y="356746"/>
                      </a:cubicBezTo>
                      <a:lnTo>
                        <a:pt x="2823327" y="381467"/>
                      </a:lnTo>
                      <a:lnTo>
                        <a:pt x="2826266" y="367799"/>
                      </a:lnTo>
                      <a:cubicBezTo>
                        <a:pt x="2831010" y="353578"/>
                        <a:pt x="2837006" y="340959"/>
                        <a:pt x="2843847" y="330559"/>
                      </a:cubicBezTo>
                      <a:lnTo>
                        <a:pt x="2863886" y="309393"/>
                      </a:lnTo>
                      <a:lnTo>
                        <a:pt x="2878879" y="334388"/>
                      </a:lnTo>
                      <a:cubicBezTo>
                        <a:pt x="2883311" y="346021"/>
                        <a:pt x="2886439" y="359637"/>
                        <a:pt x="2887999" y="374547"/>
                      </a:cubicBezTo>
                      <a:lnTo>
                        <a:pt x="2887849" y="399811"/>
                      </a:lnTo>
                      <a:lnTo>
                        <a:pt x="2902100" y="384058"/>
                      </a:lnTo>
                      <a:lnTo>
                        <a:pt x="2909904" y="355611"/>
                      </a:lnTo>
                      <a:cubicBezTo>
                        <a:pt x="2922155" y="324087"/>
                        <a:pt x="2939784" y="298089"/>
                        <a:pt x="2958384" y="281539"/>
                      </a:cubicBezTo>
                      <a:lnTo>
                        <a:pt x="2983219" y="266281"/>
                      </a:lnTo>
                      <a:lnTo>
                        <a:pt x="2991231" y="294306"/>
                      </a:lnTo>
                      <a:cubicBezTo>
                        <a:pt x="2992502" y="306688"/>
                        <a:pt x="2991998" y="320650"/>
                        <a:pt x="2989646" y="335456"/>
                      </a:cubicBezTo>
                      <a:lnTo>
                        <a:pt x="2982121" y="362889"/>
                      </a:lnTo>
                      <a:lnTo>
                        <a:pt x="2993864" y="355303"/>
                      </a:lnTo>
                      <a:cubicBezTo>
                        <a:pt x="3007274" y="348602"/>
                        <a:pt x="3020436" y="343919"/>
                        <a:pt x="3032628" y="341402"/>
                      </a:cubicBezTo>
                      <a:lnTo>
                        <a:pt x="3061764" y="340605"/>
                      </a:lnTo>
                      <a:lnTo>
                        <a:pt x="3054691" y="368881"/>
                      </a:lnTo>
                      <a:cubicBezTo>
                        <a:pt x="3049600" y="380241"/>
                        <a:pt x="3042183" y="392080"/>
                        <a:pt x="3032744" y="403727"/>
                      </a:cubicBezTo>
                      <a:lnTo>
                        <a:pt x="3014773" y="421485"/>
                      </a:lnTo>
                      <a:lnTo>
                        <a:pt x="3057024" y="419371"/>
                      </a:lnTo>
                      <a:cubicBezTo>
                        <a:pt x="3071989" y="420273"/>
                        <a:pt x="3085729" y="422799"/>
                        <a:pt x="3097545" y="426714"/>
                      </a:cubicBezTo>
                      <a:lnTo>
                        <a:pt x="3123177" y="440592"/>
                      </a:lnTo>
                      <a:lnTo>
                        <a:pt x="3102914" y="461544"/>
                      </a:lnTo>
                      <a:lnTo>
                        <a:pt x="3099432" y="463379"/>
                      </a:lnTo>
                      <a:lnTo>
                        <a:pt x="3117665" y="466896"/>
                      </a:lnTo>
                      <a:cubicBezTo>
                        <a:pt x="3129284" y="471361"/>
                        <a:pt x="3141510" y="478120"/>
                        <a:pt x="3153654" y="486912"/>
                      </a:cubicBezTo>
                      <a:lnTo>
                        <a:pt x="3174722" y="506026"/>
                      </a:lnTo>
                      <a:lnTo>
                        <a:pt x="3173263" y="492123"/>
                      </a:lnTo>
                      <a:cubicBezTo>
                        <a:pt x="3173349" y="477132"/>
                        <a:pt x="3175122" y="463273"/>
                        <a:pt x="3178388" y="451261"/>
                      </a:cubicBezTo>
                      <a:lnTo>
                        <a:pt x="3190848" y="424912"/>
                      </a:lnTo>
                      <a:lnTo>
                        <a:pt x="3212873" y="444004"/>
                      </a:lnTo>
                      <a:cubicBezTo>
                        <a:pt x="3220704" y="453680"/>
                        <a:pt x="3227913" y="465647"/>
                        <a:pt x="3234034" y="479332"/>
                      </a:cubicBezTo>
                      <a:lnTo>
                        <a:pt x="3241751" y="503389"/>
                      </a:lnTo>
                      <a:lnTo>
                        <a:pt x="3250394" y="483985"/>
                      </a:lnTo>
                      <a:lnTo>
                        <a:pt x="3248961" y="454521"/>
                      </a:lnTo>
                      <a:cubicBezTo>
                        <a:pt x="3250798" y="420750"/>
                        <a:pt x="3259466" y="390559"/>
                        <a:pt x="3271993" y="369044"/>
                      </a:cubicBezTo>
                      <a:lnTo>
                        <a:pt x="3290849" y="346817"/>
                      </a:lnTo>
                      <a:lnTo>
                        <a:pt x="3307182" y="370958"/>
                      </a:lnTo>
                      <a:cubicBezTo>
                        <a:pt x="3312242" y="382331"/>
                        <a:pt x="3316107" y="395756"/>
                        <a:pt x="3318478" y="410560"/>
                      </a:cubicBezTo>
                      <a:lnTo>
                        <a:pt x="3319860" y="438973"/>
                      </a:lnTo>
                      <a:lnTo>
                        <a:pt x="3328659" y="428111"/>
                      </a:lnTo>
                      <a:cubicBezTo>
                        <a:pt x="3339320" y="417570"/>
                        <a:pt x="3350372" y="409025"/>
                        <a:pt x="3361176" y="402841"/>
                      </a:cubicBezTo>
                      <a:lnTo>
                        <a:pt x="3388619" y="393019"/>
                      </a:lnTo>
                      <a:lnTo>
                        <a:pt x="3390693" y="422093"/>
                      </a:lnTo>
                      <a:cubicBezTo>
                        <a:pt x="3389388" y="434472"/>
                        <a:pt x="3386022" y="448031"/>
                        <a:pt x="3380674" y="462037"/>
                      </a:cubicBezTo>
                      <a:lnTo>
                        <a:pt x="3369120" y="484504"/>
                      </a:lnTo>
                      <a:lnTo>
                        <a:pt x="3408617" y="469352"/>
                      </a:lnTo>
                      <a:cubicBezTo>
                        <a:pt x="3423120" y="465554"/>
                        <a:pt x="3436963" y="463680"/>
                        <a:pt x="3449412" y="463726"/>
                      </a:cubicBezTo>
                      <a:lnTo>
                        <a:pt x="3478090" y="468941"/>
                      </a:lnTo>
                      <a:lnTo>
                        <a:pt x="3465349" y="495157"/>
                      </a:lnTo>
                      <a:cubicBezTo>
                        <a:pt x="3450709" y="515295"/>
                        <a:pt x="3426572" y="535397"/>
                        <a:pt x="3396408" y="550691"/>
                      </a:cubicBezTo>
                      <a:cubicBezTo>
                        <a:pt x="3381325" y="558338"/>
                        <a:pt x="3366163" y="564059"/>
                        <a:pt x="3351660" y="567857"/>
                      </a:cubicBezTo>
                      <a:lnTo>
                        <a:pt x="3338874" y="569620"/>
                      </a:lnTo>
                      <a:lnTo>
                        <a:pt x="3333146" y="592461"/>
                      </a:lnTo>
                      <a:lnTo>
                        <a:pt x="3320135" y="617758"/>
                      </a:lnTo>
                      <a:lnTo>
                        <a:pt x="3333187" y="612751"/>
                      </a:lnTo>
                      <a:cubicBezTo>
                        <a:pt x="3347690" y="608953"/>
                        <a:pt x="3361534" y="607078"/>
                        <a:pt x="3373983" y="607124"/>
                      </a:cubicBezTo>
                      <a:lnTo>
                        <a:pt x="3402659" y="612341"/>
                      </a:lnTo>
                      <a:lnTo>
                        <a:pt x="3389919" y="638556"/>
                      </a:lnTo>
                      <a:lnTo>
                        <a:pt x="3362914" y="666442"/>
                      </a:lnTo>
                      <a:lnTo>
                        <a:pt x="3374081" y="668473"/>
                      </a:lnTo>
                      <a:lnTo>
                        <a:pt x="3365622" y="685877"/>
                      </a:lnTo>
                      <a:lnTo>
                        <a:pt x="3381812" y="688445"/>
                      </a:lnTo>
                      <a:lnTo>
                        <a:pt x="3401073" y="696285"/>
                      </a:lnTo>
                      <a:lnTo>
                        <a:pt x="3390375" y="670840"/>
                      </a:lnTo>
                      <a:lnTo>
                        <a:pt x="3419294" y="667190"/>
                      </a:lnTo>
                      <a:lnTo>
                        <a:pt x="3428984" y="669067"/>
                      </a:lnTo>
                      <a:lnTo>
                        <a:pt x="3429514" y="667938"/>
                      </a:lnTo>
                      <a:lnTo>
                        <a:pt x="3449511" y="646733"/>
                      </a:lnTo>
                      <a:lnTo>
                        <a:pt x="3464554" y="671699"/>
                      </a:lnTo>
                      <a:lnTo>
                        <a:pt x="3465955" y="677812"/>
                      </a:lnTo>
                      <a:lnTo>
                        <a:pt x="3485690" y="686640"/>
                      </a:lnTo>
                      <a:lnTo>
                        <a:pt x="3479981" y="673879"/>
                      </a:lnTo>
                      <a:cubicBezTo>
                        <a:pt x="3475400" y="659605"/>
                        <a:pt x="3472777" y="645882"/>
                        <a:pt x="3472146" y="633450"/>
                      </a:cubicBezTo>
                      <a:lnTo>
                        <a:pt x="3475797" y="604532"/>
                      </a:lnTo>
                      <a:lnTo>
                        <a:pt x="3502666" y="615830"/>
                      </a:lnTo>
                      <a:cubicBezTo>
                        <a:pt x="3513118" y="622592"/>
                        <a:pt x="3523689" y="631725"/>
                        <a:pt x="3533761" y="642829"/>
                      </a:cubicBezTo>
                      <a:lnTo>
                        <a:pt x="3548575" y="663294"/>
                      </a:lnTo>
                      <a:lnTo>
                        <a:pt x="3550758" y="642164"/>
                      </a:lnTo>
                      <a:lnTo>
                        <a:pt x="3540236" y="614607"/>
                      </a:lnTo>
                      <a:cubicBezTo>
                        <a:pt x="3531482" y="581939"/>
                        <a:pt x="3530333" y="550548"/>
                        <a:pt x="3535551" y="526205"/>
                      </a:cubicBezTo>
                      <a:lnTo>
                        <a:pt x="3546562" y="499217"/>
                      </a:lnTo>
                      <a:lnTo>
                        <a:pt x="3569591" y="517084"/>
                      </a:lnTo>
                      <a:cubicBezTo>
                        <a:pt x="3577936" y="526320"/>
                        <a:pt x="3585784" y="537879"/>
                        <a:pt x="3592640" y="551211"/>
                      </a:cubicBezTo>
                      <a:lnTo>
                        <a:pt x="3602786" y="577787"/>
                      </a:lnTo>
                      <a:lnTo>
                        <a:pt x="3607773" y="564726"/>
                      </a:lnTo>
                      <a:cubicBezTo>
                        <a:pt x="3614628" y="551395"/>
                        <a:pt x="3622476" y="539836"/>
                        <a:pt x="3630821" y="530600"/>
                      </a:cubicBezTo>
                      <a:lnTo>
                        <a:pt x="3653851" y="512733"/>
                      </a:lnTo>
                      <a:lnTo>
                        <a:pt x="3664861" y="539720"/>
                      </a:lnTo>
                      <a:cubicBezTo>
                        <a:pt x="3667470" y="551892"/>
                        <a:pt x="3668487" y="565825"/>
                        <a:pt x="3667758" y="580800"/>
                      </a:cubicBezTo>
                      <a:lnTo>
                        <a:pt x="3663762" y="605746"/>
                      </a:lnTo>
                      <a:lnTo>
                        <a:pt x="3696590" y="579064"/>
                      </a:lnTo>
                      <a:cubicBezTo>
                        <a:pt x="3709193" y="570946"/>
                        <a:pt x="3721768" y="564860"/>
                        <a:pt x="3733614" y="561034"/>
                      </a:cubicBezTo>
                      <a:lnTo>
                        <a:pt x="3762492" y="557075"/>
                      </a:lnTo>
                      <a:lnTo>
                        <a:pt x="3758533" y="585952"/>
                      </a:lnTo>
                      <a:cubicBezTo>
                        <a:pt x="3750879" y="609643"/>
                        <a:pt x="3734189" y="636254"/>
                        <a:pt x="3710274" y="660169"/>
                      </a:cubicBezTo>
                      <a:cubicBezTo>
                        <a:pt x="3698317" y="672126"/>
                        <a:pt x="3685686" y="682278"/>
                        <a:pt x="3673082" y="690396"/>
                      </a:cubicBezTo>
                      <a:lnTo>
                        <a:pt x="3661478" y="696047"/>
                      </a:lnTo>
                      <a:lnTo>
                        <a:pt x="3663134" y="719537"/>
                      </a:lnTo>
                      <a:lnTo>
                        <a:pt x="3658634" y="747625"/>
                      </a:lnTo>
                      <a:lnTo>
                        <a:pt x="3669483" y="738807"/>
                      </a:lnTo>
                      <a:cubicBezTo>
                        <a:pt x="3682086" y="730689"/>
                        <a:pt x="3694661" y="724602"/>
                        <a:pt x="3706507" y="720777"/>
                      </a:cubicBezTo>
                      <a:lnTo>
                        <a:pt x="3735385" y="716818"/>
                      </a:lnTo>
                      <a:lnTo>
                        <a:pt x="3731426" y="745695"/>
                      </a:lnTo>
                      <a:lnTo>
                        <a:pt x="3714429" y="780597"/>
                      </a:lnTo>
                      <a:lnTo>
                        <a:pt x="3725674" y="779055"/>
                      </a:lnTo>
                      <a:lnTo>
                        <a:pt x="3723045" y="798227"/>
                      </a:lnTo>
                      <a:lnTo>
                        <a:pt x="3739231" y="795633"/>
                      </a:lnTo>
                      <a:cubicBezTo>
                        <a:pt x="3754205" y="794904"/>
                        <a:pt x="3768139" y="795921"/>
                        <a:pt x="3780311" y="798530"/>
                      </a:cubicBezTo>
                      <a:lnTo>
                        <a:pt x="3807299" y="809540"/>
                      </a:lnTo>
                      <a:lnTo>
                        <a:pt x="3789431" y="832570"/>
                      </a:lnTo>
                      <a:lnTo>
                        <a:pt x="3777638" y="840535"/>
                      </a:lnTo>
                      <a:lnTo>
                        <a:pt x="3774926" y="879027"/>
                      </a:lnTo>
                      <a:lnTo>
                        <a:pt x="3767470" y="903167"/>
                      </a:lnTo>
                      <a:lnTo>
                        <a:pt x="3790595" y="889250"/>
                      </a:lnTo>
                      <a:lnTo>
                        <a:pt x="3801375" y="867241"/>
                      </a:lnTo>
                      <a:cubicBezTo>
                        <a:pt x="3822227" y="840614"/>
                        <a:pt x="3846627" y="820832"/>
                        <a:pt x="3869221" y="810374"/>
                      </a:cubicBezTo>
                      <a:lnTo>
                        <a:pt x="3897409" y="802957"/>
                      </a:lnTo>
                      <a:lnTo>
                        <a:pt x="3896966" y="832101"/>
                      </a:lnTo>
                      <a:cubicBezTo>
                        <a:pt x="3894598" y="844322"/>
                        <a:pt x="3890075" y="857540"/>
                        <a:pt x="3883538" y="871032"/>
                      </a:cubicBezTo>
                      <a:lnTo>
                        <a:pt x="3868394" y="895113"/>
                      </a:lnTo>
                      <a:lnTo>
                        <a:pt x="3881829" y="891250"/>
                      </a:lnTo>
                      <a:cubicBezTo>
                        <a:pt x="3896606" y="888718"/>
                        <a:pt x="3910560" y="888044"/>
                        <a:pt x="3922958" y="889164"/>
                      </a:cubicBezTo>
                      <a:lnTo>
                        <a:pt x="3951078" y="896835"/>
                      </a:lnTo>
                      <a:lnTo>
                        <a:pt x="3936123" y="921854"/>
                      </a:lnTo>
                      <a:cubicBezTo>
                        <a:pt x="3927962" y="931253"/>
                        <a:pt x="3917436" y="940440"/>
                        <a:pt x="3905029" y="948855"/>
                      </a:cubicBezTo>
                      <a:lnTo>
                        <a:pt x="3882687" y="960651"/>
                      </a:lnTo>
                      <a:lnTo>
                        <a:pt x="3923741" y="970858"/>
                      </a:lnTo>
                      <a:cubicBezTo>
                        <a:pt x="3937805" y="976053"/>
                        <a:pt x="3950226" y="982447"/>
                        <a:pt x="3960402" y="989616"/>
                      </a:cubicBezTo>
                      <a:lnTo>
                        <a:pt x="3980921" y="1010319"/>
                      </a:lnTo>
                      <a:lnTo>
                        <a:pt x="3955459" y="1024508"/>
                      </a:lnTo>
                      <a:lnTo>
                        <a:pt x="3931354" y="1029181"/>
                      </a:lnTo>
                      <a:lnTo>
                        <a:pt x="3942365" y="1067785"/>
                      </a:lnTo>
                      <a:lnTo>
                        <a:pt x="3943747" y="1096199"/>
                      </a:lnTo>
                      <a:lnTo>
                        <a:pt x="3952546" y="1085336"/>
                      </a:lnTo>
                      <a:cubicBezTo>
                        <a:pt x="3963207" y="1074796"/>
                        <a:pt x="3974260" y="1066250"/>
                        <a:pt x="3985063" y="1060066"/>
                      </a:cubicBezTo>
                      <a:lnTo>
                        <a:pt x="4012506" y="1050244"/>
                      </a:lnTo>
                      <a:lnTo>
                        <a:pt x="4014580" y="1079318"/>
                      </a:lnTo>
                      <a:cubicBezTo>
                        <a:pt x="4013275" y="1091698"/>
                        <a:pt x="4009910" y="1105257"/>
                        <a:pt x="4004562" y="1119262"/>
                      </a:cubicBezTo>
                      <a:lnTo>
                        <a:pt x="3993007" y="1141730"/>
                      </a:lnTo>
                      <a:lnTo>
                        <a:pt x="4032504" y="1126577"/>
                      </a:lnTo>
                      <a:cubicBezTo>
                        <a:pt x="4047007" y="1122779"/>
                        <a:pt x="4060851" y="1120904"/>
                        <a:pt x="4073299" y="1120951"/>
                      </a:cubicBezTo>
                      <a:lnTo>
                        <a:pt x="4101976" y="1126166"/>
                      </a:lnTo>
                      <a:lnTo>
                        <a:pt x="4089236" y="1152382"/>
                      </a:lnTo>
                      <a:cubicBezTo>
                        <a:pt x="4074596" y="1172520"/>
                        <a:pt x="4050460" y="1192622"/>
                        <a:pt x="4020295" y="1207916"/>
                      </a:cubicBezTo>
                      <a:cubicBezTo>
                        <a:pt x="4005213" y="1215564"/>
                        <a:pt x="3990051" y="1221284"/>
                        <a:pt x="3975548" y="1225083"/>
                      </a:cubicBezTo>
                      <a:lnTo>
                        <a:pt x="3962761" y="1226845"/>
                      </a:lnTo>
                      <a:lnTo>
                        <a:pt x="3957034" y="1249686"/>
                      </a:lnTo>
                      <a:lnTo>
                        <a:pt x="3944023" y="1274984"/>
                      </a:lnTo>
                      <a:lnTo>
                        <a:pt x="3957075" y="1269976"/>
                      </a:lnTo>
                      <a:cubicBezTo>
                        <a:pt x="3971578" y="1266178"/>
                        <a:pt x="3985421" y="1264304"/>
                        <a:pt x="3997870" y="1264350"/>
                      </a:cubicBezTo>
                      <a:lnTo>
                        <a:pt x="4026548" y="1269566"/>
                      </a:lnTo>
                      <a:lnTo>
                        <a:pt x="4013806" y="1295782"/>
                      </a:lnTo>
                      <a:lnTo>
                        <a:pt x="3986801" y="1323668"/>
                      </a:lnTo>
                      <a:lnTo>
                        <a:pt x="3997968" y="1325699"/>
                      </a:lnTo>
                      <a:lnTo>
                        <a:pt x="3989510" y="1343103"/>
                      </a:lnTo>
                      <a:lnTo>
                        <a:pt x="4005700" y="1345671"/>
                      </a:lnTo>
                      <a:cubicBezTo>
                        <a:pt x="4020159" y="1349633"/>
                        <a:pt x="4033086" y="1354931"/>
                        <a:pt x="4043842" y="1361196"/>
                      </a:cubicBezTo>
                      <a:lnTo>
                        <a:pt x="4066070" y="1380052"/>
                      </a:lnTo>
                      <a:lnTo>
                        <a:pt x="4041928" y="1396384"/>
                      </a:lnTo>
                      <a:cubicBezTo>
                        <a:pt x="4030555" y="1401444"/>
                        <a:pt x="4017129" y="1405309"/>
                        <a:pt x="4002326" y="1407680"/>
                      </a:cubicBezTo>
                      <a:lnTo>
                        <a:pt x="4002005" y="1407695"/>
                      </a:lnTo>
                      <a:lnTo>
                        <a:pt x="4004459" y="1413854"/>
                      </a:lnTo>
                      <a:cubicBezTo>
                        <a:pt x="4006965" y="1426047"/>
                        <a:pt x="4007866" y="1439988"/>
                        <a:pt x="4007012" y="1454956"/>
                      </a:cubicBezTo>
                      <a:lnTo>
                        <a:pt x="4002807" y="1479868"/>
                      </a:lnTo>
                      <a:lnTo>
                        <a:pt x="4019402" y="1466610"/>
                      </a:lnTo>
                      <a:lnTo>
                        <a:pt x="4031673" y="1439782"/>
                      </a:lnTo>
                      <a:cubicBezTo>
                        <a:pt x="4040250" y="1425209"/>
                        <a:pt x="4049932" y="1412214"/>
                        <a:pt x="4060098" y="1401195"/>
                      </a:cubicBezTo>
                      <a:lnTo>
                        <a:pt x="4074643" y="1388777"/>
                      </a:lnTo>
                      <a:lnTo>
                        <a:pt x="4063297" y="1358300"/>
                      </a:lnTo>
                      <a:cubicBezTo>
                        <a:pt x="4054817" y="1325561"/>
                        <a:pt x="4053930" y="1294162"/>
                        <a:pt x="4059351" y="1269862"/>
                      </a:cubicBezTo>
                      <a:lnTo>
                        <a:pt x="4070586" y="1242967"/>
                      </a:lnTo>
                      <a:lnTo>
                        <a:pt x="4093466" y="1261026"/>
                      </a:lnTo>
                      <a:cubicBezTo>
                        <a:pt x="4101733" y="1270332"/>
                        <a:pt x="4109484" y="1281955"/>
                        <a:pt x="4116228" y="1295345"/>
                      </a:cubicBezTo>
                      <a:lnTo>
                        <a:pt x="4126153" y="1322004"/>
                      </a:lnTo>
                      <a:lnTo>
                        <a:pt x="4131249" y="1308986"/>
                      </a:lnTo>
                      <a:cubicBezTo>
                        <a:pt x="4138215" y="1295711"/>
                        <a:pt x="4146159" y="1284219"/>
                        <a:pt x="4154581" y="1275053"/>
                      </a:cubicBezTo>
                      <a:lnTo>
                        <a:pt x="4177758" y="1257378"/>
                      </a:lnTo>
                      <a:lnTo>
                        <a:pt x="4188544" y="1284458"/>
                      </a:lnTo>
                      <a:cubicBezTo>
                        <a:pt x="4191051" y="1296650"/>
                        <a:pt x="4191951" y="1310592"/>
                        <a:pt x="4191097" y="1325560"/>
                      </a:cubicBezTo>
                      <a:lnTo>
                        <a:pt x="4186892" y="1350472"/>
                      </a:lnTo>
                      <a:lnTo>
                        <a:pt x="4203486" y="1337213"/>
                      </a:lnTo>
                      <a:lnTo>
                        <a:pt x="4215758" y="1310385"/>
                      </a:lnTo>
                      <a:cubicBezTo>
                        <a:pt x="4232912" y="1281239"/>
                        <a:pt x="4254488" y="1258409"/>
                        <a:pt x="4275503" y="1245059"/>
                      </a:cubicBezTo>
                      <a:lnTo>
                        <a:pt x="4302465" y="1233986"/>
                      </a:lnTo>
                      <a:lnTo>
                        <a:pt x="4305874" y="1262934"/>
                      </a:lnTo>
                      <a:cubicBezTo>
                        <a:pt x="4305140" y="1275362"/>
                        <a:pt x="4302401" y="1289060"/>
                        <a:pt x="4297703" y="1303297"/>
                      </a:cubicBezTo>
                      <a:lnTo>
                        <a:pt x="4285869" y="1329166"/>
                      </a:lnTo>
                      <a:lnTo>
                        <a:pt x="4298677" y="1323564"/>
                      </a:lnTo>
                      <a:cubicBezTo>
                        <a:pt x="4312990" y="1319103"/>
                        <a:pt x="4326733" y="1316594"/>
                        <a:pt x="4339171" y="1316067"/>
                      </a:cubicBezTo>
                      <a:lnTo>
                        <a:pt x="4368057" y="1319959"/>
                      </a:lnTo>
                      <a:lnTo>
                        <a:pt x="4356536" y="1346733"/>
                      </a:lnTo>
                      <a:cubicBezTo>
                        <a:pt x="4349686" y="1357128"/>
                        <a:pt x="4340465" y="1367623"/>
                        <a:pt x="4329277" y="1377602"/>
                      </a:cubicBezTo>
                      <a:lnTo>
                        <a:pt x="4308689" y="1392244"/>
                      </a:lnTo>
                      <a:lnTo>
                        <a:pt x="4350731" y="1396942"/>
                      </a:lnTo>
                      <a:cubicBezTo>
                        <a:pt x="4365357" y="1400235"/>
                        <a:pt x="4378513" y="1404935"/>
                        <a:pt x="4389547" y="1410697"/>
                      </a:cubicBezTo>
                      <a:lnTo>
                        <a:pt x="4412618" y="1428511"/>
                      </a:lnTo>
                      <a:lnTo>
                        <a:pt x="4389253" y="1445936"/>
                      </a:lnTo>
                      <a:cubicBezTo>
                        <a:pt x="4366995" y="1457092"/>
                        <a:pt x="4336319" y="1463850"/>
                        <a:pt x="4302500" y="1463567"/>
                      </a:cubicBezTo>
                      <a:cubicBezTo>
                        <a:pt x="4285591" y="1463426"/>
                        <a:pt x="4269496" y="1461538"/>
                        <a:pt x="4254870" y="1458244"/>
                      </a:cubicBezTo>
                      <a:lnTo>
                        <a:pt x="4242705" y="1453934"/>
                      </a:lnTo>
                      <a:lnTo>
                        <a:pt x="4227117" y="1471585"/>
                      </a:lnTo>
                      <a:lnTo>
                        <a:pt x="4203935" y="1488072"/>
                      </a:lnTo>
                      <a:lnTo>
                        <a:pt x="4217828" y="1489625"/>
                      </a:lnTo>
                      <a:cubicBezTo>
                        <a:pt x="4232454" y="1492918"/>
                        <a:pt x="4245610" y="1497617"/>
                        <a:pt x="4256644" y="1503379"/>
                      </a:cubicBezTo>
                      <a:lnTo>
                        <a:pt x="4279716" y="1521194"/>
                      </a:lnTo>
                      <a:lnTo>
                        <a:pt x="4256351" y="1538619"/>
                      </a:lnTo>
                      <a:lnTo>
                        <a:pt x="4219550" y="1550971"/>
                      </a:lnTo>
                      <a:lnTo>
                        <a:pt x="4228533" y="1557908"/>
                      </a:lnTo>
                      <a:lnTo>
                        <a:pt x="4213020" y="1569477"/>
                      </a:lnTo>
                      <a:lnTo>
                        <a:pt x="4226219" y="1579200"/>
                      </a:lnTo>
                      <a:cubicBezTo>
                        <a:pt x="4237239" y="1589364"/>
                        <a:pt x="4246283" y="1600011"/>
                        <a:pt x="4252957" y="1610519"/>
                      </a:cubicBezTo>
                      <a:lnTo>
                        <a:pt x="4264031" y="1637482"/>
                      </a:lnTo>
                      <a:lnTo>
                        <a:pt x="4235082" y="1640891"/>
                      </a:lnTo>
                      <a:cubicBezTo>
                        <a:pt x="4210230" y="1639423"/>
                        <a:pt x="4180284" y="1629937"/>
                        <a:pt x="4151138" y="1612783"/>
                      </a:cubicBezTo>
                      <a:lnTo>
                        <a:pt x="4128429" y="1592014"/>
                      </a:lnTo>
                      <a:lnTo>
                        <a:pt x="4118415" y="1592965"/>
                      </a:lnTo>
                      <a:cubicBezTo>
                        <a:pt x="4101505" y="1592823"/>
                        <a:pt x="4085411" y="1590935"/>
                        <a:pt x="4070786" y="1587642"/>
                      </a:cubicBezTo>
                      <a:lnTo>
                        <a:pt x="4058620" y="1583330"/>
                      </a:lnTo>
                      <a:lnTo>
                        <a:pt x="4043033" y="1600983"/>
                      </a:lnTo>
                      <a:lnTo>
                        <a:pt x="4019850" y="1617469"/>
                      </a:lnTo>
                      <a:lnTo>
                        <a:pt x="4033744" y="1619022"/>
                      </a:lnTo>
                      <a:cubicBezTo>
                        <a:pt x="4048370" y="1622315"/>
                        <a:pt x="4061525" y="1627014"/>
                        <a:pt x="4072560" y="1632776"/>
                      </a:cubicBezTo>
                      <a:lnTo>
                        <a:pt x="4095631" y="1650591"/>
                      </a:lnTo>
                      <a:lnTo>
                        <a:pt x="4072265" y="1668017"/>
                      </a:lnTo>
                      <a:cubicBezTo>
                        <a:pt x="4061137" y="1673593"/>
                        <a:pt x="4047903" y="1678072"/>
                        <a:pt x="4033225" y="1681120"/>
                      </a:cubicBezTo>
                      <a:lnTo>
                        <a:pt x="4008073" y="1683507"/>
                      </a:lnTo>
                      <a:lnTo>
                        <a:pt x="4042134" y="1708596"/>
                      </a:lnTo>
                      <a:cubicBezTo>
                        <a:pt x="4053154" y="1718761"/>
                        <a:pt x="4062198" y="1729409"/>
                        <a:pt x="4068872" y="1739916"/>
                      </a:cubicBezTo>
                      <a:lnTo>
                        <a:pt x="4072561" y="1748898"/>
                      </a:lnTo>
                      <a:lnTo>
                        <a:pt x="4078971" y="1731275"/>
                      </a:lnTo>
                      <a:cubicBezTo>
                        <a:pt x="4085614" y="1717836"/>
                        <a:pt x="4093276" y="1706154"/>
                        <a:pt x="4101474" y="1696786"/>
                      </a:cubicBezTo>
                      <a:lnTo>
                        <a:pt x="4124218" y="1678556"/>
                      </a:lnTo>
                      <a:lnTo>
                        <a:pt x="4135654" y="1705365"/>
                      </a:lnTo>
                      <a:cubicBezTo>
                        <a:pt x="4138457" y="1717495"/>
                        <a:pt x="4139695" y="1731410"/>
                        <a:pt x="4139204" y="1746394"/>
                      </a:cubicBezTo>
                      <a:lnTo>
                        <a:pt x="4135150" y="1774550"/>
                      </a:lnTo>
                      <a:lnTo>
                        <a:pt x="4145857" y="1765562"/>
                      </a:lnTo>
                      <a:cubicBezTo>
                        <a:pt x="4158330" y="1757244"/>
                        <a:pt x="4170807" y="1750959"/>
                        <a:pt x="4182591" y="1746945"/>
                      </a:cubicBezTo>
                      <a:lnTo>
                        <a:pt x="4211401" y="1742528"/>
                      </a:lnTo>
                      <a:lnTo>
                        <a:pt x="4207901" y="1771465"/>
                      </a:lnTo>
                      <a:cubicBezTo>
                        <a:pt x="4204264" y="1783370"/>
                        <a:pt x="4198378" y="1796040"/>
                        <a:pt x="4190461" y="1808770"/>
                      </a:cubicBezTo>
                      <a:lnTo>
                        <a:pt x="4174840" y="1828627"/>
                      </a:lnTo>
                      <a:lnTo>
                        <a:pt x="4201418" y="1823934"/>
                      </a:lnTo>
                      <a:lnTo>
                        <a:pt x="4219378" y="1807260"/>
                      </a:lnTo>
                      <a:cubicBezTo>
                        <a:pt x="4248394" y="1789886"/>
                        <a:pt x="4278267" y="1780176"/>
                        <a:pt x="4303109" y="1778520"/>
                      </a:cubicBezTo>
                      <a:lnTo>
                        <a:pt x="4332082" y="1781711"/>
                      </a:lnTo>
                      <a:lnTo>
                        <a:pt x="4321212" y="1808756"/>
                      </a:lnTo>
                      <a:cubicBezTo>
                        <a:pt x="4314617" y="1819313"/>
                        <a:pt x="4305653" y="1830029"/>
                        <a:pt x="4294710" y="1840277"/>
                      </a:cubicBezTo>
                      <a:lnTo>
                        <a:pt x="4271934" y="1857321"/>
                      </a:lnTo>
                      <a:lnTo>
                        <a:pt x="4285861" y="1858535"/>
                      </a:lnTo>
                      <a:cubicBezTo>
                        <a:pt x="4300562" y="1861473"/>
                        <a:pt x="4313828" y="1865852"/>
                        <a:pt x="4324999" y="1871345"/>
                      </a:cubicBezTo>
                      <a:lnTo>
                        <a:pt x="4348495" y="1888595"/>
                      </a:lnTo>
                      <a:lnTo>
                        <a:pt x="4325559" y="1906582"/>
                      </a:lnTo>
                      <a:cubicBezTo>
                        <a:pt x="4314569" y="1912428"/>
                        <a:pt x="4301447" y="1917226"/>
                        <a:pt x="4286848" y="1920629"/>
                      </a:cubicBezTo>
                      <a:lnTo>
                        <a:pt x="4261762" y="1923624"/>
                      </a:lnTo>
                      <a:lnTo>
                        <a:pt x="4296420" y="1947881"/>
                      </a:lnTo>
                      <a:cubicBezTo>
                        <a:pt x="4307683" y="1957775"/>
                        <a:pt x="4316983" y="1968200"/>
                        <a:pt x="4323910" y="1978544"/>
                      </a:cubicBezTo>
                      <a:lnTo>
                        <a:pt x="4335633" y="2005230"/>
                      </a:lnTo>
                      <a:lnTo>
                        <a:pt x="4306776" y="2009339"/>
                      </a:lnTo>
                      <a:cubicBezTo>
                        <a:pt x="4281895" y="2008474"/>
                        <a:pt x="4251729" y="1999718"/>
                        <a:pt x="4222175" y="1983274"/>
                      </a:cubicBezTo>
                      <a:lnTo>
                        <a:pt x="4178033" y="1944826"/>
                      </a:lnTo>
                      <a:lnTo>
                        <a:pt x="4152157" y="1954215"/>
                      </a:lnTo>
                      <a:lnTo>
                        <a:pt x="4123912" y="1957587"/>
                      </a:lnTo>
                      <a:lnTo>
                        <a:pt x="4135364" y="1965603"/>
                      </a:lnTo>
                      <a:cubicBezTo>
                        <a:pt x="4146627" y="1975497"/>
                        <a:pt x="4155927" y="1985924"/>
                        <a:pt x="4162854" y="1996266"/>
                      </a:cubicBezTo>
                      <a:lnTo>
                        <a:pt x="4174577" y="2022953"/>
                      </a:lnTo>
                      <a:lnTo>
                        <a:pt x="4145721" y="2027061"/>
                      </a:lnTo>
                      <a:lnTo>
                        <a:pt x="4107498" y="2020284"/>
                      </a:lnTo>
                      <a:lnTo>
                        <a:pt x="4112063" y="2030675"/>
                      </a:lnTo>
                      <a:lnTo>
                        <a:pt x="4092905" y="2033402"/>
                      </a:lnTo>
                      <a:lnTo>
                        <a:pt x="4099837" y="2048257"/>
                      </a:lnTo>
                      <a:cubicBezTo>
                        <a:pt x="4104643" y="2062459"/>
                        <a:pt x="4107484" y="2076137"/>
                        <a:pt x="4108312" y="2088557"/>
                      </a:cubicBezTo>
                      <a:lnTo>
                        <a:pt x="4105121" y="2117530"/>
                      </a:lnTo>
                      <a:lnTo>
                        <a:pt x="4078076" y="2106660"/>
                      </a:lnTo>
                      <a:cubicBezTo>
                        <a:pt x="4056961" y="2093470"/>
                        <a:pt x="4035214" y="2070803"/>
                        <a:pt x="4017841" y="2041786"/>
                      </a:cubicBezTo>
                      <a:lnTo>
                        <a:pt x="4003364" y="2010758"/>
                      </a:lnTo>
                      <a:lnTo>
                        <a:pt x="3998604" y="2008719"/>
                      </a:lnTo>
                      <a:lnTo>
                        <a:pt x="3954462" y="1970271"/>
                      </a:lnTo>
                      <a:lnTo>
                        <a:pt x="3928588" y="1979659"/>
                      </a:lnTo>
                      <a:lnTo>
                        <a:pt x="3900342" y="1983031"/>
                      </a:lnTo>
                      <a:lnTo>
                        <a:pt x="3911794" y="1991047"/>
                      </a:lnTo>
                      <a:cubicBezTo>
                        <a:pt x="3923057" y="2000942"/>
                        <a:pt x="3932357" y="2011367"/>
                        <a:pt x="3939284" y="2021710"/>
                      </a:cubicBezTo>
                      <a:lnTo>
                        <a:pt x="3951007" y="2048397"/>
                      </a:lnTo>
                      <a:lnTo>
                        <a:pt x="3922151" y="2052505"/>
                      </a:lnTo>
                      <a:cubicBezTo>
                        <a:pt x="3909710" y="2052073"/>
                        <a:pt x="3895949" y="2049667"/>
                        <a:pt x="3881603" y="2045314"/>
                      </a:cubicBezTo>
                      <a:lnTo>
                        <a:pt x="3858380" y="2035365"/>
                      </a:lnTo>
                      <a:lnTo>
                        <a:pt x="3876267" y="2073701"/>
                      </a:lnTo>
                      <a:cubicBezTo>
                        <a:pt x="3881073" y="2087902"/>
                        <a:pt x="3883914" y="2101581"/>
                        <a:pt x="3884742" y="2114001"/>
                      </a:cubicBezTo>
                      <a:lnTo>
                        <a:pt x="3881551" y="2142974"/>
                      </a:lnTo>
                      <a:lnTo>
                        <a:pt x="3854506" y="2132104"/>
                      </a:lnTo>
                      <a:cubicBezTo>
                        <a:pt x="3833391" y="2118914"/>
                        <a:pt x="3811644" y="2096247"/>
                        <a:pt x="3794271" y="2067230"/>
                      </a:cubicBezTo>
                      <a:cubicBezTo>
                        <a:pt x="3776899" y="2038213"/>
                        <a:pt x="3767187" y="2008340"/>
                        <a:pt x="3765532" y="1983499"/>
                      </a:cubicBezTo>
                      <a:lnTo>
                        <a:pt x="3767925" y="1961765"/>
                      </a:lnTo>
                      <a:lnTo>
                        <a:pt x="3763262" y="1951151"/>
                      </a:lnTo>
                      <a:lnTo>
                        <a:pt x="3737987" y="1956050"/>
                      </a:lnTo>
                      <a:lnTo>
                        <a:pt x="3735932" y="1955973"/>
                      </a:lnTo>
                      <a:lnTo>
                        <a:pt x="3733132" y="1957867"/>
                      </a:lnTo>
                      <a:cubicBezTo>
                        <a:pt x="3710385" y="1967987"/>
                        <a:pt x="3679431" y="1973327"/>
                        <a:pt x="3645661" y="1971489"/>
                      </a:cubicBezTo>
                      <a:cubicBezTo>
                        <a:pt x="3628775" y="1970572"/>
                        <a:pt x="3612785" y="1967945"/>
                        <a:pt x="3598326" y="1963982"/>
                      </a:cubicBezTo>
                      <a:lnTo>
                        <a:pt x="3594790" y="1962543"/>
                      </a:lnTo>
                      <a:lnTo>
                        <a:pt x="3589156" y="1965518"/>
                      </a:lnTo>
                      <a:lnTo>
                        <a:pt x="3602724" y="1968890"/>
                      </a:lnTo>
                      <a:cubicBezTo>
                        <a:pt x="3616786" y="1974085"/>
                        <a:pt x="3629208" y="1980480"/>
                        <a:pt x="3639384" y="1987648"/>
                      </a:cubicBezTo>
                      <a:lnTo>
                        <a:pt x="3659903" y="2008352"/>
                      </a:lnTo>
                      <a:lnTo>
                        <a:pt x="3634441" y="2022541"/>
                      </a:lnTo>
                      <a:lnTo>
                        <a:pt x="3596332" y="2029928"/>
                      </a:lnTo>
                      <a:lnTo>
                        <a:pt x="3604321" y="2037991"/>
                      </a:lnTo>
                      <a:lnTo>
                        <a:pt x="3587417" y="2047411"/>
                      </a:lnTo>
                      <a:lnTo>
                        <a:pt x="3599216" y="2058789"/>
                      </a:lnTo>
                      <a:cubicBezTo>
                        <a:pt x="3608797" y="2070319"/>
                        <a:pt x="3616358" y="2082068"/>
                        <a:pt x="3621587" y="2093364"/>
                      </a:cubicBezTo>
                      <a:lnTo>
                        <a:pt x="3629004" y="2121553"/>
                      </a:lnTo>
                      <a:lnTo>
                        <a:pt x="3599860" y="2121111"/>
                      </a:lnTo>
                      <a:cubicBezTo>
                        <a:pt x="3575418" y="2116374"/>
                        <a:pt x="3546986" y="2103019"/>
                        <a:pt x="3520359" y="2082167"/>
                      </a:cubicBezTo>
                      <a:lnTo>
                        <a:pt x="3500592" y="2058585"/>
                      </a:lnTo>
                      <a:lnTo>
                        <a:pt x="3490539" y="2058205"/>
                      </a:lnTo>
                      <a:cubicBezTo>
                        <a:pt x="3473797" y="2055833"/>
                        <a:pt x="3458092" y="2051837"/>
                        <a:pt x="3444029" y="2046641"/>
                      </a:cubicBezTo>
                      <a:lnTo>
                        <a:pt x="3432538" y="2040762"/>
                      </a:lnTo>
                      <a:lnTo>
                        <a:pt x="3414758" y="2056201"/>
                      </a:lnTo>
                      <a:lnTo>
                        <a:pt x="3389602" y="2069483"/>
                      </a:lnTo>
                      <a:lnTo>
                        <a:pt x="3403169" y="2072856"/>
                      </a:lnTo>
                      <a:cubicBezTo>
                        <a:pt x="3417231" y="2078052"/>
                        <a:pt x="3429653" y="2084446"/>
                        <a:pt x="3439830" y="2091615"/>
                      </a:cubicBezTo>
                      <a:lnTo>
                        <a:pt x="3460348" y="2112318"/>
                      </a:lnTo>
                      <a:lnTo>
                        <a:pt x="3434887" y="2126507"/>
                      </a:lnTo>
                      <a:cubicBezTo>
                        <a:pt x="3423119" y="2130567"/>
                        <a:pt x="3409410" y="2133259"/>
                        <a:pt x="3394458" y="2134343"/>
                      </a:cubicBezTo>
                      <a:lnTo>
                        <a:pt x="3369212" y="2133389"/>
                      </a:lnTo>
                      <a:lnTo>
                        <a:pt x="3399662" y="2162755"/>
                      </a:lnTo>
                      <a:cubicBezTo>
                        <a:pt x="3409243" y="2174286"/>
                        <a:pt x="3416803" y="2186034"/>
                        <a:pt x="3422033" y="2197330"/>
                      </a:cubicBezTo>
                      <a:lnTo>
                        <a:pt x="3429450" y="2225519"/>
                      </a:lnTo>
                      <a:lnTo>
                        <a:pt x="3400304" y="2225077"/>
                      </a:lnTo>
                      <a:cubicBezTo>
                        <a:pt x="3375863" y="2220341"/>
                        <a:pt x="3347432" y="2206986"/>
                        <a:pt x="3320805" y="2186134"/>
                      </a:cubicBezTo>
                      <a:cubicBezTo>
                        <a:pt x="3294178" y="2165282"/>
                        <a:pt x="3274394" y="2140883"/>
                        <a:pt x="3263937" y="2118289"/>
                      </a:cubicBezTo>
                      <a:lnTo>
                        <a:pt x="3258373" y="2097144"/>
                      </a:lnTo>
                      <a:lnTo>
                        <a:pt x="3242877" y="2081508"/>
                      </a:lnTo>
                      <a:lnTo>
                        <a:pt x="3268338" y="2067318"/>
                      </a:lnTo>
                      <a:lnTo>
                        <a:pt x="3268379" y="2067309"/>
                      </a:lnTo>
                      <a:lnTo>
                        <a:pt x="3272023" y="2061216"/>
                      </a:lnTo>
                      <a:cubicBezTo>
                        <a:pt x="3280183" y="2051817"/>
                        <a:pt x="3290710" y="2042631"/>
                        <a:pt x="3303117" y="2034215"/>
                      </a:cubicBezTo>
                      <a:lnTo>
                        <a:pt x="3306319" y="2032524"/>
                      </a:lnTo>
                      <a:lnTo>
                        <a:pt x="3300944" y="2011173"/>
                      </a:lnTo>
                      <a:lnTo>
                        <a:pt x="3300947" y="2011130"/>
                      </a:lnTo>
                      <a:lnTo>
                        <a:pt x="3296004" y="2006034"/>
                      </a:lnTo>
                      <a:cubicBezTo>
                        <a:pt x="3289037" y="1995718"/>
                        <a:pt x="3282887" y="1983174"/>
                        <a:pt x="3277970" y="1969011"/>
                      </a:cubicBezTo>
                      <a:lnTo>
                        <a:pt x="3271219" y="1939380"/>
                      </a:lnTo>
                      <a:lnTo>
                        <a:pt x="3270384" y="1940181"/>
                      </a:lnTo>
                      <a:cubicBezTo>
                        <a:pt x="3258413" y="1949206"/>
                        <a:pt x="3244525" y="1957556"/>
                        <a:pt x="3229175" y="1964649"/>
                      </a:cubicBezTo>
                      <a:cubicBezTo>
                        <a:pt x="3213824" y="1971742"/>
                        <a:pt x="3198465" y="1976909"/>
                        <a:pt x="3183832" y="1980177"/>
                      </a:cubicBezTo>
                      <a:lnTo>
                        <a:pt x="3170991" y="1981474"/>
                      </a:lnTo>
                      <a:lnTo>
                        <a:pt x="3164435" y="2004090"/>
                      </a:lnTo>
                      <a:lnTo>
                        <a:pt x="3150514" y="2028898"/>
                      </a:lnTo>
                      <a:lnTo>
                        <a:pt x="3163740" y="2024369"/>
                      </a:lnTo>
                      <a:cubicBezTo>
                        <a:pt x="3178371" y="2021100"/>
                        <a:pt x="3192275" y="2019731"/>
                        <a:pt x="3204713" y="2020229"/>
                      </a:cubicBezTo>
                      <a:lnTo>
                        <a:pt x="3233181" y="2026485"/>
                      </a:lnTo>
                      <a:lnTo>
                        <a:pt x="3219495" y="2052220"/>
                      </a:lnTo>
                      <a:lnTo>
                        <a:pt x="3191495" y="2079106"/>
                      </a:lnTo>
                      <a:lnTo>
                        <a:pt x="3202580" y="2081543"/>
                      </a:lnTo>
                      <a:lnTo>
                        <a:pt x="3193495" y="2098627"/>
                      </a:lnTo>
                      <a:lnTo>
                        <a:pt x="3209579" y="2101781"/>
                      </a:lnTo>
                      <a:cubicBezTo>
                        <a:pt x="3223884" y="2106267"/>
                        <a:pt x="3236610" y="2112033"/>
                        <a:pt x="3247133" y="2118683"/>
                      </a:cubicBezTo>
                      <a:lnTo>
                        <a:pt x="3268660" y="2138335"/>
                      </a:lnTo>
                      <a:lnTo>
                        <a:pt x="3243940" y="2153779"/>
                      </a:lnTo>
                      <a:cubicBezTo>
                        <a:pt x="3220840" y="2163065"/>
                        <a:pt x="3189712" y="2167277"/>
                        <a:pt x="3156030" y="2164213"/>
                      </a:cubicBezTo>
                      <a:lnTo>
                        <a:pt x="3122432" y="2157623"/>
                      </a:lnTo>
                      <a:lnTo>
                        <a:pt x="3117980" y="2160267"/>
                      </a:lnTo>
                      <a:cubicBezTo>
                        <a:pt x="3102629" y="2167361"/>
                        <a:pt x="3087269" y="2172526"/>
                        <a:pt x="3072638" y="2175795"/>
                      </a:cubicBezTo>
                      <a:lnTo>
                        <a:pt x="3059795" y="2177092"/>
                      </a:lnTo>
                      <a:lnTo>
                        <a:pt x="3053240" y="2199709"/>
                      </a:lnTo>
                      <a:lnTo>
                        <a:pt x="3039318" y="2224517"/>
                      </a:lnTo>
                      <a:lnTo>
                        <a:pt x="3052544" y="2219987"/>
                      </a:lnTo>
                      <a:cubicBezTo>
                        <a:pt x="3067175" y="2216720"/>
                        <a:pt x="3081078" y="2215349"/>
                        <a:pt x="3093516" y="2215847"/>
                      </a:cubicBezTo>
                      <a:lnTo>
                        <a:pt x="3121985" y="2222103"/>
                      </a:lnTo>
                      <a:lnTo>
                        <a:pt x="3108300" y="2247839"/>
                      </a:lnTo>
                      <a:cubicBezTo>
                        <a:pt x="3100619" y="2257635"/>
                        <a:pt x="3090565" y="2267335"/>
                        <a:pt x="3078594" y="2276360"/>
                      </a:cubicBezTo>
                      <a:lnTo>
                        <a:pt x="3056870" y="2289259"/>
                      </a:lnTo>
                      <a:lnTo>
                        <a:pt x="3098384" y="2297400"/>
                      </a:lnTo>
                      <a:cubicBezTo>
                        <a:pt x="3112689" y="2301885"/>
                        <a:pt x="3125414" y="2307650"/>
                        <a:pt x="3135936" y="2314301"/>
                      </a:cubicBezTo>
                      <a:lnTo>
                        <a:pt x="3157463" y="2333953"/>
                      </a:lnTo>
                      <a:lnTo>
                        <a:pt x="3132744" y="2349397"/>
                      </a:lnTo>
                      <a:cubicBezTo>
                        <a:pt x="3109644" y="2358683"/>
                        <a:pt x="3078515" y="2362895"/>
                        <a:pt x="3044835" y="2359831"/>
                      </a:cubicBezTo>
                      <a:cubicBezTo>
                        <a:pt x="3011154" y="2356767"/>
                        <a:pt x="2981296" y="2347007"/>
                        <a:pt x="2960251" y="2333706"/>
                      </a:cubicBezTo>
                      <a:lnTo>
                        <a:pt x="2944103" y="2318964"/>
                      </a:lnTo>
                      <a:lnTo>
                        <a:pt x="2922602" y="2314240"/>
                      </a:lnTo>
                      <a:lnTo>
                        <a:pt x="2936287" y="2288504"/>
                      </a:lnTo>
                      <a:lnTo>
                        <a:pt x="2936318" y="2288475"/>
                      </a:lnTo>
                      <a:lnTo>
                        <a:pt x="2936072" y="2281378"/>
                      </a:lnTo>
                      <a:lnTo>
                        <a:pt x="2952948" y="2242062"/>
                      </a:lnTo>
                      <a:lnTo>
                        <a:pt x="2933207" y="2223652"/>
                      </a:lnTo>
                      <a:lnTo>
                        <a:pt x="2933186" y="2223614"/>
                      </a:lnTo>
                      <a:lnTo>
                        <a:pt x="2926268" y="2222017"/>
                      </a:lnTo>
                      <a:cubicBezTo>
                        <a:pt x="2914818" y="2217133"/>
                        <a:pt x="2902846" y="2209933"/>
                        <a:pt x="2891030" y="2200706"/>
                      </a:cubicBezTo>
                      <a:lnTo>
                        <a:pt x="2865232" y="2175531"/>
                      </a:lnTo>
                      <a:lnTo>
                        <a:pt x="2843412" y="2188486"/>
                      </a:lnTo>
                      <a:lnTo>
                        <a:pt x="2827322" y="2193997"/>
                      </a:lnTo>
                      <a:lnTo>
                        <a:pt x="2840662" y="2200000"/>
                      </a:lnTo>
                      <a:lnTo>
                        <a:pt x="2862189" y="2219652"/>
                      </a:lnTo>
                      <a:lnTo>
                        <a:pt x="2837469" y="2235096"/>
                      </a:lnTo>
                      <a:cubicBezTo>
                        <a:pt x="2825919" y="2239739"/>
                        <a:pt x="2812362" y="2243114"/>
                        <a:pt x="2797482" y="2244944"/>
                      </a:cubicBezTo>
                      <a:lnTo>
                        <a:pt x="2768929" y="2245293"/>
                      </a:lnTo>
                      <a:lnTo>
                        <a:pt x="2764752" y="2252735"/>
                      </a:lnTo>
                      <a:lnTo>
                        <a:pt x="2777978" y="2248205"/>
                      </a:lnTo>
                      <a:cubicBezTo>
                        <a:pt x="2792609" y="2244938"/>
                        <a:pt x="2806512" y="2243569"/>
                        <a:pt x="2818951" y="2244066"/>
                      </a:cubicBezTo>
                      <a:lnTo>
                        <a:pt x="2847420" y="2250322"/>
                      </a:lnTo>
                      <a:lnTo>
                        <a:pt x="2833733" y="2276057"/>
                      </a:lnTo>
                      <a:lnTo>
                        <a:pt x="2805732" y="2302944"/>
                      </a:lnTo>
                      <a:lnTo>
                        <a:pt x="2816818" y="2305379"/>
                      </a:lnTo>
                      <a:lnTo>
                        <a:pt x="2807732" y="2322464"/>
                      </a:lnTo>
                      <a:lnTo>
                        <a:pt x="2823817" y="2325618"/>
                      </a:lnTo>
                      <a:cubicBezTo>
                        <a:pt x="2838122" y="2330104"/>
                        <a:pt x="2850848" y="2335869"/>
                        <a:pt x="2861371" y="2342520"/>
                      </a:cubicBezTo>
                      <a:lnTo>
                        <a:pt x="2882898" y="2362172"/>
                      </a:lnTo>
                      <a:lnTo>
                        <a:pt x="2858178" y="2377616"/>
                      </a:lnTo>
                      <a:cubicBezTo>
                        <a:pt x="2835078" y="2386902"/>
                        <a:pt x="2803950" y="2391114"/>
                        <a:pt x="2770268" y="2388049"/>
                      </a:cubicBezTo>
                      <a:lnTo>
                        <a:pt x="2736670" y="2381460"/>
                      </a:lnTo>
                      <a:lnTo>
                        <a:pt x="2732218" y="2384104"/>
                      </a:lnTo>
                      <a:cubicBezTo>
                        <a:pt x="2716867" y="2391198"/>
                        <a:pt x="2701508" y="2396363"/>
                        <a:pt x="2686876" y="2399631"/>
                      </a:cubicBezTo>
                      <a:lnTo>
                        <a:pt x="2674033" y="2400929"/>
                      </a:lnTo>
                      <a:lnTo>
                        <a:pt x="2667478" y="2423546"/>
                      </a:lnTo>
                      <a:lnTo>
                        <a:pt x="2653556" y="2448353"/>
                      </a:lnTo>
                      <a:lnTo>
                        <a:pt x="2666782" y="2443824"/>
                      </a:lnTo>
                      <a:cubicBezTo>
                        <a:pt x="2681413" y="2440556"/>
                        <a:pt x="2695316" y="2439186"/>
                        <a:pt x="2707754" y="2439684"/>
                      </a:cubicBezTo>
                      <a:lnTo>
                        <a:pt x="2736223" y="2445940"/>
                      </a:lnTo>
                      <a:lnTo>
                        <a:pt x="2722538" y="2471675"/>
                      </a:lnTo>
                      <a:cubicBezTo>
                        <a:pt x="2714857" y="2481471"/>
                        <a:pt x="2704803" y="2491171"/>
                        <a:pt x="2692832" y="2500197"/>
                      </a:cubicBezTo>
                      <a:lnTo>
                        <a:pt x="2671108" y="2513095"/>
                      </a:lnTo>
                      <a:lnTo>
                        <a:pt x="2712622" y="2521236"/>
                      </a:lnTo>
                      <a:cubicBezTo>
                        <a:pt x="2726927" y="2525722"/>
                        <a:pt x="2739652" y="2531487"/>
                        <a:pt x="2750174" y="2538138"/>
                      </a:cubicBezTo>
                      <a:lnTo>
                        <a:pt x="2771701" y="2557790"/>
                      </a:lnTo>
                      <a:lnTo>
                        <a:pt x="2746982" y="2573234"/>
                      </a:lnTo>
                      <a:cubicBezTo>
                        <a:pt x="2723882" y="2582520"/>
                        <a:pt x="2692754" y="2586732"/>
                        <a:pt x="2659073" y="2583668"/>
                      </a:cubicBezTo>
                      <a:cubicBezTo>
                        <a:pt x="2625392" y="2580604"/>
                        <a:pt x="2595534" y="2570844"/>
                        <a:pt x="2574490" y="2557542"/>
                      </a:cubicBezTo>
                      <a:lnTo>
                        <a:pt x="2558341" y="2542801"/>
                      </a:lnTo>
                      <a:lnTo>
                        <a:pt x="2536840" y="2538076"/>
                      </a:lnTo>
                      <a:lnTo>
                        <a:pt x="2550525" y="2512341"/>
                      </a:lnTo>
                      <a:lnTo>
                        <a:pt x="2550556" y="2512311"/>
                      </a:lnTo>
                      <a:lnTo>
                        <a:pt x="2550309" y="2505216"/>
                      </a:lnTo>
                      <a:lnTo>
                        <a:pt x="2567186" y="2465899"/>
                      </a:lnTo>
                      <a:lnTo>
                        <a:pt x="2547445" y="2447489"/>
                      </a:lnTo>
                      <a:lnTo>
                        <a:pt x="2547424" y="2447451"/>
                      </a:lnTo>
                      <a:lnTo>
                        <a:pt x="2540506" y="2445853"/>
                      </a:lnTo>
                      <a:cubicBezTo>
                        <a:pt x="2529056" y="2440970"/>
                        <a:pt x="2517084" y="2433769"/>
                        <a:pt x="2505268" y="2424542"/>
                      </a:cubicBezTo>
                      <a:lnTo>
                        <a:pt x="2501652" y="2421014"/>
                      </a:lnTo>
                      <a:lnTo>
                        <a:pt x="2473671" y="2427436"/>
                      </a:lnTo>
                      <a:lnTo>
                        <a:pt x="2439438" y="2428112"/>
                      </a:lnTo>
                      <a:lnTo>
                        <a:pt x="2435647" y="2431637"/>
                      </a:lnTo>
                      <a:cubicBezTo>
                        <a:pt x="2422147" y="2441821"/>
                        <a:pt x="2408230" y="2450122"/>
                        <a:pt x="2394623" y="2456415"/>
                      </a:cubicBezTo>
                      <a:lnTo>
                        <a:pt x="2382346" y="2460402"/>
                      </a:lnTo>
                      <a:lnTo>
                        <a:pt x="2380728" y="2483894"/>
                      </a:lnTo>
                      <a:lnTo>
                        <a:pt x="2372376" y="2511088"/>
                      </a:lnTo>
                      <a:lnTo>
                        <a:pt x="2384343" y="2503861"/>
                      </a:lnTo>
                      <a:cubicBezTo>
                        <a:pt x="2397950" y="2497568"/>
                        <a:pt x="2411248" y="2493285"/>
                        <a:pt x="2423509" y="2491139"/>
                      </a:cubicBezTo>
                      <a:lnTo>
                        <a:pt x="2452658" y="2491223"/>
                      </a:lnTo>
                      <a:lnTo>
                        <a:pt x="2444731" y="2519273"/>
                      </a:lnTo>
                      <a:cubicBezTo>
                        <a:pt x="2439300" y="2530473"/>
                        <a:pt x="2431528" y="2542083"/>
                        <a:pt x="2421740" y="2553438"/>
                      </a:cubicBezTo>
                      <a:lnTo>
                        <a:pt x="2403241" y="2570644"/>
                      </a:lnTo>
                      <a:lnTo>
                        <a:pt x="2445536" y="2569811"/>
                      </a:lnTo>
                      <a:cubicBezTo>
                        <a:pt x="2460467" y="2571165"/>
                        <a:pt x="2474124" y="2574104"/>
                        <a:pt x="2485816" y="2578376"/>
                      </a:cubicBezTo>
                      <a:lnTo>
                        <a:pt x="2511017" y="2593023"/>
                      </a:lnTo>
                      <a:lnTo>
                        <a:pt x="2490129" y="2613352"/>
                      </a:lnTo>
                      <a:cubicBezTo>
                        <a:pt x="2469519" y="2627319"/>
                        <a:pt x="2439989" y="2638027"/>
                        <a:pt x="2406423" y="2642165"/>
                      </a:cubicBezTo>
                      <a:cubicBezTo>
                        <a:pt x="2372856" y="2646303"/>
                        <a:pt x="2341609" y="2643088"/>
                        <a:pt x="2318225" y="2634545"/>
                      </a:cubicBezTo>
                      <a:lnTo>
                        <a:pt x="2299321" y="2623557"/>
                      </a:lnTo>
                      <a:lnTo>
                        <a:pt x="2277308" y="2623493"/>
                      </a:lnTo>
                      <a:lnTo>
                        <a:pt x="2285232" y="2595444"/>
                      </a:lnTo>
                      <a:lnTo>
                        <a:pt x="2285257" y="2595407"/>
                      </a:lnTo>
                      <a:lnTo>
                        <a:pt x="2283512" y="2588526"/>
                      </a:lnTo>
                      <a:cubicBezTo>
                        <a:pt x="2282617" y="2576110"/>
                        <a:pt x="2283542" y="2562170"/>
                        <a:pt x="2286341" y="2547442"/>
                      </a:cubicBezTo>
                      <a:lnTo>
                        <a:pt x="2287404" y="2543979"/>
                      </a:lnTo>
                      <a:lnTo>
                        <a:pt x="2268489" y="2532714"/>
                      </a:lnTo>
                      <a:lnTo>
                        <a:pt x="2268460" y="2532681"/>
                      </a:lnTo>
                      <a:lnTo>
                        <a:pt x="2261361" y="2532585"/>
                      </a:lnTo>
                      <a:cubicBezTo>
                        <a:pt x="2236913" y="2527888"/>
                        <a:pt x="2208460" y="2514579"/>
                        <a:pt x="2181798" y="2493770"/>
                      </a:cubicBezTo>
                      <a:cubicBezTo>
                        <a:pt x="2168468" y="2483365"/>
                        <a:pt x="2156848" y="2472072"/>
                        <a:pt x="2147248" y="2460556"/>
                      </a:cubicBezTo>
                      <a:lnTo>
                        <a:pt x="2133499" y="2439381"/>
                      </a:lnTo>
                      <a:lnTo>
                        <a:pt x="2125067" y="2456448"/>
                      </a:lnTo>
                      <a:lnTo>
                        <a:pt x="2126491" y="2478416"/>
                      </a:lnTo>
                      <a:lnTo>
                        <a:pt x="2097970" y="2472404"/>
                      </a:lnTo>
                      <a:lnTo>
                        <a:pt x="2097933" y="2472384"/>
                      </a:lnTo>
                      <a:lnTo>
                        <a:pt x="2091184" y="2474589"/>
                      </a:lnTo>
                      <a:cubicBezTo>
                        <a:pt x="2078858" y="2476322"/>
                        <a:pt x="2064887" y="2476341"/>
                        <a:pt x="2050003" y="2474544"/>
                      </a:cubicBezTo>
                      <a:lnTo>
                        <a:pt x="2046477" y="2473717"/>
                      </a:lnTo>
                      <a:lnTo>
                        <a:pt x="2036515" y="2493351"/>
                      </a:lnTo>
                      <a:lnTo>
                        <a:pt x="2036485" y="2493382"/>
                      </a:lnTo>
                      <a:lnTo>
                        <a:pt x="2036869" y="2500471"/>
                      </a:lnTo>
                      <a:cubicBezTo>
                        <a:pt x="2033836" y="2525181"/>
                        <a:pt x="2022479" y="2554468"/>
                        <a:pt x="2003520" y="2582475"/>
                      </a:cubicBezTo>
                      <a:cubicBezTo>
                        <a:pt x="1984561" y="2610482"/>
                        <a:pt x="1961589" y="2631904"/>
                        <a:pt x="1939773" y="2643902"/>
                      </a:cubicBezTo>
                      <a:lnTo>
                        <a:pt x="1912165" y="2653250"/>
                      </a:lnTo>
                      <a:lnTo>
                        <a:pt x="1910590" y="2624145"/>
                      </a:lnTo>
                      <a:cubicBezTo>
                        <a:pt x="1912107" y="2611789"/>
                        <a:pt x="1915705" y="2598291"/>
                        <a:pt x="1921292" y="2584379"/>
                      </a:cubicBezTo>
                      <a:lnTo>
                        <a:pt x="1934734" y="2559308"/>
                      </a:lnTo>
                      <a:lnTo>
                        <a:pt x="1921598" y="2564091"/>
                      </a:lnTo>
                      <a:cubicBezTo>
                        <a:pt x="1907033" y="2567639"/>
                        <a:pt x="1893158" y="2569276"/>
                        <a:pt x="1880712" y="2569017"/>
                      </a:cubicBezTo>
                      <a:lnTo>
                        <a:pt x="1852129" y="2563310"/>
                      </a:lnTo>
                      <a:lnTo>
                        <a:pt x="1865317" y="2537317"/>
                      </a:lnTo>
                      <a:cubicBezTo>
                        <a:pt x="1872808" y="2527375"/>
                        <a:pt x="1882674" y="2517482"/>
                        <a:pt x="1894468" y="2508229"/>
                      </a:cubicBezTo>
                      <a:lnTo>
                        <a:pt x="1915940" y="2494915"/>
                      </a:lnTo>
                      <a:lnTo>
                        <a:pt x="1895020" y="2491229"/>
                      </a:lnTo>
                      <a:lnTo>
                        <a:pt x="1866780" y="2499755"/>
                      </a:lnTo>
                      <a:cubicBezTo>
                        <a:pt x="1850175" y="2502955"/>
                        <a:pt x="1834025" y="2504280"/>
                        <a:pt x="1819036" y="2503938"/>
                      </a:cubicBezTo>
                      <a:lnTo>
                        <a:pt x="1796598" y="2500732"/>
                      </a:lnTo>
                      <a:lnTo>
                        <a:pt x="1784738" y="2529895"/>
                      </a:lnTo>
                      <a:cubicBezTo>
                        <a:pt x="1765779" y="2557901"/>
                        <a:pt x="1742805" y="2579324"/>
                        <a:pt x="1720990" y="2591321"/>
                      </a:cubicBezTo>
                      <a:lnTo>
                        <a:pt x="1693382" y="2600670"/>
                      </a:lnTo>
                      <a:lnTo>
                        <a:pt x="1691807" y="2571565"/>
                      </a:lnTo>
                      <a:cubicBezTo>
                        <a:pt x="1693324" y="2559209"/>
                        <a:pt x="1696921" y="2545711"/>
                        <a:pt x="1702509" y="2531799"/>
                      </a:cubicBezTo>
                      <a:lnTo>
                        <a:pt x="1715951" y="2506728"/>
                      </a:lnTo>
                      <a:lnTo>
                        <a:pt x="1702815" y="2511511"/>
                      </a:lnTo>
                      <a:cubicBezTo>
                        <a:pt x="1688249" y="2515059"/>
                        <a:pt x="1674375" y="2516696"/>
                        <a:pt x="1661930" y="2516437"/>
                      </a:cubicBezTo>
                      <a:lnTo>
                        <a:pt x="1633346" y="2510730"/>
                      </a:lnTo>
                      <a:lnTo>
                        <a:pt x="1646534" y="2484737"/>
                      </a:lnTo>
                      <a:cubicBezTo>
                        <a:pt x="1654026" y="2474796"/>
                        <a:pt x="1663891" y="2464903"/>
                        <a:pt x="1675685" y="2455649"/>
                      </a:cubicBezTo>
                      <a:lnTo>
                        <a:pt x="1697157" y="2442335"/>
                      </a:lnTo>
                      <a:lnTo>
                        <a:pt x="1676237" y="2438649"/>
                      </a:lnTo>
                      <a:lnTo>
                        <a:pt x="1647998" y="2447176"/>
                      </a:lnTo>
                      <a:cubicBezTo>
                        <a:pt x="1614787" y="2453573"/>
                        <a:pt x="1583394" y="2452477"/>
                        <a:pt x="1559486" y="2445534"/>
                      </a:cubicBezTo>
                      <a:lnTo>
                        <a:pt x="1533353" y="2432623"/>
                      </a:lnTo>
                      <a:lnTo>
                        <a:pt x="1552821" y="2410929"/>
                      </a:lnTo>
                      <a:cubicBezTo>
                        <a:pt x="1562629" y="2403265"/>
                        <a:pt x="1574718" y="2396263"/>
                        <a:pt x="1588507" y="2390377"/>
                      </a:cubicBezTo>
                      <a:lnTo>
                        <a:pt x="1615740" y="2382154"/>
                      </a:lnTo>
                      <a:lnTo>
                        <a:pt x="1603069" y="2376248"/>
                      </a:lnTo>
                      <a:cubicBezTo>
                        <a:pt x="1590261" y="2368458"/>
                        <a:pt x="1579292" y="2359805"/>
                        <a:pt x="1570675" y="2350821"/>
                      </a:cubicBezTo>
                      <a:lnTo>
                        <a:pt x="1554499" y="2326574"/>
                      </a:lnTo>
                      <a:lnTo>
                        <a:pt x="1582205" y="2317520"/>
                      </a:lnTo>
                      <a:cubicBezTo>
                        <a:pt x="1594531" y="2315787"/>
                        <a:pt x="1608502" y="2315768"/>
                        <a:pt x="1623386" y="2317565"/>
                      </a:cubicBezTo>
                      <a:lnTo>
                        <a:pt x="1647983" y="2323333"/>
                      </a:lnTo>
                      <a:lnTo>
                        <a:pt x="1623715" y="2288682"/>
                      </a:lnTo>
                      <a:cubicBezTo>
                        <a:pt x="1616517" y="2275532"/>
                        <a:pt x="1611345" y="2262553"/>
                        <a:pt x="1608375" y="2250465"/>
                      </a:cubicBezTo>
                      <a:lnTo>
                        <a:pt x="1606489" y="2221378"/>
                      </a:lnTo>
                      <a:lnTo>
                        <a:pt x="1635010" y="2227390"/>
                      </a:lnTo>
                      <a:lnTo>
                        <a:pt x="1639343" y="2229897"/>
                      </a:lnTo>
                      <a:lnTo>
                        <a:pt x="1652750" y="2195117"/>
                      </a:lnTo>
                      <a:lnTo>
                        <a:pt x="1668747" y="2171595"/>
                      </a:lnTo>
                      <a:lnTo>
                        <a:pt x="1655182" y="2174974"/>
                      </a:lnTo>
                      <a:cubicBezTo>
                        <a:pt x="1640325" y="2176975"/>
                        <a:pt x="1626355" y="2177148"/>
                        <a:pt x="1614005" y="2175586"/>
                      </a:cubicBezTo>
                      <a:lnTo>
                        <a:pt x="1598014" y="2170601"/>
                      </a:lnTo>
                      <a:lnTo>
                        <a:pt x="1597809" y="2182279"/>
                      </a:lnTo>
                      <a:cubicBezTo>
                        <a:pt x="1595896" y="2197149"/>
                        <a:pt x="1592448" y="2210687"/>
                        <a:pt x="1587742" y="2222212"/>
                      </a:cubicBezTo>
                      <a:lnTo>
                        <a:pt x="1576055" y="2240691"/>
                      </a:lnTo>
                      <a:lnTo>
                        <a:pt x="1575168" y="2262687"/>
                      </a:lnTo>
                      <a:lnTo>
                        <a:pt x="1547434" y="2253719"/>
                      </a:lnTo>
                      <a:lnTo>
                        <a:pt x="1547399" y="2253694"/>
                      </a:lnTo>
                      <a:lnTo>
                        <a:pt x="1540457" y="2255179"/>
                      </a:lnTo>
                      <a:cubicBezTo>
                        <a:pt x="1528016" y="2255610"/>
                        <a:pt x="1514120" y="2254163"/>
                        <a:pt x="1499507" y="2250816"/>
                      </a:cubicBezTo>
                      <a:lnTo>
                        <a:pt x="1496089" y="2249624"/>
                      </a:lnTo>
                      <a:lnTo>
                        <a:pt x="1484123" y="2268106"/>
                      </a:lnTo>
                      <a:lnTo>
                        <a:pt x="1484090" y="2268134"/>
                      </a:lnTo>
                      <a:lnTo>
                        <a:pt x="1483728" y="2275224"/>
                      </a:lnTo>
                      <a:cubicBezTo>
                        <a:pt x="1478120" y="2299480"/>
                        <a:pt x="1463755" y="2327415"/>
                        <a:pt x="1441963" y="2353280"/>
                      </a:cubicBezTo>
                      <a:cubicBezTo>
                        <a:pt x="1420172" y="2379143"/>
                        <a:pt x="1395079" y="2398039"/>
                        <a:pt x="1372127" y="2407681"/>
                      </a:cubicBezTo>
                      <a:lnTo>
                        <a:pt x="1343690" y="2414085"/>
                      </a:lnTo>
                      <a:lnTo>
                        <a:pt x="1345176" y="2384974"/>
                      </a:lnTo>
                      <a:cubicBezTo>
                        <a:pt x="1347979" y="2372846"/>
                        <a:pt x="1352973" y="2359798"/>
                        <a:pt x="1359989" y="2346549"/>
                      </a:cubicBezTo>
                      <a:lnTo>
                        <a:pt x="1375986" y="2323026"/>
                      </a:lnTo>
                      <a:lnTo>
                        <a:pt x="1362421" y="2326405"/>
                      </a:lnTo>
                      <a:cubicBezTo>
                        <a:pt x="1347564" y="2328407"/>
                        <a:pt x="1333594" y="2328580"/>
                        <a:pt x="1321244" y="2327017"/>
                      </a:cubicBezTo>
                      <a:lnTo>
                        <a:pt x="1293416" y="2318344"/>
                      </a:lnTo>
                      <a:lnTo>
                        <a:pt x="1309258" y="2293877"/>
                      </a:lnTo>
                      <a:cubicBezTo>
                        <a:pt x="1317751" y="2284776"/>
                        <a:pt x="1328598" y="2275972"/>
                        <a:pt x="1341299" y="2268007"/>
                      </a:cubicBezTo>
                      <a:lnTo>
                        <a:pt x="1364048" y="2257017"/>
                      </a:lnTo>
                      <a:lnTo>
                        <a:pt x="1343630" y="2251157"/>
                      </a:lnTo>
                      <a:lnTo>
                        <a:pt x="1314651" y="2256677"/>
                      </a:lnTo>
                      <a:cubicBezTo>
                        <a:pt x="1297802" y="2258116"/>
                        <a:pt x="1281602" y="2257741"/>
                        <a:pt x="1266733" y="2255828"/>
                      </a:cubicBezTo>
                      <a:lnTo>
                        <a:pt x="1244752" y="2250288"/>
                      </a:lnTo>
                      <a:lnTo>
                        <a:pt x="1229899" y="2278046"/>
                      </a:lnTo>
                      <a:cubicBezTo>
                        <a:pt x="1208108" y="2303910"/>
                        <a:pt x="1183016" y="2322806"/>
                        <a:pt x="1160062" y="2332448"/>
                      </a:cubicBezTo>
                      <a:lnTo>
                        <a:pt x="1131626" y="2338851"/>
                      </a:lnTo>
                      <a:lnTo>
                        <a:pt x="1133112" y="2309741"/>
                      </a:lnTo>
                      <a:cubicBezTo>
                        <a:pt x="1135916" y="2297613"/>
                        <a:pt x="1140909" y="2284565"/>
                        <a:pt x="1147925" y="2271316"/>
                      </a:cubicBezTo>
                      <a:lnTo>
                        <a:pt x="1163922" y="2247793"/>
                      </a:lnTo>
                      <a:lnTo>
                        <a:pt x="1150357" y="2251172"/>
                      </a:lnTo>
                      <a:cubicBezTo>
                        <a:pt x="1135499" y="2253174"/>
                        <a:pt x="1121529" y="2253347"/>
                        <a:pt x="1109180" y="2251784"/>
                      </a:cubicBezTo>
                      <a:lnTo>
                        <a:pt x="1081353" y="2243111"/>
                      </a:lnTo>
                      <a:lnTo>
                        <a:pt x="1097194" y="2218644"/>
                      </a:lnTo>
                      <a:cubicBezTo>
                        <a:pt x="1105686" y="2209542"/>
                        <a:pt x="1116534" y="2200739"/>
                        <a:pt x="1129235" y="2192774"/>
                      </a:cubicBezTo>
                      <a:lnTo>
                        <a:pt x="1151984" y="2181785"/>
                      </a:lnTo>
                      <a:lnTo>
                        <a:pt x="1131566" y="2175925"/>
                      </a:lnTo>
                      <a:lnTo>
                        <a:pt x="1102588" y="2181444"/>
                      </a:lnTo>
                      <a:cubicBezTo>
                        <a:pt x="1068890" y="2184323"/>
                        <a:pt x="1037786" y="2179941"/>
                        <a:pt x="1014738" y="2170529"/>
                      </a:cubicBezTo>
                      <a:lnTo>
                        <a:pt x="990103" y="2154949"/>
                      </a:lnTo>
                      <a:lnTo>
                        <a:pt x="1011737" y="2135416"/>
                      </a:lnTo>
                      <a:cubicBezTo>
                        <a:pt x="1022296" y="2128823"/>
                        <a:pt x="1035053" y="2123127"/>
                        <a:pt x="1049382" y="2118720"/>
                      </a:cubicBezTo>
                      <a:lnTo>
                        <a:pt x="1077327" y="2113399"/>
                      </a:lnTo>
                      <a:lnTo>
                        <a:pt x="1065345" y="2106195"/>
                      </a:lnTo>
                      <a:cubicBezTo>
                        <a:pt x="1053425" y="2097105"/>
                        <a:pt x="1043424" y="2087350"/>
                        <a:pt x="1035796" y="2077512"/>
                      </a:cubicBezTo>
                      <a:lnTo>
                        <a:pt x="1025513" y="2057915"/>
                      </a:lnTo>
                      <a:lnTo>
                        <a:pt x="1022945" y="2065308"/>
                      </a:lnTo>
                      <a:lnTo>
                        <a:pt x="999000" y="2048689"/>
                      </a:lnTo>
                      <a:lnTo>
                        <a:pt x="998974" y="2048654"/>
                      </a:lnTo>
                      <a:lnTo>
                        <a:pt x="991898" y="2048065"/>
                      </a:lnTo>
                      <a:cubicBezTo>
                        <a:pt x="979867" y="2044873"/>
                        <a:pt x="966987" y="2039463"/>
                        <a:pt x="953970" y="2032024"/>
                      </a:cubicBezTo>
                      <a:lnTo>
                        <a:pt x="951043" y="2029892"/>
                      </a:lnTo>
                      <a:lnTo>
                        <a:pt x="934236" y="2044115"/>
                      </a:lnTo>
                      <a:lnTo>
                        <a:pt x="934195" y="2044130"/>
                      </a:lnTo>
                      <a:lnTo>
                        <a:pt x="931795" y="2050812"/>
                      </a:lnTo>
                      <a:cubicBezTo>
                        <a:pt x="919400" y="2072404"/>
                        <a:pt x="897557" y="2094979"/>
                        <a:pt x="869207" y="2113420"/>
                      </a:cubicBezTo>
                      <a:cubicBezTo>
                        <a:pt x="840857" y="2131861"/>
                        <a:pt x="811366" y="2142676"/>
                        <a:pt x="786603" y="2145254"/>
                      </a:cubicBezTo>
                      <a:lnTo>
                        <a:pt x="757532" y="2143144"/>
                      </a:lnTo>
                      <a:lnTo>
                        <a:pt x="767388" y="2115713"/>
                      </a:lnTo>
                      <a:cubicBezTo>
                        <a:pt x="773586" y="2104917"/>
                        <a:pt x="782145" y="2093876"/>
                        <a:pt x="792699" y="2083228"/>
                      </a:cubicBezTo>
                      <a:lnTo>
                        <a:pt x="814825" y="2065349"/>
                      </a:lnTo>
                      <a:lnTo>
                        <a:pt x="800862" y="2064653"/>
                      </a:lnTo>
                      <a:cubicBezTo>
                        <a:pt x="786062" y="2062263"/>
                        <a:pt x="772642" y="2058382"/>
                        <a:pt x="761275" y="2053307"/>
                      </a:cubicBezTo>
                      <a:lnTo>
                        <a:pt x="737154" y="2036944"/>
                      </a:lnTo>
                      <a:lnTo>
                        <a:pt x="759404" y="2018117"/>
                      </a:lnTo>
                      <a:cubicBezTo>
                        <a:pt x="770170" y="2011866"/>
                        <a:pt x="783103" y="2006583"/>
                        <a:pt x="797567" y="2002639"/>
                      </a:cubicBezTo>
                      <a:lnTo>
                        <a:pt x="822524" y="1998713"/>
                      </a:lnTo>
                      <a:lnTo>
                        <a:pt x="804679" y="1987188"/>
                      </a:lnTo>
                      <a:lnTo>
                        <a:pt x="775345" y="1984075"/>
                      </a:lnTo>
                      <a:cubicBezTo>
                        <a:pt x="758803" y="1980570"/>
                        <a:pt x="743406" y="1975518"/>
                        <a:pt x="729727" y="1969380"/>
                      </a:cubicBezTo>
                      <a:lnTo>
                        <a:pt x="710295" y="1957707"/>
                      </a:lnTo>
                      <a:lnTo>
                        <a:pt x="688037" y="1979973"/>
                      </a:lnTo>
                      <a:cubicBezTo>
                        <a:pt x="659687" y="1998414"/>
                        <a:pt x="630195" y="2009229"/>
                        <a:pt x="605434" y="2011807"/>
                      </a:cubicBezTo>
                      <a:lnTo>
                        <a:pt x="576362" y="2009697"/>
                      </a:lnTo>
                      <a:lnTo>
                        <a:pt x="586218" y="1982266"/>
                      </a:lnTo>
                      <a:cubicBezTo>
                        <a:pt x="592416" y="1971471"/>
                        <a:pt x="600975" y="1960429"/>
                        <a:pt x="611529" y="1949781"/>
                      </a:cubicBezTo>
                      <a:lnTo>
                        <a:pt x="633655" y="1931902"/>
                      </a:lnTo>
                      <a:lnTo>
                        <a:pt x="619692" y="1931206"/>
                      </a:lnTo>
                      <a:cubicBezTo>
                        <a:pt x="604892" y="1928817"/>
                        <a:pt x="591471" y="1924935"/>
                        <a:pt x="580104" y="1919860"/>
                      </a:cubicBezTo>
                      <a:lnTo>
                        <a:pt x="555983" y="1903497"/>
                      </a:lnTo>
                      <a:lnTo>
                        <a:pt x="578234" y="1884670"/>
                      </a:lnTo>
                      <a:cubicBezTo>
                        <a:pt x="588999" y="1878419"/>
                        <a:pt x="601933" y="1873136"/>
                        <a:pt x="616396" y="1869192"/>
                      </a:cubicBezTo>
                      <a:lnTo>
                        <a:pt x="641353" y="1865266"/>
                      </a:lnTo>
                      <a:lnTo>
                        <a:pt x="623509" y="1853742"/>
                      </a:lnTo>
                      <a:lnTo>
                        <a:pt x="594175" y="1850627"/>
                      </a:lnTo>
                      <a:lnTo>
                        <a:pt x="593370" y="1850369"/>
                      </a:lnTo>
                      <a:lnTo>
                        <a:pt x="592001" y="1853670"/>
                      </a:lnTo>
                      <a:lnTo>
                        <a:pt x="594863" y="1875496"/>
                      </a:lnTo>
                      <a:lnTo>
                        <a:pt x="566009" y="1871371"/>
                      </a:lnTo>
                      <a:lnTo>
                        <a:pt x="565971" y="1871351"/>
                      </a:lnTo>
                      <a:lnTo>
                        <a:pt x="559381" y="1873996"/>
                      </a:lnTo>
                      <a:cubicBezTo>
                        <a:pt x="547195" y="1876533"/>
                        <a:pt x="533256" y="1877470"/>
                        <a:pt x="518286" y="1876653"/>
                      </a:cubicBezTo>
                      <a:lnTo>
                        <a:pt x="514713" y="1876059"/>
                      </a:lnTo>
                      <a:lnTo>
                        <a:pt x="506062" y="1896306"/>
                      </a:lnTo>
                      <a:lnTo>
                        <a:pt x="506034" y="1896338"/>
                      </a:lnTo>
                      <a:lnTo>
                        <a:pt x="506882" y="1903387"/>
                      </a:lnTo>
                      <a:cubicBezTo>
                        <a:pt x="505477" y="1928243"/>
                        <a:pt x="496068" y="1958213"/>
                        <a:pt x="478987" y="1987404"/>
                      </a:cubicBezTo>
                      <a:cubicBezTo>
                        <a:pt x="461907" y="2016594"/>
                        <a:pt x="440390" y="2039479"/>
                        <a:pt x="419409" y="2052881"/>
                      </a:cubicBezTo>
                      <a:lnTo>
                        <a:pt x="392475" y="2064022"/>
                      </a:lnTo>
                      <a:lnTo>
                        <a:pt x="388993" y="2035083"/>
                      </a:lnTo>
                      <a:cubicBezTo>
                        <a:pt x="389695" y="2022655"/>
                        <a:pt x="392399" y="2008948"/>
                        <a:pt x="397062" y="1994700"/>
                      </a:cubicBezTo>
                      <a:lnTo>
                        <a:pt x="408829" y="1968802"/>
                      </a:lnTo>
                      <a:lnTo>
                        <a:pt x="396035" y="1974436"/>
                      </a:lnTo>
                      <a:cubicBezTo>
                        <a:pt x="381734" y="1978933"/>
                        <a:pt x="367996" y="1981477"/>
                        <a:pt x="355561" y="1982035"/>
                      </a:cubicBezTo>
                      <a:lnTo>
                        <a:pt x="326664" y="1978216"/>
                      </a:lnTo>
                      <a:lnTo>
                        <a:pt x="338119" y="1951414"/>
                      </a:lnTo>
                      <a:cubicBezTo>
                        <a:pt x="344941" y="1941002"/>
                        <a:pt x="354135" y="1930483"/>
                        <a:pt x="365297" y="1920475"/>
                      </a:cubicBezTo>
                      <a:lnTo>
                        <a:pt x="385849" y="1905781"/>
                      </a:lnTo>
                      <a:lnTo>
                        <a:pt x="364731" y="1903475"/>
                      </a:lnTo>
                      <a:lnTo>
                        <a:pt x="337113" y="1913837"/>
                      </a:lnTo>
                      <a:cubicBezTo>
                        <a:pt x="320754" y="1918118"/>
                        <a:pt x="304725" y="1920502"/>
                        <a:pt x="289747" y="1921143"/>
                      </a:cubicBezTo>
                      <a:lnTo>
                        <a:pt x="270678" y="1919687"/>
                      </a:lnTo>
                      <a:lnTo>
                        <a:pt x="257225" y="1949297"/>
                      </a:lnTo>
                      <a:cubicBezTo>
                        <a:pt x="240146" y="1978487"/>
                        <a:pt x="218628" y="2001372"/>
                        <a:pt x="197647" y="2014774"/>
                      </a:cubicBezTo>
                      <a:lnTo>
                        <a:pt x="170713" y="2025915"/>
                      </a:lnTo>
                      <a:lnTo>
                        <a:pt x="167230" y="1996976"/>
                      </a:lnTo>
                      <a:cubicBezTo>
                        <a:pt x="167932" y="1984547"/>
                        <a:pt x="170636" y="1970841"/>
                        <a:pt x="175299" y="1956593"/>
                      </a:cubicBezTo>
                      <a:lnTo>
                        <a:pt x="187067" y="1930694"/>
                      </a:lnTo>
                      <a:lnTo>
                        <a:pt x="174273" y="1936329"/>
                      </a:lnTo>
                      <a:cubicBezTo>
                        <a:pt x="159972" y="1940826"/>
                        <a:pt x="146235" y="1943370"/>
                        <a:pt x="133799" y="1943928"/>
                      </a:cubicBezTo>
                      <a:lnTo>
                        <a:pt x="104902" y="1940109"/>
                      </a:lnTo>
                      <a:lnTo>
                        <a:pt x="116356" y="1913307"/>
                      </a:lnTo>
                      <a:cubicBezTo>
                        <a:pt x="123179" y="1902895"/>
                        <a:pt x="132373" y="1892376"/>
                        <a:pt x="143535" y="1882368"/>
                      </a:cubicBezTo>
                      <a:lnTo>
                        <a:pt x="164087" y="1867674"/>
                      </a:lnTo>
                      <a:lnTo>
                        <a:pt x="142969" y="1865368"/>
                      </a:lnTo>
                      <a:lnTo>
                        <a:pt x="115350" y="1875730"/>
                      </a:lnTo>
                      <a:cubicBezTo>
                        <a:pt x="82634" y="1884293"/>
                        <a:pt x="51235" y="1885260"/>
                        <a:pt x="26924" y="1879901"/>
                      </a:cubicBezTo>
                      <a:lnTo>
                        <a:pt x="0" y="1868734"/>
                      </a:lnTo>
                      <a:lnTo>
                        <a:pt x="18000" y="1845809"/>
                      </a:lnTo>
                      <a:cubicBezTo>
                        <a:pt x="27284" y="1837517"/>
                        <a:pt x="38889" y="1829737"/>
                        <a:pt x="52261" y="1822959"/>
                      </a:cubicBezTo>
                      <a:lnTo>
                        <a:pt x="78895" y="1812967"/>
                      </a:lnTo>
                      <a:lnTo>
                        <a:pt x="65865" y="1807904"/>
                      </a:lnTo>
                      <a:cubicBezTo>
                        <a:pt x="52571" y="1800971"/>
                        <a:pt x="41060" y="1793057"/>
                        <a:pt x="31872" y="1784658"/>
                      </a:cubicBezTo>
                      <a:lnTo>
                        <a:pt x="14138" y="1761525"/>
                      </a:lnTo>
                      <a:lnTo>
                        <a:pt x="41190" y="1750671"/>
                      </a:lnTo>
                      <a:cubicBezTo>
                        <a:pt x="53377" y="1748133"/>
                        <a:pt x="67316" y="1747198"/>
                        <a:pt x="82286" y="1748014"/>
                      </a:cubicBezTo>
                      <a:lnTo>
                        <a:pt x="107208" y="1752155"/>
                      </a:lnTo>
                      <a:lnTo>
                        <a:pt x="80718" y="1719172"/>
                      </a:lnTo>
                      <a:cubicBezTo>
                        <a:pt x="72673" y="1706522"/>
                        <a:pt x="66660" y="1693912"/>
                        <a:pt x="62902" y="1682044"/>
                      </a:cubicBezTo>
                      <a:lnTo>
                        <a:pt x="59112" y="1653143"/>
                      </a:lnTo>
                      <a:lnTo>
                        <a:pt x="87966" y="1657270"/>
                      </a:lnTo>
                      <a:cubicBezTo>
                        <a:pt x="111611" y="1665061"/>
                        <a:pt x="138125" y="1681905"/>
                        <a:pt x="161900" y="1705959"/>
                      </a:cubicBezTo>
                      <a:cubicBezTo>
                        <a:pt x="173788" y="1717985"/>
                        <a:pt x="183865" y="1730676"/>
                        <a:pt x="191911" y="1743326"/>
                      </a:cubicBezTo>
                      <a:lnTo>
                        <a:pt x="197494" y="1754964"/>
                      </a:lnTo>
                      <a:lnTo>
                        <a:pt x="220993" y="1753444"/>
                      </a:lnTo>
                      <a:lnTo>
                        <a:pt x="249055" y="1758106"/>
                      </a:lnTo>
                      <a:lnTo>
                        <a:pt x="240301" y="1747208"/>
                      </a:lnTo>
                      <a:cubicBezTo>
                        <a:pt x="232257" y="1734557"/>
                        <a:pt x="226243" y="1721947"/>
                        <a:pt x="222486" y="1710080"/>
                      </a:cubicBezTo>
                      <a:lnTo>
                        <a:pt x="218695" y="1681179"/>
                      </a:lnTo>
                      <a:lnTo>
                        <a:pt x="247550" y="1685306"/>
                      </a:lnTo>
                      <a:lnTo>
                        <a:pt x="282350" y="1702505"/>
                      </a:lnTo>
                      <a:lnTo>
                        <a:pt x="280874" y="1691251"/>
                      </a:lnTo>
                      <a:lnTo>
                        <a:pt x="300030" y="1693989"/>
                      </a:lnTo>
                      <a:lnTo>
                        <a:pt x="297531" y="1677790"/>
                      </a:lnTo>
                      <a:cubicBezTo>
                        <a:pt x="296889" y="1662812"/>
                        <a:pt x="297987" y="1648885"/>
                        <a:pt x="300667" y="1636729"/>
                      </a:cubicBezTo>
                      <a:lnTo>
                        <a:pt x="302024" y="1633456"/>
                      </a:lnTo>
                      <a:lnTo>
                        <a:pt x="296333" y="1631283"/>
                      </a:lnTo>
                      <a:lnTo>
                        <a:pt x="280483" y="1620579"/>
                      </a:lnTo>
                      <a:lnTo>
                        <a:pt x="254140" y="1639648"/>
                      </a:lnTo>
                      <a:cubicBezTo>
                        <a:pt x="224851" y="1656559"/>
                        <a:pt x="194827" y="1665793"/>
                        <a:pt x="169962" y="1667054"/>
                      </a:cubicBezTo>
                      <a:lnTo>
                        <a:pt x="141044" y="1663403"/>
                      </a:lnTo>
                      <a:lnTo>
                        <a:pt x="152343" y="1636534"/>
                      </a:lnTo>
                      <a:cubicBezTo>
                        <a:pt x="159103" y="1626083"/>
                        <a:pt x="168237" y="1615512"/>
                        <a:pt x="179341" y="1605439"/>
                      </a:cubicBezTo>
                      <a:lnTo>
                        <a:pt x="202386" y="1588759"/>
                      </a:lnTo>
                      <a:lnTo>
                        <a:pt x="188479" y="1587323"/>
                      </a:lnTo>
                      <a:cubicBezTo>
                        <a:pt x="173827" y="1584152"/>
                        <a:pt x="160631" y="1579563"/>
                        <a:pt x="149550" y="1573893"/>
                      </a:cubicBezTo>
                      <a:lnTo>
                        <a:pt x="126331" y="1556272"/>
                      </a:lnTo>
                      <a:lnTo>
                        <a:pt x="149550" y="1538652"/>
                      </a:lnTo>
                      <a:cubicBezTo>
                        <a:pt x="160631" y="1532982"/>
                        <a:pt x="173827" y="1528393"/>
                        <a:pt x="188479" y="1525221"/>
                      </a:cubicBezTo>
                      <a:lnTo>
                        <a:pt x="213610" y="1522626"/>
                      </a:lnTo>
                      <a:lnTo>
                        <a:pt x="196403" y="1510170"/>
                      </a:lnTo>
                      <a:lnTo>
                        <a:pt x="167275" y="1505504"/>
                      </a:lnTo>
                      <a:cubicBezTo>
                        <a:pt x="134606" y="1496750"/>
                        <a:pt x="106847" y="1482051"/>
                        <a:pt x="88374" y="1465360"/>
                      </a:cubicBezTo>
                      <a:lnTo>
                        <a:pt x="70507" y="1442330"/>
                      </a:lnTo>
                      <a:lnTo>
                        <a:pt x="97495" y="1431320"/>
                      </a:lnTo>
                      <a:cubicBezTo>
                        <a:pt x="109667" y="1428711"/>
                        <a:pt x="123600" y="1427694"/>
                        <a:pt x="138574" y="1428424"/>
                      </a:cubicBezTo>
                      <a:lnTo>
                        <a:pt x="166663" y="1432924"/>
                      </a:lnTo>
                      <a:lnTo>
                        <a:pt x="157845" y="1422075"/>
                      </a:lnTo>
                      <a:cubicBezTo>
                        <a:pt x="149728" y="1409472"/>
                        <a:pt x="143641" y="1396897"/>
                        <a:pt x="139814" y="1385051"/>
                      </a:cubicBezTo>
                      <a:lnTo>
                        <a:pt x="135855" y="1356173"/>
                      </a:lnTo>
                      <a:lnTo>
                        <a:pt x="164734" y="1360132"/>
                      </a:lnTo>
                      <a:cubicBezTo>
                        <a:pt x="176579" y="1363959"/>
                        <a:pt x="189154" y="1370044"/>
                        <a:pt x="201758" y="1378163"/>
                      </a:cubicBezTo>
                      <a:lnTo>
                        <a:pt x="221363" y="1394097"/>
                      </a:lnTo>
                      <a:lnTo>
                        <a:pt x="214671" y="1352327"/>
                      </a:lnTo>
                      <a:cubicBezTo>
                        <a:pt x="213942" y="1337352"/>
                        <a:pt x="214959" y="1323419"/>
                        <a:pt x="217568" y="1311247"/>
                      </a:cubicBezTo>
                      <a:lnTo>
                        <a:pt x="228579" y="1284259"/>
                      </a:lnTo>
                      <a:lnTo>
                        <a:pt x="251607" y="1302126"/>
                      </a:lnTo>
                      <a:cubicBezTo>
                        <a:pt x="268299" y="1320599"/>
                        <a:pt x="282998" y="1348359"/>
                        <a:pt x="291751" y="1381026"/>
                      </a:cubicBezTo>
                      <a:cubicBezTo>
                        <a:pt x="296128" y="1397360"/>
                        <a:pt x="298604" y="1413375"/>
                        <a:pt x="299333" y="1428350"/>
                      </a:cubicBezTo>
                      <a:lnTo>
                        <a:pt x="298425" y="1441226"/>
                      </a:lnTo>
                      <a:lnTo>
                        <a:pt x="319596" y="1451535"/>
                      </a:lnTo>
                      <a:lnTo>
                        <a:pt x="341671" y="1469477"/>
                      </a:lnTo>
                      <a:lnTo>
                        <a:pt x="339459" y="1455674"/>
                      </a:lnTo>
                      <a:cubicBezTo>
                        <a:pt x="338730" y="1440700"/>
                        <a:pt x="339747" y="1426766"/>
                        <a:pt x="342355" y="1414595"/>
                      </a:cubicBezTo>
                      <a:lnTo>
                        <a:pt x="353367" y="1387606"/>
                      </a:lnTo>
                      <a:lnTo>
                        <a:pt x="376396" y="1405474"/>
                      </a:lnTo>
                      <a:lnTo>
                        <a:pt x="398123" y="1437643"/>
                      </a:lnTo>
                      <a:lnTo>
                        <a:pt x="402410" y="1427134"/>
                      </a:lnTo>
                      <a:lnTo>
                        <a:pt x="417699" y="1438996"/>
                      </a:lnTo>
                      <a:lnTo>
                        <a:pt x="423546" y="1423682"/>
                      </a:lnTo>
                      <a:cubicBezTo>
                        <a:pt x="430402" y="1410350"/>
                        <a:pt x="438249" y="1398792"/>
                        <a:pt x="446594" y="1389556"/>
                      </a:cubicBezTo>
                      <a:lnTo>
                        <a:pt x="469624" y="1371687"/>
                      </a:lnTo>
                      <a:lnTo>
                        <a:pt x="480634" y="1398676"/>
                      </a:lnTo>
                      <a:cubicBezTo>
                        <a:pt x="485851" y="1423020"/>
                        <a:pt x="484702" y="1454410"/>
                        <a:pt x="475949" y="1487078"/>
                      </a:cubicBezTo>
                      <a:lnTo>
                        <a:pt x="463736" y="1519064"/>
                      </a:lnTo>
                      <a:lnTo>
                        <a:pt x="465583" y="1523902"/>
                      </a:lnTo>
                      <a:cubicBezTo>
                        <a:pt x="469960" y="1540236"/>
                        <a:pt x="472435" y="1556251"/>
                        <a:pt x="473164" y="1571224"/>
                      </a:cubicBezTo>
                      <a:lnTo>
                        <a:pt x="472257" y="1584101"/>
                      </a:lnTo>
                      <a:lnTo>
                        <a:pt x="493427" y="1594411"/>
                      </a:lnTo>
                      <a:lnTo>
                        <a:pt x="515503" y="1612352"/>
                      </a:lnTo>
                      <a:lnTo>
                        <a:pt x="513292" y="1598549"/>
                      </a:lnTo>
                      <a:cubicBezTo>
                        <a:pt x="512561" y="1583575"/>
                        <a:pt x="513579" y="1569641"/>
                        <a:pt x="516188" y="1557470"/>
                      </a:cubicBezTo>
                      <a:lnTo>
                        <a:pt x="527199" y="1530482"/>
                      </a:lnTo>
                      <a:lnTo>
                        <a:pt x="550228" y="1548348"/>
                      </a:lnTo>
                      <a:cubicBezTo>
                        <a:pt x="558573" y="1557585"/>
                        <a:pt x="566421" y="1569144"/>
                        <a:pt x="573276" y="1582476"/>
                      </a:cubicBezTo>
                      <a:lnTo>
                        <a:pt x="582288" y="1606078"/>
                      </a:lnTo>
                      <a:lnTo>
                        <a:pt x="597377" y="1566558"/>
                      </a:lnTo>
                      <a:cubicBezTo>
                        <a:pt x="604234" y="1553224"/>
                        <a:pt x="612080" y="1541666"/>
                        <a:pt x="620426" y="1532430"/>
                      </a:cubicBezTo>
                      <a:lnTo>
                        <a:pt x="643456" y="1514562"/>
                      </a:lnTo>
                      <a:lnTo>
                        <a:pt x="654466" y="1541551"/>
                      </a:lnTo>
                      <a:cubicBezTo>
                        <a:pt x="659684" y="1565895"/>
                        <a:pt x="658535" y="1597285"/>
                        <a:pt x="649781" y="1629953"/>
                      </a:cubicBezTo>
                      <a:lnTo>
                        <a:pt x="649557" y="1630541"/>
                      </a:lnTo>
                      <a:lnTo>
                        <a:pt x="667594" y="1643060"/>
                      </a:lnTo>
                      <a:cubicBezTo>
                        <a:pt x="685242" y="1660621"/>
                        <a:pt x="701394" y="1687562"/>
                        <a:pt x="711869" y="1719719"/>
                      </a:cubicBezTo>
                      <a:cubicBezTo>
                        <a:pt x="717107" y="1735798"/>
                        <a:pt x="720429" y="1751659"/>
                        <a:pt x="721952" y="1766572"/>
                      </a:cubicBezTo>
                      <a:lnTo>
                        <a:pt x="721728" y="1779478"/>
                      </a:lnTo>
                      <a:lnTo>
                        <a:pt x="743417" y="1788651"/>
                      </a:lnTo>
                      <a:lnTo>
                        <a:pt x="766414" y="1805395"/>
                      </a:lnTo>
                      <a:lnTo>
                        <a:pt x="763473" y="1791729"/>
                      </a:lnTo>
                      <a:cubicBezTo>
                        <a:pt x="761950" y="1776814"/>
                        <a:pt x="762226" y="1762846"/>
                        <a:pt x="764184" y="1750553"/>
                      </a:cubicBezTo>
                      <a:lnTo>
                        <a:pt x="771711" y="1728884"/>
                      </a:lnTo>
                      <a:lnTo>
                        <a:pt x="768728" y="1727201"/>
                      </a:lnTo>
                      <a:lnTo>
                        <a:pt x="789361" y="1706612"/>
                      </a:lnTo>
                      <a:cubicBezTo>
                        <a:pt x="799578" y="1699500"/>
                        <a:pt x="812035" y="1693176"/>
                        <a:pt x="826126" y="1688058"/>
                      </a:cubicBezTo>
                      <a:lnTo>
                        <a:pt x="853771" y="1681349"/>
                      </a:lnTo>
                      <a:lnTo>
                        <a:pt x="841445" y="1674753"/>
                      </a:lnTo>
                      <a:cubicBezTo>
                        <a:pt x="829085" y="1666268"/>
                        <a:pt x="818611" y="1657025"/>
                        <a:pt x="810502" y="1647579"/>
                      </a:cubicBezTo>
                      <a:lnTo>
                        <a:pt x="795686" y="1622478"/>
                      </a:lnTo>
                      <a:lnTo>
                        <a:pt x="823849" y="1614964"/>
                      </a:lnTo>
                      <a:cubicBezTo>
                        <a:pt x="836253" y="1613913"/>
                        <a:pt x="850204" y="1614664"/>
                        <a:pt x="864965" y="1617278"/>
                      </a:cubicBezTo>
                      <a:lnTo>
                        <a:pt x="889207" y="1624394"/>
                      </a:lnTo>
                      <a:lnTo>
                        <a:pt x="877998" y="1606349"/>
                      </a:lnTo>
                      <a:lnTo>
                        <a:pt x="852809" y="1590999"/>
                      </a:lnTo>
                      <a:cubicBezTo>
                        <a:pt x="839349" y="1580762"/>
                        <a:pt x="827588" y="1569614"/>
                        <a:pt x="817845" y="1558220"/>
                      </a:cubicBezTo>
                      <a:lnTo>
                        <a:pt x="806450" y="1541140"/>
                      </a:lnTo>
                      <a:lnTo>
                        <a:pt x="803323" y="1542538"/>
                      </a:lnTo>
                      <a:cubicBezTo>
                        <a:pt x="789048" y="1547119"/>
                        <a:pt x="775326" y="1549743"/>
                        <a:pt x="762894" y="1550373"/>
                      </a:cubicBezTo>
                      <a:lnTo>
                        <a:pt x="733976" y="1546722"/>
                      </a:lnTo>
                      <a:lnTo>
                        <a:pt x="745274" y="1519853"/>
                      </a:lnTo>
                      <a:cubicBezTo>
                        <a:pt x="752035" y="1509401"/>
                        <a:pt x="761169" y="1498831"/>
                        <a:pt x="772272" y="1488758"/>
                      </a:cubicBezTo>
                      <a:lnTo>
                        <a:pt x="795316" y="1472078"/>
                      </a:lnTo>
                      <a:lnTo>
                        <a:pt x="781410" y="1470642"/>
                      </a:lnTo>
                      <a:cubicBezTo>
                        <a:pt x="766758" y="1467471"/>
                        <a:pt x="753562" y="1462882"/>
                        <a:pt x="742480" y="1457212"/>
                      </a:cubicBezTo>
                      <a:lnTo>
                        <a:pt x="719263" y="1439591"/>
                      </a:lnTo>
                      <a:lnTo>
                        <a:pt x="742481" y="1421970"/>
                      </a:lnTo>
                      <a:cubicBezTo>
                        <a:pt x="753563" y="1416300"/>
                        <a:pt x="766759" y="1411712"/>
                        <a:pt x="781411" y="1408541"/>
                      </a:cubicBezTo>
                      <a:lnTo>
                        <a:pt x="806541" y="1405945"/>
                      </a:lnTo>
                      <a:lnTo>
                        <a:pt x="789333" y="1393489"/>
                      </a:lnTo>
                      <a:lnTo>
                        <a:pt x="760206" y="1388823"/>
                      </a:lnTo>
                      <a:cubicBezTo>
                        <a:pt x="743872" y="1384446"/>
                        <a:pt x="728765" y="1378583"/>
                        <a:pt x="715432" y="1371728"/>
                      </a:cubicBezTo>
                      <a:lnTo>
                        <a:pt x="699583" y="1361023"/>
                      </a:lnTo>
                      <a:lnTo>
                        <a:pt x="673239" y="1380093"/>
                      </a:lnTo>
                      <a:cubicBezTo>
                        <a:pt x="643950" y="1397002"/>
                        <a:pt x="613926" y="1406237"/>
                        <a:pt x="589062" y="1407498"/>
                      </a:cubicBezTo>
                      <a:lnTo>
                        <a:pt x="560143" y="1403848"/>
                      </a:lnTo>
                      <a:lnTo>
                        <a:pt x="571441" y="1376978"/>
                      </a:lnTo>
                      <a:cubicBezTo>
                        <a:pt x="578203" y="1366527"/>
                        <a:pt x="587336" y="1355955"/>
                        <a:pt x="598441" y="1345882"/>
                      </a:cubicBezTo>
                      <a:lnTo>
                        <a:pt x="621485" y="1329203"/>
                      </a:lnTo>
                      <a:lnTo>
                        <a:pt x="607579" y="1327767"/>
                      </a:lnTo>
                      <a:cubicBezTo>
                        <a:pt x="592926" y="1324596"/>
                        <a:pt x="579731" y="1320007"/>
                        <a:pt x="568649" y="1314337"/>
                      </a:cubicBezTo>
                      <a:lnTo>
                        <a:pt x="545430" y="1296716"/>
                      </a:lnTo>
                      <a:lnTo>
                        <a:pt x="568649" y="1279095"/>
                      </a:lnTo>
                      <a:cubicBezTo>
                        <a:pt x="579730" y="1273425"/>
                        <a:pt x="592926" y="1268837"/>
                        <a:pt x="607578" y="1265666"/>
                      </a:cubicBezTo>
                      <a:lnTo>
                        <a:pt x="632709" y="1263069"/>
                      </a:lnTo>
                      <a:lnTo>
                        <a:pt x="615502" y="1250615"/>
                      </a:lnTo>
                      <a:lnTo>
                        <a:pt x="586374" y="1245948"/>
                      </a:lnTo>
                      <a:cubicBezTo>
                        <a:pt x="553706" y="1237195"/>
                        <a:pt x="525947" y="1222494"/>
                        <a:pt x="507473" y="1205804"/>
                      </a:cubicBezTo>
                      <a:lnTo>
                        <a:pt x="489606" y="1182774"/>
                      </a:lnTo>
                      <a:lnTo>
                        <a:pt x="516595" y="1171765"/>
                      </a:lnTo>
                      <a:cubicBezTo>
                        <a:pt x="528766" y="1169155"/>
                        <a:pt x="542699" y="1168138"/>
                        <a:pt x="557673" y="1168867"/>
                      </a:cubicBezTo>
                      <a:lnTo>
                        <a:pt x="585763" y="1173368"/>
                      </a:lnTo>
                      <a:lnTo>
                        <a:pt x="576945" y="1162519"/>
                      </a:lnTo>
                      <a:cubicBezTo>
                        <a:pt x="568826" y="1149916"/>
                        <a:pt x="562740" y="1137340"/>
                        <a:pt x="558914" y="1125495"/>
                      </a:cubicBezTo>
                      <a:lnTo>
                        <a:pt x="554956" y="1096617"/>
                      </a:lnTo>
                      <a:lnTo>
                        <a:pt x="583833" y="1100576"/>
                      </a:lnTo>
                      <a:cubicBezTo>
                        <a:pt x="595679" y="1104402"/>
                        <a:pt x="608254" y="1110489"/>
                        <a:pt x="620857" y="1118607"/>
                      </a:cubicBezTo>
                      <a:lnTo>
                        <a:pt x="640464" y="1134541"/>
                      </a:lnTo>
                      <a:lnTo>
                        <a:pt x="633770" y="1092770"/>
                      </a:lnTo>
                      <a:cubicBezTo>
                        <a:pt x="633042" y="1077796"/>
                        <a:pt x="634058" y="1063863"/>
                        <a:pt x="636668" y="1051691"/>
                      </a:cubicBezTo>
                      <a:lnTo>
                        <a:pt x="647678" y="1024703"/>
                      </a:lnTo>
                      <a:lnTo>
                        <a:pt x="670707" y="1042570"/>
                      </a:lnTo>
                      <a:cubicBezTo>
                        <a:pt x="687398" y="1061043"/>
                        <a:pt x="702098" y="1088803"/>
                        <a:pt x="710851" y="1121471"/>
                      </a:cubicBezTo>
                      <a:lnTo>
                        <a:pt x="717655" y="1163945"/>
                      </a:lnTo>
                      <a:lnTo>
                        <a:pt x="722686" y="1158925"/>
                      </a:lnTo>
                      <a:cubicBezTo>
                        <a:pt x="732902" y="1151814"/>
                        <a:pt x="745360" y="1145488"/>
                        <a:pt x="759451" y="1140372"/>
                      </a:cubicBezTo>
                      <a:lnTo>
                        <a:pt x="768318" y="1138219"/>
                      </a:lnTo>
                      <a:lnTo>
                        <a:pt x="772466" y="1128051"/>
                      </a:lnTo>
                      <a:lnTo>
                        <a:pt x="781462" y="1135030"/>
                      </a:lnTo>
                      <a:lnTo>
                        <a:pt x="787096" y="1133662"/>
                      </a:lnTo>
                      <a:lnTo>
                        <a:pt x="774771" y="1127066"/>
                      </a:lnTo>
                      <a:cubicBezTo>
                        <a:pt x="762410" y="1118582"/>
                        <a:pt x="751935" y="1109337"/>
                        <a:pt x="743827" y="1099892"/>
                      </a:cubicBezTo>
                      <a:lnTo>
                        <a:pt x="729012" y="1074791"/>
                      </a:lnTo>
                      <a:lnTo>
                        <a:pt x="757174" y="1067276"/>
                      </a:lnTo>
                      <a:cubicBezTo>
                        <a:pt x="769578" y="1066226"/>
                        <a:pt x="783528" y="1066977"/>
                        <a:pt x="798290" y="1069591"/>
                      </a:cubicBezTo>
                      <a:lnTo>
                        <a:pt x="822531" y="1076707"/>
                      </a:lnTo>
                      <a:lnTo>
                        <a:pt x="811323" y="1058661"/>
                      </a:lnTo>
                      <a:lnTo>
                        <a:pt x="786133" y="1043311"/>
                      </a:lnTo>
                      <a:cubicBezTo>
                        <a:pt x="759215" y="1022838"/>
                        <a:pt x="739090" y="998719"/>
                        <a:pt x="728314" y="976276"/>
                      </a:cubicBezTo>
                      <a:lnTo>
                        <a:pt x="720501" y="948194"/>
                      </a:lnTo>
                      <a:lnTo>
                        <a:pt x="749648" y="948226"/>
                      </a:lnTo>
                      <a:cubicBezTo>
                        <a:pt x="761902" y="950421"/>
                        <a:pt x="775183" y="954757"/>
                        <a:pt x="788765" y="961103"/>
                      </a:cubicBezTo>
                      <a:lnTo>
                        <a:pt x="813057" y="975906"/>
                      </a:lnTo>
                      <a:lnTo>
                        <a:pt x="809005" y="962527"/>
                      </a:lnTo>
                      <a:cubicBezTo>
                        <a:pt x="806265" y="947788"/>
                        <a:pt x="805394" y="933844"/>
                        <a:pt x="806339" y="921432"/>
                      </a:cubicBezTo>
                      <a:lnTo>
                        <a:pt x="813614" y="893206"/>
                      </a:lnTo>
                      <a:lnTo>
                        <a:pt x="838840" y="907808"/>
                      </a:lnTo>
                      <a:cubicBezTo>
                        <a:pt x="848354" y="915835"/>
                        <a:pt x="857687" y="926231"/>
                        <a:pt x="866277" y="938517"/>
                      </a:cubicBezTo>
                      <a:lnTo>
                        <a:pt x="878388" y="960690"/>
                      </a:lnTo>
                      <a:lnTo>
                        <a:pt x="888013" y="919497"/>
                      </a:lnTo>
                      <a:cubicBezTo>
                        <a:pt x="893010" y="905362"/>
                        <a:pt x="899228" y="892851"/>
                        <a:pt x="906253" y="882574"/>
                      </a:cubicBezTo>
                      <a:lnTo>
                        <a:pt x="909396" y="879371"/>
                      </a:lnTo>
                      <a:lnTo>
                        <a:pt x="907780" y="879745"/>
                      </a:lnTo>
                      <a:cubicBezTo>
                        <a:pt x="874224" y="883962"/>
                        <a:pt x="842970" y="880818"/>
                        <a:pt x="819566" y="872330"/>
                      </a:cubicBezTo>
                      <a:lnTo>
                        <a:pt x="794331" y="857741"/>
                      </a:lnTo>
                      <a:lnTo>
                        <a:pt x="815173" y="837364"/>
                      </a:lnTo>
                      <a:cubicBezTo>
                        <a:pt x="825461" y="830356"/>
                        <a:pt x="837981" y="824158"/>
                        <a:pt x="852124" y="819186"/>
                      </a:cubicBezTo>
                      <a:lnTo>
                        <a:pt x="879836" y="812757"/>
                      </a:lnTo>
                      <a:lnTo>
                        <a:pt x="867578" y="806037"/>
                      </a:lnTo>
                      <a:cubicBezTo>
                        <a:pt x="855305" y="797427"/>
                        <a:pt x="844924" y="788076"/>
                        <a:pt x="836913" y="778549"/>
                      </a:cubicBezTo>
                      <a:lnTo>
                        <a:pt x="822353" y="753297"/>
                      </a:lnTo>
                      <a:lnTo>
                        <a:pt x="850591" y="746071"/>
                      </a:lnTo>
                      <a:cubicBezTo>
                        <a:pt x="863005" y="745146"/>
                        <a:pt x="876947" y="746039"/>
                        <a:pt x="891682" y="748804"/>
                      </a:cubicBezTo>
                      <a:lnTo>
                        <a:pt x="915850" y="756165"/>
                      </a:lnTo>
                      <a:lnTo>
                        <a:pt x="904826" y="738009"/>
                      </a:lnTo>
                      <a:lnTo>
                        <a:pt x="879792" y="722403"/>
                      </a:lnTo>
                      <a:cubicBezTo>
                        <a:pt x="853083" y="701655"/>
                        <a:pt x="833206" y="677333"/>
                        <a:pt x="822659" y="654781"/>
                      </a:cubicBezTo>
                      <a:lnTo>
                        <a:pt x="815131" y="626622"/>
                      </a:lnTo>
                      <a:lnTo>
                        <a:pt x="844277" y="626950"/>
                      </a:lnTo>
                      <a:cubicBezTo>
                        <a:pt x="856507" y="629270"/>
                        <a:pt x="869743" y="633741"/>
                        <a:pt x="883260" y="640225"/>
                      </a:cubicBezTo>
                      <a:lnTo>
                        <a:pt x="907400" y="655275"/>
                      </a:lnTo>
                      <a:lnTo>
                        <a:pt x="903484" y="641855"/>
                      </a:lnTo>
                      <a:cubicBezTo>
                        <a:pt x="900895" y="627089"/>
                        <a:pt x="900167" y="613137"/>
                        <a:pt x="901238" y="600735"/>
                      </a:cubicBezTo>
                      <a:lnTo>
                        <a:pt x="908799" y="572584"/>
                      </a:lnTo>
                      <a:lnTo>
                        <a:pt x="933876" y="587441"/>
                      </a:lnTo>
                      <a:cubicBezTo>
                        <a:pt x="943306" y="595566"/>
                        <a:pt x="952534" y="606056"/>
                        <a:pt x="960998" y="618429"/>
                      </a:cubicBezTo>
                      <a:lnTo>
                        <a:pt x="972882" y="640724"/>
                      </a:lnTo>
                      <a:lnTo>
                        <a:pt x="982927" y="599631"/>
                      </a:lnTo>
                      <a:cubicBezTo>
                        <a:pt x="988068" y="585547"/>
                        <a:pt x="994412" y="573101"/>
                        <a:pt x="1001541" y="562896"/>
                      </a:cubicBezTo>
                      <a:lnTo>
                        <a:pt x="1022165" y="542297"/>
                      </a:lnTo>
                      <a:lnTo>
                        <a:pt x="1036452" y="567703"/>
                      </a:lnTo>
                      <a:cubicBezTo>
                        <a:pt x="1044665" y="591206"/>
                        <a:pt x="1047437" y="622495"/>
                        <a:pt x="1042825" y="655999"/>
                      </a:cubicBezTo>
                      <a:cubicBezTo>
                        <a:pt x="1040518" y="672751"/>
                        <a:pt x="1036584" y="688471"/>
                        <a:pt x="1031444" y="702554"/>
                      </a:cubicBezTo>
                      <a:lnTo>
                        <a:pt x="1025609" y="714069"/>
                      </a:lnTo>
                      <a:lnTo>
                        <a:pt x="1041118" y="731787"/>
                      </a:lnTo>
                      <a:lnTo>
                        <a:pt x="1054500" y="756891"/>
                      </a:lnTo>
                      <a:lnTo>
                        <a:pt x="1057819" y="743311"/>
                      </a:lnTo>
                      <a:cubicBezTo>
                        <a:pt x="1062959" y="729229"/>
                        <a:pt x="1069304" y="716782"/>
                        <a:pt x="1076433" y="706577"/>
                      </a:cubicBezTo>
                      <a:lnTo>
                        <a:pt x="1097056" y="685979"/>
                      </a:lnTo>
                      <a:lnTo>
                        <a:pt x="1111345" y="711384"/>
                      </a:lnTo>
                      <a:lnTo>
                        <a:pt x="1118881" y="749464"/>
                      </a:lnTo>
                      <a:lnTo>
                        <a:pt x="1126912" y="741443"/>
                      </a:lnTo>
                      <a:lnTo>
                        <a:pt x="1136399" y="758309"/>
                      </a:lnTo>
                      <a:lnTo>
                        <a:pt x="1147730" y="746466"/>
                      </a:lnTo>
                      <a:lnTo>
                        <a:pt x="1179129" y="725976"/>
                      </a:lnTo>
                      <a:lnTo>
                        <a:pt x="1162927" y="711748"/>
                      </a:lnTo>
                      <a:lnTo>
                        <a:pt x="1148111" y="686647"/>
                      </a:lnTo>
                      <a:lnTo>
                        <a:pt x="1176274" y="679133"/>
                      </a:lnTo>
                      <a:cubicBezTo>
                        <a:pt x="1188678" y="678082"/>
                        <a:pt x="1202628" y="678832"/>
                        <a:pt x="1217390" y="681447"/>
                      </a:cubicBezTo>
                      <a:lnTo>
                        <a:pt x="1241632" y="688563"/>
                      </a:lnTo>
                      <a:lnTo>
                        <a:pt x="1230423" y="670517"/>
                      </a:lnTo>
                      <a:lnTo>
                        <a:pt x="1205234" y="655167"/>
                      </a:lnTo>
                      <a:cubicBezTo>
                        <a:pt x="1178314" y="634694"/>
                        <a:pt x="1158190" y="610575"/>
                        <a:pt x="1147415" y="588132"/>
                      </a:cubicBezTo>
                      <a:lnTo>
                        <a:pt x="1139601" y="560050"/>
                      </a:lnTo>
                      <a:lnTo>
                        <a:pt x="1168749" y="560082"/>
                      </a:lnTo>
                      <a:cubicBezTo>
                        <a:pt x="1181002" y="562277"/>
                        <a:pt x="1194282" y="566613"/>
                        <a:pt x="1207864" y="572959"/>
                      </a:cubicBezTo>
                      <a:lnTo>
                        <a:pt x="1232156" y="587762"/>
                      </a:lnTo>
                      <a:lnTo>
                        <a:pt x="1228104" y="574382"/>
                      </a:lnTo>
                      <a:cubicBezTo>
                        <a:pt x="1225364" y="559643"/>
                        <a:pt x="1224495" y="545700"/>
                        <a:pt x="1225440" y="533288"/>
                      </a:cubicBezTo>
                      <a:lnTo>
                        <a:pt x="1232713" y="505062"/>
                      </a:lnTo>
                      <a:lnTo>
                        <a:pt x="1257940" y="519663"/>
                      </a:lnTo>
                      <a:cubicBezTo>
                        <a:pt x="1267454" y="527691"/>
                        <a:pt x="1276788" y="538087"/>
                        <a:pt x="1285377" y="550373"/>
                      </a:cubicBezTo>
                      <a:lnTo>
                        <a:pt x="1297487" y="572546"/>
                      </a:lnTo>
                      <a:lnTo>
                        <a:pt x="1307113" y="531352"/>
                      </a:lnTo>
                      <a:cubicBezTo>
                        <a:pt x="1312110" y="517217"/>
                        <a:pt x="1318328" y="504708"/>
                        <a:pt x="1325353" y="494430"/>
                      </a:cubicBezTo>
                      <a:lnTo>
                        <a:pt x="1345765" y="473622"/>
                      </a:lnTo>
                      <a:lnTo>
                        <a:pt x="1360312" y="498881"/>
                      </a:lnTo>
                      <a:cubicBezTo>
                        <a:pt x="1368762" y="522299"/>
                        <a:pt x="1371853" y="553558"/>
                        <a:pt x="1367582" y="587108"/>
                      </a:cubicBezTo>
                      <a:cubicBezTo>
                        <a:pt x="1365446" y="603883"/>
                        <a:pt x="1361672" y="619642"/>
                        <a:pt x="1356676" y="633777"/>
                      </a:cubicBezTo>
                      <a:lnTo>
                        <a:pt x="1350959" y="645349"/>
                      </a:lnTo>
                      <a:lnTo>
                        <a:pt x="1366647" y="662910"/>
                      </a:lnTo>
                      <a:lnTo>
                        <a:pt x="1380284" y="687876"/>
                      </a:lnTo>
                      <a:lnTo>
                        <a:pt x="1383465" y="674263"/>
                      </a:lnTo>
                      <a:cubicBezTo>
                        <a:pt x="1388460" y="660129"/>
                        <a:pt x="1394679" y="647618"/>
                        <a:pt x="1401703" y="637341"/>
                      </a:cubicBezTo>
                      <a:lnTo>
                        <a:pt x="1422115" y="616534"/>
                      </a:lnTo>
                      <a:lnTo>
                        <a:pt x="1436662" y="641792"/>
                      </a:lnTo>
                      <a:lnTo>
                        <a:pt x="1444586" y="679793"/>
                      </a:lnTo>
                      <a:lnTo>
                        <a:pt x="1452534" y="671690"/>
                      </a:lnTo>
                      <a:lnTo>
                        <a:pt x="1462191" y="688460"/>
                      </a:lnTo>
                      <a:lnTo>
                        <a:pt x="1473403" y="676502"/>
                      </a:lnTo>
                      <a:cubicBezTo>
                        <a:pt x="1484797" y="666759"/>
                        <a:pt x="1496438" y="659034"/>
                        <a:pt x="1507659" y="653646"/>
                      </a:cubicBezTo>
                      <a:lnTo>
                        <a:pt x="1535741" y="645833"/>
                      </a:lnTo>
                      <a:lnTo>
                        <a:pt x="1535709" y="674979"/>
                      </a:lnTo>
                      <a:lnTo>
                        <a:pt x="1515167" y="718459"/>
                      </a:lnTo>
                      <a:lnTo>
                        <a:pt x="1536726" y="729159"/>
                      </a:lnTo>
                      <a:lnTo>
                        <a:pt x="1555710" y="744827"/>
                      </a:lnTo>
                      <a:lnTo>
                        <a:pt x="1558113" y="743644"/>
                      </a:lnTo>
                      <a:lnTo>
                        <a:pt x="1556558" y="733447"/>
                      </a:lnTo>
                      <a:cubicBezTo>
                        <a:pt x="1555941" y="718468"/>
                        <a:pt x="1557063" y="704543"/>
                        <a:pt x="1559764" y="692391"/>
                      </a:cubicBezTo>
                      <a:lnTo>
                        <a:pt x="1567447" y="673957"/>
                      </a:lnTo>
                      <a:lnTo>
                        <a:pt x="1560513" y="661930"/>
                      </a:lnTo>
                      <a:lnTo>
                        <a:pt x="1588751" y="654704"/>
                      </a:lnTo>
                      <a:cubicBezTo>
                        <a:pt x="1601165" y="653779"/>
                        <a:pt x="1615107" y="654672"/>
                        <a:pt x="1629842" y="657437"/>
                      </a:cubicBezTo>
                      <a:lnTo>
                        <a:pt x="1634139" y="658746"/>
                      </a:lnTo>
                      <a:lnTo>
                        <a:pt x="1635696" y="644710"/>
                      </a:lnTo>
                      <a:lnTo>
                        <a:pt x="1636453" y="642568"/>
                      </a:lnTo>
                      <a:lnTo>
                        <a:pt x="1617953" y="631035"/>
                      </a:lnTo>
                      <a:lnTo>
                        <a:pt x="1575843" y="581195"/>
                      </a:lnTo>
                      <a:lnTo>
                        <a:pt x="1541193" y="589233"/>
                      </a:lnTo>
                      <a:cubicBezTo>
                        <a:pt x="1507636" y="593449"/>
                        <a:pt x="1476383" y="590306"/>
                        <a:pt x="1452978" y="581817"/>
                      </a:cubicBezTo>
                      <a:lnTo>
                        <a:pt x="1427743" y="567229"/>
                      </a:lnTo>
                      <a:lnTo>
                        <a:pt x="1448585" y="546852"/>
                      </a:lnTo>
                      <a:cubicBezTo>
                        <a:pt x="1458873" y="539844"/>
                        <a:pt x="1471394" y="533646"/>
                        <a:pt x="1485537" y="528673"/>
                      </a:cubicBezTo>
                      <a:lnTo>
                        <a:pt x="1513249" y="522245"/>
                      </a:lnTo>
                      <a:lnTo>
                        <a:pt x="1500990" y="515524"/>
                      </a:lnTo>
                      <a:cubicBezTo>
                        <a:pt x="1488718" y="506915"/>
                        <a:pt x="1478337" y="497564"/>
                        <a:pt x="1470326" y="488037"/>
                      </a:cubicBezTo>
                      <a:lnTo>
                        <a:pt x="1455767" y="462785"/>
                      </a:lnTo>
                      <a:lnTo>
                        <a:pt x="1484004" y="455559"/>
                      </a:lnTo>
                      <a:cubicBezTo>
                        <a:pt x="1496418" y="454634"/>
                        <a:pt x="1510360" y="455527"/>
                        <a:pt x="1525094" y="458292"/>
                      </a:cubicBezTo>
                      <a:lnTo>
                        <a:pt x="1549263" y="465654"/>
                      </a:lnTo>
                      <a:lnTo>
                        <a:pt x="1538239" y="447497"/>
                      </a:lnTo>
                      <a:lnTo>
                        <a:pt x="1513205" y="431891"/>
                      </a:lnTo>
                      <a:cubicBezTo>
                        <a:pt x="1486496" y="411143"/>
                        <a:pt x="1466618" y="386821"/>
                        <a:pt x="1456071" y="364269"/>
                      </a:cubicBezTo>
                      <a:lnTo>
                        <a:pt x="1448544" y="336110"/>
                      </a:lnTo>
                      <a:lnTo>
                        <a:pt x="1477690" y="336438"/>
                      </a:lnTo>
                      <a:cubicBezTo>
                        <a:pt x="1489920" y="338758"/>
                        <a:pt x="1503156" y="343229"/>
                        <a:pt x="1516673" y="349713"/>
                      </a:cubicBezTo>
                      <a:lnTo>
                        <a:pt x="1540813" y="364763"/>
                      </a:lnTo>
                      <a:lnTo>
                        <a:pt x="1536897" y="351343"/>
                      </a:lnTo>
                      <a:cubicBezTo>
                        <a:pt x="1534308" y="336577"/>
                        <a:pt x="1533580" y="322625"/>
                        <a:pt x="1534651" y="310223"/>
                      </a:cubicBezTo>
                      <a:lnTo>
                        <a:pt x="1542212" y="282072"/>
                      </a:lnTo>
                      <a:lnTo>
                        <a:pt x="1567289" y="296929"/>
                      </a:lnTo>
                      <a:cubicBezTo>
                        <a:pt x="1576720" y="305054"/>
                        <a:pt x="1585947" y="315544"/>
                        <a:pt x="1594412" y="327917"/>
                      </a:cubicBezTo>
                      <a:lnTo>
                        <a:pt x="1606295" y="350212"/>
                      </a:lnTo>
                      <a:lnTo>
                        <a:pt x="1616340" y="309119"/>
                      </a:lnTo>
                      <a:cubicBezTo>
                        <a:pt x="1621480" y="295035"/>
                        <a:pt x="1627825" y="282589"/>
                        <a:pt x="1634954" y="272384"/>
                      </a:cubicBezTo>
                      <a:lnTo>
                        <a:pt x="1655578" y="251785"/>
                      </a:lnTo>
                      <a:lnTo>
                        <a:pt x="1669866" y="277190"/>
                      </a:lnTo>
                      <a:cubicBezTo>
                        <a:pt x="1678078" y="300694"/>
                        <a:pt x="1680851" y="331983"/>
                        <a:pt x="1676238" y="365487"/>
                      </a:cubicBezTo>
                      <a:cubicBezTo>
                        <a:pt x="1673931" y="382239"/>
                        <a:pt x="1669997" y="397959"/>
                        <a:pt x="1664857" y="412042"/>
                      </a:cubicBezTo>
                      <a:lnTo>
                        <a:pt x="1659023" y="423556"/>
                      </a:lnTo>
                      <a:lnTo>
                        <a:pt x="1674532" y="441276"/>
                      </a:lnTo>
                      <a:lnTo>
                        <a:pt x="1687913" y="466379"/>
                      </a:lnTo>
                      <a:lnTo>
                        <a:pt x="1691232" y="452800"/>
                      </a:lnTo>
                      <a:cubicBezTo>
                        <a:pt x="1696372" y="438717"/>
                        <a:pt x="1702718" y="426270"/>
                        <a:pt x="1709846" y="416065"/>
                      </a:cubicBezTo>
                      <a:lnTo>
                        <a:pt x="1730469" y="395467"/>
                      </a:lnTo>
                      <a:lnTo>
                        <a:pt x="1744758" y="420872"/>
                      </a:lnTo>
                      <a:lnTo>
                        <a:pt x="1745917" y="426729"/>
                      </a:lnTo>
                      <a:lnTo>
                        <a:pt x="1749774" y="426733"/>
                      </a:lnTo>
                      <a:cubicBezTo>
                        <a:pt x="1762028" y="428928"/>
                        <a:pt x="1775308" y="433264"/>
                        <a:pt x="1788891" y="439610"/>
                      </a:cubicBezTo>
                      <a:lnTo>
                        <a:pt x="1797835" y="445061"/>
                      </a:lnTo>
                      <a:lnTo>
                        <a:pt x="1808923" y="437826"/>
                      </a:lnTo>
                      <a:lnTo>
                        <a:pt x="1806466" y="399939"/>
                      </a:lnTo>
                      <a:lnTo>
                        <a:pt x="1813739" y="371713"/>
                      </a:lnTo>
                      <a:lnTo>
                        <a:pt x="1838966" y="386314"/>
                      </a:lnTo>
                      <a:cubicBezTo>
                        <a:pt x="1848480" y="394342"/>
                        <a:pt x="1857813" y="404737"/>
                        <a:pt x="1866403" y="417024"/>
                      </a:cubicBezTo>
                      <a:lnTo>
                        <a:pt x="1878513" y="439197"/>
                      </a:lnTo>
                      <a:lnTo>
                        <a:pt x="1888139" y="398004"/>
                      </a:lnTo>
                      <a:cubicBezTo>
                        <a:pt x="1893136" y="383869"/>
                        <a:pt x="1899354" y="371359"/>
                        <a:pt x="1906379" y="361081"/>
                      </a:cubicBezTo>
                      <a:lnTo>
                        <a:pt x="1926791" y="340274"/>
                      </a:lnTo>
                      <a:lnTo>
                        <a:pt x="1941337" y="365532"/>
                      </a:lnTo>
                      <a:cubicBezTo>
                        <a:pt x="1949788" y="388950"/>
                        <a:pt x="1952879" y="420209"/>
                        <a:pt x="1948608" y="453759"/>
                      </a:cubicBezTo>
                      <a:cubicBezTo>
                        <a:pt x="1946472" y="470534"/>
                        <a:pt x="1942698" y="486292"/>
                        <a:pt x="1937702" y="500428"/>
                      </a:cubicBezTo>
                      <a:lnTo>
                        <a:pt x="1931985" y="512001"/>
                      </a:lnTo>
                      <a:lnTo>
                        <a:pt x="1947673" y="529561"/>
                      </a:lnTo>
                      <a:lnTo>
                        <a:pt x="1961309" y="554527"/>
                      </a:lnTo>
                      <a:lnTo>
                        <a:pt x="1964490" y="540914"/>
                      </a:lnTo>
                      <a:cubicBezTo>
                        <a:pt x="1969486" y="526780"/>
                        <a:pt x="1975705" y="514269"/>
                        <a:pt x="1982729" y="503992"/>
                      </a:cubicBezTo>
                      <a:lnTo>
                        <a:pt x="1988883" y="497721"/>
                      </a:lnTo>
                      <a:lnTo>
                        <a:pt x="1978968" y="486302"/>
                      </a:lnTo>
                      <a:lnTo>
                        <a:pt x="1967671" y="459433"/>
                      </a:lnTo>
                      <a:lnTo>
                        <a:pt x="1996589" y="455783"/>
                      </a:lnTo>
                      <a:cubicBezTo>
                        <a:pt x="2009021" y="456413"/>
                        <a:pt x="2022743" y="459037"/>
                        <a:pt x="2037018" y="463616"/>
                      </a:cubicBezTo>
                      <a:lnTo>
                        <a:pt x="2062985" y="475234"/>
                      </a:lnTo>
                      <a:lnTo>
                        <a:pt x="2057276" y="462473"/>
                      </a:lnTo>
                      <a:cubicBezTo>
                        <a:pt x="2052696" y="448198"/>
                        <a:pt x="2050073" y="434475"/>
                        <a:pt x="2049442" y="422044"/>
                      </a:cubicBezTo>
                      <a:lnTo>
                        <a:pt x="2053093" y="393125"/>
                      </a:lnTo>
                      <a:lnTo>
                        <a:pt x="2079962" y="404423"/>
                      </a:lnTo>
                      <a:cubicBezTo>
                        <a:pt x="2090413" y="411185"/>
                        <a:pt x="2100985" y="420318"/>
                        <a:pt x="2111057" y="431421"/>
                      </a:cubicBezTo>
                      <a:lnTo>
                        <a:pt x="2125871" y="451887"/>
                      </a:lnTo>
                      <a:lnTo>
                        <a:pt x="2128054" y="430757"/>
                      </a:lnTo>
                      <a:lnTo>
                        <a:pt x="2117531" y="403199"/>
                      </a:lnTo>
                      <a:cubicBezTo>
                        <a:pt x="2113155" y="386865"/>
                        <a:pt x="2110679" y="370850"/>
                        <a:pt x="2109950" y="355876"/>
                      </a:cubicBezTo>
                      <a:lnTo>
                        <a:pt x="2111295" y="336799"/>
                      </a:lnTo>
                      <a:lnTo>
                        <a:pt x="2081608" y="323518"/>
                      </a:lnTo>
                      <a:cubicBezTo>
                        <a:pt x="2052319" y="306608"/>
                        <a:pt x="2029310" y="285224"/>
                        <a:pt x="2015785" y="264321"/>
                      </a:cubicBezTo>
                      <a:lnTo>
                        <a:pt x="2004488" y="237451"/>
                      </a:lnTo>
                      <a:lnTo>
                        <a:pt x="2033406" y="233802"/>
                      </a:lnTo>
                      <a:cubicBezTo>
                        <a:pt x="2045838" y="234431"/>
                        <a:pt x="2059560" y="237056"/>
                        <a:pt x="2073835" y="241635"/>
                      </a:cubicBezTo>
                      <a:lnTo>
                        <a:pt x="2099802" y="253253"/>
                      </a:lnTo>
                      <a:lnTo>
                        <a:pt x="2094093" y="240492"/>
                      </a:lnTo>
                      <a:cubicBezTo>
                        <a:pt x="2089513" y="226217"/>
                        <a:pt x="2086889" y="212495"/>
                        <a:pt x="2086259" y="200063"/>
                      </a:cubicBezTo>
                      <a:lnTo>
                        <a:pt x="2089910" y="171144"/>
                      </a:lnTo>
                      <a:lnTo>
                        <a:pt x="2116779" y="182442"/>
                      </a:lnTo>
                      <a:cubicBezTo>
                        <a:pt x="2127230" y="189204"/>
                        <a:pt x="2137802" y="198337"/>
                        <a:pt x="2147875" y="209441"/>
                      </a:cubicBezTo>
                      <a:lnTo>
                        <a:pt x="2162687" y="229907"/>
                      </a:lnTo>
                      <a:lnTo>
                        <a:pt x="2164870" y="208777"/>
                      </a:lnTo>
                      <a:lnTo>
                        <a:pt x="2154349" y="181219"/>
                      </a:lnTo>
                      <a:cubicBezTo>
                        <a:pt x="2145594" y="148551"/>
                        <a:pt x="2144445" y="117160"/>
                        <a:pt x="2149663" y="92817"/>
                      </a:cubicBezTo>
                      <a:lnTo>
                        <a:pt x="2160674" y="65828"/>
                      </a:lnTo>
                      <a:lnTo>
                        <a:pt x="2183704" y="83696"/>
                      </a:lnTo>
                      <a:cubicBezTo>
                        <a:pt x="2192049" y="92932"/>
                        <a:pt x="2199895" y="104491"/>
                        <a:pt x="2206752" y="117824"/>
                      </a:cubicBezTo>
                      <a:lnTo>
                        <a:pt x="2216899" y="144398"/>
                      </a:lnTo>
                      <a:lnTo>
                        <a:pt x="2221885" y="131339"/>
                      </a:lnTo>
                      <a:cubicBezTo>
                        <a:pt x="2228740" y="118006"/>
                        <a:pt x="2236588" y="106448"/>
                        <a:pt x="2244934" y="97211"/>
                      </a:cubicBezTo>
                      <a:lnTo>
                        <a:pt x="2267964" y="79344"/>
                      </a:lnTo>
                      <a:lnTo>
                        <a:pt x="2278973" y="106333"/>
                      </a:lnTo>
                      <a:cubicBezTo>
                        <a:pt x="2281583" y="118504"/>
                        <a:pt x="2282599" y="132438"/>
                        <a:pt x="2281870" y="147412"/>
                      </a:cubicBezTo>
                      <a:lnTo>
                        <a:pt x="2277874" y="172358"/>
                      </a:lnTo>
                      <a:lnTo>
                        <a:pt x="2310702" y="145677"/>
                      </a:lnTo>
                      <a:cubicBezTo>
                        <a:pt x="2323306" y="137558"/>
                        <a:pt x="2335881" y="131472"/>
                        <a:pt x="2347726" y="127646"/>
                      </a:cubicBezTo>
                      <a:lnTo>
                        <a:pt x="2376604" y="123687"/>
                      </a:lnTo>
                      <a:lnTo>
                        <a:pt x="2372645" y="152565"/>
                      </a:lnTo>
                      <a:cubicBezTo>
                        <a:pt x="2364992" y="176255"/>
                        <a:pt x="2348302" y="202866"/>
                        <a:pt x="2324387" y="226781"/>
                      </a:cubicBezTo>
                      <a:cubicBezTo>
                        <a:pt x="2312430" y="238738"/>
                        <a:pt x="2299799" y="248889"/>
                        <a:pt x="2287195" y="257007"/>
                      </a:cubicBezTo>
                      <a:lnTo>
                        <a:pt x="2275590" y="262659"/>
                      </a:lnTo>
                      <a:lnTo>
                        <a:pt x="2277247" y="286148"/>
                      </a:lnTo>
                      <a:lnTo>
                        <a:pt x="2272747" y="314237"/>
                      </a:lnTo>
                      <a:lnTo>
                        <a:pt x="2283595" y="305420"/>
                      </a:lnTo>
                      <a:cubicBezTo>
                        <a:pt x="2296198" y="297301"/>
                        <a:pt x="2308773" y="291215"/>
                        <a:pt x="2320619" y="287389"/>
                      </a:cubicBezTo>
                      <a:lnTo>
                        <a:pt x="2349497" y="283430"/>
                      </a:lnTo>
                      <a:lnTo>
                        <a:pt x="2345538" y="312308"/>
                      </a:lnTo>
                      <a:lnTo>
                        <a:pt x="2337410" y="328998"/>
                      </a:lnTo>
                      <a:lnTo>
                        <a:pt x="2355506" y="339113"/>
                      </a:lnTo>
                      <a:lnTo>
                        <a:pt x="2376534" y="358272"/>
                      </a:lnTo>
                      <a:lnTo>
                        <a:pt x="2375104" y="344366"/>
                      </a:lnTo>
                      <a:cubicBezTo>
                        <a:pt x="2375222" y="329374"/>
                        <a:pt x="2377024" y="315521"/>
                        <a:pt x="2380316" y="303515"/>
                      </a:cubicBezTo>
                      <a:lnTo>
                        <a:pt x="2392832" y="277192"/>
                      </a:lnTo>
                      <a:lnTo>
                        <a:pt x="2414817" y="296330"/>
                      </a:lnTo>
                      <a:cubicBezTo>
                        <a:pt x="2422627" y="306023"/>
                        <a:pt x="2429810" y="318006"/>
                        <a:pt x="2435901" y="331704"/>
                      </a:cubicBezTo>
                      <a:lnTo>
                        <a:pt x="2443567" y="355778"/>
                      </a:lnTo>
                      <a:lnTo>
                        <a:pt x="2452252" y="336392"/>
                      </a:lnTo>
                      <a:lnTo>
                        <a:pt x="2450882" y="306925"/>
                      </a:lnTo>
                      <a:cubicBezTo>
                        <a:pt x="2451837" y="290042"/>
                        <a:pt x="2454497" y="274057"/>
                        <a:pt x="2458490" y="259606"/>
                      </a:cubicBezTo>
                      <a:lnTo>
                        <a:pt x="2465738" y="241908"/>
                      </a:lnTo>
                      <a:lnTo>
                        <a:pt x="2441699" y="220004"/>
                      </a:lnTo>
                      <a:cubicBezTo>
                        <a:pt x="2419172" y="194779"/>
                        <a:pt x="2404011" y="167268"/>
                        <a:pt x="2397707" y="143183"/>
                      </a:cubicBezTo>
                      <a:lnTo>
                        <a:pt x="2395385" y="114128"/>
                      </a:lnTo>
                      <a:lnTo>
                        <a:pt x="2423993" y="119710"/>
                      </a:lnTo>
                      <a:cubicBezTo>
                        <a:pt x="2435603" y="124199"/>
                        <a:pt x="2447815" y="130985"/>
                        <a:pt x="2459940" y="139803"/>
                      </a:cubicBezTo>
                      <a:lnTo>
                        <a:pt x="2480968" y="158962"/>
                      </a:lnTo>
                      <a:lnTo>
                        <a:pt x="2479539" y="145055"/>
                      </a:lnTo>
                      <a:cubicBezTo>
                        <a:pt x="2479656" y="130064"/>
                        <a:pt x="2481458" y="116210"/>
                        <a:pt x="2484751" y="104205"/>
                      </a:cubicBezTo>
                      <a:lnTo>
                        <a:pt x="2497267" y="77881"/>
                      </a:lnTo>
                      <a:lnTo>
                        <a:pt x="2519251" y="97021"/>
                      </a:lnTo>
                      <a:cubicBezTo>
                        <a:pt x="2527061" y="106713"/>
                        <a:pt x="2534243" y="118696"/>
                        <a:pt x="2540336" y="132394"/>
                      </a:cubicBezTo>
                      <a:lnTo>
                        <a:pt x="2548001" y="156468"/>
                      </a:lnTo>
                      <a:lnTo>
                        <a:pt x="2556686" y="137083"/>
                      </a:lnTo>
                      <a:lnTo>
                        <a:pt x="2555316" y="107615"/>
                      </a:lnTo>
                      <a:cubicBezTo>
                        <a:pt x="2557225" y="73848"/>
                        <a:pt x="2565957" y="43675"/>
                        <a:pt x="2578531" y="221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8C0CCAE7-084B-4258-B155-8CD3733F6433}"/>
                    </a:ext>
                  </a:extLst>
                </p:cNvPr>
                <p:cNvGrpSpPr/>
                <p:nvPr/>
              </p:nvGrpSpPr>
              <p:grpSpPr>
                <a:xfrm rot="455690">
                  <a:off x="2144938" y="2398459"/>
                  <a:ext cx="3801958" cy="2306730"/>
                  <a:chOff x="1875260" y="2073277"/>
                  <a:chExt cx="4293617" cy="2613491"/>
                </a:xfrm>
                <a:solidFill>
                  <a:srgbClr val="339933"/>
                </a:solidFill>
              </p:grpSpPr>
              <p:grpSp>
                <p:nvGrpSpPr>
                  <p:cNvPr id="187" name="グループ化 186">
                    <a:extLst>
                      <a:ext uri="{FF2B5EF4-FFF2-40B4-BE49-F238E27FC236}">
                        <a16:creationId xmlns:a16="http://schemas.microsoft.com/office/drawing/2014/main" id="{2CE34544-8F71-4536-9609-4B450522B0A8}"/>
                      </a:ext>
                    </a:extLst>
                  </p:cNvPr>
                  <p:cNvGrpSpPr/>
                  <p:nvPr/>
                </p:nvGrpSpPr>
                <p:grpSpPr>
                  <a:xfrm>
                    <a:off x="1926566" y="3344741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517" name="フリーフォーム: 図形 516">
                      <a:extLst>
                        <a:ext uri="{FF2B5EF4-FFF2-40B4-BE49-F238E27FC236}">
                          <a16:creationId xmlns:a16="http://schemas.microsoft.com/office/drawing/2014/main" id="{94703E6F-9A93-479D-9C7D-0054DABC599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8" name="フリーフォーム: 図形 517">
                      <a:extLst>
                        <a:ext uri="{FF2B5EF4-FFF2-40B4-BE49-F238E27FC236}">
                          <a16:creationId xmlns:a16="http://schemas.microsoft.com/office/drawing/2014/main" id="{11DBB87E-5D0B-4CE6-B51D-7ABB725A416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9" name="フリーフォーム: 図形 518">
                      <a:extLst>
                        <a:ext uri="{FF2B5EF4-FFF2-40B4-BE49-F238E27FC236}">
                          <a16:creationId xmlns:a16="http://schemas.microsoft.com/office/drawing/2014/main" id="{4362DDE0-74E4-4E52-88A1-52AD72F2B3A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0" name="フリーフォーム: 図形 519">
                      <a:extLst>
                        <a:ext uri="{FF2B5EF4-FFF2-40B4-BE49-F238E27FC236}">
                          <a16:creationId xmlns:a16="http://schemas.microsoft.com/office/drawing/2014/main" id="{4595652C-6CF8-4124-8530-D0B60229F86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1" name="フリーフォーム: 図形 520">
                      <a:extLst>
                        <a:ext uri="{FF2B5EF4-FFF2-40B4-BE49-F238E27FC236}">
                          <a16:creationId xmlns:a16="http://schemas.microsoft.com/office/drawing/2014/main" id="{30596D74-BD66-4B58-9D79-8C45B672639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22" name="フリーフォーム: 図形 521">
                      <a:extLst>
                        <a:ext uri="{FF2B5EF4-FFF2-40B4-BE49-F238E27FC236}">
                          <a16:creationId xmlns:a16="http://schemas.microsoft.com/office/drawing/2014/main" id="{788FFFD4-BA07-45E4-980D-B7D6981C729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A3863562-996E-4DE9-9E0F-C541CDC7AFE9}"/>
                      </a:ext>
                    </a:extLst>
                  </p:cNvPr>
                  <p:cNvGrpSpPr/>
                  <p:nvPr/>
                </p:nvGrpSpPr>
                <p:grpSpPr>
                  <a:xfrm>
                    <a:off x="2345666" y="308518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511" name="フリーフォーム: 図形 510">
                      <a:extLst>
                        <a:ext uri="{FF2B5EF4-FFF2-40B4-BE49-F238E27FC236}">
                          <a16:creationId xmlns:a16="http://schemas.microsoft.com/office/drawing/2014/main" id="{DBAC23EF-DC1F-4764-97C7-756C74EBD8B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2" name="フリーフォーム: 図形 511">
                      <a:extLst>
                        <a:ext uri="{FF2B5EF4-FFF2-40B4-BE49-F238E27FC236}">
                          <a16:creationId xmlns:a16="http://schemas.microsoft.com/office/drawing/2014/main" id="{AEE8C7C3-46F1-4F10-9BEA-B94406DFF5E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3" name="フリーフォーム: 図形 512">
                      <a:extLst>
                        <a:ext uri="{FF2B5EF4-FFF2-40B4-BE49-F238E27FC236}">
                          <a16:creationId xmlns:a16="http://schemas.microsoft.com/office/drawing/2014/main" id="{05E358E2-6488-47D0-91DF-FC49FB9BF03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4" name="フリーフォーム: 図形 513">
                      <a:extLst>
                        <a:ext uri="{FF2B5EF4-FFF2-40B4-BE49-F238E27FC236}">
                          <a16:creationId xmlns:a16="http://schemas.microsoft.com/office/drawing/2014/main" id="{6EA14D3F-FD0A-4F0E-AE09-97A30DC6A61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5" name="フリーフォーム: 図形 514">
                      <a:extLst>
                        <a:ext uri="{FF2B5EF4-FFF2-40B4-BE49-F238E27FC236}">
                          <a16:creationId xmlns:a16="http://schemas.microsoft.com/office/drawing/2014/main" id="{A909BE77-2EB3-49A1-A878-B9E5F6F3D68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6" name="フリーフォーム: 図形 515">
                      <a:extLst>
                        <a:ext uri="{FF2B5EF4-FFF2-40B4-BE49-F238E27FC236}">
                          <a16:creationId xmlns:a16="http://schemas.microsoft.com/office/drawing/2014/main" id="{05CADCAB-2248-43D5-A07A-456F4F2DBE3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066A4C1C-4BEC-4F4F-8EC1-BCC9471FB829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506291" y="296186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505" name="フリーフォーム: 図形 504">
                      <a:extLst>
                        <a:ext uri="{FF2B5EF4-FFF2-40B4-BE49-F238E27FC236}">
                          <a16:creationId xmlns:a16="http://schemas.microsoft.com/office/drawing/2014/main" id="{1643DD32-8173-4E95-8EDB-E981F7DB6DF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6" name="フリーフォーム: 図形 505">
                      <a:extLst>
                        <a:ext uri="{FF2B5EF4-FFF2-40B4-BE49-F238E27FC236}">
                          <a16:creationId xmlns:a16="http://schemas.microsoft.com/office/drawing/2014/main" id="{AC6B029B-A10A-403A-A55F-E1805A69821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7" name="フリーフォーム: 図形 506">
                      <a:extLst>
                        <a:ext uri="{FF2B5EF4-FFF2-40B4-BE49-F238E27FC236}">
                          <a16:creationId xmlns:a16="http://schemas.microsoft.com/office/drawing/2014/main" id="{AE3A634F-1C75-4350-87A6-CE2A661352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8" name="フリーフォーム: 図形 507">
                      <a:extLst>
                        <a:ext uri="{FF2B5EF4-FFF2-40B4-BE49-F238E27FC236}">
                          <a16:creationId xmlns:a16="http://schemas.microsoft.com/office/drawing/2014/main" id="{6FB28502-8477-4DA2-AFB4-D9EFEC44C34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9" name="フリーフォーム: 図形 508">
                      <a:extLst>
                        <a:ext uri="{FF2B5EF4-FFF2-40B4-BE49-F238E27FC236}">
                          <a16:creationId xmlns:a16="http://schemas.microsoft.com/office/drawing/2014/main" id="{6F2FD0A5-12FF-443D-B6FE-22650DE1058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フリーフォーム: 図形 509">
                      <a:extLst>
                        <a:ext uri="{FF2B5EF4-FFF2-40B4-BE49-F238E27FC236}">
                          <a16:creationId xmlns:a16="http://schemas.microsoft.com/office/drawing/2014/main" id="{D34ED37E-9BB9-4177-971B-6A96447B2BF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540CB570-20BD-43D9-8BA2-396EAAA2C223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925391" y="257371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99" name="フリーフォーム: 図形 498">
                      <a:extLst>
                        <a:ext uri="{FF2B5EF4-FFF2-40B4-BE49-F238E27FC236}">
                          <a16:creationId xmlns:a16="http://schemas.microsoft.com/office/drawing/2014/main" id="{F87393CC-2827-46F8-8283-393F970B0E9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0" name="フリーフォーム: 図形 499">
                      <a:extLst>
                        <a:ext uri="{FF2B5EF4-FFF2-40B4-BE49-F238E27FC236}">
                          <a16:creationId xmlns:a16="http://schemas.microsoft.com/office/drawing/2014/main" id="{5FABB93C-C527-4DA9-956E-75B4765BA07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1" name="フリーフォーム: 図形 500">
                      <a:extLst>
                        <a:ext uri="{FF2B5EF4-FFF2-40B4-BE49-F238E27FC236}">
                          <a16:creationId xmlns:a16="http://schemas.microsoft.com/office/drawing/2014/main" id="{51B8F079-D0FA-4A68-A781-14D2CB1B3CF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2" name="フリーフォーム: 図形 501">
                      <a:extLst>
                        <a:ext uri="{FF2B5EF4-FFF2-40B4-BE49-F238E27FC236}">
                          <a16:creationId xmlns:a16="http://schemas.microsoft.com/office/drawing/2014/main" id="{EC2B2DDF-88F9-4B68-9D28-0849E691B08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3" name="フリーフォーム: 図形 502">
                      <a:extLst>
                        <a:ext uri="{FF2B5EF4-FFF2-40B4-BE49-F238E27FC236}">
                          <a16:creationId xmlns:a16="http://schemas.microsoft.com/office/drawing/2014/main" id="{F5B502A5-B10F-453D-8F5E-400B246E89B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4" name="フリーフォーム: 図形 503">
                      <a:extLst>
                        <a:ext uri="{FF2B5EF4-FFF2-40B4-BE49-F238E27FC236}">
                          <a16:creationId xmlns:a16="http://schemas.microsoft.com/office/drawing/2014/main" id="{D7083BD2-FF6A-48B0-A0CD-D8B73A20287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1" name="グループ化 190">
                    <a:extLst>
                      <a:ext uri="{FF2B5EF4-FFF2-40B4-BE49-F238E27FC236}">
                        <a16:creationId xmlns:a16="http://schemas.microsoft.com/office/drawing/2014/main" id="{0CC86DDD-2423-4A98-AB9C-0469AB4BA075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927773" y="300948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93" name="フリーフォーム: 図形 492">
                      <a:extLst>
                        <a:ext uri="{FF2B5EF4-FFF2-40B4-BE49-F238E27FC236}">
                          <a16:creationId xmlns:a16="http://schemas.microsoft.com/office/drawing/2014/main" id="{AD86C2D7-0974-4957-B107-3113A9F0738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4" name="フリーフォーム: 図形 493">
                      <a:extLst>
                        <a:ext uri="{FF2B5EF4-FFF2-40B4-BE49-F238E27FC236}">
                          <a16:creationId xmlns:a16="http://schemas.microsoft.com/office/drawing/2014/main" id="{FEC2E80C-36B4-4C4F-B3E2-DF5326C971B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5" name="フリーフォーム: 図形 494">
                      <a:extLst>
                        <a:ext uri="{FF2B5EF4-FFF2-40B4-BE49-F238E27FC236}">
                          <a16:creationId xmlns:a16="http://schemas.microsoft.com/office/drawing/2014/main" id="{D50BD6F7-9C36-4C7E-B25F-2F7A83F6E0B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6" name="フリーフォーム: 図形 495">
                      <a:extLst>
                        <a:ext uri="{FF2B5EF4-FFF2-40B4-BE49-F238E27FC236}">
                          <a16:creationId xmlns:a16="http://schemas.microsoft.com/office/drawing/2014/main" id="{6083A9EC-4585-45EF-B6F9-CD68DC09C8C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7" name="フリーフォーム: 図形 496">
                      <a:extLst>
                        <a:ext uri="{FF2B5EF4-FFF2-40B4-BE49-F238E27FC236}">
                          <a16:creationId xmlns:a16="http://schemas.microsoft.com/office/drawing/2014/main" id="{8F0BEDDE-58E6-4845-81C5-961588B0534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8" name="フリーフォーム: 図形 497">
                      <a:extLst>
                        <a:ext uri="{FF2B5EF4-FFF2-40B4-BE49-F238E27FC236}">
                          <a16:creationId xmlns:a16="http://schemas.microsoft.com/office/drawing/2014/main" id="{EB25262F-C0BB-4395-8AAC-8A53E63D50D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60CC386B-0877-4460-99D5-EAFA10A9779A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572966" y="350954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87" name="フリーフォーム: 図形 486">
                      <a:extLst>
                        <a:ext uri="{FF2B5EF4-FFF2-40B4-BE49-F238E27FC236}">
                          <a16:creationId xmlns:a16="http://schemas.microsoft.com/office/drawing/2014/main" id="{01BA4D72-DC6C-44EE-8D81-82CC9BABF4E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8" name="フリーフォーム: 図形 487">
                      <a:extLst>
                        <a:ext uri="{FF2B5EF4-FFF2-40B4-BE49-F238E27FC236}">
                          <a16:creationId xmlns:a16="http://schemas.microsoft.com/office/drawing/2014/main" id="{AD662A08-5E79-47EC-8F57-3C84EA045E4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9" name="フリーフォーム: 図形 488">
                      <a:extLst>
                        <a:ext uri="{FF2B5EF4-FFF2-40B4-BE49-F238E27FC236}">
                          <a16:creationId xmlns:a16="http://schemas.microsoft.com/office/drawing/2014/main" id="{EB7A4EF2-8CA8-4C93-B159-BB1CD13DF22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0" name="フリーフォーム: 図形 489">
                      <a:extLst>
                        <a:ext uri="{FF2B5EF4-FFF2-40B4-BE49-F238E27FC236}">
                          <a16:creationId xmlns:a16="http://schemas.microsoft.com/office/drawing/2014/main" id="{F57E9380-3332-4CDC-B13E-5F7CC20E5CC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1" name="フリーフォーム: 図形 490">
                      <a:extLst>
                        <a:ext uri="{FF2B5EF4-FFF2-40B4-BE49-F238E27FC236}">
                          <a16:creationId xmlns:a16="http://schemas.microsoft.com/office/drawing/2014/main" id="{78DF8932-7546-486B-8DCA-A778515B8F0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92" name="フリーフォーム: 図形 491">
                      <a:extLst>
                        <a:ext uri="{FF2B5EF4-FFF2-40B4-BE49-F238E27FC236}">
                          <a16:creationId xmlns:a16="http://schemas.microsoft.com/office/drawing/2014/main" id="{A63B4B47-9070-4D5D-821A-B47AE665ABC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6D718F82-B04D-45B6-879C-1A083FB8C0FF}"/>
                      </a:ext>
                    </a:extLst>
                  </p:cNvPr>
                  <p:cNvGrpSpPr/>
                  <p:nvPr/>
                </p:nvGrpSpPr>
                <p:grpSpPr>
                  <a:xfrm rot="19819979">
                    <a:off x="1875260" y="3597653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602C1B16-40DB-4C52-9AA4-064A86340C9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B2FE712C-E2CC-463F-92B7-E7A66C0C8DD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3" name="フリーフォーム: 図形 482">
                      <a:extLst>
                        <a:ext uri="{FF2B5EF4-FFF2-40B4-BE49-F238E27FC236}">
                          <a16:creationId xmlns:a16="http://schemas.microsoft.com/office/drawing/2014/main" id="{425F6066-82B2-40C1-B6AC-128FEB6716A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4" name="フリーフォーム: 図形 483">
                      <a:extLst>
                        <a:ext uri="{FF2B5EF4-FFF2-40B4-BE49-F238E27FC236}">
                          <a16:creationId xmlns:a16="http://schemas.microsoft.com/office/drawing/2014/main" id="{97A594B9-AF26-43E1-8F30-07DB40D9011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5" name="フリーフォーム: 図形 484">
                      <a:extLst>
                        <a:ext uri="{FF2B5EF4-FFF2-40B4-BE49-F238E27FC236}">
                          <a16:creationId xmlns:a16="http://schemas.microsoft.com/office/drawing/2014/main" id="{2137AA5E-3233-4305-83CA-593CD875297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6" name="フリーフォーム: 図形 485">
                      <a:extLst>
                        <a:ext uri="{FF2B5EF4-FFF2-40B4-BE49-F238E27FC236}">
                          <a16:creationId xmlns:a16="http://schemas.microsoft.com/office/drawing/2014/main" id="{79BFFC0A-EDEB-4EF7-91DF-03AE70B8D2D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C62CE931-616E-4502-9531-D6F479E501AD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3506417" y="244036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75" name="フリーフォーム: 図形 474">
                      <a:extLst>
                        <a:ext uri="{FF2B5EF4-FFF2-40B4-BE49-F238E27FC236}">
                          <a16:creationId xmlns:a16="http://schemas.microsoft.com/office/drawing/2014/main" id="{819DAD36-0EFB-4393-BF04-1B4D30D7CA6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6" name="フリーフォーム: 図形 475">
                      <a:extLst>
                        <a:ext uri="{FF2B5EF4-FFF2-40B4-BE49-F238E27FC236}">
                          <a16:creationId xmlns:a16="http://schemas.microsoft.com/office/drawing/2014/main" id="{9363D433-78AF-494E-9E71-07C9E20A1AB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7" name="フリーフォーム: 図形 476">
                      <a:extLst>
                        <a:ext uri="{FF2B5EF4-FFF2-40B4-BE49-F238E27FC236}">
                          <a16:creationId xmlns:a16="http://schemas.microsoft.com/office/drawing/2014/main" id="{3DFC8B41-AD35-4233-9411-6BB98ADDF9A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8" name="フリーフォーム: 図形 477">
                      <a:extLst>
                        <a:ext uri="{FF2B5EF4-FFF2-40B4-BE49-F238E27FC236}">
                          <a16:creationId xmlns:a16="http://schemas.microsoft.com/office/drawing/2014/main" id="{B5C02D07-0F93-4C21-BCCF-4E38E9BFE1E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9" name="フリーフォーム: 図形 478">
                      <a:extLst>
                        <a:ext uri="{FF2B5EF4-FFF2-40B4-BE49-F238E27FC236}">
                          <a16:creationId xmlns:a16="http://schemas.microsoft.com/office/drawing/2014/main" id="{9A361384-1471-4C4C-BF3F-C5C62E05F1C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0" name="フリーフォーム: 図形 479">
                      <a:extLst>
                        <a:ext uri="{FF2B5EF4-FFF2-40B4-BE49-F238E27FC236}">
                          <a16:creationId xmlns:a16="http://schemas.microsoft.com/office/drawing/2014/main" id="{AA501869-025E-46DE-980D-DD4B6D576EB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5" name="グループ化 194">
                    <a:extLst>
                      <a:ext uri="{FF2B5EF4-FFF2-40B4-BE49-F238E27FC236}">
                        <a16:creationId xmlns:a16="http://schemas.microsoft.com/office/drawing/2014/main" id="{5A2006B7-8BA7-45AB-AF24-5E6165C1A39D}"/>
                      </a:ext>
                    </a:extLst>
                  </p:cNvPr>
                  <p:cNvGrpSpPr/>
                  <p:nvPr/>
                </p:nvGrpSpPr>
                <p:grpSpPr>
                  <a:xfrm rot="4694176">
                    <a:off x="4079958" y="211575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69" name="フリーフォーム: 図形 468">
                      <a:extLst>
                        <a:ext uri="{FF2B5EF4-FFF2-40B4-BE49-F238E27FC236}">
                          <a16:creationId xmlns:a16="http://schemas.microsoft.com/office/drawing/2014/main" id="{2C47DCFA-EA94-4D6A-85D5-B71DC60C315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0" name="フリーフォーム: 図形 469">
                      <a:extLst>
                        <a:ext uri="{FF2B5EF4-FFF2-40B4-BE49-F238E27FC236}">
                          <a16:creationId xmlns:a16="http://schemas.microsoft.com/office/drawing/2014/main" id="{E96B3FFE-235B-404B-9EEF-B758BB6B2A6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1" name="フリーフォーム: 図形 470">
                      <a:extLst>
                        <a:ext uri="{FF2B5EF4-FFF2-40B4-BE49-F238E27FC236}">
                          <a16:creationId xmlns:a16="http://schemas.microsoft.com/office/drawing/2014/main" id="{5105AA36-1028-4D7D-8AD0-7156B354D37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2" name="フリーフォーム: 図形 471">
                      <a:extLst>
                        <a:ext uri="{FF2B5EF4-FFF2-40B4-BE49-F238E27FC236}">
                          <a16:creationId xmlns:a16="http://schemas.microsoft.com/office/drawing/2014/main" id="{79AB0F62-4F9C-4C2C-A819-45D15CC7249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3" name="フリーフォーム: 図形 472">
                      <a:extLst>
                        <a:ext uri="{FF2B5EF4-FFF2-40B4-BE49-F238E27FC236}">
                          <a16:creationId xmlns:a16="http://schemas.microsoft.com/office/drawing/2014/main" id="{7AEAD13E-8F00-4D26-B9B0-613D30F8F18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4" name="フリーフォーム: 図形 473">
                      <a:extLst>
                        <a:ext uri="{FF2B5EF4-FFF2-40B4-BE49-F238E27FC236}">
                          <a16:creationId xmlns:a16="http://schemas.microsoft.com/office/drawing/2014/main" id="{7E7AD6BA-A206-4416-951A-27E7F7FC55C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6" name="グループ化 195">
                    <a:extLst>
                      <a:ext uri="{FF2B5EF4-FFF2-40B4-BE49-F238E27FC236}">
                        <a16:creationId xmlns:a16="http://schemas.microsoft.com/office/drawing/2014/main" id="{B3AF116A-4648-4F99-8E52-DD9A19E114E4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3751244" y="2182088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63" name="フリーフォーム: 図形 462">
                      <a:extLst>
                        <a:ext uri="{FF2B5EF4-FFF2-40B4-BE49-F238E27FC236}">
                          <a16:creationId xmlns:a16="http://schemas.microsoft.com/office/drawing/2014/main" id="{E6825E08-0917-4218-B934-B1C93F4E8C1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4" name="フリーフォーム: 図形 463">
                      <a:extLst>
                        <a:ext uri="{FF2B5EF4-FFF2-40B4-BE49-F238E27FC236}">
                          <a16:creationId xmlns:a16="http://schemas.microsoft.com/office/drawing/2014/main" id="{C200D408-4738-4E04-9817-FEA23A97F75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5" name="フリーフォーム: 図形 464">
                      <a:extLst>
                        <a:ext uri="{FF2B5EF4-FFF2-40B4-BE49-F238E27FC236}">
                          <a16:creationId xmlns:a16="http://schemas.microsoft.com/office/drawing/2014/main" id="{B4015342-6AD0-420D-9BB0-E5A62A991C8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6" name="フリーフォーム: 図形 465">
                      <a:extLst>
                        <a:ext uri="{FF2B5EF4-FFF2-40B4-BE49-F238E27FC236}">
                          <a16:creationId xmlns:a16="http://schemas.microsoft.com/office/drawing/2014/main" id="{C1674514-D67C-4937-A0C2-3C1187B65C0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7" name="フリーフォーム: 図形 466">
                      <a:extLst>
                        <a:ext uri="{FF2B5EF4-FFF2-40B4-BE49-F238E27FC236}">
                          <a16:creationId xmlns:a16="http://schemas.microsoft.com/office/drawing/2014/main" id="{3CA4CEEA-F7AC-4C5F-9DE0-707FB872F59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8" name="フリーフォーム: 図形 467">
                      <a:extLst>
                        <a:ext uri="{FF2B5EF4-FFF2-40B4-BE49-F238E27FC236}">
                          <a16:creationId xmlns:a16="http://schemas.microsoft.com/office/drawing/2014/main" id="{74CA5CD9-AB7C-408E-9F63-2B8DBC58772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01C6C7F7-B686-4341-B4D2-F57BF168B639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4541819" y="2644051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57" name="フリーフォーム: 図形 456">
                      <a:extLst>
                        <a:ext uri="{FF2B5EF4-FFF2-40B4-BE49-F238E27FC236}">
                          <a16:creationId xmlns:a16="http://schemas.microsoft.com/office/drawing/2014/main" id="{12C0906F-B919-4D76-9D47-B949BAC0EC9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8" name="フリーフォーム: 図形 457">
                      <a:extLst>
                        <a:ext uri="{FF2B5EF4-FFF2-40B4-BE49-F238E27FC236}">
                          <a16:creationId xmlns:a16="http://schemas.microsoft.com/office/drawing/2014/main" id="{739A3996-4E68-48E4-B132-06462FB2175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9" name="フリーフォーム: 図形 458">
                      <a:extLst>
                        <a:ext uri="{FF2B5EF4-FFF2-40B4-BE49-F238E27FC236}">
                          <a16:creationId xmlns:a16="http://schemas.microsoft.com/office/drawing/2014/main" id="{B339ACB3-F388-422B-BFDB-825EF90582C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0" name="フリーフォーム: 図形 459">
                      <a:extLst>
                        <a:ext uri="{FF2B5EF4-FFF2-40B4-BE49-F238E27FC236}">
                          <a16:creationId xmlns:a16="http://schemas.microsoft.com/office/drawing/2014/main" id="{9D988663-009D-4F36-8958-36843ADC0B2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1" name="フリーフォーム: 図形 460">
                      <a:extLst>
                        <a:ext uri="{FF2B5EF4-FFF2-40B4-BE49-F238E27FC236}">
                          <a16:creationId xmlns:a16="http://schemas.microsoft.com/office/drawing/2014/main" id="{DC4606D3-6314-411F-B7FA-FE26135736E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2" name="フリーフォーム: 図形 461">
                      <a:extLst>
                        <a:ext uri="{FF2B5EF4-FFF2-40B4-BE49-F238E27FC236}">
                          <a16:creationId xmlns:a16="http://schemas.microsoft.com/office/drawing/2014/main" id="{94F4E301-BA91-4C3C-BB62-FCAFD50EC63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8" name="グループ化 197">
                    <a:extLst>
                      <a:ext uri="{FF2B5EF4-FFF2-40B4-BE49-F238E27FC236}">
                        <a16:creationId xmlns:a16="http://schemas.microsoft.com/office/drawing/2014/main" id="{B0425897-DD8F-46CF-B3DB-77FD679E8E54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5137131" y="261547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51" name="フリーフォーム: 図形 450">
                      <a:extLst>
                        <a:ext uri="{FF2B5EF4-FFF2-40B4-BE49-F238E27FC236}">
                          <a16:creationId xmlns:a16="http://schemas.microsoft.com/office/drawing/2014/main" id="{6BC86122-1F0A-4847-BAA3-40C9ECBE692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2" name="フリーフォーム: 図形 451">
                      <a:extLst>
                        <a:ext uri="{FF2B5EF4-FFF2-40B4-BE49-F238E27FC236}">
                          <a16:creationId xmlns:a16="http://schemas.microsoft.com/office/drawing/2014/main" id="{D0C7736A-D593-4413-A0B8-0F4AA394A9D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3" name="フリーフォーム: 図形 452">
                      <a:extLst>
                        <a:ext uri="{FF2B5EF4-FFF2-40B4-BE49-F238E27FC236}">
                          <a16:creationId xmlns:a16="http://schemas.microsoft.com/office/drawing/2014/main" id="{431F0FED-4025-45CF-BBED-4A4A510AE91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4" name="フリーフォーム: 図形 453">
                      <a:extLst>
                        <a:ext uri="{FF2B5EF4-FFF2-40B4-BE49-F238E27FC236}">
                          <a16:creationId xmlns:a16="http://schemas.microsoft.com/office/drawing/2014/main" id="{3B9D785D-9A29-470B-B680-822266B0288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5" name="フリーフォーム: 図形 454">
                      <a:extLst>
                        <a:ext uri="{FF2B5EF4-FFF2-40B4-BE49-F238E27FC236}">
                          <a16:creationId xmlns:a16="http://schemas.microsoft.com/office/drawing/2014/main" id="{6AF5B432-45AB-41B2-B872-0DE8F6E4C8A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6" name="フリーフォーム: 図形 455">
                      <a:extLst>
                        <a:ext uri="{FF2B5EF4-FFF2-40B4-BE49-F238E27FC236}">
                          <a16:creationId xmlns:a16="http://schemas.microsoft.com/office/drawing/2014/main" id="{B3AE9DFD-FECC-45BA-9D78-465D3ABF854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5F714C2A-81C1-4F8F-AE80-3E8ACE7DAE3E}"/>
                      </a:ext>
                    </a:extLst>
                  </p:cNvPr>
                  <p:cNvGrpSpPr/>
                  <p:nvPr/>
                </p:nvGrpSpPr>
                <p:grpSpPr>
                  <a:xfrm rot="6328711">
                    <a:off x="5637194" y="3286988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45" name="フリーフォーム: 図形 444">
                      <a:extLst>
                        <a:ext uri="{FF2B5EF4-FFF2-40B4-BE49-F238E27FC236}">
                          <a16:creationId xmlns:a16="http://schemas.microsoft.com/office/drawing/2014/main" id="{9AB6F915-A61D-42DA-924B-0187469CEB6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E95EA601-39BC-45DA-B88C-8E5FB60FB9A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C52DC20F-0EF2-449E-9B51-37CAE1A510F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8" name="フリーフォーム: 図形 447">
                      <a:extLst>
                        <a:ext uri="{FF2B5EF4-FFF2-40B4-BE49-F238E27FC236}">
                          <a16:creationId xmlns:a16="http://schemas.microsoft.com/office/drawing/2014/main" id="{DA4F7CCD-1CAA-4A2C-A0AF-0915455B6E1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9" name="フリーフォーム: 図形 448">
                      <a:extLst>
                        <a:ext uri="{FF2B5EF4-FFF2-40B4-BE49-F238E27FC236}">
                          <a16:creationId xmlns:a16="http://schemas.microsoft.com/office/drawing/2014/main" id="{E99BB5B0-E299-47F6-8F0E-9C6BD0AC401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0" name="フリーフォーム: 図形 449">
                      <a:extLst>
                        <a:ext uri="{FF2B5EF4-FFF2-40B4-BE49-F238E27FC236}">
                          <a16:creationId xmlns:a16="http://schemas.microsoft.com/office/drawing/2014/main" id="{2DA25513-8CB9-43DC-AE35-9B644F6F278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FBAB4BE0-3B3D-4F9F-BF07-8DBB0E50D1D9}"/>
                      </a:ext>
                    </a:extLst>
                  </p:cNvPr>
                  <p:cNvGrpSpPr/>
                  <p:nvPr/>
                </p:nvGrpSpPr>
                <p:grpSpPr>
                  <a:xfrm rot="8045388">
                    <a:off x="5560635" y="3703909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39" name="フリーフォーム: 図形 438">
                      <a:extLst>
                        <a:ext uri="{FF2B5EF4-FFF2-40B4-BE49-F238E27FC236}">
                          <a16:creationId xmlns:a16="http://schemas.microsoft.com/office/drawing/2014/main" id="{A7C39F7B-26B3-4A92-84CA-D93E682D0C1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DB1403F5-ACEA-4C72-B26F-A85BA558E09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1" name="フリーフォーム: 図形 440">
                      <a:extLst>
                        <a:ext uri="{FF2B5EF4-FFF2-40B4-BE49-F238E27FC236}">
                          <a16:creationId xmlns:a16="http://schemas.microsoft.com/office/drawing/2014/main" id="{4DD01C4D-3A76-47C2-AC1F-AAB2B312E5D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2" name="フリーフォーム: 図形 441">
                      <a:extLst>
                        <a:ext uri="{FF2B5EF4-FFF2-40B4-BE49-F238E27FC236}">
                          <a16:creationId xmlns:a16="http://schemas.microsoft.com/office/drawing/2014/main" id="{ADB16E73-AF65-4736-BAC5-5C00321831A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フリーフォーム: 図形 442">
                      <a:extLst>
                        <a:ext uri="{FF2B5EF4-FFF2-40B4-BE49-F238E27FC236}">
                          <a16:creationId xmlns:a16="http://schemas.microsoft.com/office/drawing/2014/main" id="{F1EC6C6D-6948-46A3-81BB-A0BD56160DD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4" name="フリーフォーム: 図形 443">
                      <a:extLst>
                        <a:ext uri="{FF2B5EF4-FFF2-40B4-BE49-F238E27FC236}">
                          <a16:creationId xmlns:a16="http://schemas.microsoft.com/office/drawing/2014/main" id="{BE43A799-79D7-4221-B2F2-BC0C8494297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1" name="グループ化 200">
                    <a:extLst>
                      <a:ext uri="{FF2B5EF4-FFF2-40B4-BE49-F238E27FC236}">
                        <a16:creationId xmlns:a16="http://schemas.microsoft.com/office/drawing/2014/main" id="{32BDD715-1E62-4ADE-8928-288A927367E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061262" y="333434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E92E0DC8-A4F4-4CE1-9E08-E37467FB162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4" name="フリーフォーム: 図形 433">
                      <a:extLst>
                        <a:ext uri="{FF2B5EF4-FFF2-40B4-BE49-F238E27FC236}">
                          <a16:creationId xmlns:a16="http://schemas.microsoft.com/office/drawing/2014/main" id="{891DB4FA-15C9-46EE-BCA7-03734953914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ECEF6735-4C17-466A-B33A-64A32AFE5E0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6" name="フリーフォーム: 図形 435">
                      <a:extLst>
                        <a:ext uri="{FF2B5EF4-FFF2-40B4-BE49-F238E27FC236}">
                          <a16:creationId xmlns:a16="http://schemas.microsoft.com/office/drawing/2014/main" id="{C4F6C4CD-B0B9-4CEB-A8C5-EABC5ED3DD8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3FB7862C-DEF5-4CA4-81C3-EE04CA66F6F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8" name="フリーフォーム: 図形 437">
                      <a:extLst>
                        <a:ext uri="{FF2B5EF4-FFF2-40B4-BE49-F238E27FC236}">
                          <a16:creationId xmlns:a16="http://schemas.microsoft.com/office/drawing/2014/main" id="{81B65EFB-0476-4388-9259-1389A96AB70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2" name="グループ化 201">
                    <a:extLst>
                      <a:ext uri="{FF2B5EF4-FFF2-40B4-BE49-F238E27FC236}">
                        <a16:creationId xmlns:a16="http://schemas.microsoft.com/office/drawing/2014/main" id="{D31D0480-7750-406F-8C0D-92AB2BF47CC2}"/>
                      </a:ext>
                    </a:extLst>
                  </p:cNvPr>
                  <p:cNvGrpSpPr/>
                  <p:nvPr/>
                </p:nvGrpSpPr>
                <p:grpSpPr>
                  <a:xfrm rot="4035234">
                    <a:off x="4661212" y="302478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27" name="フリーフォーム: 図形 426">
                      <a:extLst>
                        <a:ext uri="{FF2B5EF4-FFF2-40B4-BE49-F238E27FC236}">
                          <a16:creationId xmlns:a16="http://schemas.microsoft.com/office/drawing/2014/main" id="{CB405DF3-3908-43D7-84FA-2C7A64E7EEC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8" name="フリーフォーム: 図形 427">
                      <a:extLst>
                        <a:ext uri="{FF2B5EF4-FFF2-40B4-BE49-F238E27FC236}">
                          <a16:creationId xmlns:a16="http://schemas.microsoft.com/office/drawing/2014/main" id="{55DD67E9-C7BA-4AC4-AD76-5CB46D5C957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9" name="フリーフォーム: 図形 428">
                      <a:extLst>
                        <a:ext uri="{FF2B5EF4-FFF2-40B4-BE49-F238E27FC236}">
                          <a16:creationId xmlns:a16="http://schemas.microsoft.com/office/drawing/2014/main" id="{8BBD5F97-AC30-4FD1-BF7A-C7C62240545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0" name="フリーフォーム: 図形 429">
                      <a:extLst>
                        <a:ext uri="{FF2B5EF4-FFF2-40B4-BE49-F238E27FC236}">
                          <a16:creationId xmlns:a16="http://schemas.microsoft.com/office/drawing/2014/main" id="{AC97394C-570D-409C-83D1-9B7AE4432B3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04B7BE0F-BDDD-487F-9204-F5DBA429741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フリーフォーム: 図形 431">
                      <a:extLst>
                        <a:ext uri="{FF2B5EF4-FFF2-40B4-BE49-F238E27FC236}">
                          <a16:creationId xmlns:a16="http://schemas.microsoft.com/office/drawing/2014/main" id="{993EF43A-27F7-4BD4-883C-D2264031BBE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3" name="グループ化 202">
                    <a:extLst>
                      <a:ext uri="{FF2B5EF4-FFF2-40B4-BE49-F238E27FC236}">
                        <a16:creationId xmlns:a16="http://schemas.microsoft.com/office/drawing/2014/main" id="{40274EE8-A0D3-4B96-8057-F83DEA8845E7}"/>
                      </a:ext>
                    </a:extLst>
                  </p:cNvPr>
                  <p:cNvGrpSpPr/>
                  <p:nvPr/>
                </p:nvGrpSpPr>
                <p:grpSpPr>
                  <a:xfrm rot="3051926">
                    <a:off x="4208774" y="291524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21" name="フリーフォーム: 図形 420">
                      <a:extLst>
                        <a:ext uri="{FF2B5EF4-FFF2-40B4-BE49-F238E27FC236}">
                          <a16:creationId xmlns:a16="http://schemas.microsoft.com/office/drawing/2014/main" id="{B2BE722A-FC3E-4448-8655-FB500F46EE6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2" name="フリーフォーム: 図形 421">
                      <a:extLst>
                        <a:ext uri="{FF2B5EF4-FFF2-40B4-BE49-F238E27FC236}">
                          <a16:creationId xmlns:a16="http://schemas.microsoft.com/office/drawing/2014/main" id="{D4DE3230-E669-405B-A12B-DC4AD29C9DF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3" name="フリーフォーム: 図形 422">
                      <a:extLst>
                        <a:ext uri="{FF2B5EF4-FFF2-40B4-BE49-F238E27FC236}">
                          <a16:creationId xmlns:a16="http://schemas.microsoft.com/office/drawing/2014/main" id="{362968DD-9F6C-4ACD-B929-9A81846E1A8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4" name="フリーフォーム: 図形 423">
                      <a:extLst>
                        <a:ext uri="{FF2B5EF4-FFF2-40B4-BE49-F238E27FC236}">
                          <a16:creationId xmlns:a16="http://schemas.microsoft.com/office/drawing/2014/main" id="{AED4173E-C70B-4C54-895F-0B5B5CBAAB1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5" name="フリーフォーム: 図形 424">
                      <a:extLst>
                        <a:ext uri="{FF2B5EF4-FFF2-40B4-BE49-F238E27FC236}">
                          <a16:creationId xmlns:a16="http://schemas.microsoft.com/office/drawing/2014/main" id="{F9DEFFFD-4ACC-4369-9A7A-D731E8F4CEA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6" name="フリーフォーム: 図形 425">
                      <a:extLst>
                        <a:ext uri="{FF2B5EF4-FFF2-40B4-BE49-F238E27FC236}">
                          <a16:creationId xmlns:a16="http://schemas.microsoft.com/office/drawing/2014/main" id="{E65A3FDC-89E5-4ADF-A00A-1C6B4132088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9A085802-6AA1-48DF-A173-721A57880595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3584362" y="285234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15" name="フリーフォーム: 図形 414">
                      <a:extLst>
                        <a:ext uri="{FF2B5EF4-FFF2-40B4-BE49-F238E27FC236}">
                          <a16:creationId xmlns:a16="http://schemas.microsoft.com/office/drawing/2014/main" id="{18073D90-4039-4DBC-AD7A-4824869F9E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6" name="フリーフォーム: 図形 415">
                      <a:extLst>
                        <a:ext uri="{FF2B5EF4-FFF2-40B4-BE49-F238E27FC236}">
                          <a16:creationId xmlns:a16="http://schemas.microsoft.com/office/drawing/2014/main" id="{0BE5D6BE-3E36-4CCD-854C-EE146B66484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7" name="フリーフォーム: 図形 416">
                      <a:extLst>
                        <a:ext uri="{FF2B5EF4-FFF2-40B4-BE49-F238E27FC236}">
                          <a16:creationId xmlns:a16="http://schemas.microsoft.com/office/drawing/2014/main" id="{4F4C632B-B2BD-4823-A903-1CA5A7325B0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8" name="フリーフォーム: 図形 417">
                      <a:extLst>
                        <a:ext uri="{FF2B5EF4-FFF2-40B4-BE49-F238E27FC236}">
                          <a16:creationId xmlns:a16="http://schemas.microsoft.com/office/drawing/2014/main" id="{123FE89C-4F0C-4A2E-AF3C-8846DBE99B5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9" name="フリーフォーム: 図形 418">
                      <a:extLst>
                        <a:ext uri="{FF2B5EF4-FFF2-40B4-BE49-F238E27FC236}">
                          <a16:creationId xmlns:a16="http://schemas.microsoft.com/office/drawing/2014/main" id="{5DDAA852-6C2F-4B39-A9E0-CB434ADDFBD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20" name="フリーフォーム: 図形 419">
                      <a:extLst>
                        <a:ext uri="{FF2B5EF4-FFF2-40B4-BE49-F238E27FC236}">
                          <a16:creationId xmlns:a16="http://schemas.microsoft.com/office/drawing/2014/main" id="{6C982FCE-9032-4BE4-84E1-4F2C5776BC0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5" name="グループ化 204">
                    <a:extLst>
                      <a:ext uri="{FF2B5EF4-FFF2-40B4-BE49-F238E27FC236}">
                        <a16:creationId xmlns:a16="http://schemas.microsoft.com/office/drawing/2014/main" id="{A3A7E119-DFA2-4115-BDF4-F12B6107425E}"/>
                      </a:ext>
                    </a:extLst>
                  </p:cNvPr>
                  <p:cNvGrpSpPr/>
                  <p:nvPr/>
                </p:nvGrpSpPr>
                <p:grpSpPr>
                  <a:xfrm rot="4525890">
                    <a:off x="3166263" y="270087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09" name="フリーフォーム: 図形 408">
                      <a:extLst>
                        <a:ext uri="{FF2B5EF4-FFF2-40B4-BE49-F238E27FC236}">
                          <a16:creationId xmlns:a16="http://schemas.microsoft.com/office/drawing/2014/main" id="{1EC42884-24BA-44F6-A72B-17B1992F003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0" name="フリーフォーム: 図形 409">
                      <a:extLst>
                        <a:ext uri="{FF2B5EF4-FFF2-40B4-BE49-F238E27FC236}">
                          <a16:creationId xmlns:a16="http://schemas.microsoft.com/office/drawing/2014/main" id="{1759A879-BF74-4C5A-A8A2-24DC053782D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1" name="フリーフォーム: 図形 410">
                      <a:extLst>
                        <a:ext uri="{FF2B5EF4-FFF2-40B4-BE49-F238E27FC236}">
                          <a16:creationId xmlns:a16="http://schemas.microsoft.com/office/drawing/2014/main" id="{3361099C-A17A-490B-A06F-CAE6060CC74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2" name="フリーフォーム: 図形 411">
                      <a:extLst>
                        <a:ext uri="{FF2B5EF4-FFF2-40B4-BE49-F238E27FC236}">
                          <a16:creationId xmlns:a16="http://schemas.microsoft.com/office/drawing/2014/main" id="{F6018568-67D6-4B61-A48C-A2A1EBE91F2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3" name="フリーフォーム: 図形 412">
                      <a:extLst>
                        <a:ext uri="{FF2B5EF4-FFF2-40B4-BE49-F238E27FC236}">
                          <a16:creationId xmlns:a16="http://schemas.microsoft.com/office/drawing/2014/main" id="{680300C8-A2D6-462E-9843-2B03CA5F209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4" name="フリーフォーム: 図形 413">
                      <a:extLst>
                        <a:ext uri="{FF2B5EF4-FFF2-40B4-BE49-F238E27FC236}">
                          <a16:creationId xmlns:a16="http://schemas.microsoft.com/office/drawing/2014/main" id="{9CBB4D21-4849-402E-BC88-3CE91FA1EAF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64475A12-4D80-417B-AB77-8FF0A1AE1BE9}"/>
                      </a:ext>
                    </a:extLst>
                  </p:cNvPr>
                  <p:cNvGrpSpPr/>
                  <p:nvPr/>
                </p:nvGrpSpPr>
                <p:grpSpPr>
                  <a:xfrm rot="21417453">
                    <a:off x="2356330" y="3678041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403" name="フリーフォーム: 図形 402">
                      <a:extLst>
                        <a:ext uri="{FF2B5EF4-FFF2-40B4-BE49-F238E27FC236}">
                          <a16:creationId xmlns:a16="http://schemas.microsoft.com/office/drawing/2014/main" id="{400A12F4-0034-417A-9479-9C6350895F5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4" name="フリーフォーム: 図形 403">
                      <a:extLst>
                        <a:ext uri="{FF2B5EF4-FFF2-40B4-BE49-F238E27FC236}">
                          <a16:creationId xmlns:a16="http://schemas.microsoft.com/office/drawing/2014/main" id="{141DDE39-4141-4F3F-B5D5-DDEDF3CB707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5" name="フリーフォーム: 図形 404">
                      <a:extLst>
                        <a:ext uri="{FF2B5EF4-FFF2-40B4-BE49-F238E27FC236}">
                          <a16:creationId xmlns:a16="http://schemas.microsoft.com/office/drawing/2014/main" id="{6853725B-9D9E-4DE5-B249-2A511F37DA5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6" name="フリーフォーム: 図形 405">
                      <a:extLst>
                        <a:ext uri="{FF2B5EF4-FFF2-40B4-BE49-F238E27FC236}">
                          <a16:creationId xmlns:a16="http://schemas.microsoft.com/office/drawing/2014/main" id="{516C8C6F-C43A-4D81-96BA-5130E140137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7" name="フリーフォーム: 図形 406">
                      <a:extLst>
                        <a:ext uri="{FF2B5EF4-FFF2-40B4-BE49-F238E27FC236}">
                          <a16:creationId xmlns:a16="http://schemas.microsoft.com/office/drawing/2014/main" id="{86887EB2-B3D5-417F-9AEA-022502D3C5F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8" name="フリーフォーム: 図形 407">
                      <a:extLst>
                        <a:ext uri="{FF2B5EF4-FFF2-40B4-BE49-F238E27FC236}">
                          <a16:creationId xmlns:a16="http://schemas.microsoft.com/office/drawing/2014/main" id="{8A49BD94-860B-4F66-B21B-9BD8E4712DA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19344800-F095-411D-8761-358265A7BD38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5020759" y="375042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97" name="フリーフォーム: 図形 396">
                      <a:extLst>
                        <a:ext uri="{FF2B5EF4-FFF2-40B4-BE49-F238E27FC236}">
                          <a16:creationId xmlns:a16="http://schemas.microsoft.com/office/drawing/2014/main" id="{F4F73EFC-48FF-4169-9F18-3CB9F3DB664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8" name="フリーフォーム: 図形 397">
                      <a:extLst>
                        <a:ext uri="{FF2B5EF4-FFF2-40B4-BE49-F238E27FC236}">
                          <a16:creationId xmlns:a16="http://schemas.microsoft.com/office/drawing/2014/main" id="{EAF5D320-6DA9-4885-86E3-D7FA9617C60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9" name="フリーフォーム: 図形 398">
                      <a:extLst>
                        <a:ext uri="{FF2B5EF4-FFF2-40B4-BE49-F238E27FC236}">
                          <a16:creationId xmlns:a16="http://schemas.microsoft.com/office/drawing/2014/main" id="{C89FFBD1-DD20-472D-AE01-198CBA477DE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0" name="フリーフォーム: 図形 399">
                      <a:extLst>
                        <a:ext uri="{FF2B5EF4-FFF2-40B4-BE49-F238E27FC236}">
                          <a16:creationId xmlns:a16="http://schemas.microsoft.com/office/drawing/2014/main" id="{65B4EFAF-5E98-450E-A5EE-95CDA26D0C7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1" name="フリーフォーム: 図形 400">
                      <a:extLst>
                        <a:ext uri="{FF2B5EF4-FFF2-40B4-BE49-F238E27FC236}">
                          <a16:creationId xmlns:a16="http://schemas.microsoft.com/office/drawing/2014/main" id="{68400457-3E6A-4511-811A-44C17F1E88B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02" name="フリーフォーム: 図形 401">
                      <a:extLst>
                        <a:ext uri="{FF2B5EF4-FFF2-40B4-BE49-F238E27FC236}">
                          <a16:creationId xmlns:a16="http://schemas.microsoft.com/office/drawing/2014/main" id="{127C5E46-7B52-4CE7-9464-71B386B8FD9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B7453C8E-3B77-4E87-89FE-B2ECBC168288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5197803" y="282671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91" name="フリーフォーム: 図形 390">
                      <a:extLst>
                        <a:ext uri="{FF2B5EF4-FFF2-40B4-BE49-F238E27FC236}">
                          <a16:creationId xmlns:a16="http://schemas.microsoft.com/office/drawing/2014/main" id="{1E457854-1221-4040-A939-B44608E3E01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フリーフォーム: 図形 391">
                      <a:extLst>
                        <a:ext uri="{FF2B5EF4-FFF2-40B4-BE49-F238E27FC236}">
                          <a16:creationId xmlns:a16="http://schemas.microsoft.com/office/drawing/2014/main" id="{EFB3B89A-C2CC-41A4-8234-BDA2A4CCA9C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3" name="フリーフォーム: 図形 392">
                      <a:extLst>
                        <a:ext uri="{FF2B5EF4-FFF2-40B4-BE49-F238E27FC236}">
                          <a16:creationId xmlns:a16="http://schemas.microsoft.com/office/drawing/2014/main" id="{0037859E-7F1F-41D5-BE60-7668910D4A8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4" name="フリーフォーム: 図形 393">
                      <a:extLst>
                        <a:ext uri="{FF2B5EF4-FFF2-40B4-BE49-F238E27FC236}">
                          <a16:creationId xmlns:a16="http://schemas.microsoft.com/office/drawing/2014/main" id="{3D62580F-577D-47EB-8222-79E1EE228C4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5" name="フリーフォーム: 図形 394">
                      <a:extLst>
                        <a:ext uri="{FF2B5EF4-FFF2-40B4-BE49-F238E27FC236}">
                          <a16:creationId xmlns:a16="http://schemas.microsoft.com/office/drawing/2014/main" id="{28F68745-AA38-40F5-B19B-577D3F675BD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6" name="フリーフォーム: 図形 395">
                      <a:extLst>
                        <a:ext uri="{FF2B5EF4-FFF2-40B4-BE49-F238E27FC236}">
                          <a16:creationId xmlns:a16="http://schemas.microsoft.com/office/drawing/2014/main" id="{654A24C9-C70B-420F-8621-27DB990DE40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9" name="グループ化 208">
                    <a:extLst>
                      <a:ext uri="{FF2B5EF4-FFF2-40B4-BE49-F238E27FC236}">
                        <a16:creationId xmlns:a16="http://schemas.microsoft.com/office/drawing/2014/main" id="{CD3C7FF3-630E-41AD-9A71-D0E8609194D8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5015996" y="305509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85" name="フリーフォーム: 図形 384">
                      <a:extLst>
                        <a:ext uri="{FF2B5EF4-FFF2-40B4-BE49-F238E27FC236}">
                          <a16:creationId xmlns:a16="http://schemas.microsoft.com/office/drawing/2014/main" id="{69C026AB-7C2C-4CD0-8072-18B162E4ACE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6" name="フリーフォーム: 図形 385">
                      <a:extLst>
                        <a:ext uri="{FF2B5EF4-FFF2-40B4-BE49-F238E27FC236}">
                          <a16:creationId xmlns:a16="http://schemas.microsoft.com/office/drawing/2014/main" id="{B850F688-24BA-40C2-A92F-F29569C2B62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7" name="フリーフォーム: 図形 386">
                      <a:extLst>
                        <a:ext uri="{FF2B5EF4-FFF2-40B4-BE49-F238E27FC236}">
                          <a16:creationId xmlns:a16="http://schemas.microsoft.com/office/drawing/2014/main" id="{906E27DE-D0EB-4BC1-BC1C-A9B126552C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8" name="フリーフォーム: 図形 387">
                      <a:extLst>
                        <a:ext uri="{FF2B5EF4-FFF2-40B4-BE49-F238E27FC236}">
                          <a16:creationId xmlns:a16="http://schemas.microsoft.com/office/drawing/2014/main" id="{AEB67F86-F939-4DE1-BB95-562DDBBF5F2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9" name="フリーフォーム: 図形 388">
                      <a:extLst>
                        <a:ext uri="{FF2B5EF4-FFF2-40B4-BE49-F238E27FC236}">
                          <a16:creationId xmlns:a16="http://schemas.microsoft.com/office/drawing/2014/main" id="{7AEEBD1E-957F-432F-9077-58EC21C7AEF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0" name="フリーフォーム: 図形 389">
                      <a:extLst>
                        <a:ext uri="{FF2B5EF4-FFF2-40B4-BE49-F238E27FC236}">
                          <a16:creationId xmlns:a16="http://schemas.microsoft.com/office/drawing/2014/main" id="{170A3656-2A85-4487-987A-0FDE0E2EFF1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0" name="グループ化 209">
                    <a:extLst>
                      <a:ext uri="{FF2B5EF4-FFF2-40B4-BE49-F238E27FC236}">
                        <a16:creationId xmlns:a16="http://schemas.microsoft.com/office/drawing/2014/main" id="{42A6CDBC-D6CB-4F61-87B4-EB5187987C34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3901571" y="260266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CA7993F1-38FC-4736-BA3D-710CB1A773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0" name="フリーフォーム: 図形 379">
                      <a:extLst>
                        <a:ext uri="{FF2B5EF4-FFF2-40B4-BE49-F238E27FC236}">
                          <a16:creationId xmlns:a16="http://schemas.microsoft.com/office/drawing/2014/main" id="{F27280E6-7859-44B5-A8F0-B90B043772A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1" name="フリーフォーム: 図形 380">
                      <a:extLst>
                        <a:ext uri="{FF2B5EF4-FFF2-40B4-BE49-F238E27FC236}">
                          <a16:creationId xmlns:a16="http://schemas.microsoft.com/office/drawing/2014/main" id="{6997365A-9193-44CD-95B4-8AD2A394359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2" name="フリーフォーム: 図形 381">
                      <a:extLst>
                        <a:ext uri="{FF2B5EF4-FFF2-40B4-BE49-F238E27FC236}">
                          <a16:creationId xmlns:a16="http://schemas.microsoft.com/office/drawing/2014/main" id="{7E36AD82-3516-4B99-A12F-B92306939A8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3" name="フリーフォーム: 図形 382">
                      <a:extLst>
                        <a:ext uri="{FF2B5EF4-FFF2-40B4-BE49-F238E27FC236}">
                          <a16:creationId xmlns:a16="http://schemas.microsoft.com/office/drawing/2014/main" id="{39FB10CC-A54E-4ACF-907B-3884AC81087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84" name="フリーフォーム: 図形 383">
                      <a:extLst>
                        <a:ext uri="{FF2B5EF4-FFF2-40B4-BE49-F238E27FC236}">
                          <a16:creationId xmlns:a16="http://schemas.microsoft.com/office/drawing/2014/main" id="{80C0DD9E-E1AE-4823-87D8-F09CDEFE61C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4B7C302B-4D0E-4F8E-808E-AD5EAA27A4F4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3706308" y="295508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73" name="フリーフォーム: 図形 372">
                      <a:extLst>
                        <a:ext uri="{FF2B5EF4-FFF2-40B4-BE49-F238E27FC236}">
                          <a16:creationId xmlns:a16="http://schemas.microsoft.com/office/drawing/2014/main" id="{781F795C-C4CF-4389-99B4-E54EFFC2D16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4" name="フリーフォーム: 図形 373">
                      <a:extLst>
                        <a:ext uri="{FF2B5EF4-FFF2-40B4-BE49-F238E27FC236}">
                          <a16:creationId xmlns:a16="http://schemas.microsoft.com/office/drawing/2014/main" id="{6340D1C7-71B6-4D12-937B-5A0F2F84096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5" name="フリーフォーム: 図形 374">
                      <a:extLst>
                        <a:ext uri="{FF2B5EF4-FFF2-40B4-BE49-F238E27FC236}">
                          <a16:creationId xmlns:a16="http://schemas.microsoft.com/office/drawing/2014/main" id="{3B0F543B-1ADE-442F-B27E-0A209DEC8F3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DD2494C4-811A-4CB9-8F1C-86FBC37F3A4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7" name="フリーフォーム: 図形 376">
                      <a:extLst>
                        <a:ext uri="{FF2B5EF4-FFF2-40B4-BE49-F238E27FC236}">
                          <a16:creationId xmlns:a16="http://schemas.microsoft.com/office/drawing/2014/main" id="{07D77F00-7FF3-4CFB-9B44-86368348B75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65527BCB-11A9-4A8D-A8DC-83956B1BF89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2" name="グループ化 211">
                    <a:extLst>
                      <a:ext uri="{FF2B5EF4-FFF2-40B4-BE49-F238E27FC236}">
                        <a16:creationId xmlns:a16="http://schemas.microsoft.com/office/drawing/2014/main" id="{8819376B-A56C-49D9-B347-33F2ACF71DDB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3231937" y="235228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67" name="フリーフォーム: 図形 366">
                      <a:extLst>
                        <a:ext uri="{FF2B5EF4-FFF2-40B4-BE49-F238E27FC236}">
                          <a16:creationId xmlns:a16="http://schemas.microsoft.com/office/drawing/2014/main" id="{AA156181-0C5B-4BCD-A8E5-9CA0A53205C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8" name="フリーフォーム: 図形 367">
                      <a:extLst>
                        <a:ext uri="{FF2B5EF4-FFF2-40B4-BE49-F238E27FC236}">
                          <a16:creationId xmlns:a16="http://schemas.microsoft.com/office/drawing/2014/main" id="{9D7EB4CB-035B-4404-8A54-4B2901F6086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9" name="フリーフォーム: 図形 368">
                      <a:extLst>
                        <a:ext uri="{FF2B5EF4-FFF2-40B4-BE49-F238E27FC236}">
                          <a16:creationId xmlns:a16="http://schemas.microsoft.com/office/drawing/2014/main" id="{44E1D9E8-DED6-4ED0-BDAC-0E744E2275D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0" name="フリーフォーム: 図形 369">
                      <a:extLst>
                        <a:ext uri="{FF2B5EF4-FFF2-40B4-BE49-F238E27FC236}">
                          <a16:creationId xmlns:a16="http://schemas.microsoft.com/office/drawing/2014/main" id="{BC9D0CC8-A85D-4B75-A650-7A6AC6E596A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1" name="フリーフォーム: 図形 370">
                      <a:extLst>
                        <a:ext uri="{FF2B5EF4-FFF2-40B4-BE49-F238E27FC236}">
                          <a16:creationId xmlns:a16="http://schemas.microsoft.com/office/drawing/2014/main" id="{B27EC3D7-00AE-4DA1-9FA9-87B94D7ECEB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2" name="フリーフォーム: 図形 371">
                      <a:extLst>
                        <a:ext uri="{FF2B5EF4-FFF2-40B4-BE49-F238E27FC236}">
                          <a16:creationId xmlns:a16="http://schemas.microsoft.com/office/drawing/2014/main" id="{F4BE3F98-967E-44B7-A1C7-4CF61DE090E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3" name="グループ化 212">
                    <a:extLst>
                      <a:ext uri="{FF2B5EF4-FFF2-40B4-BE49-F238E27FC236}">
                        <a16:creationId xmlns:a16="http://schemas.microsoft.com/office/drawing/2014/main" id="{FA6BCDBA-D5CE-4D2E-8C5E-8962194EA9BC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2598524" y="264279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61" name="フリーフォーム: 図形 360">
                      <a:extLst>
                        <a:ext uri="{FF2B5EF4-FFF2-40B4-BE49-F238E27FC236}">
                          <a16:creationId xmlns:a16="http://schemas.microsoft.com/office/drawing/2014/main" id="{A502275E-DEE0-4F5D-BD3D-951BB7E1EDA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2" name="フリーフォーム: 図形 361">
                      <a:extLst>
                        <a:ext uri="{FF2B5EF4-FFF2-40B4-BE49-F238E27FC236}">
                          <a16:creationId xmlns:a16="http://schemas.microsoft.com/office/drawing/2014/main" id="{43A51143-3584-4CC3-8B56-64BF9BCE0B9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3" name="フリーフォーム: 図形 362">
                      <a:extLst>
                        <a:ext uri="{FF2B5EF4-FFF2-40B4-BE49-F238E27FC236}">
                          <a16:creationId xmlns:a16="http://schemas.microsoft.com/office/drawing/2014/main" id="{20E8C9EE-2DFA-4962-82B8-AF387EAFA8C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4" name="フリーフォーム: 図形 363">
                      <a:extLst>
                        <a:ext uri="{FF2B5EF4-FFF2-40B4-BE49-F238E27FC236}">
                          <a16:creationId xmlns:a16="http://schemas.microsoft.com/office/drawing/2014/main" id="{9B27AD33-624F-4EB4-95AB-A8CCE3486D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5" name="フリーフォーム: 図形 364">
                      <a:extLst>
                        <a:ext uri="{FF2B5EF4-FFF2-40B4-BE49-F238E27FC236}">
                          <a16:creationId xmlns:a16="http://schemas.microsoft.com/office/drawing/2014/main" id="{3F0A1D97-6CF0-4777-8ED8-FBD0E5B495E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6" name="フリーフォーム: 図形 365">
                      <a:extLst>
                        <a:ext uri="{FF2B5EF4-FFF2-40B4-BE49-F238E27FC236}">
                          <a16:creationId xmlns:a16="http://schemas.microsoft.com/office/drawing/2014/main" id="{08EAD663-3ED5-4C67-8445-45AFD1B961B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4" name="グループ化 213">
                    <a:extLst>
                      <a:ext uri="{FF2B5EF4-FFF2-40B4-BE49-F238E27FC236}">
                        <a16:creationId xmlns:a16="http://schemas.microsoft.com/office/drawing/2014/main" id="{B699BD80-64CF-4840-A367-D5F3D2CA2A91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2917612" y="341432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55" name="フリーフォーム: 図形 354">
                      <a:extLst>
                        <a:ext uri="{FF2B5EF4-FFF2-40B4-BE49-F238E27FC236}">
                          <a16:creationId xmlns:a16="http://schemas.microsoft.com/office/drawing/2014/main" id="{83561A6B-6C0F-4856-AC8D-405AF19AA3C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フリーフォーム: 図形 355">
                      <a:extLst>
                        <a:ext uri="{FF2B5EF4-FFF2-40B4-BE49-F238E27FC236}">
                          <a16:creationId xmlns:a16="http://schemas.microsoft.com/office/drawing/2014/main" id="{2EF52C8C-6751-4F5B-8713-F16156D749F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7" name="フリーフォーム: 図形 356">
                      <a:extLst>
                        <a:ext uri="{FF2B5EF4-FFF2-40B4-BE49-F238E27FC236}">
                          <a16:creationId xmlns:a16="http://schemas.microsoft.com/office/drawing/2014/main" id="{6923D0EF-8A89-45D9-9278-19029E61472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8" name="フリーフォーム: 図形 357">
                      <a:extLst>
                        <a:ext uri="{FF2B5EF4-FFF2-40B4-BE49-F238E27FC236}">
                          <a16:creationId xmlns:a16="http://schemas.microsoft.com/office/drawing/2014/main" id="{368CC5E5-2CC7-4A4A-8F69-05FEBAB5834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9" name="フリーフォーム: 図形 358">
                      <a:extLst>
                        <a:ext uri="{FF2B5EF4-FFF2-40B4-BE49-F238E27FC236}">
                          <a16:creationId xmlns:a16="http://schemas.microsoft.com/office/drawing/2014/main" id="{203CC162-A2FF-4875-A75C-B842CC725CC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60" name="フリーフォーム: 図形 359">
                      <a:extLst>
                        <a:ext uri="{FF2B5EF4-FFF2-40B4-BE49-F238E27FC236}">
                          <a16:creationId xmlns:a16="http://schemas.microsoft.com/office/drawing/2014/main" id="{C3CEA83E-092C-45FA-835C-E2ECFC4F09B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43F2FB77-34AA-4747-B9B0-A38F2FBCA5AE}"/>
                      </a:ext>
                    </a:extLst>
                  </p:cNvPr>
                  <p:cNvGrpSpPr/>
                  <p:nvPr/>
                </p:nvGrpSpPr>
                <p:grpSpPr>
                  <a:xfrm rot="5774294">
                    <a:off x="3831118" y="329136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49" name="フリーフォーム: 図形 348">
                      <a:extLst>
                        <a:ext uri="{FF2B5EF4-FFF2-40B4-BE49-F238E27FC236}">
                          <a16:creationId xmlns:a16="http://schemas.microsoft.com/office/drawing/2014/main" id="{19F4BE2F-2301-4433-AE61-342841211AE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0" name="フリーフォーム: 図形 349">
                      <a:extLst>
                        <a:ext uri="{FF2B5EF4-FFF2-40B4-BE49-F238E27FC236}">
                          <a16:creationId xmlns:a16="http://schemas.microsoft.com/office/drawing/2014/main" id="{9C43DBCF-758D-44EB-B3FE-EC929E9B0A2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フリーフォーム: 図形 350">
                      <a:extLst>
                        <a:ext uri="{FF2B5EF4-FFF2-40B4-BE49-F238E27FC236}">
                          <a16:creationId xmlns:a16="http://schemas.microsoft.com/office/drawing/2014/main" id="{D63558C5-ED2E-46E8-A8FB-9668DDCB954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フリーフォーム: 図形 351">
                      <a:extLst>
                        <a:ext uri="{FF2B5EF4-FFF2-40B4-BE49-F238E27FC236}">
                          <a16:creationId xmlns:a16="http://schemas.microsoft.com/office/drawing/2014/main" id="{4B79A0FE-BB0C-4B0D-8FC9-1A87B12AAAF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フリーフォーム: 図形 352">
                      <a:extLst>
                        <a:ext uri="{FF2B5EF4-FFF2-40B4-BE49-F238E27FC236}">
                          <a16:creationId xmlns:a16="http://schemas.microsoft.com/office/drawing/2014/main" id="{596DBA6A-59F1-4418-B90C-47CCA32A8F5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4" name="フリーフォーム: 図形 353">
                      <a:extLst>
                        <a:ext uri="{FF2B5EF4-FFF2-40B4-BE49-F238E27FC236}">
                          <a16:creationId xmlns:a16="http://schemas.microsoft.com/office/drawing/2014/main" id="{694CDA8B-903D-45B0-8625-6414C3DEC6E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6BF755AF-2305-4265-871C-989CA865D27D}"/>
                      </a:ext>
                    </a:extLst>
                  </p:cNvPr>
                  <p:cNvGrpSpPr/>
                  <p:nvPr/>
                </p:nvGrpSpPr>
                <p:grpSpPr>
                  <a:xfrm rot="5774294">
                    <a:off x="4569306" y="350091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43" name="フリーフォーム: 図形 342">
                      <a:extLst>
                        <a:ext uri="{FF2B5EF4-FFF2-40B4-BE49-F238E27FC236}">
                          <a16:creationId xmlns:a16="http://schemas.microsoft.com/office/drawing/2014/main" id="{F12F1FE8-1C32-4129-B990-CC9728A4B9B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4" name="フリーフォーム: 図形 343">
                      <a:extLst>
                        <a:ext uri="{FF2B5EF4-FFF2-40B4-BE49-F238E27FC236}">
                          <a16:creationId xmlns:a16="http://schemas.microsoft.com/office/drawing/2014/main" id="{3C42A8B4-E075-4E1F-B4D0-0EB24D97BAD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5" name="フリーフォーム: 図形 344">
                      <a:extLst>
                        <a:ext uri="{FF2B5EF4-FFF2-40B4-BE49-F238E27FC236}">
                          <a16:creationId xmlns:a16="http://schemas.microsoft.com/office/drawing/2014/main" id="{602DDD01-1B7D-4CEC-9D77-D5DCD52D96F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6" name="フリーフォーム: 図形 345">
                      <a:extLst>
                        <a:ext uri="{FF2B5EF4-FFF2-40B4-BE49-F238E27FC236}">
                          <a16:creationId xmlns:a16="http://schemas.microsoft.com/office/drawing/2014/main" id="{72C44547-3BDB-48ED-B02E-C3BDCCB82B1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7" name="フリーフォーム: 図形 346">
                      <a:extLst>
                        <a:ext uri="{FF2B5EF4-FFF2-40B4-BE49-F238E27FC236}">
                          <a16:creationId xmlns:a16="http://schemas.microsoft.com/office/drawing/2014/main" id="{8B177DD1-E7EB-49A7-B04E-E3CC2E95DDD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フリーフォーム: 図形 347">
                      <a:extLst>
                        <a:ext uri="{FF2B5EF4-FFF2-40B4-BE49-F238E27FC236}">
                          <a16:creationId xmlns:a16="http://schemas.microsoft.com/office/drawing/2014/main" id="{BBFBE50E-1B18-47CC-B03C-CC6EBC57C51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22FD3D08-521F-4159-87FE-768E92544B8F}"/>
                      </a:ext>
                    </a:extLst>
                  </p:cNvPr>
                  <p:cNvGrpSpPr/>
                  <p:nvPr/>
                </p:nvGrpSpPr>
                <p:grpSpPr>
                  <a:xfrm rot="5774294">
                    <a:off x="4364518" y="234839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37" name="フリーフォーム: 図形 336">
                      <a:extLst>
                        <a:ext uri="{FF2B5EF4-FFF2-40B4-BE49-F238E27FC236}">
                          <a16:creationId xmlns:a16="http://schemas.microsoft.com/office/drawing/2014/main" id="{FEDC8D6C-6FA2-4199-BD78-F952F7FE4DA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8" name="フリーフォーム: 図形 337">
                      <a:extLst>
                        <a:ext uri="{FF2B5EF4-FFF2-40B4-BE49-F238E27FC236}">
                          <a16:creationId xmlns:a16="http://schemas.microsoft.com/office/drawing/2014/main" id="{F9BC997E-EF51-468E-A489-79FB2BC6F10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9" name="フリーフォーム: 図形 338">
                      <a:extLst>
                        <a:ext uri="{FF2B5EF4-FFF2-40B4-BE49-F238E27FC236}">
                          <a16:creationId xmlns:a16="http://schemas.microsoft.com/office/drawing/2014/main" id="{949B861B-BF5E-44F5-B2F9-5AEFF192293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0" name="フリーフォーム: 図形 339">
                      <a:extLst>
                        <a:ext uri="{FF2B5EF4-FFF2-40B4-BE49-F238E27FC236}">
                          <a16:creationId xmlns:a16="http://schemas.microsoft.com/office/drawing/2014/main" id="{8F4118F1-8A31-4476-8C9D-D9CB1E4CCA0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1" name="フリーフォーム: 図形 340">
                      <a:extLst>
                        <a:ext uri="{FF2B5EF4-FFF2-40B4-BE49-F238E27FC236}">
                          <a16:creationId xmlns:a16="http://schemas.microsoft.com/office/drawing/2014/main" id="{3DFCB944-370D-4DBC-B639-C3926C19AE0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2" name="フリーフォーム: 図形 341">
                      <a:extLst>
                        <a:ext uri="{FF2B5EF4-FFF2-40B4-BE49-F238E27FC236}">
                          <a16:creationId xmlns:a16="http://schemas.microsoft.com/office/drawing/2014/main" id="{157F83C4-8EE4-4190-8834-7B2F7A7EEB4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4CA3AEE5-988E-4277-A650-732AAE1218D8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4774092" y="246269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31" name="フリーフォーム: 図形 330">
                      <a:extLst>
                        <a:ext uri="{FF2B5EF4-FFF2-40B4-BE49-F238E27FC236}">
                          <a16:creationId xmlns:a16="http://schemas.microsoft.com/office/drawing/2014/main" id="{59A14EA1-3583-46E2-8B81-DC5F97DFE27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2" name="フリーフォーム: 図形 331">
                      <a:extLst>
                        <a:ext uri="{FF2B5EF4-FFF2-40B4-BE49-F238E27FC236}">
                          <a16:creationId xmlns:a16="http://schemas.microsoft.com/office/drawing/2014/main" id="{FEB87A14-E26C-468F-B13F-5C5C9C797AC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3" name="フリーフォーム: 図形 332">
                      <a:extLst>
                        <a:ext uri="{FF2B5EF4-FFF2-40B4-BE49-F238E27FC236}">
                          <a16:creationId xmlns:a16="http://schemas.microsoft.com/office/drawing/2014/main" id="{7AEE9464-CCBF-4332-8C67-2C2D04AFE09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4" name="フリーフォーム: 図形 333">
                      <a:extLst>
                        <a:ext uri="{FF2B5EF4-FFF2-40B4-BE49-F238E27FC236}">
                          <a16:creationId xmlns:a16="http://schemas.microsoft.com/office/drawing/2014/main" id="{0849B0B3-5CAB-4B8D-9830-08784E3FDC9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フリーフォーム: 図形 334">
                      <a:extLst>
                        <a:ext uri="{FF2B5EF4-FFF2-40B4-BE49-F238E27FC236}">
                          <a16:creationId xmlns:a16="http://schemas.microsoft.com/office/drawing/2014/main" id="{24843DDD-287B-4D4F-8E08-33784585A5A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6" name="フリーフォーム: 図形 335">
                      <a:extLst>
                        <a:ext uri="{FF2B5EF4-FFF2-40B4-BE49-F238E27FC236}">
                          <a16:creationId xmlns:a16="http://schemas.microsoft.com/office/drawing/2014/main" id="{7C12B03A-2F29-4F34-95DE-D16F07AC7D6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DFB19BED-4FA9-4F27-93D3-F56D853B3F1E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5397979" y="311991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25" name="フリーフォーム: 図形 324">
                      <a:extLst>
                        <a:ext uri="{FF2B5EF4-FFF2-40B4-BE49-F238E27FC236}">
                          <a16:creationId xmlns:a16="http://schemas.microsoft.com/office/drawing/2014/main" id="{1BEF1E8A-7C7C-4F9B-96D0-F14FF6E3370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フリーフォーム: 図形 325">
                      <a:extLst>
                        <a:ext uri="{FF2B5EF4-FFF2-40B4-BE49-F238E27FC236}">
                          <a16:creationId xmlns:a16="http://schemas.microsoft.com/office/drawing/2014/main" id="{00268611-7D41-4B33-970B-7911BD70611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7" name="フリーフォーム: 図形 326">
                      <a:extLst>
                        <a:ext uri="{FF2B5EF4-FFF2-40B4-BE49-F238E27FC236}">
                          <a16:creationId xmlns:a16="http://schemas.microsoft.com/office/drawing/2014/main" id="{7D28069C-374F-4D63-85CA-84076292B7A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8" name="フリーフォーム: 図形 327">
                      <a:extLst>
                        <a:ext uri="{FF2B5EF4-FFF2-40B4-BE49-F238E27FC236}">
                          <a16:creationId xmlns:a16="http://schemas.microsoft.com/office/drawing/2014/main" id="{BCACBCC6-1E14-4752-B761-CC6DFF1A022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9" name="フリーフォーム: 図形 328">
                      <a:extLst>
                        <a:ext uri="{FF2B5EF4-FFF2-40B4-BE49-F238E27FC236}">
                          <a16:creationId xmlns:a16="http://schemas.microsoft.com/office/drawing/2014/main" id="{B8F60A94-F0A8-433D-8B2F-F305D37BB18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0" name="フリーフォーム: 図形 329">
                      <a:extLst>
                        <a:ext uri="{FF2B5EF4-FFF2-40B4-BE49-F238E27FC236}">
                          <a16:creationId xmlns:a16="http://schemas.microsoft.com/office/drawing/2014/main" id="{A2B71B0D-488B-479E-8F99-59649477359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E1DE4552-C980-40E3-A9B2-E87EFB1E991B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5193191" y="348186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19" name="フリーフォーム: 図形 318">
                      <a:extLst>
                        <a:ext uri="{FF2B5EF4-FFF2-40B4-BE49-F238E27FC236}">
                          <a16:creationId xmlns:a16="http://schemas.microsoft.com/office/drawing/2014/main" id="{0E2F1051-05B8-40FE-AAB1-3881FA0F5D0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0" name="フリーフォーム: 図形 319">
                      <a:extLst>
                        <a:ext uri="{FF2B5EF4-FFF2-40B4-BE49-F238E27FC236}">
                          <a16:creationId xmlns:a16="http://schemas.microsoft.com/office/drawing/2014/main" id="{9F0228F7-FE59-43A9-880E-A26BC17F17F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1" name="フリーフォーム: 図形 320">
                      <a:extLst>
                        <a:ext uri="{FF2B5EF4-FFF2-40B4-BE49-F238E27FC236}">
                          <a16:creationId xmlns:a16="http://schemas.microsoft.com/office/drawing/2014/main" id="{8AC5C515-73BD-4ECF-B6EC-C2CAC89D2FD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2" name="フリーフォーム: 図形 321">
                      <a:extLst>
                        <a:ext uri="{FF2B5EF4-FFF2-40B4-BE49-F238E27FC236}">
                          <a16:creationId xmlns:a16="http://schemas.microsoft.com/office/drawing/2014/main" id="{FBA15ED9-6B88-44A5-A31D-95DAF3402B7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3" name="フリーフォーム: 図形 322">
                      <a:extLst>
                        <a:ext uri="{FF2B5EF4-FFF2-40B4-BE49-F238E27FC236}">
                          <a16:creationId xmlns:a16="http://schemas.microsoft.com/office/drawing/2014/main" id="{622FF72F-E3A7-4EFB-801E-C7FED95E535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4" name="フリーフォーム: 図形 323">
                      <a:extLst>
                        <a:ext uri="{FF2B5EF4-FFF2-40B4-BE49-F238E27FC236}">
                          <a16:creationId xmlns:a16="http://schemas.microsoft.com/office/drawing/2014/main" id="{CBC6A641-0AEE-4A14-BD1D-1CBAEB5E909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37D89C22-16C1-4607-8D65-7AB692F83F4C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4059716" y="369617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13" name="フリーフォーム: 図形 312">
                      <a:extLst>
                        <a:ext uri="{FF2B5EF4-FFF2-40B4-BE49-F238E27FC236}">
                          <a16:creationId xmlns:a16="http://schemas.microsoft.com/office/drawing/2014/main" id="{AD662EB7-F160-4373-9812-76E1D949E09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81AC89A0-A1D0-4DB7-B72C-20BB10E46BF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6EDAF45A-87CE-4639-962B-BC8931D6358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577134FA-FBA8-428F-8A31-A191C3D8FB5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7" name="フリーフォーム: 図形 316">
                      <a:extLst>
                        <a:ext uri="{FF2B5EF4-FFF2-40B4-BE49-F238E27FC236}">
                          <a16:creationId xmlns:a16="http://schemas.microsoft.com/office/drawing/2014/main" id="{028F3908-8E73-4D75-9445-B4BCE3D2483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8" name="フリーフォーム: 図形 317">
                      <a:extLst>
                        <a:ext uri="{FF2B5EF4-FFF2-40B4-BE49-F238E27FC236}">
                          <a16:creationId xmlns:a16="http://schemas.microsoft.com/office/drawing/2014/main" id="{A30FF070-2B01-40AD-9649-27FDD386D90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4A91BC2A-71FC-4F6E-B62D-84F45C4EED87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4326416" y="319611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42DD7535-AF5A-4E08-A664-E5EA1849F80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CDC0CB8D-871E-4C18-A54B-DBFAC9B646F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C4E1E18D-7222-44E1-9547-2F0DCE04ED0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CAD33F68-AA63-4C2D-8A01-E03150CE793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AA417A13-AE3A-47F9-9BB7-C5FD860271C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フリーフォーム: 図形 311">
                      <a:extLst>
                        <a:ext uri="{FF2B5EF4-FFF2-40B4-BE49-F238E27FC236}">
                          <a16:creationId xmlns:a16="http://schemas.microsoft.com/office/drawing/2014/main" id="{0EFDB570-3484-4213-BDB8-29E09A0804F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894B6E49-B3E9-4388-BB77-DFF97D5C8399}"/>
                      </a:ext>
                    </a:extLst>
                  </p:cNvPr>
                  <p:cNvGrpSpPr/>
                  <p:nvPr/>
                </p:nvGrpSpPr>
                <p:grpSpPr>
                  <a:xfrm rot="1135910">
                    <a:off x="3354966" y="328090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301" name="フリーフォーム: 図形 300">
                      <a:extLst>
                        <a:ext uri="{FF2B5EF4-FFF2-40B4-BE49-F238E27FC236}">
                          <a16:creationId xmlns:a16="http://schemas.microsoft.com/office/drawing/2014/main" id="{CD00AC3B-A21D-4DA4-819A-13386E6C251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2" name="フリーフォーム: 図形 301">
                      <a:extLst>
                        <a:ext uri="{FF2B5EF4-FFF2-40B4-BE49-F238E27FC236}">
                          <a16:creationId xmlns:a16="http://schemas.microsoft.com/office/drawing/2014/main" id="{1C18A7BE-6569-4E35-80A0-9E86160DEC1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3" name="フリーフォーム: 図形 302">
                      <a:extLst>
                        <a:ext uri="{FF2B5EF4-FFF2-40B4-BE49-F238E27FC236}">
                          <a16:creationId xmlns:a16="http://schemas.microsoft.com/office/drawing/2014/main" id="{793AEB05-EEE5-44BD-94BE-C133C463D9D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フリーフォーム: 図形 303">
                      <a:extLst>
                        <a:ext uri="{FF2B5EF4-FFF2-40B4-BE49-F238E27FC236}">
                          <a16:creationId xmlns:a16="http://schemas.microsoft.com/office/drawing/2014/main" id="{57CC602C-04DF-4E6B-88AD-7C427181B33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FEC4B5F0-AA65-4208-9C8F-44F1E38DBD8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48C76B57-E351-4E85-B3C4-574D4758CAE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66793360-BA96-44A2-B7EC-3CB86D9EBA8D}"/>
                      </a:ext>
                    </a:extLst>
                  </p:cNvPr>
                  <p:cNvGrpSpPr/>
                  <p:nvPr/>
                </p:nvGrpSpPr>
                <p:grpSpPr>
                  <a:xfrm rot="20406939">
                    <a:off x="2869041" y="394188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C763A46B-3F55-460C-AF8B-1047806443A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7718468A-0494-4947-B5E7-1790196A8D5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7" name="フリーフォーム: 図形 296">
                      <a:extLst>
                        <a:ext uri="{FF2B5EF4-FFF2-40B4-BE49-F238E27FC236}">
                          <a16:creationId xmlns:a16="http://schemas.microsoft.com/office/drawing/2014/main" id="{E548E15B-9E3E-4B49-94C6-AFD707CBC27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8" name="フリーフォーム: 図形 297">
                      <a:extLst>
                        <a:ext uri="{FF2B5EF4-FFF2-40B4-BE49-F238E27FC236}">
                          <a16:creationId xmlns:a16="http://schemas.microsoft.com/office/drawing/2014/main" id="{EFD152C8-7324-4CE9-A60F-EF9D144E926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9" name="フリーフォーム: 図形 298">
                      <a:extLst>
                        <a:ext uri="{FF2B5EF4-FFF2-40B4-BE49-F238E27FC236}">
                          <a16:creationId xmlns:a16="http://schemas.microsoft.com/office/drawing/2014/main" id="{BD8510FD-2993-41E2-88B3-D8C099373F9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CB22707D-6C97-4968-A574-DA0B0FF6E88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5" name="グループ化 224">
                    <a:extLst>
                      <a:ext uri="{FF2B5EF4-FFF2-40B4-BE49-F238E27FC236}">
                        <a16:creationId xmlns:a16="http://schemas.microsoft.com/office/drawing/2014/main" id="{2C2E006F-7802-419F-A6C6-7BF76B7C01F4}"/>
                      </a:ext>
                    </a:extLst>
                  </p:cNvPr>
                  <p:cNvGrpSpPr/>
                  <p:nvPr/>
                </p:nvGrpSpPr>
                <p:grpSpPr>
                  <a:xfrm rot="20406939">
                    <a:off x="3373866" y="3865688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89" name="フリーフォーム: 図形 288">
                      <a:extLst>
                        <a:ext uri="{FF2B5EF4-FFF2-40B4-BE49-F238E27FC236}">
                          <a16:creationId xmlns:a16="http://schemas.microsoft.com/office/drawing/2014/main" id="{50E2DF39-786A-4052-B5BD-89DB4A9D633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0" name="フリーフォーム: 図形 289">
                      <a:extLst>
                        <a:ext uri="{FF2B5EF4-FFF2-40B4-BE49-F238E27FC236}">
                          <a16:creationId xmlns:a16="http://schemas.microsoft.com/office/drawing/2014/main" id="{E6E7E584-0919-4F1A-9C90-95E0B33C626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1" name="フリーフォーム: 図形 290">
                      <a:extLst>
                        <a:ext uri="{FF2B5EF4-FFF2-40B4-BE49-F238E27FC236}">
                          <a16:creationId xmlns:a16="http://schemas.microsoft.com/office/drawing/2014/main" id="{31754639-16A8-4898-9114-42C0FE4F0B9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2" name="フリーフォーム: 図形 291">
                      <a:extLst>
                        <a:ext uri="{FF2B5EF4-FFF2-40B4-BE49-F238E27FC236}">
                          <a16:creationId xmlns:a16="http://schemas.microsoft.com/office/drawing/2014/main" id="{7E992139-C37A-4FE6-AC24-7217E4F6797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3" name="フリーフォーム: 図形 292">
                      <a:extLst>
                        <a:ext uri="{FF2B5EF4-FFF2-40B4-BE49-F238E27FC236}">
                          <a16:creationId xmlns:a16="http://schemas.microsoft.com/office/drawing/2014/main" id="{253FCAD8-9EAC-4FC5-ADB7-925F9BD5D74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4" name="フリーフォーム: 図形 293">
                      <a:extLst>
                        <a:ext uri="{FF2B5EF4-FFF2-40B4-BE49-F238E27FC236}">
                          <a16:creationId xmlns:a16="http://schemas.microsoft.com/office/drawing/2014/main" id="{5ABB4938-6A8B-4EAB-8D9B-71091B78ED5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5E4F40D3-40BA-4D8C-9FCA-D6458C32EAD0}"/>
                      </a:ext>
                    </a:extLst>
                  </p:cNvPr>
                  <p:cNvGrpSpPr/>
                  <p:nvPr/>
                </p:nvGrpSpPr>
                <p:grpSpPr>
                  <a:xfrm rot="4811880">
                    <a:off x="4602144" y="387072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83" name="フリーフォーム: 図形 282">
                      <a:extLst>
                        <a:ext uri="{FF2B5EF4-FFF2-40B4-BE49-F238E27FC236}">
                          <a16:creationId xmlns:a16="http://schemas.microsoft.com/office/drawing/2014/main" id="{F6AE6967-8A7E-43ED-8294-FDC81626669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4" name="フリーフォーム: 図形 283">
                      <a:extLst>
                        <a:ext uri="{FF2B5EF4-FFF2-40B4-BE49-F238E27FC236}">
                          <a16:creationId xmlns:a16="http://schemas.microsoft.com/office/drawing/2014/main" id="{03DA3898-9EDE-4350-825D-D49A2E36153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5" name="フリーフォーム: 図形 284">
                      <a:extLst>
                        <a:ext uri="{FF2B5EF4-FFF2-40B4-BE49-F238E27FC236}">
                          <a16:creationId xmlns:a16="http://schemas.microsoft.com/office/drawing/2014/main" id="{EA041FE7-4184-4382-BEBE-314246B9B4F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6" name="フリーフォーム: 図形 285">
                      <a:extLst>
                        <a:ext uri="{FF2B5EF4-FFF2-40B4-BE49-F238E27FC236}">
                          <a16:creationId xmlns:a16="http://schemas.microsoft.com/office/drawing/2014/main" id="{138828F0-901D-4659-84E6-0558D5D2325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7" name="フリーフォーム: 図形 286">
                      <a:extLst>
                        <a:ext uri="{FF2B5EF4-FFF2-40B4-BE49-F238E27FC236}">
                          <a16:creationId xmlns:a16="http://schemas.microsoft.com/office/drawing/2014/main" id="{82FBAFEB-BAA3-4106-9A5B-4B5D6AFB6FA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8" name="フリーフォーム: 図形 287">
                      <a:extLst>
                        <a:ext uri="{FF2B5EF4-FFF2-40B4-BE49-F238E27FC236}">
                          <a16:creationId xmlns:a16="http://schemas.microsoft.com/office/drawing/2014/main" id="{313CE45B-5529-4DC7-81E9-2476AFD7D18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7" name="グループ化 226">
                    <a:extLst>
                      <a:ext uri="{FF2B5EF4-FFF2-40B4-BE49-F238E27FC236}">
                        <a16:creationId xmlns:a16="http://schemas.microsoft.com/office/drawing/2014/main" id="{FCCEFCBC-A089-4472-AFE4-AF782E169F6A}"/>
                      </a:ext>
                    </a:extLst>
                  </p:cNvPr>
                  <p:cNvGrpSpPr/>
                  <p:nvPr/>
                </p:nvGrpSpPr>
                <p:grpSpPr>
                  <a:xfrm rot="4811880">
                    <a:off x="4216382" y="4094563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77" name="フリーフォーム: 図形 276">
                      <a:extLst>
                        <a:ext uri="{FF2B5EF4-FFF2-40B4-BE49-F238E27FC236}">
                          <a16:creationId xmlns:a16="http://schemas.microsoft.com/office/drawing/2014/main" id="{9EF1D5B1-98E4-412C-94C0-55E7DE51040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328340E4-A262-440E-AC48-E2B2F04A740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9" name="フリーフォーム: 図形 278">
                      <a:extLst>
                        <a:ext uri="{FF2B5EF4-FFF2-40B4-BE49-F238E27FC236}">
                          <a16:creationId xmlns:a16="http://schemas.microsoft.com/office/drawing/2014/main" id="{9EC2C5EA-4E24-48BA-A53C-DC67E06E9B7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19BBDFF9-27B0-46C5-98B1-2A331E5CB5D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1" name="フリーフォーム: 図形 280">
                      <a:extLst>
                        <a:ext uri="{FF2B5EF4-FFF2-40B4-BE49-F238E27FC236}">
                          <a16:creationId xmlns:a16="http://schemas.microsoft.com/office/drawing/2014/main" id="{ECD99A47-E8F4-4EB7-B3DD-E5365F5A275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D2A5387C-871B-466A-AA48-48123F63D11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8" name="グループ化 227">
                    <a:extLst>
                      <a:ext uri="{FF2B5EF4-FFF2-40B4-BE49-F238E27FC236}">
                        <a16:creationId xmlns:a16="http://schemas.microsoft.com/office/drawing/2014/main" id="{DC349E5E-E8B3-499A-8D22-CFCC9DB40275}"/>
                      </a:ext>
                    </a:extLst>
                  </p:cNvPr>
                  <p:cNvGrpSpPr/>
                  <p:nvPr/>
                </p:nvGrpSpPr>
                <p:grpSpPr>
                  <a:xfrm rot="4811880">
                    <a:off x="4306869" y="375642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71" name="フリーフォーム: 図形 270">
                      <a:extLst>
                        <a:ext uri="{FF2B5EF4-FFF2-40B4-BE49-F238E27FC236}">
                          <a16:creationId xmlns:a16="http://schemas.microsoft.com/office/drawing/2014/main" id="{F9A57978-A6B5-4BC3-9914-F633CE5875C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2" name="フリーフォーム: 図形 271">
                      <a:extLst>
                        <a:ext uri="{FF2B5EF4-FFF2-40B4-BE49-F238E27FC236}">
                          <a16:creationId xmlns:a16="http://schemas.microsoft.com/office/drawing/2014/main" id="{668DABB9-512A-4449-B896-95C175E8696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3" name="フリーフォーム: 図形 272">
                      <a:extLst>
                        <a:ext uri="{FF2B5EF4-FFF2-40B4-BE49-F238E27FC236}">
                          <a16:creationId xmlns:a16="http://schemas.microsoft.com/office/drawing/2014/main" id="{591B9BFE-05D5-4C75-8551-1FDEBF4930F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4" name="フリーフォーム: 図形 273">
                      <a:extLst>
                        <a:ext uri="{FF2B5EF4-FFF2-40B4-BE49-F238E27FC236}">
                          <a16:creationId xmlns:a16="http://schemas.microsoft.com/office/drawing/2014/main" id="{9633F5E8-7401-4ADB-9726-DAE97C1636B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5" name="フリーフォーム: 図形 274">
                      <a:extLst>
                        <a:ext uri="{FF2B5EF4-FFF2-40B4-BE49-F238E27FC236}">
                          <a16:creationId xmlns:a16="http://schemas.microsoft.com/office/drawing/2014/main" id="{1C956D58-CE21-4781-91D4-27DAB7F8C1F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6" name="フリーフォーム: 図形 275">
                      <a:extLst>
                        <a:ext uri="{FF2B5EF4-FFF2-40B4-BE49-F238E27FC236}">
                          <a16:creationId xmlns:a16="http://schemas.microsoft.com/office/drawing/2014/main" id="{DDEC5516-0F28-478D-A564-00A49E31877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29" name="グループ化 228">
                    <a:extLst>
                      <a:ext uri="{FF2B5EF4-FFF2-40B4-BE49-F238E27FC236}">
                        <a16:creationId xmlns:a16="http://schemas.microsoft.com/office/drawing/2014/main" id="{3DEEA846-7792-4DE6-92BC-77BA4339E5E0}"/>
                      </a:ext>
                    </a:extLst>
                  </p:cNvPr>
                  <p:cNvGrpSpPr/>
                  <p:nvPr/>
                </p:nvGrpSpPr>
                <p:grpSpPr>
                  <a:xfrm rot="2293718">
                    <a:off x="3702032" y="385167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65" name="フリーフォーム: 図形 264">
                      <a:extLst>
                        <a:ext uri="{FF2B5EF4-FFF2-40B4-BE49-F238E27FC236}">
                          <a16:creationId xmlns:a16="http://schemas.microsoft.com/office/drawing/2014/main" id="{EB39B23B-D792-4165-998E-CB7D5696D35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5CB83A8A-E8AA-4170-87A0-03B56590C74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7" name="フリーフォーム: 図形 266">
                      <a:extLst>
                        <a:ext uri="{FF2B5EF4-FFF2-40B4-BE49-F238E27FC236}">
                          <a16:creationId xmlns:a16="http://schemas.microsoft.com/office/drawing/2014/main" id="{55843C60-7210-42BD-82CF-5500F99B7E6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F907882D-EF6A-42EC-A180-1B624E15D3D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9" name="フリーフォーム: 図形 268">
                      <a:extLst>
                        <a:ext uri="{FF2B5EF4-FFF2-40B4-BE49-F238E27FC236}">
                          <a16:creationId xmlns:a16="http://schemas.microsoft.com/office/drawing/2014/main" id="{2EC7972C-4D5D-44FF-BE80-CED6BC2343F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0" name="フリーフォーム: 図形 269">
                      <a:extLst>
                        <a:ext uri="{FF2B5EF4-FFF2-40B4-BE49-F238E27FC236}">
                          <a16:creationId xmlns:a16="http://schemas.microsoft.com/office/drawing/2014/main" id="{0DF2C6EB-3500-4670-8515-16570C9EA08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89F88EFD-5C90-413F-8638-5E3A0C4EDB4D}"/>
                      </a:ext>
                    </a:extLst>
                  </p:cNvPr>
                  <p:cNvGrpSpPr/>
                  <p:nvPr/>
                </p:nvGrpSpPr>
                <p:grpSpPr>
                  <a:xfrm rot="20045779">
                    <a:off x="3411202" y="418378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C3903BED-9119-40D5-88BA-585A92E9D88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0" name="フリーフォーム: 図形 259">
                      <a:extLst>
                        <a:ext uri="{FF2B5EF4-FFF2-40B4-BE49-F238E27FC236}">
                          <a16:creationId xmlns:a16="http://schemas.microsoft.com/office/drawing/2014/main" id="{71F00696-292D-4E46-8BBA-094095012A7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1" name="フリーフォーム: 図形 260">
                      <a:extLst>
                        <a:ext uri="{FF2B5EF4-FFF2-40B4-BE49-F238E27FC236}">
                          <a16:creationId xmlns:a16="http://schemas.microsoft.com/office/drawing/2014/main" id="{16760200-71DE-4DC5-8A4D-3C788A6D1D9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2" name="フリーフォーム: 図形 261">
                      <a:extLst>
                        <a:ext uri="{FF2B5EF4-FFF2-40B4-BE49-F238E27FC236}">
                          <a16:creationId xmlns:a16="http://schemas.microsoft.com/office/drawing/2014/main" id="{4EE2A4A6-08A0-41D7-8297-F92BA8A0A5F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フリーフォーム: 図形 262">
                      <a:extLst>
                        <a:ext uri="{FF2B5EF4-FFF2-40B4-BE49-F238E27FC236}">
                          <a16:creationId xmlns:a16="http://schemas.microsoft.com/office/drawing/2014/main" id="{1418F330-68BD-48D0-AF52-32BDD0868AD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4" name="フリーフォーム: 図形 263">
                      <a:extLst>
                        <a:ext uri="{FF2B5EF4-FFF2-40B4-BE49-F238E27FC236}">
                          <a16:creationId xmlns:a16="http://schemas.microsoft.com/office/drawing/2014/main" id="{95F86559-9374-4D12-B0BA-957DC9BB640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1" name="グループ化 230">
                    <a:extLst>
                      <a:ext uri="{FF2B5EF4-FFF2-40B4-BE49-F238E27FC236}">
                        <a16:creationId xmlns:a16="http://schemas.microsoft.com/office/drawing/2014/main" id="{30CF9E98-831C-4449-BD55-0C9B70739734}"/>
                      </a:ext>
                    </a:extLst>
                  </p:cNvPr>
                  <p:cNvGrpSpPr/>
                  <p:nvPr/>
                </p:nvGrpSpPr>
                <p:grpSpPr>
                  <a:xfrm rot="4078320">
                    <a:off x="3906433" y="415508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25DE54EB-89B0-4075-9D4A-3561E852272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345D481E-4D68-415C-B7BB-8F33A0DF7B1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AE4D2EEF-5C73-44E2-B7DD-1B2782C4B61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8956C2AC-ECDC-4A0D-8CCE-E2915F8812A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7" name="フリーフォーム: 図形 256">
                      <a:extLst>
                        <a:ext uri="{FF2B5EF4-FFF2-40B4-BE49-F238E27FC236}">
                          <a16:creationId xmlns:a16="http://schemas.microsoft.com/office/drawing/2014/main" id="{B9322477-2E0D-4BE4-93A9-E8EC4027661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8" name="フリーフォーム: 図形 257">
                      <a:extLst>
                        <a:ext uri="{FF2B5EF4-FFF2-40B4-BE49-F238E27FC236}">
                          <a16:creationId xmlns:a16="http://schemas.microsoft.com/office/drawing/2014/main" id="{AED47F95-EBD0-4EBE-82F3-B3C8A3A8B02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2" name="グループ化 231">
                    <a:extLst>
                      <a:ext uri="{FF2B5EF4-FFF2-40B4-BE49-F238E27FC236}">
                        <a16:creationId xmlns:a16="http://schemas.microsoft.com/office/drawing/2014/main" id="{A66C69E7-54F5-4A33-938F-E58A65858F06}"/>
                      </a:ext>
                    </a:extLst>
                  </p:cNvPr>
                  <p:cNvGrpSpPr/>
                  <p:nvPr/>
                </p:nvGrpSpPr>
                <p:grpSpPr>
                  <a:xfrm rot="1460791">
                    <a:off x="3338771" y="360222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47" name="フリーフォーム: 図形 246">
                      <a:extLst>
                        <a:ext uri="{FF2B5EF4-FFF2-40B4-BE49-F238E27FC236}">
                          <a16:creationId xmlns:a16="http://schemas.microsoft.com/office/drawing/2014/main" id="{074ACD3B-9B73-44B8-AE66-5FA26980D1C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8" name="フリーフォーム: 図形 247">
                      <a:extLst>
                        <a:ext uri="{FF2B5EF4-FFF2-40B4-BE49-F238E27FC236}">
                          <a16:creationId xmlns:a16="http://schemas.microsoft.com/office/drawing/2014/main" id="{C5505A7B-9DEE-4E47-9369-3C081F28C04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フリーフォーム: 図形 248">
                      <a:extLst>
                        <a:ext uri="{FF2B5EF4-FFF2-40B4-BE49-F238E27FC236}">
                          <a16:creationId xmlns:a16="http://schemas.microsoft.com/office/drawing/2014/main" id="{0DC0CC19-1597-4CF8-B941-78927712801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フリーフォーム: 図形 249">
                      <a:extLst>
                        <a:ext uri="{FF2B5EF4-FFF2-40B4-BE49-F238E27FC236}">
                          <a16:creationId xmlns:a16="http://schemas.microsoft.com/office/drawing/2014/main" id="{75BD801A-AA24-4B37-8956-B48D8A301EC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" name="フリーフォーム: 図形 250">
                      <a:extLst>
                        <a:ext uri="{FF2B5EF4-FFF2-40B4-BE49-F238E27FC236}">
                          <a16:creationId xmlns:a16="http://schemas.microsoft.com/office/drawing/2014/main" id="{912DDE75-FAFF-44EA-8BA6-69157F294C4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フリーフォーム: 図形 251">
                      <a:extLst>
                        <a:ext uri="{FF2B5EF4-FFF2-40B4-BE49-F238E27FC236}">
                          <a16:creationId xmlns:a16="http://schemas.microsoft.com/office/drawing/2014/main" id="{7130DBE0-424A-4A7A-8B99-B9884811996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3" name="グループ化 232">
                    <a:extLst>
                      <a:ext uri="{FF2B5EF4-FFF2-40B4-BE49-F238E27FC236}">
                        <a16:creationId xmlns:a16="http://schemas.microsoft.com/office/drawing/2014/main" id="{BFD919CE-2BB2-4090-A706-DEDB84CCA67C}"/>
                      </a:ext>
                    </a:extLst>
                  </p:cNvPr>
                  <p:cNvGrpSpPr/>
                  <p:nvPr/>
                </p:nvGrpSpPr>
                <p:grpSpPr>
                  <a:xfrm rot="4867462">
                    <a:off x="4915159" y="275926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41" name="フリーフォーム: 図形 240">
                      <a:extLst>
                        <a:ext uri="{FF2B5EF4-FFF2-40B4-BE49-F238E27FC236}">
                          <a16:creationId xmlns:a16="http://schemas.microsoft.com/office/drawing/2014/main" id="{D8CCB65C-6BA9-46E6-93E2-79A1B7BB70E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フリーフォーム: 図形 241">
                      <a:extLst>
                        <a:ext uri="{FF2B5EF4-FFF2-40B4-BE49-F238E27FC236}">
                          <a16:creationId xmlns:a16="http://schemas.microsoft.com/office/drawing/2014/main" id="{CF500A51-65DB-4EAF-A3D8-F683519ACDB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フリーフォーム: 図形 242">
                      <a:extLst>
                        <a:ext uri="{FF2B5EF4-FFF2-40B4-BE49-F238E27FC236}">
                          <a16:creationId xmlns:a16="http://schemas.microsoft.com/office/drawing/2014/main" id="{5621B139-8800-4776-AB8E-B65C7D6F27F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フリーフォーム: 図形 243">
                      <a:extLst>
                        <a:ext uri="{FF2B5EF4-FFF2-40B4-BE49-F238E27FC236}">
                          <a16:creationId xmlns:a16="http://schemas.microsoft.com/office/drawing/2014/main" id="{A27ADFA9-D6BC-47BC-A85A-A7B0972526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フリーフォーム: 図形 244">
                      <a:extLst>
                        <a:ext uri="{FF2B5EF4-FFF2-40B4-BE49-F238E27FC236}">
                          <a16:creationId xmlns:a16="http://schemas.microsoft.com/office/drawing/2014/main" id="{6EAA944C-20B7-48A1-8B3B-A0FF003D264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6" name="フリーフォーム: 図形 245">
                      <a:extLst>
                        <a:ext uri="{FF2B5EF4-FFF2-40B4-BE49-F238E27FC236}">
                          <a16:creationId xmlns:a16="http://schemas.microsoft.com/office/drawing/2014/main" id="{EC8C02C3-F251-41B0-A0AB-6C049E34CC6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34" name="グループ化 233">
                    <a:extLst>
                      <a:ext uri="{FF2B5EF4-FFF2-40B4-BE49-F238E27FC236}">
                        <a16:creationId xmlns:a16="http://schemas.microsoft.com/office/drawing/2014/main" id="{14C8C1E1-6C60-4FBB-9974-744A480BA874}"/>
                      </a:ext>
                    </a:extLst>
                  </p:cNvPr>
                  <p:cNvGrpSpPr/>
                  <p:nvPr/>
                </p:nvGrpSpPr>
                <p:grpSpPr>
                  <a:xfrm rot="1378523">
                    <a:off x="3025440" y="370753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235" name="フリーフォーム: 図形 234">
                      <a:extLst>
                        <a:ext uri="{FF2B5EF4-FFF2-40B4-BE49-F238E27FC236}">
                          <a16:creationId xmlns:a16="http://schemas.microsoft.com/office/drawing/2014/main" id="{0B73C700-0D42-401D-93B4-336CFE74024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81BF7058-030A-4669-8A34-82FB2A44C80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" name="フリーフォーム: 図形 236">
                      <a:extLst>
                        <a:ext uri="{FF2B5EF4-FFF2-40B4-BE49-F238E27FC236}">
                          <a16:creationId xmlns:a16="http://schemas.microsoft.com/office/drawing/2014/main" id="{B41C40F9-8505-4BDE-B734-BD1E6940287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8" name="フリーフォーム: 図形 237">
                      <a:extLst>
                        <a:ext uri="{FF2B5EF4-FFF2-40B4-BE49-F238E27FC236}">
                          <a16:creationId xmlns:a16="http://schemas.microsoft.com/office/drawing/2014/main" id="{5C10C893-561B-4828-B7BB-0B2ACBBEB5E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9" name="フリーフォーム: 図形 238">
                      <a:extLst>
                        <a:ext uri="{FF2B5EF4-FFF2-40B4-BE49-F238E27FC236}">
                          <a16:creationId xmlns:a16="http://schemas.microsoft.com/office/drawing/2014/main" id="{4C67DAD2-A94B-4E7E-9D23-36976ED5F4E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0" name="フリーフォーム: 図形 239">
                      <a:extLst>
                        <a:ext uri="{FF2B5EF4-FFF2-40B4-BE49-F238E27FC236}">
                          <a16:creationId xmlns:a16="http://schemas.microsoft.com/office/drawing/2014/main" id="{1C52ACA3-7BCD-4EED-81D6-FC3BDD5744C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ACA6B01-2F2E-4EDF-B3D0-F7C122F65939}"/>
                  </a:ext>
                </a:extLst>
              </p:cNvPr>
              <p:cNvGrpSpPr/>
              <p:nvPr/>
            </p:nvGrpSpPr>
            <p:grpSpPr>
              <a:xfrm>
                <a:off x="3951891" y="2345302"/>
                <a:ext cx="267724" cy="260124"/>
                <a:chOff x="1634598" y="1645971"/>
                <a:chExt cx="388989" cy="377946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F30AD172-B4CF-4CC1-8A8B-A3F588A4831D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星: 5 pt 182">
                  <a:extLst>
                    <a:ext uri="{FF2B5EF4-FFF2-40B4-BE49-F238E27FC236}">
                      <a16:creationId xmlns:a16="http://schemas.microsoft.com/office/drawing/2014/main" id="{05B0C634-DF8F-4714-A1BB-0B8E0F461288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C4D99C6A-1B3A-4D79-86B7-490E6D94AD2B}"/>
                  </a:ext>
                </a:extLst>
              </p:cNvPr>
              <p:cNvGrpSpPr/>
              <p:nvPr/>
            </p:nvGrpSpPr>
            <p:grpSpPr>
              <a:xfrm>
                <a:off x="3031141" y="2796152"/>
                <a:ext cx="267724" cy="260124"/>
                <a:chOff x="1634598" y="1645971"/>
                <a:chExt cx="388989" cy="377946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AF98843F-9EDC-4DB2-8DA7-22487C0E883C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星: 5 pt 180">
                  <a:extLst>
                    <a:ext uri="{FF2B5EF4-FFF2-40B4-BE49-F238E27FC236}">
                      <a16:creationId xmlns:a16="http://schemas.microsoft.com/office/drawing/2014/main" id="{BE8006B0-BD45-4203-942C-A855492FBC45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03363986-FB29-414F-9965-886119A78EBC}"/>
                  </a:ext>
                </a:extLst>
              </p:cNvPr>
              <p:cNvGrpSpPr/>
              <p:nvPr/>
            </p:nvGrpSpPr>
            <p:grpSpPr>
              <a:xfrm>
                <a:off x="2465991" y="3266052"/>
                <a:ext cx="267724" cy="260124"/>
                <a:chOff x="1634598" y="1645971"/>
                <a:chExt cx="388989" cy="377946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B0071EB6-1BA2-49E8-ACC8-18D4A8C47916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星: 5 pt 178">
                  <a:extLst>
                    <a:ext uri="{FF2B5EF4-FFF2-40B4-BE49-F238E27FC236}">
                      <a16:creationId xmlns:a16="http://schemas.microsoft.com/office/drawing/2014/main" id="{3C619099-6109-4815-9393-6E9AE14A1721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56D4F5A1-457A-456F-93D7-9CE3D9DF6211}"/>
                  </a:ext>
                </a:extLst>
              </p:cNvPr>
              <p:cNvGrpSpPr/>
              <p:nvPr/>
            </p:nvGrpSpPr>
            <p:grpSpPr>
              <a:xfrm>
                <a:off x="2885091" y="3755002"/>
                <a:ext cx="267724" cy="260124"/>
                <a:chOff x="1634598" y="1645971"/>
                <a:chExt cx="388989" cy="377946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CE3B69B6-AF72-4471-9CC4-AD4D3CF3FFEF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星: 5 pt 176">
                  <a:extLst>
                    <a:ext uri="{FF2B5EF4-FFF2-40B4-BE49-F238E27FC236}">
                      <a16:creationId xmlns:a16="http://schemas.microsoft.com/office/drawing/2014/main" id="{500D73CD-81AE-43D2-8F12-5AF3D26D1FA5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27D3C81E-38F2-4C62-A7F5-F5D8B15A3CC4}"/>
                  </a:ext>
                </a:extLst>
              </p:cNvPr>
              <p:cNvGrpSpPr/>
              <p:nvPr/>
            </p:nvGrpSpPr>
            <p:grpSpPr>
              <a:xfrm>
                <a:off x="2866041" y="3266052"/>
                <a:ext cx="267724" cy="260124"/>
                <a:chOff x="1634598" y="1645971"/>
                <a:chExt cx="388989" cy="377946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AED269D6-8BA6-41E8-89DE-E2F87D99CDC0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星: 5 pt 174">
                  <a:extLst>
                    <a:ext uri="{FF2B5EF4-FFF2-40B4-BE49-F238E27FC236}">
                      <a16:creationId xmlns:a16="http://schemas.microsoft.com/office/drawing/2014/main" id="{C4C71574-40C6-4FC7-A09F-BD8C3A4F6A00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F4075BA2-8C5F-4DB2-92FA-927D37F04D57}"/>
                  </a:ext>
                </a:extLst>
              </p:cNvPr>
              <p:cNvGrpSpPr/>
              <p:nvPr/>
            </p:nvGrpSpPr>
            <p:grpSpPr>
              <a:xfrm>
                <a:off x="3380390" y="3913832"/>
                <a:ext cx="267724" cy="260124"/>
                <a:chOff x="1634598" y="1645971"/>
                <a:chExt cx="388989" cy="377946"/>
              </a:xfrm>
            </p:grpSpPr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7F7CAE6E-D02C-4AEC-AC7F-E3EDA6B42A95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星: 5 pt 172">
                  <a:extLst>
                    <a:ext uri="{FF2B5EF4-FFF2-40B4-BE49-F238E27FC236}">
                      <a16:creationId xmlns:a16="http://schemas.microsoft.com/office/drawing/2014/main" id="{761FB1B5-8D05-4389-81C0-106B38739325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FCFC3969-AA9C-4B71-9067-1CD77D1BE7E8}"/>
                  </a:ext>
                </a:extLst>
              </p:cNvPr>
              <p:cNvGrpSpPr/>
              <p:nvPr/>
            </p:nvGrpSpPr>
            <p:grpSpPr>
              <a:xfrm>
                <a:off x="3539309" y="2669531"/>
                <a:ext cx="267724" cy="260124"/>
                <a:chOff x="1634598" y="1645971"/>
                <a:chExt cx="388989" cy="377946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10F26B32-EC99-4BD7-A9DB-F80FC34BDAE2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星: 5 pt 170">
                  <a:extLst>
                    <a:ext uri="{FF2B5EF4-FFF2-40B4-BE49-F238E27FC236}">
                      <a16:creationId xmlns:a16="http://schemas.microsoft.com/office/drawing/2014/main" id="{F03C01A2-F7D4-4D4A-ACAB-58149ED7F9BA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B1DF2A7D-45B0-4F87-B9D0-7CAA7E5DE1A6}"/>
                  </a:ext>
                </a:extLst>
              </p:cNvPr>
              <p:cNvGrpSpPr/>
              <p:nvPr/>
            </p:nvGrpSpPr>
            <p:grpSpPr>
              <a:xfrm>
                <a:off x="3958409" y="3158481"/>
                <a:ext cx="267724" cy="260124"/>
                <a:chOff x="1634598" y="1645971"/>
                <a:chExt cx="388989" cy="377946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6C5E765-E2FC-4DE5-A000-91E20DE67723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星: 5 pt 168">
                  <a:extLst>
                    <a:ext uri="{FF2B5EF4-FFF2-40B4-BE49-F238E27FC236}">
                      <a16:creationId xmlns:a16="http://schemas.microsoft.com/office/drawing/2014/main" id="{FADD74D6-75BE-4D12-A8D9-687C5C467CA9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3D017E94-9038-4F12-9170-1B4748AFCF2D}"/>
                  </a:ext>
                </a:extLst>
              </p:cNvPr>
              <p:cNvGrpSpPr/>
              <p:nvPr/>
            </p:nvGrpSpPr>
            <p:grpSpPr>
              <a:xfrm>
                <a:off x="4986941" y="2592952"/>
                <a:ext cx="267724" cy="260124"/>
                <a:chOff x="1634598" y="1645971"/>
                <a:chExt cx="388989" cy="377946"/>
              </a:xfrm>
            </p:grpSpPr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005399BE-1F83-4D9B-885A-B6A88DF1F402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星: 5 pt 166">
                  <a:extLst>
                    <a:ext uri="{FF2B5EF4-FFF2-40B4-BE49-F238E27FC236}">
                      <a16:creationId xmlns:a16="http://schemas.microsoft.com/office/drawing/2014/main" id="{29D04A71-C927-42BF-8564-1A6F7C2296B5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D2C48B51-F4D5-4B9B-A1CE-DF8065646FB8}"/>
                  </a:ext>
                </a:extLst>
              </p:cNvPr>
              <p:cNvGrpSpPr/>
              <p:nvPr/>
            </p:nvGrpSpPr>
            <p:grpSpPr>
              <a:xfrm>
                <a:off x="4574359" y="2917181"/>
                <a:ext cx="267724" cy="260124"/>
                <a:chOff x="1634598" y="1645971"/>
                <a:chExt cx="388989" cy="377946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5B26BE7D-7892-492F-A87E-DF1F5766F1C6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星: 5 pt 164">
                  <a:extLst>
                    <a:ext uri="{FF2B5EF4-FFF2-40B4-BE49-F238E27FC236}">
                      <a16:creationId xmlns:a16="http://schemas.microsoft.com/office/drawing/2014/main" id="{AB905B23-01E3-4797-947F-C9BE2DBA1D81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7F4ACD90-13DF-4914-BAA3-5A67D67524AD}"/>
                  </a:ext>
                </a:extLst>
              </p:cNvPr>
              <p:cNvGrpSpPr/>
              <p:nvPr/>
            </p:nvGrpSpPr>
            <p:grpSpPr>
              <a:xfrm>
                <a:off x="4999985" y="3735976"/>
                <a:ext cx="267724" cy="260124"/>
                <a:chOff x="1634598" y="1645971"/>
                <a:chExt cx="388989" cy="377946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5D5545A0-C1DB-4D87-AB69-AB4B142FF78A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星: 5 pt 162">
                  <a:extLst>
                    <a:ext uri="{FF2B5EF4-FFF2-40B4-BE49-F238E27FC236}">
                      <a16:creationId xmlns:a16="http://schemas.microsoft.com/office/drawing/2014/main" id="{4209623A-3FC7-4B8A-A499-27918D14B8C8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99EB3512-500B-4ADE-811D-47B8176CAB8D}"/>
                  </a:ext>
                </a:extLst>
              </p:cNvPr>
              <p:cNvGrpSpPr/>
              <p:nvPr/>
            </p:nvGrpSpPr>
            <p:grpSpPr>
              <a:xfrm>
                <a:off x="5348891" y="2815202"/>
                <a:ext cx="267724" cy="260124"/>
                <a:chOff x="1634598" y="1645971"/>
                <a:chExt cx="388989" cy="377946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6C84E605-D28D-4A36-80CD-885F67EA3A09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星: 5 pt 160">
                  <a:extLst>
                    <a:ext uri="{FF2B5EF4-FFF2-40B4-BE49-F238E27FC236}">
                      <a16:creationId xmlns:a16="http://schemas.microsoft.com/office/drawing/2014/main" id="{E3B94FC7-527D-4D9B-967D-2DEEDE41590E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45F43879-3EC2-418D-A1D8-E6EB69A02414}"/>
                  </a:ext>
                </a:extLst>
              </p:cNvPr>
              <p:cNvGrpSpPr/>
              <p:nvPr/>
            </p:nvGrpSpPr>
            <p:grpSpPr>
              <a:xfrm>
                <a:off x="4936309" y="3139431"/>
                <a:ext cx="267724" cy="260124"/>
                <a:chOff x="1634598" y="1645971"/>
                <a:chExt cx="388989" cy="377946"/>
              </a:xfrm>
            </p:grpSpPr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FE4165B0-DF55-496F-9C65-65EA94903943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星: 5 pt 158">
                  <a:extLst>
                    <a:ext uri="{FF2B5EF4-FFF2-40B4-BE49-F238E27FC236}">
                      <a16:creationId xmlns:a16="http://schemas.microsoft.com/office/drawing/2014/main" id="{2A6080DB-BEF1-4DBE-84FE-1C3D7816412F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AE95702D-83CA-4014-B6D1-6FACFFDDAD74}"/>
                  </a:ext>
                </a:extLst>
              </p:cNvPr>
              <p:cNvGrpSpPr/>
              <p:nvPr/>
            </p:nvGrpSpPr>
            <p:grpSpPr>
              <a:xfrm>
                <a:off x="5355409" y="3628381"/>
                <a:ext cx="267724" cy="260124"/>
                <a:chOff x="1634598" y="1645971"/>
                <a:chExt cx="388989" cy="377946"/>
              </a:xfrm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DA294357-46A6-4A81-855B-701659C44BEF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星: 5 pt 156">
                  <a:extLst>
                    <a:ext uri="{FF2B5EF4-FFF2-40B4-BE49-F238E27FC236}">
                      <a16:creationId xmlns:a16="http://schemas.microsoft.com/office/drawing/2014/main" id="{82959DAE-AA8B-4646-BA61-1174FA77967D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DBC52530-9B2F-4AD5-97AE-909AAC86F6B4}"/>
                  </a:ext>
                </a:extLst>
              </p:cNvPr>
              <p:cNvGrpSpPr/>
              <p:nvPr/>
            </p:nvGrpSpPr>
            <p:grpSpPr>
              <a:xfrm>
                <a:off x="4593409" y="3825231"/>
                <a:ext cx="267724" cy="260124"/>
                <a:chOff x="1634598" y="1645971"/>
                <a:chExt cx="388989" cy="377946"/>
              </a:xfrm>
            </p:grpSpPr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349BA819-D9B7-4EAF-8512-71555BAF9A04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星: 5 pt 154">
                  <a:extLst>
                    <a:ext uri="{FF2B5EF4-FFF2-40B4-BE49-F238E27FC236}">
                      <a16:creationId xmlns:a16="http://schemas.microsoft.com/office/drawing/2014/main" id="{0107139A-3595-4CF2-906A-FA2255609A0F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A95E7570-CF28-4545-8DFD-D9C79EC5F1BA}"/>
                  </a:ext>
                </a:extLst>
              </p:cNvPr>
              <p:cNvGrpSpPr/>
              <p:nvPr/>
            </p:nvGrpSpPr>
            <p:grpSpPr>
              <a:xfrm>
                <a:off x="5507985" y="3247026"/>
                <a:ext cx="267724" cy="260124"/>
                <a:chOff x="1634598" y="1645971"/>
                <a:chExt cx="388989" cy="377946"/>
              </a:xfrm>
            </p:grpSpPr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2411C56B-5172-461F-B9D4-4EE2DA6CE609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星: 5 pt 152">
                  <a:extLst>
                    <a:ext uri="{FF2B5EF4-FFF2-40B4-BE49-F238E27FC236}">
                      <a16:creationId xmlns:a16="http://schemas.microsoft.com/office/drawing/2014/main" id="{3A993001-6329-4557-A617-4263A249FF07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E64A6D10-E783-4E9F-87A9-E8D5BB2505F0}"/>
                  </a:ext>
                </a:extLst>
              </p:cNvPr>
              <p:cNvGrpSpPr/>
              <p:nvPr/>
            </p:nvGrpSpPr>
            <p:grpSpPr>
              <a:xfrm>
                <a:off x="4327033" y="3627620"/>
                <a:ext cx="267724" cy="260124"/>
                <a:chOff x="1634598" y="1645971"/>
                <a:chExt cx="388989" cy="377946"/>
              </a:xfrm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8BF90301-08EF-4BA1-A096-E212769E5369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星: 5 pt 150">
                  <a:extLst>
                    <a:ext uri="{FF2B5EF4-FFF2-40B4-BE49-F238E27FC236}">
                      <a16:creationId xmlns:a16="http://schemas.microsoft.com/office/drawing/2014/main" id="{1FEF2CC5-D8F7-4B6F-B8D5-3C5219D8FEBE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EEE77393-A690-431D-B6BB-AE5E527AB4C2}"/>
                  </a:ext>
                </a:extLst>
              </p:cNvPr>
              <p:cNvGrpSpPr/>
              <p:nvPr/>
            </p:nvGrpSpPr>
            <p:grpSpPr>
              <a:xfrm>
                <a:off x="2358002" y="3621679"/>
                <a:ext cx="267724" cy="260124"/>
                <a:chOff x="1634598" y="1645971"/>
                <a:chExt cx="388989" cy="377946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B5DD80F-2700-4E1B-99B6-8F644650E694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星: 5 pt 148">
                  <a:extLst>
                    <a:ext uri="{FF2B5EF4-FFF2-40B4-BE49-F238E27FC236}">
                      <a16:creationId xmlns:a16="http://schemas.microsoft.com/office/drawing/2014/main" id="{D8879146-6A41-404C-AFB4-0B3E053EF16D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0822B27-C04F-417C-BEF7-30590CAC5673}"/>
                  </a:ext>
                </a:extLst>
              </p:cNvPr>
              <p:cNvGrpSpPr/>
              <p:nvPr/>
            </p:nvGrpSpPr>
            <p:grpSpPr>
              <a:xfrm>
                <a:off x="3304152" y="3342279"/>
                <a:ext cx="267724" cy="260124"/>
                <a:chOff x="1634598" y="1645971"/>
                <a:chExt cx="388989" cy="377946"/>
              </a:xfrm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DA451C7-F263-424E-BB54-169A5BA2A84D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星: 5 pt 146">
                  <a:extLst>
                    <a:ext uri="{FF2B5EF4-FFF2-40B4-BE49-F238E27FC236}">
                      <a16:creationId xmlns:a16="http://schemas.microsoft.com/office/drawing/2014/main" id="{92AFE810-4DF4-4277-80B2-4B239CC72AFA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59BE1817-C54D-4AF5-AFE6-06AF3B18E469}"/>
                  </a:ext>
                </a:extLst>
              </p:cNvPr>
              <p:cNvGrpSpPr/>
              <p:nvPr/>
            </p:nvGrpSpPr>
            <p:grpSpPr>
              <a:xfrm>
                <a:off x="4123302" y="2777129"/>
                <a:ext cx="267724" cy="260124"/>
                <a:chOff x="1634598" y="1645971"/>
                <a:chExt cx="388989" cy="377946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5A3AE3C-10A9-4B44-90B3-756083175624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星: 5 pt 144">
                  <a:extLst>
                    <a:ext uri="{FF2B5EF4-FFF2-40B4-BE49-F238E27FC236}">
                      <a16:creationId xmlns:a16="http://schemas.microsoft.com/office/drawing/2014/main" id="{D3179854-2A0D-416A-96E7-8238E4F10820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39C3A0E-6DB1-46D0-8F0A-B9CC5586E566}"/>
                  </a:ext>
                </a:extLst>
              </p:cNvPr>
              <p:cNvGrpSpPr/>
              <p:nvPr/>
            </p:nvGrpSpPr>
            <p:grpSpPr>
              <a:xfrm>
                <a:off x="4415402" y="2269129"/>
                <a:ext cx="267724" cy="260124"/>
                <a:chOff x="1634598" y="1645971"/>
                <a:chExt cx="388989" cy="377946"/>
              </a:xfrm>
            </p:grpSpPr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BFBEC94-1D04-4009-9D53-C65CC09E1332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星: 5 pt 142">
                  <a:extLst>
                    <a:ext uri="{FF2B5EF4-FFF2-40B4-BE49-F238E27FC236}">
                      <a16:creationId xmlns:a16="http://schemas.microsoft.com/office/drawing/2014/main" id="{9CBE94AD-0B57-497E-BADB-19B52FF7D703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C6F24AC7-398D-45D7-B6C8-186B73D8F858}"/>
                  </a:ext>
                </a:extLst>
              </p:cNvPr>
              <p:cNvGrpSpPr/>
              <p:nvPr/>
            </p:nvGrpSpPr>
            <p:grpSpPr>
              <a:xfrm>
                <a:off x="4236876" y="4002102"/>
                <a:ext cx="267724" cy="260124"/>
                <a:chOff x="1634598" y="1645971"/>
                <a:chExt cx="388989" cy="377946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0E99611E-8F3A-43CF-97C1-825959C3D34E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星: 5 pt 140">
                  <a:extLst>
                    <a:ext uri="{FF2B5EF4-FFF2-40B4-BE49-F238E27FC236}">
                      <a16:creationId xmlns:a16="http://schemas.microsoft.com/office/drawing/2014/main" id="{D2303412-E060-4332-82F6-06BD97C8D6B4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42BDDDB-1E0F-4CE0-B910-0B7AE5DFCE55}"/>
                  </a:ext>
                </a:extLst>
              </p:cNvPr>
              <p:cNvGrpSpPr/>
              <p:nvPr/>
            </p:nvGrpSpPr>
            <p:grpSpPr>
              <a:xfrm>
                <a:off x="3850252" y="3621679"/>
                <a:ext cx="267724" cy="260124"/>
                <a:chOff x="1634598" y="1645971"/>
                <a:chExt cx="388989" cy="377946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3F31CCC8-7A87-4B9C-B5A9-066E98FD72DC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星: 5 pt 138">
                  <a:extLst>
                    <a:ext uri="{FF2B5EF4-FFF2-40B4-BE49-F238E27FC236}">
                      <a16:creationId xmlns:a16="http://schemas.microsoft.com/office/drawing/2014/main" id="{10ACC2AD-E867-4D08-BC46-FE23E56F44FD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5CB5B111-BFF0-4E81-A6E4-F53F860E2427}"/>
                  </a:ext>
                </a:extLst>
              </p:cNvPr>
              <p:cNvGrpSpPr/>
              <p:nvPr/>
            </p:nvGrpSpPr>
            <p:grpSpPr>
              <a:xfrm>
                <a:off x="3628002" y="3132729"/>
                <a:ext cx="267724" cy="260124"/>
                <a:chOff x="1634598" y="1645971"/>
                <a:chExt cx="388989" cy="377946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8714B68E-E4E4-46BD-A25C-274FC4F22E7F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星: 5 pt 136">
                  <a:extLst>
                    <a:ext uri="{FF2B5EF4-FFF2-40B4-BE49-F238E27FC236}">
                      <a16:creationId xmlns:a16="http://schemas.microsoft.com/office/drawing/2014/main" id="{BBF3B46E-4740-4C1E-9856-27BA58517866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64E7AE52-997B-4A27-B93F-D1448D31DDF8}"/>
                  </a:ext>
                </a:extLst>
              </p:cNvPr>
              <p:cNvGrpSpPr/>
              <p:nvPr/>
            </p:nvGrpSpPr>
            <p:grpSpPr>
              <a:xfrm>
                <a:off x="5799702" y="3767729"/>
                <a:ext cx="267724" cy="260124"/>
                <a:chOff x="1634598" y="1645971"/>
                <a:chExt cx="388989" cy="377946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1600E29C-9D31-47BB-A471-F47912187870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星: 5 pt 134">
                  <a:extLst>
                    <a:ext uri="{FF2B5EF4-FFF2-40B4-BE49-F238E27FC236}">
                      <a16:creationId xmlns:a16="http://schemas.microsoft.com/office/drawing/2014/main" id="{72B17125-D09A-4865-9458-FBB975B16177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8D445656-C160-4CC8-B0E0-8CF275796C42}"/>
                  </a:ext>
                </a:extLst>
              </p:cNvPr>
              <p:cNvGrpSpPr/>
              <p:nvPr/>
            </p:nvGrpSpPr>
            <p:grpSpPr>
              <a:xfrm>
                <a:off x="3869302" y="4180479"/>
                <a:ext cx="267724" cy="260124"/>
                <a:chOff x="1634598" y="1645971"/>
                <a:chExt cx="388989" cy="377946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13E4C861-FC45-49BE-AFEF-9F08F07A0BBF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星: 5 pt 132">
                  <a:extLst>
                    <a:ext uri="{FF2B5EF4-FFF2-40B4-BE49-F238E27FC236}">
                      <a16:creationId xmlns:a16="http://schemas.microsoft.com/office/drawing/2014/main" id="{F6DE671E-DC0F-4917-9118-5981096E3204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D61CE2DB-86F1-40AB-A8FF-FA426C5EB017}"/>
                  </a:ext>
                </a:extLst>
              </p:cNvPr>
              <p:cNvGrpSpPr/>
              <p:nvPr/>
            </p:nvGrpSpPr>
            <p:grpSpPr>
              <a:xfrm>
                <a:off x="4555633" y="3284720"/>
                <a:ext cx="267724" cy="260124"/>
                <a:chOff x="1634598" y="1645971"/>
                <a:chExt cx="388989" cy="377946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6201CF9A-5292-4115-B7E6-67718911A5FA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星: 5 pt 130">
                  <a:extLst>
                    <a:ext uri="{FF2B5EF4-FFF2-40B4-BE49-F238E27FC236}">
                      <a16:creationId xmlns:a16="http://schemas.microsoft.com/office/drawing/2014/main" id="{4353B331-542B-4361-B859-2999189C4154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FDA98D2B-B3EC-4517-9173-E68EF01E863E}"/>
              </a:ext>
            </a:extLst>
          </p:cNvPr>
          <p:cNvGrpSpPr/>
          <p:nvPr/>
        </p:nvGrpSpPr>
        <p:grpSpPr>
          <a:xfrm>
            <a:off x="792497" y="4094500"/>
            <a:ext cx="2373082" cy="2423626"/>
            <a:chOff x="1688378" y="3181311"/>
            <a:chExt cx="2656138" cy="2712711"/>
          </a:xfrm>
        </p:grpSpPr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6F8681E9-0560-46B7-B89A-D77BDCD05508}"/>
                </a:ext>
              </a:extLst>
            </p:cNvPr>
            <p:cNvSpPr/>
            <p:nvPr/>
          </p:nvSpPr>
          <p:spPr>
            <a:xfrm rot="8100000">
              <a:off x="2945430" y="3181311"/>
              <a:ext cx="1131372" cy="2712711"/>
            </a:xfrm>
            <a:custGeom>
              <a:avLst/>
              <a:gdLst>
                <a:gd name="connsiteX0" fmla="*/ 0 w 1405980"/>
                <a:gd name="connsiteY0" fmla="*/ 3679428 h 3679428"/>
                <a:gd name="connsiteX1" fmla="*/ 536619 w 1405980"/>
                <a:gd name="connsiteY1" fmla="*/ 1985090 h 3679428"/>
                <a:gd name="connsiteX2" fmla="*/ 620218 w 1405980"/>
                <a:gd name="connsiteY2" fmla="*/ 0 h 3679428"/>
                <a:gd name="connsiteX3" fmla="*/ 787783 w 1405980"/>
                <a:gd name="connsiteY3" fmla="*/ 0 h 3679428"/>
                <a:gd name="connsiteX4" fmla="*/ 871565 w 1405980"/>
                <a:gd name="connsiteY4" fmla="*/ 1989427 h 3679428"/>
                <a:gd name="connsiteX5" fmla="*/ 870736 w 1405980"/>
                <a:gd name="connsiteY5" fmla="*/ 1989427 h 3679428"/>
                <a:gd name="connsiteX6" fmla="*/ 1405980 w 1405980"/>
                <a:gd name="connsiteY6" fmla="*/ 3679428 h 3679428"/>
                <a:gd name="connsiteX7" fmla="*/ 1208027 w 1405980"/>
                <a:gd name="connsiteY7" fmla="*/ 3679428 h 3679428"/>
                <a:gd name="connsiteX8" fmla="*/ 702991 w 1405980"/>
                <a:gd name="connsiteY8" fmla="*/ 2084809 h 3679428"/>
                <a:gd name="connsiteX9" fmla="*/ 197954 w 1405980"/>
                <a:gd name="connsiteY9" fmla="*/ 3679428 h 367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05980" h="3679428">
                  <a:moveTo>
                    <a:pt x="0" y="3679428"/>
                  </a:moveTo>
                  <a:lnTo>
                    <a:pt x="536619" y="1985090"/>
                  </a:lnTo>
                  <a:lnTo>
                    <a:pt x="620218" y="0"/>
                  </a:lnTo>
                  <a:lnTo>
                    <a:pt x="787783" y="0"/>
                  </a:lnTo>
                  <a:lnTo>
                    <a:pt x="871565" y="1989427"/>
                  </a:lnTo>
                  <a:lnTo>
                    <a:pt x="870736" y="1989427"/>
                  </a:lnTo>
                  <a:lnTo>
                    <a:pt x="1405980" y="3679428"/>
                  </a:lnTo>
                  <a:lnTo>
                    <a:pt x="1208027" y="3679428"/>
                  </a:lnTo>
                  <a:lnTo>
                    <a:pt x="702991" y="2084809"/>
                  </a:lnTo>
                  <a:lnTo>
                    <a:pt x="197954" y="3679428"/>
                  </a:ln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E50CFB65-7717-4699-B2E7-797BB6E393E5}"/>
                </a:ext>
              </a:extLst>
            </p:cNvPr>
            <p:cNvGrpSpPr/>
            <p:nvPr/>
          </p:nvGrpSpPr>
          <p:grpSpPr>
            <a:xfrm>
              <a:off x="3723412" y="4775447"/>
              <a:ext cx="621104" cy="466001"/>
              <a:chOff x="4377749" y="2352435"/>
              <a:chExt cx="897689" cy="673517"/>
            </a:xfrm>
          </p:grpSpPr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7630A2CC-9F30-45B5-AA57-20B1DFEF5BAB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929509B5-27F1-46A1-85F9-25DFDBEE2AEB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月 671">
                  <a:extLst>
                    <a:ext uri="{FF2B5EF4-FFF2-40B4-BE49-F238E27FC236}">
                      <a16:creationId xmlns:a16="http://schemas.microsoft.com/office/drawing/2014/main" id="{BF801E73-7D6F-4139-AA27-D596EADD06A5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月 672">
                  <a:extLst>
                    <a:ext uri="{FF2B5EF4-FFF2-40B4-BE49-F238E27FC236}">
                      <a16:creationId xmlns:a16="http://schemas.microsoft.com/office/drawing/2014/main" id="{EE87A246-7BED-4779-8669-C9A5C9C39AC2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月 673">
                  <a:extLst>
                    <a:ext uri="{FF2B5EF4-FFF2-40B4-BE49-F238E27FC236}">
                      <a16:creationId xmlns:a16="http://schemas.microsoft.com/office/drawing/2014/main" id="{7E1B4A25-82A7-490A-BB24-D9A9478B861B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1CE367C9-1B05-4DAA-8359-C6BFE2EADA11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2A9FD38B-CF62-4714-B1B6-897EA6B8DBBD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D45821F4-1E96-4E7C-B310-973B4590E408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6B8BD649-B873-4071-8DB5-5D8240FDE3DA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6559321D-0891-46C6-A9A1-F28B091C7A78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C537F14C-8DEF-4CDD-AAF7-D8BB5A8BA598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3DC3DE18-AD55-4C55-BA8A-681C5202B887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0115D77E-75FE-4CAF-AE8B-6916491F0DD8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88E2586C-BEAE-48D5-80A1-1E0413EDDF4D}"/>
                </a:ext>
              </a:extLst>
            </p:cNvPr>
            <p:cNvGrpSpPr/>
            <p:nvPr/>
          </p:nvGrpSpPr>
          <p:grpSpPr>
            <a:xfrm>
              <a:off x="1688378" y="3503888"/>
              <a:ext cx="1349103" cy="1385923"/>
              <a:chOff x="1006772" y="2101289"/>
              <a:chExt cx="2230075" cy="2290939"/>
            </a:xfrm>
          </p:grpSpPr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A74792A4-B9EF-4D4C-9A5E-3EFF1A600B63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5F537D54-C706-4DB6-9B3D-CAF1271EF346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5419958C-7068-4DFA-BFDC-D67A4A50635B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星: 16 pt 642">
                <a:extLst>
                  <a:ext uri="{FF2B5EF4-FFF2-40B4-BE49-F238E27FC236}">
                    <a16:creationId xmlns:a16="http://schemas.microsoft.com/office/drawing/2014/main" id="{FAEC15A5-A5C3-4633-9FC3-99DEE918FF32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866F6926-A004-4980-8453-FC3DA5F66C54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E1279B61-A9BD-4E7A-8AE6-60C7AF06B695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415A9E1F-705E-4C15-A0FF-6AA6437FCF78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517F6F8C-E6FE-4875-BDB5-8D50CD9379C3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39BA9667-E88D-41C3-9CA5-9DA8B52CE975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6734C184-E597-4458-A270-24979CC0EF71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BBFB6C77-9527-4941-92ED-FEF9310C112E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062DA013-A63C-4EF2-8CD2-FC29EB210006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76DBFFFA-3046-45BA-B981-990F1F37A007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D181CB09-83B0-4A52-AF62-163D503ED9F6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654" name="フリーフォーム: 図形 653">
                    <a:extLst>
                      <a:ext uri="{FF2B5EF4-FFF2-40B4-BE49-F238E27FC236}">
                        <a16:creationId xmlns:a16="http://schemas.microsoft.com/office/drawing/2014/main" id="{1E33E2FD-FB96-441F-98BD-4667F6C76E0C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66D52D77-4315-4B8E-AC33-3C553C0FC4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66D312BC-0E32-4C87-A6D4-E3915F1C10C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035420F5-AA80-461F-909E-0FC0484CBF0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D5CED670-3BAC-46D0-A435-9C84BC4EDC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2E3B3976-4553-40C4-AE67-CE03DDB4B048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EC13BB17-B79D-451E-8374-C18AC2E562B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E0E78E40-C020-49AA-8619-6DD6C487838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A6D0F4F8-11A5-42E5-956C-E99C85DE761F}"/>
                </a:ext>
              </a:extLst>
            </p:cNvPr>
            <p:cNvGrpSpPr/>
            <p:nvPr/>
          </p:nvGrpSpPr>
          <p:grpSpPr>
            <a:xfrm rot="17100000">
              <a:off x="3080152" y="4487122"/>
              <a:ext cx="440741" cy="330679"/>
              <a:chOff x="4377749" y="2352435"/>
              <a:chExt cx="897689" cy="673517"/>
            </a:xfrm>
          </p:grpSpPr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4AD3C13F-461B-4F59-AD59-1B0EFBA3C1AE}"/>
                  </a:ext>
                </a:extLst>
              </p:cNvPr>
              <p:cNvGrpSpPr/>
              <p:nvPr/>
            </p:nvGrpSpPr>
            <p:grpSpPr>
              <a:xfrm>
                <a:off x="4599581" y="2467117"/>
                <a:ext cx="468954" cy="541242"/>
                <a:chOff x="4532705" y="1701650"/>
                <a:chExt cx="364340" cy="420502"/>
              </a:xfrm>
            </p:grpSpPr>
            <p:sp>
              <p:nvSpPr>
                <p:cNvPr id="636" name="楕円 635">
                  <a:extLst>
                    <a:ext uri="{FF2B5EF4-FFF2-40B4-BE49-F238E27FC236}">
                      <a16:creationId xmlns:a16="http://schemas.microsoft.com/office/drawing/2014/main" id="{9561D98F-A878-4754-92BA-DCE19E529D19}"/>
                    </a:ext>
                  </a:extLst>
                </p:cNvPr>
                <p:cNvSpPr/>
                <p:nvPr/>
              </p:nvSpPr>
              <p:spPr>
                <a:xfrm>
                  <a:off x="4625975" y="1797614"/>
                  <a:ext cx="177800" cy="177800"/>
                </a:xfrm>
                <a:prstGeom prst="ellipse">
                  <a:avLst/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月 636">
                  <a:extLst>
                    <a:ext uri="{FF2B5EF4-FFF2-40B4-BE49-F238E27FC236}">
                      <a16:creationId xmlns:a16="http://schemas.microsoft.com/office/drawing/2014/main" id="{FBEBECB8-0B2F-4300-BEE2-172C1EB77613}"/>
                    </a:ext>
                  </a:extLst>
                </p:cNvPr>
                <p:cNvSpPr/>
                <p:nvPr/>
              </p:nvSpPr>
              <p:spPr>
                <a:xfrm rot="5400000">
                  <a:off x="4622443" y="1611912"/>
                  <a:ext cx="184864" cy="364340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月 637">
                  <a:extLst>
                    <a:ext uri="{FF2B5EF4-FFF2-40B4-BE49-F238E27FC236}">
                      <a16:creationId xmlns:a16="http://schemas.microsoft.com/office/drawing/2014/main" id="{29F02110-829A-419C-B77A-EF6FEB7CB321}"/>
                    </a:ext>
                  </a:extLst>
                </p:cNvPr>
                <p:cNvSpPr/>
                <p:nvPr/>
              </p:nvSpPr>
              <p:spPr>
                <a:xfrm rot="19800000">
                  <a:off x="4536004" y="175154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月 638">
                  <a:extLst>
                    <a:ext uri="{FF2B5EF4-FFF2-40B4-BE49-F238E27FC236}">
                      <a16:creationId xmlns:a16="http://schemas.microsoft.com/office/drawing/2014/main" id="{11F74D5F-2CFA-41B8-9B97-85164029F545}"/>
                    </a:ext>
                  </a:extLst>
                </p:cNvPr>
                <p:cNvSpPr/>
                <p:nvPr/>
              </p:nvSpPr>
              <p:spPr>
                <a:xfrm rot="12600000">
                  <a:off x="4696294" y="1752424"/>
                  <a:ext cx="184864" cy="369728"/>
                </a:xfrm>
                <a:prstGeom prst="moon">
                  <a:avLst>
                    <a:gd name="adj" fmla="val 87500"/>
                  </a:avLst>
                </a:pr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64C9C2C7-9AD6-4E2A-B896-D1DDB9C7CA13}"/>
                  </a:ext>
                </a:extLst>
              </p:cNvPr>
              <p:cNvGrpSpPr/>
              <p:nvPr/>
            </p:nvGrpSpPr>
            <p:grpSpPr>
              <a:xfrm>
                <a:off x="4495633" y="2355850"/>
                <a:ext cx="667087" cy="670102"/>
                <a:chOff x="4495633" y="2336800"/>
                <a:chExt cx="667087" cy="708202"/>
              </a:xfrm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31FB4F49-02C3-4DBC-B2B8-6FF966EFC117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7FFDB35A-407C-41C2-8DBF-1515D89CD001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08F71612-21F9-437A-8049-4B06E65CAF93}"/>
                  </a:ext>
                </a:extLst>
              </p:cNvPr>
              <p:cNvGrpSpPr/>
              <p:nvPr/>
            </p:nvGrpSpPr>
            <p:grpSpPr>
              <a:xfrm rot="5400000">
                <a:off x="4495632" y="2334269"/>
                <a:ext cx="667087" cy="708202"/>
                <a:chOff x="4495633" y="2336800"/>
                <a:chExt cx="667087" cy="708202"/>
              </a:xfrm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B287C318-E318-465E-8595-69AA6A37DE29}"/>
                    </a:ext>
                  </a:extLst>
                </p:cNvPr>
                <p:cNvSpPr/>
                <p:nvPr/>
              </p:nvSpPr>
              <p:spPr>
                <a:xfrm>
                  <a:off x="4495633" y="2336800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B941F0F8-4AC0-4B90-B08C-45D686FD7D75}"/>
                    </a:ext>
                  </a:extLst>
                </p:cNvPr>
                <p:cNvSpPr/>
                <p:nvPr/>
              </p:nvSpPr>
              <p:spPr>
                <a:xfrm rot="10800000">
                  <a:off x="4495633" y="2738278"/>
                  <a:ext cx="667087" cy="306724"/>
                </a:xfrm>
                <a:custGeom>
                  <a:avLst/>
                  <a:gdLst>
                    <a:gd name="connsiteX0" fmla="*/ 333543 w 667087"/>
                    <a:gd name="connsiteY0" fmla="*/ 0 h 306724"/>
                    <a:gd name="connsiteX1" fmla="*/ 663256 w 667087"/>
                    <a:gd name="connsiteY1" fmla="*/ 268724 h 306724"/>
                    <a:gd name="connsiteX2" fmla="*/ 667087 w 667087"/>
                    <a:gd name="connsiteY2" fmla="*/ 306724 h 306724"/>
                    <a:gd name="connsiteX3" fmla="*/ 647852 w 667087"/>
                    <a:gd name="connsiteY3" fmla="*/ 289074 h 306724"/>
                    <a:gd name="connsiteX4" fmla="*/ 333543 w 667087"/>
                    <a:gd name="connsiteY4" fmla="*/ 190500 h 306724"/>
                    <a:gd name="connsiteX5" fmla="*/ 19234 w 667087"/>
                    <a:gd name="connsiteY5" fmla="*/ 289074 h 306724"/>
                    <a:gd name="connsiteX6" fmla="*/ 0 w 667087"/>
                    <a:gd name="connsiteY6" fmla="*/ 306724 h 306724"/>
                    <a:gd name="connsiteX7" fmla="*/ 3831 w 667087"/>
                    <a:gd name="connsiteY7" fmla="*/ 268724 h 306724"/>
                    <a:gd name="connsiteX8" fmla="*/ 333543 w 667087"/>
                    <a:gd name="connsiteY8" fmla="*/ 0 h 306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67087" h="306724">
                      <a:moveTo>
                        <a:pt x="333543" y="0"/>
                      </a:moveTo>
                      <a:cubicBezTo>
                        <a:pt x="496180" y="0"/>
                        <a:pt x="631874" y="115364"/>
                        <a:pt x="663256" y="268724"/>
                      </a:cubicBezTo>
                      <a:lnTo>
                        <a:pt x="667087" y="306724"/>
                      </a:lnTo>
                      <a:lnTo>
                        <a:pt x="647852" y="289074"/>
                      </a:lnTo>
                      <a:cubicBezTo>
                        <a:pt x="567414" y="228170"/>
                        <a:pt x="456289" y="190500"/>
                        <a:pt x="333543" y="190500"/>
                      </a:cubicBezTo>
                      <a:cubicBezTo>
                        <a:pt x="210798" y="190500"/>
                        <a:pt x="99673" y="228170"/>
                        <a:pt x="19234" y="289074"/>
                      </a:cubicBezTo>
                      <a:lnTo>
                        <a:pt x="0" y="306724"/>
                      </a:lnTo>
                      <a:lnTo>
                        <a:pt x="3831" y="268724"/>
                      </a:lnTo>
                      <a:cubicBezTo>
                        <a:pt x="35213" y="115364"/>
                        <a:pt x="170906" y="0"/>
                        <a:pt x="33354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99CC"/>
                    </a:gs>
                    <a:gs pos="20000">
                      <a:srgbClr val="FF0066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1D8E6385-EBF4-49AF-B3FF-3D0605FD06FD}"/>
                  </a:ext>
                </a:extLst>
              </p:cNvPr>
              <p:cNvSpPr/>
              <p:nvPr/>
            </p:nvSpPr>
            <p:spPr>
              <a:xfrm rot="9000000">
                <a:off x="4575233" y="2689736"/>
                <a:ext cx="700205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B0FEAEC-CD60-4BC5-9DA0-9F186850731D}"/>
                  </a:ext>
                </a:extLst>
              </p:cNvPr>
              <p:cNvSpPr/>
              <p:nvPr/>
            </p:nvSpPr>
            <p:spPr>
              <a:xfrm rot="19800000">
                <a:off x="4377749" y="2352435"/>
                <a:ext cx="702882" cy="330583"/>
              </a:xfrm>
              <a:custGeom>
                <a:avLst/>
                <a:gdLst>
                  <a:gd name="connsiteX0" fmla="*/ 333543 w 667087"/>
                  <a:gd name="connsiteY0" fmla="*/ 0 h 306724"/>
                  <a:gd name="connsiteX1" fmla="*/ 663256 w 667087"/>
                  <a:gd name="connsiteY1" fmla="*/ 268724 h 306724"/>
                  <a:gd name="connsiteX2" fmla="*/ 667087 w 667087"/>
                  <a:gd name="connsiteY2" fmla="*/ 306724 h 306724"/>
                  <a:gd name="connsiteX3" fmla="*/ 647852 w 667087"/>
                  <a:gd name="connsiteY3" fmla="*/ 289074 h 306724"/>
                  <a:gd name="connsiteX4" fmla="*/ 333543 w 667087"/>
                  <a:gd name="connsiteY4" fmla="*/ 190500 h 306724"/>
                  <a:gd name="connsiteX5" fmla="*/ 19234 w 667087"/>
                  <a:gd name="connsiteY5" fmla="*/ 289074 h 306724"/>
                  <a:gd name="connsiteX6" fmla="*/ 0 w 667087"/>
                  <a:gd name="connsiteY6" fmla="*/ 306724 h 306724"/>
                  <a:gd name="connsiteX7" fmla="*/ 3831 w 667087"/>
                  <a:gd name="connsiteY7" fmla="*/ 268724 h 306724"/>
                  <a:gd name="connsiteX8" fmla="*/ 333543 w 667087"/>
                  <a:gd name="connsiteY8" fmla="*/ 0 h 30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087" h="306724">
                    <a:moveTo>
                      <a:pt x="333543" y="0"/>
                    </a:moveTo>
                    <a:cubicBezTo>
                      <a:pt x="496180" y="0"/>
                      <a:pt x="631874" y="115364"/>
                      <a:pt x="663256" y="268724"/>
                    </a:cubicBezTo>
                    <a:lnTo>
                      <a:pt x="667087" y="306724"/>
                    </a:lnTo>
                    <a:lnTo>
                      <a:pt x="647852" y="289074"/>
                    </a:lnTo>
                    <a:cubicBezTo>
                      <a:pt x="567414" y="228170"/>
                      <a:pt x="456289" y="190500"/>
                      <a:pt x="333543" y="190500"/>
                    </a:cubicBezTo>
                    <a:cubicBezTo>
                      <a:pt x="210798" y="190500"/>
                      <a:pt x="99673" y="228170"/>
                      <a:pt x="19234" y="289074"/>
                    </a:cubicBezTo>
                    <a:lnTo>
                      <a:pt x="0" y="306724"/>
                    </a:lnTo>
                    <a:lnTo>
                      <a:pt x="3831" y="268724"/>
                    </a:lnTo>
                    <a:cubicBezTo>
                      <a:pt x="35213" y="115364"/>
                      <a:pt x="170906" y="0"/>
                      <a:pt x="333543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3A86B485-EA57-455E-8F48-17E18592FF97}"/>
                </a:ext>
              </a:extLst>
            </p:cNvPr>
            <p:cNvGrpSpPr/>
            <p:nvPr/>
          </p:nvGrpSpPr>
          <p:grpSpPr>
            <a:xfrm>
              <a:off x="3164287" y="3207743"/>
              <a:ext cx="1131805" cy="1162694"/>
              <a:chOff x="1006772" y="2101289"/>
              <a:chExt cx="2230075" cy="2290939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E2517D01-CCF7-4B8E-BFF6-3E56EA53564D}"/>
                  </a:ext>
                </a:extLst>
              </p:cNvPr>
              <p:cNvSpPr/>
              <p:nvPr/>
            </p:nvSpPr>
            <p:spPr>
              <a:xfrm>
                <a:off x="1011230" y="2101289"/>
                <a:ext cx="2225617" cy="2251496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79AE9DB5-593E-4F2B-9E20-17C5CA59B97A}"/>
                  </a:ext>
                </a:extLst>
              </p:cNvPr>
              <p:cNvSpPr/>
              <p:nvPr/>
            </p:nvSpPr>
            <p:spPr>
              <a:xfrm>
                <a:off x="1006772" y="2303386"/>
                <a:ext cx="2148268" cy="2088842"/>
              </a:xfrm>
              <a:custGeom>
                <a:avLst/>
                <a:gdLst>
                  <a:gd name="connsiteX0" fmla="*/ 1432162 w 2102003"/>
                  <a:gd name="connsiteY0" fmla="*/ 166 h 2043859"/>
                  <a:gd name="connsiteX1" fmla="*/ 1758875 w 2102003"/>
                  <a:gd name="connsiteY1" fmla="*/ 108353 h 2043859"/>
                  <a:gd name="connsiteX2" fmla="*/ 1900914 w 2102003"/>
                  <a:gd name="connsiteY2" fmla="*/ 736082 h 2043859"/>
                  <a:gd name="connsiteX3" fmla="*/ 1898367 w 2102003"/>
                  <a:gd name="connsiteY3" fmla="*/ 740111 h 2043859"/>
                  <a:gd name="connsiteX4" fmla="*/ 1906748 w 2102003"/>
                  <a:gd name="connsiteY4" fmla="*/ 745412 h 2043859"/>
                  <a:gd name="connsiteX5" fmla="*/ 1993650 w 2102003"/>
                  <a:gd name="connsiteY5" fmla="*/ 1460315 h 2043859"/>
                  <a:gd name="connsiteX6" fmla="*/ 1556522 w 2102003"/>
                  <a:gd name="connsiteY6" fmla="*/ 1654309 h 2043859"/>
                  <a:gd name="connsiteX7" fmla="*/ 1548318 w 2102003"/>
                  <a:gd name="connsiteY7" fmla="*/ 1652925 h 2043859"/>
                  <a:gd name="connsiteX8" fmla="*/ 1545794 w 2102003"/>
                  <a:gd name="connsiteY8" fmla="*/ 1667881 h 2043859"/>
                  <a:gd name="connsiteX9" fmla="*/ 1455076 w 2102003"/>
                  <a:gd name="connsiteY9" fmla="*/ 1848605 h 2043859"/>
                  <a:gd name="connsiteX10" fmla="*/ 740173 w 2102003"/>
                  <a:gd name="connsiteY10" fmla="*/ 1935505 h 2043859"/>
                  <a:gd name="connsiteX11" fmla="*/ 569650 w 2102003"/>
                  <a:gd name="connsiteY11" fmla="*/ 1691477 h 2043859"/>
                  <a:gd name="connsiteX12" fmla="*/ 552560 w 2102003"/>
                  <a:gd name="connsiteY12" fmla="*/ 1613780 h 2043859"/>
                  <a:gd name="connsiteX13" fmla="*/ 473030 w 2102003"/>
                  <a:gd name="connsiteY13" fmla="*/ 1615801 h 2043859"/>
                  <a:gd name="connsiteX14" fmla="*/ 195256 w 2102003"/>
                  <a:gd name="connsiteY14" fmla="*/ 1508707 h 2043859"/>
                  <a:gd name="connsiteX15" fmla="*/ 108353 w 2102003"/>
                  <a:gd name="connsiteY15" fmla="*/ 793804 h 2043859"/>
                  <a:gd name="connsiteX16" fmla="*/ 262081 w 2102003"/>
                  <a:gd name="connsiteY16" fmla="*/ 662431 h 2043859"/>
                  <a:gd name="connsiteX17" fmla="*/ 299997 w 2102003"/>
                  <a:gd name="connsiteY17" fmla="*/ 645994 h 2043859"/>
                  <a:gd name="connsiteX18" fmla="*/ 285428 w 2102003"/>
                  <a:gd name="connsiteY18" fmla="*/ 579758 h 2043859"/>
                  <a:gd name="connsiteX19" fmla="*/ 390038 w 2102003"/>
                  <a:gd name="connsiteY19" fmla="*/ 204308 h 2043859"/>
                  <a:gd name="connsiteX20" fmla="*/ 1104941 w 2102003"/>
                  <a:gd name="connsiteY20" fmla="*/ 117408 h 2043859"/>
                  <a:gd name="connsiteX21" fmla="*/ 1112098 w 2102003"/>
                  <a:gd name="connsiteY21" fmla="*/ 124277 h 2043859"/>
                  <a:gd name="connsiteX22" fmla="*/ 1115399 w 2102003"/>
                  <a:gd name="connsiteY22" fmla="*/ 120838 h 2043859"/>
                  <a:gd name="connsiteX23" fmla="*/ 1432162 w 2102003"/>
                  <a:gd name="connsiteY23" fmla="*/ 166 h 2043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02003" h="2043859">
                    <a:moveTo>
                      <a:pt x="1432162" y="166"/>
                    </a:moveTo>
                    <a:cubicBezTo>
                      <a:pt x="1546255" y="-2748"/>
                      <a:pt x="1662007" y="32483"/>
                      <a:pt x="1758875" y="108353"/>
                    </a:cubicBezTo>
                    <a:cubicBezTo>
                      <a:pt x="1952611" y="260094"/>
                      <a:pt x="2006617" y="524118"/>
                      <a:pt x="1900914" y="736082"/>
                    </a:cubicBezTo>
                    <a:lnTo>
                      <a:pt x="1898367" y="740111"/>
                    </a:lnTo>
                    <a:lnTo>
                      <a:pt x="1906748" y="745412"/>
                    </a:lnTo>
                    <a:cubicBezTo>
                      <a:pt x="2128160" y="918830"/>
                      <a:pt x="2167068" y="1238904"/>
                      <a:pt x="1993650" y="1460315"/>
                    </a:cubicBezTo>
                    <a:cubicBezTo>
                      <a:pt x="1885264" y="1598697"/>
                      <a:pt x="1719591" y="1665789"/>
                      <a:pt x="1556522" y="1654309"/>
                    </a:cubicBezTo>
                    <a:lnTo>
                      <a:pt x="1548318" y="1652925"/>
                    </a:lnTo>
                    <a:lnTo>
                      <a:pt x="1545794" y="1667881"/>
                    </a:lnTo>
                    <a:cubicBezTo>
                      <a:pt x="1528515" y="1731733"/>
                      <a:pt x="1498430" y="1793253"/>
                      <a:pt x="1455076" y="1848605"/>
                    </a:cubicBezTo>
                    <a:cubicBezTo>
                      <a:pt x="1281659" y="2070017"/>
                      <a:pt x="961585" y="2108924"/>
                      <a:pt x="740173" y="1935505"/>
                    </a:cubicBezTo>
                    <a:cubicBezTo>
                      <a:pt x="657143" y="1870474"/>
                      <a:pt x="599778" y="1784819"/>
                      <a:pt x="569650" y="1691477"/>
                    </a:cubicBezTo>
                    <a:lnTo>
                      <a:pt x="552560" y="1613780"/>
                    </a:lnTo>
                    <a:lnTo>
                      <a:pt x="473030" y="1615801"/>
                    </a:lnTo>
                    <a:cubicBezTo>
                      <a:pt x="375189" y="1608913"/>
                      <a:pt x="278286" y="1573739"/>
                      <a:pt x="195256" y="1508707"/>
                    </a:cubicBezTo>
                    <a:cubicBezTo>
                      <a:pt x="-26157" y="1335289"/>
                      <a:pt x="-65064" y="1015215"/>
                      <a:pt x="108353" y="793804"/>
                    </a:cubicBezTo>
                    <a:cubicBezTo>
                      <a:pt x="151708" y="738451"/>
                      <a:pt x="204228" y="694504"/>
                      <a:pt x="262081" y="662431"/>
                    </a:cubicBezTo>
                    <a:lnTo>
                      <a:pt x="299997" y="645994"/>
                    </a:lnTo>
                    <a:lnTo>
                      <a:pt x="285428" y="579758"/>
                    </a:lnTo>
                    <a:cubicBezTo>
                      <a:pt x="269701" y="450385"/>
                      <a:pt x="303329" y="315015"/>
                      <a:pt x="390038" y="204308"/>
                    </a:cubicBezTo>
                    <a:cubicBezTo>
                      <a:pt x="563455" y="-17103"/>
                      <a:pt x="883529" y="-56010"/>
                      <a:pt x="1104941" y="117408"/>
                    </a:cubicBezTo>
                    <a:lnTo>
                      <a:pt x="1112098" y="124277"/>
                    </a:lnTo>
                    <a:lnTo>
                      <a:pt x="1115399" y="120838"/>
                    </a:lnTo>
                    <a:cubicBezTo>
                      <a:pt x="1205633" y="44135"/>
                      <a:pt x="1318068" y="3079"/>
                      <a:pt x="1432162" y="166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3A8DA63C-E51A-4526-BF2C-BE8A25297F0D}"/>
                  </a:ext>
                </a:extLst>
              </p:cNvPr>
              <p:cNvSpPr/>
              <p:nvPr/>
            </p:nvSpPr>
            <p:spPr>
              <a:xfrm>
                <a:off x="1164353" y="2256193"/>
                <a:ext cx="1919370" cy="1941688"/>
              </a:xfrm>
              <a:custGeom>
                <a:avLst/>
                <a:gdLst>
                  <a:gd name="connsiteX0" fmla="*/ 1112809 w 2225617"/>
                  <a:gd name="connsiteY0" fmla="*/ 0 h 2251496"/>
                  <a:gd name="connsiteX1" fmla="*/ 1667180 w 2225617"/>
                  <a:gd name="connsiteY1" fmla="*/ 294756 h 2251496"/>
                  <a:gd name="connsiteX2" fmla="*/ 1712337 w 2225617"/>
                  <a:gd name="connsiteY2" fmla="*/ 377952 h 2251496"/>
                  <a:gd name="connsiteX3" fmla="*/ 1817298 w 2225617"/>
                  <a:gd name="connsiteY3" fmla="*/ 410534 h 2251496"/>
                  <a:gd name="connsiteX4" fmla="*/ 2225617 w 2225617"/>
                  <a:gd name="connsiteY4" fmla="*/ 1026544 h 2251496"/>
                  <a:gd name="connsiteX5" fmla="*/ 2111440 w 2225617"/>
                  <a:gd name="connsiteY5" fmla="*/ 1400336 h 2251496"/>
                  <a:gd name="connsiteX6" fmla="*/ 2053913 w 2225617"/>
                  <a:gd name="connsiteY6" fmla="*/ 1470059 h 2251496"/>
                  <a:gd name="connsiteX7" fmla="*/ 2059221 w 2225617"/>
                  <a:gd name="connsiteY7" fmla="*/ 1497800 h 2251496"/>
                  <a:gd name="connsiteX8" fmla="*/ 2064592 w 2225617"/>
                  <a:gd name="connsiteY8" fmla="*/ 1582948 h 2251496"/>
                  <a:gd name="connsiteX9" fmla="*/ 1396044 w 2225617"/>
                  <a:gd name="connsiteY9" fmla="*/ 2251496 h 2251496"/>
                  <a:gd name="connsiteX10" fmla="*/ 1166175 w 2225617"/>
                  <a:gd name="connsiteY10" fmla="*/ 2210929 h 2251496"/>
                  <a:gd name="connsiteX11" fmla="*/ 1093142 w 2225617"/>
                  <a:gd name="connsiteY11" fmla="*/ 2176858 h 2251496"/>
                  <a:gd name="connsiteX12" fmla="*/ 1052424 w 2225617"/>
                  <a:gd name="connsiteY12" fmla="*/ 2198958 h 2251496"/>
                  <a:gd name="connsiteX13" fmla="*/ 792195 w 2225617"/>
                  <a:gd name="connsiteY13" fmla="*/ 2251496 h 2251496"/>
                  <a:gd name="connsiteX14" fmla="*/ 123647 w 2225617"/>
                  <a:gd name="connsiteY14" fmla="*/ 1582948 h 2251496"/>
                  <a:gd name="connsiteX15" fmla="*/ 137230 w 2225617"/>
                  <a:gd name="connsiteY15" fmla="*/ 1448212 h 2251496"/>
                  <a:gd name="connsiteX16" fmla="*/ 141726 w 2225617"/>
                  <a:gd name="connsiteY16" fmla="*/ 1433725 h 2251496"/>
                  <a:gd name="connsiteX17" fmla="*/ 114177 w 2225617"/>
                  <a:gd name="connsiteY17" fmla="*/ 1400336 h 2251496"/>
                  <a:gd name="connsiteX18" fmla="*/ 0 w 2225617"/>
                  <a:gd name="connsiteY18" fmla="*/ 1026544 h 2251496"/>
                  <a:gd name="connsiteX19" fmla="*/ 408319 w 2225617"/>
                  <a:gd name="connsiteY19" fmla="*/ 410534 h 2251496"/>
                  <a:gd name="connsiteX20" fmla="*/ 513282 w 2225617"/>
                  <a:gd name="connsiteY20" fmla="*/ 377951 h 2251496"/>
                  <a:gd name="connsiteX21" fmla="*/ 558438 w 2225617"/>
                  <a:gd name="connsiteY21" fmla="*/ 294756 h 2251496"/>
                  <a:gd name="connsiteX22" fmla="*/ 1112809 w 2225617"/>
                  <a:gd name="connsiteY22" fmla="*/ 0 h 2251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25617" h="2251496">
                    <a:moveTo>
                      <a:pt x="1112809" y="0"/>
                    </a:moveTo>
                    <a:cubicBezTo>
                      <a:pt x="1343577" y="0"/>
                      <a:pt x="1547037" y="116921"/>
                      <a:pt x="1667180" y="294756"/>
                    </a:cubicBezTo>
                    <a:lnTo>
                      <a:pt x="1712337" y="377952"/>
                    </a:lnTo>
                    <a:lnTo>
                      <a:pt x="1817298" y="410534"/>
                    </a:lnTo>
                    <a:cubicBezTo>
                      <a:pt x="2057250" y="512025"/>
                      <a:pt x="2225617" y="749622"/>
                      <a:pt x="2225617" y="1026544"/>
                    </a:cubicBezTo>
                    <a:cubicBezTo>
                      <a:pt x="2225617" y="1165005"/>
                      <a:pt x="2183525" y="1293635"/>
                      <a:pt x="2111440" y="1400336"/>
                    </a:cubicBezTo>
                    <a:lnTo>
                      <a:pt x="2053913" y="1470059"/>
                    </a:lnTo>
                    <a:lnTo>
                      <a:pt x="2059221" y="1497800"/>
                    </a:lnTo>
                    <a:cubicBezTo>
                      <a:pt x="2062765" y="1525683"/>
                      <a:pt x="2064592" y="1554102"/>
                      <a:pt x="2064592" y="1582948"/>
                    </a:cubicBezTo>
                    <a:cubicBezTo>
                      <a:pt x="2064592" y="1952177"/>
                      <a:pt x="1765273" y="2251496"/>
                      <a:pt x="1396044" y="2251496"/>
                    </a:cubicBezTo>
                    <a:cubicBezTo>
                      <a:pt x="1315275" y="2251496"/>
                      <a:pt x="1237852" y="2237173"/>
                      <a:pt x="1166175" y="2210929"/>
                    </a:cubicBezTo>
                    <a:lnTo>
                      <a:pt x="1093142" y="2176858"/>
                    </a:lnTo>
                    <a:lnTo>
                      <a:pt x="1052424" y="2198958"/>
                    </a:lnTo>
                    <a:cubicBezTo>
                      <a:pt x="972440" y="2232789"/>
                      <a:pt x="884502" y="2251496"/>
                      <a:pt x="792195" y="2251496"/>
                    </a:cubicBezTo>
                    <a:cubicBezTo>
                      <a:pt x="422966" y="2251496"/>
                      <a:pt x="123647" y="1952177"/>
                      <a:pt x="123647" y="1582948"/>
                    </a:cubicBezTo>
                    <a:cubicBezTo>
                      <a:pt x="123647" y="1536794"/>
                      <a:pt x="128324" y="1491733"/>
                      <a:pt x="137230" y="1448212"/>
                    </a:cubicBezTo>
                    <a:lnTo>
                      <a:pt x="141726" y="1433725"/>
                    </a:lnTo>
                    <a:lnTo>
                      <a:pt x="114177" y="1400336"/>
                    </a:lnTo>
                    <a:cubicBezTo>
                      <a:pt x="42092" y="1293635"/>
                      <a:pt x="0" y="1165005"/>
                      <a:pt x="0" y="1026544"/>
                    </a:cubicBezTo>
                    <a:cubicBezTo>
                      <a:pt x="0" y="749622"/>
                      <a:pt x="168367" y="512025"/>
                      <a:pt x="408319" y="410534"/>
                    </a:cubicBezTo>
                    <a:lnTo>
                      <a:pt x="513282" y="377951"/>
                    </a:lnTo>
                    <a:lnTo>
                      <a:pt x="558438" y="294756"/>
                    </a:lnTo>
                    <a:cubicBezTo>
                      <a:pt x="678581" y="116921"/>
                      <a:pt x="882041" y="0"/>
                      <a:pt x="1112809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FF99CC"/>
                  </a:gs>
                  <a:gs pos="20000">
                    <a:srgbClr val="FF0066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星: 16 pt 607">
                <a:extLst>
                  <a:ext uri="{FF2B5EF4-FFF2-40B4-BE49-F238E27FC236}">
                    <a16:creationId xmlns:a16="http://schemas.microsoft.com/office/drawing/2014/main" id="{955C8EF4-DC61-422C-B700-FFAA9F697FD8}"/>
                  </a:ext>
                </a:extLst>
              </p:cNvPr>
              <p:cNvSpPr/>
              <p:nvPr/>
            </p:nvSpPr>
            <p:spPr>
              <a:xfrm>
                <a:off x="1782455" y="2977851"/>
                <a:ext cx="683166" cy="683166"/>
              </a:xfrm>
              <a:prstGeom prst="star16">
                <a:avLst>
                  <a:gd name="adj" fmla="val 42653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D16ED486-307C-44BE-BC8B-82FBEC881B4C}"/>
                  </a:ext>
                </a:extLst>
              </p:cNvPr>
              <p:cNvGrpSpPr/>
              <p:nvPr/>
            </p:nvGrpSpPr>
            <p:grpSpPr>
              <a:xfrm>
                <a:off x="1412547" y="2607944"/>
                <a:ext cx="1422982" cy="1422980"/>
                <a:chOff x="4347010" y="2395143"/>
                <a:chExt cx="1611095" cy="1611095"/>
              </a:xfrm>
              <a:solidFill>
                <a:srgbClr val="FFFF00"/>
              </a:solidFill>
            </p:grpSpPr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F4D3D28B-BF0D-4371-AC8D-C8EDD1D04926}"/>
                    </a:ext>
                  </a:extLst>
                </p:cNvPr>
                <p:cNvSpPr/>
                <p:nvPr/>
              </p:nvSpPr>
              <p:spPr>
                <a:xfrm>
                  <a:off x="5066822" y="2395143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984E83BD-3154-469F-B323-117C103C5542}"/>
                    </a:ext>
                  </a:extLst>
                </p:cNvPr>
                <p:cNvSpPr/>
                <p:nvPr/>
              </p:nvSpPr>
              <p:spPr>
                <a:xfrm rot="10800000">
                  <a:off x="5066822" y="328566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EFEAF166-5667-4175-96AA-2A20FA6DF4A0}"/>
                    </a:ext>
                  </a:extLst>
                </p:cNvPr>
                <p:cNvSpPr/>
                <p:nvPr/>
              </p:nvSpPr>
              <p:spPr>
                <a:xfrm rot="5400000">
                  <a:off x="5512084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3127AEE7-0B24-4BD4-9D2B-F7D4825E4788}"/>
                    </a:ext>
                  </a:extLst>
                </p:cNvPr>
                <p:cNvSpPr/>
                <p:nvPr/>
              </p:nvSpPr>
              <p:spPr>
                <a:xfrm rot="16200000">
                  <a:off x="4621558" y="2840406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DF5C3733-465D-4A5E-B601-890640FED65E}"/>
                    </a:ext>
                  </a:extLst>
                </p:cNvPr>
                <p:cNvSpPr/>
                <p:nvPr/>
              </p:nvSpPr>
              <p:spPr>
                <a:xfrm rot="2700000">
                  <a:off x="5381670" y="2525559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D5567C5C-0694-4C38-9308-B14B3DB57981}"/>
                    </a:ext>
                  </a:extLst>
                </p:cNvPr>
                <p:cNvSpPr/>
                <p:nvPr/>
              </p:nvSpPr>
              <p:spPr>
                <a:xfrm rot="13500000">
                  <a:off x="4751974" y="3155255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5C9005D9-3313-43B3-A819-F7DCDBBEADF4}"/>
                    </a:ext>
                  </a:extLst>
                </p:cNvPr>
                <p:cNvSpPr/>
                <p:nvPr/>
              </p:nvSpPr>
              <p:spPr>
                <a:xfrm rot="8100000">
                  <a:off x="5381669" y="3155254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7F479F38-0BEF-4D19-B9C9-5E811DCF6EEC}"/>
                    </a:ext>
                  </a:extLst>
                </p:cNvPr>
                <p:cNvSpPr/>
                <p:nvPr/>
              </p:nvSpPr>
              <p:spPr>
                <a:xfrm rot="18900000">
                  <a:off x="4751973" y="2525558"/>
                  <a:ext cx="171474" cy="720569"/>
                </a:xfrm>
                <a:custGeom>
                  <a:avLst/>
                  <a:gdLst>
                    <a:gd name="connsiteX0" fmla="*/ 148613 w 297226"/>
                    <a:gd name="connsiteY0" fmla="*/ 0 h 1249006"/>
                    <a:gd name="connsiteX1" fmla="*/ 297226 w 297226"/>
                    <a:gd name="connsiteY1" fmla="*/ 148613 h 1249006"/>
                    <a:gd name="connsiteX2" fmla="*/ 206460 w 297226"/>
                    <a:gd name="connsiteY2" fmla="*/ 285547 h 1249006"/>
                    <a:gd name="connsiteX3" fmla="*/ 184022 w 297226"/>
                    <a:gd name="connsiteY3" fmla="*/ 290078 h 1249006"/>
                    <a:gd name="connsiteX4" fmla="*/ 207227 w 297226"/>
                    <a:gd name="connsiteY4" fmla="*/ 455511 h 1249006"/>
                    <a:gd name="connsiteX5" fmla="*/ 218157 w 297226"/>
                    <a:gd name="connsiteY5" fmla="*/ 715740 h 1249006"/>
                    <a:gd name="connsiteX6" fmla="*/ 177419 w 297226"/>
                    <a:gd name="connsiteY6" fmla="*/ 1188475 h 1249006"/>
                    <a:gd name="connsiteX7" fmla="*/ 162155 w 297226"/>
                    <a:gd name="connsiteY7" fmla="*/ 1249006 h 1249006"/>
                    <a:gd name="connsiteX8" fmla="*/ 108570 w 297226"/>
                    <a:gd name="connsiteY8" fmla="*/ 1249006 h 1249006"/>
                    <a:gd name="connsiteX9" fmla="*/ 130257 w 297226"/>
                    <a:gd name="connsiteY9" fmla="*/ 1089470 h 1249006"/>
                    <a:gd name="connsiteX10" fmla="*/ 148612 w 297226"/>
                    <a:gd name="connsiteY10" fmla="*/ 715741 h 1249006"/>
                    <a:gd name="connsiteX11" fmla="*/ 130257 w 297226"/>
                    <a:gd name="connsiteY11" fmla="*/ 342012 h 1249006"/>
                    <a:gd name="connsiteX12" fmla="*/ 123480 w 297226"/>
                    <a:gd name="connsiteY12" fmla="*/ 292152 h 1249006"/>
                    <a:gd name="connsiteX13" fmla="*/ 90766 w 297226"/>
                    <a:gd name="connsiteY13" fmla="*/ 285547 h 1249006"/>
                    <a:gd name="connsiteX14" fmla="*/ 0 w 297226"/>
                    <a:gd name="connsiteY14" fmla="*/ 148613 h 1249006"/>
                    <a:gd name="connsiteX15" fmla="*/ 148613 w 297226"/>
                    <a:gd name="connsiteY15" fmla="*/ 0 h 1249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97226" h="1249006">
                      <a:moveTo>
                        <a:pt x="148613" y="0"/>
                      </a:moveTo>
                      <a:cubicBezTo>
                        <a:pt x="230690" y="0"/>
                        <a:pt x="297226" y="66536"/>
                        <a:pt x="297226" y="148613"/>
                      </a:cubicBezTo>
                      <a:cubicBezTo>
                        <a:pt x="297226" y="210171"/>
                        <a:pt x="259800" y="262987"/>
                        <a:pt x="206460" y="285547"/>
                      </a:cubicBezTo>
                      <a:lnTo>
                        <a:pt x="184022" y="290078"/>
                      </a:lnTo>
                      <a:lnTo>
                        <a:pt x="207227" y="455511"/>
                      </a:lnTo>
                      <a:cubicBezTo>
                        <a:pt x="214265" y="535495"/>
                        <a:pt x="218157" y="623433"/>
                        <a:pt x="218157" y="715740"/>
                      </a:cubicBezTo>
                      <a:cubicBezTo>
                        <a:pt x="218157" y="900354"/>
                        <a:pt x="202589" y="1067491"/>
                        <a:pt x="177419" y="1188475"/>
                      </a:cubicBezTo>
                      <a:lnTo>
                        <a:pt x="162155" y="1249006"/>
                      </a:lnTo>
                      <a:lnTo>
                        <a:pt x="108570" y="1249006"/>
                      </a:lnTo>
                      <a:lnTo>
                        <a:pt x="130257" y="1089470"/>
                      </a:lnTo>
                      <a:cubicBezTo>
                        <a:pt x="142171" y="974941"/>
                        <a:pt x="148612" y="847260"/>
                        <a:pt x="148612" y="715741"/>
                      </a:cubicBezTo>
                      <a:cubicBezTo>
                        <a:pt x="148612" y="584222"/>
                        <a:pt x="142171" y="456541"/>
                        <a:pt x="130257" y="342012"/>
                      </a:cubicBezTo>
                      <a:lnTo>
                        <a:pt x="123480" y="292152"/>
                      </a:lnTo>
                      <a:lnTo>
                        <a:pt x="90766" y="285547"/>
                      </a:lnTo>
                      <a:cubicBezTo>
                        <a:pt x="37427" y="262987"/>
                        <a:pt x="0" y="210171"/>
                        <a:pt x="0" y="148613"/>
                      </a:cubicBezTo>
                      <a:cubicBezTo>
                        <a:pt x="0" y="66536"/>
                        <a:pt x="66536" y="0"/>
                        <a:pt x="148613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18" name="グループ化 617">
                  <a:extLst>
                    <a:ext uri="{FF2B5EF4-FFF2-40B4-BE49-F238E27FC236}">
                      <a16:creationId xmlns:a16="http://schemas.microsoft.com/office/drawing/2014/main" id="{E0F3CEA0-18B7-4BD4-8B8F-AEF515FB2DB4}"/>
                    </a:ext>
                  </a:extLst>
                </p:cNvPr>
                <p:cNvGrpSpPr/>
                <p:nvPr/>
              </p:nvGrpSpPr>
              <p:grpSpPr>
                <a:xfrm rot="1381796">
                  <a:off x="4495414" y="2543549"/>
                  <a:ext cx="1314288" cy="1314286"/>
                  <a:chOff x="4645460" y="2395144"/>
                  <a:chExt cx="1611095" cy="1611095"/>
                </a:xfrm>
                <a:grpFill/>
              </p:grpSpPr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B81433AA-17D2-4A02-9EFA-9DE464045CD6}"/>
                      </a:ext>
                    </a:extLst>
                  </p:cNvPr>
                  <p:cNvSpPr/>
                  <p:nvPr/>
                </p:nvSpPr>
                <p:spPr>
                  <a:xfrm>
                    <a:off x="5365272" y="2395144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7B2DF5BC-4CDE-4991-B681-553BA60CCA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365272" y="328567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E6482060-2429-454A-9609-802D350B11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810534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0CEAB337-3E3F-4638-9971-D997F26CF16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920008" y="2840407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C90E8395-BE00-42E6-BA00-F7078FD1BD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680120" y="2525560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A2608AF0-E206-4863-8B53-D7A4F458831B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5050424" y="3155256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C7E02014-D8C6-425C-9105-F6A3A85723C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5680119" y="3155255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フリーフォーム: 図形 625">
                    <a:extLst>
                      <a:ext uri="{FF2B5EF4-FFF2-40B4-BE49-F238E27FC236}">
                        <a16:creationId xmlns:a16="http://schemas.microsoft.com/office/drawing/2014/main" id="{8CBA48D2-23C9-46FF-B2CA-4CB0C7B95B5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50423" y="2525559"/>
                    <a:ext cx="171474" cy="720569"/>
                  </a:xfrm>
                  <a:custGeom>
                    <a:avLst/>
                    <a:gdLst>
                      <a:gd name="connsiteX0" fmla="*/ 148613 w 297226"/>
                      <a:gd name="connsiteY0" fmla="*/ 0 h 1249006"/>
                      <a:gd name="connsiteX1" fmla="*/ 297226 w 297226"/>
                      <a:gd name="connsiteY1" fmla="*/ 148613 h 1249006"/>
                      <a:gd name="connsiteX2" fmla="*/ 206460 w 297226"/>
                      <a:gd name="connsiteY2" fmla="*/ 285547 h 1249006"/>
                      <a:gd name="connsiteX3" fmla="*/ 184022 w 297226"/>
                      <a:gd name="connsiteY3" fmla="*/ 290078 h 1249006"/>
                      <a:gd name="connsiteX4" fmla="*/ 207227 w 297226"/>
                      <a:gd name="connsiteY4" fmla="*/ 455511 h 1249006"/>
                      <a:gd name="connsiteX5" fmla="*/ 218157 w 297226"/>
                      <a:gd name="connsiteY5" fmla="*/ 715740 h 1249006"/>
                      <a:gd name="connsiteX6" fmla="*/ 177419 w 297226"/>
                      <a:gd name="connsiteY6" fmla="*/ 1188475 h 1249006"/>
                      <a:gd name="connsiteX7" fmla="*/ 162155 w 297226"/>
                      <a:gd name="connsiteY7" fmla="*/ 1249006 h 1249006"/>
                      <a:gd name="connsiteX8" fmla="*/ 108570 w 297226"/>
                      <a:gd name="connsiteY8" fmla="*/ 1249006 h 1249006"/>
                      <a:gd name="connsiteX9" fmla="*/ 130257 w 297226"/>
                      <a:gd name="connsiteY9" fmla="*/ 1089470 h 1249006"/>
                      <a:gd name="connsiteX10" fmla="*/ 148612 w 297226"/>
                      <a:gd name="connsiteY10" fmla="*/ 715741 h 1249006"/>
                      <a:gd name="connsiteX11" fmla="*/ 130257 w 297226"/>
                      <a:gd name="connsiteY11" fmla="*/ 342012 h 1249006"/>
                      <a:gd name="connsiteX12" fmla="*/ 123480 w 297226"/>
                      <a:gd name="connsiteY12" fmla="*/ 292152 h 1249006"/>
                      <a:gd name="connsiteX13" fmla="*/ 90766 w 297226"/>
                      <a:gd name="connsiteY13" fmla="*/ 285547 h 1249006"/>
                      <a:gd name="connsiteX14" fmla="*/ 0 w 297226"/>
                      <a:gd name="connsiteY14" fmla="*/ 148613 h 1249006"/>
                      <a:gd name="connsiteX15" fmla="*/ 148613 w 297226"/>
                      <a:gd name="connsiteY15" fmla="*/ 0 h 1249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97226" h="1249006">
                        <a:moveTo>
                          <a:pt x="148613" y="0"/>
                        </a:moveTo>
                        <a:cubicBezTo>
                          <a:pt x="230690" y="0"/>
                          <a:pt x="297226" y="66536"/>
                          <a:pt x="297226" y="148613"/>
                        </a:cubicBezTo>
                        <a:cubicBezTo>
                          <a:pt x="297226" y="210171"/>
                          <a:pt x="259800" y="262987"/>
                          <a:pt x="206460" y="285547"/>
                        </a:cubicBezTo>
                        <a:lnTo>
                          <a:pt x="184022" y="290078"/>
                        </a:lnTo>
                        <a:lnTo>
                          <a:pt x="207227" y="455511"/>
                        </a:lnTo>
                        <a:cubicBezTo>
                          <a:pt x="214265" y="535495"/>
                          <a:pt x="218157" y="623433"/>
                          <a:pt x="218157" y="715740"/>
                        </a:cubicBezTo>
                        <a:cubicBezTo>
                          <a:pt x="218157" y="900354"/>
                          <a:pt x="202589" y="1067491"/>
                          <a:pt x="177419" y="1188475"/>
                        </a:cubicBezTo>
                        <a:lnTo>
                          <a:pt x="162155" y="1249006"/>
                        </a:lnTo>
                        <a:lnTo>
                          <a:pt x="108570" y="1249006"/>
                        </a:lnTo>
                        <a:lnTo>
                          <a:pt x="130257" y="1089470"/>
                        </a:lnTo>
                        <a:cubicBezTo>
                          <a:pt x="142171" y="974941"/>
                          <a:pt x="148612" y="847260"/>
                          <a:pt x="148612" y="715741"/>
                        </a:cubicBezTo>
                        <a:cubicBezTo>
                          <a:pt x="148612" y="584222"/>
                          <a:pt x="142171" y="456541"/>
                          <a:pt x="130257" y="342012"/>
                        </a:cubicBezTo>
                        <a:lnTo>
                          <a:pt x="123480" y="292152"/>
                        </a:lnTo>
                        <a:lnTo>
                          <a:pt x="90766" y="285547"/>
                        </a:lnTo>
                        <a:cubicBezTo>
                          <a:pt x="37427" y="262987"/>
                          <a:pt x="0" y="210171"/>
                          <a:pt x="0" y="148613"/>
                        </a:cubicBezTo>
                        <a:cubicBezTo>
                          <a:pt x="0" y="66536"/>
                          <a:pt x="66536" y="0"/>
                          <a:pt x="148613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132C981-71C0-4FA0-BDA7-9E3EF3C9DE61}"/>
              </a:ext>
            </a:extLst>
          </p:cNvPr>
          <p:cNvGrpSpPr/>
          <p:nvPr/>
        </p:nvGrpSpPr>
        <p:grpSpPr>
          <a:xfrm>
            <a:off x="3749424" y="3943348"/>
            <a:ext cx="2434398" cy="2434398"/>
            <a:chOff x="3749424" y="3943348"/>
            <a:chExt cx="2434398" cy="2434398"/>
          </a:xfrm>
        </p:grpSpPr>
        <p:sp>
          <p:nvSpPr>
            <p:cNvPr id="1112" name="楕円 1111">
              <a:extLst>
                <a:ext uri="{FF2B5EF4-FFF2-40B4-BE49-F238E27FC236}">
                  <a16:creationId xmlns:a16="http://schemas.microsoft.com/office/drawing/2014/main" id="{4F478873-1042-4133-9608-19003A81EE66}"/>
                </a:ext>
              </a:extLst>
            </p:cNvPr>
            <p:cNvSpPr/>
            <p:nvPr/>
          </p:nvSpPr>
          <p:spPr>
            <a:xfrm>
              <a:off x="3749424" y="39433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B93B995B-15FE-4C9C-B260-5F4B26897C75}"/>
                </a:ext>
              </a:extLst>
            </p:cNvPr>
            <p:cNvGrpSpPr/>
            <p:nvPr/>
          </p:nvGrpSpPr>
          <p:grpSpPr>
            <a:xfrm>
              <a:off x="3899141" y="4139029"/>
              <a:ext cx="2107718" cy="1965984"/>
              <a:chOff x="1414730" y="1067009"/>
              <a:chExt cx="2405843" cy="2244061"/>
            </a:xfrm>
          </p:grpSpPr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5B206C39-43E1-4612-A5B7-FA346DE11B84}"/>
                  </a:ext>
                </a:extLst>
              </p:cNvPr>
              <p:cNvGrpSpPr/>
              <p:nvPr/>
            </p:nvGrpSpPr>
            <p:grpSpPr>
              <a:xfrm>
                <a:off x="1414730" y="1067009"/>
                <a:ext cx="2405843" cy="2244061"/>
                <a:chOff x="4443609" y="3034194"/>
                <a:chExt cx="3788202" cy="3533467"/>
              </a:xfrm>
            </p:grpSpPr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BD47091F-BF55-4EF4-9368-83B3B9C685D5}"/>
                    </a:ext>
                  </a:extLst>
                </p:cNvPr>
                <p:cNvSpPr/>
                <p:nvPr/>
              </p:nvSpPr>
              <p:spPr>
                <a:xfrm rot="5400000">
                  <a:off x="5487308" y="5484343"/>
                  <a:ext cx="720675" cy="958284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1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C4B8959D-A886-4861-956F-7E19A6F6C418}"/>
                    </a:ext>
                  </a:extLst>
                </p:cNvPr>
                <p:cNvSpPr/>
                <p:nvPr/>
              </p:nvSpPr>
              <p:spPr>
                <a:xfrm rot="5400000">
                  <a:off x="5639709" y="5728182"/>
                  <a:ext cx="720675" cy="958284"/>
                </a:xfrm>
                <a:custGeom>
                  <a:avLst/>
                  <a:gdLst>
                    <a:gd name="connsiteX0" fmla="*/ 1829 w 720676"/>
                    <a:gd name="connsiteY0" fmla="*/ 215118 h 958284"/>
                    <a:gd name="connsiteX1" fmla="*/ 3962 w 720676"/>
                    <a:gd name="connsiteY1" fmla="*/ 187137 h 958284"/>
                    <a:gd name="connsiteX2" fmla="*/ 53236 w 720676"/>
                    <a:gd name="connsiteY2" fmla="*/ 170992 h 958284"/>
                    <a:gd name="connsiteX3" fmla="*/ 487607 w 720676"/>
                    <a:gd name="connsiteY3" fmla="*/ 390964 h 958284"/>
                    <a:gd name="connsiteX4" fmla="*/ 493829 w 720676"/>
                    <a:gd name="connsiteY4" fmla="*/ 292625 h 958284"/>
                    <a:gd name="connsiteX5" fmla="*/ 632175 w 720676"/>
                    <a:gd name="connsiteY5" fmla="*/ 0 h 958284"/>
                    <a:gd name="connsiteX6" fmla="*/ 576916 w 720676"/>
                    <a:gd name="connsiteY6" fmla="*/ 211284 h 958284"/>
                    <a:gd name="connsiteX7" fmla="*/ 570601 w 720676"/>
                    <a:gd name="connsiteY7" fmla="*/ 266745 h 958284"/>
                    <a:gd name="connsiteX8" fmla="*/ 575173 w 720676"/>
                    <a:gd name="connsiteY8" fmla="*/ 353650 h 958284"/>
                    <a:gd name="connsiteX9" fmla="*/ 605770 w 720676"/>
                    <a:gd name="connsiteY9" fmla="*/ 511053 h 958284"/>
                    <a:gd name="connsiteX10" fmla="*/ 720676 w 720676"/>
                    <a:gd name="connsiteY10" fmla="*/ 790158 h 958284"/>
                    <a:gd name="connsiteX11" fmla="*/ 568842 w 720676"/>
                    <a:gd name="connsiteY11" fmla="*/ 647441 h 958284"/>
                    <a:gd name="connsiteX12" fmla="*/ 564016 w 720676"/>
                    <a:gd name="connsiteY12" fmla="*/ 633675 h 958284"/>
                    <a:gd name="connsiteX13" fmla="*/ 576917 w 720676"/>
                    <a:gd name="connsiteY13" fmla="*/ 746956 h 958284"/>
                    <a:gd name="connsiteX14" fmla="*/ 632176 w 720676"/>
                    <a:gd name="connsiteY14" fmla="*/ 958239 h 958284"/>
                    <a:gd name="connsiteX15" fmla="*/ 632175 w 720676"/>
                    <a:gd name="connsiteY15" fmla="*/ 958239 h 958284"/>
                    <a:gd name="connsiteX16" fmla="*/ 526007 w 720676"/>
                    <a:gd name="connsiteY16" fmla="*/ 817908 h 958284"/>
                    <a:gd name="connsiteX17" fmla="*/ 522345 w 720676"/>
                    <a:gd name="connsiteY17" fmla="*/ 800581 h 958284"/>
                    <a:gd name="connsiteX18" fmla="*/ 522977 w 720676"/>
                    <a:gd name="connsiteY18" fmla="*/ 814219 h 958284"/>
                    <a:gd name="connsiteX19" fmla="*/ 544538 w 720676"/>
                    <a:gd name="connsiteY19" fmla="*/ 958284 h 958284"/>
                    <a:gd name="connsiteX20" fmla="*/ 458140 w 720676"/>
                    <a:gd name="connsiteY20" fmla="*/ 653432 h 958284"/>
                    <a:gd name="connsiteX21" fmla="*/ 464930 w 720676"/>
                    <a:gd name="connsiteY21" fmla="*/ 534770 h 958284"/>
                    <a:gd name="connsiteX22" fmla="*/ 477664 w 720676"/>
                    <a:gd name="connsiteY22" fmla="*/ 468124 h 958284"/>
                    <a:gd name="connsiteX23" fmla="*/ 20107 w 720676"/>
                    <a:gd name="connsiteY23" fmla="*/ 236412 h 958284"/>
                    <a:gd name="connsiteX24" fmla="*/ 1829 w 720676"/>
                    <a:gd name="connsiteY24" fmla="*/ 215118 h 958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720676" h="958284">
                      <a:moveTo>
                        <a:pt x="1829" y="215118"/>
                      </a:moveTo>
                      <a:cubicBezTo>
                        <a:pt x="-1092" y="206202"/>
                        <a:pt x="-612" y="196170"/>
                        <a:pt x="3962" y="187137"/>
                      </a:cubicBezTo>
                      <a:cubicBezTo>
                        <a:pt x="13111" y="169072"/>
                        <a:pt x="35171" y="161844"/>
                        <a:pt x="53236" y="170992"/>
                      </a:cubicBezTo>
                      <a:lnTo>
                        <a:pt x="487607" y="390964"/>
                      </a:lnTo>
                      <a:lnTo>
                        <a:pt x="493829" y="292625"/>
                      </a:lnTo>
                      <a:cubicBezTo>
                        <a:pt x="516622" y="120661"/>
                        <a:pt x="569983" y="0"/>
                        <a:pt x="632175" y="0"/>
                      </a:cubicBezTo>
                      <a:cubicBezTo>
                        <a:pt x="608545" y="56553"/>
                        <a:pt x="589777" y="129206"/>
                        <a:pt x="576916" y="211284"/>
                      </a:cubicBezTo>
                      <a:lnTo>
                        <a:pt x="570601" y="266745"/>
                      </a:lnTo>
                      <a:lnTo>
                        <a:pt x="575173" y="353650"/>
                      </a:lnTo>
                      <a:cubicBezTo>
                        <a:pt x="581653" y="405180"/>
                        <a:pt x="591938" y="458326"/>
                        <a:pt x="605770" y="511053"/>
                      </a:cubicBezTo>
                      <a:cubicBezTo>
                        <a:pt x="633437" y="616505"/>
                        <a:pt x="673784" y="714508"/>
                        <a:pt x="720676" y="790158"/>
                      </a:cubicBezTo>
                      <a:cubicBezTo>
                        <a:pt x="673462" y="806202"/>
                        <a:pt x="613652" y="746403"/>
                        <a:pt x="568842" y="647441"/>
                      </a:cubicBezTo>
                      <a:lnTo>
                        <a:pt x="564016" y="633675"/>
                      </a:lnTo>
                      <a:lnTo>
                        <a:pt x="576917" y="746956"/>
                      </a:lnTo>
                      <a:cubicBezTo>
                        <a:pt x="589777" y="829034"/>
                        <a:pt x="608546" y="901687"/>
                        <a:pt x="632176" y="958239"/>
                      </a:cubicBezTo>
                      <a:lnTo>
                        <a:pt x="632175" y="958239"/>
                      </a:lnTo>
                      <a:cubicBezTo>
                        <a:pt x="590714" y="958239"/>
                        <a:pt x="553177" y="904613"/>
                        <a:pt x="526007" y="817908"/>
                      </a:cubicBezTo>
                      <a:lnTo>
                        <a:pt x="522345" y="800581"/>
                      </a:lnTo>
                      <a:lnTo>
                        <a:pt x="522977" y="814219"/>
                      </a:lnTo>
                      <a:cubicBezTo>
                        <a:pt x="527876" y="865706"/>
                        <a:pt x="535128" y="914407"/>
                        <a:pt x="544538" y="958284"/>
                      </a:cubicBezTo>
                      <a:cubicBezTo>
                        <a:pt x="496822" y="958284"/>
                        <a:pt x="458140" y="821797"/>
                        <a:pt x="458140" y="653432"/>
                      </a:cubicBezTo>
                      <a:cubicBezTo>
                        <a:pt x="458140" y="611340"/>
                        <a:pt x="460558" y="571242"/>
                        <a:pt x="464930" y="534770"/>
                      </a:cubicBezTo>
                      <a:lnTo>
                        <a:pt x="477664" y="468124"/>
                      </a:lnTo>
                      <a:lnTo>
                        <a:pt x="20107" y="236412"/>
                      </a:lnTo>
                      <a:cubicBezTo>
                        <a:pt x="11075" y="231837"/>
                        <a:pt x="4751" y="224035"/>
                        <a:pt x="1829" y="215118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673F64C4-FDE0-471C-AA1B-E66ABC57373B}"/>
                    </a:ext>
                  </a:extLst>
                </p:cNvPr>
                <p:cNvSpPr/>
                <p:nvPr/>
              </p:nvSpPr>
              <p:spPr>
                <a:xfrm>
                  <a:off x="4944091" y="3034194"/>
                  <a:ext cx="2419035" cy="2894717"/>
                </a:xfrm>
                <a:custGeom>
                  <a:avLst/>
                  <a:gdLst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283117 w 2437276"/>
                    <a:gd name="connsiteY2" fmla="*/ 668062 h 2894718"/>
                    <a:gd name="connsiteX3" fmla="*/ 1283943 w 2437276"/>
                    <a:gd name="connsiteY3" fmla="*/ 667328 h 2894718"/>
                    <a:gd name="connsiteX4" fmla="*/ 1835776 w 2437276"/>
                    <a:gd name="connsiteY4" fmla="*/ 1399951 h 2894718"/>
                    <a:gd name="connsiteX5" fmla="*/ 1796045 w 2437276"/>
                    <a:gd name="connsiteY5" fmla="*/ 1425110 h 2894718"/>
                    <a:gd name="connsiteX6" fmla="*/ 1846506 w 2437276"/>
                    <a:gd name="connsiteY6" fmla="*/ 1442709 h 2894718"/>
                    <a:gd name="connsiteX7" fmla="*/ 2419037 w 2437276"/>
                    <a:gd name="connsiteY7" fmla="*/ 2323425 h 2894718"/>
                    <a:gd name="connsiteX8" fmla="*/ 1671008 w 2437276"/>
                    <a:gd name="connsiteY8" fmla="*/ 2807040 h 2894718"/>
                    <a:gd name="connsiteX9" fmla="*/ 1520181 w 2437276"/>
                    <a:gd name="connsiteY9" fmla="*/ 2801302 h 2894718"/>
                    <a:gd name="connsiteX10" fmla="*/ 1517308 w 2437276"/>
                    <a:gd name="connsiteY10" fmla="*/ 2821474 h 2894718"/>
                    <a:gd name="connsiteX11" fmla="*/ 1300714 w 2437276"/>
                    <a:gd name="connsiteY11" fmla="*/ 2882120 h 2894718"/>
                    <a:gd name="connsiteX12" fmla="*/ 1151789 w 2437276"/>
                    <a:gd name="connsiteY12" fmla="*/ 2735066 h 2894718"/>
                    <a:gd name="connsiteX13" fmla="*/ 1154485 w 2437276"/>
                    <a:gd name="connsiteY13" fmla="*/ 2716133 h 2894718"/>
                    <a:gd name="connsiteX14" fmla="*/ 1102049 w 2437276"/>
                    <a:gd name="connsiteY14" fmla="*/ 2697845 h 2894718"/>
                    <a:gd name="connsiteX15" fmla="*/ 529518 w 2437276"/>
                    <a:gd name="connsiteY15" fmla="*/ 1817130 h 2894718"/>
                    <a:gd name="connsiteX16" fmla="*/ 553372 w 2437276"/>
                    <a:gd name="connsiteY16" fmla="*/ 1747616 h 2894718"/>
                    <a:gd name="connsiteX17" fmla="*/ 575269 w 2437276"/>
                    <a:gd name="connsiteY17" fmla="*/ 1704189 h 2894718"/>
                    <a:gd name="connsiteX18" fmla="*/ 576626 w 2437276"/>
                    <a:gd name="connsiteY18" fmla="*/ 1700326 h 2894718"/>
                    <a:gd name="connsiteX19" fmla="*/ 406269 w 2437276"/>
                    <a:gd name="connsiteY19" fmla="*/ 1241209 h 2894718"/>
                    <a:gd name="connsiteX20" fmla="*/ 410856 w 2437276"/>
                    <a:gd name="connsiteY20" fmla="*/ 1240278 h 2894718"/>
                    <a:gd name="connsiteX21" fmla="*/ 392425 w 2437276"/>
                    <a:gd name="connsiteY21" fmla="*/ 1234557 h 2894718"/>
                    <a:gd name="connsiteX22" fmla="*/ 0 w 2437276"/>
                    <a:gd name="connsiteY22" fmla="*/ 642525 h 2894718"/>
                    <a:gd name="connsiteX23" fmla="*/ 642525 w 2437276"/>
                    <a:gd name="connsiteY23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283117 w 2437276"/>
                    <a:gd name="connsiteY2" fmla="*/ 668062 h 2894718"/>
                    <a:gd name="connsiteX3" fmla="*/ 1283943 w 2437276"/>
                    <a:gd name="connsiteY3" fmla="*/ 667328 h 2894718"/>
                    <a:gd name="connsiteX4" fmla="*/ 1835776 w 2437276"/>
                    <a:gd name="connsiteY4" fmla="*/ 1399951 h 2894718"/>
                    <a:gd name="connsiteX5" fmla="*/ 1796045 w 2437276"/>
                    <a:gd name="connsiteY5" fmla="*/ 1425110 h 2894718"/>
                    <a:gd name="connsiteX6" fmla="*/ 1846506 w 2437276"/>
                    <a:gd name="connsiteY6" fmla="*/ 1442709 h 2894718"/>
                    <a:gd name="connsiteX7" fmla="*/ 2419037 w 2437276"/>
                    <a:gd name="connsiteY7" fmla="*/ 2323425 h 2894718"/>
                    <a:gd name="connsiteX8" fmla="*/ 1671008 w 2437276"/>
                    <a:gd name="connsiteY8" fmla="*/ 2807040 h 2894718"/>
                    <a:gd name="connsiteX9" fmla="*/ 1520181 w 2437276"/>
                    <a:gd name="connsiteY9" fmla="*/ 2801302 h 2894718"/>
                    <a:gd name="connsiteX10" fmla="*/ 1517308 w 2437276"/>
                    <a:gd name="connsiteY10" fmla="*/ 2821474 h 2894718"/>
                    <a:gd name="connsiteX11" fmla="*/ 1300714 w 2437276"/>
                    <a:gd name="connsiteY11" fmla="*/ 2882120 h 2894718"/>
                    <a:gd name="connsiteX12" fmla="*/ 1151789 w 2437276"/>
                    <a:gd name="connsiteY12" fmla="*/ 2735066 h 2894718"/>
                    <a:gd name="connsiteX13" fmla="*/ 1154485 w 2437276"/>
                    <a:gd name="connsiteY13" fmla="*/ 2716133 h 2894718"/>
                    <a:gd name="connsiteX14" fmla="*/ 1102049 w 2437276"/>
                    <a:gd name="connsiteY14" fmla="*/ 2697845 h 2894718"/>
                    <a:gd name="connsiteX15" fmla="*/ 529518 w 2437276"/>
                    <a:gd name="connsiteY15" fmla="*/ 1817130 h 2894718"/>
                    <a:gd name="connsiteX16" fmla="*/ 553372 w 2437276"/>
                    <a:gd name="connsiteY16" fmla="*/ 1747616 h 2894718"/>
                    <a:gd name="connsiteX17" fmla="*/ 575269 w 2437276"/>
                    <a:gd name="connsiteY17" fmla="*/ 1704189 h 2894718"/>
                    <a:gd name="connsiteX18" fmla="*/ 576626 w 2437276"/>
                    <a:gd name="connsiteY18" fmla="*/ 1700326 h 2894718"/>
                    <a:gd name="connsiteX19" fmla="*/ 406269 w 2437276"/>
                    <a:gd name="connsiteY19" fmla="*/ 1241209 h 2894718"/>
                    <a:gd name="connsiteX20" fmla="*/ 392425 w 2437276"/>
                    <a:gd name="connsiteY20" fmla="*/ 1234557 h 2894718"/>
                    <a:gd name="connsiteX21" fmla="*/ 0 w 2437276"/>
                    <a:gd name="connsiteY21" fmla="*/ 642525 h 2894718"/>
                    <a:gd name="connsiteX22" fmla="*/ 642525 w 2437276"/>
                    <a:gd name="connsiteY22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283117 w 2437276"/>
                    <a:gd name="connsiteY2" fmla="*/ 668062 h 2894718"/>
                    <a:gd name="connsiteX3" fmla="*/ 1835776 w 2437276"/>
                    <a:gd name="connsiteY3" fmla="*/ 1399951 h 2894718"/>
                    <a:gd name="connsiteX4" fmla="*/ 1796045 w 2437276"/>
                    <a:gd name="connsiteY4" fmla="*/ 1425110 h 2894718"/>
                    <a:gd name="connsiteX5" fmla="*/ 1846506 w 2437276"/>
                    <a:gd name="connsiteY5" fmla="*/ 1442709 h 2894718"/>
                    <a:gd name="connsiteX6" fmla="*/ 2419037 w 2437276"/>
                    <a:gd name="connsiteY6" fmla="*/ 2323425 h 2894718"/>
                    <a:gd name="connsiteX7" fmla="*/ 1671008 w 2437276"/>
                    <a:gd name="connsiteY7" fmla="*/ 2807040 h 2894718"/>
                    <a:gd name="connsiteX8" fmla="*/ 1520181 w 2437276"/>
                    <a:gd name="connsiteY8" fmla="*/ 2801302 h 2894718"/>
                    <a:gd name="connsiteX9" fmla="*/ 1517308 w 2437276"/>
                    <a:gd name="connsiteY9" fmla="*/ 2821474 h 2894718"/>
                    <a:gd name="connsiteX10" fmla="*/ 1300714 w 2437276"/>
                    <a:gd name="connsiteY10" fmla="*/ 2882120 h 2894718"/>
                    <a:gd name="connsiteX11" fmla="*/ 1151789 w 2437276"/>
                    <a:gd name="connsiteY11" fmla="*/ 2735066 h 2894718"/>
                    <a:gd name="connsiteX12" fmla="*/ 1154485 w 2437276"/>
                    <a:gd name="connsiteY12" fmla="*/ 2716133 h 2894718"/>
                    <a:gd name="connsiteX13" fmla="*/ 1102049 w 2437276"/>
                    <a:gd name="connsiteY13" fmla="*/ 2697845 h 2894718"/>
                    <a:gd name="connsiteX14" fmla="*/ 529518 w 2437276"/>
                    <a:gd name="connsiteY14" fmla="*/ 1817130 h 2894718"/>
                    <a:gd name="connsiteX15" fmla="*/ 553372 w 2437276"/>
                    <a:gd name="connsiteY15" fmla="*/ 1747616 h 2894718"/>
                    <a:gd name="connsiteX16" fmla="*/ 575269 w 2437276"/>
                    <a:gd name="connsiteY16" fmla="*/ 1704189 h 2894718"/>
                    <a:gd name="connsiteX17" fmla="*/ 576626 w 2437276"/>
                    <a:gd name="connsiteY17" fmla="*/ 1700326 h 2894718"/>
                    <a:gd name="connsiteX18" fmla="*/ 406269 w 2437276"/>
                    <a:gd name="connsiteY18" fmla="*/ 1241209 h 2894718"/>
                    <a:gd name="connsiteX19" fmla="*/ 392425 w 2437276"/>
                    <a:gd name="connsiteY19" fmla="*/ 1234557 h 2894718"/>
                    <a:gd name="connsiteX20" fmla="*/ 0 w 2437276"/>
                    <a:gd name="connsiteY20" fmla="*/ 642525 h 2894718"/>
                    <a:gd name="connsiteX21" fmla="*/ 642525 w 2437276"/>
                    <a:gd name="connsiteY21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835776 w 2437276"/>
                    <a:gd name="connsiteY2" fmla="*/ 1399951 h 2894718"/>
                    <a:gd name="connsiteX3" fmla="*/ 1796045 w 2437276"/>
                    <a:gd name="connsiteY3" fmla="*/ 1425110 h 2894718"/>
                    <a:gd name="connsiteX4" fmla="*/ 1846506 w 2437276"/>
                    <a:gd name="connsiteY4" fmla="*/ 1442709 h 2894718"/>
                    <a:gd name="connsiteX5" fmla="*/ 2419037 w 2437276"/>
                    <a:gd name="connsiteY5" fmla="*/ 2323425 h 2894718"/>
                    <a:gd name="connsiteX6" fmla="*/ 1671008 w 2437276"/>
                    <a:gd name="connsiteY6" fmla="*/ 2807040 h 2894718"/>
                    <a:gd name="connsiteX7" fmla="*/ 1520181 w 2437276"/>
                    <a:gd name="connsiteY7" fmla="*/ 2801302 h 2894718"/>
                    <a:gd name="connsiteX8" fmla="*/ 1517308 w 2437276"/>
                    <a:gd name="connsiteY8" fmla="*/ 2821474 h 2894718"/>
                    <a:gd name="connsiteX9" fmla="*/ 1300714 w 2437276"/>
                    <a:gd name="connsiteY9" fmla="*/ 2882120 h 2894718"/>
                    <a:gd name="connsiteX10" fmla="*/ 1151789 w 2437276"/>
                    <a:gd name="connsiteY10" fmla="*/ 2735066 h 2894718"/>
                    <a:gd name="connsiteX11" fmla="*/ 1154485 w 2437276"/>
                    <a:gd name="connsiteY11" fmla="*/ 2716133 h 2894718"/>
                    <a:gd name="connsiteX12" fmla="*/ 1102049 w 2437276"/>
                    <a:gd name="connsiteY12" fmla="*/ 2697845 h 2894718"/>
                    <a:gd name="connsiteX13" fmla="*/ 529518 w 2437276"/>
                    <a:gd name="connsiteY13" fmla="*/ 1817130 h 2894718"/>
                    <a:gd name="connsiteX14" fmla="*/ 553372 w 2437276"/>
                    <a:gd name="connsiteY14" fmla="*/ 1747616 h 2894718"/>
                    <a:gd name="connsiteX15" fmla="*/ 575269 w 2437276"/>
                    <a:gd name="connsiteY15" fmla="*/ 1704189 h 2894718"/>
                    <a:gd name="connsiteX16" fmla="*/ 576626 w 2437276"/>
                    <a:gd name="connsiteY16" fmla="*/ 1700326 h 2894718"/>
                    <a:gd name="connsiteX17" fmla="*/ 406269 w 2437276"/>
                    <a:gd name="connsiteY17" fmla="*/ 1241209 h 2894718"/>
                    <a:gd name="connsiteX18" fmla="*/ 392425 w 2437276"/>
                    <a:gd name="connsiteY18" fmla="*/ 1234557 h 2894718"/>
                    <a:gd name="connsiteX19" fmla="*/ 0 w 2437276"/>
                    <a:gd name="connsiteY19" fmla="*/ 642525 h 2894718"/>
                    <a:gd name="connsiteX20" fmla="*/ 642525 w 2437276"/>
                    <a:gd name="connsiteY20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835776 w 2437276"/>
                    <a:gd name="connsiteY2" fmla="*/ 1399951 h 2894718"/>
                    <a:gd name="connsiteX3" fmla="*/ 1796045 w 2437276"/>
                    <a:gd name="connsiteY3" fmla="*/ 1425110 h 2894718"/>
                    <a:gd name="connsiteX4" fmla="*/ 1846506 w 2437276"/>
                    <a:gd name="connsiteY4" fmla="*/ 1442709 h 2894718"/>
                    <a:gd name="connsiteX5" fmla="*/ 2419037 w 2437276"/>
                    <a:gd name="connsiteY5" fmla="*/ 2323425 h 2894718"/>
                    <a:gd name="connsiteX6" fmla="*/ 1671008 w 2437276"/>
                    <a:gd name="connsiteY6" fmla="*/ 2807040 h 2894718"/>
                    <a:gd name="connsiteX7" fmla="*/ 1520181 w 2437276"/>
                    <a:gd name="connsiteY7" fmla="*/ 2801302 h 2894718"/>
                    <a:gd name="connsiteX8" fmla="*/ 1517308 w 2437276"/>
                    <a:gd name="connsiteY8" fmla="*/ 2821474 h 2894718"/>
                    <a:gd name="connsiteX9" fmla="*/ 1300714 w 2437276"/>
                    <a:gd name="connsiteY9" fmla="*/ 2882120 h 2894718"/>
                    <a:gd name="connsiteX10" fmla="*/ 1151789 w 2437276"/>
                    <a:gd name="connsiteY10" fmla="*/ 2735066 h 2894718"/>
                    <a:gd name="connsiteX11" fmla="*/ 1154485 w 2437276"/>
                    <a:gd name="connsiteY11" fmla="*/ 2716133 h 2894718"/>
                    <a:gd name="connsiteX12" fmla="*/ 1102049 w 2437276"/>
                    <a:gd name="connsiteY12" fmla="*/ 2697845 h 2894718"/>
                    <a:gd name="connsiteX13" fmla="*/ 529518 w 2437276"/>
                    <a:gd name="connsiteY13" fmla="*/ 1817130 h 2894718"/>
                    <a:gd name="connsiteX14" fmla="*/ 553372 w 2437276"/>
                    <a:gd name="connsiteY14" fmla="*/ 1747616 h 2894718"/>
                    <a:gd name="connsiteX15" fmla="*/ 575269 w 2437276"/>
                    <a:gd name="connsiteY15" fmla="*/ 1704189 h 2894718"/>
                    <a:gd name="connsiteX16" fmla="*/ 576626 w 2437276"/>
                    <a:gd name="connsiteY16" fmla="*/ 1700326 h 2894718"/>
                    <a:gd name="connsiteX17" fmla="*/ 406269 w 2437276"/>
                    <a:gd name="connsiteY17" fmla="*/ 1241209 h 2894718"/>
                    <a:gd name="connsiteX18" fmla="*/ 392425 w 2437276"/>
                    <a:gd name="connsiteY18" fmla="*/ 1234557 h 2894718"/>
                    <a:gd name="connsiteX19" fmla="*/ 0 w 2437276"/>
                    <a:gd name="connsiteY19" fmla="*/ 642525 h 2894718"/>
                    <a:gd name="connsiteX20" fmla="*/ 642525 w 2437276"/>
                    <a:gd name="connsiteY20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985756 w 2437276"/>
                    <a:gd name="connsiteY2" fmla="*/ 1364955 h 2894718"/>
                    <a:gd name="connsiteX3" fmla="*/ 1796045 w 2437276"/>
                    <a:gd name="connsiteY3" fmla="*/ 1425110 h 2894718"/>
                    <a:gd name="connsiteX4" fmla="*/ 1846506 w 2437276"/>
                    <a:gd name="connsiteY4" fmla="*/ 1442709 h 2894718"/>
                    <a:gd name="connsiteX5" fmla="*/ 2419037 w 2437276"/>
                    <a:gd name="connsiteY5" fmla="*/ 2323425 h 2894718"/>
                    <a:gd name="connsiteX6" fmla="*/ 1671008 w 2437276"/>
                    <a:gd name="connsiteY6" fmla="*/ 2807040 h 2894718"/>
                    <a:gd name="connsiteX7" fmla="*/ 1520181 w 2437276"/>
                    <a:gd name="connsiteY7" fmla="*/ 2801302 h 2894718"/>
                    <a:gd name="connsiteX8" fmla="*/ 1517308 w 2437276"/>
                    <a:gd name="connsiteY8" fmla="*/ 2821474 h 2894718"/>
                    <a:gd name="connsiteX9" fmla="*/ 1300714 w 2437276"/>
                    <a:gd name="connsiteY9" fmla="*/ 2882120 h 2894718"/>
                    <a:gd name="connsiteX10" fmla="*/ 1151789 w 2437276"/>
                    <a:gd name="connsiteY10" fmla="*/ 2735066 h 2894718"/>
                    <a:gd name="connsiteX11" fmla="*/ 1154485 w 2437276"/>
                    <a:gd name="connsiteY11" fmla="*/ 2716133 h 2894718"/>
                    <a:gd name="connsiteX12" fmla="*/ 1102049 w 2437276"/>
                    <a:gd name="connsiteY12" fmla="*/ 2697845 h 2894718"/>
                    <a:gd name="connsiteX13" fmla="*/ 529518 w 2437276"/>
                    <a:gd name="connsiteY13" fmla="*/ 1817130 h 2894718"/>
                    <a:gd name="connsiteX14" fmla="*/ 553372 w 2437276"/>
                    <a:gd name="connsiteY14" fmla="*/ 1747616 h 2894718"/>
                    <a:gd name="connsiteX15" fmla="*/ 575269 w 2437276"/>
                    <a:gd name="connsiteY15" fmla="*/ 1704189 h 2894718"/>
                    <a:gd name="connsiteX16" fmla="*/ 576626 w 2437276"/>
                    <a:gd name="connsiteY16" fmla="*/ 1700326 h 2894718"/>
                    <a:gd name="connsiteX17" fmla="*/ 406269 w 2437276"/>
                    <a:gd name="connsiteY17" fmla="*/ 1241209 h 2894718"/>
                    <a:gd name="connsiteX18" fmla="*/ 392425 w 2437276"/>
                    <a:gd name="connsiteY18" fmla="*/ 1234557 h 2894718"/>
                    <a:gd name="connsiteX19" fmla="*/ 0 w 2437276"/>
                    <a:gd name="connsiteY19" fmla="*/ 642525 h 2894718"/>
                    <a:gd name="connsiteX20" fmla="*/ 642525 w 2437276"/>
                    <a:gd name="connsiteY20" fmla="*/ 0 h 2894718"/>
                    <a:gd name="connsiteX0" fmla="*/ 642525 w 2437276"/>
                    <a:gd name="connsiteY0" fmla="*/ 0 h 2894718"/>
                    <a:gd name="connsiteX1" fmla="*/ 1285049 w 2437276"/>
                    <a:gd name="connsiteY1" fmla="*/ 642525 h 2894718"/>
                    <a:gd name="connsiteX2" fmla="*/ 1985756 w 2437276"/>
                    <a:gd name="connsiteY2" fmla="*/ 1364955 h 2894718"/>
                    <a:gd name="connsiteX3" fmla="*/ 1846506 w 2437276"/>
                    <a:gd name="connsiteY3" fmla="*/ 1442709 h 2894718"/>
                    <a:gd name="connsiteX4" fmla="*/ 2419037 w 2437276"/>
                    <a:gd name="connsiteY4" fmla="*/ 2323425 h 2894718"/>
                    <a:gd name="connsiteX5" fmla="*/ 1671008 w 2437276"/>
                    <a:gd name="connsiteY5" fmla="*/ 2807040 h 2894718"/>
                    <a:gd name="connsiteX6" fmla="*/ 1520181 w 2437276"/>
                    <a:gd name="connsiteY6" fmla="*/ 2801302 h 2894718"/>
                    <a:gd name="connsiteX7" fmla="*/ 1517308 w 2437276"/>
                    <a:gd name="connsiteY7" fmla="*/ 2821474 h 2894718"/>
                    <a:gd name="connsiteX8" fmla="*/ 1300714 w 2437276"/>
                    <a:gd name="connsiteY8" fmla="*/ 2882120 h 2894718"/>
                    <a:gd name="connsiteX9" fmla="*/ 1151789 w 2437276"/>
                    <a:gd name="connsiteY9" fmla="*/ 2735066 h 2894718"/>
                    <a:gd name="connsiteX10" fmla="*/ 1154485 w 2437276"/>
                    <a:gd name="connsiteY10" fmla="*/ 2716133 h 2894718"/>
                    <a:gd name="connsiteX11" fmla="*/ 1102049 w 2437276"/>
                    <a:gd name="connsiteY11" fmla="*/ 2697845 h 2894718"/>
                    <a:gd name="connsiteX12" fmla="*/ 529518 w 2437276"/>
                    <a:gd name="connsiteY12" fmla="*/ 1817130 h 2894718"/>
                    <a:gd name="connsiteX13" fmla="*/ 553372 w 2437276"/>
                    <a:gd name="connsiteY13" fmla="*/ 1747616 h 2894718"/>
                    <a:gd name="connsiteX14" fmla="*/ 575269 w 2437276"/>
                    <a:gd name="connsiteY14" fmla="*/ 1704189 h 2894718"/>
                    <a:gd name="connsiteX15" fmla="*/ 576626 w 2437276"/>
                    <a:gd name="connsiteY15" fmla="*/ 1700326 h 2894718"/>
                    <a:gd name="connsiteX16" fmla="*/ 406269 w 2437276"/>
                    <a:gd name="connsiteY16" fmla="*/ 1241209 h 2894718"/>
                    <a:gd name="connsiteX17" fmla="*/ 392425 w 2437276"/>
                    <a:gd name="connsiteY17" fmla="*/ 1234557 h 2894718"/>
                    <a:gd name="connsiteX18" fmla="*/ 0 w 2437276"/>
                    <a:gd name="connsiteY18" fmla="*/ 642525 h 2894718"/>
                    <a:gd name="connsiteX19" fmla="*/ 642525 w 2437276"/>
                    <a:gd name="connsiteY19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575269 w 2419038"/>
                    <a:gd name="connsiteY13" fmla="*/ 1704189 h 2894718"/>
                    <a:gd name="connsiteX14" fmla="*/ 576626 w 2419038"/>
                    <a:gd name="connsiteY14" fmla="*/ 1700326 h 2894718"/>
                    <a:gd name="connsiteX15" fmla="*/ 406269 w 2419038"/>
                    <a:gd name="connsiteY15" fmla="*/ 1241209 h 2894718"/>
                    <a:gd name="connsiteX16" fmla="*/ 392425 w 2419038"/>
                    <a:gd name="connsiteY16" fmla="*/ 1234557 h 2894718"/>
                    <a:gd name="connsiteX17" fmla="*/ 0 w 2419038"/>
                    <a:gd name="connsiteY17" fmla="*/ 642525 h 2894718"/>
                    <a:gd name="connsiteX18" fmla="*/ 642525 w 2419038"/>
                    <a:gd name="connsiteY18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575269 w 2419036"/>
                    <a:gd name="connsiteY13" fmla="*/ 1704189 h 2894718"/>
                    <a:gd name="connsiteX14" fmla="*/ 576626 w 2419036"/>
                    <a:gd name="connsiteY14" fmla="*/ 1700326 h 2894718"/>
                    <a:gd name="connsiteX15" fmla="*/ 406269 w 2419036"/>
                    <a:gd name="connsiteY15" fmla="*/ 1241209 h 2894718"/>
                    <a:gd name="connsiteX16" fmla="*/ 392425 w 2419036"/>
                    <a:gd name="connsiteY16" fmla="*/ 1234557 h 2894718"/>
                    <a:gd name="connsiteX17" fmla="*/ 0 w 2419036"/>
                    <a:gd name="connsiteY17" fmla="*/ 642525 h 2894718"/>
                    <a:gd name="connsiteX18" fmla="*/ 642525 w 2419036"/>
                    <a:gd name="connsiteY18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575269 w 2419038"/>
                    <a:gd name="connsiteY13" fmla="*/ 1704189 h 2894718"/>
                    <a:gd name="connsiteX14" fmla="*/ 406269 w 2419038"/>
                    <a:gd name="connsiteY14" fmla="*/ 1241209 h 2894718"/>
                    <a:gd name="connsiteX15" fmla="*/ 392425 w 2419038"/>
                    <a:gd name="connsiteY15" fmla="*/ 1234557 h 2894718"/>
                    <a:gd name="connsiteX16" fmla="*/ 0 w 2419038"/>
                    <a:gd name="connsiteY16" fmla="*/ 642525 h 2894718"/>
                    <a:gd name="connsiteX17" fmla="*/ 642525 w 2419038"/>
                    <a:gd name="connsiteY17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575269 w 2419036"/>
                    <a:gd name="connsiteY13" fmla="*/ 1704189 h 2894718"/>
                    <a:gd name="connsiteX14" fmla="*/ 392425 w 2419036"/>
                    <a:gd name="connsiteY14" fmla="*/ 1234557 h 2894718"/>
                    <a:gd name="connsiteX15" fmla="*/ 0 w 2419036"/>
                    <a:gd name="connsiteY15" fmla="*/ 642525 h 2894718"/>
                    <a:gd name="connsiteX16" fmla="*/ 642525 w 2419036"/>
                    <a:gd name="connsiteY16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575269 w 2419038"/>
                    <a:gd name="connsiteY13" fmla="*/ 1704189 h 2894718"/>
                    <a:gd name="connsiteX14" fmla="*/ 392425 w 2419038"/>
                    <a:gd name="connsiteY14" fmla="*/ 1234557 h 2894718"/>
                    <a:gd name="connsiteX15" fmla="*/ 0 w 2419038"/>
                    <a:gd name="connsiteY15" fmla="*/ 642525 h 2894718"/>
                    <a:gd name="connsiteX16" fmla="*/ 642525 w 2419038"/>
                    <a:gd name="connsiteY16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392425 w 2419036"/>
                    <a:gd name="connsiteY13" fmla="*/ 1234557 h 2894718"/>
                    <a:gd name="connsiteX14" fmla="*/ 0 w 2419036"/>
                    <a:gd name="connsiteY14" fmla="*/ 642525 h 2894718"/>
                    <a:gd name="connsiteX15" fmla="*/ 642525 w 2419036"/>
                    <a:gd name="connsiteY15" fmla="*/ 0 h 2894718"/>
                    <a:gd name="connsiteX0" fmla="*/ 642525 w 2419038"/>
                    <a:gd name="connsiteY0" fmla="*/ 0 h 2894718"/>
                    <a:gd name="connsiteX1" fmla="*/ 1285049 w 2419038"/>
                    <a:gd name="connsiteY1" fmla="*/ 642525 h 2894718"/>
                    <a:gd name="connsiteX2" fmla="*/ 1985756 w 2419038"/>
                    <a:gd name="connsiteY2" fmla="*/ 1364955 h 2894718"/>
                    <a:gd name="connsiteX3" fmla="*/ 2419037 w 2419038"/>
                    <a:gd name="connsiteY3" fmla="*/ 2323425 h 2894718"/>
                    <a:gd name="connsiteX4" fmla="*/ 1671008 w 2419038"/>
                    <a:gd name="connsiteY4" fmla="*/ 2807040 h 2894718"/>
                    <a:gd name="connsiteX5" fmla="*/ 1520181 w 2419038"/>
                    <a:gd name="connsiteY5" fmla="*/ 2801302 h 2894718"/>
                    <a:gd name="connsiteX6" fmla="*/ 1517308 w 2419038"/>
                    <a:gd name="connsiteY6" fmla="*/ 2821474 h 2894718"/>
                    <a:gd name="connsiteX7" fmla="*/ 1300714 w 2419038"/>
                    <a:gd name="connsiteY7" fmla="*/ 2882120 h 2894718"/>
                    <a:gd name="connsiteX8" fmla="*/ 1151789 w 2419038"/>
                    <a:gd name="connsiteY8" fmla="*/ 2735066 h 2894718"/>
                    <a:gd name="connsiteX9" fmla="*/ 1154485 w 2419038"/>
                    <a:gd name="connsiteY9" fmla="*/ 2716133 h 2894718"/>
                    <a:gd name="connsiteX10" fmla="*/ 1102049 w 2419038"/>
                    <a:gd name="connsiteY10" fmla="*/ 2697845 h 2894718"/>
                    <a:gd name="connsiteX11" fmla="*/ 529518 w 2419038"/>
                    <a:gd name="connsiteY11" fmla="*/ 1817130 h 2894718"/>
                    <a:gd name="connsiteX12" fmla="*/ 553372 w 2419038"/>
                    <a:gd name="connsiteY12" fmla="*/ 1747616 h 2894718"/>
                    <a:gd name="connsiteX13" fmla="*/ 392425 w 2419038"/>
                    <a:gd name="connsiteY13" fmla="*/ 1234557 h 2894718"/>
                    <a:gd name="connsiteX14" fmla="*/ 0 w 2419038"/>
                    <a:gd name="connsiteY14" fmla="*/ 642525 h 2894718"/>
                    <a:gd name="connsiteX15" fmla="*/ 642525 w 2419038"/>
                    <a:gd name="connsiteY15" fmla="*/ 0 h 2894718"/>
                    <a:gd name="connsiteX0" fmla="*/ 642525 w 2419036"/>
                    <a:gd name="connsiteY0" fmla="*/ 0 h 2894718"/>
                    <a:gd name="connsiteX1" fmla="*/ 1285049 w 2419036"/>
                    <a:gd name="connsiteY1" fmla="*/ 642525 h 2894718"/>
                    <a:gd name="connsiteX2" fmla="*/ 1985756 w 2419036"/>
                    <a:gd name="connsiteY2" fmla="*/ 1364955 h 2894718"/>
                    <a:gd name="connsiteX3" fmla="*/ 2419037 w 2419036"/>
                    <a:gd name="connsiteY3" fmla="*/ 2323425 h 2894718"/>
                    <a:gd name="connsiteX4" fmla="*/ 1671008 w 2419036"/>
                    <a:gd name="connsiteY4" fmla="*/ 2807040 h 2894718"/>
                    <a:gd name="connsiteX5" fmla="*/ 1520181 w 2419036"/>
                    <a:gd name="connsiteY5" fmla="*/ 2801302 h 2894718"/>
                    <a:gd name="connsiteX6" fmla="*/ 1517308 w 2419036"/>
                    <a:gd name="connsiteY6" fmla="*/ 2821474 h 2894718"/>
                    <a:gd name="connsiteX7" fmla="*/ 1300714 w 2419036"/>
                    <a:gd name="connsiteY7" fmla="*/ 2882120 h 2894718"/>
                    <a:gd name="connsiteX8" fmla="*/ 1151789 w 2419036"/>
                    <a:gd name="connsiteY8" fmla="*/ 2735066 h 2894718"/>
                    <a:gd name="connsiteX9" fmla="*/ 1154485 w 2419036"/>
                    <a:gd name="connsiteY9" fmla="*/ 2716133 h 2894718"/>
                    <a:gd name="connsiteX10" fmla="*/ 1102049 w 2419036"/>
                    <a:gd name="connsiteY10" fmla="*/ 2697845 h 2894718"/>
                    <a:gd name="connsiteX11" fmla="*/ 529518 w 2419036"/>
                    <a:gd name="connsiteY11" fmla="*/ 1817130 h 2894718"/>
                    <a:gd name="connsiteX12" fmla="*/ 553372 w 2419036"/>
                    <a:gd name="connsiteY12" fmla="*/ 1747616 h 2894718"/>
                    <a:gd name="connsiteX13" fmla="*/ 392425 w 2419036"/>
                    <a:gd name="connsiteY13" fmla="*/ 1234557 h 2894718"/>
                    <a:gd name="connsiteX14" fmla="*/ 0 w 2419036"/>
                    <a:gd name="connsiteY14" fmla="*/ 642525 h 2894718"/>
                    <a:gd name="connsiteX15" fmla="*/ 642525 w 2419036"/>
                    <a:gd name="connsiteY15" fmla="*/ 0 h 2894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419036" h="2894718">
                      <a:moveTo>
                        <a:pt x="642525" y="0"/>
                      </a:moveTo>
                      <a:cubicBezTo>
                        <a:pt x="997381" y="0"/>
                        <a:pt x="1285049" y="287668"/>
                        <a:pt x="1285049" y="642525"/>
                      </a:cubicBezTo>
                      <a:cubicBezTo>
                        <a:pt x="1288650" y="825009"/>
                        <a:pt x="1731344" y="1100457"/>
                        <a:pt x="1985756" y="1364955"/>
                      </a:cubicBezTo>
                      <a:cubicBezTo>
                        <a:pt x="2240168" y="1629453"/>
                        <a:pt x="2274610" y="2003935"/>
                        <a:pt x="2419037" y="2323425"/>
                      </a:cubicBezTo>
                      <a:cubicBezTo>
                        <a:pt x="2342160" y="2610334"/>
                        <a:pt x="2038272" y="2792747"/>
                        <a:pt x="1671008" y="2807040"/>
                      </a:cubicBezTo>
                      <a:lnTo>
                        <a:pt x="1520181" y="2801302"/>
                      </a:lnTo>
                      <a:lnTo>
                        <a:pt x="1517308" y="2821474"/>
                      </a:lnTo>
                      <a:cubicBezTo>
                        <a:pt x="1497657" y="2885602"/>
                        <a:pt x="1400685" y="2912754"/>
                        <a:pt x="1300714" y="2882120"/>
                      </a:cubicBezTo>
                      <a:cubicBezTo>
                        <a:pt x="1213240" y="2855315"/>
                        <a:pt x="1152454" y="2793149"/>
                        <a:pt x="1151789" y="2735066"/>
                      </a:cubicBezTo>
                      <a:lnTo>
                        <a:pt x="1154485" y="2716133"/>
                      </a:lnTo>
                      <a:lnTo>
                        <a:pt x="1102049" y="2697845"/>
                      </a:lnTo>
                      <a:cubicBezTo>
                        <a:pt x="688844" y="2517902"/>
                        <a:pt x="439828" y="2151856"/>
                        <a:pt x="529518" y="1817130"/>
                      </a:cubicBezTo>
                      <a:cubicBezTo>
                        <a:pt x="535924" y="1793221"/>
                        <a:pt x="543907" y="1770037"/>
                        <a:pt x="553372" y="1747616"/>
                      </a:cubicBezTo>
                      <a:cubicBezTo>
                        <a:pt x="600959" y="1610340"/>
                        <a:pt x="487318" y="1274344"/>
                        <a:pt x="392425" y="1234557"/>
                      </a:cubicBezTo>
                      <a:cubicBezTo>
                        <a:pt x="161814" y="1137016"/>
                        <a:pt x="0" y="908667"/>
                        <a:pt x="0" y="642525"/>
                      </a:cubicBezTo>
                      <a:cubicBezTo>
                        <a:pt x="0" y="287668"/>
                        <a:pt x="287668" y="0"/>
                        <a:pt x="642525" y="0"/>
                      </a:cubicBezTo>
                      <a:close/>
                    </a:path>
                  </a:pathLst>
                </a:custGeom>
                <a:gradFill>
                  <a:gsLst>
                    <a:gs pos="68000">
                      <a:schemeClr val="accent4">
                        <a:lumMod val="20000"/>
                        <a:lumOff val="80000"/>
                      </a:schemeClr>
                    </a:gs>
                    <a:gs pos="32000">
                      <a:schemeClr val="accent4">
                        <a:lumMod val="40000"/>
                        <a:lumOff val="60000"/>
                      </a:schemeClr>
                    </a:gs>
                    <a:gs pos="0">
                      <a:srgbClr val="99CC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二等辺三角形 125">
                  <a:extLst>
                    <a:ext uri="{FF2B5EF4-FFF2-40B4-BE49-F238E27FC236}">
                      <a16:creationId xmlns:a16="http://schemas.microsoft.com/office/drawing/2014/main" id="{9A6C4333-B6FF-4692-9913-AAA7B4C798FC}"/>
                    </a:ext>
                  </a:extLst>
                </p:cNvPr>
                <p:cNvSpPr/>
                <p:nvPr/>
              </p:nvSpPr>
              <p:spPr>
                <a:xfrm rot="17100000">
                  <a:off x="7399913" y="4915228"/>
                  <a:ext cx="439840" cy="1223956"/>
                </a:xfrm>
                <a:custGeom>
                  <a:avLst/>
                  <a:gdLst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0 w 457200"/>
                    <a:gd name="connsiteY0" fmla="*/ 1258570 h 1258570"/>
                    <a:gd name="connsiteX1" fmla="*/ 228600 w 457200"/>
                    <a:gd name="connsiteY1" fmla="*/ 0 h 1258570"/>
                    <a:gd name="connsiteX2" fmla="*/ 457200 w 457200"/>
                    <a:gd name="connsiteY2" fmla="*/ 1258570 h 1258570"/>
                    <a:gd name="connsiteX3" fmla="*/ 0 w 457200"/>
                    <a:gd name="connsiteY3" fmla="*/ 1258570 h 1258570"/>
                    <a:gd name="connsiteX0" fmla="*/ 10663 w 467863"/>
                    <a:gd name="connsiteY0" fmla="*/ 1258570 h 1284158"/>
                    <a:gd name="connsiteX1" fmla="*/ 239263 w 467863"/>
                    <a:gd name="connsiteY1" fmla="*/ 0 h 1284158"/>
                    <a:gd name="connsiteX2" fmla="*/ 467863 w 467863"/>
                    <a:gd name="connsiteY2" fmla="*/ 1258570 h 1284158"/>
                    <a:gd name="connsiteX3" fmla="*/ 10663 w 467863"/>
                    <a:gd name="connsiteY3" fmla="*/ 1258570 h 1284158"/>
                    <a:gd name="connsiteX0" fmla="*/ 10663 w 471252"/>
                    <a:gd name="connsiteY0" fmla="*/ 1258570 h 1292445"/>
                    <a:gd name="connsiteX1" fmla="*/ 239263 w 471252"/>
                    <a:gd name="connsiteY1" fmla="*/ 0 h 1292445"/>
                    <a:gd name="connsiteX2" fmla="*/ 467863 w 471252"/>
                    <a:gd name="connsiteY2" fmla="*/ 1258570 h 1292445"/>
                    <a:gd name="connsiteX3" fmla="*/ 10663 w 471252"/>
                    <a:gd name="connsiteY3" fmla="*/ 1258570 h 1292445"/>
                    <a:gd name="connsiteX0" fmla="*/ 4682 w 465271"/>
                    <a:gd name="connsiteY0" fmla="*/ 1258570 h 1285147"/>
                    <a:gd name="connsiteX1" fmla="*/ 233282 w 465271"/>
                    <a:gd name="connsiteY1" fmla="*/ 0 h 1285147"/>
                    <a:gd name="connsiteX2" fmla="*/ 461882 w 465271"/>
                    <a:gd name="connsiteY2" fmla="*/ 1258570 h 1285147"/>
                    <a:gd name="connsiteX3" fmla="*/ 4682 w 465271"/>
                    <a:gd name="connsiteY3" fmla="*/ 1258570 h 1285147"/>
                    <a:gd name="connsiteX0" fmla="*/ 4682 w 466712"/>
                    <a:gd name="connsiteY0" fmla="*/ 1258570 h 1294158"/>
                    <a:gd name="connsiteX1" fmla="*/ 233282 w 466712"/>
                    <a:gd name="connsiteY1" fmla="*/ 0 h 1294158"/>
                    <a:gd name="connsiteX2" fmla="*/ 461882 w 466712"/>
                    <a:gd name="connsiteY2" fmla="*/ 1258570 h 1294158"/>
                    <a:gd name="connsiteX3" fmla="*/ 4682 w 466712"/>
                    <a:gd name="connsiteY3" fmla="*/ 1258570 h 129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6712" h="1294158">
                      <a:moveTo>
                        <a:pt x="4682" y="1258570"/>
                      </a:moveTo>
                      <a:cubicBezTo>
                        <a:pt x="-25348" y="1218800"/>
                        <a:pt x="93582" y="-423"/>
                        <a:pt x="233282" y="0"/>
                      </a:cubicBezTo>
                      <a:cubicBezTo>
                        <a:pt x="372982" y="423"/>
                        <a:pt x="492500" y="1204010"/>
                        <a:pt x="461882" y="1258570"/>
                      </a:cubicBezTo>
                      <a:cubicBezTo>
                        <a:pt x="431264" y="1313130"/>
                        <a:pt x="34712" y="1298340"/>
                        <a:pt x="4682" y="125857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0CC00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  <a:gs pos="72000">
                      <a:schemeClr val="accent2">
                        <a:lumMod val="75000"/>
                      </a:schemeClr>
                    </a:gs>
                    <a:gs pos="30000">
                      <a:srgbClr val="99CC00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 algn="ctr">
                    <a:buFont typeface="Arial" panose="020B0604020202020204" pitchFamily="34" charset="0"/>
                    <a:buChar char="•"/>
                  </a:pPr>
                  <a:endParaRPr kumimoji="1" lang="ja-JP" altLang="en-US"/>
                </a:p>
              </p:txBody>
            </p:sp>
            <p:sp>
              <p:nvSpPr>
                <p:cNvPr id="682" name="楕円 116">
                  <a:extLst>
                    <a:ext uri="{FF2B5EF4-FFF2-40B4-BE49-F238E27FC236}">
                      <a16:creationId xmlns:a16="http://schemas.microsoft.com/office/drawing/2014/main" id="{CEE61D74-DE84-44C1-A5ED-0F43DD707EC4}"/>
                    </a:ext>
                  </a:extLst>
                </p:cNvPr>
                <p:cNvSpPr/>
                <p:nvPr/>
              </p:nvSpPr>
              <p:spPr>
                <a:xfrm rot="8258349" flipH="1" flipV="1">
                  <a:off x="6178870" y="3727418"/>
                  <a:ext cx="1250080" cy="2414974"/>
                </a:xfrm>
                <a:custGeom>
                  <a:avLst/>
                  <a:gdLst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982980"/>
                    <a:gd name="connsiteX1" fmla="*/ 491490 w 982980"/>
                    <a:gd name="connsiteY1" fmla="*/ 0 h 982980"/>
                    <a:gd name="connsiteX2" fmla="*/ 982980 w 982980"/>
                    <a:gd name="connsiteY2" fmla="*/ 491490 h 982980"/>
                    <a:gd name="connsiteX3" fmla="*/ 491490 w 982980"/>
                    <a:gd name="connsiteY3" fmla="*/ 982980 h 982980"/>
                    <a:gd name="connsiteX4" fmla="*/ 0 w 982980"/>
                    <a:gd name="connsiteY4" fmla="*/ 491490 h 9829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491490 h 2392680"/>
                    <a:gd name="connsiteX1" fmla="*/ 491490 w 982980"/>
                    <a:gd name="connsiteY1" fmla="*/ 0 h 2392680"/>
                    <a:gd name="connsiteX2" fmla="*/ 982980 w 982980"/>
                    <a:gd name="connsiteY2" fmla="*/ 491490 h 2392680"/>
                    <a:gd name="connsiteX3" fmla="*/ 491490 w 982980"/>
                    <a:gd name="connsiteY3" fmla="*/ 2392680 h 2392680"/>
                    <a:gd name="connsiteX4" fmla="*/ 0 w 982980"/>
                    <a:gd name="connsiteY4" fmla="*/ 491490 h 2392680"/>
                    <a:gd name="connsiteX0" fmla="*/ 0 w 982980"/>
                    <a:gd name="connsiteY0" fmla="*/ 655578 h 2556768"/>
                    <a:gd name="connsiteX1" fmla="*/ 491490 w 982980"/>
                    <a:gd name="connsiteY1" fmla="*/ 0 h 2556768"/>
                    <a:gd name="connsiteX2" fmla="*/ 982980 w 982980"/>
                    <a:gd name="connsiteY2" fmla="*/ 655578 h 2556768"/>
                    <a:gd name="connsiteX3" fmla="*/ 491490 w 982980"/>
                    <a:gd name="connsiteY3" fmla="*/ 2556768 h 2556768"/>
                    <a:gd name="connsiteX4" fmla="*/ 0 w 982980"/>
                    <a:gd name="connsiteY4" fmla="*/ 655578 h 2556768"/>
                    <a:gd name="connsiteX0" fmla="*/ 0 w 982980"/>
                    <a:gd name="connsiteY0" fmla="*/ 655692 h 2556882"/>
                    <a:gd name="connsiteX1" fmla="*/ 491490 w 982980"/>
                    <a:gd name="connsiteY1" fmla="*/ 114 h 2556882"/>
                    <a:gd name="connsiteX2" fmla="*/ 982980 w 982980"/>
                    <a:gd name="connsiteY2" fmla="*/ 655692 h 2556882"/>
                    <a:gd name="connsiteX3" fmla="*/ 491490 w 982980"/>
                    <a:gd name="connsiteY3" fmla="*/ 2556882 h 2556882"/>
                    <a:gd name="connsiteX4" fmla="*/ 0 w 982980"/>
                    <a:gd name="connsiteY4" fmla="*/ 655692 h 2556882"/>
                    <a:gd name="connsiteX0" fmla="*/ 0 w 982980"/>
                    <a:gd name="connsiteY0" fmla="*/ 694750 h 2595940"/>
                    <a:gd name="connsiteX1" fmla="*/ 491490 w 982980"/>
                    <a:gd name="connsiteY1" fmla="*/ 104 h 2595940"/>
                    <a:gd name="connsiteX2" fmla="*/ 982980 w 982980"/>
                    <a:gd name="connsiteY2" fmla="*/ 694750 h 2595940"/>
                    <a:gd name="connsiteX3" fmla="*/ 491490 w 982980"/>
                    <a:gd name="connsiteY3" fmla="*/ 2595940 h 2595940"/>
                    <a:gd name="connsiteX4" fmla="*/ 0 w 982980"/>
                    <a:gd name="connsiteY4" fmla="*/ 694750 h 2595940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4647 h 2595837"/>
                    <a:gd name="connsiteX1" fmla="*/ 491490 w 982980"/>
                    <a:gd name="connsiteY1" fmla="*/ 1 h 2595837"/>
                    <a:gd name="connsiteX2" fmla="*/ 982980 w 982980"/>
                    <a:gd name="connsiteY2" fmla="*/ 694647 h 2595837"/>
                    <a:gd name="connsiteX3" fmla="*/ 491490 w 982980"/>
                    <a:gd name="connsiteY3" fmla="*/ 2595837 h 2595837"/>
                    <a:gd name="connsiteX4" fmla="*/ 0 w 982980"/>
                    <a:gd name="connsiteY4" fmla="*/ 694647 h 2595837"/>
                    <a:gd name="connsiteX0" fmla="*/ 0 w 982980"/>
                    <a:gd name="connsiteY0" fmla="*/ 695052 h 2596242"/>
                    <a:gd name="connsiteX1" fmla="*/ 491490 w 982980"/>
                    <a:gd name="connsiteY1" fmla="*/ 406 h 2596242"/>
                    <a:gd name="connsiteX2" fmla="*/ 982980 w 982980"/>
                    <a:gd name="connsiteY2" fmla="*/ 695052 h 2596242"/>
                    <a:gd name="connsiteX3" fmla="*/ 491490 w 982980"/>
                    <a:gd name="connsiteY3" fmla="*/ 2596242 h 2596242"/>
                    <a:gd name="connsiteX4" fmla="*/ 0 w 982980"/>
                    <a:gd name="connsiteY4" fmla="*/ 695052 h 2596242"/>
                    <a:gd name="connsiteX0" fmla="*/ 0 w 982980"/>
                    <a:gd name="connsiteY0" fmla="*/ 694751 h 2595941"/>
                    <a:gd name="connsiteX1" fmla="*/ 491490 w 982980"/>
                    <a:gd name="connsiteY1" fmla="*/ 105 h 2595941"/>
                    <a:gd name="connsiteX2" fmla="*/ 982980 w 982980"/>
                    <a:gd name="connsiteY2" fmla="*/ 694751 h 2595941"/>
                    <a:gd name="connsiteX3" fmla="*/ 491490 w 982980"/>
                    <a:gd name="connsiteY3" fmla="*/ 2595941 h 2595941"/>
                    <a:gd name="connsiteX4" fmla="*/ 0 w 982980"/>
                    <a:gd name="connsiteY4" fmla="*/ 694751 h 2595941"/>
                    <a:gd name="connsiteX0" fmla="*/ 119 w 983099"/>
                    <a:gd name="connsiteY0" fmla="*/ 702562 h 2603752"/>
                    <a:gd name="connsiteX1" fmla="*/ 460597 w 983099"/>
                    <a:gd name="connsiteY1" fmla="*/ 102 h 2603752"/>
                    <a:gd name="connsiteX2" fmla="*/ 983099 w 983099"/>
                    <a:gd name="connsiteY2" fmla="*/ 702562 h 2603752"/>
                    <a:gd name="connsiteX3" fmla="*/ 491609 w 983099"/>
                    <a:gd name="connsiteY3" fmla="*/ 2603752 h 2603752"/>
                    <a:gd name="connsiteX4" fmla="*/ 119 w 983099"/>
                    <a:gd name="connsiteY4" fmla="*/ 702562 h 2603752"/>
                    <a:gd name="connsiteX0" fmla="*/ 2079 w 985059"/>
                    <a:gd name="connsiteY0" fmla="*/ 702562 h 2603752"/>
                    <a:gd name="connsiteX1" fmla="*/ 462557 w 985059"/>
                    <a:gd name="connsiteY1" fmla="*/ 102 h 2603752"/>
                    <a:gd name="connsiteX2" fmla="*/ 985059 w 985059"/>
                    <a:gd name="connsiteY2" fmla="*/ 702562 h 2603752"/>
                    <a:gd name="connsiteX3" fmla="*/ 493569 w 985059"/>
                    <a:gd name="connsiteY3" fmla="*/ 2603752 h 2603752"/>
                    <a:gd name="connsiteX4" fmla="*/ 2079 w 985059"/>
                    <a:gd name="connsiteY4" fmla="*/ 702562 h 2603752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  <a:gd name="connsiteX0" fmla="*/ 2079 w 990510"/>
                    <a:gd name="connsiteY0" fmla="*/ 702566 h 2603756"/>
                    <a:gd name="connsiteX1" fmla="*/ 462557 w 990510"/>
                    <a:gd name="connsiteY1" fmla="*/ 106 h 2603756"/>
                    <a:gd name="connsiteX2" fmla="*/ 985059 w 990510"/>
                    <a:gd name="connsiteY2" fmla="*/ 702566 h 2603756"/>
                    <a:gd name="connsiteX3" fmla="*/ 493569 w 990510"/>
                    <a:gd name="connsiteY3" fmla="*/ 2603756 h 2603756"/>
                    <a:gd name="connsiteX4" fmla="*/ 2079 w 990510"/>
                    <a:gd name="connsiteY4" fmla="*/ 702566 h 2603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510" h="2603756">
                      <a:moveTo>
                        <a:pt x="2079" y="702566"/>
                      </a:moveTo>
                      <a:cubicBezTo>
                        <a:pt x="-21698" y="346761"/>
                        <a:pt x="160102" y="7920"/>
                        <a:pt x="462557" y="106"/>
                      </a:cubicBezTo>
                      <a:cubicBezTo>
                        <a:pt x="765012" y="-7708"/>
                        <a:pt x="961735" y="415496"/>
                        <a:pt x="985059" y="702566"/>
                      </a:cubicBezTo>
                      <a:cubicBezTo>
                        <a:pt x="1008383" y="989636"/>
                        <a:pt x="976249" y="2051048"/>
                        <a:pt x="493569" y="2603756"/>
                      </a:cubicBezTo>
                      <a:cubicBezTo>
                        <a:pt x="292946" y="1583212"/>
                        <a:pt x="25856" y="1058371"/>
                        <a:pt x="2079" y="7025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68000">
                      <a:schemeClr val="accent2">
                        <a:lumMod val="75000"/>
                      </a:schemeClr>
                    </a:gs>
                    <a:gs pos="0">
                      <a:srgbClr val="99CC00"/>
                    </a:gs>
                  </a:gsLst>
                  <a:lin ang="96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B0A9255F-6E3E-4059-9EC3-31905A47048D}"/>
                    </a:ext>
                  </a:extLst>
                </p:cNvPr>
                <p:cNvSpPr/>
                <p:nvPr/>
              </p:nvSpPr>
              <p:spPr>
                <a:xfrm>
                  <a:off x="5205602" y="3440705"/>
                  <a:ext cx="246196" cy="24619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楕円 683">
                  <a:extLst>
                    <a:ext uri="{FF2B5EF4-FFF2-40B4-BE49-F238E27FC236}">
                      <a16:creationId xmlns:a16="http://schemas.microsoft.com/office/drawing/2014/main" id="{951C5B16-A898-49CE-ADB7-B9D26AFF0CEB}"/>
                    </a:ext>
                  </a:extLst>
                </p:cNvPr>
                <p:cNvSpPr/>
                <p:nvPr/>
              </p:nvSpPr>
              <p:spPr>
                <a:xfrm>
                  <a:off x="5252854" y="3489972"/>
                  <a:ext cx="151695" cy="15169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楕円 684">
                  <a:extLst>
                    <a:ext uri="{FF2B5EF4-FFF2-40B4-BE49-F238E27FC236}">
                      <a16:creationId xmlns:a16="http://schemas.microsoft.com/office/drawing/2014/main" id="{2E8C2FE3-4889-4421-81B8-9C654937B68D}"/>
                    </a:ext>
                  </a:extLst>
                </p:cNvPr>
                <p:cNvSpPr/>
                <p:nvPr/>
              </p:nvSpPr>
              <p:spPr>
                <a:xfrm>
                  <a:off x="5285299" y="3526121"/>
                  <a:ext cx="52139" cy="52139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楕円 4">
                  <a:extLst>
                    <a:ext uri="{FF2B5EF4-FFF2-40B4-BE49-F238E27FC236}">
                      <a16:creationId xmlns:a16="http://schemas.microsoft.com/office/drawing/2014/main" id="{35537F0B-EA02-424B-911B-C37A953EB903}"/>
                    </a:ext>
                  </a:extLst>
                </p:cNvPr>
                <p:cNvSpPr/>
                <p:nvPr/>
              </p:nvSpPr>
              <p:spPr>
                <a:xfrm rot="20411724" flipV="1">
                  <a:off x="4625756" y="3883868"/>
                  <a:ext cx="518271" cy="199191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  <a:gd name="connsiteX0" fmla="*/ 212 w 797795"/>
                    <a:gd name="connsiteY0" fmla="*/ 358120 h 375407"/>
                    <a:gd name="connsiteX1" fmla="*/ 708970 w 797795"/>
                    <a:gd name="connsiteY1" fmla="*/ 405 h 375407"/>
                    <a:gd name="connsiteX2" fmla="*/ 787258 w 797795"/>
                    <a:gd name="connsiteY2" fmla="*/ 289540 h 375407"/>
                    <a:gd name="connsiteX3" fmla="*/ 212 w 797795"/>
                    <a:gd name="connsiteY3" fmla="*/ 358120 h 375407"/>
                    <a:gd name="connsiteX0" fmla="*/ 186 w 909785"/>
                    <a:gd name="connsiteY0" fmla="*/ 461791 h 470540"/>
                    <a:gd name="connsiteX1" fmla="*/ 814797 w 909785"/>
                    <a:gd name="connsiteY1" fmla="*/ 2235 h 470540"/>
                    <a:gd name="connsiteX2" fmla="*/ 893085 w 909785"/>
                    <a:gd name="connsiteY2" fmla="*/ 291370 h 470540"/>
                    <a:gd name="connsiteX3" fmla="*/ 186 w 909785"/>
                    <a:gd name="connsiteY3" fmla="*/ 461791 h 470540"/>
                    <a:gd name="connsiteX0" fmla="*/ 824 w 893724"/>
                    <a:gd name="connsiteY0" fmla="*/ 420989 h 427826"/>
                    <a:gd name="connsiteX1" fmla="*/ 735691 w 893724"/>
                    <a:gd name="connsiteY1" fmla="*/ 2635 h 427826"/>
                    <a:gd name="connsiteX2" fmla="*/ 893723 w 893724"/>
                    <a:gd name="connsiteY2" fmla="*/ 250568 h 427826"/>
                    <a:gd name="connsiteX3" fmla="*/ 824 w 893724"/>
                    <a:gd name="connsiteY3" fmla="*/ 420989 h 427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93724" h="427826">
                      <a:moveTo>
                        <a:pt x="824" y="420989"/>
                      </a:moveTo>
                      <a:cubicBezTo>
                        <a:pt x="-25515" y="379667"/>
                        <a:pt x="586875" y="31038"/>
                        <a:pt x="735691" y="2635"/>
                      </a:cubicBezTo>
                      <a:cubicBezTo>
                        <a:pt x="884507" y="-25768"/>
                        <a:pt x="893723" y="183459"/>
                        <a:pt x="893723" y="250568"/>
                      </a:cubicBezTo>
                      <a:cubicBezTo>
                        <a:pt x="795751" y="305110"/>
                        <a:pt x="27163" y="462311"/>
                        <a:pt x="824" y="420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5000">
                      <a:schemeClr val="tx1">
                        <a:lumMod val="75000"/>
                        <a:lumOff val="25000"/>
                      </a:schemeClr>
                    </a:gs>
                    <a:gs pos="36000">
                      <a:schemeClr val="accent2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楕円 4">
                  <a:extLst>
                    <a:ext uri="{FF2B5EF4-FFF2-40B4-BE49-F238E27FC236}">
                      <a16:creationId xmlns:a16="http://schemas.microsoft.com/office/drawing/2014/main" id="{088B54F1-77DF-405D-BB59-624B8F95539D}"/>
                    </a:ext>
                  </a:extLst>
                </p:cNvPr>
                <p:cNvSpPr/>
                <p:nvPr/>
              </p:nvSpPr>
              <p:spPr>
                <a:xfrm>
                  <a:off x="4443609" y="3728982"/>
                  <a:ext cx="691676" cy="258921"/>
                </a:xfrm>
                <a:custGeom>
                  <a:avLst/>
                  <a:gdLst>
                    <a:gd name="connsiteX0" fmla="*/ 0 w 886105"/>
                    <a:gd name="connsiteY0" fmla="*/ 121511 h 243021"/>
                    <a:gd name="connsiteX1" fmla="*/ 443053 w 886105"/>
                    <a:gd name="connsiteY1" fmla="*/ 0 h 243021"/>
                    <a:gd name="connsiteX2" fmla="*/ 886106 w 886105"/>
                    <a:gd name="connsiteY2" fmla="*/ 121511 h 243021"/>
                    <a:gd name="connsiteX3" fmla="*/ 443053 w 886105"/>
                    <a:gd name="connsiteY3" fmla="*/ 243022 h 243021"/>
                    <a:gd name="connsiteX4" fmla="*/ 0 w 886105"/>
                    <a:gd name="connsiteY4" fmla="*/ 121511 h 243021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797 w 887903"/>
                    <a:gd name="connsiteY0" fmla="*/ 220571 h 342082"/>
                    <a:gd name="connsiteX1" fmla="*/ 589630 w 887903"/>
                    <a:gd name="connsiteY1" fmla="*/ 0 h 342082"/>
                    <a:gd name="connsiteX2" fmla="*/ 887903 w 887903"/>
                    <a:gd name="connsiteY2" fmla="*/ 220571 h 342082"/>
                    <a:gd name="connsiteX3" fmla="*/ 444850 w 887903"/>
                    <a:gd name="connsiteY3" fmla="*/ 342082 h 342082"/>
                    <a:gd name="connsiteX4" fmla="*/ 1797 w 887903"/>
                    <a:gd name="connsiteY4" fmla="*/ 220571 h 34208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95 w 887401"/>
                    <a:gd name="connsiteY0" fmla="*/ 328537 h 364112"/>
                    <a:gd name="connsiteX1" fmla="*/ 589128 w 887401"/>
                    <a:gd name="connsiteY1" fmla="*/ 1286 h 364112"/>
                    <a:gd name="connsiteX2" fmla="*/ 887401 w 887401"/>
                    <a:gd name="connsiteY2" fmla="*/ 221857 h 364112"/>
                    <a:gd name="connsiteX3" fmla="*/ 444348 w 887401"/>
                    <a:gd name="connsiteY3" fmla="*/ 343368 h 364112"/>
                    <a:gd name="connsiteX4" fmla="*/ 1295 w 887401"/>
                    <a:gd name="connsiteY4" fmla="*/ 328537 h 364112"/>
                    <a:gd name="connsiteX0" fmla="*/ 1235 w 788281"/>
                    <a:gd name="connsiteY0" fmla="*/ 327715 h 361125"/>
                    <a:gd name="connsiteX1" fmla="*/ 589068 w 788281"/>
                    <a:gd name="connsiteY1" fmla="*/ 464 h 361125"/>
                    <a:gd name="connsiteX2" fmla="*/ 788281 w 788281"/>
                    <a:gd name="connsiteY2" fmla="*/ 259135 h 361125"/>
                    <a:gd name="connsiteX3" fmla="*/ 444288 w 788281"/>
                    <a:gd name="connsiteY3" fmla="*/ 342546 h 361125"/>
                    <a:gd name="connsiteX4" fmla="*/ 1235 w 788281"/>
                    <a:gd name="connsiteY4" fmla="*/ 327715 h 361125"/>
                    <a:gd name="connsiteX0" fmla="*/ 0 w 787046"/>
                    <a:gd name="connsiteY0" fmla="*/ 327715 h 342860"/>
                    <a:gd name="connsiteX1" fmla="*/ 587833 w 787046"/>
                    <a:gd name="connsiteY1" fmla="*/ 464 h 342860"/>
                    <a:gd name="connsiteX2" fmla="*/ 787046 w 787046"/>
                    <a:gd name="connsiteY2" fmla="*/ 259135 h 342860"/>
                    <a:gd name="connsiteX3" fmla="*/ 0 w 787046"/>
                    <a:gd name="connsiteY3" fmla="*/ 327715 h 342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7046" h="342860">
                      <a:moveTo>
                        <a:pt x="0" y="327715"/>
                      </a:moveTo>
                      <a:cubicBezTo>
                        <a:pt x="24130" y="270701"/>
                        <a:pt x="456659" y="11894"/>
                        <a:pt x="587833" y="464"/>
                      </a:cubicBezTo>
                      <a:cubicBezTo>
                        <a:pt x="719007" y="-10966"/>
                        <a:pt x="787046" y="192026"/>
                        <a:pt x="787046" y="259135"/>
                      </a:cubicBezTo>
                      <a:cubicBezTo>
                        <a:pt x="689074" y="313677"/>
                        <a:pt x="33202" y="370827"/>
                        <a:pt x="0" y="32771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5000">
                      <a:schemeClr val="tx1">
                        <a:lumMod val="75000"/>
                        <a:lumOff val="25000"/>
                      </a:schemeClr>
                    </a:gs>
                    <a:gs pos="36000">
                      <a:schemeClr val="accent2">
                        <a:lumMod val="75000"/>
                      </a:schemeClr>
                    </a:gs>
                  </a:gsLst>
                  <a:lin ang="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2FB7E9A4-2FA5-4A63-97C4-19549074166C}"/>
                  </a:ext>
                </a:extLst>
              </p:cNvPr>
              <p:cNvSpPr/>
              <p:nvPr/>
            </p:nvSpPr>
            <p:spPr>
              <a:xfrm rot="8250597">
                <a:off x="2786497" y="1863805"/>
                <a:ext cx="547692" cy="985012"/>
              </a:xfrm>
              <a:custGeom>
                <a:avLst/>
                <a:gdLst>
                  <a:gd name="connsiteX0" fmla="*/ 547692 w 547692"/>
                  <a:gd name="connsiteY0" fmla="*/ 672379 h 985012"/>
                  <a:gd name="connsiteX1" fmla="*/ 547692 w 547692"/>
                  <a:gd name="connsiteY1" fmla="*/ 672377 h 985012"/>
                  <a:gd name="connsiteX2" fmla="*/ 547692 w 547692"/>
                  <a:gd name="connsiteY2" fmla="*/ 672377 h 985012"/>
                  <a:gd name="connsiteX3" fmla="*/ 536750 w 547692"/>
                  <a:gd name="connsiteY3" fmla="*/ 668319 h 985012"/>
                  <a:gd name="connsiteX4" fmla="*/ 398027 w 547692"/>
                  <a:gd name="connsiteY4" fmla="*/ 349944 h 985012"/>
                  <a:gd name="connsiteX5" fmla="*/ 335564 w 547692"/>
                  <a:gd name="connsiteY5" fmla="*/ 0 h 985012"/>
                  <a:gd name="connsiteX6" fmla="*/ 419827 w 547692"/>
                  <a:gd name="connsiteY6" fmla="*/ 343067 h 985012"/>
                  <a:gd name="connsiteX7" fmla="*/ 517229 w 547692"/>
                  <a:gd name="connsiteY7" fmla="*/ 607870 h 985012"/>
                  <a:gd name="connsiteX8" fmla="*/ 547692 w 547692"/>
                  <a:gd name="connsiteY8" fmla="*/ 672377 h 985012"/>
                  <a:gd name="connsiteX9" fmla="*/ 531467 w 547692"/>
                  <a:gd name="connsiteY9" fmla="*/ 832205 h 985012"/>
                  <a:gd name="connsiteX10" fmla="*/ 531466 w 547692"/>
                  <a:gd name="connsiteY10" fmla="*/ 832203 h 985012"/>
                  <a:gd name="connsiteX11" fmla="*/ 531467 w 547692"/>
                  <a:gd name="connsiteY11" fmla="*/ 832203 h 985012"/>
                  <a:gd name="connsiteX12" fmla="*/ 520577 w 547692"/>
                  <a:gd name="connsiteY12" fmla="*/ 828007 h 985012"/>
                  <a:gd name="connsiteX13" fmla="*/ 385904 w 547692"/>
                  <a:gd name="connsiteY13" fmla="*/ 507897 h 985012"/>
                  <a:gd name="connsiteX14" fmla="*/ 327885 w 547692"/>
                  <a:gd name="connsiteY14" fmla="*/ 157189 h 985012"/>
                  <a:gd name="connsiteX15" fmla="*/ 407790 w 547692"/>
                  <a:gd name="connsiteY15" fmla="*/ 501298 h 985012"/>
                  <a:gd name="connsiteX16" fmla="*/ 501825 w 547692"/>
                  <a:gd name="connsiteY16" fmla="*/ 767315 h 985012"/>
                  <a:gd name="connsiteX17" fmla="*/ 531466 w 547692"/>
                  <a:gd name="connsiteY17" fmla="*/ 832203 h 985012"/>
                  <a:gd name="connsiteX18" fmla="*/ 409108 w 547692"/>
                  <a:gd name="connsiteY18" fmla="*/ 746020 h 985012"/>
                  <a:gd name="connsiteX19" fmla="*/ 409108 w 547692"/>
                  <a:gd name="connsiteY19" fmla="*/ 746018 h 985012"/>
                  <a:gd name="connsiteX20" fmla="*/ 409108 w 547692"/>
                  <a:gd name="connsiteY20" fmla="*/ 746018 h 985012"/>
                  <a:gd name="connsiteX21" fmla="*/ 398750 w 547692"/>
                  <a:gd name="connsiteY21" fmla="*/ 740642 h 985012"/>
                  <a:gd name="connsiteX22" fmla="*/ 300339 w 547692"/>
                  <a:gd name="connsiteY22" fmla="*/ 407592 h 985012"/>
                  <a:gd name="connsiteX23" fmla="*/ 281499 w 547692"/>
                  <a:gd name="connsiteY23" fmla="*/ 52616 h 985012"/>
                  <a:gd name="connsiteX24" fmla="*/ 322821 w 547692"/>
                  <a:gd name="connsiteY24" fmla="*/ 403456 h 985012"/>
                  <a:gd name="connsiteX25" fmla="*/ 386831 w 547692"/>
                  <a:gd name="connsiteY25" fmla="*/ 678247 h 985012"/>
                  <a:gd name="connsiteX26" fmla="*/ 409108 w 547692"/>
                  <a:gd name="connsiteY26" fmla="*/ 746018 h 985012"/>
                  <a:gd name="connsiteX27" fmla="*/ 358401 w 547692"/>
                  <a:gd name="connsiteY27" fmla="*/ 876188 h 985012"/>
                  <a:gd name="connsiteX28" fmla="*/ 358400 w 547692"/>
                  <a:gd name="connsiteY28" fmla="*/ 876186 h 985012"/>
                  <a:gd name="connsiteX29" fmla="*/ 358401 w 547692"/>
                  <a:gd name="connsiteY29" fmla="*/ 876186 h 985012"/>
                  <a:gd name="connsiteX30" fmla="*/ 348154 w 547692"/>
                  <a:gd name="connsiteY30" fmla="*/ 870600 h 985012"/>
                  <a:gd name="connsiteX31" fmla="*/ 256552 w 547692"/>
                  <a:gd name="connsiteY31" fmla="*/ 535614 h 985012"/>
                  <a:gd name="connsiteX32" fmla="*/ 244949 w 547692"/>
                  <a:gd name="connsiteY32" fmla="*/ 180328 h 985012"/>
                  <a:gd name="connsiteX33" fmla="*/ 279113 w 547692"/>
                  <a:gd name="connsiteY33" fmla="*/ 531936 h 985012"/>
                  <a:gd name="connsiteX34" fmla="*/ 337509 w 547692"/>
                  <a:gd name="connsiteY34" fmla="*/ 807975 h 985012"/>
                  <a:gd name="connsiteX35" fmla="*/ 358400 w 547692"/>
                  <a:gd name="connsiteY35" fmla="*/ 876186 h 985012"/>
                  <a:gd name="connsiteX36" fmla="*/ 229999 w 547692"/>
                  <a:gd name="connsiteY36" fmla="*/ 796820 h 985012"/>
                  <a:gd name="connsiteX37" fmla="*/ 229998 w 547692"/>
                  <a:gd name="connsiteY37" fmla="*/ 796818 h 985012"/>
                  <a:gd name="connsiteX38" fmla="*/ 229999 w 547692"/>
                  <a:gd name="connsiteY38" fmla="*/ 796818 h 985012"/>
                  <a:gd name="connsiteX39" fmla="*/ 220652 w 547692"/>
                  <a:gd name="connsiteY39" fmla="*/ 789830 h 985012"/>
                  <a:gd name="connsiteX40" fmla="*/ 177707 w 547692"/>
                  <a:gd name="connsiteY40" fmla="*/ 445210 h 985012"/>
                  <a:gd name="connsiteX41" fmla="*/ 216837 w 547692"/>
                  <a:gd name="connsiteY41" fmla="*/ 91895 h 985012"/>
                  <a:gd name="connsiteX42" fmla="*/ 200562 w 547692"/>
                  <a:gd name="connsiteY42" fmla="*/ 444784 h 985012"/>
                  <a:gd name="connsiteX43" fmla="*/ 219038 w 547692"/>
                  <a:gd name="connsiteY43" fmla="*/ 726327 h 985012"/>
                  <a:gd name="connsiteX44" fmla="*/ 229998 w 547692"/>
                  <a:gd name="connsiteY44" fmla="*/ 796818 h 985012"/>
                  <a:gd name="connsiteX45" fmla="*/ 12427 w 547692"/>
                  <a:gd name="connsiteY45" fmla="*/ 824803 h 985012"/>
                  <a:gd name="connsiteX46" fmla="*/ 4928 w 547692"/>
                  <a:gd name="connsiteY46" fmla="*/ 815861 h 985012"/>
                  <a:gd name="connsiteX47" fmla="*/ 41978 w 547692"/>
                  <a:gd name="connsiteY47" fmla="*/ 470559 h 985012"/>
                  <a:gd name="connsiteX48" fmla="*/ 160915 w 547692"/>
                  <a:gd name="connsiteY48" fmla="*/ 135571 h 985012"/>
                  <a:gd name="connsiteX49" fmla="*/ 64324 w 547692"/>
                  <a:gd name="connsiteY49" fmla="*/ 475374 h 985012"/>
                  <a:gd name="connsiteX50" fmla="*/ 17887 w 547692"/>
                  <a:gd name="connsiteY50" fmla="*/ 753675 h 985012"/>
                  <a:gd name="connsiteX51" fmla="*/ 12427 w 547692"/>
                  <a:gd name="connsiteY51" fmla="*/ 824805 h 985012"/>
                  <a:gd name="connsiteX52" fmla="*/ 12427 w 547692"/>
                  <a:gd name="connsiteY52" fmla="*/ 824803 h 985012"/>
                  <a:gd name="connsiteX53" fmla="*/ 12427 w 547692"/>
                  <a:gd name="connsiteY53" fmla="*/ 824803 h 985012"/>
                  <a:gd name="connsiteX54" fmla="*/ 151694 w 547692"/>
                  <a:gd name="connsiteY54" fmla="*/ 985012 h 985012"/>
                  <a:gd name="connsiteX55" fmla="*/ 151694 w 547692"/>
                  <a:gd name="connsiteY55" fmla="*/ 985010 h 985012"/>
                  <a:gd name="connsiteX56" fmla="*/ 151694 w 547692"/>
                  <a:gd name="connsiteY56" fmla="*/ 985010 h 985012"/>
                  <a:gd name="connsiteX57" fmla="*/ 142480 w 547692"/>
                  <a:gd name="connsiteY57" fmla="*/ 977848 h 985012"/>
                  <a:gd name="connsiteX58" fmla="*/ 105975 w 547692"/>
                  <a:gd name="connsiteY58" fmla="*/ 632487 h 985012"/>
                  <a:gd name="connsiteX59" fmla="*/ 151694 w 547692"/>
                  <a:gd name="connsiteY59" fmla="*/ 279964 h 985012"/>
                  <a:gd name="connsiteX60" fmla="*/ 128834 w 547692"/>
                  <a:gd name="connsiteY60" fmla="*/ 632488 h 985012"/>
                  <a:gd name="connsiteX61" fmla="*/ 142051 w 547692"/>
                  <a:gd name="connsiteY61" fmla="*/ 914327 h 985012"/>
                  <a:gd name="connsiteX62" fmla="*/ 151694 w 547692"/>
                  <a:gd name="connsiteY62" fmla="*/ 985010 h 985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47692" h="985012">
                    <a:moveTo>
                      <a:pt x="547692" y="672379"/>
                    </a:moveTo>
                    <a:lnTo>
                      <a:pt x="547692" y="672377"/>
                    </a:lnTo>
                    <a:lnTo>
                      <a:pt x="547692" y="672377"/>
                    </a:lnTo>
                    <a:close/>
                    <a:moveTo>
                      <a:pt x="536750" y="668319"/>
                    </a:moveTo>
                    <a:cubicBezTo>
                      <a:pt x="506992" y="643239"/>
                      <a:pt x="449282" y="512407"/>
                      <a:pt x="398027" y="349944"/>
                    </a:cubicBezTo>
                    <a:cubicBezTo>
                      <a:pt x="339450" y="164272"/>
                      <a:pt x="311484" y="7597"/>
                      <a:pt x="335564" y="0"/>
                    </a:cubicBezTo>
                    <a:cubicBezTo>
                      <a:pt x="346879" y="83693"/>
                      <a:pt x="378097" y="210794"/>
                      <a:pt x="419827" y="343067"/>
                    </a:cubicBezTo>
                    <a:cubicBezTo>
                      <a:pt x="451125" y="442272"/>
                      <a:pt x="485596" y="535701"/>
                      <a:pt x="517229" y="607870"/>
                    </a:cubicBezTo>
                    <a:lnTo>
                      <a:pt x="547692" y="672377"/>
                    </a:lnTo>
                    <a:close/>
                    <a:moveTo>
                      <a:pt x="531467" y="832205"/>
                    </a:moveTo>
                    <a:lnTo>
                      <a:pt x="531466" y="832203"/>
                    </a:lnTo>
                    <a:lnTo>
                      <a:pt x="531467" y="832203"/>
                    </a:lnTo>
                    <a:close/>
                    <a:moveTo>
                      <a:pt x="520577" y="828007"/>
                    </a:moveTo>
                    <a:cubicBezTo>
                      <a:pt x="491139" y="802551"/>
                      <a:pt x="435095" y="670997"/>
                      <a:pt x="385904" y="507897"/>
                    </a:cubicBezTo>
                    <a:cubicBezTo>
                      <a:pt x="329687" y="321497"/>
                      <a:pt x="303710" y="164480"/>
                      <a:pt x="327885" y="157189"/>
                    </a:cubicBezTo>
                    <a:cubicBezTo>
                      <a:pt x="338137" y="241018"/>
                      <a:pt x="367740" y="368506"/>
                      <a:pt x="407790" y="501298"/>
                    </a:cubicBezTo>
                    <a:cubicBezTo>
                      <a:pt x="437827" y="600891"/>
                      <a:pt x="471110" y="694750"/>
                      <a:pt x="501825" y="767315"/>
                    </a:cubicBezTo>
                    <a:lnTo>
                      <a:pt x="531466" y="832203"/>
                    </a:lnTo>
                    <a:close/>
                    <a:moveTo>
                      <a:pt x="409108" y="746020"/>
                    </a:moveTo>
                    <a:lnTo>
                      <a:pt x="409108" y="746018"/>
                    </a:lnTo>
                    <a:lnTo>
                      <a:pt x="409108" y="746018"/>
                    </a:lnTo>
                    <a:close/>
                    <a:moveTo>
                      <a:pt x="398750" y="740642"/>
                    </a:moveTo>
                    <a:cubicBezTo>
                      <a:pt x="372311" y="712084"/>
                      <a:pt x="331173" y="575135"/>
                      <a:pt x="300339" y="407592"/>
                    </a:cubicBezTo>
                    <a:cubicBezTo>
                      <a:pt x="265101" y="216114"/>
                      <a:pt x="256666" y="57187"/>
                      <a:pt x="281499" y="52616"/>
                    </a:cubicBezTo>
                    <a:cubicBezTo>
                      <a:pt x="282408" y="137065"/>
                      <a:pt x="297717" y="267046"/>
                      <a:pt x="322821" y="403456"/>
                    </a:cubicBezTo>
                    <a:cubicBezTo>
                      <a:pt x="341649" y="505762"/>
                      <a:pt x="364338" y="602728"/>
                      <a:pt x="386831" y="678247"/>
                    </a:cubicBezTo>
                    <a:lnTo>
                      <a:pt x="409108" y="746018"/>
                    </a:lnTo>
                    <a:close/>
                    <a:moveTo>
                      <a:pt x="358401" y="876188"/>
                    </a:moveTo>
                    <a:lnTo>
                      <a:pt x="358400" y="876186"/>
                    </a:lnTo>
                    <a:lnTo>
                      <a:pt x="358401" y="876186"/>
                    </a:lnTo>
                    <a:close/>
                    <a:moveTo>
                      <a:pt x="348154" y="870600"/>
                    </a:moveTo>
                    <a:cubicBezTo>
                      <a:pt x="322303" y="841509"/>
                      <a:pt x="283965" y="703750"/>
                      <a:pt x="256552" y="535614"/>
                    </a:cubicBezTo>
                    <a:cubicBezTo>
                      <a:pt x="225223" y="343458"/>
                      <a:pt x="220028" y="184391"/>
                      <a:pt x="244949" y="180328"/>
                    </a:cubicBezTo>
                    <a:cubicBezTo>
                      <a:pt x="244138" y="264778"/>
                      <a:pt x="256794" y="395044"/>
                      <a:pt x="279113" y="531936"/>
                    </a:cubicBezTo>
                    <a:cubicBezTo>
                      <a:pt x="295852" y="634605"/>
                      <a:pt x="316560" y="732014"/>
                      <a:pt x="337509" y="807975"/>
                    </a:cubicBezTo>
                    <a:lnTo>
                      <a:pt x="358400" y="876186"/>
                    </a:lnTo>
                    <a:close/>
                    <a:moveTo>
                      <a:pt x="229999" y="796820"/>
                    </a:moveTo>
                    <a:lnTo>
                      <a:pt x="229998" y="796818"/>
                    </a:lnTo>
                    <a:lnTo>
                      <a:pt x="229999" y="796818"/>
                    </a:lnTo>
                    <a:close/>
                    <a:moveTo>
                      <a:pt x="220652" y="789830"/>
                    </a:moveTo>
                    <a:cubicBezTo>
                      <a:pt x="199209" y="757353"/>
                      <a:pt x="180887" y="615537"/>
                      <a:pt x="177707" y="445210"/>
                    </a:cubicBezTo>
                    <a:cubicBezTo>
                      <a:pt x="174072" y="250551"/>
                      <a:pt x="191591" y="92366"/>
                      <a:pt x="216837" y="91895"/>
                    </a:cubicBezTo>
                    <a:cubicBezTo>
                      <a:pt x="204003" y="175368"/>
                      <a:pt x="197972" y="306109"/>
                      <a:pt x="200562" y="444784"/>
                    </a:cubicBezTo>
                    <a:cubicBezTo>
                      <a:pt x="202504" y="548791"/>
                      <a:pt x="209124" y="648156"/>
                      <a:pt x="219038" y="726327"/>
                    </a:cubicBezTo>
                    <a:lnTo>
                      <a:pt x="229998" y="796818"/>
                    </a:lnTo>
                    <a:close/>
                    <a:moveTo>
                      <a:pt x="12427" y="824803"/>
                    </a:moveTo>
                    <a:lnTo>
                      <a:pt x="4928" y="815861"/>
                    </a:lnTo>
                    <a:cubicBezTo>
                      <a:pt x="-8515" y="779340"/>
                      <a:pt x="6099" y="637094"/>
                      <a:pt x="41978" y="470559"/>
                    </a:cubicBezTo>
                    <a:cubicBezTo>
                      <a:pt x="82981" y="280232"/>
                      <a:pt x="136232" y="130253"/>
                      <a:pt x="160915" y="135571"/>
                    </a:cubicBezTo>
                    <a:cubicBezTo>
                      <a:pt x="129321" y="213893"/>
                      <a:pt x="93535" y="339785"/>
                      <a:pt x="64324" y="475374"/>
                    </a:cubicBezTo>
                    <a:cubicBezTo>
                      <a:pt x="42415" y="577065"/>
                      <a:pt x="26123" y="675309"/>
                      <a:pt x="17887" y="753675"/>
                    </a:cubicBezTo>
                    <a:close/>
                    <a:moveTo>
                      <a:pt x="12427" y="824805"/>
                    </a:moveTo>
                    <a:lnTo>
                      <a:pt x="12427" y="824803"/>
                    </a:lnTo>
                    <a:lnTo>
                      <a:pt x="12427" y="824803"/>
                    </a:lnTo>
                    <a:close/>
                    <a:moveTo>
                      <a:pt x="151694" y="985012"/>
                    </a:moveTo>
                    <a:lnTo>
                      <a:pt x="151694" y="985010"/>
                    </a:lnTo>
                    <a:lnTo>
                      <a:pt x="151694" y="985010"/>
                    </a:lnTo>
                    <a:close/>
                    <a:moveTo>
                      <a:pt x="142480" y="977848"/>
                    </a:moveTo>
                    <a:cubicBezTo>
                      <a:pt x="121647" y="944976"/>
                      <a:pt x="105975" y="802843"/>
                      <a:pt x="105975" y="632487"/>
                    </a:cubicBezTo>
                    <a:cubicBezTo>
                      <a:pt x="105975" y="437794"/>
                      <a:pt x="126444" y="279964"/>
                      <a:pt x="151694" y="279964"/>
                    </a:cubicBezTo>
                    <a:cubicBezTo>
                      <a:pt x="137304" y="363183"/>
                      <a:pt x="128834" y="493788"/>
                      <a:pt x="128834" y="632488"/>
                    </a:cubicBezTo>
                    <a:cubicBezTo>
                      <a:pt x="128834" y="736512"/>
                      <a:pt x="133598" y="835984"/>
                      <a:pt x="142051" y="914327"/>
                    </a:cubicBezTo>
                    <a:lnTo>
                      <a:pt x="151694" y="9850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7D771000-694C-4258-AD67-4164A8CABFB2}"/>
              </a:ext>
            </a:extLst>
          </p:cNvPr>
          <p:cNvGrpSpPr/>
          <p:nvPr/>
        </p:nvGrpSpPr>
        <p:grpSpPr>
          <a:xfrm>
            <a:off x="6673432" y="4242893"/>
            <a:ext cx="2495232" cy="1726153"/>
            <a:chOff x="752045" y="1365250"/>
            <a:chExt cx="2495232" cy="1726153"/>
          </a:xfrm>
        </p:grpSpPr>
        <p:sp>
          <p:nvSpPr>
            <p:cNvPr id="689" name="楕円 688">
              <a:extLst>
                <a:ext uri="{FF2B5EF4-FFF2-40B4-BE49-F238E27FC236}">
                  <a16:creationId xmlns:a16="http://schemas.microsoft.com/office/drawing/2014/main" id="{69E68981-B640-4770-8DFE-1B3ABC72B5B7}"/>
                </a:ext>
              </a:extLst>
            </p:cNvPr>
            <p:cNvSpPr/>
            <p:nvPr/>
          </p:nvSpPr>
          <p:spPr>
            <a:xfrm>
              <a:off x="1252488" y="2818353"/>
              <a:ext cx="1498600" cy="27305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A71C2521-D377-4688-AAFF-DF944D0F0A4B}"/>
                </a:ext>
              </a:extLst>
            </p:cNvPr>
            <p:cNvGrpSpPr/>
            <p:nvPr/>
          </p:nvGrpSpPr>
          <p:grpSpPr>
            <a:xfrm>
              <a:off x="752045" y="1365250"/>
              <a:ext cx="2495232" cy="1597024"/>
              <a:chOff x="1825195" y="2024015"/>
              <a:chExt cx="4412618" cy="2824209"/>
            </a:xfrm>
          </p:grpSpPr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AC1B40F4-D901-48CC-B710-E2F76298ECD1}"/>
                  </a:ext>
                </a:extLst>
              </p:cNvPr>
              <p:cNvGrpSpPr/>
              <p:nvPr/>
            </p:nvGrpSpPr>
            <p:grpSpPr>
              <a:xfrm>
                <a:off x="1825195" y="2024015"/>
                <a:ext cx="4412618" cy="2824209"/>
                <a:chOff x="1825195" y="2024015"/>
                <a:chExt cx="4412618" cy="2824209"/>
              </a:xfrm>
            </p:grpSpPr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D63F4E1B-DE34-469E-8A14-92E83E0F70EE}"/>
                    </a:ext>
                  </a:extLst>
                </p:cNvPr>
                <p:cNvSpPr/>
                <p:nvPr/>
              </p:nvSpPr>
              <p:spPr>
                <a:xfrm>
                  <a:off x="1941317" y="2136474"/>
                  <a:ext cx="4172006" cy="2711750"/>
                </a:xfrm>
                <a:custGeom>
                  <a:avLst/>
                  <a:gdLst>
                    <a:gd name="connsiteX0" fmla="*/ 2459523 w 4172006"/>
                    <a:gd name="connsiteY0" fmla="*/ 0 h 2711750"/>
                    <a:gd name="connsiteX1" fmla="*/ 2191590 w 4172006"/>
                    <a:gd name="connsiteY1" fmla="*/ 644332 h 2711750"/>
                    <a:gd name="connsiteX2" fmla="*/ 2116636 w 4172006"/>
                    <a:gd name="connsiteY2" fmla="*/ 761463 h 2711750"/>
                    <a:gd name="connsiteX3" fmla="*/ 2117769 w 4172006"/>
                    <a:gd name="connsiteY3" fmla="*/ 930312 h 2711750"/>
                    <a:gd name="connsiteX4" fmla="*/ 2124958 w 4172006"/>
                    <a:gd name="connsiteY4" fmla="*/ 1416208 h 2711750"/>
                    <a:gd name="connsiteX5" fmla="*/ 2125993 w 4172006"/>
                    <a:gd name="connsiteY5" fmla="*/ 1458120 h 2711750"/>
                    <a:gd name="connsiteX6" fmla="*/ 2138615 w 4172006"/>
                    <a:gd name="connsiteY6" fmla="*/ 1442389 h 2711750"/>
                    <a:gd name="connsiteX7" fmla="*/ 2359981 w 4172006"/>
                    <a:gd name="connsiteY7" fmla="*/ 1103743 h 2711750"/>
                    <a:gd name="connsiteX8" fmla="*/ 2387175 w 4172006"/>
                    <a:gd name="connsiteY8" fmla="*/ 1047427 h 2711750"/>
                    <a:gd name="connsiteX9" fmla="*/ 2397042 w 4172006"/>
                    <a:gd name="connsiteY9" fmla="*/ 1057751 h 2711750"/>
                    <a:gd name="connsiteX10" fmla="*/ 2161884 w 4172006"/>
                    <a:gd name="connsiteY10" fmla="*/ 1525403 h 2711750"/>
                    <a:gd name="connsiteX11" fmla="*/ 2128669 w 4172006"/>
                    <a:gd name="connsiteY11" fmla="*/ 1566505 h 2711750"/>
                    <a:gd name="connsiteX12" fmla="*/ 2137466 w 4172006"/>
                    <a:gd name="connsiteY12" fmla="*/ 1922868 h 2711750"/>
                    <a:gd name="connsiteX13" fmla="*/ 2144546 w 4172006"/>
                    <a:gd name="connsiteY13" fmla="*/ 2123148 h 2711750"/>
                    <a:gd name="connsiteX14" fmla="*/ 2301305 w 4172006"/>
                    <a:gd name="connsiteY14" fmla="*/ 1834751 h 2711750"/>
                    <a:gd name="connsiteX15" fmla="*/ 2463438 w 4172006"/>
                    <a:gd name="connsiteY15" fmla="*/ 1522686 h 2711750"/>
                    <a:gd name="connsiteX16" fmla="*/ 2540984 w 4172006"/>
                    <a:gd name="connsiteY16" fmla="*/ 1367483 h 2711750"/>
                    <a:gd name="connsiteX17" fmla="*/ 2520521 w 4172006"/>
                    <a:gd name="connsiteY17" fmla="*/ 1259114 h 2711750"/>
                    <a:gd name="connsiteX18" fmla="*/ 2532684 w 4172006"/>
                    <a:gd name="connsiteY18" fmla="*/ 771267 h 2711750"/>
                    <a:gd name="connsiteX19" fmla="*/ 2567475 w 4172006"/>
                    <a:gd name="connsiteY19" fmla="*/ 1197788 h 2711750"/>
                    <a:gd name="connsiteX20" fmla="*/ 2583266 w 4172006"/>
                    <a:gd name="connsiteY20" fmla="*/ 1282859 h 2711750"/>
                    <a:gd name="connsiteX21" fmla="*/ 2611285 w 4172006"/>
                    <a:gd name="connsiteY21" fmla="*/ 1226781 h 2711750"/>
                    <a:gd name="connsiteX22" fmla="*/ 2854816 w 4172006"/>
                    <a:gd name="connsiteY22" fmla="*/ 702143 h 2711750"/>
                    <a:gd name="connsiteX23" fmla="*/ 2929456 w 4172006"/>
                    <a:gd name="connsiteY23" fmla="*/ 523996 h 2711750"/>
                    <a:gd name="connsiteX24" fmla="*/ 2942649 w 4172006"/>
                    <a:gd name="connsiteY24" fmla="*/ 540903 h 2711750"/>
                    <a:gd name="connsiteX25" fmla="*/ 2305919 w 4172006"/>
                    <a:gd name="connsiteY25" fmla="*/ 2030173 h 2711750"/>
                    <a:gd name="connsiteX26" fmla="*/ 2198325 w 4172006"/>
                    <a:gd name="connsiteY26" fmla="*/ 2227395 h 2711750"/>
                    <a:gd name="connsiteX27" fmla="*/ 2572798 w 4172006"/>
                    <a:gd name="connsiteY27" fmla="*/ 1865837 h 2711750"/>
                    <a:gd name="connsiteX28" fmla="*/ 2757811 w 4172006"/>
                    <a:gd name="connsiteY28" fmla="*/ 1682891 h 2711750"/>
                    <a:gd name="connsiteX29" fmla="*/ 2883476 w 4172006"/>
                    <a:gd name="connsiteY29" fmla="*/ 1556851 h 2711750"/>
                    <a:gd name="connsiteX30" fmla="*/ 2892271 w 4172006"/>
                    <a:gd name="connsiteY30" fmla="*/ 1447160 h 2711750"/>
                    <a:gd name="connsiteX31" fmla="*/ 3033047 w 4172006"/>
                    <a:gd name="connsiteY31" fmla="*/ 973262 h 2711750"/>
                    <a:gd name="connsiteX32" fmla="*/ 2954003 w 4172006"/>
                    <a:gd name="connsiteY32" fmla="*/ 1396766 h 2711750"/>
                    <a:gd name="connsiteX33" fmla="*/ 2945897 w 4172006"/>
                    <a:gd name="connsiteY33" fmla="*/ 1494084 h 2711750"/>
                    <a:gd name="connsiteX34" fmla="*/ 3104490 w 4172006"/>
                    <a:gd name="connsiteY34" fmla="*/ 1332580 h 2711750"/>
                    <a:gd name="connsiteX35" fmla="*/ 3264063 w 4172006"/>
                    <a:gd name="connsiteY35" fmla="*/ 1167351 h 2711750"/>
                    <a:gd name="connsiteX36" fmla="*/ 3370560 w 4172006"/>
                    <a:gd name="connsiteY36" fmla="*/ 1055224 h 2711750"/>
                    <a:gd name="connsiteX37" fmla="*/ 3411314 w 4172006"/>
                    <a:gd name="connsiteY37" fmla="*/ 895381 h 2711750"/>
                    <a:gd name="connsiteX38" fmla="*/ 3475118 w 4172006"/>
                    <a:gd name="connsiteY38" fmla="*/ 470116 h 2711750"/>
                    <a:gd name="connsiteX39" fmla="*/ 3454053 w 4172006"/>
                    <a:gd name="connsiteY39" fmla="*/ 957849 h 2711750"/>
                    <a:gd name="connsiteX40" fmla="*/ 3451115 w 4172006"/>
                    <a:gd name="connsiteY40" fmla="*/ 969223 h 2711750"/>
                    <a:gd name="connsiteX41" fmla="*/ 3496956 w 4172006"/>
                    <a:gd name="connsiteY41" fmla="*/ 920147 h 2711750"/>
                    <a:gd name="connsiteX42" fmla="*/ 3601913 w 4172006"/>
                    <a:gd name="connsiteY42" fmla="*/ 805626 h 2711750"/>
                    <a:gd name="connsiteX43" fmla="*/ 3752206 w 4172006"/>
                    <a:gd name="connsiteY43" fmla="*/ 636729 h 2711750"/>
                    <a:gd name="connsiteX44" fmla="*/ 3756839 w 4172006"/>
                    <a:gd name="connsiteY44" fmla="*/ 656247 h 2711750"/>
                    <a:gd name="connsiteX45" fmla="*/ 2488539 w 4172006"/>
                    <a:gd name="connsiteY45" fmla="*/ 2065998 h 2711750"/>
                    <a:gd name="connsiteX46" fmla="*/ 2288707 w 4172006"/>
                    <a:gd name="connsiteY46" fmla="*/ 2258492 h 2711750"/>
                    <a:gd name="connsiteX47" fmla="*/ 2635892 w 4172006"/>
                    <a:gd name="connsiteY47" fmla="*/ 2084892 h 2711750"/>
                    <a:gd name="connsiteX48" fmla="*/ 2993858 w 4172006"/>
                    <a:gd name="connsiteY48" fmla="*/ 1896429 h 2711750"/>
                    <a:gd name="connsiteX49" fmla="*/ 2995230 w 4172006"/>
                    <a:gd name="connsiteY49" fmla="*/ 1895676 h 2711750"/>
                    <a:gd name="connsiteX50" fmla="*/ 3059829 w 4172006"/>
                    <a:gd name="connsiteY50" fmla="*/ 1798481 h 2711750"/>
                    <a:gd name="connsiteX51" fmla="*/ 3558678 w 4172006"/>
                    <a:gd name="connsiteY51" fmla="*/ 1267159 h 2711750"/>
                    <a:gd name="connsiteX52" fmla="*/ 3164353 w 4172006"/>
                    <a:gd name="connsiteY52" fmla="*/ 1764276 h 2711750"/>
                    <a:gd name="connsiteX53" fmla="*/ 3123701 w 4172006"/>
                    <a:gd name="connsiteY53" fmla="*/ 1825108 h 2711750"/>
                    <a:gd name="connsiteX54" fmla="*/ 3327412 w 4172006"/>
                    <a:gd name="connsiteY54" fmla="*/ 1713213 h 2711750"/>
                    <a:gd name="connsiteX55" fmla="*/ 3900249 w 4172006"/>
                    <a:gd name="connsiteY55" fmla="*/ 1374131 h 2711750"/>
                    <a:gd name="connsiteX56" fmla="*/ 4086730 w 4172006"/>
                    <a:gd name="connsiteY56" fmla="*/ 1252824 h 2711750"/>
                    <a:gd name="connsiteX57" fmla="*/ 4089256 w 4172006"/>
                    <a:gd name="connsiteY57" fmla="*/ 1279865 h 2711750"/>
                    <a:gd name="connsiteX58" fmla="*/ 3395751 w 4172006"/>
                    <a:gd name="connsiteY58" fmla="*/ 1803153 h 2711750"/>
                    <a:gd name="connsiteX59" fmla="*/ 3380459 w 4172006"/>
                    <a:gd name="connsiteY59" fmla="*/ 1812113 h 2711750"/>
                    <a:gd name="connsiteX60" fmla="*/ 3492062 w 4172006"/>
                    <a:gd name="connsiteY60" fmla="*/ 1804155 h 2711750"/>
                    <a:gd name="connsiteX61" fmla="*/ 4171981 w 4172006"/>
                    <a:gd name="connsiteY61" fmla="*/ 1708370 h 2711750"/>
                    <a:gd name="connsiteX62" fmla="*/ 3411536 w 4172006"/>
                    <a:gd name="connsiteY62" fmla="*/ 1872084 h 2711750"/>
                    <a:gd name="connsiteX63" fmla="*/ 3259971 w 4172006"/>
                    <a:gd name="connsiteY63" fmla="*/ 1882572 h 2711750"/>
                    <a:gd name="connsiteX64" fmla="*/ 3132931 w 4172006"/>
                    <a:gd name="connsiteY64" fmla="*/ 1954941 h 2711750"/>
                    <a:gd name="connsiteX65" fmla="*/ 2517599 w 4172006"/>
                    <a:gd name="connsiteY65" fmla="*/ 2284197 h 2711750"/>
                    <a:gd name="connsiteX66" fmla="*/ 2156593 w 4172006"/>
                    <a:gd name="connsiteY66" fmla="*/ 2463931 h 2711750"/>
                    <a:gd name="connsiteX67" fmla="*/ 2162253 w 4172006"/>
                    <a:gd name="connsiteY67" fmla="*/ 2624052 h 2711750"/>
                    <a:gd name="connsiteX68" fmla="*/ 2166529 w 4172006"/>
                    <a:gd name="connsiteY68" fmla="*/ 2711750 h 2711750"/>
                    <a:gd name="connsiteX69" fmla="*/ 1984044 w 4172006"/>
                    <a:gd name="connsiteY69" fmla="*/ 2711750 h 2711750"/>
                    <a:gd name="connsiteX70" fmla="*/ 1979613 w 4172006"/>
                    <a:gd name="connsiteY70" fmla="*/ 2586486 h 2711750"/>
                    <a:gd name="connsiteX71" fmla="*/ 1976885 w 4172006"/>
                    <a:gd name="connsiteY71" fmla="*/ 2454660 h 2711750"/>
                    <a:gd name="connsiteX72" fmla="*/ 1838463 w 4172006"/>
                    <a:gd name="connsiteY72" fmla="*/ 2359281 h 2711750"/>
                    <a:gd name="connsiteX73" fmla="*/ 805785 w 4172006"/>
                    <a:gd name="connsiteY73" fmla="*/ 1833242 h 2711750"/>
                    <a:gd name="connsiteX74" fmla="*/ 761275 w 4172006"/>
                    <a:gd name="connsiteY74" fmla="*/ 1808170 h 2711750"/>
                    <a:gd name="connsiteX75" fmla="*/ 759618 w 4172006"/>
                    <a:gd name="connsiteY75" fmla="*/ 1818518 h 2711750"/>
                    <a:gd name="connsiteX76" fmla="*/ 757283 w 4172006"/>
                    <a:gd name="connsiteY76" fmla="*/ 1818299 h 2711750"/>
                    <a:gd name="connsiteX77" fmla="*/ 227 w 4172006"/>
                    <a:gd name="connsiteY77" fmla="*/ 1617295 h 2711750"/>
                    <a:gd name="connsiteX78" fmla="*/ 543021 w 4172006"/>
                    <a:gd name="connsiteY78" fmla="*/ 1731737 h 2711750"/>
                    <a:gd name="connsiteX79" fmla="*/ 650517 w 4172006"/>
                    <a:gd name="connsiteY79" fmla="*/ 1745406 h 2711750"/>
                    <a:gd name="connsiteX80" fmla="*/ 543426 w 4172006"/>
                    <a:gd name="connsiteY80" fmla="*/ 1682853 h 2711750"/>
                    <a:gd name="connsiteX81" fmla="*/ 77712 w 4172006"/>
                    <a:gd name="connsiteY81" fmla="*/ 1307811 h 2711750"/>
                    <a:gd name="connsiteX82" fmla="*/ 1055355 w 4172006"/>
                    <a:gd name="connsiteY82" fmla="*/ 1853427 h 2711750"/>
                    <a:gd name="connsiteX83" fmla="*/ 1175913 w 4172006"/>
                    <a:gd name="connsiteY83" fmla="*/ 1914713 h 2711750"/>
                    <a:gd name="connsiteX84" fmla="*/ 1159230 w 4172006"/>
                    <a:gd name="connsiteY84" fmla="*/ 1891789 h 2711750"/>
                    <a:gd name="connsiteX85" fmla="*/ 759722 w 4172006"/>
                    <a:gd name="connsiteY85" fmla="*/ 1469681 h 2711750"/>
                    <a:gd name="connsiteX86" fmla="*/ 1287693 w 4172006"/>
                    <a:gd name="connsiteY86" fmla="*/ 1901583 h 2711750"/>
                    <a:gd name="connsiteX87" fmla="*/ 1366356 w 4172006"/>
                    <a:gd name="connsiteY87" fmla="*/ 2010582 h 2711750"/>
                    <a:gd name="connsiteX88" fmla="*/ 1545056 w 4172006"/>
                    <a:gd name="connsiteY88" fmla="*/ 2099067 h 2711750"/>
                    <a:gd name="connsiteX89" fmla="*/ 1803939 w 4172006"/>
                    <a:gd name="connsiteY89" fmla="*/ 2224049 h 2711750"/>
                    <a:gd name="connsiteX90" fmla="*/ 1940303 w 4172006"/>
                    <a:gd name="connsiteY90" fmla="*/ 2288143 h 2711750"/>
                    <a:gd name="connsiteX91" fmla="*/ 1766463 w 4172006"/>
                    <a:gd name="connsiteY91" fmla="*/ 2122005 h 2711750"/>
                    <a:gd name="connsiteX92" fmla="*/ 1189052 w 4172006"/>
                    <a:gd name="connsiteY92" fmla="*/ 1522261 h 2711750"/>
                    <a:gd name="connsiteX93" fmla="*/ 1131533 w 4172006"/>
                    <a:gd name="connsiteY93" fmla="*/ 1455770 h 2711750"/>
                    <a:gd name="connsiteX94" fmla="*/ 1015560 w 4172006"/>
                    <a:gd name="connsiteY94" fmla="*/ 1403069 h 2711750"/>
                    <a:gd name="connsiteX95" fmla="*/ 580336 w 4172006"/>
                    <a:gd name="connsiteY95" fmla="*/ 1103539 h 2711750"/>
                    <a:gd name="connsiteX96" fmla="*/ 989052 w 4172006"/>
                    <a:gd name="connsiteY96" fmla="*/ 1333908 h 2711750"/>
                    <a:gd name="connsiteX97" fmla="*/ 1050390 w 4172006"/>
                    <a:gd name="connsiteY97" fmla="*/ 1361969 h 2711750"/>
                    <a:gd name="connsiteX98" fmla="*/ 1044178 w 4172006"/>
                    <a:gd name="connsiteY98" fmla="*/ 1354789 h 2711750"/>
                    <a:gd name="connsiteX99" fmla="*/ 775554 w 4172006"/>
                    <a:gd name="connsiteY99" fmla="*/ 932504 h 2711750"/>
                    <a:gd name="connsiteX100" fmla="*/ 785641 w 4172006"/>
                    <a:gd name="connsiteY100" fmla="*/ 911211 h 2711750"/>
                    <a:gd name="connsiteX101" fmla="*/ 902580 w 4172006"/>
                    <a:gd name="connsiteY101" fmla="*/ 1054082 h 2711750"/>
                    <a:gd name="connsiteX102" fmla="*/ 1728549 w 4172006"/>
                    <a:gd name="connsiteY102" fmla="*/ 1932294 h 2711750"/>
                    <a:gd name="connsiteX103" fmla="*/ 1897548 w 4172006"/>
                    <a:gd name="connsiteY103" fmla="*/ 2094397 h 2711750"/>
                    <a:gd name="connsiteX104" fmla="*/ 1812472 w 4172006"/>
                    <a:gd name="connsiteY104" fmla="*/ 1940220 h 2711750"/>
                    <a:gd name="connsiteX105" fmla="*/ 1599821 w 4172006"/>
                    <a:gd name="connsiteY105" fmla="*/ 1533454 h 2711750"/>
                    <a:gd name="connsiteX106" fmla="*/ 1558345 w 4172006"/>
                    <a:gd name="connsiteY106" fmla="*/ 1449929 h 2711750"/>
                    <a:gd name="connsiteX107" fmla="*/ 1484816 w 4172006"/>
                    <a:gd name="connsiteY107" fmla="*/ 1384762 h 2711750"/>
                    <a:gd name="connsiteX108" fmla="*/ 1176161 w 4172006"/>
                    <a:gd name="connsiteY108" fmla="*/ 982470 h 2711750"/>
                    <a:gd name="connsiteX109" fmla="*/ 1483699 w 4172006"/>
                    <a:gd name="connsiteY109" fmla="*/ 1311509 h 2711750"/>
                    <a:gd name="connsiteX110" fmla="*/ 1495170 w 4172006"/>
                    <a:gd name="connsiteY110" fmla="*/ 1321732 h 2711750"/>
                    <a:gd name="connsiteX111" fmla="*/ 1423772 w 4172006"/>
                    <a:gd name="connsiteY111" fmla="*/ 1172001 h 2711750"/>
                    <a:gd name="connsiteX112" fmla="*/ 1388733 w 4172006"/>
                    <a:gd name="connsiteY112" fmla="*/ 1095517 h 2711750"/>
                    <a:gd name="connsiteX113" fmla="*/ 1384841 w 4172006"/>
                    <a:gd name="connsiteY113" fmla="*/ 1094738 h 2711750"/>
                    <a:gd name="connsiteX114" fmla="*/ 1385368 w 4172006"/>
                    <a:gd name="connsiteY114" fmla="*/ 1092993 h 2711750"/>
                    <a:gd name="connsiteX115" fmla="*/ 1386157 w 4172006"/>
                    <a:gd name="connsiteY115" fmla="*/ 1089897 h 2711750"/>
                    <a:gd name="connsiteX116" fmla="*/ 1374254 w 4172006"/>
                    <a:gd name="connsiteY116" fmla="*/ 1063912 h 2711750"/>
                    <a:gd name="connsiteX117" fmla="*/ 1177838 w 4172006"/>
                    <a:gd name="connsiteY117" fmla="*/ 467174 h 2711750"/>
                    <a:gd name="connsiteX118" fmla="*/ 1191055 w 4172006"/>
                    <a:gd name="connsiteY118" fmla="*/ 449929 h 2711750"/>
                    <a:gd name="connsiteX119" fmla="*/ 1265444 w 4172006"/>
                    <a:gd name="connsiteY119" fmla="*/ 626174 h 2711750"/>
                    <a:gd name="connsiteX120" fmla="*/ 1377391 w 4172006"/>
                    <a:gd name="connsiteY120" fmla="*/ 872879 h 2711750"/>
                    <a:gd name="connsiteX121" fmla="*/ 1419300 w 4172006"/>
                    <a:gd name="connsiteY121" fmla="*/ 959911 h 2711750"/>
                    <a:gd name="connsiteX122" fmla="*/ 1428568 w 4172006"/>
                    <a:gd name="connsiteY122" fmla="*/ 923559 h 2711750"/>
                    <a:gd name="connsiteX123" fmla="*/ 1492371 w 4172006"/>
                    <a:gd name="connsiteY123" fmla="*/ 498294 h 2711750"/>
                    <a:gd name="connsiteX124" fmla="*/ 1471306 w 4172006"/>
                    <a:gd name="connsiteY124" fmla="*/ 986027 h 2711750"/>
                    <a:gd name="connsiteX125" fmla="*/ 1457543 w 4172006"/>
                    <a:gd name="connsiteY125" fmla="*/ 1039328 h 2711750"/>
                    <a:gd name="connsiteX126" fmla="*/ 1508238 w 4172006"/>
                    <a:gd name="connsiteY126" fmla="*/ 1144607 h 2711750"/>
                    <a:gd name="connsiteX127" fmla="*/ 1817362 w 4172006"/>
                    <a:gd name="connsiteY127" fmla="*/ 1744677 h 2711750"/>
                    <a:gd name="connsiteX128" fmla="*/ 1966409 w 4172006"/>
                    <a:gd name="connsiteY128" fmla="*/ 2015787 h 2711750"/>
                    <a:gd name="connsiteX129" fmla="*/ 1964073 w 4172006"/>
                    <a:gd name="connsiteY129" fmla="*/ 1823030 h 2711750"/>
                    <a:gd name="connsiteX130" fmla="*/ 1965899 w 4172006"/>
                    <a:gd name="connsiteY130" fmla="*/ 1264117 h 2711750"/>
                    <a:gd name="connsiteX131" fmla="*/ 1968079 w 4172006"/>
                    <a:gd name="connsiteY131" fmla="*/ 1160541 h 2711750"/>
                    <a:gd name="connsiteX132" fmla="*/ 1966843 w 4172006"/>
                    <a:gd name="connsiteY132" fmla="*/ 1160953 h 2711750"/>
                    <a:gd name="connsiteX133" fmla="*/ 1965796 w 4172006"/>
                    <a:gd name="connsiteY133" fmla="*/ 1158612 h 2711750"/>
                    <a:gd name="connsiteX134" fmla="*/ 1813325 w 4172006"/>
                    <a:gd name="connsiteY134" fmla="*/ 313959 h 2711750"/>
                    <a:gd name="connsiteX135" fmla="*/ 1965331 w 4172006"/>
                    <a:gd name="connsiteY135" fmla="*/ 899949 h 2711750"/>
                    <a:gd name="connsiteX136" fmla="*/ 1975020 w 4172006"/>
                    <a:gd name="connsiteY136" fmla="*/ 924734 h 2711750"/>
                    <a:gd name="connsiteX137" fmla="*/ 1980785 w 4172006"/>
                    <a:gd name="connsiteY137" fmla="*/ 792378 h 2711750"/>
                    <a:gd name="connsiteX138" fmla="*/ 2119739 w 4172006"/>
                    <a:gd name="connsiteY138" fmla="*/ 36233 h 2711750"/>
                    <a:gd name="connsiteX139" fmla="*/ 2115997 w 4172006"/>
                    <a:gd name="connsiteY139" fmla="*/ 469036 h 2711750"/>
                    <a:gd name="connsiteX140" fmla="*/ 2116145 w 4172006"/>
                    <a:gd name="connsiteY140" fmla="*/ 636063 h 2711750"/>
                    <a:gd name="connsiteX141" fmla="*/ 2171469 w 4172006"/>
                    <a:gd name="connsiteY141" fmla="*/ 549126 h 2711750"/>
                    <a:gd name="connsiteX142" fmla="*/ 2459523 w 4172006"/>
                    <a:gd name="connsiteY142" fmla="*/ 0 h 2711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</a:cxnLst>
                  <a:rect l="l" t="t" r="r" b="b"/>
                  <a:pathLst>
                    <a:path w="4172006" h="2711750">
                      <a:moveTo>
                        <a:pt x="2459523" y="0"/>
                      </a:moveTo>
                      <a:cubicBezTo>
                        <a:pt x="2518394" y="29260"/>
                        <a:pt x="2401252" y="304819"/>
                        <a:pt x="2191590" y="644332"/>
                      </a:cubicBezTo>
                      <a:lnTo>
                        <a:pt x="2116636" y="761463"/>
                      </a:lnTo>
                      <a:lnTo>
                        <a:pt x="2117769" y="930312"/>
                      </a:lnTo>
                      <a:cubicBezTo>
                        <a:pt x="2119267" y="1088388"/>
                        <a:pt x="2121670" y="1250568"/>
                        <a:pt x="2124958" y="1416208"/>
                      </a:cubicBezTo>
                      <a:lnTo>
                        <a:pt x="2125993" y="1458120"/>
                      </a:lnTo>
                      <a:lnTo>
                        <a:pt x="2138615" y="1442389"/>
                      </a:lnTo>
                      <a:cubicBezTo>
                        <a:pt x="2232121" y="1319574"/>
                        <a:pt x="2309248" y="1201758"/>
                        <a:pt x="2359981" y="1103743"/>
                      </a:cubicBezTo>
                      <a:lnTo>
                        <a:pt x="2387175" y="1047427"/>
                      </a:lnTo>
                      <a:lnTo>
                        <a:pt x="2397042" y="1057751"/>
                      </a:lnTo>
                      <a:cubicBezTo>
                        <a:pt x="2429691" y="1113170"/>
                        <a:pt x="2332349" y="1304730"/>
                        <a:pt x="2161884" y="1525403"/>
                      </a:cubicBezTo>
                      <a:lnTo>
                        <a:pt x="2128669" y="1566505"/>
                      </a:lnTo>
                      <a:lnTo>
                        <a:pt x="2137466" y="1922868"/>
                      </a:lnTo>
                      <a:cubicBezTo>
                        <a:pt x="2139827" y="1989628"/>
                        <a:pt x="2142186" y="2056388"/>
                        <a:pt x="2144546" y="2123148"/>
                      </a:cubicBezTo>
                      <a:lnTo>
                        <a:pt x="2301305" y="1834751"/>
                      </a:lnTo>
                      <a:cubicBezTo>
                        <a:pt x="2357473" y="1728555"/>
                        <a:pt x="2411646" y="1624274"/>
                        <a:pt x="2463438" y="1522686"/>
                      </a:cubicBezTo>
                      <a:lnTo>
                        <a:pt x="2540984" y="1367483"/>
                      </a:lnTo>
                      <a:lnTo>
                        <a:pt x="2520521" y="1259114"/>
                      </a:lnTo>
                      <a:cubicBezTo>
                        <a:pt x="2475139" y="989719"/>
                        <a:pt x="2478407" y="780621"/>
                        <a:pt x="2532684" y="771267"/>
                      </a:cubicBezTo>
                      <a:cubicBezTo>
                        <a:pt x="2527872" y="879807"/>
                        <a:pt x="2540510" y="1031336"/>
                        <a:pt x="2567475" y="1197788"/>
                      </a:cubicBezTo>
                      <a:lnTo>
                        <a:pt x="2583266" y="1282859"/>
                      </a:lnTo>
                      <a:lnTo>
                        <a:pt x="2611285" y="1226781"/>
                      </a:lnTo>
                      <a:cubicBezTo>
                        <a:pt x="2704570" y="1035936"/>
                        <a:pt x="2786780" y="858979"/>
                        <a:pt x="2854816" y="702143"/>
                      </a:cubicBezTo>
                      <a:lnTo>
                        <a:pt x="2929456" y="523996"/>
                      </a:lnTo>
                      <a:lnTo>
                        <a:pt x="2942649" y="540903"/>
                      </a:lnTo>
                      <a:cubicBezTo>
                        <a:pt x="2976697" y="653217"/>
                        <a:pt x="2714042" y="1264329"/>
                        <a:pt x="2305919" y="2030173"/>
                      </a:cubicBezTo>
                      <a:lnTo>
                        <a:pt x="2198325" y="2227395"/>
                      </a:lnTo>
                      <a:lnTo>
                        <a:pt x="2572798" y="1865837"/>
                      </a:lnTo>
                      <a:lnTo>
                        <a:pt x="2757811" y="1682891"/>
                      </a:lnTo>
                      <a:lnTo>
                        <a:pt x="2883476" y="1556851"/>
                      </a:lnTo>
                      <a:lnTo>
                        <a:pt x="2892271" y="1447160"/>
                      </a:lnTo>
                      <a:cubicBezTo>
                        <a:pt x="2919504" y="1174940"/>
                        <a:pt x="2977956" y="971429"/>
                        <a:pt x="3033047" y="973262"/>
                      </a:cubicBezTo>
                      <a:cubicBezTo>
                        <a:pt x="2999685" y="1078273"/>
                        <a:pt x="2971872" y="1228787"/>
                        <a:pt x="2954003" y="1396766"/>
                      </a:cubicBezTo>
                      <a:lnTo>
                        <a:pt x="2945897" y="1494084"/>
                      </a:lnTo>
                      <a:lnTo>
                        <a:pt x="3104490" y="1332580"/>
                      </a:lnTo>
                      <a:lnTo>
                        <a:pt x="3264063" y="1167351"/>
                      </a:lnTo>
                      <a:lnTo>
                        <a:pt x="3370560" y="1055224"/>
                      </a:lnTo>
                      <a:lnTo>
                        <a:pt x="3411314" y="895381"/>
                      </a:lnTo>
                      <a:cubicBezTo>
                        <a:pt x="3449590" y="729760"/>
                        <a:pt x="3472535" y="578683"/>
                        <a:pt x="3475118" y="470116"/>
                      </a:cubicBezTo>
                      <a:cubicBezTo>
                        <a:pt x="3528711" y="480844"/>
                        <a:pt x="3517738" y="689843"/>
                        <a:pt x="3454053" y="957849"/>
                      </a:cubicBezTo>
                      <a:lnTo>
                        <a:pt x="3451115" y="969223"/>
                      </a:lnTo>
                      <a:lnTo>
                        <a:pt x="3496956" y="920147"/>
                      </a:lnTo>
                      <a:cubicBezTo>
                        <a:pt x="3533278" y="880903"/>
                        <a:pt x="3568293" y="842699"/>
                        <a:pt x="3601913" y="805626"/>
                      </a:cubicBezTo>
                      <a:lnTo>
                        <a:pt x="3752206" y="636729"/>
                      </a:lnTo>
                      <a:lnTo>
                        <a:pt x="3756839" y="656247"/>
                      </a:lnTo>
                      <a:cubicBezTo>
                        <a:pt x="3737674" y="776689"/>
                        <a:pt x="3215952" y="1354934"/>
                        <a:pt x="2488539" y="2065998"/>
                      </a:cubicBezTo>
                      <a:lnTo>
                        <a:pt x="2288707" y="2258492"/>
                      </a:lnTo>
                      <a:lnTo>
                        <a:pt x="2635892" y="2084892"/>
                      </a:lnTo>
                      <a:cubicBezTo>
                        <a:pt x="2758699" y="2021519"/>
                        <a:pt x="2878313" y="1958536"/>
                        <a:pt x="2993858" y="1896429"/>
                      </a:cubicBezTo>
                      <a:lnTo>
                        <a:pt x="2995230" y="1895676"/>
                      </a:lnTo>
                      <a:lnTo>
                        <a:pt x="3059829" y="1798481"/>
                      </a:lnTo>
                      <a:cubicBezTo>
                        <a:pt x="3287342" y="1467704"/>
                        <a:pt x="3499364" y="1238579"/>
                        <a:pt x="3558678" y="1267159"/>
                      </a:cubicBezTo>
                      <a:cubicBezTo>
                        <a:pt x="3445752" y="1383860"/>
                        <a:pt x="3305916" y="1560669"/>
                        <a:pt x="3164353" y="1764276"/>
                      </a:cubicBezTo>
                      <a:lnTo>
                        <a:pt x="3123701" y="1825108"/>
                      </a:lnTo>
                      <a:lnTo>
                        <a:pt x="3327412" y="1713213"/>
                      </a:lnTo>
                      <a:cubicBezTo>
                        <a:pt x="3540475" y="1593464"/>
                        <a:pt x="3733758" y="1479147"/>
                        <a:pt x="3900249" y="1374131"/>
                      </a:cubicBezTo>
                      <a:lnTo>
                        <a:pt x="4086730" y="1252824"/>
                      </a:lnTo>
                      <a:cubicBezTo>
                        <a:pt x="4087572" y="1261837"/>
                        <a:pt x="4088413" y="1270851"/>
                        <a:pt x="4089256" y="1279865"/>
                      </a:cubicBezTo>
                      <a:cubicBezTo>
                        <a:pt x="4066336" y="1366483"/>
                        <a:pt x="3805284" y="1559537"/>
                        <a:pt x="3395751" y="1803153"/>
                      </a:cubicBezTo>
                      <a:lnTo>
                        <a:pt x="3380459" y="1812113"/>
                      </a:lnTo>
                      <a:lnTo>
                        <a:pt x="3492062" y="1804155"/>
                      </a:lnTo>
                      <a:cubicBezTo>
                        <a:pt x="3761845" y="1780729"/>
                        <a:pt x="4003491" y="1746989"/>
                        <a:pt x="4171981" y="1708370"/>
                      </a:cubicBezTo>
                      <a:cubicBezTo>
                        <a:pt x="4175326" y="1767842"/>
                        <a:pt x="3848746" y="1835984"/>
                        <a:pt x="3411536" y="1872084"/>
                      </a:cubicBezTo>
                      <a:lnTo>
                        <a:pt x="3259971" y="1882572"/>
                      </a:lnTo>
                      <a:lnTo>
                        <a:pt x="3132931" y="1954941"/>
                      </a:lnTo>
                      <a:cubicBezTo>
                        <a:pt x="2946796" y="2059584"/>
                        <a:pt x="2739773" y="2170527"/>
                        <a:pt x="2517599" y="2284197"/>
                      </a:cubicBezTo>
                      <a:lnTo>
                        <a:pt x="2156593" y="2463931"/>
                      </a:lnTo>
                      <a:cubicBezTo>
                        <a:pt x="2158480" y="2517305"/>
                        <a:pt x="2160366" y="2570678"/>
                        <a:pt x="2162253" y="2624052"/>
                      </a:cubicBezTo>
                      <a:lnTo>
                        <a:pt x="2166529" y="2711750"/>
                      </a:lnTo>
                      <a:lnTo>
                        <a:pt x="1984044" y="2711750"/>
                      </a:lnTo>
                      <a:lnTo>
                        <a:pt x="1979613" y="2586486"/>
                      </a:lnTo>
                      <a:lnTo>
                        <a:pt x="1976885" y="2454660"/>
                      </a:lnTo>
                      <a:cubicBezTo>
                        <a:pt x="1931330" y="2433291"/>
                        <a:pt x="1884018" y="2380650"/>
                        <a:pt x="1838463" y="2359281"/>
                      </a:cubicBezTo>
                      <a:cubicBezTo>
                        <a:pt x="1445915" y="2172846"/>
                        <a:pt x="1091880" y="1991778"/>
                        <a:pt x="805785" y="1833242"/>
                      </a:cubicBezTo>
                      <a:lnTo>
                        <a:pt x="761275" y="1808170"/>
                      </a:lnTo>
                      <a:lnTo>
                        <a:pt x="759618" y="1818518"/>
                      </a:lnTo>
                      <a:lnTo>
                        <a:pt x="757283" y="1818299"/>
                      </a:lnTo>
                      <a:cubicBezTo>
                        <a:pt x="328897" y="1771498"/>
                        <a:pt x="-10049" y="1681506"/>
                        <a:pt x="227" y="1617295"/>
                      </a:cubicBezTo>
                      <a:cubicBezTo>
                        <a:pt x="133168" y="1659745"/>
                        <a:pt x="326110" y="1700131"/>
                        <a:pt x="543021" y="1731737"/>
                      </a:cubicBezTo>
                      <a:lnTo>
                        <a:pt x="650517" y="1745406"/>
                      </a:lnTo>
                      <a:lnTo>
                        <a:pt x="543426" y="1682853"/>
                      </a:lnTo>
                      <a:cubicBezTo>
                        <a:pt x="226716" y="1494045"/>
                        <a:pt x="48227" y="1355466"/>
                        <a:pt x="77712" y="1307811"/>
                      </a:cubicBezTo>
                      <a:cubicBezTo>
                        <a:pt x="327602" y="1464367"/>
                        <a:pt x="665821" y="1652675"/>
                        <a:pt x="1055355" y="1853427"/>
                      </a:cubicBezTo>
                      <a:lnTo>
                        <a:pt x="1175913" y="1914713"/>
                      </a:lnTo>
                      <a:lnTo>
                        <a:pt x="1159230" y="1891789"/>
                      </a:lnTo>
                      <a:cubicBezTo>
                        <a:pt x="1021620" y="1713944"/>
                        <a:pt x="880068" y="1563710"/>
                        <a:pt x="759722" y="1469681"/>
                      </a:cubicBezTo>
                      <a:cubicBezTo>
                        <a:pt x="843721" y="1425020"/>
                        <a:pt x="1067355" y="1612043"/>
                        <a:pt x="1287693" y="1901583"/>
                      </a:cubicBezTo>
                      <a:lnTo>
                        <a:pt x="1366356" y="2010582"/>
                      </a:lnTo>
                      <a:lnTo>
                        <a:pt x="1545056" y="2099067"/>
                      </a:lnTo>
                      <a:lnTo>
                        <a:pt x="1803939" y="2224049"/>
                      </a:lnTo>
                      <a:lnTo>
                        <a:pt x="1940303" y="2288143"/>
                      </a:lnTo>
                      <a:lnTo>
                        <a:pt x="1766463" y="2122005"/>
                      </a:lnTo>
                      <a:cubicBezTo>
                        <a:pt x="1543762" y="1904162"/>
                        <a:pt x="1347191" y="1699444"/>
                        <a:pt x="1189052" y="1522261"/>
                      </a:cubicBezTo>
                      <a:lnTo>
                        <a:pt x="1131533" y="1455770"/>
                      </a:lnTo>
                      <a:lnTo>
                        <a:pt x="1015560" y="1403069"/>
                      </a:lnTo>
                      <a:cubicBezTo>
                        <a:pt x="742879" y="1273802"/>
                        <a:pt x="555129" y="1146770"/>
                        <a:pt x="580336" y="1103539"/>
                      </a:cubicBezTo>
                      <a:cubicBezTo>
                        <a:pt x="675860" y="1171642"/>
                        <a:pt x="821237" y="1253292"/>
                        <a:pt x="989052" y="1333908"/>
                      </a:cubicBezTo>
                      <a:lnTo>
                        <a:pt x="1050390" y="1361969"/>
                      </a:lnTo>
                      <a:lnTo>
                        <a:pt x="1044178" y="1354789"/>
                      </a:lnTo>
                      <a:cubicBezTo>
                        <a:pt x="869308" y="1145154"/>
                        <a:pt x="770048" y="993007"/>
                        <a:pt x="775554" y="932504"/>
                      </a:cubicBezTo>
                      <a:lnTo>
                        <a:pt x="785641" y="911211"/>
                      </a:lnTo>
                      <a:lnTo>
                        <a:pt x="902580" y="1054082"/>
                      </a:lnTo>
                      <a:cubicBezTo>
                        <a:pt x="1113337" y="1303869"/>
                        <a:pt x="1400932" y="1609435"/>
                        <a:pt x="1728549" y="1932294"/>
                      </a:cubicBezTo>
                      <a:lnTo>
                        <a:pt x="1897548" y="2094397"/>
                      </a:lnTo>
                      <a:lnTo>
                        <a:pt x="1812472" y="1940220"/>
                      </a:lnTo>
                      <a:cubicBezTo>
                        <a:pt x="1736150" y="1798574"/>
                        <a:pt x="1664935" y="1662238"/>
                        <a:pt x="1599821" y="1533454"/>
                      </a:cubicBezTo>
                      <a:lnTo>
                        <a:pt x="1558345" y="1449929"/>
                      </a:lnTo>
                      <a:lnTo>
                        <a:pt x="1484816" y="1384762"/>
                      </a:lnTo>
                      <a:cubicBezTo>
                        <a:pt x="1271154" y="1188625"/>
                        <a:pt x="1137247" y="1017170"/>
                        <a:pt x="1176161" y="982470"/>
                      </a:cubicBezTo>
                      <a:cubicBezTo>
                        <a:pt x="1243085" y="1073027"/>
                        <a:pt x="1352574" y="1189784"/>
                        <a:pt x="1483699" y="1311509"/>
                      </a:cubicBezTo>
                      <a:lnTo>
                        <a:pt x="1495170" y="1321732"/>
                      </a:lnTo>
                      <a:lnTo>
                        <a:pt x="1423772" y="1172001"/>
                      </a:lnTo>
                      <a:lnTo>
                        <a:pt x="1388733" y="1095517"/>
                      </a:lnTo>
                      <a:lnTo>
                        <a:pt x="1384841" y="1094738"/>
                      </a:lnTo>
                      <a:lnTo>
                        <a:pt x="1385368" y="1092993"/>
                      </a:lnTo>
                      <a:lnTo>
                        <a:pt x="1386157" y="1089897"/>
                      </a:lnTo>
                      <a:lnTo>
                        <a:pt x="1374254" y="1063912"/>
                      </a:lnTo>
                      <a:cubicBezTo>
                        <a:pt x="1233011" y="749936"/>
                        <a:pt x="1158596" y="530839"/>
                        <a:pt x="1177838" y="467174"/>
                      </a:cubicBezTo>
                      <a:lnTo>
                        <a:pt x="1191055" y="449929"/>
                      </a:lnTo>
                      <a:lnTo>
                        <a:pt x="1265444" y="626174"/>
                      </a:lnTo>
                      <a:cubicBezTo>
                        <a:pt x="1299352" y="703726"/>
                        <a:pt x="1336796" y="786217"/>
                        <a:pt x="1377391" y="872879"/>
                      </a:cubicBezTo>
                      <a:lnTo>
                        <a:pt x="1419300" y="959911"/>
                      </a:lnTo>
                      <a:lnTo>
                        <a:pt x="1428568" y="923559"/>
                      </a:lnTo>
                      <a:cubicBezTo>
                        <a:pt x="1466844" y="757938"/>
                        <a:pt x="1489789" y="606863"/>
                        <a:pt x="1492371" y="498294"/>
                      </a:cubicBezTo>
                      <a:cubicBezTo>
                        <a:pt x="1545964" y="509023"/>
                        <a:pt x="1534992" y="718020"/>
                        <a:pt x="1471306" y="986027"/>
                      </a:cubicBezTo>
                      <a:lnTo>
                        <a:pt x="1457543" y="1039328"/>
                      </a:lnTo>
                      <a:lnTo>
                        <a:pt x="1508238" y="1144607"/>
                      </a:lnTo>
                      <a:cubicBezTo>
                        <a:pt x="1601254" y="1333074"/>
                        <a:pt x="1705327" y="1535149"/>
                        <a:pt x="1817362" y="1744677"/>
                      </a:cubicBezTo>
                      <a:lnTo>
                        <a:pt x="1966409" y="2015787"/>
                      </a:lnTo>
                      <a:lnTo>
                        <a:pt x="1964073" y="1823030"/>
                      </a:lnTo>
                      <a:cubicBezTo>
                        <a:pt x="1962461" y="1623813"/>
                        <a:pt x="1963092" y="1436700"/>
                        <a:pt x="1965899" y="1264117"/>
                      </a:cubicBezTo>
                      <a:lnTo>
                        <a:pt x="1968079" y="1160541"/>
                      </a:lnTo>
                      <a:lnTo>
                        <a:pt x="1966843" y="1160953"/>
                      </a:lnTo>
                      <a:lnTo>
                        <a:pt x="1965796" y="1158612"/>
                      </a:lnTo>
                      <a:cubicBezTo>
                        <a:pt x="1783226" y="724891"/>
                        <a:pt x="1714961" y="346727"/>
                        <a:pt x="1813325" y="313959"/>
                      </a:cubicBezTo>
                      <a:cubicBezTo>
                        <a:pt x="1829809" y="467008"/>
                        <a:pt x="1884264" y="675111"/>
                        <a:pt x="1965331" y="899949"/>
                      </a:cubicBezTo>
                      <a:lnTo>
                        <a:pt x="1975020" y="924734"/>
                      </a:lnTo>
                      <a:lnTo>
                        <a:pt x="1980785" y="792378"/>
                      </a:lnTo>
                      <a:cubicBezTo>
                        <a:pt x="2004438" y="322040"/>
                        <a:pt x="2051556" y="40068"/>
                        <a:pt x="2119739" y="36233"/>
                      </a:cubicBezTo>
                      <a:cubicBezTo>
                        <a:pt x="2117562" y="175327"/>
                        <a:pt x="2116320" y="319808"/>
                        <a:pt x="2115997" y="469036"/>
                      </a:cubicBezTo>
                      <a:lnTo>
                        <a:pt x="2116145" y="636063"/>
                      </a:lnTo>
                      <a:lnTo>
                        <a:pt x="2171469" y="549126"/>
                      </a:lnTo>
                      <a:cubicBezTo>
                        <a:pt x="2299741" y="339015"/>
                        <a:pt x="2402406" y="144014"/>
                        <a:pt x="2459523" y="0"/>
                      </a:cubicBezTo>
                      <a:close/>
                    </a:path>
                  </a:pathLst>
                </a:custGeom>
                <a:solidFill>
                  <a:srgbClr val="5C2A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1F640F9B-CEA4-46AA-8168-806C2339BCA9}"/>
                    </a:ext>
                  </a:extLst>
                </p:cNvPr>
                <p:cNvSpPr/>
                <p:nvPr/>
              </p:nvSpPr>
              <p:spPr>
                <a:xfrm>
                  <a:off x="1825195" y="2024015"/>
                  <a:ext cx="4412618" cy="2653250"/>
                </a:xfrm>
                <a:custGeom>
                  <a:avLst/>
                  <a:gdLst>
                    <a:gd name="connsiteX0" fmla="*/ 1823421 w 4412618"/>
                    <a:gd name="connsiteY0" fmla="*/ 2429559 h 2653250"/>
                    <a:gd name="connsiteX1" fmla="*/ 1818312 w 4412618"/>
                    <a:gd name="connsiteY1" fmla="*/ 2439630 h 2653250"/>
                    <a:gd name="connsiteX2" fmla="*/ 1834522 w 4412618"/>
                    <a:gd name="connsiteY2" fmla="*/ 2434735 h 2653250"/>
                    <a:gd name="connsiteX3" fmla="*/ 2336835 w 4412618"/>
                    <a:gd name="connsiteY3" fmla="*/ 2318639 h 2653250"/>
                    <a:gd name="connsiteX4" fmla="*/ 2340623 w 4412618"/>
                    <a:gd name="connsiteY4" fmla="*/ 2335145 h 2653250"/>
                    <a:gd name="connsiteX5" fmla="*/ 2346537 w 4412618"/>
                    <a:gd name="connsiteY5" fmla="*/ 2324417 h 2653250"/>
                    <a:gd name="connsiteX6" fmla="*/ 2515443 w 4412618"/>
                    <a:gd name="connsiteY6" fmla="*/ 2292288 h 2653250"/>
                    <a:gd name="connsiteX7" fmla="*/ 2511980 w 4412618"/>
                    <a:gd name="connsiteY7" fmla="*/ 2304544 h 2653250"/>
                    <a:gd name="connsiteX8" fmla="*/ 2501197 w 4412618"/>
                    <a:gd name="connsiteY8" fmla="*/ 2320568 h 2653250"/>
                    <a:gd name="connsiteX9" fmla="*/ 2512303 w 4412618"/>
                    <a:gd name="connsiteY9" fmla="*/ 2331407 h 2653250"/>
                    <a:gd name="connsiteX10" fmla="*/ 2511352 w 4412618"/>
                    <a:gd name="connsiteY10" fmla="*/ 2317460 h 2653250"/>
                    <a:gd name="connsiteX11" fmla="*/ 2155109 w 4412618"/>
                    <a:gd name="connsiteY11" fmla="*/ 2258125 h 2653250"/>
                    <a:gd name="connsiteX12" fmla="*/ 2148898 w 4412618"/>
                    <a:gd name="connsiteY12" fmla="*/ 2261564 h 2653250"/>
                    <a:gd name="connsiteX13" fmla="*/ 2108447 w 4412618"/>
                    <a:gd name="connsiteY13" fmla="*/ 2269284 h 2653250"/>
                    <a:gd name="connsiteX14" fmla="*/ 2103318 w 4412618"/>
                    <a:gd name="connsiteY14" fmla="*/ 2269075 h 2653250"/>
                    <a:gd name="connsiteX15" fmla="*/ 2122540 w 4412618"/>
                    <a:gd name="connsiteY15" fmla="*/ 2302454 h 2653250"/>
                    <a:gd name="connsiteX16" fmla="*/ 2136394 w 4412618"/>
                    <a:gd name="connsiteY16" fmla="*/ 2348334 h 2653250"/>
                    <a:gd name="connsiteX17" fmla="*/ 2140576 w 4412618"/>
                    <a:gd name="connsiteY17" fmla="*/ 2396078 h 2653250"/>
                    <a:gd name="connsiteX18" fmla="*/ 2140279 w 4412618"/>
                    <a:gd name="connsiteY18" fmla="*/ 2398151 h 2653250"/>
                    <a:gd name="connsiteX19" fmla="*/ 2146505 w 4412618"/>
                    <a:gd name="connsiteY19" fmla="*/ 2398235 h 2653250"/>
                    <a:gd name="connsiteX20" fmla="*/ 2185457 w 4412618"/>
                    <a:gd name="connsiteY20" fmla="*/ 2411601 h 2653250"/>
                    <a:gd name="connsiteX21" fmla="*/ 2209562 w 4412618"/>
                    <a:gd name="connsiteY21" fmla="*/ 2426706 h 2653250"/>
                    <a:gd name="connsiteX22" fmla="*/ 2205677 w 4412618"/>
                    <a:gd name="connsiteY22" fmla="*/ 2413278 h 2653250"/>
                    <a:gd name="connsiteX23" fmla="*/ 2203526 w 4412618"/>
                    <a:gd name="connsiteY23" fmla="*/ 2372153 h 2653250"/>
                    <a:gd name="connsiteX24" fmla="*/ 2211153 w 4412618"/>
                    <a:gd name="connsiteY24" fmla="*/ 2344020 h 2653250"/>
                    <a:gd name="connsiteX25" fmla="*/ 2236195 w 4412618"/>
                    <a:gd name="connsiteY25" fmla="*/ 2358935 h 2653250"/>
                    <a:gd name="connsiteX26" fmla="*/ 2263246 w 4412618"/>
                    <a:gd name="connsiteY26" fmla="*/ 2389986 h 2653250"/>
                    <a:gd name="connsiteX27" fmla="*/ 2275078 w 4412618"/>
                    <a:gd name="connsiteY27" fmla="*/ 2412308 h 2653250"/>
                    <a:gd name="connsiteX28" fmla="*/ 2280170 w 4412618"/>
                    <a:gd name="connsiteY28" fmla="*/ 2391686 h 2653250"/>
                    <a:gd name="connsiteX29" fmla="*/ 2273570 w 4412618"/>
                    <a:gd name="connsiteY29" fmla="*/ 2362933 h 2653250"/>
                    <a:gd name="connsiteX30" fmla="*/ 2272625 w 4412618"/>
                    <a:gd name="connsiteY30" fmla="*/ 2315016 h 2653250"/>
                    <a:gd name="connsiteX31" fmla="*/ 2272794 w 4412618"/>
                    <a:gd name="connsiteY31" fmla="*/ 2314223 h 2653250"/>
                    <a:gd name="connsiteX32" fmla="*/ 2248854 w 4412618"/>
                    <a:gd name="connsiteY32" fmla="*/ 2321880 h 2653250"/>
                    <a:gd name="connsiteX33" fmla="*/ 2226990 w 4412618"/>
                    <a:gd name="connsiteY33" fmla="*/ 2321718 h 2653250"/>
                    <a:gd name="connsiteX34" fmla="*/ 2207845 w 4412618"/>
                    <a:gd name="connsiteY34" fmla="*/ 2332584 h 2653250"/>
                    <a:gd name="connsiteX35" fmla="*/ 2200810 w 4412618"/>
                    <a:gd name="connsiteY35" fmla="*/ 2304298 h 2653250"/>
                    <a:gd name="connsiteX36" fmla="*/ 2200813 w 4412618"/>
                    <a:gd name="connsiteY36" fmla="*/ 2304256 h 2653250"/>
                    <a:gd name="connsiteX37" fmla="*/ 2195884 w 4412618"/>
                    <a:gd name="connsiteY37" fmla="*/ 2299145 h 2653250"/>
                    <a:gd name="connsiteX38" fmla="*/ 2177958 w 4412618"/>
                    <a:gd name="connsiteY38" fmla="*/ 2262071 h 2653250"/>
                    <a:gd name="connsiteX39" fmla="*/ 2177163 w 4412618"/>
                    <a:gd name="connsiteY39" fmla="*/ 2258537 h 2653250"/>
                    <a:gd name="connsiteX40" fmla="*/ 2155151 w 4412618"/>
                    <a:gd name="connsiteY40" fmla="*/ 2258139 h 2653250"/>
                    <a:gd name="connsiteX41" fmla="*/ 2659576 w 4412618"/>
                    <a:gd name="connsiteY41" fmla="*/ 2252743 h 2653250"/>
                    <a:gd name="connsiteX42" fmla="*/ 2659783 w 4412618"/>
                    <a:gd name="connsiteY42" fmla="*/ 2269677 h 2653250"/>
                    <a:gd name="connsiteX43" fmla="*/ 2667834 w 4412618"/>
                    <a:gd name="connsiteY43" fmla="*/ 2260444 h 2653250"/>
                    <a:gd name="connsiteX44" fmla="*/ 1974977 w 4412618"/>
                    <a:gd name="connsiteY44" fmla="*/ 2234238 h 2653250"/>
                    <a:gd name="connsiteX45" fmla="*/ 1973740 w 4412618"/>
                    <a:gd name="connsiteY45" fmla="*/ 2237449 h 2653250"/>
                    <a:gd name="connsiteX46" fmla="*/ 1946788 w 4412618"/>
                    <a:gd name="connsiteY46" fmla="*/ 2277080 h 2653250"/>
                    <a:gd name="connsiteX47" fmla="*/ 1918377 w 4412618"/>
                    <a:gd name="connsiteY47" fmla="*/ 2304504 h 2653250"/>
                    <a:gd name="connsiteX48" fmla="*/ 1920597 w 4412618"/>
                    <a:gd name="connsiteY48" fmla="*/ 2329862 h 2653250"/>
                    <a:gd name="connsiteX49" fmla="*/ 1924372 w 4412618"/>
                    <a:gd name="connsiteY49" fmla="*/ 2333406 h 2653250"/>
                    <a:gd name="connsiteX50" fmla="*/ 1951865 w 4412618"/>
                    <a:gd name="connsiteY50" fmla="*/ 2372663 h 2653250"/>
                    <a:gd name="connsiteX51" fmla="*/ 1956674 w 4412618"/>
                    <a:gd name="connsiteY51" fmla="*/ 2384641 h 2653250"/>
                    <a:gd name="connsiteX52" fmla="*/ 1980222 w 4412618"/>
                    <a:gd name="connsiteY52" fmla="*/ 2384667 h 2653250"/>
                    <a:gd name="connsiteX53" fmla="*/ 2007918 w 4412618"/>
                    <a:gd name="connsiteY53" fmla="*/ 2391163 h 2653250"/>
                    <a:gd name="connsiteX54" fmla="*/ 1999897 w 4412618"/>
                    <a:gd name="connsiteY54" fmla="*/ 2379712 h 2653250"/>
                    <a:gd name="connsiteX55" fmla="*/ 1984558 w 4412618"/>
                    <a:gd name="connsiteY55" fmla="*/ 2341495 h 2653250"/>
                    <a:gd name="connsiteX56" fmla="*/ 1982672 w 4412618"/>
                    <a:gd name="connsiteY56" fmla="*/ 2312407 h 2653250"/>
                    <a:gd name="connsiteX57" fmla="*/ 2011193 w 4412618"/>
                    <a:gd name="connsiteY57" fmla="*/ 2318419 h 2653250"/>
                    <a:gd name="connsiteX58" fmla="*/ 2046834 w 4412618"/>
                    <a:gd name="connsiteY58" fmla="*/ 2339048 h 2653250"/>
                    <a:gd name="connsiteX59" fmla="*/ 2065252 w 4412618"/>
                    <a:gd name="connsiteY59" fmla="*/ 2356342 h 2653250"/>
                    <a:gd name="connsiteX60" fmla="*/ 2061560 w 4412618"/>
                    <a:gd name="connsiteY60" fmla="*/ 2314200 h 2653250"/>
                    <a:gd name="connsiteX61" fmla="*/ 2067384 w 4412618"/>
                    <a:gd name="connsiteY61" fmla="*/ 2273434 h 2653250"/>
                    <a:gd name="connsiteX62" fmla="*/ 2070203 w 4412618"/>
                    <a:gd name="connsiteY62" fmla="*/ 2267727 h 2653250"/>
                    <a:gd name="connsiteX63" fmla="*/ 2060561 w 4412618"/>
                    <a:gd name="connsiteY63" fmla="*/ 2267334 h 2653250"/>
                    <a:gd name="connsiteX64" fmla="*/ 1977476 w 4412618"/>
                    <a:gd name="connsiteY64" fmla="*/ 2236774 h 2653250"/>
                    <a:gd name="connsiteX65" fmla="*/ 1278891 w 4412618"/>
                    <a:gd name="connsiteY65" fmla="*/ 2182320 h 2653250"/>
                    <a:gd name="connsiteX66" fmla="*/ 1272754 w 4412618"/>
                    <a:gd name="connsiteY66" fmla="*/ 2191799 h 2653250"/>
                    <a:gd name="connsiteX67" fmla="*/ 1289390 w 4412618"/>
                    <a:gd name="connsiteY67" fmla="*/ 2188632 h 2653250"/>
                    <a:gd name="connsiteX68" fmla="*/ 2573773 w 4412618"/>
                    <a:gd name="connsiteY68" fmla="*/ 2179562 h 2653250"/>
                    <a:gd name="connsiteX69" fmla="*/ 2560055 w 4412618"/>
                    <a:gd name="connsiteY69" fmla="*/ 2183474 h 2653250"/>
                    <a:gd name="connsiteX70" fmla="*/ 2537672 w 4412618"/>
                    <a:gd name="connsiteY70" fmla="*/ 2184563 h 2653250"/>
                    <a:gd name="connsiteX71" fmla="*/ 2502895 w 4412618"/>
                    <a:gd name="connsiteY71" fmla="*/ 2216908 h 2653250"/>
                    <a:gd name="connsiteX72" fmla="*/ 2461871 w 4412618"/>
                    <a:gd name="connsiteY72" fmla="*/ 2241685 h 2653250"/>
                    <a:gd name="connsiteX73" fmla="*/ 2449593 w 4412618"/>
                    <a:gd name="connsiteY73" fmla="*/ 2245673 h 2653250"/>
                    <a:gd name="connsiteX74" fmla="*/ 2447976 w 4412618"/>
                    <a:gd name="connsiteY74" fmla="*/ 2269166 h 2653250"/>
                    <a:gd name="connsiteX75" fmla="*/ 2442514 w 4412618"/>
                    <a:gd name="connsiteY75" fmla="*/ 2286950 h 2653250"/>
                    <a:gd name="connsiteX76" fmla="*/ 2451743 w 4412618"/>
                    <a:gd name="connsiteY76" fmla="*/ 2289082 h 2653250"/>
                    <a:gd name="connsiteX77" fmla="*/ 2490758 w 4412618"/>
                    <a:gd name="connsiteY77" fmla="*/ 2276409 h 2653250"/>
                    <a:gd name="connsiteX78" fmla="*/ 2518125 w 4412618"/>
                    <a:gd name="connsiteY78" fmla="*/ 2276489 h 2653250"/>
                    <a:gd name="connsiteX79" fmla="*/ 2531369 w 4412618"/>
                    <a:gd name="connsiteY79" fmla="*/ 2250932 h 2653250"/>
                    <a:gd name="connsiteX80" fmla="*/ 2552685 w 4412618"/>
                    <a:gd name="connsiteY80" fmla="*/ 2270813 h 2653250"/>
                    <a:gd name="connsiteX81" fmla="*/ 2572546 w 4412618"/>
                    <a:gd name="connsiteY81" fmla="*/ 2306888 h 2653250"/>
                    <a:gd name="connsiteX82" fmla="*/ 2579382 w 4412618"/>
                    <a:gd name="connsiteY82" fmla="*/ 2331210 h 2653250"/>
                    <a:gd name="connsiteX83" fmla="*/ 2588726 w 4412618"/>
                    <a:gd name="connsiteY83" fmla="*/ 2312132 h 2653250"/>
                    <a:gd name="connsiteX84" fmla="*/ 2588366 w 4412618"/>
                    <a:gd name="connsiteY84" fmla="*/ 2282636 h 2653250"/>
                    <a:gd name="connsiteX85" fmla="*/ 2597589 w 4412618"/>
                    <a:gd name="connsiteY85" fmla="*/ 2235606 h 2653250"/>
                    <a:gd name="connsiteX86" fmla="*/ 2605440 w 4412618"/>
                    <a:gd name="connsiteY86" fmla="*/ 2218166 h 2653250"/>
                    <a:gd name="connsiteX87" fmla="*/ 2582163 w 4412618"/>
                    <a:gd name="connsiteY87" fmla="*/ 2195451 h 2653250"/>
                    <a:gd name="connsiteX88" fmla="*/ 1749577 w 4412618"/>
                    <a:gd name="connsiteY88" fmla="*/ 2174088 h 2653250"/>
                    <a:gd name="connsiteX89" fmla="*/ 1734725 w 4412618"/>
                    <a:gd name="connsiteY89" fmla="*/ 2201847 h 2653250"/>
                    <a:gd name="connsiteX90" fmla="*/ 1700241 w 4412618"/>
                    <a:gd name="connsiteY90" fmla="*/ 2235131 h 2653250"/>
                    <a:gd name="connsiteX91" fmla="*/ 1673768 w 4412618"/>
                    <a:gd name="connsiteY91" fmla="*/ 2250945 h 2653250"/>
                    <a:gd name="connsiteX92" fmla="*/ 1705589 w 4412618"/>
                    <a:gd name="connsiteY92" fmla="*/ 2280827 h 2653250"/>
                    <a:gd name="connsiteX93" fmla="*/ 1733082 w 4412618"/>
                    <a:gd name="connsiteY93" fmla="*/ 2320082 h 2653250"/>
                    <a:gd name="connsiteX94" fmla="*/ 1737891 w 4412618"/>
                    <a:gd name="connsiteY94" fmla="*/ 2332061 h 2653250"/>
                    <a:gd name="connsiteX95" fmla="*/ 1761438 w 4412618"/>
                    <a:gd name="connsiteY95" fmla="*/ 2332087 h 2653250"/>
                    <a:gd name="connsiteX96" fmla="*/ 1789133 w 4412618"/>
                    <a:gd name="connsiteY96" fmla="*/ 2338582 h 2653250"/>
                    <a:gd name="connsiteX97" fmla="*/ 1781114 w 4412618"/>
                    <a:gd name="connsiteY97" fmla="*/ 2327132 h 2653250"/>
                    <a:gd name="connsiteX98" fmla="*/ 1765774 w 4412618"/>
                    <a:gd name="connsiteY98" fmla="*/ 2288914 h 2653250"/>
                    <a:gd name="connsiteX99" fmla="*/ 1763888 w 4412618"/>
                    <a:gd name="connsiteY99" fmla="*/ 2259828 h 2653250"/>
                    <a:gd name="connsiteX100" fmla="*/ 1792409 w 4412618"/>
                    <a:gd name="connsiteY100" fmla="*/ 2265840 h 2653250"/>
                    <a:gd name="connsiteX101" fmla="*/ 1826006 w 4412618"/>
                    <a:gd name="connsiteY101" fmla="*/ 2285285 h 2653250"/>
                    <a:gd name="connsiteX102" fmla="*/ 1825272 w 4412618"/>
                    <a:gd name="connsiteY102" fmla="*/ 2273958 h 2653250"/>
                    <a:gd name="connsiteX103" fmla="*/ 1844207 w 4412618"/>
                    <a:gd name="connsiteY103" fmla="*/ 2277949 h 2653250"/>
                    <a:gd name="connsiteX104" fmla="*/ 1842776 w 4412618"/>
                    <a:gd name="connsiteY104" fmla="*/ 2261621 h 2653250"/>
                    <a:gd name="connsiteX105" fmla="*/ 1844358 w 4412618"/>
                    <a:gd name="connsiteY105" fmla="*/ 2250547 h 2653250"/>
                    <a:gd name="connsiteX106" fmla="*/ 1826069 w 4412618"/>
                    <a:gd name="connsiteY106" fmla="*/ 2250818 h 2653250"/>
                    <a:gd name="connsiteX107" fmla="*/ 1798242 w 4412618"/>
                    <a:gd name="connsiteY107" fmla="*/ 2242146 h 2653250"/>
                    <a:gd name="connsiteX108" fmla="*/ 1814083 w 4412618"/>
                    <a:gd name="connsiteY108" fmla="*/ 2217678 h 2653250"/>
                    <a:gd name="connsiteX109" fmla="*/ 1846124 w 4412618"/>
                    <a:gd name="connsiteY109" fmla="*/ 2191808 h 2653250"/>
                    <a:gd name="connsiteX110" fmla="*/ 1868873 w 4412618"/>
                    <a:gd name="connsiteY110" fmla="*/ 2180819 h 2653250"/>
                    <a:gd name="connsiteX111" fmla="*/ 1848454 w 4412618"/>
                    <a:gd name="connsiteY111" fmla="*/ 2174959 h 2653250"/>
                    <a:gd name="connsiteX112" fmla="*/ 1819476 w 4412618"/>
                    <a:gd name="connsiteY112" fmla="*/ 2180477 h 2653250"/>
                    <a:gd name="connsiteX113" fmla="*/ 1771557 w 4412618"/>
                    <a:gd name="connsiteY113" fmla="*/ 2179629 h 2653250"/>
                    <a:gd name="connsiteX114" fmla="*/ 2000914 w 4412618"/>
                    <a:gd name="connsiteY114" fmla="*/ 2173425 h 2653250"/>
                    <a:gd name="connsiteX115" fmla="*/ 1988948 w 4412618"/>
                    <a:gd name="connsiteY115" fmla="*/ 2191907 h 2653250"/>
                    <a:gd name="connsiteX116" fmla="*/ 1988915 w 4412618"/>
                    <a:gd name="connsiteY116" fmla="*/ 2191934 h 2653250"/>
                    <a:gd name="connsiteX117" fmla="*/ 1988553 w 4412618"/>
                    <a:gd name="connsiteY117" fmla="*/ 2199024 h 2653250"/>
                    <a:gd name="connsiteX118" fmla="*/ 1987836 w 4412618"/>
                    <a:gd name="connsiteY118" fmla="*/ 2200882 h 2653250"/>
                    <a:gd name="connsiteX119" fmla="*/ 2022972 w 4412618"/>
                    <a:gd name="connsiteY119" fmla="*/ 2194177 h 2653250"/>
                    <a:gd name="connsiteX120" fmla="*/ 2051395 w 4412618"/>
                    <a:gd name="connsiteY120" fmla="*/ 2195333 h 2653250"/>
                    <a:gd name="connsiteX121" fmla="*/ 2041360 w 4412618"/>
                    <a:gd name="connsiteY121" fmla="*/ 2185600 h 2653250"/>
                    <a:gd name="connsiteX122" fmla="*/ 2036503 w 4412618"/>
                    <a:gd name="connsiteY122" fmla="*/ 2178045 h 2653250"/>
                    <a:gd name="connsiteX123" fmla="*/ 2004332 w 4412618"/>
                    <a:gd name="connsiteY123" fmla="*/ 2174616 h 2653250"/>
                    <a:gd name="connsiteX124" fmla="*/ 1456293 w 4412618"/>
                    <a:gd name="connsiteY124" fmla="*/ 2139526 h 2653250"/>
                    <a:gd name="connsiteX125" fmla="*/ 1438930 w 4412618"/>
                    <a:gd name="connsiteY125" fmla="*/ 2143510 h 2653250"/>
                    <a:gd name="connsiteX126" fmla="*/ 1409160 w 4412618"/>
                    <a:gd name="connsiteY126" fmla="*/ 2144095 h 2653250"/>
                    <a:gd name="connsiteX127" fmla="*/ 1412165 w 4412618"/>
                    <a:gd name="connsiteY127" fmla="*/ 2151201 h 2653250"/>
                    <a:gd name="connsiteX128" fmla="*/ 1439535 w 4412618"/>
                    <a:gd name="connsiteY128" fmla="*/ 2154117 h 2653250"/>
                    <a:gd name="connsiteX129" fmla="*/ 1466397 w 4412618"/>
                    <a:gd name="connsiteY129" fmla="*/ 2163480 h 2653250"/>
                    <a:gd name="connsiteX130" fmla="*/ 1459623 w 4412618"/>
                    <a:gd name="connsiteY130" fmla="*/ 2151252 h 2653250"/>
                    <a:gd name="connsiteX131" fmla="*/ 2096017 w 4412618"/>
                    <a:gd name="connsiteY131" fmla="*/ 2132325 h 2653250"/>
                    <a:gd name="connsiteX132" fmla="*/ 2092808 w 4412618"/>
                    <a:gd name="connsiteY132" fmla="*/ 2145056 h 2653250"/>
                    <a:gd name="connsiteX133" fmla="*/ 2101136 w 4412618"/>
                    <a:gd name="connsiteY133" fmla="*/ 2150327 h 2653250"/>
                    <a:gd name="connsiteX134" fmla="*/ 1527507 w 4412618"/>
                    <a:gd name="connsiteY134" fmla="*/ 2109964 h 2653250"/>
                    <a:gd name="connsiteX135" fmla="*/ 1522638 w 4412618"/>
                    <a:gd name="connsiteY135" fmla="*/ 2114702 h 2653250"/>
                    <a:gd name="connsiteX136" fmla="*/ 1513519 w 4412618"/>
                    <a:gd name="connsiteY136" fmla="*/ 2119160 h 2653250"/>
                    <a:gd name="connsiteX137" fmla="*/ 1527066 w 4412618"/>
                    <a:gd name="connsiteY137" fmla="*/ 2134865 h 2653250"/>
                    <a:gd name="connsiteX138" fmla="*/ 2826026 w 4412618"/>
                    <a:gd name="connsiteY138" fmla="*/ 2109087 h 2653250"/>
                    <a:gd name="connsiteX139" fmla="*/ 2819717 w 4412618"/>
                    <a:gd name="connsiteY139" fmla="*/ 2120951 h 2653250"/>
                    <a:gd name="connsiteX140" fmla="*/ 2830365 w 4412618"/>
                    <a:gd name="connsiteY140" fmla="*/ 2117304 h 2653250"/>
                    <a:gd name="connsiteX141" fmla="*/ 1783715 w 4412618"/>
                    <a:gd name="connsiteY141" fmla="*/ 2106121 h 2653250"/>
                    <a:gd name="connsiteX142" fmla="*/ 1777578 w 4412618"/>
                    <a:gd name="connsiteY142" fmla="*/ 2115600 h 2653250"/>
                    <a:gd name="connsiteX143" fmla="*/ 1794215 w 4412618"/>
                    <a:gd name="connsiteY143" fmla="*/ 2112432 h 2653250"/>
                    <a:gd name="connsiteX144" fmla="*/ 2540179 w 4412618"/>
                    <a:gd name="connsiteY144" fmla="*/ 2102903 h 2653250"/>
                    <a:gd name="connsiteX145" fmla="*/ 2521647 w 4412618"/>
                    <a:gd name="connsiteY145" fmla="*/ 2114838 h 2653250"/>
                    <a:gd name="connsiteX146" fmla="*/ 2541237 w 4412618"/>
                    <a:gd name="connsiteY146" fmla="*/ 2117945 h 2653250"/>
                    <a:gd name="connsiteX147" fmla="*/ 2540828 w 4412618"/>
                    <a:gd name="connsiteY147" fmla="*/ 2117169 h 2653250"/>
                    <a:gd name="connsiteX148" fmla="*/ 2574438 w 4412618"/>
                    <a:gd name="connsiteY148" fmla="*/ 2065602 h 2653250"/>
                    <a:gd name="connsiteX149" fmla="*/ 2571535 w 4412618"/>
                    <a:gd name="connsiteY149" fmla="*/ 2071576 h 2653250"/>
                    <a:gd name="connsiteX150" fmla="*/ 2552642 w 4412618"/>
                    <a:gd name="connsiteY150" fmla="*/ 2091086 h 2653250"/>
                    <a:gd name="connsiteX151" fmla="*/ 2567902 w 4412618"/>
                    <a:gd name="connsiteY151" fmla="*/ 2094610 h 2653250"/>
                    <a:gd name="connsiteX152" fmla="*/ 2603140 w 4412618"/>
                    <a:gd name="connsiteY152" fmla="*/ 2115921 h 2653250"/>
                    <a:gd name="connsiteX153" fmla="*/ 2623500 w 4412618"/>
                    <a:gd name="connsiteY153" fmla="*/ 2135789 h 2653250"/>
                    <a:gd name="connsiteX154" fmla="*/ 2622547 w 4412618"/>
                    <a:gd name="connsiteY154" fmla="*/ 2121842 h 2653250"/>
                    <a:gd name="connsiteX155" fmla="*/ 2625394 w 4412618"/>
                    <a:gd name="connsiteY155" fmla="*/ 2104329 h 2653250"/>
                    <a:gd name="connsiteX156" fmla="*/ 2595756 w 4412618"/>
                    <a:gd name="connsiteY156" fmla="*/ 2086404 h 2653250"/>
                    <a:gd name="connsiteX157" fmla="*/ 1386475 w 4412618"/>
                    <a:gd name="connsiteY157" fmla="*/ 2058511 h 2653250"/>
                    <a:gd name="connsiteX158" fmla="*/ 1386592 w 4412618"/>
                    <a:gd name="connsiteY158" fmla="*/ 2059129 h 2653250"/>
                    <a:gd name="connsiteX159" fmla="*/ 1386186 w 4412618"/>
                    <a:gd name="connsiteY159" fmla="*/ 2082182 h 2653250"/>
                    <a:gd name="connsiteX160" fmla="*/ 1411145 w 4412618"/>
                    <a:gd name="connsiteY160" fmla="*/ 2076455 h 2653250"/>
                    <a:gd name="connsiteX161" fmla="*/ 1398903 w 4412618"/>
                    <a:gd name="connsiteY161" fmla="*/ 2069705 h 2653250"/>
                    <a:gd name="connsiteX162" fmla="*/ 2788078 w 4412618"/>
                    <a:gd name="connsiteY162" fmla="*/ 2057824 h 2653250"/>
                    <a:gd name="connsiteX163" fmla="*/ 2777363 w 4412618"/>
                    <a:gd name="connsiteY163" fmla="*/ 2061494 h 2653250"/>
                    <a:gd name="connsiteX164" fmla="*/ 2770833 w 4412618"/>
                    <a:gd name="connsiteY164" fmla="*/ 2062153 h 2653250"/>
                    <a:gd name="connsiteX165" fmla="*/ 2770978 w 4412618"/>
                    <a:gd name="connsiteY165" fmla="*/ 2074058 h 2653250"/>
                    <a:gd name="connsiteX166" fmla="*/ 2780167 w 4412618"/>
                    <a:gd name="connsiteY166" fmla="*/ 2063523 h 2653250"/>
                    <a:gd name="connsiteX167" fmla="*/ 2022646 w 4412618"/>
                    <a:gd name="connsiteY167" fmla="*/ 2047948 h 2653250"/>
                    <a:gd name="connsiteX168" fmla="*/ 2031892 w 4412618"/>
                    <a:gd name="connsiteY168" fmla="*/ 2058667 h 2653250"/>
                    <a:gd name="connsiteX169" fmla="*/ 2032074 w 4412618"/>
                    <a:gd name="connsiteY169" fmla="*/ 2048332 h 2653250"/>
                    <a:gd name="connsiteX170" fmla="*/ 2841907 w 4412618"/>
                    <a:gd name="connsiteY170" fmla="*/ 2046214 h 2653250"/>
                    <a:gd name="connsiteX171" fmla="*/ 2842378 w 4412618"/>
                    <a:gd name="connsiteY171" fmla="*/ 2059766 h 2653250"/>
                    <a:gd name="connsiteX172" fmla="*/ 2840584 w 4412618"/>
                    <a:gd name="connsiteY172" fmla="*/ 2065956 h 2653250"/>
                    <a:gd name="connsiteX173" fmla="*/ 2842468 w 4412618"/>
                    <a:gd name="connsiteY173" fmla="*/ 2066391 h 2653250"/>
                    <a:gd name="connsiteX174" fmla="*/ 2877706 w 4412618"/>
                    <a:gd name="connsiteY174" fmla="*/ 2087702 h 2653250"/>
                    <a:gd name="connsiteX175" fmla="*/ 2894430 w 4412618"/>
                    <a:gd name="connsiteY175" fmla="*/ 2104022 h 2653250"/>
                    <a:gd name="connsiteX176" fmla="*/ 2897800 w 4412618"/>
                    <a:gd name="connsiteY176" fmla="*/ 2103682 h 2653250"/>
                    <a:gd name="connsiteX177" fmla="*/ 2897114 w 4412618"/>
                    <a:gd name="connsiteY177" fmla="*/ 2093623 h 2653250"/>
                    <a:gd name="connsiteX178" fmla="*/ 2903720 w 4412618"/>
                    <a:gd name="connsiteY178" fmla="*/ 2052975 h 2653250"/>
                    <a:gd name="connsiteX179" fmla="*/ 2905591 w 4412618"/>
                    <a:gd name="connsiteY179" fmla="*/ 2049364 h 2653250"/>
                    <a:gd name="connsiteX180" fmla="*/ 2860756 w 4412618"/>
                    <a:gd name="connsiteY180" fmla="*/ 2049911 h 2653250"/>
                    <a:gd name="connsiteX181" fmla="*/ 2370188 w 4412618"/>
                    <a:gd name="connsiteY181" fmla="*/ 2042104 h 2653250"/>
                    <a:gd name="connsiteX182" fmla="*/ 2383416 w 4412618"/>
                    <a:gd name="connsiteY182" fmla="*/ 2055695 h 2653250"/>
                    <a:gd name="connsiteX183" fmla="*/ 2401508 w 4412618"/>
                    <a:gd name="connsiteY183" fmla="*/ 2092689 h 2653250"/>
                    <a:gd name="connsiteX184" fmla="*/ 2403873 w 4412618"/>
                    <a:gd name="connsiteY184" fmla="*/ 2102999 h 2653250"/>
                    <a:gd name="connsiteX185" fmla="*/ 2416076 w 4412618"/>
                    <a:gd name="connsiteY185" fmla="*/ 2071453 h 2653250"/>
                    <a:gd name="connsiteX186" fmla="*/ 2395678 w 4412618"/>
                    <a:gd name="connsiteY186" fmla="*/ 2053772 h 2653250"/>
                    <a:gd name="connsiteX187" fmla="*/ 2395656 w 4412618"/>
                    <a:gd name="connsiteY187" fmla="*/ 2053736 h 2653250"/>
                    <a:gd name="connsiteX188" fmla="*/ 2388685 w 4412618"/>
                    <a:gd name="connsiteY188" fmla="*/ 2052391 h 2653250"/>
                    <a:gd name="connsiteX189" fmla="*/ 2108288 w 4412618"/>
                    <a:gd name="connsiteY189" fmla="*/ 2038360 h 2653250"/>
                    <a:gd name="connsiteX190" fmla="*/ 2119765 w 4412618"/>
                    <a:gd name="connsiteY190" fmla="*/ 2050811 h 2653250"/>
                    <a:gd name="connsiteX191" fmla="*/ 2119578 w 4412618"/>
                    <a:gd name="connsiteY191" fmla="*/ 2038564 h 2653250"/>
                    <a:gd name="connsiteX192" fmla="*/ 1953934 w 4412618"/>
                    <a:gd name="connsiteY192" fmla="*/ 2038025 h 2653250"/>
                    <a:gd name="connsiteX193" fmla="*/ 1943002 w 4412618"/>
                    <a:gd name="connsiteY193" fmla="*/ 2044756 h 2653250"/>
                    <a:gd name="connsiteX194" fmla="*/ 1921738 w 4412618"/>
                    <a:gd name="connsiteY194" fmla="*/ 2049846 h 2653250"/>
                    <a:gd name="connsiteX195" fmla="*/ 1910755 w 4412618"/>
                    <a:gd name="connsiteY195" fmla="*/ 2060253 h 2653250"/>
                    <a:gd name="connsiteX196" fmla="*/ 1916990 w 4412618"/>
                    <a:gd name="connsiteY196" fmla="*/ 2075001 h 2653250"/>
                    <a:gd name="connsiteX197" fmla="*/ 1944361 w 4412618"/>
                    <a:gd name="connsiteY197" fmla="*/ 2077918 h 2653250"/>
                    <a:gd name="connsiteX198" fmla="*/ 1971221 w 4412618"/>
                    <a:gd name="connsiteY198" fmla="*/ 2087282 h 2653250"/>
                    <a:gd name="connsiteX199" fmla="*/ 1964447 w 4412618"/>
                    <a:gd name="connsiteY199" fmla="*/ 2075053 h 2653250"/>
                    <a:gd name="connsiteX200" fmla="*/ 3045338 w 4412618"/>
                    <a:gd name="connsiteY200" fmla="*/ 2028906 h 2653250"/>
                    <a:gd name="connsiteX201" fmla="*/ 3045545 w 4412618"/>
                    <a:gd name="connsiteY201" fmla="*/ 2045840 h 2653250"/>
                    <a:gd name="connsiteX202" fmla="*/ 3053597 w 4412618"/>
                    <a:gd name="connsiteY202" fmla="*/ 2036608 h 2653250"/>
                    <a:gd name="connsiteX203" fmla="*/ 2330219 w 4412618"/>
                    <a:gd name="connsiteY203" fmla="*/ 2011984 h 2653250"/>
                    <a:gd name="connsiteX204" fmla="*/ 2316311 w 4412618"/>
                    <a:gd name="connsiteY204" fmla="*/ 2032454 h 2653250"/>
                    <a:gd name="connsiteX205" fmla="*/ 2281072 w 4412618"/>
                    <a:gd name="connsiteY205" fmla="*/ 2064938 h 2653250"/>
                    <a:gd name="connsiteX206" fmla="*/ 2251684 w 4412618"/>
                    <a:gd name="connsiteY206" fmla="*/ 2082506 h 2653250"/>
                    <a:gd name="connsiteX207" fmla="*/ 2250141 w 4412618"/>
                    <a:gd name="connsiteY207" fmla="*/ 2087449 h 2653250"/>
                    <a:gd name="connsiteX208" fmla="*/ 2226814 w 4412618"/>
                    <a:gd name="connsiteY208" fmla="*/ 2129315 h 2653250"/>
                    <a:gd name="connsiteX209" fmla="*/ 2218132 w 4412618"/>
                    <a:gd name="connsiteY209" fmla="*/ 2138868 h 2653250"/>
                    <a:gd name="connsiteX210" fmla="*/ 2228383 w 4412618"/>
                    <a:gd name="connsiteY210" fmla="*/ 2160068 h 2653250"/>
                    <a:gd name="connsiteX211" fmla="*/ 2234623 w 4412618"/>
                    <a:gd name="connsiteY211" fmla="*/ 2187822 h 2653250"/>
                    <a:gd name="connsiteX212" fmla="*/ 2241427 w 4412618"/>
                    <a:gd name="connsiteY212" fmla="*/ 2175611 h 2653250"/>
                    <a:gd name="connsiteX213" fmla="*/ 2269123 w 4412618"/>
                    <a:gd name="connsiteY213" fmla="*/ 2145133 h 2653250"/>
                    <a:gd name="connsiteX214" fmla="*/ 2275013 w 4412618"/>
                    <a:gd name="connsiteY214" fmla="*/ 2141790 h 2653250"/>
                    <a:gd name="connsiteX215" fmla="*/ 2278400 w 4412618"/>
                    <a:gd name="connsiteY215" fmla="*/ 2129291 h 2653250"/>
                    <a:gd name="connsiteX216" fmla="*/ 2287494 w 4412618"/>
                    <a:gd name="connsiteY216" fmla="*/ 2134706 h 2653250"/>
                    <a:gd name="connsiteX217" fmla="*/ 2294472 w 4412618"/>
                    <a:gd name="connsiteY217" fmla="*/ 2130746 h 2653250"/>
                    <a:gd name="connsiteX218" fmla="*/ 2296841 w 4412618"/>
                    <a:gd name="connsiteY218" fmla="*/ 2140274 h 2653250"/>
                    <a:gd name="connsiteX219" fmla="*/ 2303443 w 4412618"/>
                    <a:gd name="connsiteY219" fmla="*/ 2144206 h 2653250"/>
                    <a:gd name="connsiteX220" fmla="*/ 2330494 w 4412618"/>
                    <a:gd name="connsiteY220" fmla="*/ 2175257 h 2653250"/>
                    <a:gd name="connsiteX221" fmla="*/ 2342326 w 4412618"/>
                    <a:gd name="connsiteY221" fmla="*/ 2197579 h 2653250"/>
                    <a:gd name="connsiteX222" fmla="*/ 2347418 w 4412618"/>
                    <a:gd name="connsiteY222" fmla="*/ 2176957 h 2653250"/>
                    <a:gd name="connsiteX223" fmla="*/ 2340818 w 4412618"/>
                    <a:gd name="connsiteY223" fmla="*/ 2148204 h 2653250"/>
                    <a:gd name="connsiteX224" fmla="*/ 2348440 w 4412618"/>
                    <a:gd name="connsiteY224" fmla="*/ 2060007 h 2653250"/>
                    <a:gd name="connsiteX225" fmla="*/ 2361617 w 4412618"/>
                    <a:gd name="connsiteY225" fmla="*/ 2037337 h 2653250"/>
                    <a:gd name="connsiteX226" fmla="*/ 2352695 w 4412618"/>
                    <a:gd name="connsiteY226" fmla="*/ 2032375 h 2653250"/>
                    <a:gd name="connsiteX227" fmla="*/ 2530224 w 4412618"/>
                    <a:gd name="connsiteY227" fmla="*/ 2001298 h 2653250"/>
                    <a:gd name="connsiteX228" fmla="*/ 2520490 w 4412618"/>
                    <a:gd name="connsiteY228" fmla="*/ 2002640 h 2653250"/>
                    <a:gd name="connsiteX229" fmla="*/ 2514762 w 4412618"/>
                    <a:gd name="connsiteY229" fmla="*/ 2025479 h 2653250"/>
                    <a:gd name="connsiteX230" fmla="*/ 2501752 w 4412618"/>
                    <a:gd name="connsiteY230" fmla="*/ 2050778 h 2653250"/>
                    <a:gd name="connsiteX231" fmla="*/ 2514804 w 4412618"/>
                    <a:gd name="connsiteY231" fmla="*/ 2045770 h 2653250"/>
                    <a:gd name="connsiteX232" fmla="*/ 2553092 w 4412618"/>
                    <a:gd name="connsiteY232" fmla="*/ 2040490 h 2653250"/>
                    <a:gd name="connsiteX233" fmla="*/ 2534722 w 4412618"/>
                    <a:gd name="connsiteY233" fmla="*/ 2013155 h 2653250"/>
                    <a:gd name="connsiteX234" fmla="*/ 2591625 w 4412618"/>
                    <a:gd name="connsiteY234" fmla="*/ 1982373 h 2653250"/>
                    <a:gd name="connsiteX235" fmla="*/ 2602791 w 4412618"/>
                    <a:gd name="connsiteY235" fmla="*/ 1993269 h 2653250"/>
                    <a:gd name="connsiteX236" fmla="*/ 2602161 w 4412618"/>
                    <a:gd name="connsiteY236" fmla="*/ 1984045 h 2653250"/>
                    <a:gd name="connsiteX237" fmla="*/ 2676010 w 4412618"/>
                    <a:gd name="connsiteY237" fmla="*/ 1980534 h 2653250"/>
                    <a:gd name="connsiteX238" fmla="*/ 2667063 w 4412618"/>
                    <a:gd name="connsiteY238" fmla="*/ 1983086 h 2653250"/>
                    <a:gd name="connsiteX239" fmla="*/ 2669870 w 4412618"/>
                    <a:gd name="connsiteY239" fmla="*/ 1993072 h 2653250"/>
                    <a:gd name="connsiteX240" fmla="*/ 2904530 w 4412618"/>
                    <a:gd name="connsiteY240" fmla="*/ 1956826 h 2653250"/>
                    <a:gd name="connsiteX241" fmla="*/ 2896219 w 4412618"/>
                    <a:gd name="connsiteY241" fmla="*/ 1964805 h 2653250"/>
                    <a:gd name="connsiteX242" fmla="*/ 2907305 w 4412618"/>
                    <a:gd name="connsiteY242" fmla="*/ 1967241 h 2653250"/>
                    <a:gd name="connsiteX243" fmla="*/ 2898220 w 4412618"/>
                    <a:gd name="connsiteY243" fmla="*/ 1984326 h 2653250"/>
                    <a:gd name="connsiteX244" fmla="*/ 2914305 w 4412618"/>
                    <a:gd name="connsiteY244" fmla="*/ 1987480 h 2653250"/>
                    <a:gd name="connsiteX245" fmla="*/ 2951857 w 4412618"/>
                    <a:gd name="connsiteY245" fmla="*/ 2004382 h 2653250"/>
                    <a:gd name="connsiteX246" fmla="*/ 2973384 w 4412618"/>
                    <a:gd name="connsiteY246" fmla="*/ 2024033 h 2653250"/>
                    <a:gd name="connsiteX247" fmla="*/ 2948665 w 4412618"/>
                    <a:gd name="connsiteY247" fmla="*/ 2039478 h 2653250"/>
                    <a:gd name="connsiteX248" fmla="*/ 2934222 w 4412618"/>
                    <a:gd name="connsiteY248" fmla="*/ 2043035 h 2653250"/>
                    <a:gd name="connsiteX249" fmla="*/ 2938447 w 4412618"/>
                    <a:gd name="connsiteY249" fmla="*/ 2046976 h 2653250"/>
                    <a:gd name="connsiteX250" fmla="*/ 2958308 w 4412618"/>
                    <a:gd name="connsiteY250" fmla="*/ 2083050 h 2653250"/>
                    <a:gd name="connsiteX251" fmla="*/ 2965145 w 4412618"/>
                    <a:gd name="connsiteY251" fmla="*/ 2107372 h 2653250"/>
                    <a:gd name="connsiteX252" fmla="*/ 2974488 w 4412618"/>
                    <a:gd name="connsiteY252" fmla="*/ 2088295 h 2653250"/>
                    <a:gd name="connsiteX253" fmla="*/ 2974128 w 4412618"/>
                    <a:gd name="connsiteY253" fmla="*/ 2058799 h 2653250"/>
                    <a:gd name="connsiteX254" fmla="*/ 2983351 w 4412618"/>
                    <a:gd name="connsiteY254" fmla="*/ 2011769 h 2653250"/>
                    <a:gd name="connsiteX255" fmla="*/ 2991201 w 4412618"/>
                    <a:gd name="connsiteY255" fmla="*/ 1994328 h 2653250"/>
                    <a:gd name="connsiteX256" fmla="*/ 2983185 w 4412618"/>
                    <a:gd name="connsiteY256" fmla="*/ 1986506 h 2653250"/>
                    <a:gd name="connsiteX257" fmla="*/ 2938550 w 4412618"/>
                    <a:gd name="connsiteY257" fmla="*/ 1974261 h 2653250"/>
                    <a:gd name="connsiteX258" fmla="*/ 2049746 w 4412618"/>
                    <a:gd name="connsiteY258" fmla="*/ 1919105 h 2653250"/>
                    <a:gd name="connsiteX259" fmla="*/ 2046938 w 4412618"/>
                    <a:gd name="connsiteY259" fmla="*/ 1926692 h 2653250"/>
                    <a:gd name="connsiteX260" fmla="*/ 2052994 w 4412618"/>
                    <a:gd name="connsiteY260" fmla="*/ 1930525 h 2653250"/>
                    <a:gd name="connsiteX261" fmla="*/ 2750063 w 4412618"/>
                    <a:gd name="connsiteY261" fmla="*/ 1914604 h 2653250"/>
                    <a:gd name="connsiteX262" fmla="*/ 2750270 w 4412618"/>
                    <a:gd name="connsiteY262" fmla="*/ 1931539 h 2653250"/>
                    <a:gd name="connsiteX263" fmla="*/ 2758322 w 4412618"/>
                    <a:gd name="connsiteY263" fmla="*/ 1922306 h 2653250"/>
                    <a:gd name="connsiteX264" fmla="*/ 2856369 w 4412618"/>
                    <a:gd name="connsiteY264" fmla="*/ 1912583 h 2653250"/>
                    <a:gd name="connsiteX265" fmla="*/ 2855239 w 4412618"/>
                    <a:gd name="connsiteY265" fmla="*/ 1914597 h 2653250"/>
                    <a:gd name="connsiteX266" fmla="*/ 2857195 w 4412618"/>
                    <a:gd name="connsiteY266" fmla="*/ 1913927 h 2653250"/>
                    <a:gd name="connsiteX267" fmla="*/ 3500810 w 4412618"/>
                    <a:gd name="connsiteY267" fmla="*/ 1908448 h 2653250"/>
                    <a:gd name="connsiteX268" fmla="*/ 3491795 w 4412618"/>
                    <a:gd name="connsiteY268" fmla="*/ 1922784 h 2653250"/>
                    <a:gd name="connsiteX269" fmla="*/ 3503567 w 4412618"/>
                    <a:gd name="connsiteY269" fmla="*/ 1919399 h 2653250"/>
                    <a:gd name="connsiteX270" fmla="*/ 1435683 w 4412618"/>
                    <a:gd name="connsiteY270" fmla="*/ 1907270 h 2653250"/>
                    <a:gd name="connsiteX271" fmla="*/ 1424736 w 4412618"/>
                    <a:gd name="connsiteY271" fmla="*/ 1910044 h 2653250"/>
                    <a:gd name="connsiteX272" fmla="*/ 1439085 w 4412618"/>
                    <a:gd name="connsiteY272" fmla="*/ 1919038 h 2653250"/>
                    <a:gd name="connsiteX273" fmla="*/ 1098845 w 4412618"/>
                    <a:gd name="connsiteY273" fmla="*/ 1905571 h 2653250"/>
                    <a:gd name="connsiteX274" fmla="*/ 1086910 w 4412618"/>
                    <a:gd name="connsiteY274" fmla="*/ 1908756 h 2653250"/>
                    <a:gd name="connsiteX275" fmla="*/ 1082607 w 4412618"/>
                    <a:gd name="connsiteY275" fmla="*/ 1949291 h 2653250"/>
                    <a:gd name="connsiteX276" fmla="*/ 1046708 w 4412618"/>
                    <a:gd name="connsiteY276" fmla="*/ 2030211 h 2653250"/>
                    <a:gd name="connsiteX277" fmla="*/ 1030168 w 4412618"/>
                    <a:gd name="connsiteY277" fmla="*/ 2044512 h 2653250"/>
                    <a:gd name="connsiteX278" fmla="*/ 1028106 w 4412618"/>
                    <a:gd name="connsiteY278" fmla="*/ 2050449 h 2653250"/>
                    <a:gd name="connsiteX279" fmla="*/ 1050755 w 4412618"/>
                    <a:gd name="connsiteY279" fmla="*/ 2045603 h 2653250"/>
                    <a:gd name="connsiteX280" fmla="*/ 1091704 w 4412618"/>
                    <a:gd name="connsiteY280" fmla="*/ 2049966 h 2653250"/>
                    <a:gd name="connsiteX281" fmla="*/ 1115561 w 4412618"/>
                    <a:gd name="connsiteY281" fmla="*/ 2058282 h 2653250"/>
                    <a:gd name="connsiteX282" fmla="*/ 1095060 w 4412618"/>
                    <a:gd name="connsiteY282" fmla="*/ 2021278 h 2653250"/>
                    <a:gd name="connsiteX283" fmla="*/ 1083811 w 4412618"/>
                    <a:gd name="connsiteY283" fmla="*/ 1981663 h 2653250"/>
                    <a:gd name="connsiteX284" fmla="*/ 1084987 w 4412618"/>
                    <a:gd name="connsiteY284" fmla="*/ 1952538 h 2653250"/>
                    <a:gd name="connsiteX285" fmla="*/ 1112720 w 4412618"/>
                    <a:gd name="connsiteY285" fmla="*/ 1961507 h 2653250"/>
                    <a:gd name="connsiteX286" fmla="*/ 1177307 w 4412618"/>
                    <a:gd name="connsiteY286" fmla="*/ 2022050 h 2653250"/>
                    <a:gd name="connsiteX287" fmla="*/ 1200103 w 4412618"/>
                    <a:gd name="connsiteY287" fmla="*/ 2075968 h 2653250"/>
                    <a:gd name="connsiteX288" fmla="*/ 1227472 w 4412618"/>
                    <a:gd name="connsiteY288" fmla="*/ 2078885 h 2653250"/>
                    <a:gd name="connsiteX289" fmla="*/ 1254334 w 4412618"/>
                    <a:gd name="connsiteY289" fmla="*/ 2088249 h 2653250"/>
                    <a:gd name="connsiteX290" fmla="*/ 1247559 w 4412618"/>
                    <a:gd name="connsiteY290" fmla="*/ 2076020 h 2653250"/>
                    <a:gd name="connsiteX291" fmla="*/ 1236311 w 4412618"/>
                    <a:gd name="connsiteY291" fmla="*/ 2036405 h 2653250"/>
                    <a:gd name="connsiteX292" fmla="*/ 1237486 w 4412618"/>
                    <a:gd name="connsiteY292" fmla="*/ 2007281 h 2653250"/>
                    <a:gd name="connsiteX293" fmla="*/ 1265219 w 4412618"/>
                    <a:gd name="connsiteY293" fmla="*/ 2016250 h 2653250"/>
                    <a:gd name="connsiteX294" fmla="*/ 1296592 w 4412618"/>
                    <a:gd name="connsiteY294" fmla="*/ 2039112 h 2653250"/>
                    <a:gd name="connsiteX295" fmla="*/ 1297049 w 4412618"/>
                    <a:gd name="connsiteY295" fmla="*/ 2027771 h 2653250"/>
                    <a:gd name="connsiteX296" fmla="*/ 1315462 w 4412618"/>
                    <a:gd name="connsiteY296" fmla="*/ 2033725 h 2653250"/>
                    <a:gd name="connsiteX297" fmla="*/ 1315752 w 4412618"/>
                    <a:gd name="connsiteY297" fmla="*/ 2017336 h 2653250"/>
                    <a:gd name="connsiteX298" fmla="*/ 1325818 w 4412618"/>
                    <a:gd name="connsiteY298" fmla="*/ 1977405 h 2653250"/>
                    <a:gd name="connsiteX299" fmla="*/ 1341398 w 4412618"/>
                    <a:gd name="connsiteY299" fmla="*/ 1952770 h 2653250"/>
                    <a:gd name="connsiteX300" fmla="*/ 1360931 w 4412618"/>
                    <a:gd name="connsiteY300" fmla="*/ 1974403 h 2653250"/>
                    <a:gd name="connsiteX301" fmla="*/ 1377139 w 4412618"/>
                    <a:gd name="connsiteY301" fmla="*/ 2010947 h 2653250"/>
                    <a:gd name="connsiteX302" fmla="*/ 1382060 w 4412618"/>
                    <a:gd name="connsiteY302" fmla="*/ 2009700 h 2653250"/>
                    <a:gd name="connsiteX303" fmla="*/ 1423143 w 4412618"/>
                    <a:gd name="connsiteY303" fmla="*/ 2012530 h 2653250"/>
                    <a:gd name="connsiteX304" fmla="*/ 1447294 w 4412618"/>
                    <a:gd name="connsiteY304" fmla="*/ 2019950 h 2653250"/>
                    <a:gd name="connsiteX305" fmla="*/ 1436313 w 4412618"/>
                    <a:gd name="connsiteY305" fmla="*/ 2001765 h 2653250"/>
                    <a:gd name="connsiteX306" fmla="*/ 1411318 w 4412618"/>
                    <a:gd name="connsiteY306" fmla="*/ 1986099 h 2653250"/>
                    <a:gd name="connsiteX307" fmla="*/ 1376769 w 4412618"/>
                    <a:gd name="connsiteY307" fmla="*/ 1952883 h 2653250"/>
                    <a:gd name="connsiteX308" fmla="*/ 1366356 w 4412618"/>
                    <a:gd name="connsiteY308" fmla="*/ 1936842 h 2653250"/>
                    <a:gd name="connsiteX309" fmla="*/ 1334658 w 4412618"/>
                    <a:gd name="connsiteY309" fmla="*/ 1944115 h 2653250"/>
                    <a:gd name="connsiteX310" fmla="*/ 1246461 w 4412618"/>
                    <a:gd name="connsiteY310" fmla="*/ 1936490 h 2653250"/>
                    <a:gd name="connsiteX311" fmla="*/ 1221333 w 4412618"/>
                    <a:gd name="connsiteY311" fmla="*/ 1921883 h 2653250"/>
                    <a:gd name="connsiteX312" fmla="*/ 1219457 w 4412618"/>
                    <a:gd name="connsiteY312" fmla="*/ 1923884 h 2653250"/>
                    <a:gd name="connsiteX313" fmla="*/ 1185200 w 4412618"/>
                    <a:gd name="connsiteY313" fmla="*/ 1946740 h 2653250"/>
                    <a:gd name="connsiteX314" fmla="*/ 1164135 w 4412618"/>
                    <a:gd name="connsiteY314" fmla="*/ 1952601 h 2653250"/>
                    <a:gd name="connsiteX315" fmla="*/ 1148719 w 4412618"/>
                    <a:gd name="connsiteY315" fmla="*/ 1968316 h 2653250"/>
                    <a:gd name="connsiteX316" fmla="*/ 1134172 w 4412618"/>
                    <a:gd name="connsiteY316" fmla="*/ 1943059 h 2653250"/>
                    <a:gd name="connsiteX317" fmla="*/ 1134163 w 4412618"/>
                    <a:gd name="connsiteY317" fmla="*/ 1943017 h 2653250"/>
                    <a:gd name="connsiteX318" fmla="*/ 1128018 w 4412618"/>
                    <a:gd name="connsiteY318" fmla="*/ 1939460 h 2653250"/>
                    <a:gd name="connsiteX319" fmla="*/ 1100581 w 4412618"/>
                    <a:gd name="connsiteY319" fmla="*/ 1908749 h 2653250"/>
                    <a:gd name="connsiteX320" fmla="*/ 762662 w 4412618"/>
                    <a:gd name="connsiteY320" fmla="*/ 1902547 h 2653250"/>
                    <a:gd name="connsiteX321" fmla="*/ 754042 w 4412618"/>
                    <a:gd name="connsiteY321" fmla="*/ 1909841 h 2653250"/>
                    <a:gd name="connsiteX322" fmla="*/ 770882 w 4412618"/>
                    <a:gd name="connsiteY322" fmla="*/ 1911629 h 2653250"/>
                    <a:gd name="connsiteX323" fmla="*/ 1588849 w 4412618"/>
                    <a:gd name="connsiteY323" fmla="*/ 1900189 h 2653250"/>
                    <a:gd name="connsiteX324" fmla="*/ 1574696 w 4412618"/>
                    <a:gd name="connsiteY324" fmla="*/ 1914910 h 2653250"/>
                    <a:gd name="connsiteX325" fmla="*/ 1574508 w 4412618"/>
                    <a:gd name="connsiteY325" fmla="*/ 1920085 h 2653250"/>
                    <a:gd name="connsiteX326" fmla="*/ 1563016 w 4412618"/>
                    <a:gd name="connsiteY326" fmla="*/ 1966613 h 2653250"/>
                    <a:gd name="connsiteX327" fmla="*/ 1561284 w 4412618"/>
                    <a:gd name="connsiteY327" fmla="*/ 1970012 h 2653250"/>
                    <a:gd name="connsiteX328" fmla="*/ 1596529 w 4412618"/>
                    <a:gd name="connsiteY328" fmla="*/ 1973767 h 2653250"/>
                    <a:gd name="connsiteX329" fmla="*/ 1604957 w 4412618"/>
                    <a:gd name="connsiteY329" fmla="*/ 1976705 h 2653250"/>
                    <a:gd name="connsiteX330" fmla="*/ 1607996 w 4412618"/>
                    <a:gd name="connsiteY330" fmla="*/ 1970742 h 2653250"/>
                    <a:gd name="connsiteX331" fmla="*/ 1611934 w 4412618"/>
                    <a:gd name="connsiteY331" fmla="*/ 1966828 h 2653250"/>
                    <a:gd name="connsiteX332" fmla="*/ 1599885 w 4412618"/>
                    <a:gd name="connsiteY332" fmla="*/ 1945079 h 2653250"/>
                    <a:gd name="connsiteX333" fmla="*/ 1588636 w 4412618"/>
                    <a:gd name="connsiteY333" fmla="*/ 1905463 h 2653250"/>
                    <a:gd name="connsiteX334" fmla="*/ 3008692 w 4412618"/>
                    <a:gd name="connsiteY334" fmla="*/ 1895655 h 2653250"/>
                    <a:gd name="connsiteX335" fmla="*/ 2998218 w 4412618"/>
                    <a:gd name="connsiteY335" fmla="*/ 1901176 h 2653250"/>
                    <a:gd name="connsiteX336" fmla="*/ 3009262 w 4412618"/>
                    <a:gd name="connsiteY336" fmla="*/ 1911952 h 2653250"/>
                    <a:gd name="connsiteX337" fmla="*/ 3008310 w 4412618"/>
                    <a:gd name="connsiteY337" fmla="*/ 1898004 h 2653250"/>
                    <a:gd name="connsiteX338" fmla="*/ 4061923 w 4412618"/>
                    <a:gd name="connsiteY338" fmla="*/ 1872619 h 2653250"/>
                    <a:gd name="connsiteX339" fmla="*/ 4048364 w 4412618"/>
                    <a:gd name="connsiteY339" fmla="*/ 1882766 h 2653250"/>
                    <a:gd name="connsiteX340" fmla="*/ 4060568 w 4412618"/>
                    <a:gd name="connsiteY340" fmla="*/ 1883830 h 2653250"/>
                    <a:gd name="connsiteX341" fmla="*/ 2679468 w 4412618"/>
                    <a:gd name="connsiteY341" fmla="*/ 1863967 h 2653250"/>
                    <a:gd name="connsiteX342" fmla="*/ 2675543 w 4412618"/>
                    <a:gd name="connsiteY342" fmla="*/ 1872044 h 2653250"/>
                    <a:gd name="connsiteX343" fmla="*/ 2648538 w 4412618"/>
                    <a:gd name="connsiteY343" fmla="*/ 1899930 h 2653250"/>
                    <a:gd name="connsiteX344" fmla="*/ 2659705 w 4412618"/>
                    <a:gd name="connsiteY344" fmla="*/ 1901961 h 2653250"/>
                    <a:gd name="connsiteX345" fmla="*/ 2651247 w 4412618"/>
                    <a:gd name="connsiteY345" fmla="*/ 1919365 h 2653250"/>
                    <a:gd name="connsiteX346" fmla="*/ 2667436 w 4412618"/>
                    <a:gd name="connsiteY346" fmla="*/ 1921932 h 2653250"/>
                    <a:gd name="connsiteX347" fmla="*/ 2682108 w 4412618"/>
                    <a:gd name="connsiteY347" fmla="*/ 1927904 h 2653250"/>
                    <a:gd name="connsiteX348" fmla="*/ 2688077 w 4412618"/>
                    <a:gd name="connsiteY348" fmla="*/ 1897468 h 2653250"/>
                    <a:gd name="connsiteX349" fmla="*/ 2695926 w 4412618"/>
                    <a:gd name="connsiteY349" fmla="*/ 1880028 h 2653250"/>
                    <a:gd name="connsiteX350" fmla="*/ 2500653 w 4412618"/>
                    <a:gd name="connsiteY350" fmla="*/ 1855078 h 2653250"/>
                    <a:gd name="connsiteX351" fmla="*/ 2501476 w 4412618"/>
                    <a:gd name="connsiteY351" fmla="*/ 1871993 h 2653250"/>
                    <a:gd name="connsiteX352" fmla="*/ 2509186 w 4412618"/>
                    <a:gd name="connsiteY352" fmla="*/ 1862475 h 2653250"/>
                    <a:gd name="connsiteX353" fmla="*/ 1271060 w 4412618"/>
                    <a:gd name="connsiteY353" fmla="*/ 1849081 h 2653250"/>
                    <a:gd name="connsiteX354" fmla="*/ 1252236 w 4412618"/>
                    <a:gd name="connsiteY354" fmla="*/ 1888921 h 2653250"/>
                    <a:gd name="connsiteX355" fmla="*/ 1222534 w 4412618"/>
                    <a:gd name="connsiteY355" fmla="*/ 1920602 h 2653250"/>
                    <a:gd name="connsiteX356" fmla="*/ 1242150 w 4412618"/>
                    <a:gd name="connsiteY356" fmla="*/ 1901513 h 2653250"/>
                    <a:gd name="connsiteX357" fmla="*/ 1279145 w 4412618"/>
                    <a:gd name="connsiteY357" fmla="*/ 1883423 h 2653250"/>
                    <a:gd name="connsiteX358" fmla="*/ 1306872 w 4412618"/>
                    <a:gd name="connsiteY358" fmla="*/ 1877061 h 2653250"/>
                    <a:gd name="connsiteX359" fmla="*/ 1294630 w 4412618"/>
                    <a:gd name="connsiteY359" fmla="*/ 1870312 h 2653250"/>
                    <a:gd name="connsiteX360" fmla="*/ 289239 w 4412618"/>
                    <a:gd name="connsiteY360" fmla="*/ 1846638 h 2653250"/>
                    <a:gd name="connsiteX361" fmla="*/ 284802 w 4412618"/>
                    <a:gd name="connsiteY361" fmla="*/ 1857022 h 2653250"/>
                    <a:gd name="connsiteX362" fmla="*/ 300658 w 4412618"/>
                    <a:gd name="connsiteY362" fmla="*/ 1851073 h 2653250"/>
                    <a:gd name="connsiteX363" fmla="*/ 3156494 w 4412618"/>
                    <a:gd name="connsiteY363" fmla="*/ 1830080 h 2653250"/>
                    <a:gd name="connsiteX364" fmla="*/ 3156740 w 4412618"/>
                    <a:gd name="connsiteY364" fmla="*/ 1850222 h 2653250"/>
                    <a:gd name="connsiteX365" fmla="*/ 3165929 w 4412618"/>
                    <a:gd name="connsiteY365" fmla="*/ 1839686 h 2653250"/>
                    <a:gd name="connsiteX366" fmla="*/ 3178109 w 4412618"/>
                    <a:gd name="connsiteY366" fmla="*/ 1830912 h 2653250"/>
                    <a:gd name="connsiteX367" fmla="*/ 1679512 w 4412618"/>
                    <a:gd name="connsiteY367" fmla="*/ 1828637 h 2653250"/>
                    <a:gd name="connsiteX368" fmla="*/ 1647650 w 4412618"/>
                    <a:gd name="connsiteY368" fmla="*/ 1835149 h 2653250"/>
                    <a:gd name="connsiteX369" fmla="*/ 1628871 w 4412618"/>
                    <a:gd name="connsiteY369" fmla="*/ 1835069 h 2653250"/>
                    <a:gd name="connsiteX370" fmla="*/ 1623878 w 4412618"/>
                    <a:gd name="connsiteY370" fmla="*/ 1849619 h 2653250"/>
                    <a:gd name="connsiteX371" fmla="*/ 1604211 w 4412618"/>
                    <a:gd name="connsiteY371" fmla="*/ 1880996 h 2653250"/>
                    <a:gd name="connsiteX372" fmla="*/ 1617545 w 4412618"/>
                    <a:gd name="connsiteY372" fmla="*/ 1885308 h 2653250"/>
                    <a:gd name="connsiteX373" fmla="*/ 1682131 w 4412618"/>
                    <a:gd name="connsiteY373" fmla="*/ 1945851 h 2653250"/>
                    <a:gd name="connsiteX374" fmla="*/ 1694337 w 4412618"/>
                    <a:gd name="connsiteY374" fmla="*/ 1974721 h 2653250"/>
                    <a:gd name="connsiteX375" fmla="*/ 1720949 w 4412618"/>
                    <a:gd name="connsiteY375" fmla="*/ 1969282 h 2653250"/>
                    <a:gd name="connsiteX376" fmla="*/ 1708872 w 4412618"/>
                    <a:gd name="connsiteY376" fmla="*/ 1962240 h 2653250"/>
                    <a:gd name="connsiteX377" fmla="*/ 1678940 w 4412618"/>
                    <a:gd name="connsiteY377" fmla="*/ 1933955 h 2653250"/>
                    <a:gd name="connsiteX378" fmla="*/ 1665051 w 4412618"/>
                    <a:gd name="connsiteY378" fmla="*/ 1908330 h 2653250"/>
                    <a:gd name="connsiteX379" fmla="*/ 1693469 w 4412618"/>
                    <a:gd name="connsiteY379" fmla="*/ 1901849 h 2653250"/>
                    <a:gd name="connsiteX380" fmla="*/ 1734473 w 4412618"/>
                    <a:gd name="connsiteY380" fmla="*/ 1905662 h 2653250"/>
                    <a:gd name="connsiteX381" fmla="*/ 1758439 w 4412618"/>
                    <a:gd name="connsiteY381" fmla="*/ 1913657 h 2653250"/>
                    <a:gd name="connsiteX382" fmla="*/ 1747897 w 4412618"/>
                    <a:gd name="connsiteY382" fmla="*/ 1895215 h 2653250"/>
                    <a:gd name="connsiteX383" fmla="*/ 1723283 w 4412618"/>
                    <a:gd name="connsiteY383" fmla="*/ 1878956 h 2653250"/>
                    <a:gd name="connsiteX384" fmla="*/ 1689539 w 4412618"/>
                    <a:gd name="connsiteY384" fmla="*/ 1844924 h 2653250"/>
                    <a:gd name="connsiteX385" fmla="*/ 3068997 w 4412618"/>
                    <a:gd name="connsiteY385" fmla="*/ 1801368 h 2653250"/>
                    <a:gd name="connsiteX386" fmla="*/ 3063988 w 4412618"/>
                    <a:gd name="connsiteY386" fmla="*/ 1802678 h 2653250"/>
                    <a:gd name="connsiteX387" fmla="*/ 3016122 w 4412618"/>
                    <a:gd name="connsiteY387" fmla="*/ 1805073 h 2653250"/>
                    <a:gd name="connsiteX388" fmla="*/ 3003421 w 4412618"/>
                    <a:gd name="connsiteY388" fmla="*/ 1802770 h 2653250"/>
                    <a:gd name="connsiteX389" fmla="*/ 2990871 w 4412618"/>
                    <a:gd name="connsiteY389" fmla="*/ 1822695 h 2653250"/>
                    <a:gd name="connsiteX390" fmla="*/ 2970637 w 4412618"/>
                    <a:gd name="connsiteY390" fmla="*/ 1842691 h 2653250"/>
                    <a:gd name="connsiteX391" fmla="*/ 2984599 w 4412618"/>
                    <a:gd name="connsiteY391" fmla="*/ 1841992 h 2653250"/>
                    <a:gd name="connsiteX392" fmla="*/ 3019592 w 4412618"/>
                    <a:gd name="connsiteY392" fmla="*/ 1848333 h 2653250"/>
                    <a:gd name="connsiteX393" fmla="*/ 3028326 w 4412618"/>
                    <a:gd name="connsiteY393" fmla="*/ 1831477 h 2653250"/>
                    <a:gd name="connsiteX394" fmla="*/ 3049642 w 4412618"/>
                    <a:gd name="connsiteY394" fmla="*/ 1851358 h 2653250"/>
                    <a:gd name="connsiteX395" fmla="*/ 3069505 w 4412618"/>
                    <a:gd name="connsiteY395" fmla="*/ 1887432 h 2653250"/>
                    <a:gd name="connsiteX396" fmla="*/ 3076340 w 4412618"/>
                    <a:gd name="connsiteY396" fmla="*/ 1911754 h 2653250"/>
                    <a:gd name="connsiteX397" fmla="*/ 3085684 w 4412618"/>
                    <a:gd name="connsiteY397" fmla="*/ 1892679 h 2653250"/>
                    <a:gd name="connsiteX398" fmla="*/ 3085323 w 4412618"/>
                    <a:gd name="connsiteY398" fmla="*/ 1863181 h 2653250"/>
                    <a:gd name="connsiteX399" fmla="*/ 3094547 w 4412618"/>
                    <a:gd name="connsiteY399" fmla="*/ 1816151 h 2653250"/>
                    <a:gd name="connsiteX400" fmla="*/ 3095164 w 4412618"/>
                    <a:gd name="connsiteY400" fmla="*/ 1814779 h 2653250"/>
                    <a:gd name="connsiteX401" fmla="*/ 1749527 w 4412618"/>
                    <a:gd name="connsiteY401" fmla="*/ 1800732 h 2653250"/>
                    <a:gd name="connsiteX402" fmla="*/ 1738518 w 4412618"/>
                    <a:gd name="connsiteY402" fmla="*/ 1803244 h 2653250"/>
                    <a:gd name="connsiteX403" fmla="*/ 1752647 w 4412618"/>
                    <a:gd name="connsiteY403" fmla="*/ 1812578 h 2653250"/>
                    <a:gd name="connsiteX404" fmla="*/ 2639460 w 4412618"/>
                    <a:gd name="connsiteY404" fmla="*/ 1800509 h 2653250"/>
                    <a:gd name="connsiteX405" fmla="*/ 2637285 w 4412618"/>
                    <a:gd name="connsiteY405" fmla="*/ 1801344 h 2653250"/>
                    <a:gd name="connsiteX406" fmla="*/ 2624498 w 4412618"/>
                    <a:gd name="connsiteY406" fmla="*/ 1803108 h 2653250"/>
                    <a:gd name="connsiteX407" fmla="*/ 2618769 w 4412618"/>
                    <a:gd name="connsiteY407" fmla="*/ 1825948 h 2653250"/>
                    <a:gd name="connsiteX408" fmla="*/ 2605760 w 4412618"/>
                    <a:gd name="connsiteY408" fmla="*/ 1851246 h 2653250"/>
                    <a:gd name="connsiteX409" fmla="*/ 2618812 w 4412618"/>
                    <a:gd name="connsiteY409" fmla="*/ 1846238 h 2653250"/>
                    <a:gd name="connsiteX410" fmla="*/ 2659606 w 4412618"/>
                    <a:gd name="connsiteY410" fmla="*/ 1840611 h 2653250"/>
                    <a:gd name="connsiteX411" fmla="*/ 2661680 w 4412618"/>
                    <a:gd name="connsiteY411" fmla="*/ 1840988 h 2653250"/>
                    <a:gd name="connsiteX412" fmla="*/ 2645917 w 4412618"/>
                    <a:gd name="connsiteY412" fmla="*/ 1817536 h 2653250"/>
                    <a:gd name="connsiteX413" fmla="*/ 452282 w 4412618"/>
                    <a:gd name="connsiteY413" fmla="*/ 1764927 h 2653250"/>
                    <a:gd name="connsiteX414" fmla="*/ 427971 w 4412618"/>
                    <a:gd name="connsiteY414" fmla="*/ 1782523 h 2653250"/>
                    <a:gd name="connsiteX415" fmla="*/ 416631 w 4412618"/>
                    <a:gd name="connsiteY415" fmla="*/ 1787596 h 2653250"/>
                    <a:gd name="connsiteX416" fmla="*/ 419257 w 4412618"/>
                    <a:gd name="connsiteY416" fmla="*/ 1793071 h 2653250"/>
                    <a:gd name="connsiteX417" fmla="*/ 442757 w 4412618"/>
                    <a:gd name="connsiteY417" fmla="*/ 1791551 h 2653250"/>
                    <a:gd name="connsiteX418" fmla="*/ 470818 w 4412618"/>
                    <a:gd name="connsiteY418" fmla="*/ 1796214 h 2653250"/>
                    <a:gd name="connsiteX419" fmla="*/ 462064 w 4412618"/>
                    <a:gd name="connsiteY419" fmla="*/ 1785315 h 2653250"/>
                    <a:gd name="connsiteX420" fmla="*/ 1615254 w 4412618"/>
                    <a:gd name="connsiteY420" fmla="*/ 1763822 h 2653250"/>
                    <a:gd name="connsiteX421" fmla="*/ 1611754 w 4412618"/>
                    <a:gd name="connsiteY421" fmla="*/ 1769437 h 2653250"/>
                    <a:gd name="connsiteX422" fmla="*/ 1621477 w 4412618"/>
                    <a:gd name="connsiteY422" fmla="*/ 1767450 h 2653250"/>
                    <a:gd name="connsiteX423" fmla="*/ 2716573 w 4412618"/>
                    <a:gd name="connsiteY423" fmla="*/ 1761931 h 2653250"/>
                    <a:gd name="connsiteX424" fmla="*/ 2692768 w 4412618"/>
                    <a:gd name="connsiteY424" fmla="*/ 1777263 h 2653250"/>
                    <a:gd name="connsiteX425" fmla="*/ 2693627 w 4412618"/>
                    <a:gd name="connsiteY425" fmla="*/ 1777783 h 2653250"/>
                    <a:gd name="connsiteX426" fmla="*/ 2713987 w 4412618"/>
                    <a:gd name="connsiteY426" fmla="*/ 1797651 h 2653250"/>
                    <a:gd name="connsiteX427" fmla="*/ 2713035 w 4412618"/>
                    <a:gd name="connsiteY427" fmla="*/ 1783704 h 2653250"/>
                    <a:gd name="connsiteX428" fmla="*/ 800014 w 4412618"/>
                    <a:gd name="connsiteY428" fmla="*/ 1742710 h 2653250"/>
                    <a:gd name="connsiteX429" fmla="*/ 821096 w 4412618"/>
                    <a:gd name="connsiteY429" fmla="*/ 1770610 h 2653250"/>
                    <a:gd name="connsiteX430" fmla="*/ 824820 w 4412618"/>
                    <a:gd name="connsiteY430" fmla="*/ 1759887 h 2653250"/>
                    <a:gd name="connsiteX431" fmla="*/ 840717 w 4412618"/>
                    <a:gd name="connsiteY431" fmla="*/ 1770920 h 2653250"/>
                    <a:gd name="connsiteX432" fmla="*/ 845742 w 4412618"/>
                    <a:gd name="connsiteY432" fmla="*/ 1755319 h 2653250"/>
                    <a:gd name="connsiteX433" fmla="*/ 849472 w 4412618"/>
                    <a:gd name="connsiteY433" fmla="*/ 1749111 h 2653250"/>
                    <a:gd name="connsiteX434" fmla="*/ 834495 w 4412618"/>
                    <a:gd name="connsiteY434" fmla="*/ 1749593 h 2653250"/>
                    <a:gd name="connsiteX435" fmla="*/ 914000 w 4412618"/>
                    <a:gd name="connsiteY435" fmla="*/ 1740378 h 2653250"/>
                    <a:gd name="connsiteX436" fmla="*/ 903365 w 4412618"/>
                    <a:gd name="connsiteY436" fmla="*/ 1742960 h 2653250"/>
                    <a:gd name="connsiteX437" fmla="*/ 906496 w 4412618"/>
                    <a:gd name="connsiteY437" fmla="*/ 1768186 h 2653250"/>
                    <a:gd name="connsiteX438" fmla="*/ 901437 w 4412618"/>
                    <a:gd name="connsiteY438" fmla="*/ 1815844 h 2653250"/>
                    <a:gd name="connsiteX439" fmla="*/ 890938 w 4412618"/>
                    <a:gd name="connsiteY439" fmla="*/ 1848434 h 2653250"/>
                    <a:gd name="connsiteX440" fmla="*/ 893040 w 4412618"/>
                    <a:gd name="connsiteY440" fmla="*/ 1853166 h 2653250"/>
                    <a:gd name="connsiteX441" fmla="*/ 903123 w 4412618"/>
                    <a:gd name="connsiteY441" fmla="*/ 1900020 h 2653250"/>
                    <a:gd name="connsiteX442" fmla="*/ 903103 w 4412618"/>
                    <a:gd name="connsiteY442" fmla="*/ 1901162 h 2653250"/>
                    <a:gd name="connsiteX443" fmla="*/ 932896 w 4412618"/>
                    <a:gd name="connsiteY443" fmla="*/ 1886126 h 2653250"/>
                    <a:gd name="connsiteX444" fmla="*/ 945695 w 4412618"/>
                    <a:gd name="connsiteY444" fmla="*/ 1883020 h 2653250"/>
                    <a:gd name="connsiteX445" fmla="*/ 949077 w 4412618"/>
                    <a:gd name="connsiteY445" fmla="*/ 1873282 h 2653250"/>
                    <a:gd name="connsiteX446" fmla="*/ 948215 w 4412618"/>
                    <a:gd name="connsiteY446" fmla="*/ 1872821 h 2653250"/>
                    <a:gd name="connsiteX447" fmla="*/ 917272 w 4412618"/>
                    <a:gd name="connsiteY447" fmla="*/ 1845648 h 2653250"/>
                    <a:gd name="connsiteX448" fmla="*/ 902457 w 4412618"/>
                    <a:gd name="connsiteY448" fmla="*/ 1820545 h 2653250"/>
                    <a:gd name="connsiteX449" fmla="*/ 930619 w 4412618"/>
                    <a:gd name="connsiteY449" fmla="*/ 1813032 h 2653250"/>
                    <a:gd name="connsiteX450" fmla="*/ 971735 w 4412618"/>
                    <a:gd name="connsiteY450" fmla="*/ 1815347 h 2653250"/>
                    <a:gd name="connsiteX451" fmla="*/ 995977 w 4412618"/>
                    <a:gd name="connsiteY451" fmla="*/ 1822461 h 2653250"/>
                    <a:gd name="connsiteX452" fmla="*/ 984768 w 4412618"/>
                    <a:gd name="connsiteY452" fmla="*/ 1804418 h 2653250"/>
                    <a:gd name="connsiteX453" fmla="*/ 959577 w 4412618"/>
                    <a:gd name="connsiteY453" fmla="*/ 1789066 h 2653250"/>
                    <a:gd name="connsiteX454" fmla="*/ 924615 w 4412618"/>
                    <a:gd name="connsiteY454" fmla="*/ 1756288 h 2653250"/>
                    <a:gd name="connsiteX455" fmla="*/ 1797741 w 4412618"/>
                    <a:gd name="connsiteY455" fmla="*/ 1715498 h 2653250"/>
                    <a:gd name="connsiteX456" fmla="*/ 1797271 w 4412618"/>
                    <a:gd name="connsiteY456" fmla="*/ 1715640 h 2653250"/>
                    <a:gd name="connsiteX457" fmla="*/ 1797550 w 4412618"/>
                    <a:gd name="connsiteY457" fmla="*/ 1716197 h 2653250"/>
                    <a:gd name="connsiteX458" fmla="*/ 982950 w 4412618"/>
                    <a:gd name="connsiteY458" fmla="*/ 1709938 h 2653250"/>
                    <a:gd name="connsiteX459" fmla="*/ 972039 w 4412618"/>
                    <a:gd name="connsiteY459" fmla="*/ 1712850 h 2653250"/>
                    <a:gd name="connsiteX460" fmla="*/ 986501 w 4412618"/>
                    <a:gd name="connsiteY460" fmla="*/ 1721662 h 2653250"/>
                    <a:gd name="connsiteX461" fmla="*/ 514124 w 4412618"/>
                    <a:gd name="connsiteY461" fmla="*/ 1703458 h 2653250"/>
                    <a:gd name="connsiteX462" fmla="*/ 496586 w 4412618"/>
                    <a:gd name="connsiteY462" fmla="*/ 1716768 h 2653250"/>
                    <a:gd name="connsiteX463" fmla="*/ 496546 w 4412618"/>
                    <a:gd name="connsiteY463" fmla="*/ 1716782 h 2653250"/>
                    <a:gd name="connsiteX464" fmla="*/ 493794 w 4412618"/>
                    <a:gd name="connsiteY464" fmla="*/ 1723327 h 2653250"/>
                    <a:gd name="connsiteX465" fmla="*/ 486390 w 4412618"/>
                    <a:gd name="connsiteY465" fmla="*/ 1731853 h 2653250"/>
                    <a:gd name="connsiteX466" fmla="*/ 506231 w 4412618"/>
                    <a:gd name="connsiteY466" fmla="*/ 1741658 h 2653250"/>
                    <a:gd name="connsiteX467" fmla="*/ 525744 w 4412618"/>
                    <a:gd name="connsiteY467" fmla="*/ 1757706 h 2653250"/>
                    <a:gd name="connsiteX468" fmla="*/ 519295 w 4412618"/>
                    <a:gd name="connsiteY468" fmla="*/ 1715897 h 2653250"/>
                    <a:gd name="connsiteX469" fmla="*/ 519957 w 4412618"/>
                    <a:gd name="connsiteY469" fmla="*/ 1707214 h 2653250"/>
                    <a:gd name="connsiteX470" fmla="*/ 516934 w 4412618"/>
                    <a:gd name="connsiteY470" fmla="*/ 1705742 h 2653250"/>
                    <a:gd name="connsiteX471" fmla="*/ 1890910 w 4412618"/>
                    <a:gd name="connsiteY471" fmla="*/ 1672924 h 2653250"/>
                    <a:gd name="connsiteX472" fmla="*/ 1870002 w 4412618"/>
                    <a:gd name="connsiteY472" fmla="*/ 1679824 h 2653250"/>
                    <a:gd name="connsiteX473" fmla="*/ 1869959 w 4412618"/>
                    <a:gd name="connsiteY473" fmla="*/ 1679824 h 2653250"/>
                    <a:gd name="connsiteX474" fmla="*/ 1865233 w 4412618"/>
                    <a:gd name="connsiteY474" fmla="*/ 1685122 h 2653250"/>
                    <a:gd name="connsiteX475" fmla="*/ 1858450 w 4412618"/>
                    <a:gd name="connsiteY475" fmla="*/ 1689055 h 2653250"/>
                    <a:gd name="connsiteX476" fmla="*/ 1862105 w 4412618"/>
                    <a:gd name="connsiteY476" fmla="*/ 1710467 h 2653250"/>
                    <a:gd name="connsiteX477" fmla="*/ 1870345 w 4412618"/>
                    <a:gd name="connsiteY477" fmla="*/ 1702660 h 2653250"/>
                    <a:gd name="connsiteX478" fmla="*/ 1879383 w 4412618"/>
                    <a:gd name="connsiteY478" fmla="*/ 1719769 h 2653250"/>
                    <a:gd name="connsiteX479" fmla="*/ 1891023 w 4412618"/>
                    <a:gd name="connsiteY479" fmla="*/ 1708228 h 2653250"/>
                    <a:gd name="connsiteX480" fmla="*/ 1912132 w 4412618"/>
                    <a:gd name="connsiteY480" fmla="*/ 1695232 h 2653250"/>
                    <a:gd name="connsiteX481" fmla="*/ 1892827 w 4412618"/>
                    <a:gd name="connsiteY481" fmla="*/ 1675995 h 2653250"/>
                    <a:gd name="connsiteX482" fmla="*/ 633777 w 4412618"/>
                    <a:gd name="connsiteY482" fmla="*/ 1671869 h 2653250"/>
                    <a:gd name="connsiteX483" fmla="*/ 632686 w 4412618"/>
                    <a:gd name="connsiteY483" fmla="*/ 1674727 h 2653250"/>
                    <a:gd name="connsiteX484" fmla="*/ 609638 w 4412618"/>
                    <a:gd name="connsiteY484" fmla="*/ 1708853 h 2653250"/>
                    <a:gd name="connsiteX485" fmla="*/ 603283 w 4412618"/>
                    <a:gd name="connsiteY485" fmla="*/ 1713783 h 2653250"/>
                    <a:gd name="connsiteX486" fmla="*/ 621850 w 4412618"/>
                    <a:gd name="connsiteY486" fmla="*/ 1721635 h 2653250"/>
                    <a:gd name="connsiteX487" fmla="*/ 642274 w 4412618"/>
                    <a:gd name="connsiteY487" fmla="*/ 1736507 h 2653250"/>
                    <a:gd name="connsiteX488" fmla="*/ 633374 w 4412618"/>
                    <a:gd name="connsiteY488" fmla="*/ 1695151 h 2653250"/>
                    <a:gd name="connsiteX489" fmla="*/ 2875713 w 4412618"/>
                    <a:gd name="connsiteY489" fmla="*/ 1665786 h 2653250"/>
                    <a:gd name="connsiteX490" fmla="*/ 2866357 w 4412618"/>
                    <a:gd name="connsiteY490" fmla="*/ 1672117 h 2653250"/>
                    <a:gd name="connsiteX491" fmla="*/ 2857698 w 4412618"/>
                    <a:gd name="connsiteY491" fmla="*/ 1674586 h 2653250"/>
                    <a:gd name="connsiteX492" fmla="*/ 2867197 w 4412618"/>
                    <a:gd name="connsiteY492" fmla="*/ 1691267 h 2653250"/>
                    <a:gd name="connsiteX493" fmla="*/ 2870136 w 4412618"/>
                    <a:gd name="connsiteY493" fmla="*/ 1677600 h 2653250"/>
                    <a:gd name="connsiteX494" fmla="*/ 3030471 w 4412618"/>
                    <a:gd name="connsiteY494" fmla="*/ 1656359 h 2653250"/>
                    <a:gd name="connsiteX495" fmla="*/ 3025991 w 4412618"/>
                    <a:gd name="connsiteY495" fmla="*/ 1672691 h 2653250"/>
                    <a:gd name="connsiteX496" fmla="*/ 3036280 w 4412618"/>
                    <a:gd name="connsiteY496" fmla="*/ 1666043 h 2653250"/>
                    <a:gd name="connsiteX497" fmla="*/ 349362 w 4412618"/>
                    <a:gd name="connsiteY497" fmla="*/ 1649701 h 2653250"/>
                    <a:gd name="connsiteX498" fmla="*/ 357609 w 4412618"/>
                    <a:gd name="connsiteY498" fmla="*/ 1662066 h 2653250"/>
                    <a:gd name="connsiteX499" fmla="*/ 360151 w 4412618"/>
                    <a:gd name="connsiteY499" fmla="*/ 1668842 h 2653250"/>
                    <a:gd name="connsiteX500" fmla="*/ 362311 w 4412618"/>
                    <a:gd name="connsiteY500" fmla="*/ 1668097 h 2653250"/>
                    <a:gd name="connsiteX501" fmla="*/ 387442 w 4412618"/>
                    <a:gd name="connsiteY501" fmla="*/ 1665500 h 2653250"/>
                    <a:gd name="connsiteX502" fmla="*/ 370233 w 4412618"/>
                    <a:gd name="connsiteY502" fmla="*/ 1653045 h 2653250"/>
                    <a:gd name="connsiteX503" fmla="*/ 2675805 w 4412618"/>
                    <a:gd name="connsiteY503" fmla="*/ 1648394 h 2653250"/>
                    <a:gd name="connsiteX504" fmla="*/ 2676316 w 4412618"/>
                    <a:gd name="connsiteY504" fmla="*/ 1655580 h 2653250"/>
                    <a:gd name="connsiteX505" fmla="*/ 2666298 w 4412618"/>
                    <a:gd name="connsiteY505" fmla="*/ 1695524 h 2653250"/>
                    <a:gd name="connsiteX506" fmla="*/ 2654744 w 4412618"/>
                    <a:gd name="connsiteY506" fmla="*/ 1717991 h 2653250"/>
                    <a:gd name="connsiteX507" fmla="*/ 2694240 w 4412618"/>
                    <a:gd name="connsiteY507" fmla="*/ 1702839 h 2653250"/>
                    <a:gd name="connsiteX508" fmla="*/ 2735036 w 4412618"/>
                    <a:gd name="connsiteY508" fmla="*/ 1697213 h 2653250"/>
                    <a:gd name="connsiteX509" fmla="*/ 2763713 w 4412618"/>
                    <a:gd name="connsiteY509" fmla="*/ 1702429 h 2653250"/>
                    <a:gd name="connsiteX510" fmla="*/ 2750972 w 4412618"/>
                    <a:gd name="connsiteY510" fmla="*/ 1728644 h 2653250"/>
                    <a:gd name="connsiteX511" fmla="*/ 2748303 w 4412618"/>
                    <a:gd name="connsiteY511" fmla="*/ 1731400 h 2653250"/>
                    <a:gd name="connsiteX512" fmla="*/ 2754368 w 4412618"/>
                    <a:gd name="connsiteY512" fmla="*/ 1737056 h 2653250"/>
                    <a:gd name="connsiteX513" fmla="*/ 2774229 w 4412618"/>
                    <a:gd name="connsiteY513" fmla="*/ 1773131 h 2653250"/>
                    <a:gd name="connsiteX514" fmla="*/ 2781065 w 4412618"/>
                    <a:gd name="connsiteY514" fmla="*/ 1797453 h 2653250"/>
                    <a:gd name="connsiteX515" fmla="*/ 2790408 w 4412618"/>
                    <a:gd name="connsiteY515" fmla="*/ 1778378 h 2653250"/>
                    <a:gd name="connsiteX516" fmla="*/ 2790048 w 4412618"/>
                    <a:gd name="connsiteY516" fmla="*/ 1748879 h 2653250"/>
                    <a:gd name="connsiteX517" fmla="*/ 2799271 w 4412618"/>
                    <a:gd name="connsiteY517" fmla="*/ 1701850 h 2653250"/>
                    <a:gd name="connsiteX518" fmla="*/ 2799462 w 4412618"/>
                    <a:gd name="connsiteY518" fmla="*/ 1701429 h 2653250"/>
                    <a:gd name="connsiteX519" fmla="*/ 2796284 w 4412618"/>
                    <a:gd name="connsiteY519" fmla="*/ 1691570 h 2653250"/>
                    <a:gd name="connsiteX520" fmla="*/ 2795734 w 4412618"/>
                    <a:gd name="connsiteY520" fmla="*/ 1684920 h 2653250"/>
                    <a:gd name="connsiteX521" fmla="*/ 2778885 w 4412618"/>
                    <a:gd name="connsiteY521" fmla="*/ 1685740 h 2653250"/>
                    <a:gd name="connsiteX522" fmla="*/ 2693408 w 4412618"/>
                    <a:gd name="connsiteY522" fmla="*/ 1662708 h 2653250"/>
                    <a:gd name="connsiteX523" fmla="*/ 2676734 w 4412618"/>
                    <a:gd name="connsiteY523" fmla="*/ 1648563 h 2653250"/>
                    <a:gd name="connsiteX524" fmla="*/ 3634467 w 4412618"/>
                    <a:gd name="connsiteY524" fmla="*/ 1647726 h 2653250"/>
                    <a:gd name="connsiteX525" fmla="*/ 3634951 w 4412618"/>
                    <a:gd name="connsiteY525" fmla="*/ 1657680 h 2653250"/>
                    <a:gd name="connsiteX526" fmla="*/ 3642033 w 4412618"/>
                    <a:gd name="connsiteY526" fmla="*/ 1648938 h 2653250"/>
                    <a:gd name="connsiteX527" fmla="*/ 1261519 w 4412618"/>
                    <a:gd name="connsiteY527" fmla="*/ 1643233 h 2653250"/>
                    <a:gd name="connsiteX528" fmla="*/ 1226868 w 4412618"/>
                    <a:gd name="connsiteY528" fmla="*/ 1651270 h 2653250"/>
                    <a:gd name="connsiteX529" fmla="*/ 1178953 w 4412618"/>
                    <a:gd name="connsiteY529" fmla="*/ 1652327 h 2653250"/>
                    <a:gd name="connsiteX530" fmla="*/ 1165050 w 4412618"/>
                    <a:gd name="connsiteY530" fmla="*/ 1649404 h 2653250"/>
                    <a:gd name="connsiteX531" fmla="*/ 1145467 w 4412618"/>
                    <a:gd name="connsiteY531" fmla="*/ 1690853 h 2653250"/>
                    <a:gd name="connsiteX532" fmla="*/ 1122049 w 4412618"/>
                    <a:gd name="connsiteY532" fmla="*/ 1715832 h 2653250"/>
                    <a:gd name="connsiteX533" fmla="*/ 1121926 w 4412618"/>
                    <a:gd name="connsiteY533" fmla="*/ 1721007 h 2653250"/>
                    <a:gd name="connsiteX534" fmla="*/ 1111019 w 4412618"/>
                    <a:gd name="connsiteY534" fmla="*/ 1767676 h 2653250"/>
                    <a:gd name="connsiteX535" fmla="*/ 1105303 w 4412618"/>
                    <a:gd name="connsiteY535" fmla="*/ 1779248 h 2653250"/>
                    <a:gd name="connsiteX536" fmla="*/ 1120992 w 4412618"/>
                    <a:gd name="connsiteY536" fmla="*/ 1796809 h 2653250"/>
                    <a:gd name="connsiteX537" fmla="*/ 1134627 w 4412618"/>
                    <a:gd name="connsiteY537" fmla="*/ 1821775 h 2653250"/>
                    <a:gd name="connsiteX538" fmla="*/ 1137808 w 4412618"/>
                    <a:gd name="connsiteY538" fmla="*/ 1808162 h 2653250"/>
                    <a:gd name="connsiteX539" fmla="*/ 1156047 w 4412618"/>
                    <a:gd name="connsiteY539" fmla="*/ 1771240 h 2653250"/>
                    <a:gd name="connsiteX540" fmla="*/ 1176459 w 4412618"/>
                    <a:gd name="connsiteY540" fmla="*/ 1750433 h 2653250"/>
                    <a:gd name="connsiteX541" fmla="*/ 1191006 w 4412618"/>
                    <a:gd name="connsiteY541" fmla="*/ 1775691 h 2653250"/>
                    <a:gd name="connsiteX542" fmla="*/ 1199413 w 4412618"/>
                    <a:gd name="connsiteY542" fmla="*/ 1816006 h 2653250"/>
                    <a:gd name="connsiteX543" fmla="*/ 1198813 w 4412618"/>
                    <a:gd name="connsiteY543" fmla="*/ 1841262 h 2653250"/>
                    <a:gd name="connsiteX544" fmla="*/ 1227747 w 4412618"/>
                    <a:gd name="connsiteY544" fmla="*/ 1810401 h 2653250"/>
                    <a:gd name="connsiteX545" fmla="*/ 1262004 w 4412618"/>
                    <a:gd name="connsiteY545" fmla="*/ 1787546 h 2653250"/>
                    <a:gd name="connsiteX546" fmla="*/ 1290084 w 4412618"/>
                    <a:gd name="connsiteY546" fmla="*/ 1779732 h 2653250"/>
                    <a:gd name="connsiteX547" fmla="*/ 1290077 w 4412618"/>
                    <a:gd name="connsiteY547" fmla="*/ 1786581 h 2653250"/>
                    <a:gd name="connsiteX548" fmla="*/ 1303643 w 4412618"/>
                    <a:gd name="connsiteY548" fmla="*/ 1783435 h 2653250"/>
                    <a:gd name="connsiteX549" fmla="*/ 1303590 w 4412618"/>
                    <a:gd name="connsiteY549" fmla="*/ 1783383 h 2653250"/>
                    <a:gd name="connsiteX550" fmla="*/ 1291412 w 4412618"/>
                    <a:gd name="connsiteY550" fmla="*/ 1776707 h 2653250"/>
                    <a:gd name="connsiteX551" fmla="*/ 1260747 w 4412618"/>
                    <a:gd name="connsiteY551" fmla="*/ 1749219 h 2653250"/>
                    <a:gd name="connsiteX552" fmla="*/ 1246189 w 4412618"/>
                    <a:gd name="connsiteY552" fmla="*/ 1723968 h 2653250"/>
                    <a:gd name="connsiteX553" fmla="*/ 1252314 w 4412618"/>
                    <a:gd name="connsiteY553" fmla="*/ 1722400 h 2653250"/>
                    <a:gd name="connsiteX554" fmla="*/ 1250072 w 4412618"/>
                    <a:gd name="connsiteY554" fmla="*/ 1718949 h 2653250"/>
                    <a:gd name="connsiteX555" fmla="*/ 1242612 w 4412618"/>
                    <a:gd name="connsiteY555" fmla="*/ 1690771 h 2653250"/>
                    <a:gd name="connsiteX556" fmla="*/ 1271757 w 4412618"/>
                    <a:gd name="connsiteY556" fmla="*/ 1691169 h 2653250"/>
                    <a:gd name="connsiteX557" fmla="*/ 1310709 w 4412618"/>
                    <a:gd name="connsiteY557" fmla="*/ 1704537 h 2653250"/>
                    <a:gd name="connsiteX558" fmla="*/ 1334812 w 4412618"/>
                    <a:gd name="connsiteY558" fmla="*/ 1719644 h 2653250"/>
                    <a:gd name="connsiteX559" fmla="*/ 1334352 w 4412618"/>
                    <a:gd name="connsiteY559" fmla="*/ 1718053 h 2653250"/>
                    <a:gd name="connsiteX560" fmla="*/ 1328660 w 4412618"/>
                    <a:gd name="connsiteY560" fmla="*/ 1708679 h 2653250"/>
                    <a:gd name="connsiteX561" fmla="*/ 1303628 w 4412618"/>
                    <a:gd name="connsiteY561" fmla="*/ 1693073 h 2653250"/>
                    <a:gd name="connsiteX562" fmla="*/ 3569410 w 4412618"/>
                    <a:gd name="connsiteY562" fmla="*/ 1630214 h 2653250"/>
                    <a:gd name="connsiteX563" fmla="*/ 3564572 w 4412618"/>
                    <a:gd name="connsiteY563" fmla="*/ 1632062 h 2653250"/>
                    <a:gd name="connsiteX564" fmla="*/ 3517249 w 4412618"/>
                    <a:gd name="connsiteY564" fmla="*/ 1639643 h 2653250"/>
                    <a:gd name="connsiteX565" fmla="*/ 3504373 w 4412618"/>
                    <a:gd name="connsiteY565" fmla="*/ 1638735 h 2653250"/>
                    <a:gd name="connsiteX566" fmla="*/ 3494063 w 4412618"/>
                    <a:gd name="connsiteY566" fmla="*/ 1659906 h 2653250"/>
                    <a:gd name="connsiteX567" fmla="*/ 3476121 w 4412618"/>
                    <a:gd name="connsiteY567" fmla="*/ 1681982 h 2653250"/>
                    <a:gd name="connsiteX568" fmla="*/ 3489925 w 4412618"/>
                    <a:gd name="connsiteY568" fmla="*/ 1679770 h 2653250"/>
                    <a:gd name="connsiteX569" fmla="*/ 3492229 w 4412618"/>
                    <a:gd name="connsiteY569" fmla="*/ 1679932 h 2653250"/>
                    <a:gd name="connsiteX570" fmla="*/ 3493480 w 4412618"/>
                    <a:gd name="connsiteY570" fmla="*/ 1669969 h 2653250"/>
                    <a:gd name="connsiteX571" fmla="*/ 3505939 w 4412618"/>
                    <a:gd name="connsiteY571" fmla="*/ 1643619 h 2653250"/>
                    <a:gd name="connsiteX572" fmla="*/ 3527964 w 4412618"/>
                    <a:gd name="connsiteY572" fmla="*/ 1662711 h 2653250"/>
                    <a:gd name="connsiteX573" fmla="*/ 3542800 w 4412618"/>
                    <a:gd name="connsiteY573" fmla="*/ 1687479 h 2653250"/>
                    <a:gd name="connsiteX574" fmla="*/ 3557992 w 4412618"/>
                    <a:gd name="connsiteY574" fmla="*/ 1693677 h 2653250"/>
                    <a:gd name="connsiteX575" fmla="*/ 3550730 w 4412618"/>
                    <a:gd name="connsiteY575" fmla="*/ 1703039 h 2653250"/>
                    <a:gd name="connsiteX576" fmla="*/ 3556842 w 4412618"/>
                    <a:gd name="connsiteY576" fmla="*/ 1722096 h 2653250"/>
                    <a:gd name="connsiteX577" fmla="*/ 3565486 w 4412618"/>
                    <a:gd name="connsiteY577" fmla="*/ 1702692 h 2653250"/>
                    <a:gd name="connsiteX578" fmla="*/ 3564053 w 4412618"/>
                    <a:gd name="connsiteY578" fmla="*/ 1673229 h 2653250"/>
                    <a:gd name="connsiteX579" fmla="*/ 3570791 w 4412618"/>
                    <a:gd name="connsiteY579" fmla="*/ 1630742 h 2653250"/>
                    <a:gd name="connsiteX580" fmla="*/ 1327805 w 4412618"/>
                    <a:gd name="connsiteY580" fmla="*/ 1614186 h 2653250"/>
                    <a:gd name="connsiteX581" fmla="*/ 1316864 w 4412618"/>
                    <a:gd name="connsiteY581" fmla="*/ 1616986 h 2653250"/>
                    <a:gd name="connsiteX582" fmla="*/ 1331236 w 4412618"/>
                    <a:gd name="connsiteY582" fmla="*/ 1625945 h 2653250"/>
                    <a:gd name="connsiteX583" fmla="*/ 3314822 w 4412618"/>
                    <a:gd name="connsiteY583" fmla="*/ 1606707 h 2653250"/>
                    <a:gd name="connsiteX584" fmla="*/ 3307702 w 4412618"/>
                    <a:gd name="connsiteY584" fmla="*/ 1614069 h 2653250"/>
                    <a:gd name="connsiteX585" fmla="*/ 3224906 w 4412618"/>
                    <a:gd name="connsiteY585" fmla="*/ 1645400 h 2653250"/>
                    <a:gd name="connsiteX586" fmla="*/ 3177040 w 4412618"/>
                    <a:gd name="connsiteY586" fmla="*/ 1647795 h 2653250"/>
                    <a:gd name="connsiteX587" fmla="*/ 3164339 w 4412618"/>
                    <a:gd name="connsiteY587" fmla="*/ 1645494 h 2653250"/>
                    <a:gd name="connsiteX588" fmla="*/ 3151789 w 4412618"/>
                    <a:gd name="connsiteY588" fmla="*/ 1665418 h 2653250"/>
                    <a:gd name="connsiteX589" fmla="*/ 3131555 w 4412618"/>
                    <a:gd name="connsiteY589" fmla="*/ 1685414 h 2653250"/>
                    <a:gd name="connsiteX590" fmla="*/ 3145517 w 4412618"/>
                    <a:gd name="connsiteY590" fmla="*/ 1684715 h 2653250"/>
                    <a:gd name="connsiteX591" fmla="*/ 3186038 w 4412618"/>
                    <a:gd name="connsiteY591" fmla="*/ 1692058 h 2653250"/>
                    <a:gd name="connsiteX592" fmla="*/ 3211671 w 4412618"/>
                    <a:gd name="connsiteY592" fmla="*/ 1705936 h 2653250"/>
                    <a:gd name="connsiteX593" fmla="*/ 3191407 w 4412618"/>
                    <a:gd name="connsiteY593" fmla="*/ 1726889 h 2653250"/>
                    <a:gd name="connsiteX594" fmla="*/ 3157067 w 4412618"/>
                    <a:gd name="connsiteY594" fmla="*/ 1744990 h 2653250"/>
                    <a:gd name="connsiteX595" fmla="*/ 3167047 w 4412618"/>
                    <a:gd name="connsiteY595" fmla="*/ 1750394 h 2653250"/>
                    <a:gd name="connsiteX596" fmla="*/ 3153595 w 4412618"/>
                    <a:gd name="connsiteY596" fmla="*/ 1764303 h 2653250"/>
                    <a:gd name="connsiteX597" fmla="*/ 3168182 w 4412618"/>
                    <a:gd name="connsiteY597" fmla="*/ 1771780 h 2653250"/>
                    <a:gd name="connsiteX598" fmla="*/ 3199604 w 4412618"/>
                    <a:gd name="connsiteY598" fmla="*/ 1798400 h 2653250"/>
                    <a:gd name="connsiteX599" fmla="*/ 3208412 w 4412618"/>
                    <a:gd name="connsiteY599" fmla="*/ 1812737 h 2653250"/>
                    <a:gd name="connsiteX600" fmla="*/ 3227125 w 4412618"/>
                    <a:gd name="connsiteY600" fmla="*/ 1806799 h 2653250"/>
                    <a:gd name="connsiteX601" fmla="*/ 3228140 w 4412618"/>
                    <a:gd name="connsiteY601" fmla="*/ 1835929 h 2653250"/>
                    <a:gd name="connsiteX602" fmla="*/ 3216675 w 4412618"/>
                    <a:gd name="connsiteY602" fmla="*/ 1875481 h 2653250"/>
                    <a:gd name="connsiteX603" fmla="*/ 3204311 w 4412618"/>
                    <a:gd name="connsiteY603" fmla="*/ 1897514 h 2653250"/>
                    <a:gd name="connsiteX604" fmla="*/ 3244333 w 4412618"/>
                    <a:gd name="connsiteY604" fmla="*/ 1883808 h 2653250"/>
                    <a:gd name="connsiteX605" fmla="*/ 3266586 w 4412618"/>
                    <a:gd name="connsiteY605" fmla="*/ 1881559 h 2653250"/>
                    <a:gd name="connsiteX606" fmla="*/ 3266455 w 4412618"/>
                    <a:gd name="connsiteY606" fmla="*/ 1874364 h 2653250"/>
                    <a:gd name="connsiteX607" fmla="*/ 3275086 w 4412618"/>
                    <a:gd name="connsiteY607" fmla="*/ 1834097 h 2653250"/>
                    <a:gd name="connsiteX608" fmla="*/ 3289774 w 4412618"/>
                    <a:gd name="connsiteY608" fmla="*/ 1808920 h 2653250"/>
                    <a:gd name="connsiteX609" fmla="*/ 3310069 w 4412618"/>
                    <a:gd name="connsiteY609" fmla="*/ 1829841 h 2653250"/>
                    <a:gd name="connsiteX610" fmla="*/ 3328102 w 4412618"/>
                    <a:gd name="connsiteY610" fmla="*/ 1866864 h 2653250"/>
                    <a:gd name="connsiteX611" fmla="*/ 3334421 w 4412618"/>
                    <a:gd name="connsiteY611" fmla="*/ 1894600 h 2653250"/>
                    <a:gd name="connsiteX612" fmla="*/ 3341190 w 4412618"/>
                    <a:gd name="connsiteY612" fmla="*/ 1882369 h 2653250"/>
                    <a:gd name="connsiteX613" fmla="*/ 3368797 w 4412618"/>
                    <a:gd name="connsiteY613" fmla="*/ 1851812 h 2653250"/>
                    <a:gd name="connsiteX614" fmla="*/ 3394106 w 4412618"/>
                    <a:gd name="connsiteY614" fmla="*/ 1837352 h 2653250"/>
                    <a:gd name="connsiteX615" fmla="*/ 3401222 w 4412618"/>
                    <a:gd name="connsiteY615" fmla="*/ 1865618 h 2653250"/>
                    <a:gd name="connsiteX616" fmla="*/ 3398327 w 4412618"/>
                    <a:gd name="connsiteY616" fmla="*/ 1906698 h 2653250"/>
                    <a:gd name="connsiteX617" fmla="*/ 3390872 w 4412618"/>
                    <a:gd name="connsiteY617" fmla="*/ 1930836 h 2653250"/>
                    <a:gd name="connsiteX618" fmla="*/ 3413996 w 4412618"/>
                    <a:gd name="connsiteY618" fmla="*/ 1916921 h 2653250"/>
                    <a:gd name="connsiteX619" fmla="*/ 3424776 w 4412618"/>
                    <a:gd name="connsiteY619" fmla="*/ 1894913 h 2653250"/>
                    <a:gd name="connsiteX620" fmla="*/ 3458045 w 4412618"/>
                    <a:gd name="connsiteY620" fmla="*/ 1860415 h 2653250"/>
                    <a:gd name="connsiteX621" fmla="*/ 3474102 w 4412618"/>
                    <a:gd name="connsiteY621" fmla="*/ 1850027 h 2653250"/>
                    <a:gd name="connsiteX622" fmla="*/ 3466879 w 4412618"/>
                    <a:gd name="connsiteY622" fmla="*/ 1818318 h 2653250"/>
                    <a:gd name="connsiteX623" fmla="*/ 3466866 w 4412618"/>
                    <a:gd name="connsiteY623" fmla="*/ 1817597 h 2653250"/>
                    <a:gd name="connsiteX624" fmla="*/ 3458520 w 4412618"/>
                    <a:gd name="connsiteY624" fmla="*/ 1816260 h 2653250"/>
                    <a:gd name="connsiteX625" fmla="*/ 3379619 w 4412618"/>
                    <a:gd name="connsiteY625" fmla="*/ 1776116 h 2653250"/>
                    <a:gd name="connsiteX626" fmla="*/ 3366217 w 4412618"/>
                    <a:gd name="connsiteY626" fmla="*/ 1758841 h 2653250"/>
                    <a:gd name="connsiteX627" fmla="*/ 3345834 w 4412618"/>
                    <a:gd name="connsiteY627" fmla="*/ 1750525 h 2653250"/>
                    <a:gd name="connsiteX628" fmla="*/ 3363701 w 4412618"/>
                    <a:gd name="connsiteY628" fmla="*/ 1727495 h 2653250"/>
                    <a:gd name="connsiteX629" fmla="*/ 3363736 w 4412618"/>
                    <a:gd name="connsiteY629" fmla="*/ 1727471 h 2653250"/>
                    <a:gd name="connsiteX630" fmla="*/ 3364700 w 4412618"/>
                    <a:gd name="connsiteY630" fmla="*/ 1720437 h 2653250"/>
                    <a:gd name="connsiteX631" fmla="*/ 3388024 w 4412618"/>
                    <a:gd name="connsiteY631" fmla="*/ 1684567 h 2653250"/>
                    <a:gd name="connsiteX632" fmla="*/ 3371706 w 4412618"/>
                    <a:gd name="connsiteY632" fmla="*/ 1663065 h 2653250"/>
                    <a:gd name="connsiteX633" fmla="*/ 3371691 w 4412618"/>
                    <a:gd name="connsiteY633" fmla="*/ 1663024 h 2653250"/>
                    <a:gd name="connsiteX634" fmla="*/ 3365146 w 4412618"/>
                    <a:gd name="connsiteY634" fmla="*/ 1660273 h 2653250"/>
                    <a:gd name="connsiteX635" fmla="*/ 3334051 w 4412618"/>
                    <a:gd name="connsiteY635" fmla="*/ 1633273 h 2653250"/>
                    <a:gd name="connsiteX636" fmla="*/ 3767399 w 4412618"/>
                    <a:gd name="connsiteY636" fmla="*/ 1587496 h 2653250"/>
                    <a:gd name="connsiteX637" fmla="*/ 3757974 w 4412618"/>
                    <a:gd name="connsiteY637" fmla="*/ 1588796 h 2653250"/>
                    <a:gd name="connsiteX638" fmla="*/ 3752245 w 4412618"/>
                    <a:gd name="connsiteY638" fmla="*/ 1611636 h 2653250"/>
                    <a:gd name="connsiteX639" fmla="*/ 3739235 w 4412618"/>
                    <a:gd name="connsiteY639" fmla="*/ 1636933 h 2653250"/>
                    <a:gd name="connsiteX640" fmla="*/ 3752287 w 4412618"/>
                    <a:gd name="connsiteY640" fmla="*/ 1631926 h 2653250"/>
                    <a:gd name="connsiteX641" fmla="*/ 3793082 w 4412618"/>
                    <a:gd name="connsiteY641" fmla="*/ 1626300 h 2653250"/>
                    <a:gd name="connsiteX642" fmla="*/ 3821760 w 4412618"/>
                    <a:gd name="connsiteY642" fmla="*/ 1631516 h 2653250"/>
                    <a:gd name="connsiteX643" fmla="*/ 3809018 w 4412618"/>
                    <a:gd name="connsiteY643" fmla="*/ 1657731 h 2653250"/>
                    <a:gd name="connsiteX644" fmla="*/ 3782014 w 4412618"/>
                    <a:gd name="connsiteY644" fmla="*/ 1685617 h 2653250"/>
                    <a:gd name="connsiteX645" fmla="*/ 3793181 w 4412618"/>
                    <a:gd name="connsiteY645" fmla="*/ 1687649 h 2653250"/>
                    <a:gd name="connsiteX646" fmla="*/ 3784722 w 4412618"/>
                    <a:gd name="connsiteY646" fmla="*/ 1705053 h 2653250"/>
                    <a:gd name="connsiteX647" fmla="*/ 3800912 w 4412618"/>
                    <a:gd name="connsiteY647" fmla="*/ 1707620 h 2653250"/>
                    <a:gd name="connsiteX648" fmla="*/ 3839054 w 4412618"/>
                    <a:gd name="connsiteY648" fmla="*/ 1723145 h 2653250"/>
                    <a:gd name="connsiteX649" fmla="*/ 3861282 w 4412618"/>
                    <a:gd name="connsiteY649" fmla="*/ 1742002 h 2653250"/>
                    <a:gd name="connsiteX650" fmla="*/ 3837140 w 4412618"/>
                    <a:gd name="connsiteY650" fmla="*/ 1758335 h 2653250"/>
                    <a:gd name="connsiteX651" fmla="*/ 3749668 w 4412618"/>
                    <a:gd name="connsiteY651" fmla="*/ 1771958 h 2653250"/>
                    <a:gd name="connsiteX652" fmla="*/ 3716183 w 4412618"/>
                    <a:gd name="connsiteY652" fmla="*/ 1766647 h 2653250"/>
                    <a:gd name="connsiteX653" fmla="*/ 3706495 w 4412618"/>
                    <a:gd name="connsiteY653" fmla="*/ 1794737 h 2653250"/>
                    <a:gd name="connsiteX654" fmla="*/ 3691350 w 4412618"/>
                    <a:gd name="connsiteY654" fmla="*/ 1818818 h 2653250"/>
                    <a:gd name="connsiteX655" fmla="*/ 3704785 w 4412618"/>
                    <a:gd name="connsiteY655" fmla="*/ 1814955 h 2653250"/>
                    <a:gd name="connsiteX656" fmla="*/ 3745914 w 4412618"/>
                    <a:gd name="connsiteY656" fmla="*/ 1812870 h 2653250"/>
                    <a:gd name="connsiteX657" fmla="*/ 3774035 w 4412618"/>
                    <a:gd name="connsiteY657" fmla="*/ 1820541 h 2653250"/>
                    <a:gd name="connsiteX658" fmla="*/ 3759079 w 4412618"/>
                    <a:gd name="connsiteY658" fmla="*/ 1845559 h 2653250"/>
                    <a:gd name="connsiteX659" fmla="*/ 3727985 w 4412618"/>
                    <a:gd name="connsiteY659" fmla="*/ 1872561 h 2653250"/>
                    <a:gd name="connsiteX660" fmla="*/ 3705644 w 4412618"/>
                    <a:gd name="connsiteY660" fmla="*/ 1884357 h 2653250"/>
                    <a:gd name="connsiteX661" fmla="*/ 3746698 w 4412618"/>
                    <a:gd name="connsiteY661" fmla="*/ 1894562 h 2653250"/>
                    <a:gd name="connsiteX662" fmla="*/ 3783359 w 4412618"/>
                    <a:gd name="connsiteY662" fmla="*/ 1913322 h 2653250"/>
                    <a:gd name="connsiteX663" fmla="*/ 3800494 w 4412618"/>
                    <a:gd name="connsiteY663" fmla="*/ 1930610 h 2653250"/>
                    <a:gd name="connsiteX664" fmla="*/ 3832268 w 4412618"/>
                    <a:gd name="connsiteY664" fmla="*/ 1919080 h 2653250"/>
                    <a:gd name="connsiteX665" fmla="*/ 3835865 w 4412618"/>
                    <a:gd name="connsiteY665" fmla="*/ 1918651 h 2653250"/>
                    <a:gd name="connsiteX666" fmla="*/ 3838507 w 4412618"/>
                    <a:gd name="connsiteY666" fmla="*/ 1896793 h 2653250"/>
                    <a:gd name="connsiteX667" fmla="*/ 3838526 w 4412618"/>
                    <a:gd name="connsiteY667" fmla="*/ 1896755 h 2653250"/>
                    <a:gd name="connsiteX668" fmla="*/ 3835740 w 4412618"/>
                    <a:gd name="connsiteY668" fmla="*/ 1890224 h 2653250"/>
                    <a:gd name="connsiteX669" fmla="*/ 3839019 w 4412618"/>
                    <a:gd name="connsiteY669" fmla="*/ 1801759 h 2653250"/>
                    <a:gd name="connsiteX670" fmla="*/ 3877905 w 4412618"/>
                    <a:gd name="connsiteY670" fmla="*/ 1722229 h 2653250"/>
                    <a:gd name="connsiteX671" fmla="*/ 3900648 w 4412618"/>
                    <a:gd name="connsiteY671" fmla="*/ 1704000 h 2653250"/>
                    <a:gd name="connsiteX672" fmla="*/ 3912085 w 4412618"/>
                    <a:gd name="connsiteY672" fmla="*/ 1730809 h 2653250"/>
                    <a:gd name="connsiteX673" fmla="*/ 3915634 w 4412618"/>
                    <a:gd name="connsiteY673" fmla="*/ 1771838 h 2653250"/>
                    <a:gd name="connsiteX674" fmla="*/ 3911581 w 4412618"/>
                    <a:gd name="connsiteY674" fmla="*/ 1799994 h 2653250"/>
                    <a:gd name="connsiteX675" fmla="*/ 3922288 w 4412618"/>
                    <a:gd name="connsiteY675" fmla="*/ 1791006 h 2653250"/>
                    <a:gd name="connsiteX676" fmla="*/ 3959022 w 4412618"/>
                    <a:gd name="connsiteY676" fmla="*/ 1772389 h 2653250"/>
                    <a:gd name="connsiteX677" fmla="*/ 3987832 w 4412618"/>
                    <a:gd name="connsiteY677" fmla="*/ 1767973 h 2653250"/>
                    <a:gd name="connsiteX678" fmla="*/ 3984332 w 4412618"/>
                    <a:gd name="connsiteY678" fmla="*/ 1796909 h 2653250"/>
                    <a:gd name="connsiteX679" fmla="*/ 3966892 w 4412618"/>
                    <a:gd name="connsiteY679" fmla="*/ 1834215 h 2653250"/>
                    <a:gd name="connsiteX680" fmla="*/ 3951271 w 4412618"/>
                    <a:gd name="connsiteY680" fmla="*/ 1854072 h 2653250"/>
                    <a:gd name="connsiteX681" fmla="*/ 3977849 w 4412618"/>
                    <a:gd name="connsiteY681" fmla="*/ 1849379 h 2653250"/>
                    <a:gd name="connsiteX682" fmla="*/ 3995808 w 4412618"/>
                    <a:gd name="connsiteY682" fmla="*/ 1832705 h 2653250"/>
                    <a:gd name="connsiteX683" fmla="*/ 4039240 w 4412618"/>
                    <a:gd name="connsiteY683" fmla="*/ 1812440 h 2653250"/>
                    <a:gd name="connsiteX684" fmla="*/ 4057955 w 4412618"/>
                    <a:gd name="connsiteY684" fmla="*/ 1808504 h 2653250"/>
                    <a:gd name="connsiteX685" fmla="*/ 4062589 w 4412618"/>
                    <a:gd name="connsiteY685" fmla="*/ 1776315 h 2653250"/>
                    <a:gd name="connsiteX686" fmla="*/ 4065397 w 4412618"/>
                    <a:gd name="connsiteY686" fmla="*/ 1768592 h 2653250"/>
                    <a:gd name="connsiteX687" fmla="*/ 4050998 w 4412618"/>
                    <a:gd name="connsiteY687" fmla="*/ 1770288 h 2653250"/>
                    <a:gd name="connsiteX688" fmla="*/ 3967052 w 4412618"/>
                    <a:gd name="connsiteY688" fmla="*/ 1742180 h 2653250"/>
                    <a:gd name="connsiteX689" fmla="*/ 3901726 w 4412618"/>
                    <a:gd name="connsiteY689" fmla="*/ 1682436 h 2653250"/>
                    <a:gd name="connsiteX690" fmla="*/ 3893421 w 4412618"/>
                    <a:gd name="connsiteY690" fmla="*/ 1662210 h 2653250"/>
                    <a:gd name="connsiteX691" fmla="*/ 3875996 w 4412618"/>
                    <a:gd name="connsiteY691" fmla="*/ 1648756 h 2653250"/>
                    <a:gd name="connsiteX692" fmla="*/ 3899361 w 4412618"/>
                    <a:gd name="connsiteY692" fmla="*/ 1631330 h 2653250"/>
                    <a:gd name="connsiteX693" fmla="*/ 3899402 w 4412618"/>
                    <a:gd name="connsiteY693" fmla="*/ 1631317 h 2653250"/>
                    <a:gd name="connsiteX694" fmla="*/ 3902208 w 4412618"/>
                    <a:gd name="connsiteY694" fmla="*/ 1624795 h 2653250"/>
                    <a:gd name="connsiteX695" fmla="*/ 3933407 w 4412618"/>
                    <a:gd name="connsiteY695" fmla="*/ 1597204 h 2653250"/>
                    <a:gd name="connsiteX696" fmla="*/ 3898317 w 4412618"/>
                    <a:gd name="connsiteY696" fmla="*/ 1607212 h 2653250"/>
                    <a:gd name="connsiteX697" fmla="*/ 3850449 w 4412618"/>
                    <a:gd name="connsiteY697" fmla="*/ 1609540 h 2653250"/>
                    <a:gd name="connsiteX698" fmla="*/ 3803114 w 4412618"/>
                    <a:gd name="connsiteY698" fmla="*/ 1602032 h 2653250"/>
                    <a:gd name="connsiteX699" fmla="*/ 332768 w 4412618"/>
                    <a:gd name="connsiteY699" fmla="*/ 1566292 h 2653250"/>
                    <a:gd name="connsiteX700" fmla="*/ 323772 w 4412618"/>
                    <a:gd name="connsiteY700" fmla="*/ 1573120 h 2653250"/>
                    <a:gd name="connsiteX701" fmla="*/ 340494 w 4412618"/>
                    <a:gd name="connsiteY701" fmla="*/ 1575798 h 2653250"/>
                    <a:gd name="connsiteX702" fmla="*/ 1699714 w 4412618"/>
                    <a:gd name="connsiteY702" fmla="*/ 1517836 h 2653250"/>
                    <a:gd name="connsiteX703" fmla="*/ 1665691 w 4412618"/>
                    <a:gd name="connsiteY703" fmla="*/ 1528216 h 2653250"/>
                    <a:gd name="connsiteX704" fmla="*/ 1658006 w 4412618"/>
                    <a:gd name="connsiteY704" fmla="*/ 1528911 h 2653250"/>
                    <a:gd name="connsiteX705" fmla="*/ 1681426 w 4412618"/>
                    <a:gd name="connsiteY705" fmla="*/ 1543633 h 2653250"/>
                    <a:gd name="connsiteX706" fmla="*/ 1707724 w 4412618"/>
                    <a:gd name="connsiteY706" fmla="*/ 1575324 h 2653250"/>
                    <a:gd name="connsiteX707" fmla="*/ 1715544 w 4412618"/>
                    <a:gd name="connsiteY707" fmla="*/ 1590973 h 2653250"/>
                    <a:gd name="connsiteX708" fmla="*/ 1717600 w 4412618"/>
                    <a:gd name="connsiteY708" fmla="*/ 1590294 h 2653250"/>
                    <a:gd name="connsiteX709" fmla="*/ 1721098 w 4412618"/>
                    <a:gd name="connsiteY709" fmla="*/ 1590288 h 2653250"/>
                    <a:gd name="connsiteX710" fmla="*/ 1730141 w 4412618"/>
                    <a:gd name="connsiteY710" fmla="*/ 1557108 h 2653250"/>
                    <a:gd name="connsiteX711" fmla="*/ 1732873 w 4412618"/>
                    <a:gd name="connsiteY711" fmla="*/ 1552052 h 2653250"/>
                    <a:gd name="connsiteX712" fmla="*/ 3889754 w 4412618"/>
                    <a:gd name="connsiteY712" fmla="*/ 1516013 h 2653250"/>
                    <a:gd name="connsiteX713" fmla="*/ 3881150 w 4412618"/>
                    <a:gd name="connsiteY713" fmla="*/ 1524896 h 2653250"/>
                    <a:gd name="connsiteX714" fmla="*/ 3859910 w 4412618"/>
                    <a:gd name="connsiteY714" fmla="*/ 1538577 h 2653250"/>
                    <a:gd name="connsiteX715" fmla="*/ 3901692 w 4412618"/>
                    <a:gd name="connsiteY715" fmla="*/ 1545202 h 2653250"/>
                    <a:gd name="connsiteX716" fmla="*/ 3905242 w 4412618"/>
                    <a:gd name="connsiteY716" fmla="*/ 1546648 h 2653250"/>
                    <a:gd name="connsiteX717" fmla="*/ 3895934 w 4412618"/>
                    <a:gd name="connsiteY717" fmla="*/ 1532612 h 2653250"/>
                    <a:gd name="connsiteX718" fmla="*/ 3088285 w 4412618"/>
                    <a:gd name="connsiteY718" fmla="*/ 1507247 h 2653250"/>
                    <a:gd name="connsiteX719" fmla="*/ 3092787 w 4412618"/>
                    <a:gd name="connsiteY719" fmla="*/ 1527071 h 2653250"/>
                    <a:gd name="connsiteX720" fmla="*/ 3092637 w 4412618"/>
                    <a:gd name="connsiteY720" fmla="*/ 1552335 h 2653250"/>
                    <a:gd name="connsiteX721" fmla="*/ 3106888 w 4412618"/>
                    <a:gd name="connsiteY721" fmla="*/ 1536583 h 2653250"/>
                    <a:gd name="connsiteX722" fmla="*/ 3113552 w 4412618"/>
                    <a:gd name="connsiteY722" fmla="*/ 1512291 h 2653250"/>
                    <a:gd name="connsiteX723" fmla="*/ 875187 w 4412618"/>
                    <a:gd name="connsiteY723" fmla="*/ 1502616 h 2653250"/>
                    <a:gd name="connsiteX724" fmla="*/ 861530 w 4412618"/>
                    <a:gd name="connsiteY724" fmla="*/ 1512502 h 2653250"/>
                    <a:gd name="connsiteX725" fmla="*/ 879732 w 4412618"/>
                    <a:gd name="connsiteY725" fmla="*/ 1523594 h 2653250"/>
                    <a:gd name="connsiteX726" fmla="*/ 875680 w 4412618"/>
                    <a:gd name="connsiteY726" fmla="*/ 1510214 h 2653250"/>
                    <a:gd name="connsiteX727" fmla="*/ 1763867 w 4412618"/>
                    <a:gd name="connsiteY727" fmla="*/ 1484339 h 2653250"/>
                    <a:gd name="connsiteX728" fmla="*/ 1753144 w 4412618"/>
                    <a:gd name="connsiteY728" fmla="*/ 1487878 h 2653250"/>
                    <a:gd name="connsiteX729" fmla="*/ 1768091 w 4412618"/>
                    <a:gd name="connsiteY729" fmla="*/ 1495837 h 2653250"/>
                    <a:gd name="connsiteX730" fmla="*/ 2957893 w 4412618"/>
                    <a:gd name="connsiteY730" fmla="*/ 1476142 h 2653250"/>
                    <a:gd name="connsiteX731" fmla="*/ 2930763 w 4412618"/>
                    <a:gd name="connsiteY731" fmla="*/ 1483880 h 2653250"/>
                    <a:gd name="connsiteX732" fmla="*/ 2882893 w 4412618"/>
                    <a:gd name="connsiteY732" fmla="*/ 1486208 h 2653250"/>
                    <a:gd name="connsiteX733" fmla="*/ 2848347 w 4412618"/>
                    <a:gd name="connsiteY733" fmla="*/ 1480729 h 2653250"/>
                    <a:gd name="connsiteX734" fmla="*/ 2844724 w 4412618"/>
                    <a:gd name="connsiteY734" fmla="*/ 1483648 h 2653250"/>
                    <a:gd name="connsiteX735" fmla="*/ 2799976 w 4412618"/>
                    <a:gd name="connsiteY735" fmla="*/ 1500814 h 2653250"/>
                    <a:gd name="connsiteX736" fmla="*/ 2787190 w 4412618"/>
                    <a:gd name="connsiteY736" fmla="*/ 1502577 h 2653250"/>
                    <a:gd name="connsiteX737" fmla="*/ 2781461 w 4412618"/>
                    <a:gd name="connsiteY737" fmla="*/ 1525418 h 2653250"/>
                    <a:gd name="connsiteX738" fmla="*/ 2768451 w 4412618"/>
                    <a:gd name="connsiteY738" fmla="*/ 1550716 h 2653250"/>
                    <a:gd name="connsiteX739" fmla="*/ 2781503 w 4412618"/>
                    <a:gd name="connsiteY739" fmla="*/ 1545708 h 2653250"/>
                    <a:gd name="connsiteX740" fmla="*/ 2822299 w 4412618"/>
                    <a:gd name="connsiteY740" fmla="*/ 1540082 h 2653250"/>
                    <a:gd name="connsiteX741" fmla="*/ 2850975 w 4412618"/>
                    <a:gd name="connsiteY741" fmla="*/ 1545298 h 2653250"/>
                    <a:gd name="connsiteX742" fmla="*/ 2838235 w 4412618"/>
                    <a:gd name="connsiteY742" fmla="*/ 1571514 h 2653250"/>
                    <a:gd name="connsiteX743" fmla="*/ 2809587 w 4412618"/>
                    <a:gd name="connsiteY743" fmla="*/ 1601097 h 2653250"/>
                    <a:gd name="connsiteX744" fmla="*/ 2788346 w 4412618"/>
                    <a:gd name="connsiteY744" fmla="*/ 1614776 h 2653250"/>
                    <a:gd name="connsiteX745" fmla="*/ 2830128 w 4412618"/>
                    <a:gd name="connsiteY745" fmla="*/ 1621403 h 2653250"/>
                    <a:gd name="connsiteX746" fmla="*/ 2868271 w 4412618"/>
                    <a:gd name="connsiteY746" fmla="*/ 1636928 h 2653250"/>
                    <a:gd name="connsiteX747" fmla="*/ 2883313 w 4412618"/>
                    <a:gd name="connsiteY747" fmla="*/ 1649687 h 2653250"/>
                    <a:gd name="connsiteX748" fmla="*/ 2887717 w 4412618"/>
                    <a:gd name="connsiteY748" fmla="*/ 1640360 h 2653250"/>
                    <a:gd name="connsiteX749" fmla="*/ 2907756 w 4412618"/>
                    <a:gd name="connsiteY749" fmla="*/ 1619195 h 2653250"/>
                    <a:gd name="connsiteX750" fmla="*/ 2922749 w 4412618"/>
                    <a:gd name="connsiteY750" fmla="*/ 1644190 h 2653250"/>
                    <a:gd name="connsiteX751" fmla="*/ 2931869 w 4412618"/>
                    <a:gd name="connsiteY751" fmla="*/ 1684348 h 2653250"/>
                    <a:gd name="connsiteX752" fmla="*/ 2931821 w 4412618"/>
                    <a:gd name="connsiteY752" fmla="*/ 1692507 h 2653250"/>
                    <a:gd name="connsiteX753" fmla="*/ 2931850 w 4412618"/>
                    <a:gd name="connsiteY753" fmla="*/ 1692497 h 2653250"/>
                    <a:gd name="connsiteX754" fmla="*/ 2932420 w 4412618"/>
                    <a:gd name="connsiteY754" fmla="*/ 1708838 h 2653250"/>
                    <a:gd name="connsiteX755" fmla="*/ 2945970 w 4412618"/>
                    <a:gd name="connsiteY755" fmla="*/ 1693860 h 2653250"/>
                    <a:gd name="connsiteX756" fmla="*/ 2953774 w 4412618"/>
                    <a:gd name="connsiteY756" fmla="*/ 1665412 h 2653250"/>
                    <a:gd name="connsiteX757" fmla="*/ 2975634 w 4412618"/>
                    <a:gd name="connsiteY757" fmla="*/ 1622761 h 2653250"/>
                    <a:gd name="connsiteX758" fmla="*/ 2987996 w 4412618"/>
                    <a:gd name="connsiteY758" fmla="*/ 1608169 h 2653250"/>
                    <a:gd name="connsiteX759" fmla="*/ 2971903 w 4412618"/>
                    <a:gd name="connsiteY759" fmla="*/ 1579909 h 2653250"/>
                    <a:gd name="connsiteX760" fmla="*/ 2953807 w 4412618"/>
                    <a:gd name="connsiteY760" fmla="*/ 1493252 h 2653250"/>
                    <a:gd name="connsiteX761" fmla="*/ 3669551 w 4412618"/>
                    <a:gd name="connsiteY761" fmla="*/ 1464300 h 2653250"/>
                    <a:gd name="connsiteX762" fmla="*/ 3660124 w 4412618"/>
                    <a:gd name="connsiteY762" fmla="*/ 1465811 h 2653250"/>
                    <a:gd name="connsiteX763" fmla="*/ 3647248 w 4412618"/>
                    <a:gd name="connsiteY763" fmla="*/ 1464903 h 2653250"/>
                    <a:gd name="connsiteX764" fmla="*/ 3640861 w 4412618"/>
                    <a:gd name="connsiteY764" fmla="*/ 1478018 h 2653250"/>
                    <a:gd name="connsiteX765" fmla="*/ 3653133 w 4412618"/>
                    <a:gd name="connsiteY765" fmla="*/ 1498508 h 2653250"/>
                    <a:gd name="connsiteX766" fmla="*/ 3656042 w 4412618"/>
                    <a:gd name="connsiteY766" fmla="*/ 1507576 h 2653250"/>
                    <a:gd name="connsiteX767" fmla="*/ 3667176 w 4412618"/>
                    <a:gd name="connsiteY767" fmla="*/ 1508362 h 2653250"/>
                    <a:gd name="connsiteX768" fmla="*/ 3669493 w 4412618"/>
                    <a:gd name="connsiteY768" fmla="*/ 1503161 h 2653250"/>
                    <a:gd name="connsiteX769" fmla="*/ 3668061 w 4412618"/>
                    <a:gd name="connsiteY769" fmla="*/ 1473696 h 2653250"/>
                    <a:gd name="connsiteX770" fmla="*/ 2292284 w 4412618"/>
                    <a:gd name="connsiteY770" fmla="*/ 1446809 h 2653250"/>
                    <a:gd name="connsiteX771" fmla="*/ 2287804 w 4412618"/>
                    <a:gd name="connsiteY771" fmla="*/ 1463141 h 2653250"/>
                    <a:gd name="connsiteX772" fmla="*/ 2298092 w 4412618"/>
                    <a:gd name="connsiteY772" fmla="*/ 1456493 h 2653250"/>
                    <a:gd name="connsiteX773" fmla="*/ 933224 w 4412618"/>
                    <a:gd name="connsiteY773" fmla="*/ 1443902 h 2653250"/>
                    <a:gd name="connsiteX774" fmla="*/ 915686 w 4412618"/>
                    <a:gd name="connsiteY774" fmla="*/ 1457212 h 2653250"/>
                    <a:gd name="connsiteX775" fmla="*/ 915645 w 4412618"/>
                    <a:gd name="connsiteY775" fmla="*/ 1457226 h 2653250"/>
                    <a:gd name="connsiteX776" fmla="*/ 912899 w 4412618"/>
                    <a:gd name="connsiteY776" fmla="*/ 1463759 h 2653250"/>
                    <a:gd name="connsiteX777" fmla="*/ 932952 w 4412618"/>
                    <a:gd name="connsiteY777" fmla="*/ 1486204 h 2653250"/>
                    <a:gd name="connsiteX778" fmla="*/ 945062 w 4412618"/>
                    <a:gd name="connsiteY778" fmla="*/ 1508377 h 2653250"/>
                    <a:gd name="connsiteX779" fmla="*/ 954688 w 4412618"/>
                    <a:gd name="connsiteY779" fmla="*/ 1467183 h 2653250"/>
                    <a:gd name="connsiteX780" fmla="*/ 959433 w 4412618"/>
                    <a:gd name="connsiteY780" fmla="*/ 1457581 h 2653250"/>
                    <a:gd name="connsiteX781" fmla="*/ 936034 w 4412618"/>
                    <a:gd name="connsiteY781" fmla="*/ 1446186 h 2653250"/>
                    <a:gd name="connsiteX782" fmla="*/ 4108829 w 4412618"/>
                    <a:gd name="connsiteY782" fmla="*/ 1443163 h 2653250"/>
                    <a:gd name="connsiteX783" fmla="*/ 4101784 w 4412618"/>
                    <a:gd name="connsiteY783" fmla="*/ 1458563 h 2653250"/>
                    <a:gd name="connsiteX784" fmla="*/ 4113008 w 4412618"/>
                    <a:gd name="connsiteY784" fmla="*/ 1453654 h 2653250"/>
                    <a:gd name="connsiteX785" fmla="*/ 3873318 w 4412618"/>
                    <a:gd name="connsiteY785" fmla="*/ 1423932 h 2653250"/>
                    <a:gd name="connsiteX786" fmla="*/ 3871540 w 4412618"/>
                    <a:gd name="connsiteY786" fmla="*/ 1424614 h 2653250"/>
                    <a:gd name="connsiteX787" fmla="*/ 3858753 w 4412618"/>
                    <a:gd name="connsiteY787" fmla="*/ 1426378 h 2653250"/>
                    <a:gd name="connsiteX788" fmla="*/ 3853025 w 4412618"/>
                    <a:gd name="connsiteY788" fmla="*/ 1449218 h 2653250"/>
                    <a:gd name="connsiteX789" fmla="*/ 3840015 w 4412618"/>
                    <a:gd name="connsiteY789" fmla="*/ 1474515 h 2653250"/>
                    <a:gd name="connsiteX790" fmla="*/ 3853067 w 4412618"/>
                    <a:gd name="connsiteY790" fmla="*/ 1469508 h 2653250"/>
                    <a:gd name="connsiteX791" fmla="*/ 3875974 w 4412618"/>
                    <a:gd name="connsiteY791" fmla="*/ 1466348 h 2653250"/>
                    <a:gd name="connsiteX792" fmla="*/ 3872026 w 4412618"/>
                    <a:gd name="connsiteY792" fmla="*/ 1440313 h 2653250"/>
                    <a:gd name="connsiteX793" fmla="*/ 3448898 w 4412618"/>
                    <a:gd name="connsiteY793" fmla="*/ 1420719 h 2653250"/>
                    <a:gd name="connsiteX794" fmla="*/ 3430123 w 4412618"/>
                    <a:gd name="connsiteY794" fmla="*/ 1431182 h 2653250"/>
                    <a:gd name="connsiteX795" fmla="*/ 3389695 w 4412618"/>
                    <a:gd name="connsiteY795" fmla="*/ 1439019 h 2653250"/>
                    <a:gd name="connsiteX796" fmla="*/ 3364448 w 4412618"/>
                    <a:gd name="connsiteY796" fmla="*/ 1438064 h 2653250"/>
                    <a:gd name="connsiteX797" fmla="*/ 3394899 w 4412618"/>
                    <a:gd name="connsiteY797" fmla="*/ 1467430 h 2653250"/>
                    <a:gd name="connsiteX798" fmla="*/ 3417269 w 4412618"/>
                    <a:gd name="connsiteY798" fmla="*/ 1502005 h 2653250"/>
                    <a:gd name="connsiteX799" fmla="*/ 3424686 w 4412618"/>
                    <a:gd name="connsiteY799" fmla="*/ 1530194 h 2653250"/>
                    <a:gd name="connsiteX800" fmla="*/ 3420515 w 4412618"/>
                    <a:gd name="connsiteY800" fmla="*/ 1530130 h 2653250"/>
                    <a:gd name="connsiteX801" fmla="*/ 3422973 w 4412618"/>
                    <a:gd name="connsiteY801" fmla="*/ 1553920 h 2653250"/>
                    <a:gd name="connsiteX802" fmla="*/ 3435428 w 4412618"/>
                    <a:gd name="connsiteY802" fmla="*/ 1536712 h 2653250"/>
                    <a:gd name="connsiteX803" fmla="*/ 3440095 w 4412618"/>
                    <a:gd name="connsiteY803" fmla="*/ 1507584 h 2653250"/>
                    <a:gd name="connsiteX804" fmla="*/ 3457189 w 4412618"/>
                    <a:gd name="connsiteY804" fmla="*/ 1462811 h 2653250"/>
                    <a:gd name="connsiteX805" fmla="*/ 3467894 w 4412618"/>
                    <a:gd name="connsiteY805" fmla="*/ 1446962 h 2653250"/>
                    <a:gd name="connsiteX806" fmla="*/ 2539494 w 4412618"/>
                    <a:gd name="connsiteY806" fmla="*/ 1420342 h 2653250"/>
                    <a:gd name="connsiteX807" fmla="*/ 2533085 w 4412618"/>
                    <a:gd name="connsiteY807" fmla="*/ 1423722 h 2653250"/>
                    <a:gd name="connsiteX808" fmla="*/ 2486718 w 4412618"/>
                    <a:gd name="connsiteY808" fmla="*/ 1435851 h 2653250"/>
                    <a:gd name="connsiteX809" fmla="*/ 2438851 w 4412618"/>
                    <a:gd name="connsiteY809" fmla="*/ 1438245 h 2653250"/>
                    <a:gd name="connsiteX810" fmla="*/ 2426150 w 4412618"/>
                    <a:gd name="connsiteY810" fmla="*/ 1435944 h 2653250"/>
                    <a:gd name="connsiteX811" fmla="*/ 2413601 w 4412618"/>
                    <a:gd name="connsiteY811" fmla="*/ 1455868 h 2653250"/>
                    <a:gd name="connsiteX812" fmla="*/ 2393367 w 4412618"/>
                    <a:gd name="connsiteY812" fmla="*/ 1475864 h 2653250"/>
                    <a:gd name="connsiteX813" fmla="*/ 2407330 w 4412618"/>
                    <a:gd name="connsiteY813" fmla="*/ 1475165 h 2653250"/>
                    <a:gd name="connsiteX814" fmla="*/ 2447851 w 4412618"/>
                    <a:gd name="connsiteY814" fmla="*/ 1482508 h 2653250"/>
                    <a:gd name="connsiteX815" fmla="*/ 2473483 w 4412618"/>
                    <a:gd name="connsiteY815" fmla="*/ 1496386 h 2653250"/>
                    <a:gd name="connsiteX816" fmla="*/ 2453218 w 4412618"/>
                    <a:gd name="connsiteY816" fmla="*/ 1517338 h 2653250"/>
                    <a:gd name="connsiteX817" fmla="*/ 2418878 w 4412618"/>
                    <a:gd name="connsiteY817" fmla="*/ 1535440 h 2653250"/>
                    <a:gd name="connsiteX818" fmla="*/ 2428860 w 4412618"/>
                    <a:gd name="connsiteY818" fmla="*/ 1540844 h 2653250"/>
                    <a:gd name="connsiteX819" fmla="*/ 2415406 w 4412618"/>
                    <a:gd name="connsiteY819" fmla="*/ 1554753 h 2653250"/>
                    <a:gd name="connsiteX820" fmla="*/ 2429994 w 4412618"/>
                    <a:gd name="connsiteY820" fmla="*/ 1562230 h 2653250"/>
                    <a:gd name="connsiteX821" fmla="*/ 2461415 w 4412618"/>
                    <a:gd name="connsiteY821" fmla="*/ 1588849 h 2653250"/>
                    <a:gd name="connsiteX822" fmla="*/ 2476674 w 4412618"/>
                    <a:gd name="connsiteY822" fmla="*/ 1613685 h 2653250"/>
                    <a:gd name="connsiteX823" fmla="*/ 2448650 w 4412618"/>
                    <a:gd name="connsiteY823" fmla="*/ 1621697 h 2653250"/>
                    <a:gd name="connsiteX824" fmla="*/ 2361280 w 4412618"/>
                    <a:gd name="connsiteY824" fmla="*/ 1607435 h 2653250"/>
                    <a:gd name="connsiteX825" fmla="*/ 2330809 w 4412618"/>
                    <a:gd name="connsiteY825" fmla="*/ 1591818 h 2653250"/>
                    <a:gd name="connsiteX826" fmla="*/ 2325800 w 4412618"/>
                    <a:gd name="connsiteY826" fmla="*/ 1593128 h 2653250"/>
                    <a:gd name="connsiteX827" fmla="*/ 2277933 w 4412618"/>
                    <a:gd name="connsiteY827" fmla="*/ 1595522 h 2653250"/>
                    <a:gd name="connsiteX828" fmla="*/ 2265233 w 4412618"/>
                    <a:gd name="connsiteY828" fmla="*/ 1593220 h 2653250"/>
                    <a:gd name="connsiteX829" fmla="*/ 2252683 w 4412618"/>
                    <a:gd name="connsiteY829" fmla="*/ 1613145 h 2653250"/>
                    <a:gd name="connsiteX830" fmla="*/ 2232449 w 4412618"/>
                    <a:gd name="connsiteY830" fmla="*/ 1633141 h 2653250"/>
                    <a:gd name="connsiteX831" fmla="*/ 2246412 w 4412618"/>
                    <a:gd name="connsiteY831" fmla="*/ 1632442 h 2653250"/>
                    <a:gd name="connsiteX832" fmla="*/ 2286933 w 4412618"/>
                    <a:gd name="connsiteY832" fmla="*/ 1639785 h 2653250"/>
                    <a:gd name="connsiteX833" fmla="*/ 2312565 w 4412618"/>
                    <a:gd name="connsiteY833" fmla="*/ 1653664 h 2653250"/>
                    <a:gd name="connsiteX834" fmla="*/ 2292301 w 4412618"/>
                    <a:gd name="connsiteY834" fmla="*/ 1674615 h 2653250"/>
                    <a:gd name="connsiteX835" fmla="*/ 2255872 w 4412618"/>
                    <a:gd name="connsiteY835" fmla="*/ 1693818 h 2653250"/>
                    <a:gd name="connsiteX836" fmla="*/ 2231429 w 4412618"/>
                    <a:gd name="connsiteY836" fmla="*/ 1700212 h 2653250"/>
                    <a:gd name="connsiteX837" fmla="*/ 2269076 w 4412618"/>
                    <a:gd name="connsiteY837" fmla="*/ 1719506 h 2653250"/>
                    <a:gd name="connsiteX838" fmla="*/ 2300497 w 4412618"/>
                    <a:gd name="connsiteY838" fmla="*/ 1746127 h 2653250"/>
                    <a:gd name="connsiteX839" fmla="*/ 2315756 w 4412618"/>
                    <a:gd name="connsiteY839" fmla="*/ 1770962 h 2653250"/>
                    <a:gd name="connsiteX840" fmla="*/ 2287732 w 4412618"/>
                    <a:gd name="connsiteY840" fmla="*/ 1778975 h 2653250"/>
                    <a:gd name="connsiteX841" fmla="*/ 2246581 w 4412618"/>
                    <a:gd name="connsiteY841" fmla="*/ 1777390 h 2653250"/>
                    <a:gd name="connsiteX842" fmla="*/ 2216374 w 4412618"/>
                    <a:gd name="connsiteY842" fmla="*/ 1769104 h 2653250"/>
                    <a:gd name="connsiteX843" fmla="*/ 2219289 w 4412618"/>
                    <a:gd name="connsiteY843" fmla="*/ 1780826 h 2653250"/>
                    <a:gd name="connsiteX844" fmla="*/ 2201999 w 4412618"/>
                    <a:gd name="connsiteY844" fmla="*/ 1867648 h 2653250"/>
                    <a:gd name="connsiteX845" fmla="*/ 2178672 w 4412618"/>
                    <a:gd name="connsiteY845" fmla="*/ 1909513 h 2653250"/>
                    <a:gd name="connsiteX846" fmla="*/ 2169991 w 4412618"/>
                    <a:gd name="connsiteY846" fmla="*/ 1919065 h 2653250"/>
                    <a:gd name="connsiteX847" fmla="*/ 2180241 w 4412618"/>
                    <a:gd name="connsiteY847" fmla="*/ 1940265 h 2653250"/>
                    <a:gd name="connsiteX848" fmla="*/ 2186481 w 4412618"/>
                    <a:gd name="connsiteY848" fmla="*/ 1968019 h 2653250"/>
                    <a:gd name="connsiteX849" fmla="*/ 2193285 w 4412618"/>
                    <a:gd name="connsiteY849" fmla="*/ 1955808 h 2653250"/>
                    <a:gd name="connsiteX850" fmla="*/ 2220981 w 4412618"/>
                    <a:gd name="connsiteY850" fmla="*/ 1925330 h 2653250"/>
                    <a:gd name="connsiteX851" fmla="*/ 2246330 w 4412618"/>
                    <a:gd name="connsiteY851" fmla="*/ 1910943 h 2653250"/>
                    <a:gd name="connsiteX852" fmla="*/ 2253364 w 4412618"/>
                    <a:gd name="connsiteY852" fmla="*/ 1939230 h 2653250"/>
                    <a:gd name="connsiteX853" fmla="*/ 2250525 w 4412618"/>
                    <a:gd name="connsiteY853" fmla="*/ 1977944 h 2653250"/>
                    <a:gd name="connsiteX854" fmla="*/ 2260396 w 4412618"/>
                    <a:gd name="connsiteY854" fmla="*/ 1972342 h 2653250"/>
                    <a:gd name="connsiteX855" fmla="*/ 2265066 w 4412618"/>
                    <a:gd name="connsiteY855" fmla="*/ 1991121 h 2653250"/>
                    <a:gd name="connsiteX856" fmla="*/ 2279135 w 4412618"/>
                    <a:gd name="connsiteY856" fmla="*/ 1982710 h 2653250"/>
                    <a:gd name="connsiteX857" fmla="*/ 2299734 w 4412618"/>
                    <a:gd name="connsiteY857" fmla="*/ 1976121 h 2653250"/>
                    <a:gd name="connsiteX858" fmla="*/ 2289038 w 4412618"/>
                    <a:gd name="connsiteY858" fmla="*/ 1961393 h 2653250"/>
                    <a:gd name="connsiteX859" fmla="*/ 2273044 w 4412618"/>
                    <a:gd name="connsiteY859" fmla="*/ 1923444 h 2653250"/>
                    <a:gd name="connsiteX860" fmla="*/ 2270660 w 4412618"/>
                    <a:gd name="connsiteY860" fmla="*/ 1894394 h 2653250"/>
                    <a:gd name="connsiteX861" fmla="*/ 2299280 w 4412618"/>
                    <a:gd name="connsiteY861" fmla="*/ 1899916 h 2653250"/>
                    <a:gd name="connsiteX862" fmla="*/ 2335270 w 4412618"/>
                    <a:gd name="connsiteY862" fmla="*/ 1919932 h 2653250"/>
                    <a:gd name="connsiteX863" fmla="*/ 2356339 w 4412618"/>
                    <a:gd name="connsiteY863" fmla="*/ 1939046 h 2653250"/>
                    <a:gd name="connsiteX864" fmla="*/ 2354880 w 4412618"/>
                    <a:gd name="connsiteY864" fmla="*/ 1925142 h 2653250"/>
                    <a:gd name="connsiteX865" fmla="*/ 2360004 w 4412618"/>
                    <a:gd name="connsiteY865" fmla="*/ 1884281 h 2653250"/>
                    <a:gd name="connsiteX866" fmla="*/ 2372464 w 4412618"/>
                    <a:gd name="connsiteY866" fmla="*/ 1857930 h 2653250"/>
                    <a:gd name="connsiteX867" fmla="*/ 2394489 w 4412618"/>
                    <a:gd name="connsiteY867" fmla="*/ 1877023 h 2653250"/>
                    <a:gd name="connsiteX868" fmla="*/ 2415649 w 4412618"/>
                    <a:gd name="connsiteY868" fmla="*/ 1912351 h 2653250"/>
                    <a:gd name="connsiteX869" fmla="*/ 2423366 w 4412618"/>
                    <a:gd name="connsiteY869" fmla="*/ 1936409 h 2653250"/>
                    <a:gd name="connsiteX870" fmla="*/ 2432010 w 4412618"/>
                    <a:gd name="connsiteY870" fmla="*/ 1917004 h 2653250"/>
                    <a:gd name="connsiteX871" fmla="*/ 2430577 w 4412618"/>
                    <a:gd name="connsiteY871" fmla="*/ 1887541 h 2653250"/>
                    <a:gd name="connsiteX872" fmla="*/ 2438084 w 4412618"/>
                    <a:gd name="connsiteY872" fmla="*/ 1840206 h 2653250"/>
                    <a:gd name="connsiteX873" fmla="*/ 2445294 w 4412618"/>
                    <a:gd name="connsiteY873" fmla="*/ 1822492 h 2653250"/>
                    <a:gd name="connsiteX874" fmla="*/ 2421208 w 4412618"/>
                    <a:gd name="connsiteY874" fmla="*/ 1800640 h 2653250"/>
                    <a:gd name="connsiteX875" fmla="*/ 2377052 w 4412618"/>
                    <a:gd name="connsiteY875" fmla="*/ 1723912 h 2653250"/>
                    <a:gd name="connsiteX876" fmla="*/ 2374668 w 4412618"/>
                    <a:gd name="connsiteY876" fmla="*/ 1694862 h 2653250"/>
                    <a:gd name="connsiteX877" fmla="*/ 2403288 w 4412618"/>
                    <a:gd name="connsiteY877" fmla="*/ 1700384 h 2653250"/>
                    <a:gd name="connsiteX878" fmla="*/ 2439278 w 4412618"/>
                    <a:gd name="connsiteY878" fmla="*/ 1720399 h 2653250"/>
                    <a:gd name="connsiteX879" fmla="*/ 2460347 w 4412618"/>
                    <a:gd name="connsiteY879" fmla="*/ 1739513 h 2653250"/>
                    <a:gd name="connsiteX880" fmla="*/ 2458888 w 4412618"/>
                    <a:gd name="connsiteY880" fmla="*/ 1725610 h 2653250"/>
                    <a:gd name="connsiteX881" fmla="*/ 2464012 w 4412618"/>
                    <a:gd name="connsiteY881" fmla="*/ 1684749 h 2653250"/>
                    <a:gd name="connsiteX882" fmla="*/ 2476472 w 4412618"/>
                    <a:gd name="connsiteY882" fmla="*/ 1658399 h 2653250"/>
                    <a:gd name="connsiteX883" fmla="*/ 2498497 w 4412618"/>
                    <a:gd name="connsiteY883" fmla="*/ 1677491 h 2653250"/>
                    <a:gd name="connsiteX884" fmla="*/ 2519658 w 4412618"/>
                    <a:gd name="connsiteY884" fmla="*/ 1712819 h 2653250"/>
                    <a:gd name="connsiteX885" fmla="*/ 2527374 w 4412618"/>
                    <a:gd name="connsiteY885" fmla="*/ 1736876 h 2653250"/>
                    <a:gd name="connsiteX886" fmla="*/ 2536018 w 4412618"/>
                    <a:gd name="connsiteY886" fmla="*/ 1717472 h 2653250"/>
                    <a:gd name="connsiteX887" fmla="*/ 2534585 w 4412618"/>
                    <a:gd name="connsiteY887" fmla="*/ 1688008 h 2653250"/>
                    <a:gd name="connsiteX888" fmla="*/ 2557617 w 4412618"/>
                    <a:gd name="connsiteY888" fmla="*/ 1602531 h 2653250"/>
                    <a:gd name="connsiteX889" fmla="*/ 2576473 w 4412618"/>
                    <a:gd name="connsiteY889" fmla="*/ 1580304 h 2653250"/>
                    <a:gd name="connsiteX890" fmla="*/ 2592806 w 4412618"/>
                    <a:gd name="connsiteY890" fmla="*/ 1604445 h 2653250"/>
                    <a:gd name="connsiteX891" fmla="*/ 2604101 w 4412618"/>
                    <a:gd name="connsiteY891" fmla="*/ 1644047 h 2653250"/>
                    <a:gd name="connsiteX892" fmla="*/ 2605483 w 4412618"/>
                    <a:gd name="connsiteY892" fmla="*/ 1672460 h 2653250"/>
                    <a:gd name="connsiteX893" fmla="*/ 2614283 w 4412618"/>
                    <a:gd name="connsiteY893" fmla="*/ 1661598 h 2653250"/>
                    <a:gd name="connsiteX894" fmla="*/ 2646799 w 4412618"/>
                    <a:gd name="connsiteY894" fmla="*/ 1636328 h 2653250"/>
                    <a:gd name="connsiteX895" fmla="*/ 2661699 w 4412618"/>
                    <a:gd name="connsiteY895" fmla="*/ 1630996 h 2653250"/>
                    <a:gd name="connsiteX896" fmla="*/ 2667816 w 4412618"/>
                    <a:gd name="connsiteY896" fmla="*/ 1618408 h 2653250"/>
                    <a:gd name="connsiteX897" fmla="*/ 2667846 w 4412618"/>
                    <a:gd name="connsiteY897" fmla="*/ 1618377 h 2653250"/>
                    <a:gd name="connsiteX898" fmla="*/ 2667340 w 4412618"/>
                    <a:gd name="connsiteY898" fmla="*/ 1611295 h 2653250"/>
                    <a:gd name="connsiteX899" fmla="*/ 2682776 w 4412618"/>
                    <a:gd name="connsiteY899" fmla="*/ 1571392 h 2653250"/>
                    <a:gd name="connsiteX900" fmla="*/ 2662378 w 4412618"/>
                    <a:gd name="connsiteY900" fmla="*/ 1553710 h 2653250"/>
                    <a:gd name="connsiteX901" fmla="*/ 2662356 w 4412618"/>
                    <a:gd name="connsiteY901" fmla="*/ 1553674 h 2653250"/>
                    <a:gd name="connsiteX902" fmla="*/ 2655384 w 4412618"/>
                    <a:gd name="connsiteY902" fmla="*/ 1552329 h 2653250"/>
                    <a:gd name="connsiteX903" fmla="*/ 2583899 w 4412618"/>
                    <a:gd name="connsiteY903" fmla="*/ 1500110 h 2653250"/>
                    <a:gd name="connsiteX904" fmla="*/ 2539744 w 4412618"/>
                    <a:gd name="connsiteY904" fmla="*/ 1423382 h 2653250"/>
                    <a:gd name="connsiteX905" fmla="*/ 1453653 w 4412618"/>
                    <a:gd name="connsiteY905" fmla="*/ 1405508 h 2653250"/>
                    <a:gd name="connsiteX906" fmla="*/ 1432381 w 4412618"/>
                    <a:gd name="connsiteY906" fmla="*/ 1411184 h 2653250"/>
                    <a:gd name="connsiteX907" fmla="*/ 1432338 w 4412618"/>
                    <a:gd name="connsiteY907" fmla="*/ 1411182 h 2653250"/>
                    <a:gd name="connsiteX908" fmla="*/ 1427312 w 4412618"/>
                    <a:gd name="connsiteY908" fmla="*/ 1416197 h 2653250"/>
                    <a:gd name="connsiteX909" fmla="*/ 1390547 w 4412618"/>
                    <a:gd name="connsiteY909" fmla="*/ 1434750 h 2653250"/>
                    <a:gd name="connsiteX910" fmla="*/ 1358229 w 4412618"/>
                    <a:gd name="connsiteY910" fmla="*/ 1442594 h 2653250"/>
                    <a:gd name="connsiteX911" fmla="*/ 1350532 w 4412618"/>
                    <a:gd name="connsiteY911" fmla="*/ 1474080 h 2653250"/>
                    <a:gd name="connsiteX912" fmla="*/ 1344697 w 4412618"/>
                    <a:gd name="connsiteY912" fmla="*/ 1485594 h 2653250"/>
                    <a:gd name="connsiteX913" fmla="*/ 1360207 w 4412618"/>
                    <a:gd name="connsiteY913" fmla="*/ 1503313 h 2653250"/>
                    <a:gd name="connsiteX914" fmla="*/ 1373588 w 4412618"/>
                    <a:gd name="connsiteY914" fmla="*/ 1528417 h 2653250"/>
                    <a:gd name="connsiteX915" fmla="*/ 1376907 w 4412618"/>
                    <a:gd name="connsiteY915" fmla="*/ 1514837 h 2653250"/>
                    <a:gd name="connsiteX916" fmla="*/ 1395521 w 4412618"/>
                    <a:gd name="connsiteY916" fmla="*/ 1478103 h 2653250"/>
                    <a:gd name="connsiteX917" fmla="*/ 1416144 w 4412618"/>
                    <a:gd name="connsiteY917" fmla="*/ 1457505 h 2653250"/>
                    <a:gd name="connsiteX918" fmla="*/ 1430433 w 4412618"/>
                    <a:gd name="connsiteY918" fmla="*/ 1482910 h 2653250"/>
                    <a:gd name="connsiteX919" fmla="*/ 1437969 w 4412618"/>
                    <a:gd name="connsiteY919" fmla="*/ 1520989 h 2653250"/>
                    <a:gd name="connsiteX920" fmla="*/ 1446000 w 4412618"/>
                    <a:gd name="connsiteY920" fmla="*/ 1512967 h 2653250"/>
                    <a:gd name="connsiteX921" fmla="*/ 1455487 w 4412618"/>
                    <a:gd name="connsiteY921" fmla="*/ 1529834 h 2653250"/>
                    <a:gd name="connsiteX922" fmla="*/ 1466819 w 4412618"/>
                    <a:gd name="connsiteY922" fmla="*/ 1517991 h 2653250"/>
                    <a:gd name="connsiteX923" fmla="*/ 1501306 w 4412618"/>
                    <a:gd name="connsiteY923" fmla="*/ 1495485 h 2653250"/>
                    <a:gd name="connsiteX924" fmla="*/ 1529466 w 4412618"/>
                    <a:gd name="connsiteY924" fmla="*/ 1487958 h 2653250"/>
                    <a:gd name="connsiteX925" fmla="*/ 1529137 w 4412618"/>
                    <a:gd name="connsiteY925" fmla="*/ 1517104 h 2653250"/>
                    <a:gd name="connsiteX926" fmla="*/ 1490506 w 4412618"/>
                    <a:gd name="connsiteY926" fmla="*/ 1596756 h 2653250"/>
                    <a:gd name="connsiteX927" fmla="*/ 1466836 w 4412618"/>
                    <a:gd name="connsiteY927" fmla="*/ 1621495 h 2653250"/>
                    <a:gd name="connsiteX928" fmla="*/ 1466660 w 4412618"/>
                    <a:gd name="connsiteY928" fmla="*/ 1626669 h 2653250"/>
                    <a:gd name="connsiteX929" fmla="*/ 1464603 w 4412618"/>
                    <a:gd name="connsiteY929" fmla="*/ 1635088 h 2653250"/>
                    <a:gd name="connsiteX930" fmla="*/ 1471973 w 4412618"/>
                    <a:gd name="connsiteY930" fmla="*/ 1672796 h 2653250"/>
                    <a:gd name="connsiteX931" fmla="*/ 1470518 w 4412618"/>
                    <a:gd name="connsiteY931" fmla="*/ 1712894 h 2653250"/>
                    <a:gd name="connsiteX932" fmla="*/ 1478336 w 4412618"/>
                    <a:gd name="connsiteY932" fmla="*/ 1727561 h 2653250"/>
                    <a:gd name="connsiteX933" fmla="*/ 1481655 w 4412618"/>
                    <a:gd name="connsiteY933" fmla="*/ 1713982 h 2653250"/>
                    <a:gd name="connsiteX934" fmla="*/ 1500269 w 4412618"/>
                    <a:gd name="connsiteY934" fmla="*/ 1677247 h 2653250"/>
                    <a:gd name="connsiteX935" fmla="*/ 1520892 w 4412618"/>
                    <a:gd name="connsiteY935" fmla="*/ 1656649 h 2653250"/>
                    <a:gd name="connsiteX936" fmla="*/ 1535181 w 4412618"/>
                    <a:gd name="connsiteY936" fmla="*/ 1682054 h 2653250"/>
                    <a:gd name="connsiteX937" fmla="*/ 1543176 w 4412618"/>
                    <a:gd name="connsiteY937" fmla="*/ 1722451 h 2653250"/>
                    <a:gd name="connsiteX938" fmla="*/ 1542320 w 4412618"/>
                    <a:gd name="connsiteY938" fmla="*/ 1747701 h 2653250"/>
                    <a:gd name="connsiteX939" fmla="*/ 1571425 w 4412618"/>
                    <a:gd name="connsiteY939" fmla="*/ 1717284 h 2653250"/>
                    <a:gd name="connsiteX940" fmla="*/ 1565580 w 4412618"/>
                    <a:gd name="connsiteY940" fmla="*/ 1706498 h 2653250"/>
                    <a:gd name="connsiteX941" fmla="*/ 1593997 w 4412618"/>
                    <a:gd name="connsiteY941" fmla="*/ 1700017 h 2653250"/>
                    <a:gd name="connsiteX942" fmla="*/ 1597326 w 4412618"/>
                    <a:gd name="connsiteY942" fmla="*/ 1700326 h 2653250"/>
                    <a:gd name="connsiteX943" fmla="*/ 1606053 w 4412618"/>
                    <a:gd name="connsiteY943" fmla="*/ 1694631 h 2653250"/>
                    <a:gd name="connsiteX944" fmla="*/ 1634214 w 4412618"/>
                    <a:gd name="connsiteY944" fmla="*/ 1687102 h 2653250"/>
                    <a:gd name="connsiteX945" fmla="*/ 1634026 w 4412618"/>
                    <a:gd name="connsiteY945" fmla="*/ 1703739 h 2653250"/>
                    <a:gd name="connsiteX946" fmla="*/ 1635001 w 4412618"/>
                    <a:gd name="connsiteY946" fmla="*/ 1703830 h 2653250"/>
                    <a:gd name="connsiteX947" fmla="*/ 1658967 w 4412618"/>
                    <a:gd name="connsiteY947" fmla="*/ 1711825 h 2653250"/>
                    <a:gd name="connsiteX948" fmla="*/ 1648424 w 4412618"/>
                    <a:gd name="connsiteY948" fmla="*/ 1693384 h 2653250"/>
                    <a:gd name="connsiteX949" fmla="*/ 1623811 w 4412618"/>
                    <a:gd name="connsiteY949" fmla="*/ 1677125 h 2653250"/>
                    <a:gd name="connsiteX950" fmla="*/ 1568477 w 4412618"/>
                    <a:gd name="connsiteY950" fmla="*/ 1608023 h 2653250"/>
                    <a:gd name="connsiteX951" fmla="*/ 1561692 w 4412618"/>
                    <a:gd name="connsiteY951" fmla="*/ 1579676 h 2653250"/>
                    <a:gd name="connsiteX952" fmla="*/ 1590820 w 4412618"/>
                    <a:gd name="connsiteY952" fmla="*/ 1580770 h 2653250"/>
                    <a:gd name="connsiteX953" fmla="*/ 1629440 w 4412618"/>
                    <a:gd name="connsiteY953" fmla="*/ 1595067 h 2653250"/>
                    <a:gd name="connsiteX954" fmla="*/ 1653176 w 4412618"/>
                    <a:gd name="connsiteY954" fmla="*/ 1610746 h 2653250"/>
                    <a:gd name="connsiteX955" fmla="*/ 1649615 w 4412618"/>
                    <a:gd name="connsiteY955" fmla="*/ 1597228 h 2653250"/>
                    <a:gd name="connsiteX956" fmla="*/ 1648451 w 4412618"/>
                    <a:gd name="connsiteY956" fmla="*/ 1556063 h 2653250"/>
                    <a:gd name="connsiteX957" fmla="*/ 1656473 w 4412618"/>
                    <a:gd name="connsiteY957" fmla="*/ 1529050 h 2653250"/>
                    <a:gd name="connsiteX958" fmla="*/ 1617960 w 4412618"/>
                    <a:gd name="connsiteY958" fmla="*/ 1532535 h 2653250"/>
                    <a:gd name="connsiteX959" fmla="*/ 1577176 w 4412618"/>
                    <a:gd name="connsiteY959" fmla="*/ 1526828 h 2653250"/>
                    <a:gd name="connsiteX960" fmla="*/ 1551006 w 4412618"/>
                    <a:gd name="connsiteY960" fmla="*/ 1513993 h 2653250"/>
                    <a:gd name="connsiteX961" fmla="*/ 1570410 w 4412618"/>
                    <a:gd name="connsiteY961" fmla="*/ 1492243 h 2653250"/>
                    <a:gd name="connsiteX962" fmla="*/ 1606038 w 4412618"/>
                    <a:gd name="connsiteY962" fmla="*/ 1471589 h 2653250"/>
                    <a:gd name="connsiteX963" fmla="*/ 1633247 w 4412618"/>
                    <a:gd name="connsiteY963" fmla="*/ 1463288 h 2653250"/>
                    <a:gd name="connsiteX964" fmla="*/ 1620559 w 4412618"/>
                    <a:gd name="connsiteY964" fmla="*/ 1457418 h 2653250"/>
                    <a:gd name="connsiteX965" fmla="*/ 1588093 w 4412618"/>
                    <a:gd name="connsiteY965" fmla="*/ 1432084 h 2653250"/>
                    <a:gd name="connsiteX966" fmla="*/ 1579090 w 4412618"/>
                    <a:gd name="connsiteY966" fmla="*/ 1418673 h 2653250"/>
                    <a:gd name="connsiteX967" fmla="*/ 1574264 w 4412618"/>
                    <a:gd name="connsiteY967" fmla="*/ 1423822 h 2653250"/>
                    <a:gd name="connsiteX968" fmla="*/ 1540007 w 4412618"/>
                    <a:gd name="connsiteY968" fmla="*/ 1446677 h 2653250"/>
                    <a:gd name="connsiteX969" fmla="*/ 1518942 w 4412618"/>
                    <a:gd name="connsiteY969" fmla="*/ 1452539 h 2653250"/>
                    <a:gd name="connsiteX970" fmla="*/ 1503526 w 4412618"/>
                    <a:gd name="connsiteY970" fmla="*/ 1468253 h 2653250"/>
                    <a:gd name="connsiteX971" fmla="*/ 1488979 w 4412618"/>
                    <a:gd name="connsiteY971" fmla="*/ 1442996 h 2653250"/>
                    <a:gd name="connsiteX972" fmla="*/ 1488970 w 4412618"/>
                    <a:gd name="connsiteY972" fmla="*/ 1442953 h 2653250"/>
                    <a:gd name="connsiteX973" fmla="*/ 1482825 w 4412618"/>
                    <a:gd name="connsiteY973" fmla="*/ 1439397 h 2653250"/>
                    <a:gd name="connsiteX974" fmla="*/ 1455389 w 4412618"/>
                    <a:gd name="connsiteY974" fmla="*/ 1408687 h 2653250"/>
                    <a:gd name="connsiteX975" fmla="*/ 3919911 w 4412618"/>
                    <a:gd name="connsiteY975" fmla="*/ 1404529 h 2653250"/>
                    <a:gd name="connsiteX976" fmla="*/ 3919145 w 4412618"/>
                    <a:gd name="connsiteY976" fmla="*/ 1405146 h 2653250"/>
                    <a:gd name="connsiteX977" fmla="*/ 3932143 w 4412618"/>
                    <a:gd name="connsiteY977" fmla="*/ 1424741 h 2653250"/>
                    <a:gd name="connsiteX978" fmla="*/ 3942068 w 4412618"/>
                    <a:gd name="connsiteY978" fmla="*/ 1451400 h 2653250"/>
                    <a:gd name="connsiteX979" fmla="*/ 3947163 w 4412618"/>
                    <a:gd name="connsiteY979" fmla="*/ 1438383 h 2653250"/>
                    <a:gd name="connsiteX980" fmla="*/ 3967097 w 4412618"/>
                    <a:gd name="connsiteY980" fmla="*/ 1409393 h 2653250"/>
                    <a:gd name="connsiteX981" fmla="*/ 3954457 w 4412618"/>
                    <a:gd name="connsiteY981" fmla="*/ 1410008 h 2653250"/>
                    <a:gd name="connsiteX982" fmla="*/ 2677630 w 4412618"/>
                    <a:gd name="connsiteY982" fmla="*/ 1393042 h 2653250"/>
                    <a:gd name="connsiteX983" fmla="*/ 2671872 w 4412618"/>
                    <a:gd name="connsiteY983" fmla="*/ 1394797 h 2653250"/>
                    <a:gd name="connsiteX984" fmla="*/ 2682350 w 4412618"/>
                    <a:gd name="connsiteY984" fmla="*/ 1412289 h 2653250"/>
                    <a:gd name="connsiteX985" fmla="*/ 2690066 w 4412618"/>
                    <a:gd name="connsiteY985" fmla="*/ 1436346 h 2653250"/>
                    <a:gd name="connsiteX986" fmla="*/ 2698710 w 4412618"/>
                    <a:gd name="connsiteY986" fmla="*/ 1416942 h 2653250"/>
                    <a:gd name="connsiteX987" fmla="*/ 2697775 w 4412618"/>
                    <a:gd name="connsiteY987" fmla="*/ 1397715 h 2653250"/>
                    <a:gd name="connsiteX988" fmla="*/ 2943611 w 4412618"/>
                    <a:gd name="connsiteY988" fmla="*/ 1369167 h 2653250"/>
                    <a:gd name="connsiteX989" fmla="*/ 2942243 w 4412618"/>
                    <a:gd name="connsiteY989" fmla="*/ 1371981 h 2653250"/>
                    <a:gd name="connsiteX990" fmla="*/ 2915238 w 4412618"/>
                    <a:gd name="connsiteY990" fmla="*/ 1399867 h 2653250"/>
                    <a:gd name="connsiteX991" fmla="*/ 2926405 w 4412618"/>
                    <a:gd name="connsiteY991" fmla="*/ 1401898 h 2653250"/>
                    <a:gd name="connsiteX992" fmla="*/ 2917946 w 4412618"/>
                    <a:gd name="connsiteY992" fmla="*/ 1419303 h 2653250"/>
                    <a:gd name="connsiteX993" fmla="*/ 2934137 w 4412618"/>
                    <a:gd name="connsiteY993" fmla="*/ 1421871 h 2653250"/>
                    <a:gd name="connsiteX994" fmla="*/ 2972279 w 4412618"/>
                    <a:gd name="connsiteY994" fmla="*/ 1437396 h 2653250"/>
                    <a:gd name="connsiteX995" fmla="*/ 2994506 w 4412618"/>
                    <a:gd name="connsiteY995" fmla="*/ 1456251 h 2653250"/>
                    <a:gd name="connsiteX996" fmla="*/ 2972190 w 4412618"/>
                    <a:gd name="connsiteY996" fmla="*/ 1471350 h 2653250"/>
                    <a:gd name="connsiteX997" fmla="*/ 2986060 w 4412618"/>
                    <a:gd name="connsiteY997" fmla="*/ 1479052 h 2653250"/>
                    <a:gd name="connsiteX998" fmla="*/ 3014038 w 4412618"/>
                    <a:gd name="connsiteY998" fmla="*/ 1509271 h 2653250"/>
                    <a:gd name="connsiteX999" fmla="*/ 3028115 w 4412618"/>
                    <a:gd name="connsiteY999" fmla="*/ 1533991 h 2653250"/>
                    <a:gd name="connsiteX1000" fmla="*/ 3031054 w 4412618"/>
                    <a:gd name="connsiteY1000" fmla="*/ 1520323 h 2653250"/>
                    <a:gd name="connsiteX1001" fmla="*/ 3043373 w 4412618"/>
                    <a:gd name="connsiteY1001" fmla="*/ 1494229 h 2653250"/>
                    <a:gd name="connsiteX1002" fmla="*/ 3035201 w 4412618"/>
                    <a:gd name="connsiteY1002" fmla="*/ 1494308 h 2653250"/>
                    <a:gd name="connsiteX1003" fmla="*/ 3042773 w 4412618"/>
                    <a:gd name="connsiteY1003" fmla="*/ 1466162 h 2653250"/>
                    <a:gd name="connsiteX1004" fmla="*/ 3042797 w 4412618"/>
                    <a:gd name="connsiteY1004" fmla="*/ 1466125 h 2653250"/>
                    <a:gd name="connsiteX1005" fmla="*/ 3040966 w 4412618"/>
                    <a:gd name="connsiteY1005" fmla="*/ 1459266 h 2653250"/>
                    <a:gd name="connsiteX1006" fmla="*/ 3043280 w 4412618"/>
                    <a:gd name="connsiteY1006" fmla="*/ 1418149 h 2653250"/>
                    <a:gd name="connsiteX1007" fmla="*/ 3044299 w 4412618"/>
                    <a:gd name="connsiteY1007" fmla="*/ 1414674 h 2653250"/>
                    <a:gd name="connsiteX1008" fmla="*/ 3025243 w 4412618"/>
                    <a:gd name="connsiteY1008" fmla="*/ 1403646 h 2653250"/>
                    <a:gd name="connsiteX1009" fmla="*/ 3025215 w 4412618"/>
                    <a:gd name="connsiteY1009" fmla="*/ 1403614 h 2653250"/>
                    <a:gd name="connsiteX1010" fmla="*/ 3018115 w 4412618"/>
                    <a:gd name="connsiteY1010" fmla="*/ 1403607 h 2653250"/>
                    <a:gd name="connsiteX1011" fmla="*/ 2978998 w 4412618"/>
                    <a:gd name="connsiteY1011" fmla="*/ 1390730 h 2653250"/>
                    <a:gd name="connsiteX1012" fmla="*/ 1618590 w 4412618"/>
                    <a:gd name="connsiteY1012" fmla="*/ 1364418 h 2653250"/>
                    <a:gd name="connsiteX1013" fmla="*/ 1607043 w 4412618"/>
                    <a:gd name="connsiteY1013" fmla="*/ 1388858 h 2653250"/>
                    <a:gd name="connsiteX1014" fmla="*/ 1596983 w 4412618"/>
                    <a:gd name="connsiteY1014" fmla="*/ 1399589 h 2653250"/>
                    <a:gd name="connsiteX1015" fmla="*/ 1599527 w 4412618"/>
                    <a:gd name="connsiteY1015" fmla="*/ 1398750 h 2653250"/>
                    <a:gd name="connsiteX1016" fmla="*/ 1640707 w 4412618"/>
                    <a:gd name="connsiteY1016" fmla="*/ 1398676 h 2653250"/>
                    <a:gd name="connsiteX1017" fmla="*/ 1665321 w 4412618"/>
                    <a:gd name="connsiteY1017" fmla="*/ 1404374 h 2653250"/>
                    <a:gd name="connsiteX1018" fmla="*/ 1653084 w 4412618"/>
                    <a:gd name="connsiteY1018" fmla="*/ 1387009 h 2653250"/>
                    <a:gd name="connsiteX1019" fmla="*/ 1627047 w 4412618"/>
                    <a:gd name="connsiteY1019" fmla="*/ 1373145 h 2653250"/>
                    <a:gd name="connsiteX1020" fmla="*/ 3495654 w 4412618"/>
                    <a:gd name="connsiteY1020" fmla="*/ 1363254 h 2653250"/>
                    <a:gd name="connsiteX1021" fmla="*/ 3499714 w 4412618"/>
                    <a:gd name="connsiteY1021" fmla="*/ 1368864 h 2653250"/>
                    <a:gd name="connsiteX1022" fmla="*/ 3499804 w 4412618"/>
                    <a:gd name="connsiteY1022" fmla="*/ 1368002 h 2653250"/>
                    <a:gd name="connsiteX1023" fmla="*/ 3495828 w 4412618"/>
                    <a:gd name="connsiteY1023" fmla="*/ 1363260 h 2653250"/>
                    <a:gd name="connsiteX1024" fmla="*/ 3423827 w 4412618"/>
                    <a:gd name="connsiteY1024" fmla="*/ 1348866 h 2653250"/>
                    <a:gd name="connsiteX1025" fmla="*/ 3409995 w 4412618"/>
                    <a:gd name="connsiteY1025" fmla="*/ 1360877 h 2653250"/>
                    <a:gd name="connsiteX1026" fmla="*/ 3384839 w 4412618"/>
                    <a:gd name="connsiteY1026" fmla="*/ 1374159 h 2653250"/>
                    <a:gd name="connsiteX1027" fmla="*/ 3398406 w 4412618"/>
                    <a:gd name="connsiteY1027" fmla="*/ 1377531 h 2653250"/>
                    <a:gd name="connsiteX1028" fmla="*/ 3435067 w 4412618"/>
                    <a:gd name="connsiteY1028" fmla="*/ 1396289 h 2653250"/>
                    <a:gd name="connsiteX1029" fmla="*/ 3440306 w 4412618"/>
                    <a:gd name="connsiteY1029" fmla="*/ 1401575 h 2653250"/>
                    <a:gd name="connsiteX1030" fmla="*/ 3429253 w 4412618"/>
                    <a:gd name="connsiteY1030" fmla="*/ 1376869 h 2653250"/>
                    <a:gd name="connsiteX1031" fmla="*/ 2889565 w 4412618"/>
                    <a:gd name="connsiteY1031" fmla="*/ 1309556 h 2653250"/>
                    <a:gd name="connsiteX1032" fmla="*/ 2885469 w 4412618"/>
                    <a:gd name="connsiteY1032" fmla="*/ 1325886 h 2653250"/>
                    <a:gd name="connsiteX1033" fmla="*/ 2872460 w 4412618"/>
                    <a:gd name="connsiteY1033" fmla="*/ 1351183 h 2653250"/>
                    <a:gd name="connsiteX1034" fmla="*/ 2885512 w 4412618"/>
                    <a:gd name="connsiteY1034" fmla="*/ 1346176 h 2653250"/>
                    <a:gd name="connsiteX1035" fmla="*/ 2917363 w 4412618"/>
                    <a:gd name="connsiteY1035" fmla="*/ 1341783 h 2653250"/>
                    <a:gd name="connsiteX1036" fmla="*/ 751868 w 4412618"/>
                    <a:gd name="connsiteY1036" fmla="*/ 1306737 h 2653250"/>
                    <a:gd name="connsiteX1037" fmla="*/ 742873 w 4412618"/>
                    <a:gd name="connsiteY1037" fmla="*/ 1313563 h 2653250"/>
                    <a:gd name="connsiteX1038" fmla="*/ 759595 w 4412618"/>
                    <a:gd name="connsiteY1038" fmla="*/ 1316242 h 2653250"/>
                    <a:gd name="connsiteX1039" fmla="*/ 2523786 w 4412618"/>
                    <a:gd name="connsiteY1039" fmla="*/ 1301882 h 2653250"/>
                    <a:gd name="connsiteX1040" fmla="*/ 2521291 w 4412618"/>
                    <a:gd name="connsiteY1040" fmla="*/ 1311856 h 2653250"/>
                    <a:gd name="connsiteX1041" fmla="*/ 2499344 w 4412618"/>
                    <a:gd name="connsiteY1041" fmla="*/ 1346701 h 2653250"/>
                    <a:gd name="connsiteX1042" fmla="*/ 2481374 w 4412618"/>
                    <a:gd name="connsiteY1042" fmla="*/ 1364459 h 2653250"/>
                    <a:gd name="connsiteX1043" fmla="*/ 2523624 w 4412618"/>
                    <a:gd name="connsiteY1043" fmla="*/ 1362346 h 2653250"/>
                    <a:gd name="connsiteX1044" fmla="*/ 2564146 w 4412618"/>
                    <a:gd name="connsiteY1044" fmla="*/ 1369688 h 2653250"/>
                    <a:gd name="connsiteX1045" fmla="*/ 2589777 w 4412618"/>
                    <a:gd name="connsiteY1045" fmla="*/ 1383567 h 2653250"/>
                    <a:gd name="connsiteX1046" fmla="*/ 2571212 w 4412618"/>
                    <a:gd name="connsiteY1046" fmla="*/ 1402763 h 2653250"/>
                    <a:gd name="connsiteX1047" fmla="*/ 2601970 w 4412618"/>
                    <a:gd name="connsiteY1047" fmla="*/ 1419869 h 2653250"/>
                    <a:gd name="connsiteX1048" fmla="*/ 2623038 w 4412618"/>
                    <a:gd name="connsiteY1048" fmla="*/ 1438983 h 2653250"/>
                    <a:gd name="connsiteX1049" fmla="*/ 2621579 w 4412618"/>
                    <a:gd name="connsiteY1049" fmla="*/ 1425080 h 2653250"/>
                    <a:gd name="connsiteX1050" fmla="*/ 2626704 w 4412618"/>
                    <a:gd name="connsiteY1050" fmla="*/ 1384219 h 2653250"/>
                    <a:gd name="connsiteX1051" fmla="*/ 2639164 w 4412618"/>
                    <a:gd name="connsiteY1051" fmla="*/ 1357869 h 2653250"/>
                    <a:gd name="connsiteX1052" fmla="*/ 2655944 w 4412618"/>
                    <a:gd name="connsiteY1052" fmla="*/ 1372414 h 2653250"/>
                    <a:gd name="connsiteX1053" fmla="*/ 2655896 w 4412618"/>
                    <a:gd name="connsiteY1053" fmla="*/ 1370317 h 2653250"/>
                    <a:gd name="connsiteX1054" fmla="*/ 2655908 w 4412618"/>
                    <a:gd name="connsiteY1054" fmla="*/ 1370276 h 2653250"/>
                    <a:gd name="connsiteX1055" fmla="*/ 2652216 w 4412618"/>
                    <a:gd name="connsiteY1055" fmla="*/ 1364211 h 2653250"/>
                    <a:gd name="connsiteX1056" fmla="*/ 2642835 w 4412618"/>
                    <a:gd name="connsiteY1056" fmla="*/ 1324112 h 2653250"/>
                    <a:gd name="connsiteX1057" fmla="*/ 2642833 w 4412618"/>
                    <a:gd name="connsiteY1057" fmla="*/ 1320492 h 2653250"/>
                    <a:gd name="connsiteX1058" fmla="*/ 2621440 w 4412618"/>
                    <a:gd name="connsiteY1058" fmla="*/ 1315289 h 2653250"/>
                    <a:gd name="connsiteX1059" fmla="*/ 2621403 w 4412618"/>
                    <a:gd name="connsiteY1059" fmla="*/ 1315266 h 2653250"/>
                    <a:gd name="connsiteX1060" fmla="*/ 2614589 w 4412618"/>
                    <a:gd name="connsiteY1060" fmla="*/ 1317262 h 2653250"/>
                    <a:gd name="connsiteX1061" fmla="*/ 2527130 w 4412618"/>
                    <a:gd name="connsiteY1061" fmla="*/ 1303568 h 2653250"/>
                    <a:gd name="connsiteX1062" fmla="*/ 1644882 w 4412618"/>
                    <a:gd name="connsiteY1062" fmla="*/ 1288625 h 2653250"/>
                    <a:gd name="connsiteX1063" fmla="*/ 1644869 w 4412618"/>
                    <a:gd name="connsiteY1063" fmla="*/ 1301551 h 2653250"/>
                    <a:gd name="connsiteX1064" fmla="*/ 1650017 w 4412618"/>
                    <a:gd name="connsiteY1064" fmla="*/ 1304293 h 2653250"/>
                    <a:gd name="connsiteX1065" fmla="*/ 1645196 w 4412618"/>
                    <a:gd name="connsiteY1065" fmla="*/ 1291170 h 2653250"/>
                    <a:gd name="connsiteX1066" fmla="*/ 3277920 w 4412618"/>
                    <a:gd name="connsiteY1066" fmla="*/ 1283362 h 2653250"/>
                    <a:gd name="connsiteX1067" fmla="*/ 3275664 w 4412618"/>
                    <a:gd name="connsiteY1067" fmla="*/ 1284500 h 2653250"/>
                    <a:gd name="connsiteX1068" fmla="*/ 3229090 w 4412618"/>
                    <a:gd name="connsiteY1068" fmla="*/ 1295805 h 2653250"/>
                    <a:gd name="connsiteX1069" fmla="*/ 3194132 w 4412618"/>
                    <a:gd name="connsiteY1069" fmla="*/ 1296933 h 2653250"/>
                    <a:gd name="connsiteX1070" fmla="*/ 3191122 w 4412618"/>
                    <a:gd name="connsiteY1070" fmla="*/ 1300484 h 2653250"/>
                    <a:gd name="connsiteX1071" fmla="*/ 3150411 w 4412618"/>
                    <a:gd name="connsiteY1071" fmla="*/ 1325773 h 2653250"/>
                    <a:gd name="connsiteX1072" fmla="*/ 3138186 w 4412618"/>
                    <a:gd name="connsiteY1072" fmla="*/ 1329914 h 2653250"/>
                    <a:gd name="connsiteX1073" fmla="*/ 3136863 w 4412618"/>
                    <a:gd name="connsiteY1073" fmla="*/ 1353424 h 2653250"/>
                    <a:gd name="connsiteX1074" fmla="*/ 3128852 w 4412618"/>
                    <a:gd name="connsiteY1074" fmla="*/ 1380720 h 2653250"/>
                    <a:gd name="connsiteX1075" fmla="*/ 3140728 w 4412618"/>
                    <a:gd name="connsiteY1075" fmla="*/ 1373343 h 2653250"/>
                    <a:gd name="connsiteX1076" fmla="*/ 3179732 w 4412618"/>
                    <a:gd name="connsiteY1076" fmla="*/ 1360132 h 2653250"/>
                    <a:gd name="connsiteX1077" fmla="*/ 3208878 w 4412618"/>
                    <a:gd name="connsiteY1077" fmla="*/ 1359851 h 2653250"/>
                    <a:gd name="connsiteX1078" fmla="*/ 3201305 w 4412618"/>
                    <a:gd name="connsiteY1078" fmla="*/ 1387998 h 2653250"/>
                    <a:gd name="connsiteX1079" fmla="*/ 3178744 w 4412618"/>
                    <a:gd name="connsiteY1079" fmla="*/ 1422448 h 2653250"/>
                    <a:gd name="connsiteX1080" fmla="*/ 3172710 w 4412618"/>
                    <a:gd name="connsiteY1080" fmla="*/ 1428203 h 2653250"/>
                    <a:gd name="connsiteX1081" fmla="*/ 3188007 w 4412618"/>
                    <a:gd name="connsiteY1081" fmla="*/ 1418805 h 2653250"/>
                    <a:gd name="connsiteX1082" fmla="*/ 3193726 w 4412618"/>
                    <a:gd name="connsiteY1082" fmla="*/ 1438812 h 2653250"/>
                    <a:gd name="connsiteX1083" fmla="*/ 3202742 w 4412618"/>
                    <a:gd name="connsiteY1083" fmla="*/ 1438521 h 2653250"/>
                    <a:gd name="connsiteX1084" fmla="*/ 3243128 w 4412618"/>
                    <a:gd name="connsiteY1084" fmla="*/ 1446581 h 2653250"/>
                    <a:gd name="connsiteX1085" fmla="*/ 3268509 w 4412618"/>
                    <a:gd name="connsiteY1085" fmla="*/ 1460911 h 2653250"/>
                    <a:gd name="connsiteX1086" fmla="*/ 3247877 w 4412618"/>
                    <a:gd name="connsiteY1086" fmla="*/ 1481500 h 2653250"/>
                    <a:gd name="connsiteX1087" fmla="*/ 3211113 w 4412618"/>
                    <a:gd name="connsiteY1087" fmla="*/ 1500056 h 2653250"/>
                    <a:gd name="connsiteX1088" fmla="*/ 3189696 w 4412618"/>
                    <a:gd name="connsiteY1088" fmla="*/ 1505254 h 2653250"/>
                    <a:gd name="connsiteX1089" fmla="*/ 3186909 w 4412618"/>
                    <a:gd name="connsiteY1089" fmla="*/ 1515414 h 2653250"/>
                    <a:gd name="connsiteX1090" fmla="*/ 3198652 w 4412618"/>
                    <a:gd name="connsiteY1090" fmla="*/ 1507827 h 2653250"/>
                    <a:gd name="connsiteX1091" fmla="*/ 3237416 w 4412618"/>
                    <a:gd name="connsiteY1091" fmla="*/ 1493926 h 2653250"/>
                    <a:gd name="connsiteX1092" fmla="*/ 3266552 w 4412618"/>
                    <a:gd name="connsiteY1092" fmla="*/ 1493129 h 2653250"/>
                    <a:gd name="connsiteX1093" fmla="*/ 3259479 w 4412618"/>
                    <a:gd name="connsiteY1093" fmla="*/ 1521406 h 2653250"/>
                    <a:gd name="connsiteX1094" fmla="*/ 3237532 w 4412618"/>
                    <a:gd name="connsiteY1094" fmla="*/ 1556252 h 2653250"/>
                    <a:gd name="connsiteX1095" fmla="*/ 3219562 w 4412618"/>
                    <a:gd name="connsiteY1095" fmla="*/ 1574009 h 2653250"/>
                    <a:gd name="connsiteX1096" fmla="*/ 3261812 w 4412618"/>
                    <a:gd name="connsiteY1096" fmla="*/ 1571895 h 2653250"/>
                    <a:gd name="connsiteX1097" fmla="*/ 3298863 w 4412618"/>
                    <a:gd name="connsiteY1097" fmla="*/ 1578610 h 2653250"/>
                    <a:gd name="connsiteX1098" fmla="*/ 3286378 w 4412618"/>
                    <a:gd name="connsiteY1098" fmla="*/ 1550702 h 2653250"/>
                    <a:gd name="connsiteX1099" fmla="*/ 3278544 w 4412618"/>
                    <a:gd name="connsiteY1099" fmla="*/ 1510273 h 2653250"/>
                    <a:gd name="connsiteX1100" fmla="*/ 3282194 w 4412618"/>
                    <a:gd name="connsiteY1100" fmla="*/ 1481355 h 2653250"/>
                    <a:gd name="connsiteX1101" fmla="*/ 3309064 w 4412618"/>
                    <a:gd name="connsiteY1101" fmla="*/ 1492652 h 2653250"/>
                    <a:gd name="connsiteX1102" fmla="*/ 3340160 w 4412618"/>
                    <a:gd name="connsiteY1102" fmla="*/ 1519652 h 2653250"/>
                    <a:gd name="connsiteX1103" fmla="*/ 3356839 w 4412618"/>
                    <a:gd name="connsiteY1103" fmla="*/ 1542695 h 2653250"/>
                    <a:gd name="connsiteX1104" fmla="*/ 3358275 w 4412618"/>
                    <a:gd name="connsiteY1104" fmla="*/ 1528790 h 2653250"/>
                    <a:gd name="connsiteX1105" fmla="*/ 3361941 w 4412618"/>
                    <a:gd name="connsiteY1105" fmla="*/ 1518162 h 2653250"/>
                    <a:gd name="connsiteX1106" fmla="*/ 3356612 w 4412618"/>
                    <a:gd name="connsiteY1106" fmla="*/ 1516323 h 2653250"/>
                    <a:gd name="connsiteX1107" fmla="*/ 3316042 w 4412618"/>
                    <a:gd name="connsiteY1107" fmla="*/ 1490809 h 2653250"/>
                    <a:gd name="connsiteX1108" fmla="*/ 3259174 w 4412618"/>
                    <a:gd name="connsiteY1108" fmla="*/ 1422965 h 2653250"/>
                    <a:gd name="connsiteX1109" fmla="*/ 3253610 w 4412618"/>
                    <a:gd name="connsiteY1109" fmla="*/ 1401819 h 2653250"/>
                    <a:gd name="connsiteX1110" fmla="*/ 3238114 w 4412618"/>
                    <a:gd name="connsiteY1110" fmla="*/ 1386183 h 2653250"/>
                    <a:gd name="connsiteX1111" fmla="*/ 3263575 w 4412618"/>
                    <a:gd name="connsiteY1111" fmla="*/ 1371993 h 2653250"/>
                    <a:gd name="connsiteX1112" fmla="*/ 3263616 w 4412618"/>
                    <a:gd name="connsiteY1112" fmla="*/ 1371985 h 2653250"/>
                    <a:gd name="connsiteX1113" fmla="*/ 3267259 w 4412618"/>
                    <a:gd name="connsiteY1113" fmla="*/ 1365890 h 2653250"/>
                    <a:gd name="connsiteX1114" fmla="*/ 3298353 w 4412618"/>
                    <a:gd name="connsiteY1114" fmla="*/ 1338890 h 2653250"/>
                    <a:gd name="connsiteX1115" fmla="*/ 3301556 w 4412618"/>
                    <a:gd name="connsiteY1115" fmla="*/ 1337199 h 2653250"/>
                    <a:gd name="connsiteX1116" fmla="*/ 3296181 w 4412618"/>
                    <a:gd name="connsiteY1116" fmla="*/ 1315848 h 2653250"/>
                    <a:gd name="connsiteX1117" fmla="*/ 3296184 w 4412618"/>
                    <a:gd name="connsiteY1117" fmla="*/ 1315806 h 2653250"/>
                    <a:gd name="connsiteX1118" fmla="*/ 3291240 w 4412618"/>
                    <a:gd name="connsiteY1118" fmla="*/ 1310710 h 2653250"/>
                    <a:gd name="connsiteX1119" fmla="*/ 3838917 w 4412618"/>
                    <a:gd name="connsiteY1119" fmla="*/ 1278816 h 2653250"/>
                    <a:gd name="connsiteX1120" fmla="*/ 3839739 w 4412618"/>
                    <a:gd name="connsiteY1120" fmla="*/ 1295731 h 2653250"/>
                    <a:gd name="connsiteX1121" fmla="*/ 3847450 w 4412618"/>
                    <a:gd name="connsiteY1121" fmla="*/ 1286213 h 2653250"/>
                    <a:gd name="connsiteX1122" fmla="*/ 2960279 w 4412618"/>
                    <a:gd name="connsiteY1122" fmla="*/ 1274814 h 2653250"/>
                    <a:gd name="connsiteX1123" fmla="*/ 2948731 w 4412618"/>
                    <a:gd name="connsiteY1123" fmla="*/ 1284116 h 2653250"/>
                    <a:gd name="connsiteX1124" fmla="*/ 2944340 w 4412618"/>
                    <a:gd name="connsiteY1124" fmla="*/ 1285801 h 2653250"/>
                    <a:gd name="connsiteX1125" fmla="*/ 2964993 w 4412618"/>
                    <a:gd name="connsiteY1125" fmla="*/ 1298386 h 2653250"/>
                    <a:gd name="connsiteX1126" fmla="*/ 2960941 w 4412618"/>
                    <a:gd name="connsiteY1126" fmla="*/ 1285007 h 2653250"/>
                    <a:gd name="connsiteX1127" fmla="*/ 2456990 w 4412618"/>
                    <a:gd name="connsiteY1127" fmla="*/ 1259122 h 2653250"/>
                    <a:gd name="connsiteX1128" fmla="*/ 2456247 w 4412618"/>
                    <a:gd name="connsiteY1128" fmla="*/ 1278430 h 2653250"/>
                    <a:gd name="connsiteX1129" fmla="*/ 2448721 w 4412618"/>
                    <a:gd name="connsiteY1129" fmla="*/ 1305864 h 2653250"/>
                    <a:gd name="connsiteX1130" fmla="*/ 2460463 w 4412618"/>
                    <a:gd name="connsiteY1130" fmla="*/ 1298277 h 2653250"/>
                    <a:gd name="connsiteX1131" fmla="*/ 2493294 w 4412618"/>
                    <a:gd name="connsiteY1131" fmla="*/ 1286504 h 2653250"/>
                    <a:gd name="connsiteX1132" fmla="*/ 2484337 w 4412618"/>
                    <a:gd name="connsiteY1132" fmla="*/ 1281986 h 2653250"/>
                    <a:gd name="connsiteX1133" fmla="*/ 2110207 w 4412618"/>
                    <a:gd name="connsiteY1133" fmla="*/ 1252268 h 2653250"/>
                    <a:gd name="connsiteX1134" fmla="*/ 2100308 w 4412618"/>
                    <a:gd name="connsiteY1134" fmla="*/ 1260864 h 2653250"/>
                    <a:gd name="connsiteX1135" fmla="*/ 2075152 w 4412618"/>
                    <a:gd name="connsiteY1135" fmla="*/ 1274147 h 2653250"/>
                    <a:gd name="connsiteX1136" fmla="*/ 2088718 w 4412618"/>
                    <a:gd name="connsiteY1136" fmla="*/ 1277520 h 2653250"/>
                    <a:gd name="connsiteX1137" fmla="*/ 2125378 w 4412618"/>
                    <a:gd name="connsiteY1137" fmla="*/ 1296277 h 2653250"/>
                    <a:gd name="connsiteX1138" fmla="*/ 2145897 w 4412618"/>
                    <a:gd name="connsiteY1138" fmla="*/ 1316981 h 2653250"/>
                    <a:gd name="connsiteX1139" fmla="*/ 2120436 w 4412618"/>
                    <a:gd name="connsiteY1139" fmla="*/ 1331170 h 2653250"/>
                    <a:gd name="connsiteX1140" fmla="*/ 2080006 w 4412618"/>
                    <a:gd name="connsiteY1140" fmla="*/ 1339007 h 2653250"/>
                    <a:gd name="connsiteX1141" fmla="*/ 2054761 w 4412618"/>
                    <a:gd name="connsiteY1141" fmla="*/ 1338052 h 2653250"/>
                    <a:gd name="connsiteX1142" fmla="*/ 2085211 w 4412618"/>
                    <a:gd name="connsiteY1142" fmla="*/ 1367418 h 2653250"/>
                    <a:gd name="connsiteX1143" fmla="*/ 2107581 w 4412618"/>
                    <a:gd name="connsiteY1143" fmla="*/ 1401993 h 2653250"/>
                    <a:gd name="connsiteX1144" fmla="*/ 2114998 w 4412618"/>
                    <a:gd name="connsiteY1144" fmla="*/ 1430182 h 2653250"/>
                    <a:gd name="connsiteX1145" fmla="*/ 2089750 w 4412618"/>
                    <a:gd name="connsiteY1145" fmla="*/ 1429798 h 2653250"/>
                    <a:gd name="connsiteX1146" fmla="*/ 2114932 w 4412618"/>
                    <a:gd name="connsiteY1146" fmla="*/ 1456997 h 2653250"/>
                    <a:gd name="connsiteX1147" fmla="*/ 2129009 w 4412618"/>
                    <a:gd name="connsiteY1147" fmla="*/ 1481718 h 2653250"/>
                    <a:gd name="connsiteX1148" fmla="*/ 2131948 w 4412618"/>
                    <a:gd name="connsiteY1148" fmla="*/ 1468050 h 2653250"/>
                    <a:gd name="connsiteX1149" fmla="*/ 2149528 w 4412618"/>
                    <a:gd name="connsiteY1149" fmla="*/ 1430810 h 2653250"/>
                    <a:gd name="connsiteX1150" fmla="*/ 2169568 w 4412618"/>
                    <a:gd name="connsiteY1150" fmla="*/ 1409644 h 2653250"/>
                    <a:gd name="connsiteX1151" fmla="*/ 2184562 w 4412618"/>
                    <a:gd name="connsiteY1151" fmla="*/ 1434640 h 2653250"/>
                    <a:gd name="connsiteX1152" fmla="*/ 2193682 w 4412618"/>
                    <a:gd name="connsiteY1152" fmla="*/ 1474798 h 2653250"/>
                    <a:gd name="connsiteX1153" fmla="*/ 2193531 w 4412618"/>
                    <a:gd name="connsiteY1153" fmla="*/ 1500063 h 2653250"/>
                    <a:gd name="connsiteX1154" fmla="*/ 2207782 w 4412618"/>
                    <a:gd name="connsiteY1154" fmla="*/ 1484311 h 2653250"/>
                    <a:gd name="connsiteX1155" fmla="*/ 2215586 w 4412618"/>
                    <a:gd name="connsiteY1155" fmla="*/ 1455862 h 2653250"/>
                    <a:gd name="connsiteX1156" fmla="*/ 2237445 w 4412618"/>
                    <a:gd name="connsiteY1156" fmla="*/ 1413211 h 2653250"/>
                    <a:gd name="connsiteX1157" fmla="*/ 2249808 w 4412618"/>
                    <a:gd name="connsiteY1157" fmla="*/ 1398619 h 2653250"/>
                    <a:gd name="connsiteX1158" fmla="*/ 2233715 w 4412618"/>
                    <a:gd name="connsiteY1158" fmla="*/ 1370359 h 2653250"/>
                    <a:gd name="connsiteX1159" fmla="*/ 2219014 w 4412618"/>
                    <a:gd name="connsiteY1159" fmla="*/ 1324744 h 2653250"/>
                    <a:gd name="connsiteX1160" fmla="*/ 2216424 w 4412618"/>
                    <a:gd name="connsiteY1160" fmla="*/ 1293445 h 2653250"/>
                    <a:gd name="connsiteX1161" fmla="*/ 2205908 w 4412618"/>
                    <a:gd name="connsiteY1161" fmla="*/ 1286831 h 2653250"/>
                    <a:gd name="connsiteX1162" fmla="*/ 2204125 w 4412618"/>
                    <a:gd name="connsiteY1162" fmla="*/ 1284704 h 2653250"/>
                    <a:gd name="connsiteX1163" fmla="*/ 2194384 w 4412618"/>
                    <a:gd name="connsiteY1163" fmla="*/ 1291060 h 2653250"/>
                    <a:gd name="connsiteX1164" fmla="*/ 2173260 w 4412618"/>
                    <a:gd name="connsiteY1164" fmla="*/ 1296706 h 2653250"/>
                    <a:gd name="connsiteX1165" fmla="*/ 2157685 w 4412618"/>
                    <a:gd name="connsiteY1165" fmla="*/ 1312264 h 2653250"/>
                    <a:gd name="connsiteX1166" fmla="*/ 2143396 w 4412618"/>
                    <a:gd name="connsiteY1166" fmla="*/ 1286859 h 2653250"/>
                    <a:gd name="connsiteX1167" fmla="*/ 2143388 w 4412618"/>
                    <a:gd name="connsiteY1167" fmla="*/ 1286817 h 2653250"/>
                    <a:gd name="connsiteX1168" fmla="*/ 2137279 w 4412618"/>
                    <a:gd name="connsiteY1168" fmla="*/ 1283198 h 2653250"/>
                    <a:gd name="connsiteX1169" fmla="*/ 3782958 w 4412618"/>
                    <a:gd name="connsiteY1169" fmla="*/ 1247702 h 2653250"/>
                    <a:gd name="connsiteX1170" fmla="*/ 3773652 w 4412618"/>
                    <a:gd name="connsiteY1170" fmla="*/ 1252888 h 2653250"/>
                    <a:gd name="connsiteX1171" fmla="*/ 3685331 w 4412618"/>
                    <a:gd name="connsiteY1171" fmla="*/ 1258913 h 2653250"/>
                    <a:gd name="connsiteX1172" fmla="*/ 3651675 w 4412618"/>
                    <a:gd name="connsiteY1172" fmla="*/ 1250547 h 2653250"/>
                    <a:gd name="connsiteX1173" fmla="*/ 3657154 w 4412618"/>
                    <a:gd name="connsiteY1173" fmla="*/ 1263973 h 2653250"/>
                    <a:gd name="connsiteX1174" fmla="*/ 3660050 w 4412618"/>
                    <a:gd name="connsiteY1174" fmla="*/ 1305052 h 2653250"/>
                    <a:gd name="connsiteX1175" fmla="*/ 3655550 w 4412618"/>
                    <a:gd name="connsiteY1175" fmla="*/ 1333141 h 2653250"/>
                    <a:gd name="connsiteX1176" fmla="*/ 3666398 w 4412618"/>
                    <a:gd name="connsiteY1176" fmla="*/ 1324324 h 2653250"/>
                    <a:gd name="connsiteX1177" fmla="*/ 3698162 w 4412618"/>
                    <a:gd name="connsiteY1177" fmla="*/ 1308855 h 2653250"/>
                    <a:gd name="connsiteX1178" fmla="*/ 3698267 w 4412618"/>
                    <a:gd name="connsiteY1178" fmla="*/ 1308019 h 2653250"/>
                    <a:gd name="connsiteX1179" fmla="*/ 3710728 w 4412618"/>
                    <a:gd name="connsiteY1179" fmla="*/ 1281669 h 2653250"/>
                    <a:gd name="connsiteX1180" fmla="*/ 3732753 w 4412618"/>
                    <a:gd name="connsiteY1180" fmla="*/ 1300760 h 2653250"/>
                    <a:gd name="connsiteX1181" fmla="*/ 3753913 w 4412618"/>
                    <a:gd name="connsiteY1181" fmla="*/ 1336090 h 2653250"/>
                    <a:gd name="connsiteX1182" fmla="*/ 3761630 w 4412618"/>
                    <a:gd name="connsiteY1182" fmla="*/ 1360147 h 2653250"/>
                    <a:gd name="connsiteX1183" fmla="*/ 3770274 w 4412618"/>
                    <a:gd name="connsiteY1183" fmla="*/ 1340743 h 2653250"/>
                    <a:gd name="connsiteX1184" fmla="*/ 3768841 w 4412618"/>
                    <a:gd name="connsiteY1184" fmla="*/ 1311278 h 2653250"/>
                    <a:gd name="connsiteX1185" fmla="*/ 3776348 w 4412618"/>
                    <a:gd name="connsiteY1185" fmla="*/ 1263944 h 2653250"/>
                    <a:gd name="connsiteX1186" fmla="*/ 3627330 w 4412618"/>
                    <a:gd name="connsiteY1186" fmla="*/ 1241471 h 2653250"/>
                    <a:gd name="connsiteX1187" fmla="*/ 3609550 w 4412618"/>
                    <a:gd name="connsiteY1187" fmla="*/ 1256910 h 2653250"/>
                    <a:gd name="connsiteX1188" fmla="*/ 3593683 w 4412618"/>
                    <a:gd name="connsiteY1188" fmla="*/ 1265288 h 2653250"/>
                    <a:gd name="connsiteX1189" fmla="*/ 3599076 w 4412618"/>
                    <a:gd name="connsiteY1189" fmla="*/ 1273625 h 2653250"/>
                    <a:gd name="connsiteX1190" fmla="*/ 3599232 w 4412618"/>
                    <a:gd name="connsiteY1190" fmla="*/ 1274216 h 2653250"/>
                    <a:gd name="connsiteX1191" fmla="*/ 3607262 w 4412618"/>
                    <a:gd name="connsiteY1191" fmla="*/ 1278324 h 2653250"/>
                    <a:gd name="connsiteX1192" fmla="*/ 3623113 w 4412618"/>
                    <a:gd name="connsiteY1192" fmla="*/ 1254851 h 2653250"/>
                    <a:gd name="connsiteX1193" fmla="*/ 3635182 w 4412618"/>
                    <a:gd name="connsiteY1193" fmla="*/ 1245489 h 2653250"/>
                    <a:gd name="connsiteX1194" fmla="*/ 1268807 w 4412618"/>
                    <a:gd name="connsiteY1194" fmla="*/ 1240316 h 2653250"/>
                    <a:gd name="connsiteX1195" fmla="*/ 1237203 w 4412618"/>
                    <a:gd name="connsiteY1195" fmla="*/ 1247986 h 2653250"/>
                    <a:gd name="connsiteX1196" fmla="*/ 1223392 w 4412618"/>
                    <a:gd name="connsiteY1196" fmla="*/ 1248432 h 2653250"/>
                    <a:gd name="connsiteX1197" fmla="*/ 1223378 w 4412618"/>
                    <a:gd name="connsiteY1197" fmla="*/ 1261192 h 2653250"/>
                    <a:gd name="connsiteX1198" fmla="*/ 1185561 w 4412618"/>
                    <a:gd name="connsiteY1198" fmla="*/ 1341234 h 2653250"/>
                    <a:gd name="connsiteX1199" fmla="*/ 1118525 w 4412618"/>
                    <a:gd name="connsiteY1199" fmla="*/ 1399054 h 2653250"/>
                    <a:gd name="connsiteX1200" fmla="*/ 1097461 w 4412618"/>
                    <a:gd name="connsiteY1200" fmla="*/ 1404914 h 2653250"/>
                    <a:gd name="connsiteX1201" fmla="*/ 1082044 w 4412618"/>
                    <a:gd name="connsiteY1201" fmla="*/ 1420630 h 2653250"/>
                    <a:gd name="connsiteX1202" fmla="*/ 1067498 w 4412618"/>
                    <a:gd name="connsiteY1202" fmla="*/ 1395372 h 2653250"/>
                    <a:gd name="connsiteX1203" fmla="*/ 1067488 w 4412618"/>
                    <a:gd name="connsiteY1203" fmla="*/ 1395330 h 2653250"/>
                    <a:gd name="connsiteX1204" fmla="*/ 1061343 w 4412618"/>
                    <a:gd name="connsiteY1204" fmla="*/ 1391773 h 2653250"/>
                    <a:gd name="connsiteX1205" fmla="*/ 1060906 w 4412618"/>
                    <a:gd name="connsiteY1205" fmla="*/ 1391284 h 2653250"/>
                    <a:gd name="connsiteX1206" fmla="*/ 1051786 w 4412618"/>
                    <a:gd name="connsiteY1206" fmla="*/ 1415171 h 2653250"/>
                    <a:gd name="connsiteX1207" fmla="*/ 1028737 w 4412618"/>
                    <a:gd name="connsiteY1207" fmla="*/ 1449298 h 2653250"/>
                    <a:gd name="connsiteX1208" fmla="*/ 1013407 w 4412618"/>
                    <a:gd name="connsiteY1208" fmla="*/ 1461191 h 2653250"/>
                    <a:gd name="connsiteX1209" fmla="*/ 1016293 w 4412618"/>
                    <a:gd name="connsiteY1209" fmla="*/ 1475026 h 2653250"/>
                    <a:gd name="connsiteX1210" fmla="*/ 1015157 w 4412618"/>
                    <a:gd name="connsiteY1210" fmla="*/ 1522939 h 2653250"/>
                    <a:gd name="connsiteX1211" fmla="*/ 1004251 w 4412618"/>
                    <a:gd name="connsiteY1211" fmla="*/ 1569608 h 2653250"/>
                    <a:gd name="connsiteX1212" fmla="*/ 998534 w 4412618"/>
                    <a:gd name="connsiteY1212" fmla="*/ 1581181 h 2653250"/>
                    <a:gd name="connsiteX1213" fmla="*/ 1014223 w 4412618"/>
                    <a:gd name="connsiteY1213" fmla="*/ 1598742 h 2653250"/>
                    <a:gd name="connsiteX1214" fmla="*/ 1027858 w 4412618"/>
                    <a:gd name="connsiteY1214" fmla="*/ 1623707 h 2653250"/>
                    <a:gd name="connsiteX1215" fmla="*/ 1031040 w 4412618"/>
                    <a:gd name="connsiteY1215" fmla="*/ 1610094 h 2653250"/>
                    <a:gd name="connsiteX1216" fmla="*/ 1049278 w 4412618"/>
                    <a:gd name="connsiteY1216" fmla="*/ 1573173 h 2653250"/>
                    <a:gd name="connsiteX1217" fmla="*/ 1069690 w 4412618"/>
                    <a:gd name="connsiteY1217" fmla="*/ 1552366 h 2653250"/>
                    <a:gd name="connsiteX1218" fmla="*/ 1084237 w 4412618"/>
                    <a:gd name="connsiteY1218" fmla="*/ 1577623 h 2653250"/>
                    <a:gd name="connsiteX1219" fmla="*/ 1092161 w 4412618"/>
                    <a:gd name="connsiteY1219" fmla="*/ 1615624 h 2653250"/>
                    <a:gd name="connsiteX1220" fmla="*/ 1100109 w 4412618"/>
                    <a:gd name="connsiteY1220" fmla="*/ 1607522 h 2653250"/>
                    <a:gd name="connsiteX1221" fmla="*/ 1109767 w 4412618"/>
                    <a:gd name="connsiteY1221" fmla="*/ 1624292 h 2653250"/>
                    <a:gd name="connsiteX1222" fmla="*/ 1120978 w 4412618"/>
                    <a:gd name="connsiteY1222" fmla="*/ 1612333 h 2653250"/>
                    <a:gd name="connsiteX1223" fmla="*/ 1155234 w 4412618"/>
                    <a:gd name="connsiteY1223" fmla="*/ 1589477 h 2653250"/>
                    <a:gd name="connsiteX1224" fmla="*/ 1183316 w 4412618"/>
                    <a:gd name="connsiteY1224" fmla="*/ 1581664 h 2653250"/>
                    <a:gd name="connsiteX1225" fmla="*/ 1183309 w 4412618"/>
                    <a:gd name="connsiteY1225" fmla="*/ 1587904 h 2653250"/>
                    <a:gd name="connsiteX1226" fmla="*/ 1198923 w 4412618"/>
                    <a:gd name="connsiteY1226" fmla="*/ 1584283 h 2653250"/>
                    <a:gd name="connsiteX1227" fmla="*/ 1186665 w 4412618"/>
                    <a:gd name="connsiteY1227" fmla="*/ 1577562 h 2653250"/>
                    <a:gd name="connsiteX1228" fmla="*/ 1156001 w 4412618"/>
                    <a:gd name="connsiteY1228" fmla="*/ 1550074 h 2653250"/>
                    <a:gd name="connsiteX1229" fmla="*/ 1141441 w 4412618"/>
                    <a:gd name="connsiteY1229" fmla="*/ 1524823 h 2653250"/>
                    <a:gd name="connsiteX1230" fmla="*/ 1169679 w 4412618"/>
                    <a:gd name="connsiteY1230" fmla="*/ 1517596 h 2653250"/>
                    <a:gd name="connsiteX1231" fmla="*/ 1210769 w 4412618"/>
                    <a:gd name="connsiteY1231" fmla="*/ 1520329 h 2653250"/>
                    <a:gd name="connsiteX1232" fmla="*/ 1234937 w 4412618"/>
                    <a:gd name="connsiteY1232" fmla="*/ 1527691 h 2653250"/>
                    <a:gd name="connsiteX1233" fmla="*/ 1223914 w 4412618"/>
                    <a:gd name="connsiteY1233" fmla="*/ 1509535 h 2653250"/>
                    <a:gd name="connsiteX1234" fmla="*/ 1198880 w 4412618"/>
                    <a:gd name="connsiteY1234" fmla="*/ 1493927 h 2653250"/>
                    <a:gd name="connsiteX1235" fmla="*/ 1141746 w 4412618"/>
                    <a:gd name="connsiteY1235" fmla="*/ 1426307 h 2653250"/>
                    <a:gd name="connsiteX1236" fmla="*/ 1134219 w 4412618"/>
                    <a:gd name="connsiteY1236" fmla="*/ 1398147 h 2653250"/>
                    <a:gd name="connsiteX1237" fmla="*/ 1163365 w 4412618"/>
                    <a:gd name="connsiteY1237" fmla="*/ 1398475 h 2653250"/>
                    <a:gd name="connsiteX1238" fmla="*/ 1202348 w 4412618"/>
                    <a:gd name="connsiteY1238" fmla="*/ 1411750 h 2653250"/>
                    <a:gd name="connsiteX1239" fmla="*/ 1226488 w 4412618"/>
                    <a:gd name="connsiteY1239" fmla="*/ 1426801 h 2653250"/>
                    <a:gd name="connsiteX1240" fmla="*/ 1222572 w 4412618"/>
                    <a:gd name="connsiteY1240" fmla="*/ 1413379 h 2653250"/>
                    <a:gd name="connsiteX1241" fmla="*/ 1220325 w 4412618"/>
                    <a:gd name="connsiteY1241" fmla="*/ 1372260 h 2653250"/>
                    <a:gd name="connsiteX1242" fmla="*/ 1227886 w 4412618"/>
                    <a:gd name="connsiteY1242" fmla="*/ 1344110 h 2653250"/>
                    <a:gd name="connsiteX1243" fmla="*/ 1252963 w 4412618"/>
                    <a:gd name="connsiteY1243" fmla="*/ 1358967 h 2653250"/>
                    <a:gd name="connsiteX1244" fmla="*/ 1280058 w 4412618"/>
                    <a:gd name="connsiteY1244" fmla="*/ 1389922 h 2653250"/>
                    <a:gd name="connsiteX1245" fmla="*/ 1287703 w 4412618"/>
                    <a:gd name="connsiteY1245" fmla="*/ 1386063 h 2653250"/>
                    <a:gd name="connsiteX1246" fmla="*/ 1299044 w 4412618"/>
                    <a:gd name="connsiteY1246" fmla="*/ 1383311 h 2653250"/>
                    <a:gd name="connsiteX1247" fmla="*/ 1301870 w 4412618"/>
                    <a:gd name="connsiteY1247" fmla="*/ 1371747 h 2653250"/>
                    <a:gd name="connsiteX1248" fmla="*/ 1272079 w 4412618"/>
                    <a:gd name="connsiteY1248" fmla="*/ 1345585 h 2653250"/>
                    <a:gd name="connsiteX1249" fmla="*/ 1257263 w 4412618"/>
                    <a:gd name="connsiteY1249" fmla="*/ 1320482 h 2653250"/>
                    <a:gd name="connsiteX1250" fmla="*/ 1285426 w 4412618"/>
                    <a:gd name="connsiteY1250" fmla="*/ 1312969 h 2653250"/>
                    <a:gd name="connsiteX1251" fmla="*/ 1326542 w 4412618"/>
                    <a:gd name="connsiteY1251" fmla="*/ 1315284 h 2653250"/>
                    <a:gd name="connsiteX1252" fmla="*/ 1336781 w 4412618"/>
                    <a:gd name="connsiteY1252" fmla="*/ 1318289 h 2653250"/>
                    <a:gd name="connsiteX1253" fmla="*/ 1341252 w 4412618"/>
                    <a:gd name="connsiteY1253" fmla="*/ 1313823 h 2653250"/>
                    <a:gd name="connsiteX1254" fmla="*/ 1345145 w 4412618"/>
                    <a:gd name="connsiteY1254" fmla="*/ 1320743 h 2653250"/>
                    <a:gd name="connsiteX1255" fmla="*/ 1350784 w 4412618"/>
                    <a:gd name="connsiteY1255" fmla="*/ 1322399 h 2653250"/>
                    <a:gd name="connsiteX1256" fmla="*/ 1339576 w 4412618"/>
                    <a:gd name="connsiteY1256" fmla="*/ 1304355 h 2653250"/>
                    <a:gd name="connsiteX1257" fmla="*/ 1314385 w 4412618"/>
                    <a:gd name="connsiteY1257" fmla="*/ 1289004 h 2653250"/>
                    <a:gd name="connsiteX1258" fmla="*/ 1279421 w 4412618"/>
                    <a:gd name="connsiteY1258" fmla="*/ 1256225 h 2653250"/>
                    <a:gd name="connsiteX1259" fmla="*/ 890586 w 4412618"/>
                    <a:gd name="connsiteY1259" fmla="*/ 1239209 h 2653250"/>
                    <a:gd name="connsiteX1260" fmla="*/ 882836 w 4412618"/>
                    <a:gd name="connsiteY1260" fmla="*/ 1259508 h 2653250"/>
                    <a:gd name="connsiteX1261" fmla="*/ 884682 w 4412618"/>
                    <a:gd name="connsiteY1261" fmla="*/ 1264346 h 2653250"/>
                    <a:gd name="connsiteX1262" fmla="*/ 885033 w 4412618"/>
                    <a:gd name="connsiteY1262" fmla="*/ 1266532 h 2653250"/>
                    <a:gd name="connsiteX1263" fmla="*/ 905060 w 4412618"/>
                    <a:gd name="connsiteY1263" fmla="*/ 1267660 h 2653250"/>
                    <a:gd name="connsiteX1264" fmla="*/ 929302 w 4412618"/>
                    <a:gd name="connsiteY1264" fmla="*/ 1274775 h 2653250"/>
                    <a:gd name="connsiteX1265" fmla="*/ 918094 w 4412618"/>
                    <a:gd name="connsiteY1265" fmla="*/ 1256731 h 2653250"/>
                    <a:gd name="connsiteX1266" fmla="*/ 892903 w 4412618"/>
                    <a:gd name="connsiteY1266" fmla="*/ 1241380 h 2653250"/>
                    <a:gd name="connsiteX1267" fmla="*/ 1123975 w 4412618"/>
                    <a:gd name="connsiteY1267" fmla="*/ 1227385 h 2653250"/>
                    <a:gd name="connsiteX1268" fmla="*/ 1124332 w 4412618"/>
                    <a:gd name="connsiteY1268" fmla="*/ 1228004 h 2653250"/>
                    <a:gd name="connsiteX1269" fmla="*/ 1132737 w 4412618"/>
                    <a:gd name="connsiteY1269" fmla="*/ 1268318 h 2653250"/>
                    <a:gd name="connsiteX1270" fmla="*/ 1132139 w 4412618"/>
                    <a:gd name="connsiteY1270" fmla="*/ 1293576 h 2653250"/>
                    <a:gd name="connsiteX1271" fmla="*/ 1161072 w 4412618"/>
                    <a:gd name="connsiteY1271" fmla="*/ 1262714 h 2653250"/>
                    <a:gd name="connsiteX1272" fmla="*/ 1182783 w 4412618"/>
                    <a:gd name="connsiteY1272" fmla="*/ 1248229 h 2653250"/>
                    <a:gd name="connsiteX1273" fmla="*/ 1148917 w 4412618"/>
                    <a:gd name="connsiteY1273" fmla="*/ 1241469 h 2653250"/>
                    <a:gd name="connsiteX1274" fmla="*/ 1337758 w 4412618"/>
                    <a:gd name="connsiteY1274" fmla="*/ 1209875 h 2653250"/>
                    <a:gd name="connsiteX1275" fmla="*/ 1326847 w 4412618"/>
                    <a:gd name="connsiteY1275" fmla="*/ 1212786 h 2653250"/>
                    <a:gd name="connsiteX1276" fmla="*/ 1341308 w 4412618"/>
                    <a:gd name="connsiteY1276" fmla="*/ 1221599 h 2653250"/>
                    <a:gd name="connsiteX1277" fmla="*/ 3027384 w 4412618"/>
                    <a:gd name="connsiteY1277" fmla="*/ 1208600 h 2653250"/>
                    <a:gd name="connsiteX1278" fmla="*/ 3017672 w 4412618"/>
                    <a:gd name="connsiteY1278" fmla="*/ 1228583 h 2653250"/>
                    <a:gd name="connsiteX1279" fmla="*/ 3001146 w 4412618"/>
                    <a:gd name="connsiteY1279" fmla="*/ 1241895 h 2653250"/>
                    <a:gd name="connsiteX1280" fmla="*/ 3018212 w 4412618"/>
                    <a:gd name="connsiteY1280" fmla="*/ 1260996 h 2653250"/>
                    <a:gd name="connsiteX1281" fmla="*/ 3030323 w 4412618"/>
                    <a:gd name="connsiteY1281" fmla="*/ 1283168 h 2653250"/>
                    <a:gd name="connsiteX1282" fmla="*/ 3035156 w 4412618"/>
                    <a:gd name="connsiteY1282" fmla="*/ 1262483 h 2653250"/>
                    <a:gd name="connsiteX1283" fmla="*/ 3028198 w 4412618"/>
                    <a:gd name="connsiteY1283" fmla="*/ 1233816 h 2653250"/>
                    <a:gd name="connsiteX1284" fmla="*/ 3255281 w 4412618"/>
                    <a:gd name="connsiteY1284" fmla="*/ 1207253 h 2653250"/>
                    <a:gd name="connsiteX1285" fmla="*/ 3250911 w 4412618"/>
                    <a:gd name="connsiteY1285" fmla="*/ 1223494 h 2653250"/>
                    <a:gd name="connsiteX1286" fmla="*/ 3262491 w 4412618"/>
                    <a:gd name="connsiteY1286" fmla="*/ 1223121 h 2653250"/>
                    <a:gd name="connsiteX1287" fmla="*/ 3262325 w 4412618"/>
                    <a:gd name="connsiteY1287" fmla="*/ 1213894 h 2653250"/>
                    <a:gd name="connsiteX1288" fmla="*/ 3245432 w 4412618"/>
                    <a:gd name="connsiteY1288" fmla="*/ 1203630 h 2653250"/>
                    <a:gd name="connsiteX1289" fmla="*/ 3244588 w 4412618"/>
                    <a:gd name="connsiteY1289" fmla="*/ 1204918 h 2653250"/>
                    <a:gd name="connsiteX1290" fmla="*/ 3250626 w 4412618"/>
                    <a:gd name="connsiteY1290" fmla="*/ 1204860 h 2653250"/>
                    <a:gd name="connsiteX1291" fmla="*/ 745404 w 4412618"/>
                    <a:gd name="connsiteY1291" fmla="*/ 1197432 h 2653250"/>
                    <a:gd name="connsiteX1292" fmla="*/ 760771 w 4412618"/>
                    <a:gd name="connsiteY1292" fmla="*/ 1209921 h 2653250"/>
                    <a:gd name="connsiteX1293" fmla="*/ 759211 w 4412618"/>
                    <a:gd name="connsiteY1293" fmla="*/ 1200188 h 2653250"/>
                    <a:gd name="connsiteX1294" fmla="*/ 2729534 w 4412618"/>
                    <a:gd name="connsiteY1294" fmla="*/ 1194082 h 2653250"/>
                    <a:gd name="connsiteX1295" fmla="*/ 2719550 w 4412618"/>
                    <a:gd name="connsiteY1295" fmla="*/ 1205263 h 2653250"/>
                    <a:gd name="connsiteX1296" fmla="*/ 2708990 w 4412618"/>
                    <a:gd name="connsiteY1296" fmla="*/ 1212685 h 2653250"/>
                    <a:gd name="connsiteX1297" fmla="*/ 2712074 w 4412618"/>
                    <a:gd name="connsiteY1297" fmla="*/ 1225867 h 2653250"/>
                    <a:gd name="connsiteX1298" fmla="*/ 2727046 w 4412618"/>
                    <a:gd name="connsiteY1298" fmla="*/ 1239451 h 2653250"/>
                    <a:gd name="connsiteX1299" fmla="*/ 2725588 w 4412618"/>
                    <a:gd name="connsiteY1299" fmla="*/ 1225548 h 2653250"/>
                    <a:gd name="connsiteX1300" fmla="*/ 3090901 w 4412618"/>
                    <a:gd name="connsiteY1300" fmla="*/ 1188732 h 2653250"/>
                    <a:gd name="connsiteX1301" fmla="*/ 3094897 w 4412618"/>
                    <a:gd name="connsiteY1301" fmla="*/ 1205189 h 2653250"/>
                    <a:gd name="connsiteX1302" fmla="*/ 3100676 w 4412618"/>
                    <a:gd name="connsiteY1302" fmla="*/ 1194388 h 2653250"/>
                    <a:gd name="connsiteX1303" fmla="*/ 3724915 w 4412618"/>
                    <a:gd name="connsiteY1303" fmla="*/ 1175765 h 2653250"/>
                    <a:gd name="connsiteX1304" fmla="*/ 3723222 w 4412618"/>
                    <a:gd name="connsiteY1304" fmla="*/ 1177235 h 2653250"/>
                    <a:gd name="connsiteX1305" fmla="*/ 3700880 w 4412618"/>
                    <a:gd name="connsiteY1305" fmla="*/ 1189031 h 2653250"/>
                    <a:gd name="connsiteX1306" fmla="*/ 3741935 w 4412618"/>
                    <a:gd name="connsiteY1306" fmla="*/ 1199238 h 2653250"/>
                    <a:gd name="connsiteX1307" fmla="*/ 3746284 w 4412618"/>
                    <a:gd name="connsiteY1307" fmla="*/ 1201463 h 2653250"/>
                    <a:gd name="connsiteX1308" fmla="*/ 3735227 w 4412618"/>
                    <a:gd name="connsiteY1308" fmla="*/ 1182251 h 2653250"/>
                    <a:gd name="connsiteX1309" fmla="*/ 916275 w 4412618"/>
                    <a:gd name="connsiteY1309" fmla="*/ 1162251 h 2653250"/>
                    <a:gd name="connsiteX1310" fmla="*/ 905365 w 4412618"/>
                    <a:gd name="connsiteY1310" fmla="*/ 1165163 h 2653250"/>
                    <a:gd name="connsiteX1311" fmla="*/ 919825 w 4412618"/>
                    <a:gd name="connsiteY1311" fmla="*/ 1173974 h 2653250"/>
                    <a:gd name="connsiteX1312" fmla="*/ 2808642 w 4412618"/>
                    <a:gd name="connsiteY1312" fmla="*/ 1141558 h 2653250"/>
                    <a:gd name="connsiteX1313" fmla="*/ 2786577 w 4412618"/>
                    <a:gd name="connsiteY1313" fmla="*/ 1154313 h 2653250"/>
                    <a:gd name="connsiteX1314" fmla="*/ 2753357 w 4412618"/>
                    <a:gd name="connsiteY1314" fmla="*/ 1165260 h 2653250"/>
                    <a:gd name="connsiteX1315" fmla="*/ 2752747 w 4412618"/>
                    <a:gd name="connsiteY1315" fmla="*/ 1166637 h 2653250"/>
                    <a:gd name="connsiteX1316" fmla="*/ 2765197 w 4412618"/>
                    <a:gd name="connsiteY1316" fmla="*/ 1177429 h 2653250"/>
                    <a:gd name="connsiteX1317" fmla="*/ 2786358 w 4412618"/>
                    <a:gd name="connsiteY1317" fmla="*/ 1212757 h 2653250"/>
                    <a:gd name="connsiteX1318" fmla="*/ 2794074 w 4412618"/>
                    <a:gd name="connsiteY1318" fmla="*/ 1236814 h 2653250"/>
                    <a:gd name="connsiteX1319" fmla="*/ 2802718 w 4412618"/>
                    <a:gd name="connsiteY1319" fmla="*/ 1217411 h 2653250"/>
                    <a:gd name="connsiteX1320" fmla="*/ 2801285 w 4412618"/>
                    <a:gd name="connsiteY1320" fmla="*/ 1187946 h 2653250"/>
                    <a:gd name="connsiteX1321" fmla="*/ 3227660 w 4412618"/>
                    <a:gd name="connsiteY1321" fmla="*/ 1102331 h 2653250"/>
                    <a:gd name="connsiteX1322" fmla="*/ 3214963 w 4412618"/>
                    <a:gd name="connsiteY1322" fmla="*/ 1110218 h 2653250"/>
                    <a:gd name="connsiteX1323" fmla="*/ 3202738 w 4412618"/>
                    <a:gd name="connsiteY1323" fmla="*/ 1114359 h 2653250"/>
                    <a:gd name="connsiteX1324" fmla="*/ 3201415 w 4412618"/>
                    <a:gd name="connsiteY1324" fmla="*/ 1137870 h 2653250"/>
                    <a:gd name="connsiteX1325" fmla="*/ 3193404 w 4412618"/>
                    <a:gd name="connsiteY1325" fmla="*/ 1165165 h 2653250"/>
                    <a:gd name="connsiteX1326" fmla="*/ 3205278 w 4412618"/>
                    <a:gd name="connsiteY1326" fmla="*/ 1157788 h 2653250"/>
                    <a:gd name="connsiteX1327" fmla="*/ 3244282 w 4412618"/>
                    <a:gd name="connsiteY1327" fmla="*/ 1144576 h 2653250"/>
                    <a:gd name="connsiteX1328" fmla="*/ 3253203 w 4412618"/>
                    <a:gd name="connsiteY1328" fmla="*/ 1144491 h 2653250"/>
                    <a:gd name="connsiteX1329" fmla="*/ 3258133 w 4412618"/>
                    <a:gd name="connsiteY1329" fmla="*/ 1128456 h 2653250"/>
                    <a:gd name="connsiteX1330" fmla="*/ 3259956 w 4412618"/>
                    <a:gd name="connsiteY1330" fmla="*/ 1125328 h 2653250"/>
                    <a:gd name="connsiteX1331" fmla="*/ 3244100 w 4412618"/>
                    <a:gd name="connsiteY1331" fmla="*/ 1110054 h 2653250"/>
                    <a:gd name="connsiteX1332" fmla="*/ 3244080 w 4412618"/>
                    <a:gd name="connsiteY1332" fmla="*/ 1110016 h 2653250"/>
                    <a:gd name="connsiteX1333" fmla="*/ 3237189 w 4412618"/>
                    <a:gd name="connsiteY1333" fmla="*/ 1108307 h 2653250"/>
                    <a:gd name="connsiteX1334" fmla="*/ 3806370 w 4412618"/>
                    <a:gd name="connsiteY1334" fmla="*/ 1099827 h 2653250"/>
                    <a:gd name="connsiteX1335" fmla="*/ 3773375 w 4412618"/>
                    <a:gd name="connsiteY1335" fmla="*/ 1106223 h 2653250"/>
                    <a:gd name="connsiteX1336" fmla="*/ 3781366 w 4412618"/>
                    <a:gd name="connsiteY1336" fmla="*/ 1114285 h 2653250"/>
                    <a:gd name="connsiteX1337" fmla="*/ 3764462 w 4412618"/>
                    <a:gd name="connsiteY1337" fmla="*/ 1123705 h 2653250"/>
                    <a:gd name="connsiteX1338" fmla="*/ 3764749 w 4412618"/>
                    <a:gd name="connsiteY1338" fmla="*/ 1123982 h 2653250"/>
                    <a:gd name="connsiteX1339" fmla="*/ 3769272 w 4412618"/>
                    <a:gd name="connsiteY1339" fmla="*/ 1125216 h 2653250"/>
                    <a:gd name="connsiteX1340" fmla="*/ 3768085 w 4412618"/>
                    <a:gd name="connsiteY1340" fmla="*/ 1127200 h 2653250"/>
                    <a:gd name="connsiteX1341" fmla="*/ 3776261 w 4412618"/>
                    <a:gd name="connsiteY1341" fmla="*/ 1135083 h 2653250"/>
                    <a:gd name="connsiteX1342" fmla="*/ 3788622 w 4412618"/>
                    <a:gd name="connsiteY1342" fmla="*/ 1154190 h 2653250"/>
                    <a:gd name="connsiteX1343" fmla="*/ 3798610 w 4412618"/>
                    <a:gd name="connsiteY1343" fmla="*/ 1163251 h 2653250"/>
                    <a:gd name="connsiteX1344" fmla="*/ 3797151 w 4412618"/>
                    <a:gd name="connsiteY1344" fmla="*/ 1149348 h 2653250"/>
                    <a:gd name="connsiteX1345" fmla="*/ 3802275 w 4412618"/>
                    <a:gd name="connsiteY1345" fmla="*/ 1108487 h 2653250"/>
                    <a:gd name="connsiteX1346" fmla="*/ 2623791 w 4412618"/>
                    <a:gd name="connsiteY1346" fmla="*/ 1090579 h 2653250"/>
                    <a:gd name="connsiteX1347" fmla="*/ 2632267 w 4412618"/>
                    <a:gd name="connsiteY1347" fmla="*/ 1105242 h 2653250"/>
                    <a:gd name="connsiteX1348" fmla="*/ 2634765 w 4412618"/>
                    <a:gd name="connsiteY1348" fmla="*/ 1093248 h 2653250"/>
                    <a:gd name="connsiteX1349" fmla="*/ 1048846 w 4412618"/>
                    <a:gd name="connsiteY1349" fmla="*/ 1070466 h 2653250"/>
                    <a:gd name="connsiteX1350" fmla="*/ 1040651 w 4412618"/>
                    <a:gd name="connsiteY1350" fmla="*/ 1072367 h 2653250"/>
                    <a:gd name="connsiteX1351" fmla="*/ 1043092 w 4412618"/>
                    <a:gd name="connsiteY1351" fmla="*/ 1076604 h 2653250"/>
                    <a:gd name="connsiteX1352" fmla="*/ 3434366 w 4412618"/>
                    <a:gd name="connsiteY1352" fmla="*/ 1047093 h 2653250"/>
                    <a:gd name="connsiteX1353" fmla="*/ 3429873 w 4412618"/>
                    <a:gd name="connsiteY1353" fmla="*/ 1049664 h 2653250"/>
                    <a:gd name="connsiteX1354" fmla="*/ 3384286 w 4412618"/>
                    <a:gd name="connsiteY1354" fmla="*/ 1064456 h 2653250"/>
                    <a:gd name="connsiteX1355" fmla="*/ 3371425 w 4412618"/>
                    <a:gd name="connsiteY1355" fmla="*/ 1065545 h 2653250"/>
                    <a:gd name="connsiteX1356" fmla="*/ 3364504 w 4412618"/>
                    <a:gd name="connsiteY1356" fmla="*/ 1088054 h 2653250"/>
                    <a:gd name="connsiteX1357" fmla="*/ 3350183 w 4412618"/>
                    <a:gd name="connsiteY1357" fmla="*/ 1112633 h 2653250"/>
                    <a:gd name="connsiteX1358" fmla="*/ 3363481 w 4412618"/>
                    <a:gd name="connsiteY1358" fmla="*/ 1108318 h 2653250"/>
                    <a:gd name="connsiteX1359" fmla="*/ 3404515 w 4412618"/>
                    <a:gd name="connsiteY1359" fmla="*/ 1104842 h 2653250"/>
                    <a:gd name="connsiteX1360" fmla="*/ 3432879 w 4412618"/>
                    <a:gd name="connsiteY1360" fmla="*/ 1111557 h 2653250"/>
                    <a:gd name="connsiteX1361" fmla="*/ 3418779 w 4412618"/>
                    <a:gd name="connsiteY1361" fmla="*/ 1137067 h 2653250"/>
                    <a:gd name="connsiteX1362" fmla="*/ 3393913 w 4412618"/>
                    <a:gd name="connsiteY1362" fmla="*/ 1160181 h 2653250"/>
                    <a:gd name="connsiteX1363" fmla="*/ 3396459 w 4412618"/>
                    <a:gd name="connsiteY1363" fmla="*/ 1170293 h 2653250"/>
                    <a:gd name="connsiteX1364" fmla="*/ 3395508 w 4412618"/>
                    <a:gd name="connsiteY1364" fmla="*/ 1183788 h 2653250"/>
                    <a:gd name="connsiteX1365" fmla="*/ 3408062 w 4412618"/>
                    <a:gd name="connsiteY1365" fmla="*/ 1186461 h 2653250"/>
                    <a:gd name="connsiteX1366" fmla="*/ 3425000 w 4412618"/>
                    <a:gd name="connsiteY1366" fmla="*/ 1194417 h 2653250"/>
                    <a:gd name="connsiteX1367" fmla="*/ 3437521 w 4412618"/>
                    <a:gd name="connsiteY1367" fmla="*/ 1181434 h 2653250"/>
                    <a:gd name="connsiteX1368" fmla="*/ 3435418 w 4412618"/>
                    <a:gd name="connsiteY1368" fmla="*/ 1173439 h 2653250"/>
                    <a:gd name="connsiteX1369" fmla="*/ 3419922 w 4412618"/>
                    <a:gd name="connsiteY1369" fmla="*/ 1157803 h 2653250"/>
                    <a:gd name="connsiteX1370" fmla="*/ 3445382 w 4412618"/>
                    <a:gd name="connsiteY1370" fmla="*/ 1143613 h 2653250"/>
                    <a:gd name="connsiteX1371" fmla="*/ 3445424 w 4412618"/>
                    <a:gd name="connsiteY1371" fmla="*/ 1143605 h 2653250"/>
                    <a:gd name="connsiteX1372" fmla="*/ 3449066 w 4412618"/>
                    <a:gd name="connsiteY1372" fmla="*/ 1137510 h 2653250"/>
                    <a:gd name="connsiteX1373" fmla="*/ 3462723 w 4412618"/>
                    <a:gd name="connsiteY1373" fmla="*/ 1125653 h 2653250"/>
                    <a:gd name="connsiteX1374" fmla="*/ 3462116 w 4412618"/>
                    <a:gd name="connsiteY1374" fmla="*/ 1122992 h 2653250"/>
                    <a:gd name="connsiteX1375" fmla="*/ 3461247 w 4412618"/>
                    <a:gd name="connsiteY1375" fmla="*/ 1075074 h 2653250"/>
                    <a:gd name="connsiteX1376" fmla="*/ 3463773 w 4412618"/>
                    <a:gd name="connsiteY1376" fmla="*/ 1063288 h 2653250"/>
                    <a:gd name="connsiteX1377" fmla="*/ 3458374 w 4412618"/>
                    <a:gd name="connsiteY1377" fmla="*/ 1052206 h 2653250"/>
                    <a:gd name="connsiteX1378" fmla="*/ 1122614 w 4412618"/>
                    <a:gd name="connsiteY1378" fmla="*/ 1039464 h 2653250"/>
                    <a:gd name="connsiteX1379" fmla="*/ 1116633 w 4412618"/>
                    <a:gd name="connsiteY1379" fmla="*/ 1040994 h 2653250"/>
                    <a:gd name="connsiteX1380" fmla="*/ 1116609 w 4412618"/>
                    <a:gd name="connsiteY1380" fmla="*/ 1063125 h 2653250"/>
                    <a:gd name="connsiteX1381" fmla="*/ 1078793 w 4412618"/>
                    <a:gd name="connsiteY1381" fmla="*/ 1143166 h 2653250"/>
                    <a:gd name="connsiteX1382" fmla="*/ 1055373 w 4412618"/>
                    <a:gd name="connsiteY1382" fmla="*/ 1168145 h 2653250"/>
                    <a:gd name="connsiteX1383" fmla="*/ 1055250 w 4412618"/>
                    <a:gd name="connsiteY1383" fmla="*/ 1173321 h 2653250"/>
                    <a:gd name="connsiteX1384" fmla="*/ 1044345 w 4412618"/>
                    <a:gd name="connsiteY1384" fmla="*/ 1219990 h 2653250"/>
                    <a:gd name="connsiteX1385" fmla="*/ 1038627 w 4412618"/>
                    <a:gd name="connsiteY1385" fmla="*/ 1231562 h 2653250"/>
                    <a:gd name="connsiteX1386" fmla="*/ 1054316 w 4412618"/>
                    <a:gd name="connsiteY1386" fmla="*/ 1249122 h 2653250"/>
                    <a:gd name="connsiteX1387" fmla="*/ 1059026 w 4412618"/>
                    <a:gd name="connsiteY1387" fmla="*/ 1257745 h 2653250"/>
                    <a:gd name="connsiteX1388" fmla="*/ 1062556 w 4412618"/>
                    <a:gd name="connsiteY1388" fmla="*/ 1255007 h 2653250"/>
                    <a:gd name="connsiteX1389" fmla="*/ 1068822 w 4412618"/>
                    <a:gd name="connsiteY1389" fmla="*/ 1270366 h 2653250"/>
                    <a:gd name="connsiteX1390" fmla="*/ 1071133 w 4412618"/>
                    <a:gd name="connsiteY1390" fmla="*/ 1260475 h 2653250"/>
                    <a:gd name="connsiteX1391" fmla="*/ 1089373 w 4412618"/>
                    <a:gd name="connsiteY1391" fmla="*/ 1223553 h 2653250"/>
                    <a:gd name="connsiteX1392" fmla="*/ 1109785 w 4412618"/>
                    <a:gd name="connsiteY1392" fmla="*/ 1202746 h 2653250"/>
                    <a:gd name="connsiteX1393" fmla="*/ 1123724 w 4412618"/>
                    <a:gd name="connsiteY1393" fmla="*/ 1226949 h 2653250"/>
                    <a:gd name="connsiteX1394" fmla="*/ 1144169 w 4412618"/>
                    <a:gd name="connsiteY1394" fmla="*/ 1206549 h 2653250"/>
                    <a:gd name="connsiteX1395" fmla="*/ 1180934 w 4412618"/>
                    <a:gd name="connsiteY1395" fmla="*/ 1187995 h 2653250"/>
                    <a:gd name="connsiteX1396" fmla="*/ 1208577 w 4412618"/>
                    <a:gd name="connsiteY1396" fmla="*/ 1181286 h 2653250"/>
                    <a:gd name="connsiteX1397" fmla="*/ 1196252 w 4412618"/>
                    <a:gd name="connsiteY1397" fmla="*/ 1174690 h 2653250"/>
                    <a:gd name="connsiteX1398" fmla="*/ 1165309 w 4412618"/>
                    <a:gd name="connsiteY1398" fmla="*/ 1147517 h 2653250"/>
                    <a:gd name="connsiteX1399" fmla="*/ 1150494 w 4412618"/>
                    <a:gd name="connsiteY1399" fmla="*/ 1122414 h 2653250"/>
                    <a:gd name="connsiteX1400" fmla="*/ 1178656 w 4412618"/>
                    <a:gd name="connsiteY1400" fmla="*/ 1114901 h 2653250"/>
                    <a:gd name="connsiteX1401" fmla="*/ 1219772 w 4412618"/>
                    <a:gd name="connsiteY1401" fmla="*/ 1117216 h 2653250"/>
                    <a:gd name="connsiteX1402" fmla="*/ 1244014 w 4412618"/>
                    <a:gd name="connsiteY1402" fmla="*/ 1124330 h 2653250"/>
                    <a:gd name="connsiteX1403" fmla="*/ 1232805 w 4412618"/>
                    <a:gd name="connsiteY1403" fmla="*/ 1106286 h 2653250"/>
                    <a:gd name="connsiteX1404" fmla="*/ 1207616 w 4412618"/>
                    <a:gd name="connsiteY1404" fmla="*/ 1090936 h 2653250"/>
                    <a:gd name="connsiteX1405" fmla="*/ 1201184 w 4412618"/>
                    <a:gd name="connsiteY1405" fmla="*/ 1083478 h 2653250"/>
                    <a:gd name="connsiteX1406" fmla="*/ 1187422 w 4412618"/>
                    <a:gd name="connsiteY1406" fmla="*/ 1087157 h 2653250"/>
                    <a:gd name="connsiteX1407" fmla="*/ 1171847 w 4412618"/>
                    <a:gd name="connsiteY1407" fmla="*/ 1102713 h 2653250"/>
                    <a:gd name="connsiteX1408" fmla="*/ 1157558 w 4412618"/>
                    <a:gd name="connsiteY1408" fmla="*/ 1077309 h 2653250"/>
                    <a:gd name="connsiteX1409" fmla="*/ 1157550 w 4412618"/>
                    <a:gd name="connsiteY1409" fmla="*/ 1077267 h 2653250"/>
                    <a:gd name="connsiteX1410" fmla="*/ 1151441 w 4412618"/>
                    <a:gd name="connsiteY1410" fmla="*/ 1073648 h 2653250"/>
                    <a:gd name="connsiteX1411" fmla="*/ 1124319 w 4412618"/>
                    <a:gd name="connsiteY1411" fmla="*/ 1042660 h 2653250"/>
                    <a:gd name="connsiteX1412" fmla="*/ 2155528 w 4412618"/>
                    <a:gd name="connsiteY1412" fmla="*/ 1036588 h 2653250"/>
                    <a:gd name="connsiteX1413" fmla="*/ 2133586 w 4412618"/>
                    <a:gd name="connsiteY1413" fmla="*/ 1059520 h 2653250"/>
                    <a:gd name="connsiteX1414" fmla="*/ 2133411 w 4412618"/>
                    <a:gd name="connsiteY1414" fmla="*/ 1064694 h 2653250"/>
                    <a:gd name="connsiteX1415" fmla="*/ 2129827 w 4412618"/>
                    <a:gd name="connsiteY1415" fmla="*/ 1079354 h 2653250"/>
                    <a:gd name="connsiteX1416" fmla="*/ 2143595 w 4412618"/>
                    <a:gd name="connsiteY1416" fmla="*/ 1065078 h 2653250"/>
                    <a:gd name="connsiteX1417" fmla="*/ 2159651 w 4412618"/>
                    <a:gd name="connsiteY1417" fmla="*/ 1054690 h 2653250"/>
                    <a:gd name="connsiteX1418" fmla="*/ 2455539 w 4412618"/>
                    <a:gd name="connsiteY1418" fmla="*/ 1031969 h 2653250"/>
                    <a:gd name="connsiteX1419" fmla="*/ 2444628 w 4412618"/>
                    <a:gd name="connsiteY1419" fmla="*/ 1050222 h 2653250"/>
                    <a:gd name="connsiteX1420" fmla="*/ 2413533 w 4412618"/>
                    <a:gd name="connsiteY1420" fmla="*/ 1077224 h 2653250"/>
                    <a:gd name="connsiteX1421" fmla="*/ 2391192 w 4412618"/>
                    <a:gd name="connsiteY1421" fmla="*/ 1089020 h 2653250"/>
                    <a:gd name="connsiteX1422" fmla="*/ 2432246 w 4412618"/>
                    <a:gd name="connsiteY1422" fmla="*/ 1099225 h 2653250"/>
                    <a:gd name="connsiteX1423" fmla="*/ 2468907 w 4412618"/>
                    <a:gd name="connsiteY1423" fmla="*/ 1117984 h 2653250"/>
                    <a:gd name="connsiteX1424" fmla="*/ 2489425 w 4412618"/>
                    <a:gd name="connsiteY1424" fmla="*/ 1138688 h 2653250"/>
                    <a:gd name="connsiteX1425" fmla="*/ 2463964 w 4412618"/>
                    <a:gd name="connsiteY1425" fmla="*/ 1152877 h 2653250"/>
                    <a:gd name="connsiteX1426" fmla="*/ 2375643 w 4412618"/>
                    <a:gd name="connsiteY1426" fmla="*/ 1158902 h 2653250"/>
                    <a:gd name="connsiteX1427" fmla="*/ 2329133 w 4412618"/>
                    <a:gd name="connsiteY1427" fmla="*/ 1147338 h 2653250"/>
                    <a:gd name="connsiteX1428" fmla="*/ 2317641 w 4412618"/>
                    <a:gd name="connsiteY1428" fmla="*/ 1141459 h 2653250"/>
                    <a:gd name="connsiteX1429" fmla="*/ 2299861 w 4412618"/>
                    <a:gd name="connsiteY1429" fmla="*/ 1156899 h 2653250"/>
                    <a:gd name="connsiteX1430" fmla="*/ 2299190 w 4412618"/>
                    <a:gd name="connsiteY1430" fmla="*/ 1157253 h 2653250"/>
                    <a:gd name="connsiteX1431" fmla="*/ 2290686 w 4412618"/>
                    <a:gd name="connsiteY1431" fmla="*/ 1174789 h 2653250"/>
                    <a:gd name="connsiteX1432" fmla="*/ 2324933 w 4412618"/>
                    <a:gd name="connsiteY1432" fmla="*/ 1192311 h 2653250"/>
                    <a:gd name="connsiteX1433" fmla="*/ 2345450 w 4412618"/>
                    <a:gd name="connsiteY1433" fmla="*/ 1213015 h 2653250"/>
                    <a:gd name="connsiteX1434" fmla="*/ 2319989 w 4412618"/>
                    <a:gd name="connsiteY1434" fmla="*/ 1227204 h 2653250"/>
                    <a:gd name="connsiteX1435" fmla="*/ 2281880 w 4412618"/>
                    <a:gd name="connsiteY1435" fmla="*/ 1234591 h 2653250"/>
                    <a:gd name="connsiteX1436" fmla="*/ 2289870 w 4412618"/>
                    <a:gd name="connsiteY1436" fmla="*/ 1242653 h 2653250"/>
                    <a:gd name="connsiteX1437" fmla="*/ 2272967 w 4412618"/>
                    <a:gd name="connsiteY1437" fmla="*/ 1252074 h 2653250"/>
                    <a:gd name="connsiteX1438" fmla="*/ 2284765 w 4412618"/>
                    <a:gd name="connsiteY1438" fmla="*/ 1263452 h 2653250"/>
                    <a:gd name="connsiteX1439" fmla="*/ 2302365 w 4412618"/>
                    <a:gd name="connsiteY1439" fmla="*/ 1290653 h 2653250"/>
                    <a:gd name="connsiteX1440" fmla="*/ 2310446 w 4412618"/>
                    <a:gd name="connsiteY1440" fmla="*/ 1273534 h 2653250"/>
                    <a:gd name="connsiteX1441" fmla="*/ 2330486 w 4412618"/>
                    <a:gd name="connsiteY1441" fmla="*/ 1252367 h 2653250"/>
                    <a:gd name="connsiteX1442" fmla="*/ 2345479 w 4412618"/>
                    <a:gd name="connsiteY1442" fmla="*/ 1277363 h 2653250"/>
                    <a:gd name="connsiteX1443" fmla="*/ 2354600 w 4412618"/>
                    <a:gd name="connsiteY1443" fmla="*/ 1317521 h 2653250"/>
                    <a:gd name="connsiteX1444" fmla="*/ 2354449 w 4412618"/>
                    <a:gd name="connsiteY1444" fmla="*/ 1342785 h 2653250"/>
                    <a:gd name="connsiteX1445" fmla="*/ 2368700 w 4412618"/>
                    <a:gd name="connsiteY1445" fmla="*/ 1327033 h 2653250"/>
                    <a:gd name="connsiteX1446" fmla="*/ 2376504 w 4412618"/>
                    <a:gd name="connsiteY1446" fmla="*/ 1298585 h 2653250"/>
                    <a:gd name="connsiteX1447" fmla="*/ 2424983 w 4412618"/>
                    <a:gd name="connsiteY1447" fmla="*/ 1224513 h 2653250"/>
                    <a:gd name="connsiteX1448" fmla="*/ 2449818 w 4412618"/>
                    <a:gd name="connsiteY1448" fmla="*/ 1209255 h 2653250"/>
                    <a:gd name="connsiteX1449" fmla="*/ 2454546 w 4412618"/>
                    <a:gd name="connsiteY1449" fmla="*/ 1225791 h 2653250"/>
                    <a:gd name="connsiteX1450" fmla="*/ 2465296 w 4412618"/>
                    <a:gd name="connsiteY1450" fmla="*/ 1222642 h 2653250"/>
                    <a:gd name="connsiteX1451" fmla="*/ 2506456 w 4412618"/>
                    <a:gd name="connsiteY1451" fmla="*/ 1223958 h 2653250"/>
                    <a:gd name="connsiteX1452" fmla="*/ 2533938 w 4412618"/>
                    <a:gd name="connsiteY1452" fmla="*/ 1231305 h 2653250"/>
                    <a:gd name="connsiteX1453" fmla="*/ 2526275 w 4412618"/>
                    <a:gd name="connsiteY1453" fmla="*/ 1219612 h 2653250"/>
                    <a:gd name="connsiteX1454" fmla="*/ 2512122 w 4412618"/>
                    <a:gd name="connsiteY1454" fmla="*/ 1180940 h 2653250"/>
                    <a:gd name="connsiteX1455" fmla="*/ 2511136 w 4412618"/>
                    <a:gd name="connsiteY1455" fmla="*/ 1151808 h 2653250"/>
                    <a:gd name="connsiteX1456" fmla="*/ 2539458 w 4412618"/>
                    <a:gd name="connsiteY1456" fmla="*/ 1158697 h 2653250"/>
                    <a:gd name="connsiteX1457" fmla="*/ 2574445 w 4412618"/>
                    <a:gd name="connsiteY1457" fmla="*/ 1180417 h 2653250"/>
                    <a:gd name="connsiteX1458" fmla="*/ 2592320 w 4412618"/>
                    <a:gd name="connsiteY1458" fmla="*/ 1198272 h 2653250"/>
                    <a:gd name="connsiteX1459" fmla="*/ 2591120 w 4412618"/>
                    <a:gd name="connsiteY1459" fmla="*/ 1177063 h 2653250"/>
                    <a:gd name="connsiteX1460" fmla="*/ 2576357 w 4412618"/>
                    <a:gd name="connsiteY1460" fmla="*/ 1151524 h 2653250"/>
                    <a:gd name="connsiteX1461" fmla="*/ 2561358 w 4412618"/>
                    <a:gd name="connsiteY1461" fmla="*/ 1106006 h 2653250"/>
                    <a:gd name="connsiteX1462" fmla="*/ 2559657 w 4412618"/>
                    <a:gd name="connsiteY1462" fmla="*/ 1086956 h 2653250"/>
                    <a:gd name="connsiteX1463" fmla="*/ 2528240 w 4412618"/>
                    <a:gd name="connsiteY1463" fmla="*/ 1078557 h 2653250"/>
                    <a:gd name="connsiteX1464" fmla="*/ 2485448 w 4412618"/>
                    <a:gd name="connsiteY1464" fmla="*/ 1056975 h 2653250"/>
                    <a:gd name="connsiteX1465" fmla="*/ 3809137 w 4412618"/>
                    <a:gd name="connsiteY1465" fmla="*/ 1013091 h 2653250"/>
                    <a:gd name="connsiteX1466" fmla="*/ 3791357 w 4412618"/>
                    <a:gd name="connsiteY1466" fmla="*/ 1028530 h 2653250"/>
                    <a:gd name="connsiteX1467" fmla="*/ 3766201 w 4412618"/>
                    <a:gd name="connsiteY1467" fmla="*/ 1041813 h 2653250"/>
                    <a:gd name="connsiteX1468" fmla="*/ 3779768 w 4412618"/>
                    <a:gd name="connsiteY1468" fmla="*/ 1045185 h 2653250"/>
                    <a:gd name="connsiteX1469" fmla="*/ 3816428 w 4412618"/>
                    <a:gd name="connsiteY1469" fmla="*/ 1063944 h 2653250"/>
                    <a:gd name="connsiteX1470" fmla="*/ 3836946 w 4412618"/>
                    <a:gd name="connsiteY1470" fmla="*/ 1084647 h 2653250"/>
                    <a:gd name="connsiteX1471" fmla="*/ 3825190 w 4412618"/>
                    <a:gd name="connsiteY1471" fmla="*/ 1091199 h 2653250"/>
                    <a:gd name="connsiteX1472" fmla="*/ 3836761 w 4412618"/>
                    <a:gd name="connsiteY1472" fmla="*/ 1101229 h 2653250"/>
                    <a:gd name="connsiteX1473" fmla="*/ 3857921 w 4412618"/>
                    <a:gd name="connsiteY1473" fmla="*/ 1136557 h 2653250"/>
                    <a:gd name="connsiteX1474" fmla="*/ 3865638 w 4412618"/>
                    <a:gd name="connsiteY1474" fmla="*/ 1160615 h 2653250"/>
                    <a:gd name="connsiteX1475" fmla="*/ 3874282 w 4412618"/>
                    <a:gd name="connsiteY1475" fmla="*/ 1141211 h 2653250"/>
                    <a:gd name="connsiteX1476" fmla="*/ 3872848 w 4412618"/>
                    <a:gd name="connsiteY1476" fmla="*/ 1111746 h 2653250"/>
                    <a:gd name="connsiteX1477" fmla="*/ 3880356 w 4412618"/>
                    <a:gd name="connsiteY1477" fmla="*/ 1064412 h 2653250"/>
                    <a:gd name="connsiteX1478" fmla="*/ 3893735 w 4412618"/>
                    <a:gd name="connsiteY1478" fmla="*/ 1031540 h 2653250"/>
                    <a:gd name="connsiteX1479" fmla="*/ 3867138 w 4412618"/>
                    <a:gd name="connsiteY1479" fmla="*/ 1030533 h 2653250"/>
                    <a:gd name="connsiteX1480" fmla="*/ 3820628 w 4412618"/>
                    <a:gd name="connsiteY1480" fmla="*/ 1018971 h 2653250"/>
                    <a:gd name="connsiteX1481" fmla="*/ 3092490 w 4412618"/>
                    <a:gd name="connsiteY1481" fmla="*/ 1010225 h 2653250"/>
                    <a:gd name="connsiteX1482" fmla="*/ 3081264 w 4412618"/>
                    <a:gd name="connsiteY1482" fmla="*/ 1033276 h 2653250"/>
                    <a:gd name="connsiteX1483" fmla="*/ 3076802 w 4412618"/>
                    <a:gd name="connsiteY1483" fmla="*/ 1038767 h 2653250"/>
                    <a:gd name="connsiteX1484" fmla="*/ 3082763 w 4412618"/>
                    <a:gd name="connsiteY1484" fmla="*/ 1045440 h 2653250"/>
                    <a:gd name="connsiteX1485" fmla="*/ 3085097 w 4412618"/>
                    <a:gd name="connsiteY1485" fmla="*/ 1049715 h 2653250"/>
                    <a:gd name="connsiteX1486" fmla="*/ 3099599 w 4412618"/>
                    <a:gd name="connsiteY1486" fmla="*/ 1047391 h 2653250"/>
                    <a:gd name="connsiteX1487" fmla="*/ 3099708 w 4412618"/>
                    <a:gd name="connsiteY1487" fmla="*/ 1046927 h 2653250"/>
                    <a:gd name="connsiteX1488" fmla="*/ 3092750 w 4412618"/>
                    <a:gd name="connsiteY1488" fmla="*/ 1018262 h 2653250"/>
                    <a:gd name="connsiteX1489" fmla="*/ 1410759 w 4412618"/>
                    <a:gd name="connsiteY1489" fmla="*/ 987580 h 2653250"/>
                    <a:gd name="connsiteX1490" fmla="*/ 1388165 w 4412618"/>
                    <a:gd name="connsiteY1490" fmla="*/ 998982 h 2653250"/>
                    <a:gd name="connsiteX1491" fmla="*/ 1370428 w 4412618"/>
                    <a:gd name="connsiteY1491" fmla="*/ 1003287 h 2653250"/>
                    <a:gd name="connsiteX1492" fmla="*/ 1369964 w 4412618"/>
                    <a:gd name="connsiteY1492" fmla="*/ 1022876 h 2653250"/>
                    <a:gd name="connsiteX1493" fmla="*/ 1359058 w 4412618"/>
                    <a:gd name="connsiteY1493" fmla="*/ 1069545 h 2653250"/>
                    <a:gd name="connsiteX1494" fmla="*/ 1353341 w 4412618"/>
                    <a:gd name="connsiteY1494" fmla="*/ 1081118 h 2653250"/>
                    <a:gd name="connsiteX1495" fmla="*/ 1369029 w 4412618"/>
                    <a:gd name="connsiteY1495" fmla="*/ 1098678 h 2653250"/>
                    <a:gd name="connsiteX1496" fmla="*/ 1382665 w 4412618"/>
                    <a:gd name="connsiteY1496" fmla="*/ 1123644 h 2653250"/>
                    <a:gd name="connsiteX1497" fmla="*/ 1385846 w 4412618"/>
                    <a:gd name="connsiteY1497" fmla="*/ 1110031 h 2653250"/>
                    <a:gd name="connsiteX1498" fmla="*/ 1404085 w 4412618"/>
                    <a:gd name="connsiteY1498" fmla="*/ 1073110 h 2653250"/>
                    <a:gd name="connsiteX1499" fmla="*/ 1424498 w 4412618"/>
                    <a:gd name="connsiteY1499" fmla="*/ 1052302 h 2653250"/>
                    <a:gd name="connsiteX1500" fmla="*/ 1439044 w 4412618"/>
                    <a:gd name="connsiteY1500" fmla="*/ 1077561 h 2653250"/>
                    <a:gd name="connsiteX1501" fmla="*/ 1446968 w 4412618"/>
                    <a:gd name="connsiteY1501" fmla="*/ 1115561 h 2653250"/>
                    <a:gd name="connsiteX1502" fmla="*/ 1454916 w 4412618"/>
                    <a:gd name="connsiteY1502" fmla="*/ 1107459 h 2653250"/>
                    <a:gd name="connsiteX1503" fmla="*/ 1464573 w 4412618"/>
                    <a:gd name="connsiteY1503" fmla="*/ 1124229 h 2653250"/>
                    <a:gd name="connsiteX1504" fmla="*/ 1475785 w 4412618"/>
                    <a:gd name="connsiteY1504" fmla="*/ 1112270 h 2653250"/>
                    <a:gd name="connsiteX1505" fmla="*/ 1510041 w 4412618"/>
                    <a:gd name="connsiteY1505" fmla="*/ 1089415 h 2653250"/>
                    <a:gd name="connsiteX1506" fmla="*/ 1523659 w 4412618"/>
                    <a:gd name="connsiteY1506" fmla="*/ 1085625 h 2653250"/>
                    <a:gd name="connsiteX1507" fmla="*/ 1524564 w 4412618"/>
                    <a:gd name="connsiteY1507" fmla="*/ 1081129 h 2653250"/>
                    <a:gd name="connsiteX1508" fmla="*/ 1526069 w 4412618"/>
                    <a:gd name="connsiteY1508" fmla="*/ 1077834 h 2653250"/>
                    <a:gd name="connsiteX1509" fmla="*/ 1508775 w 4412618"/>
                    <a:gd name="connsiteY1509" fmla="*/ 1064208 h 2653250"/>
                    <a:gd name="connsiteX1510" fmla="*/ 1508751 w 4412618"/>
                    <a:gd name="connsiteY1510" fmla="*/ 1064172 h 2653250"/>
                    <a:gd name="connsiteX1511" fmla="*/ 1501725 w 4412618"/>
                    <a:gd name="connsiteY1511" fmla="*/ 1063155 h 2653250"/>
                    <a:gd name="connsiteX1512" fmla="*/ 1427875 w 4412618"/>
                    <a:gd name="connsiteY1512" fmla="*/ 1014340 h 2653250"/>
                    <a:gd name="connsiteX1513" fmla="*/ 946828 w 4412618"/>
                    <a:gd name="connsiteY1513" fmla="*/ 982327 h 2653250"/>
                    <a:gd name="connsiteX1514" fmla="*/ 937575 w 4412618"/>
                    <a:gd name="connsiteY1514" fmla="*/ 1021922 h 2653250"/>
                    <a:gd name="connsiteX1515" fmla="*/ 933724 w 4412618"/>
                    <a:gd name="connsiteY1515" fmla="*/ 1029718 h 2653250"/>
                    <a:gd name="connsiteX1516" fmla="*/ 956871 w 4412618"/>
                    <a:gd name="connsiteY1516" fmla="*/ 1018331 h 2653250"/>
                    <a:gd name="connsiteX1517" fmla="*/ 984583 w 4412618"/>
                    <a:gd name="connsiteY1517" fmla="*/ 1011903 h 2653250"/>
                    <a:gd name="connsiteX1518" fmla="*/ 972325 w 4412618"/>
                    <a:gd name="connsiteY1518" fmla="*/ 1005182 h 2653250"/>
                    <a:gd name="connsiteX1519" fmla="*/ 1811766 w 4412618"/>
                    <a:gd name="connsiteY1519" fmla="*/ 969047 h 2653250"/>
                    <a:gd name="connsiteX1520" fmla="*/ 1773597 w 4412618"/>
                    <a:gd name="connsiteY1520" fmla="*/ 981895 h 2653250"/>
                    <a:gd name="connsiteX1521" fmla="*/ 1725889 w 4412618"/>
                    <a:gd name="connsiteY1521" fmla="*/ 986459 h 2653250"/>
                    <a:gd name="connsiteX1522" fmla="*/ 1691124 w 4412618"/>
                    <a:gd name="connsiteY1522" fmla="*/ 982604 h 2653250"/>
                    <a:gd name="connsiteX1523" fmla="*/ 1687642 w 4412618"/>
                    <a:gd name="connsiteY1523" fmla="*/ 985689 h 2653250"/>
                    <a:gd name="connsiteX1524" fmla="*/ 1643747 w 4412618"/>
                    <a:gd name="connsiteY1524" fmla="*/ 1004930 h 2653250"/>
                    <a:gd name="connsiteX1525" fmla="*/ 1631057 w 4412618"/>
                    <a:gd name="connsiteY1525" fmla="*/ 1007290 h 2653250"/>
                    <a:gd name="connsiteX1526" fmla="*/ 1626404 w 4412618"/>
                    <a:gd name="connsiteY1526" fmla="*/ 1030374 h 2653250"/>
                    <a:gd name="connsiteX1527" fmla="*/ 1614591 w 4412618"/>
                    <a:gd name="connsiteY1527" fmla="*/ 1056253 h 2653250"/>
                    <a:gd name="connsiteX1528" fmla="*/ 1627395 w 4412618"/>
                    <a:gd name="connsiteY1528" fmla="*/ 1050640 h 2653250"/>
                    <a:gd name="connsiteX1529" fmla="*/ 1667882 w 4412618"/>
                    <a:gd name="connsiteY1529" fmla="*/ 1043110 h 2653250"/>
                    <a:gd name="connsiteX1530" fmla="*/ 1696772 w 4412618"/>
                    <a:gd name="connsiteY1530" fmla="*/ 1046979 h 2653250"/>
                    <a:gd name="connsiteX1531" fmla="*/ 1685272 w 4412618"/>
                    <a:gd name="connsiteY1531" fmla="*/ 1073762 h 2653250"/>
                    <a:gd name="connsiteX1532" fmla="*/ 1658039 w 4412618"/>
                    <a:gd name="connsiteY1532" fmla="*/ 1104653 h 2653250"/>
                    <a:gd name="connsiteX1533" fmla="*/ 1637463 w 4412618"/>
                    <a:gd name="connsiteY1533" fmla="*/ 1119313 h 2653250"/>
                    <a:gd name="connsiteX1534" fmla="*/ 1679509 w 4412618"/>
                    <a:gd name="connsiteY1534" fmla="*/ 1123977 h 2653250"/>
                    <a:gd name="connsiteX1535" fmla="*/ 1718336 w 4412618"/>
                    <a:gd name="connsiteY1535" fmla="*/ 1137699 h 2653250"/>
                    <a:gd name="connsiteX1536" fmla="*/ 1741422 w 4412618"/>
                    <a:gd name="connsiteY1536" fmla="*/ 1155494 h 2653250"/>
                    <a:gd name="connsiteX1537" fmla="*/ 1718071 w 4412618"/>
                    <a:gd name="connsiteY1537" fmla="*/ 1172939 h 2653250"/>
                    <a:gd name="connsiteX1538" fmla="*/ 1631333 w 4412618"/>
                    <a:gd name="connsiteY1538" fmla="*/ 1190641 h 2653250"/>
                    <a:gd name="connsiteX1539" fmla="*/ 1544871 w 4412618"/>
                    <a:gd name="connsiteY1539" fmla="*/ 1171634 h 2653250"/>
                    <a:gd name="connsiteX1540" fmla="*/ 1527554 w 4412618"/>
                    <a:gd name="connsiteY1540" fmla="*/ 1158286 h 2653250"/>
                    <a:gd name="connsiteX1541" fmla="*/ 1516340 w 4412618"/>
                    <a:gd name="connsiteY1541" fmla="*/ 1156784 h 2653250"/>
                    <a:gd name="connsiteX1542" fmla="*/ 1500274 w 4412618"/>
                    <a:gd name="connsiteY1542" fmla="*/ 1190790 h 2653250"/>
                    <a:gd name="connsiteX1543" fmla="*/ 1476855 w 4412618"/>
                    <a:gd name="connsiteY1543" fmla="*/ 1215769 h 2653250"/>
                    <a:gd name="connsiteX1544" fmla="*/ 1476732 w 4412618"/>
                    <a:gd name="connsiteY1544" fmla="*/ 1220944 h 2653250"/>
                    <a:gd name="connsiteX1545" fmla="*/ 1465827 w 4412618"/>
                    <a:gd name="connsiteY1545" fmla="*/ 1267613 h 2653250"/>
                    <a:gd name="connsiteX1546" fmla="*/ 1460110 w 4412618"/>
                    <a:gd name="connsiteY1546" fmla="*/ 1279186 h 2653250"/>
                    <a:gd name="connsiteX1547" fmla="*/ 1475799 w 4412618"/>
                    <a:gd name="connsiteY1547" fmla="*/ 1296747 h 2653250"/>
                    <a:gd name="connsiteX1548" fmla="*/ 1489434 w 4412618"/>
                    <a:gd name="connsiteY1548" fmla="*/ 1321713 h 2653250"/>
                    <a:gd name="connsiteX1549" fmla="*/ 1492616 w 4412618"/>
                    <a:gd name="connsiteY1549" fmla="*/ 1308099 h 2653250"/>
                    <a:gd name="connsiteX1550" fmla="*/ 1510854 w 4412618"/>
                    <a:gd name="connsiteY1550" fmla="*/ 1271178 h 2653250"/>
                    <a:gd name="connsiteX1551" fmla="*/ 1531266 w 4412618"/>
                    <a:gd name="connsiteY1551" fmla="*/ 1250371 h 2653250"/>
                    <a:gd name="connsiteX1552" fmla="*/ 1545813 w 4412618"/>
                    <a:gd name="connsiteY1552" fmla="*/ 1275628 h 2653250"/>
                    <a:gd name="connsiteX1553" fmla="*/ 1554219 w 4412618"/>
                    <a:gd name="connsiteY1553" fmla="*/ 1315943 h 2653250"/>
                    <a:gd name="connsiteX1554" fmla="*/ 1553621 w 4412618"/>
                    <a:gd name="connsiteY1554" fmla="*/ 1341200 h 2653250"/>
                    <a:gd name="connsiteX1555" fmla="*/ 1574502 w 4412618"/>
                    <a:gd name="connsiteY1555" fmla="*/ 1318927 h 2653250"/>
                    <a:gd name="connsiteX1556" fmla="*/ 1565439 w 4412618"/>
                    <a:gd name="connsiteY1556" fmla="*/ 1309574 h 2653250"/>
                    <a:gd name="connsiteX1557" fmla="*/ 1556010 w 4412618"/>
                    <a:gd name="connsiteY1557" fmla="*/ 1281992 h 2653250"/>
                    <a:gd name="connsiteX1558" fmla="*/ 1585111 w 4412618"/>
                    <a:gd name="connsiteY1558" fmla="*/ 1280334 h 2653250"/>
                    <a:gd name="connsiteX1559" fmla="*/ 1615433 w 4412618"/>
                    <a:gd name="connsiteY1559" fmla="*/ 1288402 h 2653250"/>
                    <a:gd name="connsiteX1560" fmla="*/ 1616810 w 4412618"/>
                    <a:gd name="connsiteY1560" fmla="*/ 1287482 h 2653250"/>
                    <a:gd name="connsiteX1561" fmla="*/ 1643814 w 4412618"/>
                    <a:gd name="connsiteY1561" fmla="*/ 1279969 h 2653250"/>
                    <a:gd name="connsiteX1562" fmla="*/ 1640153 w 4412618"/>
                    <a:gd name="connsiteY1562" fmla="*/ 1250299 h 2653250"/>
                    <a:gd name="connsiteX1563" fmla="*/ 1645778 w 4412618"/>
                    <a:gd name="connsiteY1563" fmla="*/ 1221699 h 2653250"/>
                    <a:gd name="connsiteX1564" fmla="*/ 1671809 w 4412618"/>
                    <a:gd name="connsiteY1564" fmla="*/ 1234812 h 2653250"/>
                    <a:gd name="connsiteX1565" fmla="*/ 1700980 w 4412618"/>
                    <a:gd name="connsiteY1565" fmla="*/ 1263881 h 2653250"/>
                    <a:gd name="connsiteX1566" fmla="*/ 1714356 w 4412618"/>
                    <a:gd name="connsiteY1566" fmla="*/ 1285314 h 2653250"/>
                    <a:gd name="connsiteX1567" fmla="*/ 1721577 w 4412618"/>
                    <a:gd name="connsiteY1567" fmla="*/ 1243631 h 2653250"/>
                    <a:gd name="connsiteX1568" fmla="*/ 1737645 w 4412618"/>
                    <a:gd name="connsiteY1568" fmla="*/ 1205714 h 2653250"/>
                    <a:gd name="connsiteX1569" fmla="*/ 1756816 w 4412618"/>
                    <a:gd name="connsiteY1569" fmla="*/ 1183757 h 2653250"/>
                    <a:gd name="connsiteX1570" fmla="*/ 1772803 w 4412618"/>
                    <a:gd name="connsiteY1570" fmla="*/ 1208130 h 2653250"/>
                    <a:gd name="connsiteX1571" fmla="*/ 1785177 w 4412618"/>
                    <a:gd name="connsiteY1571" fmla="*/ 1295787 h 2653250"/>
                    <a:gd name="connsiteX1572" fmla="*/ 1776994 w 4412618"/>
                    <a:gd name="connsiteY1572" fmla="*/ 1343010 h 2653250"/>
                    <a:gd name="connsiteX1573" fmla="*/ 1771958 w 4412618"/>
                    <a:gd name="connsiteY1573" fmla="*/ 1354895 h 2653250"/>
                    <a:gd name="connsiteX1574" fmla="*/ 1788638 w 4412618"/>
                    <a:gd name="connsiteY1574" fmla="*/ 1371516 h 2653250"/>
                    <a:gd name="connsiteX1575" fmla="*/ 1803699 w 4412618"/>
                    <a:gd name="connsiteY1575" fmla="*/ 1395649 h 2653250"/>
                    <a:gd name="connsiteX1576" fmla="*/ 1806086 w 4412618"/>
                    <a:gd name="connsiteY1576" fmla="*/ 1381875 h 2653250"/>
                    <a:gd name="connsiteX1577" fmla="*/ 1822153 w 4412618"/>
                    <a:gd name="connsiteY1577" fmla="*/ 1343958 h 2653250"/>
                    <a:gd name="connsiteX1578" fmla="*/ 1841325 w 4412618"/>
                    <a:gd name="connsiteY1578" fmla="*/ 1322002 h 2653250"/>
                    <a:gd name="connsiteX1579" fmla="*/ 1857311 w 4412618"/>
                    <a:gd name="connsiteY1579" fmla="*/ 1346374 h 2653250"/>
                    <a:gd name="connsiteX1580" fmla="*/ 1867425 w 4412618"/>
                    <a:gd name="connsiteY1580" fmla="*/ 1383852 h 2653250"/>
                    <a:gd name="connsiteX1581" fmla="*/ 1874890 w 4412618"/>
                    <a:gd name="connsiteY1581" fmla="*/ 1375303 h 2653250"/>
                    <a:gd name="connsiteX1582" fmla="*/ 1885504 w 4412618"/>
                    <a:gd name="connsiteY1582" fmla="*/ 1391483 h 2653250"/>
                    <a:gd name="connsiteX1583" fmla="*/ 1896003 w 4412618"/>
                    <a:gd name="connsiteY1583" fmla="*/ 1378896 h 2653250"/>
                    <a:gd name="connsiteX1584" fmla="*/ 1928876 w 4412618"/>
                    <a:gd name="connsiteY1584" fmla="*/ 1354092 h 2653250"/>
                    <a:gd name="connsiteX1585" fmla="*/ 1956457 w 4412618"/>
                    <a:gd name="connsiteY1585" fmla="*/ 1344664 h 2653250"/>
                    <a:gd name="connsiteX1586" fmla="*/ 1958116 w 4412618"/>
                    <a:gd name="connsiteY1586" fmla="*/ 1373764 h 2653250"/>
                    <a:gd name="connsiteX1587" fmla="*/ 1925003 w 4412618"/>
                    <a:gd name="connsiteY1587" fmla="*/ 1455863 h 2653250"/>
                    <a:gd name="connsiteX1588" fmla="*/ 1903073 w 4412618"/>
                    <a:gd name="connsiteY1588" fmla="*/ 1482158 h 2653250"/>
                    <a:gd name="connsiteX1589" fmla="*/ 1903250 w 4412618"/>
                    <a:gd name="connsiteY1589" fmla="*/ 1487332 h 2653250"/>
                    <a:gd name="connsiteX1590" fmla="*/ 1895068 w 4412618"/>
                    <a:gd name="connsiteY1590" fmla="*/ 1534555 h 2653250"/>
                    <a:gd name="connsiteX1591" fmla="*/ 1890032 w 4412618"/>
                    <a:gd name="connsiteY1591" fmla="*/ 1546439 h 2653250"/>
                    <a:gd name="connsiteX1592" fmla="*/ 1906712 w 4412618"/>
                    <a:gd name="connsiteY1592" fmla="*/ 1563060 h 2653250"/>
                    <a:gd name="connsiteX1593" fmla="*/ 1921773 w 4412618"/>
                    <a:gd name="connsiteY1593" fmla="*/ 1587194 h 2653250"/>
                    <a:gd name="connsiteX1594" fmla="*/ 1924159 w 4412618"/>
                    <a:gd name="connsiteY1594" fmla="*/ 1573419 h 2653250"/>
                    <a:gd name="connsiteX1595" fmla="*/ 1940227 w 4412618"/>
                    <a:gd name="connsiteY1595" fmla="*/ 1535502 h 2653250"/>
                    <a:gd name="connsiteX1596" fmla="*/ 1959399 w 4412618"/>
                    <a:gd name="connsiteY1596" fmla="*/ 1513546 h 2653250"/>
                    <a:gd name="connsiteX1597" fmla="*/ 1975385 w 4412618"/>
                    <a:gd name="connsiteY1597" fmla="*/ 1537918 h 2653250"/>
                    <a:gd name="connsiteX1598" fmla="*/ 1986115 w 4412618"/>
                    <a:gd name="connsiteY1598" fmla="*/ 1577678 h 2653250"/>
                    <a:gd name="connsiteX1599" fmla="*/ 1986982 w 4412618"/>
                    <a:gd name="connsiteY1599" fmla="*/ 1602927 h 2653250"/>
                    <a:gd name="connsiteX1600" fmla="*/ 2014077 w 4412618"/>
                    <a:gd name="connsiteY1600" fmla="*/ 1570440 h 2653250"/>
                    <a:gd name="connsiteX1601" fmla="*/ 2046950 w 4412618"/>
                    <a:gd name="connsiteY1601" fmla="*/ 1545636 h 2653250"/>
                    <a:gd name="connsiteX1602" fmla="*/ 2074532 w 4412618"/>
                    <a:gd name="connsiteY1602" fmla="*/ 1536207 h 2653250"/>
                    <a:gd name="connsiteX1603" fmla="*/ 2076190 w 4412618"/>
                    <a:gd name="connsiteY1603" fmla="*/ 1565308 h 2653250"/>
                    <a:gd name="connsiteX1604" fmla="*/ 2043077 w 4412618"/>
                    <a:gd name="connsiteY1604" fmla="*/ 1647408 h 2653250"/>
                    <a:gd name="connsiteX1605" fmla="*/ 1979506 w 4412618"/>
                    <a:gd name="connsiteY1605" fmla="*/ 1709016 h 2653250"/>
                    <a:gd name="connsiteX1606" fmla="*/ 1958817 w 4412618"/>
                    <a:gd name="connsiteY1606" fmla="*/ 1716089 h 2653250"/>
                    <a:gd name="connsiteX1607" fmla="*/ 1944747 w 4412618"/>
                    <a:gd name="connsiteY1607" fmla="*/ 1732203 h 2653250"/>
                    <a:gd name="connsiteX1608" fmla="*/ 1939048 w 4412618"/>
                    <a:gd name="connsiteY1608" fmla="*/ 1747601 h 2653250"/>
                    <a:gd name="connsiteX1609" fmla="*/ 1912631 w 4412618"/>
                    <a:gd name="connsiteY1609" fmla="*/ 1787589 h 2653250"/>
                    <a:gd name="connsiteX1610" fmla="*/ 1888318 w 4412618"/>
                    <a:gd name="connsiteY1610" fmla="*/ 1811696 h 2653250"/>
                    <a:gd name="connsiteX1611" fmla="*/ 1888006 w 4412618"/>
                    <a:gd name="connsiteY1611" fmla="*/ 1816866 h 2653250"/>
                    <a:gd name="connsiteX1612" fmla="*/ 1875405 w 4412618"/>
                    <a:gd name="connsiteY1612" fmla="*/ 1863105 h 2653250"/>
                    <a:gd name="connsiteX1613" fmla="*/ 1869269 w 4412618"/>
                    <a:gd name="connsiteY1613" fmla="*/ 1874462 h 2653250"/>
                    <a:gd name="connsiteX1614" fmla="*/ 1884307 w 4412618"/>
                    <a:gd name="connsiteY1614" fmla="*/ 1892583 h 2653250"/>
                    <a:gd name="connsiteX1615" fmla="*/ 1897022 w 4412618"/>
                    <a:gd name="connsiteY1615" fmla="*/ 1918030 h 2653250"/>
                    <a:gd name="connsiteX1616" fmla="*/ 1900698 w 4412618"/>
                    <a:gd name="connsiteY1616" fmla="*/ 1904542 h 2653250"/>
                    <a:gd name="connsiteX1617" fmla="*/ 1920271 w 4412618"/>
                    <a:gd name="connsiteY1617" fmla="*/ 1868310 h 2653250"/>
                    <a:gd name="connsiteX1618" fmla="*/ 1941429 w 4412618"/>
                    <a:gd name="connsiteY1618" fmla="*/ 1848261 h 2653250"/>
                    <a:gd name="connsiteX1619" fmla="*/ 1955045 w 4412618"/>
                    <a:gd name="connsiteY1619" fmla="*/ 1874033 h 2653250"/>
                    <a:gd name="connsiteX1620" fmla="*/ 1961974 w 4412618"/>
                    <a:gd name="connsiteY1620" fmla="*/ 1914627 h 2653250"/>
                    <a:gd name="connsiteX1621" fmla="*/ 1960455 w 4412618"/>
                    <a:gd name="connsiteY1621" fmla="*/ 1939846 h 2653250"/>
                    <a:gd name="connsiteX1622" fmla="*/ 1970593 w 4412618"/>
                    <a:gd name="connsiteY1622" fmla="*/ 1929794 h 2653250"/>
                    <a:gd name="connsiteX1623" fmla="*/ 1963611 w 4412618"/>
                    <a:gd name="connsiteY1623" fmla="*/ 1902947 h 2653250"/>
                    <a:gd name="connsiteX1624" fmla="*/ 1992754 w 4412618"/>
                    <a:gd name="connsiteY1624" fmla="*/ 1903475 h 2653250"/>
                    <a:gd name="connsiteX1625" fmla="*/ 1998144 w 4412618"/>
                    <a:gd name="connsiteY1625" fmla="*/ 1905351 h 2653250"/>
                    <a:gd name="connsiteX1626" fmla="*/ 2025563 w 4412618"/>
                    <a:gd name="connsiteY1626" fmla="*/ 1888470 h 2653250"/>
                    <a:gd name="connsiteX1627" fmla="*/ 2027022 w 4412618"/>
                    <a:gd name="connsiteY1627" fmla="*/ 1888121 h 2653250"/>
                    <a:gd name="connsiteX1628" fmla="*/ 2002597 w 4412618"/>
                    <a:gd name="connsiteY1628" fmla="*/ 1847268 h 2653250"/>
                    <a:gd name="connsiteX1629" fmla="*/ 1990051 w 4412618"/>
                    <a:gd name="connsiteY1629" fmla="*/ 1808045 h 2653250"/>
                    <a:gd name="connsiteX1630" fmla="*/ 1990267 w 4412618"/>
                    <a:gd name="connsiteY1630" fmla="*/ 1778897 h 2653250"/>
                    <a:gd name="connsiteX1631" fmla="*/ 2018280 w 4412618"/>
                    <a:gd name="connsiteY1631" fmla="*/ 1786949 h 2653250"/>
                    <a:gd name="connsiteX1632" fmla="*/ 2052342 w 4412618"/>
                    <a:gd name="connsiteY1632" fmla="*/ 1810092 h 2653250"/>
                    <a:gd name="connsiteX1633" fmla="*/ 2071623 w 4412618"/>
                    <a:gd name="connsiteY1633" fmla="*/ 1831010 h 2653250"/>
                    <a:gd name="connsiteX1634" fmla="*/ 2071409 w 4412618"/>
                    <a:gd name="connsiteY1634" fmla="*/ 1817031 h 2653250"/>
                    <a:gd name="connsiteX1635" fmla="*/ 2080156 w 4412618"/>
                    <a:gd name="connsiteY1635" fmla="*/ 1776790 h 2653250"/>
                    <a:gd name="connsiteX1636" fmla="*/ 2094916 w 4412618"/>
                    <a:gd name="connsiteY1636" fmla="*/ 1751655 h 2653250"/>
                    <a:gd name="connsiteX1637" fmla="*/ 2115151 w 4412618"/>
                    <a:gd name="connsiteY1637" fmla="*/ 1772634 h 2653250"/>
                    <a:gd name="connsiteX1638" fmla="*/ 2133078 w 4412618"/>
                    <a:gd name="connsiteY1638" fmla="*/ 1809709 h 2653250"/>
                    <a:gd name="connsiteX1639" fmla="*/ 2138619 w 4412618"/>
                    <a:gd name="connsiteY1639" fmla="*/ 1834358 h 2653250"/>
                    <a:gd name="connsiteX1640" fmla="*/ 2159210 w 4412618"/>
                    <a:gd name="connsiteY1640" fmla="*/ 1797404 h 2653250"/>
                    <a:gd name="connsiteX1641" fmla="*/ 2186905 w 4412618"/>
                    <a:gd name="connsiteY1641" fmla="*/ 1766927 h 2653250"/>
                    <a:gd name="connsiteX1642" fmla="*/ 2195342 w 4412618"/>
                    <a:gd name="connsiteY1642" fmla="*/ 1762138 h 2653250"/>
                    <a:gd name="connsiteX1643" fmla="*/ 2157712 w 4412618"/>
                    <a:gd name="connsiteY1643" fmla="*/ 1742852 h 2653250"/>
                    <a:gd name="connsiteX1644" fmla="*/ 2126290 w 4412618"/>
                    <a:gd name="connsiteY1644" fmla="*/ 1716232 h 2653250"/>
                    <a:gd name="connsiteX1645" fmla="*/ 2114844 w 4412618"/>
                    <a:gd name="connsiteY1645" fmla="*/ 1697603 h 2653250"/>
                    <a:gd name="connsiteX1646" fmla="*/ 2095486 w 4412618"/>
                    <a:gd name="connsiteY1646" fmla="*/ 1687121 h 2653250"/>
                    <a:gd name="connsiteX1647" fmla="*/ 2115749 w 4412618"/>
                    <a:gd name="connsiteY1647" fmla="*/ 1666169 h 2653250"/>
                    <a:gd name="connsiteX1648" fmla="*/ 2115786 w 4412618"/>
                    <a:gd name="connsiteY1648" fmla="*/ 1666149 h 2653250"/>
                    <a:gd name="connsiteX1649" fmla="*/ 2117510 w 4412618"/>
                    <a:gd name="connsiteY1649" fmla="*/ 1659261 h 2653250"/>
                    <a:gd name="connsiteX1650" fmla="*/ 2144594 w 4412618"/>
                    <a:gd name="connsiteY1650" fmla="*/ 1626138 h 2653250"/>
                    <a:gd name="connsiteX1651" fmla="*/ 2130708 w 4412618"/>
                    <a:gd name="connsiteY1651" fmla="*/ 1602989 h 2653250"/>
                    <a:gd name="connsiteX1652" fmla="*/ 2130698 w 4412618"/>
                    <a:gd name="connsiteY1652" fmla="*/ 1602948 h 2653250"/>
                    <a:gd name="connsiteX1653" fmla="*/ 2124491 w 4412618"/>
                    <a:gd name="connsiteY1653" fmla="*/ 1599501 h 2653250"/>
                    <a:gd name="connsiteX1654" fmla="*/ 2072797 w 4412618"/>
                    <a:gd name="connsiteY1654" fmla="*/ 1527635 h 2653250"/>
                    <a:gd name="connsiteX1655" fmla="*/ 2054701 w 4412618"/>
                    <a:gd name="connsiteY1655" fmla="*/ 1440979 h 2653250"/>
                    <a:gd name="connsiteX1656" fmla="*/ 2059553 w 4412618"/>
                    <a:gd name="connsiteY1656" fmla="*/ 1420668 h 2653250"/>
                    <a:gd name="connsiteX1657" fmla="*/ 2046923 w 4412618"/>
                    <a:gd name="connsiteY1657" fmla="*/ 1416312 h 2653250"/>
                    <a:gd name="connsiteX1658" fmla="*/ 2006353 w 4412618"/>
                    <a:gd name="connsiteY1658" fmla="*/ 1390797 h 2653250"/>
                    <a:gd name="connsiteX1659" fmla="*/ 1949486 w 4412618"/>
                    <a:gd name="connsiteY1659" fmla="*/ 1322952 h 2653250"/>
                    <a:gd name="connsiteX1660" fmla="*/ 1943922 w 4412618"/>
                    <a:gd name="connsiteY1660" fmla="*/ 1301807 h 2653250"/>
                    <a:gd name="connsiteX1661" fmla="*/ 1928427 w 4412618"/>
                    <a:gd name="connsiteY1661" fmla="*/ 1286171 h 2653250"/>
                    <a:gd name="connsiteX1662" fmla="*/ 1930125 w 4412618"/>
                    <a:gd name="connsiteY1662" fmla="*/ 1285224 h 2653250"/>
                    <a:gd name="connsiteX1663" fmla="*/ 1910151 w 4412618"/>
                    <a:gd name="connsiteY1663" fmla="*/ 1281024 h 2653250"/>
                    <a:gd name="connsiteX1664" fmla="*/ 1884916 w 4412618"/>
                    <a:gd name="connsiteY1664" fmla="*/ 1266436 h 2653250"/>
                    <a:gd name="connsiteX1665" fmla="*/ 1905758 w 4412618"/>
                    <a:gd name="connsiteY1665" fmla="*/ 1246059 h 2653250"/>
                    <a:gd name="connsiteX1666" fmla="*/ 1942710 w 4412618"/>
                    <a:gd name="connsiteY1666" fmla="*/ 1227881 h 2653250"/>
                    <a:gd name="connsiteX1667" fmla="*/ 1970421 w 4412618"/>
                    <a:gd name="connsiteY1667" fmla="*/ 1221453 h 2653250"/>
                    <a:gd name="connsiteX1668" fmla="*/ 1958163 w 4412618"/>
                    <a:gd name="connsiteY1668" fmla="*/ 1214731 h 2653250"/>
                    <a:gd name="connsiteX1669" fmla="*/ 1927498 w 4412618"/>
                    <a:gd name="connsiteY1669" fmla="*/ 1187244 h 2653250"/>
                    <a:gd name="connsiteX1670" fmla="*/ 1912938 w 4412618"/>
                    <a:gd name="connsiteY1670" fmla="*/ 1161993 h 2653250"/>
                    <a:gd name="connsiteX1671" fmla="*/ 1941176 w 4412618"/>
                    <a:gd name="connsiteY1671" fmla="*/ 1154766 h 2653250"/>
                    <a:gd name="connsiteX1672" fmla="*/ 1959489 w 4412618"/>
                    <a:gd name="connsiteY1672" fmla="*/ 1155984 h 2653250"/>
                    <a:gd name="connsiteX1673" fmla="*/ 1952874 w 4412618"/>
                    <a:gd name="connsiteY1673" fmla="*/ 1126945 h 2653250"/>
                    <a:gd name="connsiteX1674" fmla="*/ 1952567 w 4412618"/>
                    <a:gd name="connsiteY1674" fmla="*/ 1110016 h 2653250"/>
                    <a:gd name="connsiteX1675" fmla="*/ 1928269 w 4412618"/>
                    <a:gd name="connsiteY1675" fmla="*/ 1081259 h 2653250"/>
                    <a:gd name="connsiteX1676" fmla="*/ 1893618 w 4412618"/>
                    <a:gd name="connsiteY1676" fmla="*/ 1089296 h 2653250"/>
                    <a:gd name="connsiteX1677" fmla="*/ 1805403 w 4412618"/>
                    <a:gd name="connsiteY1677" fmla="*/ 1081880 h 2653250"/>
                    <a:gd name="connsiteX1678" fmla="*/ 1780169 w 4412618"/>
                    <a:gd name="connsiteY1678" fmla="*/ 1067291 h 2653250"/>
                    <a:gd name="connsiteX1679" fmla="*/ 1801010 w 4412618"/>
                    <a:gd name="connsiteY1679" fmla="*/ 1046913 h 2653250"/>
                    <a:gd name="connsiteX1680" fmla="*/ 1837963 w 4412618"/>
                    <a:gd name="connsiteY1680" fmla="*/ 1028735 h 2653250"/>
                    <a:gd name="connsiteX1681" fmla="*/ 1865674 w 4412618"/>
                    <a:gd name="connsiteY1681" fmla="*/ 1022308 h 2653250"/>
                    <a:gd name="connsiteX1682" fmla="*/ 1853416 w 4412618"/>
                    <a:gd name="connsiteY1682" fmla="*/ 1015587 h 2653250"/>
                    <a:gd name="connsiteX1683" fmla="*/ 1822751 w 4412618"/>
                    <a:gd name="connsiteY1683" fmla="*/ 988099 h 2653250"/>
                    <a:gd name="connsiteX1684" fmla="*/ 2338282 w 4412618"/>
                    <a:gd name="connsiteY1684" fmla="*/ 966160 h 2653250"/>
                    <a:gd name="connsiteX1685" fmla="*/ 2315698 w 4412618"/>
                    <a:gd name="connsiteY1685" fmla="*/ 978745 h 2653250"/>
                    <a:gd name="connsiteX1686" fmla="*/ 2285030 w 4412618"/>
                    <a:gd name="connsiteY1686" fmla="*/ 984690 h 2653250"/>
                    <a:gd name="connsiteX1687" fmla="*/ 2283430 w 4412618"/>
                    <a:gd name="connsiteY1687" fmla="*/ 1007395 h 2653250"/>
                    <a:gd name="connsiteX1688" fmla="*/ 2280887 w 4412618"/>
                    <a:gd name="connsiteY1688" fmla="*/ 1015631 h 2653250"/>
                    <a:gd name="connsiteX1689" fmla="*/ 2286917 w 4412618"/>
                    <a:gd name="connsiteY1689" fmla="*/ 1024950 h 2653250"/>
                    <a:gd name="connsiteX1690" fmla="*/ 2299100 w 4412618"/>
                    <a:gd name="connsiteY1690" fmla="*/ 1017618 h 2653250"/>
                    <a:gd name="connsiteX1691" fmla="*/ 2309880 w 4412618"/>
                    <a:gd name="connsiteY1691" fmla="*/ 995610 h 2653250"/>
                    <a:gd name="connsiteX1692" fmla="*/ 3287679 w 4412618"/>
                    <a:gd name="connsiteY1692" fmla="*/ 946208 h 2653250"/>
                    <a:gd name="connsiteX1693" fmla="*/ 3274430 w 4412618"/>
                    <a:gd name="connsiteY1693" fmla="*/ 949987 h 2653250"/>
                    <a:gd name="connsiteX1694" fmla="*/ 3261275 w 4412618"/>
                    <a:gd name="connsiteY1694" fmla="*/ 950627 h 2653250"/>
                    <a:gd name="connsiteX1695" fmla="*/ 3271471 w 4412618"/>
                    <a:gd name="connsiteY1695" fmla="*/ 969877 h 2653250"/>
                    <a:gd name="connsiteX1696" fmla="*/ 3277859 w 4412618"/>
                    <a:gd name="connsiteY1696" fmla="*/ 994102 h 2653250"/>
                    <a:gd name="connsiteX1697" fmla="*/ 3278050 w 4412618"/>
                    <a:gd name="connsiteY1697" fmla="*/ 994037 h 2653250"/>
                    <a:gd name="connsiteX1698" fmla="*/ 3287564 w 4412618"/>
                    <a:gd name="connsiteY1698" fmla="*/ 975383 h 2653250"/>
                    <a:gd name="connsiteX1699" fmla="*/ 2760474 w 4412618"/>
                    <a:gd name="connsiteY1699" fmla="*/ 926696 h 2653250"/>
                    <a:gd name="connsiteX1700" fmla="*/ 2752582 w 4412618"/>
                    <a:gd name="connsiteY1700" fmla="*/ 944504 h 2653250"/>
                    <a:gd name="connsiteX1701" fmla="*/ 2720661 w 4412618"/>
                    <a:gd name="connsiteY1701" fmla="*/ 980253 h 2653250"/>
                    <a:gd name="connsiteX1702" fmla="*/ 2710100 w 4412618"/>
                    <a:gd name="connsiteY1702" fmla="*/ 987676 h 2653250"/>
                    <a:gd name="connsiteX1703" fmla="*/ 2715464 w 4412618"/>
                    <a:gd name="connsiteY1703" fmla="*/ 1010603 h 2653250"/>
                    <a:gd name="connsiteX1704" fmla="*/ 2715481 w 4412618"/>
                    <a:gd name="connsiteY1704" fmla="*/ 1039050 h 2653250"/>
                    <a:gd name="connsiteX1705" fmla="*/ 2724791 w 4412618"/>
                    <a:gd name="connsiteY1705" fmla="*/ 1028622 h 2653250"/>
                    <a:gd name="connsiteX1706" fmla="*/ 2758483 w 4412618"/>
                    <a:gd name="connsiteY1706" fmla="*/ 1004943 h 2653250"/>
                    <a:gd name="connsiteX1707" fmla="*/ 2786366 w 4412618"/>
                    <a:gd name="connsiteY1707" fmla="*/ 996450 h 2653250"/>
                    <a:gd name="connsiteX1708" fmla="*/ 2787043 w 4412618"/>
                    <a:gd name="connsiteY1708" fmla="*/ 1025590 h 2653250"/>
                    <a:gd name="connsiteX1709" fmla="*/ 2775803 w 4412618"/>
                    <a:gd name="connsiteY1709" fmla="*/ 1062746 h 2653250"/>
                    <a:gd name="connsiteX1710" fmla="*/ 2786660 w 4412618"/>
                    <a:gd name="connsiteY1710" fmla="*/ 1059438 h 2653250"/>
                    <a:gd name="connsiteX1711" fmla="*/ 2787109 w 4412618"/>
                    <a:gd name="connsiteY1711" fmla="*/ 1078784 h 2653250"/>
                    <a:gd name="connsiteX1712" fmla="*/ 2802677 w 4412618"/>
                    <a:gd name="connsiteY1712" fmla="*/ 1073654 h 2653250"/>
                    <a:gd name="connsiteX1713" fmla="*/ 2843696 w 4412618"/>
                    <a:gd name="connsiteY1713" fmla="*/ 1069993 h 2653250"/>
                    <a:gd name="connsiteX1714" fmla="*/ 2872089 w 4412618"/>
                    <a:gd name="connsiteY1714" fmla="*/ 1076579 h 2653250"/>
                    <a:gd name="connsiteX1715" fmla="*/ 2858105 w 4412618"/>
                    <a:gd name="connsiteY1715" fmla="*/ 1102153 h 2653250"/>
                    <a:gd name="connsiteX1716" fmla="*/ 2858039 w 4412618"/>
                    <a:gd name="connsiteY1716" fmla="*/ 1102215 h 2653250"/>
                    <a:gd name="connsiteX1717" fmla="*/ 2859506 w 4412618"/>
                    <a:gd name="connsiteY1717" fmla="*/ 1104383 h 2653250"/>
                    <a:gd name="connsiteX1718" fmla="*/ 2870802 w 4412618"/>
                    <a:gd name="connsiteY1718" fmla="*/ 1143985 h 2653250"/>
                    <a:gd name="connsiteX1719" fmla="*/ 2872184 w 4412618"/>
                    <a:gd name="connsiteY1719" fmla="*/ 1172399 h 2653250"/>
                    <a:gd name="connsiteX1720" fmla="*/ 2880983 w 4412618"/>
                    <a:gd name="connsiteY1720" fmla="*/ 1161536 h 2653250"/>
                    <a:gd name="connsiteX1721" fmla="*/ 2913499 w 4412618"/>
                    <a:gd name="connsiteY1721" fmla="*/ 1136266 h 2653250"/>
                    <a:gd name="connsiteX1722" fmla="*/ 2940943 w 4412618"/>
                    <a:gd name="connsiteY1722" fmla="*/ 1126444 h 2653250"/>
                    <a:gd name="connsiteX1723" fmla="*/ 2943017 w 4412618"/>
                    <a:gd name="connsiteY1723" fmla="*/ 1155519 h 2653250"/>
                    <a:gd name="connsiteX1724" fmla="*/ 2932999 w 4412618"/>
                    <a:gd name="connsiteY1724" fmla="*/ 1195462 h 2653250"/>
                    <a:gd name="connsiteX1725" fmla="*/ 2921443 w 4412618"/>
                    <a:gd name="connsiteY1725" fmla="*/ 1217930 h 2653250"/>
                    <a:gd name="connsiteX1726" fmla="*/ 2960941 w 4412618"/>
                    <a:gd name="connsiteY1726" fmla="*/ 1202777 h 2653250"/>
                    <a:gd name="connsiteX1727" fmla="*/ 3001735 w 4412618"/>
                    <a:gd name="connsiteY1727" fmla="*/ 1197150 h 2653250"/>
                    <a:gd name="connsiteX1728" fmla="*/ 3027164 w 4412618"/>
                    <a:gd name="connsiteY1728" fmla="*/ 1201776 h 2653250"/>
                    <a:gd name="connsiteX1729" fmla="*/ 3026651 w 4412618"/>
                    <a:gd name="connsiteY1729" fmla="*/ 1185915 h 2653250"/>
                    <a:gd name="connsiteX1730" fmla="*/ 3030395 w 4412618"/>
                    <a:gd name="connsiteY1730" fmla="*/ 1167160 h 2653250"/>
                    <a:gd name="connsiteX1731" fmla="*/ 3002623 w 4412618"/>
                    <a:gd name="connsiteY1731" fmla="*/ 1150237 h 2653250"/>
                    <a:gd name="connsiteX1732" fmla="*/ 2979822 w 4412618"/>
                    <a:gd name="connsiteY1732" fmla="*/ 1123802 h 2653250"/>
                    <a:gd name="connsiteX1733" fmla="*/ 2969754 w 4412618"/>
                    <a:gd name="connsiteY1733" fmla="*/ 1119695 h 2653250"/>
                    <a:gd name="connsiteX1734" fmla="*/ 2947944 w 4412618"/>
                    <a:gd name="connsiteY1734" fmla="*/ 1122684 h 2653250"/>
                    <a:gd name="connsiteX1735" fmla="*/ 2951901 w 4412618"/>
                    <a:gd name="connsiteY1735" fmla="*/ 1093807 h 2653250"/>
                    <a:gd name="connsiteX1736" fmla="*/ 2951920 w 4412618"/>
                    <a:gd name="connsiteY1736" fmla="*/ 1093769 h 2653250"/>
                    <a:gd name="connsiteX1737" fmla="*/ 2950129 w 4412618"/>
                    <a:gd name="connsiteY1737" fmla="*/ 1089378 h 2653250"/>
                    <a:gd name="connsiteX1738" fmla="*/ 2944802 w 4412618"/>
                    <a:gd name="connsiteY1738" fmla="*/ 1083203 h 2653250"/>
                    <a:gd name="connsiteX1739" fmla="*/ 2936988 w 4412618"/>
                    <a:gd name="connsiteY1739" fmla="*/ 1055122 h 2653250"/>
                    <a:gd name="connsiteX1740" fmla="*/ 2946977 w 4412618"/>
                    <a:gd name="connsiteY1740" fmla="*/ 1055132 h 2653250"/>
                    <a:gd name="connsiteX1741" fmla="*/ 2946341 w 4412618"/>
                    <a:gd name="connsiteY1741" fmla="*/ 1046116 h 2653250"/>
                    <a:gd name="connsiteX1742" fmla="*/ 2946914 w 4412618"/>
                    <a:gd name="connsiteY1742" fmla="*/ 1042540 h 2653250"/>
                    <a:gd name="connsiteX1743" fmla="*/ 2926620 w 4412618"/>
                    <a:gd name="connsiteY1743" fmla="*/ 1034006 h 2653250"/>
                    <a:gd name="connsiteX1744" fmla="*/ 2926587 w 4412618"/>
                    <a:gd name="connsiteY1744" fmla="*/ 1033978 h 2653250"/>
                    <a:gd name="connsiteX1745" fmla="*/ 2919543 w 4412618"/>
                    <a:gd name="connsiteY1745" fmla="*/ 1034868 h 2653250"/>
                    <a:gd name="connsiteX1746" fmla="*/ 2835366 w 4412618"/>
                    <a:gd name="connsiteY1746" fmla="*/ 1007462 h 2653250"/>
                    <a:gd name="connsiteX1747" fmla="*/ 2769543 w 4412618"/>
                    <a:gd name="connsiteY1747" fmla="*/ 948265 h 2653250"/>
                    <a:gd name="connsiteX1748" fmla="*/ 3359365 w 4412618"/>
                    <a:gd name="connsiteY1748" fmla="*/ 917146 h 2653250"/>
                    <a:gd name="connsiteX1749" fmla="*/ 3359297 w 4412618"/>
                    <a:gd name="connsiteY1749" fmla="*/ 934080 h 2653250"/>
                    <a:gd name="connsiteX1750" fmla="*/ 3367497 w 4412618"/>
                    <a:gd name="connsiteY1750" fmla="*/ 924980 h 2653250"/>
                    <a:gd name="connsiteX1751" fmla="*/ 3124052 w 4412618"/>
                    <a:gd name="connsiteY1751" fmla="*/ 915073 h 2653250"/>
                    <a:gd name="connsiteX1752" fmla="*/ 3134184 w 4412618"/>
                    <a:gd name="connsiteY1752" fmla="*/ 925226 h 2653250"/>
                    <a:gd name="connsiteX1753" fmla="*/ 3146143 w 4412618"/>
                    <a:gd name="connsiteY1753" fmla="*/ 948922 h 2653250"/>
                    <a:gd name="connsiteX1754" fmla="*/ 3155916 w 4412618"/>
                    <a:gd name="connsiteY1754" fmla="*/ 951347 h 2653250"/>
                    <a:gd name="connsiteX1755" fmla="*/ 3177149 w 4412618"/>
                    <a:gd name="connsiteY1755" fmla="*/ 964662 h 2653250"/>
                    <a:gd name="connsiteX1756" fmla="*/ 3192707 w 4412618"/>
                    <a:gd name="connsiteY1756" fmla="*/ 946945 h 2653250"/>
                    <a:gd name="connsiteX1757" fmla="*/ 3179226 w 4412618"/>
                    <a:gd name="connsiteY1757" fmla="*/ 944808 h 2653250"/>
                    <a:gd name="connsiteX1758" fmla="*/ 3141084 w 4412618"/>
                    <a:gd name="connsiteY1758" fmla="*/ 929283 h 2653250"/>
                    <a:gd name="connsiteX1759" fmla="*/ 3124410 w 4412618"/>
                    <a:gd name="connsiteY1759" fmla="*/ 915138 h 2653250"/>
                    <a:gd name="connsiteX1760" fmla="*/ 3646141 w 4412618"/>
                    <a:gd name="connsiteY1760" fmla="*/ 904350 h 2653250"/>
                    <a:gd name="connsiteX1761" fmla="*/ 3636265 w 4412618"/>
                    <a:gd name="connsiteY1761" fmla="*/ 912376 h 2653250"/>
                    <a:gd name="connsiteX1762" fmla="*/ 3624660 w 4412618"/>
                    <a:gd name="connsiteY1762" fmla="*/ 918028 h 2653250"/>
                    <a:gd name="connsiteX1763" fmla="*/ 3626316 w 4412618"/>
                    <a:gd name="connsiteY1763" fmla="*/ 941517 h 2653250"/>
                    <a:gd name="connsiteX1764" fmla="*/ 3625492 w 4412618"/>
                    <a:gd name="connsiteY1764" fmla="*/ 946663 h 2653250"/>
                    <a:gd name="connsiteX1765" fmla="*/ 3635090 w 4412618"/>
                    <a:gd name="connsiteY1765" fmla="*/ 936710 h 2653250"/>
                    <a:gd name="connsiteX1766" fmla="*/ 3651147 w 4412618"/>
                    <a:gd name="connsiteY1766" fmla="*/ 926321 h 2653250"/>
                    <a:gd name="connsiteX1767" fmla="*/ 3106922 w 4412618"/>
                    <a:gd name="connsiteY1767" fmla="*/ 902618 h 2653250"/>
                    <a:gd name="connsiteX1768" fmla="*/ 3081411 w 4412618"/>
                    <a:gd name="connsiteY1768" fmla="*/ 906705 h 2653250"/>
                    <a:gd name="connsiteX1769" fmla="*/ 3078144 w 4412618"/>
                    <a:gd name="connsiteY1769" fmla="*/ 910724 h 2653250"/>
                    <a:gd name="connsiteX1770" fmla="*/ 3040953 w 4412618"/>
                    <a:gd name="connsiteY1770" fmla="*/ 940951 h 2653250"/>
                    <a:gd name="connsiteX1771" fmla="*/ 3029347 w 4412618"/>
                    <a:gd name="connsiteY1771" fmla="*/ 946603 h 2653250"/>
                    <a:gd name="connsiteX1772" fmla="*/ 3031004 w 4412618"/>
                    <a:gd name="connsiteY1772" fmla="*/ 970092 h 2653250"/>
                    <a:gd name="connsiteX1773" fmla="*/ 3026504 w 4412618"/>
                    <a:gd name="connsiteY1773" fmla="*/ 998182 h 2653250"/>
                    <a:gd name="connsiteX1774" fmla="*/ 3037352 w 4412618"/>
                    <a:gd name="connsiteY1774" fmla="*/ 989364 h 2653250"/>
                    <a:gd name="connsiteX1775" fmla="*/ 3074376 w 4412618"/>
                    <a:gd name="connsiteY1775" fmla="*/ 971333 h 2653250"/>
                    <a:gd name="connsiteX1776" fmla="*/ 3091478 w 4412618"/>
                    <a:gd name="connsiteY1776" fmla="*/ 968989 h 2653250"/>
                    <a:gd name="connsiteX1777" fmla="*/ 3099264 w 4412618"/>
                    <a:gd name="connsiteY1777" fmla="*/ 929975 h 2653250"/>
                    <a:gd name="connsiteX1778" fmla="*/ 3109203 w 4412618"/>
                    <a:gd name="connsiteY1778" fmla="*/ 912372 h 2653250"/>
                    <a:gd name="connsiteX1779" fmla="*/ 3102752 w 4412618"/>
                    <a:gd name="connsiteY1779" fmla="*/ 911199 h 2653250"/>
                    <a:gd name="connsiteX1780" fmla="*/ 2313350 w 4412618"/>
                    <a:gd name="connsiteY1780" fmla="*/ 893000 h 2653250"/>
                    <a:gd name="connsiteX1781" fmla="*/ 2295570 w 4412618"/>
                    <a:gd name="connsiteY1781" fmla="*/ 908439 h 2653250"/>
                    <a:gd name="connsiteX1782" fmla="*/ 2270414 w 4412618"/>
                    <a:gd name="connsiteY1782" fmla="*/ 921722 h 2653250"/>
                    <a:gd name="connsiteX1783" fmla="*/ 2283981 w 4412618"/>
                    <a:gd name="connsiteY1783" fmla="*/ 925094 h 2653250"/>
                    <a:gd name="connsiteX1784" fmla="*/ 2320642 w 4412618"/>
                    <a:gd name="connsiteY1784" fmla="*/ 943853 h 2653250"/>
                    <a:gd name="connsiteX1785" fmla="*/ 2340485 w 4412618"/>
                    <a:gd name="connsiteY1785" fmla="*/ 963875 h 2653250"/>
                    <a:gd name="connsiteX1786" fmla="*/ 2343149 w 4412618"/>
                    <a:gd name="connsiteY1786" fmla="*/ 961112 h 2653250"/>
                    <a:gd name="connsiteX1787" fmla="*/ 2377725 w 4412618"/>
                    <a:gd name="connsiteY1787" fmla="*/ 938742 h 2653250"/>
                    <a:gd name="connsiteX1788" fmla="*/ 2399912 w 4412618"/>
                    <a:gd name="connsiteY1788" fmla="*/ 932904 h 2653250"/>
                    <a:gd name="connsiteX1789" fmla="*/ 2381403 w 4412618"/>
                    <a:gd name="connsiteY1789" fmla="*/ 910823 h 2653250"/>
                    <a:gd name="connsiteX1790" fmla="*/ 2371351 w 4412618"/>
                    <a:gd name="connsiteY1790" fmla="*/ 910443 h 2653250"/>
                    <a:gd name="connsiteX1791" fmla="*/ 2324841 w 4412618"/>
                    <a:gd name="connsiteY1791" fmla="*/ 898879 h 2653250"/>
                    <a:gd name="connsiteX1792" fmla="*/ 942431 w 4412618"/>
                    <a:gd name="connsiteY1792" fmla="*/ 871709 h 2653250"/>
                    <a:gd name="connsiteX1793" fmla="*/ 933573 w 4412618"/>
                    <a:gd name="connsiteY1793" fmla="*/ 873762 h 2653250"/>
                    <a:gd name="connsiteX1794" fmla="*/ 941211 w 4412618"/>
                    <a:gd name="connsiteY1794" fmla="*/ 887025 h 2653250"/>
                    <a:gd name="connsiteX1795" fmla="*/ 949617 w 4412618"/>
                    <a:gd name="connsiteY1795" fmla="*/ 927340 h 2653250"/>
                    <a:gd name="connsiteX1796" fmla="*/ 949156 w 4412618"/>
                    <a:gd name="connsiteY1796" fmla="*/ 946799 h 2653250"/>
                    <a:gd name="connsiteX1797" fmla="*/ 955338 w 4412618"/>
                    <a:gd name="connsiteY1797" fmla="*/ 945216 h 2653250"/>
                    <a:gd name="connsiteX1798" fmla="*/ 996429 w 4412618"/>
                    <a:gd name="connsiteY1798" fmla="*/ 947949 h 2653250"/>
                    <a:gd name="connsiteX1799" fmla="*/ 1020596 w 4412618"/>
                    <a:gd name="connsiteY1799" fmla="*/ 955311 h 2653250"/>
                    <a:gd name="connsiteX1800" fmla="*/ 1009572 w 4412618"/>
                    <a:gd name="connsiteY1800" fmla="*/ 937153 h 2653250"/>
                    <a:gd name="connsiteX1801" fmla="*/ 984540 w 4412618"/>
                    <a:gd name="connsiteY1801" fmla="*/ 921547 h 2653250"/>
                    <a:gd name="connsiteX1802" fmla="*/ 3276127 w 4412618"/>
                    <a:gd name="connsiteY1802" fmla="*/ 848191 h 2653250"/>
                    <a:gd name="connsiteX1803" fmla="*/ 3257263 w 4412618"/>
                    <a:gd name="connsiteY1803" fmla="*/ 867671 h 2653250"/>
                    <a:gd name="connsiteX1804" fmla="*/ 3236022 w 4412618"/>
                    <a:gd name="connsiteY1804" fmla="*/ 881351 h 2653250"/>
                    <a:gd name="connsiteX1805" fmla="*/ 3277804 w 4412618"/>
                    <a:gd name="connsiteY1805" fmla="*/ 887978 h 2653250"/>
                    <a:gd name="connsiteX1806" fmla="*/ 3298826 w 4412618"/>
                    <a:gd name="connsiteY1806" fmla="*/ 896534 h 2653250"/>
                    <a:gd name="connsiteX1807" fmla="*/ 3305793 w 4412618"/>
                    <a:gd name="connsiteY1807" fmla="*/ 881698 h 2653250"/>
                    <a:gd name="connsiteX1808" fmla="*/ 3282888 w 4412618"/>
                    <a:gd name="connsiteY1808" fmla="*/ 858611 h 2653250"/>
                    <a:gd name="connsiteX1809" fmla="*/ 1008717 w 4412618"/>
                    <a:gd name="connsiteY1809" fmla="*/ 842660 h 2653250"/>
                    <a:gd name="connsiteX1810" fmla="*/ 997777 w 4412618"/>
                    <a:gd name="connsiteY1810" fmla="*/ 845460 h 2653250"/>
                    <a:gd name="connsiteX1811" fmla="*/ 1012148 w 4412618"/>
                    <a:gd name="connsiteY1811" fmla="*/ 854421 h 2653250"/>
                    <a:gd name="connsiteX1812" fmla="*/ 2167498 w 4412618"/>
                    <a:gd name="connsiteY1812" fmla="*/ 839143 h 2653250"/>
                    <a:gd name="connsiteX1813" fmla="*/ 2152908 w 4412618"/>
                    <a:gd name="connsiteY1813" fmla="*/ 854704 h 2653250"/>
                    <a:gd name="connsiteX1814" fmla="*/ 2118651 w 4412618"/>
                    <a:gd name="connsiteY1814" fmla="*/ 877560 h 2653250"/>
                    <a:gd name="connsiteX1815" fmla="*/ 2097586 w 4412618"/>
                    <a:gd name="connsiteY1815" fmla="*/ 883421 h 2653250"/>
                    <a:gd name="connsiteX1816" fmla="*/ 2083920 w 4412618"/>
                    <a:gd name="connsiteY1816" fmla="*/ 897353 h 2653250"/>
                    <a:gd name="connsiteX1817" fmla="*/ 2097183 w 4412618"/>
                    <a:gd name="connsiteY1817" fmla="*/ 920934 h 2653250"/>
                    <a:gd name="connsiteX1818" fmla="*/ 2104719 w 4412618"/>
                    <a:gd name="connsiteY1818" fmla="*/ 959014 h 2653250"/>
                    <a:gd name="connsiteX1819" fmla="*/ 2112751 w 4412618"/>
                    <a:gd name="connsiteY1819" fmla="*/ 950993 h 2653250"/>
                    <a:gd name="connsiteX1820" fmla="*/ 2122236 w 4412618"/>
                    <a:gd name="connsiteY1820" fmla="*/ 967859 h 2653250"/>
                    <a:gd name="connsiteX1821" fmla="*/ 2133568 w 4412618"/>
                    <a:gd name="connsiteY1821" fmla="*/ 956016 h 2653250"/>
                    <a:gd name="connsiteX1822" fmla="*/ 2139852 w 4412618"/>
                    <a:gd name="connsiteY1822" fmla="*/ 951916 h 2653250"/>
                    <a:gd name="connsiteX1823" fmla="*/ 2139185 w 4412618"/>
                    <a:gd name="connsiteY1823" fmla="*/ 949382 h 2653250"/>
                    <a:gd name="connsiteX1824" fmla="*/ 2123689 w 4412618"/>
                    <a:gd name="connsiteY1824" fmla="*/ 933746 h 2653250"/>
                    <a:gd name="connsiteX1825" fmla="*/ 2149150 w 4412618"/>
                    <a:gd name="connsiteY1825" fmla="*/ 919556 h 2653250"/>
                    <a:gd name="connsiteX1826" fmla="*/ 2149192 w 4412618"/>
                    <a:gd name="connsiteY1826" fmla="*/ 919548 h 2653250"/>
                    <a:gd name="connsiteX1827" fmla="*/ 2152834 w 4412618"/>
                    <a:gd name="connsiteY1827" fmla="*/ 913454 h 2653250"/>
                    <a:gd name="connsiteX1828" fmla="*/ 2183929 w 4412618"/>
                    <a:gd name="connsiteY1828" fmla="*/ 886453 h 2653250"/>
                    <a:gd name="connsiteX1829" fmla="*/ 2187132 w 4412618"/>
                    <a:gd name="connsiteY1829" fmla="*/ 884761 h 2653250"/>
                    <a:gd name="connsiteX1830" fmla="*/ 2181756 w 4412618"/>
                    <a:gd name="connsiteY1830" fmla="*/ 863411 h 2653250"/>
                    <a:gd name="connsiteX1831" fmla="*/ 2181759 w 4412618"/>
                    <a:gd name="connsiteY1831" fmla="*/ 863368 h 2653250"/>
                    <a:gd name="connsiteX1832" fmla="*/ 2176815 w 4412618"/>
                    <a:gd name="connsiteY1832" fmla="*/ 858272 h 2653250"/>
                    <a:gd name="connsiteX1833" fmla="*/ 2032297 w 4412618"/>
                    <a:gd name="connsiteY1833" fmla="*/ 836391 h 2653250"/>
                    <a:gd name="connsiteX1834" fmla="*/ 2029626 w 4412618"/>
                    <a:gd name="connsiteY1834" fmla="*/ 837104 h 2653250"/>
                    <a:gd name="connsiteX1835" fmla="*/ 2028663 w 4412618"/>
                    <a:gd name="connsiteY1835" fmla="*/ 865549 h 2653250"/>
                    <a:gd name="connsiteX1836" fmla="*/ 2017282 w 4412618"/>
                    <a:gd name="connsiteY1836" fmla="*/ 912105 h 2653250"/>
                    <a:gd name="connsiteX1837" fmla="*/ 2011447 w 4412618"/>
                    <a:gd name="connsiteY1837" fmla="*/ 923619 h 2653250"/>
                    <a:gd name="connsiteX1838" fmla="*/ 2026956 w 4412618"/>
                    <a:gd name="connsiteY1838" fmla="*/ 941338 h 2653250"/>
                    <a:gd name="connsiteX1839" fmla="*/ 2040338 w 4412618"/>
                    <a:gd name="connsiteY1839" fmla="*/ 966442 h 2653250"/>
                    <a:gd name="connsiteX1840" fmla="*/ 2043657 w 4412618"/>
                    <a:gd name="connsiteY1840" fmla="*/ 952861 h 2653250"/>
                    <a:gd name="connsiteX1841" fmla="*/ 2062271 w 4412618"/>
                    <a:gd name="connsiteY1841" fmla="*/ 916128 h 2653250"/>
                    <a:gd name="connsiteX1842" fmla="*/ 2081116 w 4412618"/>
                    <a:gd name="connsiteY1842" fmla="*/ 897305 h 2653250"/>
                    <a:gd name="connsiteX1843" fmla="*/ 2067623 w 4412618"/>
                    <a:gd name="connsiteY1843" fmla="*/ 873879 h 2653250"/>
                    <a:gd name="connsiteX1844" fmla="*/ 2067614 w 4412618"/>
                    <a:gd name="connsiteY1844" fmla="*/ 873837 h 2653250"/>
                    <a:gd name="connsiteX1845" fmla="*/ 2061470 w 4412618"/>
                    <a:gd name="connsiteY1845" fmla="*/ 870280 h 2653250"/>
                    <a:gd name="connsiteX1846" fmla="*/ 2034033 w 4412618"/>
                    <a:gd name="connsiteY1846" fmla="*/ 839569 h 2653250"/>
                    <a:gd name="connsiteX1847" fmla="*/ 1529853 w 4412618"/>
                    <a:gd name="connsiteY1847" fmla="*/ 816284 h 2653250"/>
                    <a:gd name="connsiteX1848" fmla="*/ 1543431 w 4412618"/>
                    <a:gd name="connsiteY1848" fmla="*/ 839860 h 2653250"/>
                    <a:gd name="connsiteX1849" fmla="*/ 1543766 w 4412618"/>
                    <a:gd name="connsiteY1849" fmla="*/ 841463 h 2653250"/>
                    <a:gd name="connsiteX1850" fmla="*/ 1547513 w 4412618"/>
                    <a:gd name="connsiteY1850" fmla="*/ 830860 h 2653250"/>
                    <a:gd name="connsiteX1851" fmla="*/ 2964616 w 4412618"/>
                    <a:gd name="connsiteY1851" fmla="*/ 812522 h 2653250"/>
                    <a:gd name="connsiteX1852" fmla="*/ 2970657 w 4412618"/>
                    <a:gd name="connsiteY1852" fmla="*/ 828342 h 2653250"/>
                    <a:gd name="connsiteX1853" fmla="*/ 2975026 w 4412618"/>
                    <a:gd name="connsiteY1853" fmla="*/ 816898 h 2653250"/>
                    <a:gd name="connsiteX1854" fmla="*/ 1266425 w 4412618"/>
                    <a:gd name="connsiteY1854" fmla="*/ 804548 h 2653250"/>
                    <a:gd name="connsiteX1855" fmla="*/ 1234821 w 4412618"/>
                    <a:gd name="connsiteY1855" fmla="*/ 812218 h 2653250"/>
                    <a:gd name="connsiteX1856" fmla="*/ 1186920 w 4412618"/>
                    <a:gd name="connsiteY1856" fmla="*/ 813762 h 2653250"/>
                    <a:gd name="connsiteX1857" fmla="*/ 1177858 w 4412618"/>
                    <a:gd name="connsiteY1857" fmla="*/ 811953 h 2653250"/>
                    <a:gd name="connsiteX1858" fmla="*/ 1171419 w 4412618"/>
                    <a:gd name="connsiteY1858" fmla="*/ 825231 h 2653250"/>
                    <a:gd name="connsiteX1859" fmla="*/ 1147749 w 4412618"/>
                    <a:gd name="connsiteY1859" fmla="*/ 849969 h 2653250"/>
                    <a:gd name="connsiteX1860" fmla="*/ 1147573 w 4412618"/>
                    <a:gd name="connsiteY1860" fmla="*/ 855144 h 2653250"/>
                    <a:gd name="connsiteX1861" fmla="*/ 1136192 w 4412618"/>
                    <a:gd name="connsiteY1861" fmla="*/ 901700 h 2653250"/>
                    <a:gd name="connsiteX1862" fmla="*/ 1130357 w 4412618"/>
                    <a:gd name="connsiteY1862" fmla="*/ 913214 h 2653250"/>
                    <a:gd name="connsiteX1863" fmla="*/ 1145866 w 4412618"/>
                    <a:gd name="connsiteY1863" fmla="*/ 930933 h 2653250"/>
                    <a:gd name="connsiteX1864" fmla="*/ 1159248 w 4412618"/>
                    <a:gd name="connsiteY1864" fmla="*/ 956037 h 2653250"/>
                    <a:gd name="connsiteX1865" fmla="*/ 1162567 w 4412618"/>
                    <a:gd name="connsiteY1865" fmla="*/ 942457 h 2653250"/>
                    <a:gd name="connsiteX1866" fmla="*/ 1181181 w 4412618"/>
                    <a:gd name="connsiteY1866" fmla="*/ 905723 h 2653250"/>
                    <a:gd name="connsiteX1867" fmla="*/ 1201804 w 4412618"/>
                    <a:gd name="connsiteY1867" fmla="*/ 885124 h 2653250"/>
                    <a:gd name="connsiteX1868" fmla="*/ 1216092 w 4412618"/>
                    <a:gd name="connsiteY1868" fmla="*/ 910529 h 2653250"/>
                    <a:gd name="connsiteX1869" fmla="*/ 1224088 w 4412618"/>
                    <a:gd name="connsiteY1869" fmla="*/ 950927 h 2653250"/>
                    <a:gd name="connsiteX1870" fmla="*/ 1223232 w 4412618"/>
                    <a:gd name="connsiteY1870" fmla="*/ 976177 h 2653250"/>
                    <a:gd name="connsiteX1871" fmla="*/ 1227962 w 4412618"/>
                    <a:gd name="connsiteY1871" fmla="*/ 971233 h 2653250"/>
                    <a:gd name="connsiteX1872" fmla="*/ 1227822 w 4412618"/>
                    <a:gd name="connsiteY1872" fmla="*/ 969056 h 2653250"/>
                    <a:gd name="connsiteX1873" fmla="*/ 1235095 w 4412618"/>
                    <a:gd name="connsiteY1873" fmla="*/ 940831 h 2653250"/>
                    <a:gd name="connsiteX1874" fmla="*/ 1249227 w 4412618"/>
                    <a:gd name="connsiteY1874" fmla="*/ 949009 h 2653250"/>
                    <a:gd name="connsiteX1875" fmla="*/ 1252478 w 4412618"/>
                    <a:gd name="connsiteY1875" fmla="*/ 945611 h 2653250"/>
                    <a:gd name="connsiteX1876" fmla="*/ 1285740 w 4412618"/>
                    <a:gd name="connsiteY1876" fmla="*/ 923905 h 2653250"/>
                    <a:gd name="connsiteX1877" fmla="*/ 1269697 w 4412618"/>
                    <a:gd name="connsiteY1877" fmla="*/ 909817 h 2653250"/>
                    <a:gd name="connsiteX1878" fmla="*/ 1254882 w 4412618"/>
                    <a:gd name="connsiteY1878" fmla="*/ 884714 h 2653250"/>
                    <a:gd name="connsiteX1879" fmla="*/ 1283044 w 4412618"/>
                    <a:gd name="connsiteY1879" fmla="*/ 877201 h 2653250"/>
                    <a:gd name="connsiteX1880" fmla="*/ 1324160 w 4412618"/>
                    <a:gd name="connsiteY1880" fmla="*/ 879516 h 2653250"/>
                    <a:gd name="connsiteX1881" fmla="*/ 1348402 w 4412618"/>
                    <a:gd name="connsiteY1881" fmla="*/ 886631 h 2653250"/>
                    <a:gd name="connsiteX1882" fmla="*/ 1337194 w 4412618"/>
                    <a:gd name="connsiteY1882" fmla="*/ 868587 h 2653250"/>
                    <a:gd name="connsiteX1883" fmla="*/ 1312003 w 4412618"/>
                    <a:gd name="connsiteY1883" fmla="*/ 853236 h 2653250"/>
                    <a:gd name="connsiteX1884" fmla="*/ 1277039 w 4412618"/>
                    <a:gd name="connsiteY1884" fmla="*/ 820457 h 2653250"/>
                    <a:gd name="connsiteX1885" fmla="*/ 2512905 w 4412618"/>
                    <a:gd name="connsiteY1885" fmla="*/ 789034 h 2653250"/>
                    <a:gd name="connsiteX1886" fmla="*/ 2495124 w 4412618"/>
                    <a:gd name="connsiteY1886" fmla="*/ 804474 h 2653250"/>
                    <a:gd name="connsiteX1887" fmla="*/ 2469968 w 4412618"/>
                    <a:gd name="connsiteY1887" fmla="*/ 817755 h 2653250"/>
                    <a:gd name="connsiteX1888" fmla="*/ 2483535 w 4412618"/>
                    <a:gd name="connsiteY1888" fmla="*/ 821128 h 2653250"/>
                    <a:gd name="connsiteX1889" fmla="*/ 2520196 w 4412618"/>
                    <a:gd name="connsiteY1889" fmla="*/ 839886 h 2653250"/>
                    <a:gd name="connsiteX1890" fmla="*/ 2540713 w 4412618"/>
                    <a:gd name="connsiteY1890" fmla="*/ 860589 h 2653250"/>
                    <a:gd name="connsiteX1891" fmla="*/ 2515253 w 4412618"/>
                    <a:gd name="connsiteY1891" fmla="*/ 874779 h 2653250"/>
                    <a:gd name="connsiteX1892" fmla="*/ 2477143 w 4412618"/>
                    <a:gd name="connsiteY1892" fmla="*/ 882166 h 2653250"/>
                    <a:gd name="connsiteX1893" fmla="*/ 2485133 w 4412618"/>
                    <a:gd name="connsiteY1893" fmla="*/ 890229 h 2653250"/>
                    <a:gd name="connsiteX1894" fmla="*/ 2468229 w 4412618"/>
                    <a:gd name="connsiteY1894" fmla="*/ 899649 h 2653250"/>
                    <a:gd name="connsiteX1895" fmla="*/ 2480028 w 4412618"/>
                    <a:gd name="connsiteY1895" fmla="*/ 911027 h 2653250"/>
                    <a:gd name="connsiteX1896" fmla="*/ 2502398 w 4412618"/>
                    <a:gd name="connsiteY1896" fmla="*/ 945603 h 2653250"/>
                    <a:gd name="connsiteX1897" fmla="*/ 2509816 w 4412618"/>
                    <a:gd name="connsiteY1897" fmla="*/ 973791 h 2653250"/>
                    <a:gd name="connsiteX1898" fmla="*/ 2480671 w 4412618"/>
                    <a:gd name="connsiteY1898" fmla="*/ 973349 h 2653250"/>
                    <a:gd name="connsiteX1899" fmla="*/ 2441741 w 4412618"/>
                    <a:gd name="connsiteY1899" fmla="*/ 959921 h 2653250"/>
                    <a:gd name="connsiteX1900" fmla="*/ 2405822 w 4412618"/>
                    <a:gd name="connsiteY1900" fmla="*/ 937331 h 2653250"/>
                    <a:gd name="connsiteX1901" fmla="*/ 2405470 w 4412618"/>
                    <a:gd name="connsiteY1901" fmla="*/ 960469 h 2653250"/>
                    <a:gd name="connsiteX1902" fmla="*/ 2392043 w 4412618"/>
                    <a:gd name="connsiteY1902" fmla="*/ 999400 h 2653250"/>
                    <a:gd name="connsiteX1903" fmla="*/ 2376899 w 4412618"/>
                    <a:gd name="connsiteY1903" fmla="*/ 1023481 h 2653250"/>
                    <a:gd name="connsiteX1904" fmla="*/ 2390333 w 4412618"/>
                    <a:gd name="connsiteY1904" fmla="*/ 1019618 h 2653250"/>
                    <a:gd name="connsiteX1905" fmla="*/ 2431462 w 4412618"/>
                    <a:gd name="connsiteY1905" fmla="*/ 1017533 h 2653250"/>
                    <a:gd name="connsiteX1906" fmla="*/ 2448657 w 4412618"/>
                    <a:gd name="connsiteY1906" fmla="*/ 1022224 h 2653250"/>
                    <a:gd name="connsiteX1907" fmla="*/ 2438434 w 4412618"/>
                    <a:gd name="connsiteY1907" fmla="*/ 1005825 h 2653250"/>
                    <a:gd name="connsiteX1908" fmla="*/ 2466407 w 4412618"/>
                    <a:gd name="connsiteY1908" fmla="*/ 997630 h 2653250"/>
                    <a:gd name="connsiteX1909" fmla="*/ 2507567 w 4412618"/>
                    <a:gd name="connsiteY1909" fmla="*/ 998947 h 2653250"/>
                    <a:gd name="connsiteX1910" fmla="*/ 2535048 w 4412618"/>
                    <a:gd name="connsiteY1910" fmla="*/ 1006294 h 2653250"/>
                    <a:gd name="connsiteX1911" fmla="*/ 2527386 w 4412618"/>
                    <a:gd name="connsiteY1911" fmla="*/ 994601 h 2653250"/>
                    <a:gd name="connsiteX1912" fmla="*/ 2513233 w 4412618"/>
                    <a:gd name="connsiteY1912" fmla="*/ 955928 h 2653250"/>
                    <a:gd name="connsiteX1913" fmla="*/ 2512247 w 4412618"/>
                    <a:gd name="connsiteY1913" fmla="*/ 926797 h 2653250"/>
                    <a:gd name="connsiteX1914" fmla="*/ 2540568 w 4412618"/>
                    <a:gd name="connsiteY1914" fmla="*/ 933687 h 2653250"/>
                    <a:gd name="connsiteX1915" fmla="*/ 2575556 w 4412618"/>
                    <a:gd name="connsiteY1915" fmla="*/ 955406 h 2653250"/>
                    <a:gd name="connsiteX1916" fmla="*/ 2593431 w 4412618"/>
                    <a:gd name="connsiteY1916" fmla="*/ 973261 h 2653250"/>
                    <a:gd name="connsiteX1917" fmla="*/ 2592231 w 4412618"/>
                    <a:gd name="connsiteY1917" fmla="*/ 952053 h 2653250"/>
                    <a:gd name="connsiteX1918" fmla="*/ 2577467 w 4412618"/>
                    <a:gd name="connsiteY1918" fmla="*/ 926514 h 2653250"/>
                    <a:gd name="connsiteX1919" fmla="*/ 2558807 w 4412618"/>
                    <a:gd name="connsiteY1919" fmla="*/ 839977 h 2653250"/>
                    <a:gd name="connsiteX1920" fmla="*/ 2565394 w 4412618"/>
                    <a:gd name="connsiteY1920" fmla="*/ 811584 h 2653250"/>
                    <a:gd name="connsiteX1921" fmla="*/ 2590968 w 4412618"/>
                    <a:gd name="connsiteY1921" fmla="*/ 825568 h 2653250"/>
                    <a:gd name="connsiteX1922" fmla="*/ 2619142 w 4412618"/>
                    <a:gd name="connsiteY1922" fmla="*/ 855604 h 2653250"/>
                    <a:gd name="connsiteX1923" fmla="*/ 2633379 w 4412618"/>
                    <a:gd name="connsiteY1923" fmla="*/ 880231 h 2653250"/>
                    <a:gd name="connsiteX1924" fmla="*/ 2636230 w 4412618"/>
                    <a:gd name="connsiteY1924" fmla="*/ 866545 h 2653250"/>
                    <a:gd name="connsiteX1925" fmla="*/ 2653567 w 4412618"/>
                    <a:gd name="connsiteY1925" fmla="*/ 829192 h 2653250"/>
                    <a:gd name="connsiteX1926" fmla="*/ 2673469 w 4412618"/>
                    <a:gd name="connsiteY1926" fmla="*/ 807896 h 2653250"/>
                    <a:gd name="connsiteX1927" fmla="*/ 2688624 w 4412618"/>
                    <a:gd name="connsiteY1927" fmla="*/ 832793 h 2653250"/>
                    <a:gd name="connsiteX1928" fmla="*/ 2698005 w 4412618"/>
                    <a:gd name="connsiteY1928" fmla="*/ 872892 h 2653250"/>
                    <a:gd name="connsiteX1929" fmla="*/ 2698020 w 4412618"/>
                    <a:gd name="connsiteY1929" fmla="*/ 898156 h 2653250"/>
                    <a:gd name="connsiteX1930" fmla="*/ 2726195 w 4412618"/>
                    <a:gd name="connsiteY1930" fmla="*/ 866602 h 2653250"/>
                    <a:gd name="connsiteX1931" fmla="*/ 2759887 w 4412618"/>
                    <a:gd name="connsiteY1931" fmla="*/ 842921 h 2653250"/>
                    <a:gd name="connsiteX1932" fmla="*/ 2786933 w 4412618"/>
                    <a:gd name="connsiteY1932" fmla="*/ 834684 h 2653250"/>
                    <a:gd name="connsiteX1933" fmla="*/ 2779980 w 4412618"/>
                    <a:gd name="connsiteY1933" fmla="*/ 834416 h 2653250"/>
                    <a:gd name="connsiteX1934" fmla="*/ 2733762 w 4412618"/>
                    <a:gd name="connsiteY1934" fmla="*/ 821737 h 2653250"/>
                    <a:gd name="connsiteX1935" fmla="*/ 2691111 w 4412618"/>
                    <a:gd name="connsiteY1935" fmla="*/ 799878 h 2653250"/>
                    <a:gd name="connsiteX1936" fmla="*/ 2678868 w 4412618"/>
                    <a:gd name="connsiteY1936" fmla="*/ 789505 h 2653250"/>
                    <a:gd name="connsiteX1937" fmla="*/ 2659227 w 4412618"/>
                    <a:gd name="connsiteY1937" fmla="*/ 800451 h 2653250"/>
                    <a:gd name="connsiteX1938" fmla="*/ 2570906 w 4412618"/>
                    <a:gd name="connsiteY1938" fmla="*/ 806477 h 2653250"/>
                    <a:gd name="connsiteX1939" fmla="*/ 2524397 w 4412618"/>
                    <a:gd name="connsiteY1939" fmla="*/ 794914 h 2653250"/>
                    <a:gd name="connsiteX1940" fmla="*/ 1782892 w 4412618"/>
                    <a:gd name="connsiteY1940" fmla="*/ 780894 h 2653250"/>
                    <a:gd name="connsiteX1941" fmla="*/ 1782198 w 4412618"/>
                    <a:gd name="connsiteY1941" fmla="*/ 781508 h 2653250"/>
                    <a:gd name="connsiteX1942" fmla="*/ 1738303 w 4412618"/>
                    <a:gd name="connsiteY1942" fmla="*/ 800749 h 2653250"/>
                    <a:gd name="connsiteX1943" fmla="*/ 1725613 w 4412618"/>
                    <a:gd name="connsiteY1943" fmla="*/ 803109 h 2653250"/>
                    <a:gd name="connsiteX1944" fmla="*/ 1720960 w 4412618"/>
                    <a:gd name="connsiteY1944" fmla="*/ 826193 h 2653250"/>
                    <a:gd name="connsiteX1945" fmla="*/ 1709147 w 4412618"/>
                    <a:gd name="connsiteY1945" fmla="*/ 852072 h 2653250"/>
                    <a:gd name="connsiteX1946" fmla="*/ 1721951 w 4412618"/>
                    <a:gd name="connsiteY1946" fmla="*/ 846458 h 2653250"/>
                    <a:gd name="connsiteX1947" fmla="*/ 1762438 w 4412618"/>
                    <a:gd name="connsiteY1947" fmla="*/ 838929 h 2653250"/>
                    <a:gd name="connsiteX1948" fmla="*/ 1791328 w 4412618"/>
                    <a:gd name="connsiteY1948" fmla="*/ 842798 h 2653250"/>
                    <a:gd name="connsiteX1949" fmla="*/ 1779828 w 4412618"/>
                    <a:gd name="connsiteY1949" fmla="*/ 869581 h 2653250"/>
                    <a:gd name="connsiteX1950" fmla="*/ 1754158 w 4412618"/>
                    <a:gd name="connsiteY1950" fmla="*/ 898699 h 2653250"/>
                    <a:gd name="connsiteX1951" fmla="*/ 1765409 w 4412618"/>
                    <a:gd name="connsiteY1951" fmla="*/ 900206 h 2653250"/>
                    <a:gd name="connsiteX1952" fmla="*/ 1757773 w 4412618"/>
                    <a:gd name="connsiteY1952" fmla="*/ 917988 h 2653250"/>
                    <a:gd name="connsiteX1953" fmla="*/ 1774065 w 4412618"/>
                    <a:gd name="connsiteY1953" fmla="*/ 919795 h 2653250"/>
                    <a:gd name="connsiteX1954" fmla="*/ 1812892 w 4412618"/>
                    <a:gd name="connsiteY1954" fmla="*/ 933518 h 2653250"/>
                    <a:gd name="connsiteX1955" fmla="*/ 1835978 w 4412618"/>
                    <a:gd name="connsiteY1955" fmla="*/ 951313 h 2653250"/>
                    <a:gd name="connsiteX1956" fmla="*/ 1826971 w 4412618"/>
                    <a:gd name="connsiteY1956" fmla="*/ 958042 h 2653250"/>
                    <a:gd name="connsiteX1957" fmla="*/ 1836429 w 4412618"/>
                    <a:gd name="connsiteY1957" fmla="*/ 955621 h 2653250"/>
                    <a:gd name="connsiteX1958" fmla="*/ 1877520 w 4412618"/>
                    <a:gd name="connsiteY1958" fmla="*/ 958355 h 2653250"/>
                    <a:gd name="connsiteX1959" fmla="*/ 1901687 w 4412618"/>
                    <a:gd name="connsiteY1959" fmla="*/ 965716 h 2653250"/>
                    <a:gd name="connsiteX1960" fmla="*/ 1890664 w 4412618"/>
                    <a:gd name="connsiteY1960" fmla="*/ 947559 h 2653250"/>
                    <a:gd name="connsiteX1961" fmla="*/ 1865630 w 4412618"/>
                    <a:gd name="connsiteY1961" fmla="*/ 931953 h 2653250"/>
                    <a:gd name="connsiteX1962" fmla="*/ 1808497 w 4412618"/>
                    <a:gd name="connsiteY1962" fmla="*/ 864331 h 2653250"/>
                    <a:gd name="connsiteX1963" fmla="*/ 1800969 w 4412618"/>
                    <a:gd name="connsiteY1963" fmla="*/ 836172 h 2653250"/>
                    <a:gd name="connsiteX1964" fmla="*/ 1828597 w 4412618"/>
                    <a:gd name="connsiteY1964" fmla="*/ 836484 h 2653250"/>
                    <a:gd name="connsiteX1965" fmla="*/ 1829582 w 4412618"/>
                    <a:gd name="connsiteY1965" fmla="*/ 835500 h 2653250"/>
                    <a:gd name="connsiteX1966" fmla="*/ 1866347 w 4412618"/>
                    <a:gd name="connsiteY1966" fmla="*/ 816946 h 2653250"/>
                    <a:gd name="connsiteX1967" fmla="*/ 1887163 w 4412618"/>
                    <a:gd name="connsiteY1967" fmla="*/ 811895 h 2653250"/>
                    <a:gd name="connsiteX1968" fmla="*/ 1887076 w 4412618"/>
                    <a:gd name="connsiteY1968" fmla="*/ 810285 h 2653250"/>
                    <a:gd name="connsiteX1969" fmla="*/ 1887956 w 4412618"/>
                    <a:gd name="connsiteY1969" fmla="*/ 807007 h 2653250"/>
                    <a:gd name="connsiteX1970" fmla="*/ 1881666 w 4412618"/>
                    <a:gd name="connsiteY1970" fmla="*/ 803641 h 2653250"/>
                    <a:gd name="connsiteX1971" fmla="*/ 1856480 w 4412618"/>
                    <a:gd name="connsiteY1971" fmla="*/ 781523 h 2653250"/>
                    <a:gd name="connsiteX1972" fmla="*/ 1841959 w 4412618"/>
                    <a:gd name="connsiteY1972" fmla="*/ 790998 h 2653250"/>
                    <a:gd name="connsiteX1973" fmla="*/ 1820835 w 4412618"/>
                    <a:gd name="connsiteY1973" fmla="*/ 796645 h 2653250"/>
                    <a:gd name="connsiteX1974" fmla="*/ 1805260 w 4412618"/>
                    <a:gd name="connsiteY1974" fmla="*/ 812202 h 2653250"/>
                    <a:gd name="connsiteX1975" fmla="*/ 1790971 w 4412618"/>
                    <a:gd name="connsiteY1975" fmla="*/ 786797 h 2653250"/>
                    <a:gd name="connsiteX1976" fmla="*/ 1790963 w 4412618"/>
                    <a:gd name="connsiteY1976" fmla="*/ 786755 h 2653250"/>
                    <a:gd name="connsiteX1977" fmla="*/ 1784854 w 4412618"/>
                    <a:gd name="connsiteY1977" fmla="*/ 783136 h 2653250"/>
                    <a:gd name="connsiteX1978" fmla="*/ 1335375 w 4412618"/>
                    <a:gd name="connsiteY1978" fmla="*/ 774106 h 2653250"/>
                    <a:gd name="connsiteX1979" fmla="*/ 1324465 w 4412618"/>
                    <a:gd name="connsiteY1979" fmla="*/ 777018 h 2653250"/>
                    <a:gd name="connsiteX1980" fmla="*/ 1338926 w 4412618"/>
                    <a:gd name="connsiteY1980" fmla="*/ 785831 h 2653250"/>
                    <a:gd name="connsiteX1981" fmla="*/ 3242483 w 4412618"/>
                    <a:gd name="connsiteY1981" fmla="*/ 768102 h 2653250"/>
                    <a:gd name="connsiteX1982" fmla="*/ 3234866 w 4412618"/>
                    <a:gd name="connsiteY1982" fmla="*/ 769152 h 2653250"/>
                    <a:gd name="connsiteX1983" fmla="*/ 3229138 w 4412618"/>
                    <a:gd name="connsiteY1983" fmla="*/ 791993 h 2653250"/>
                    <a:gd name="connsiteX1984" fmla="*/ 3216127 w 4412618"/>
                    <a:gd name="connsiteY1984" fmla="*/ 817291 h 2653250"/>
                    <a:gd name="connsiteX1985" fmla="*/ 3229179 w 4412618"/>
                    <a:gd name="connsiteY1985" fmla="*/ 812283 h 2653250"/>
                    <a:gd name="connsiteX1986" fmla="*/ 3253387 w 4412618"/>
                    <a:gd name="connsiteY1986" fmla="*/ 808944 h 2653250"/>
                    <a:gd name="connsiteX1987" fmla="*/ 3242823 w 4412618"/>
                    <a:gd name="connsiteY1987" fmla="*/ 779670 h 2653250"/>
                    <a:gd name="connsiteX1988" fmla="*/ 1491516 w 4412618"/>
                    <a:gd name="connsiteY1988" fmla="*/ 761822 h 2653250"/>
                    <a:gd name="connsiteX1989" fmla="*/ 1474473 w 4412618"/>
                    <a:gd name="connsiteY1989" fmla="*/ 780001 h 2653250"/>
                    <a:gd name="connsiteX1990" fmla="*/ 1474351 w 4412618"/>
                    <a:gd name="connsiteY1990" fmla="*/ 785176 h 2653250"/>
                    <a:gd name="connsiteX1991" fmla="*/ 1463445 w 4412618"/>
                    <a:gd name="connsiteY1991" fmla="*/ 831845 h 2653250"/>
                    <a:gd name="connsiteX1992" fmla="*/ 1457727 w 4412618"/>
                    <a:gd name="connsiteY1992" fmla="*/ 843418 h 2653250"/>
                    <a:gd name="connsiteX1993" fmla="*/ 1473417 w 4412618"/>
                    <a:gd name="connsiteY1993" fmla="*/ 860978 h 2653250"/>
                    <a:gd name="connsiteX1994" fmla="*/ 1479477 w 4412618"/>
                    <a:gd name="connsiteY1994" fmla="*/ 872075 h 2653250"/>
                    <a:gd name="connsiteX1995" fmla="*/ 1488611 w 4412618"/>
                    <a:gd name="connsiteY1995" fmla="*/ 879273 h 2653250"/>
                    <a:gd name="connsiteX1996" fmla="*/ 1490233 w 4412618"/>
                    <a:gd name="connsiteY1996" fmla="*/ 872331 h 2653250"/>
                    <a:gd name="connsiteX1997" fmla="*/ 1508472 w 4412618"/>
                    <a:gd name="connsiteY1997" fmla="*/ 835409 h 2653250"/>
                    <a:gd name="connsiteX1998" fmla="*/ 1528406 w 4412618"/>
                    <a:gd name="connsiteY1998" fmla="*/ 815089 h 2653250"/>
                    <a:gd name="connsiteX1999" fmla="*/ 1522431 w 4412618"/>
                    <a:gd name="connsiteY1999" fmla="*/ 810158 h 2653250"/>
                    <a:gd name="connsiteX2000" fmla="*/ 2381622 w 4412618"/>
                    <a:gd name="connsiteY2000" fmla="*/ 760686 h 2653250"/>
                    <a:gd name="connsiteX2001" fmla="*/ 2372607 w 4412618"/>
                    <a:gd name="connsiteY2001" fmla="*/ 775022 h 2653250"/>
                    <a:gd name="connsiteX2002" fmla="*/ 2384379 w 4412618"/>
                    <a:gd name="connsiteY2002" fmla="*/ 771637 h 2653250"/>
                    <a:gd name="connsiteX2003" fmla="*/ 3296023 w 4412618"/>
                    <a:gd name="connsiteY2003" fmla="*/ 747304 h 2653250"/>
                    <a:gd name="connsiteX2004" fmla="*/ 3292399 w 4412618"/>
                    <a:gd name="connsiteY2004" fmla="*/ 750223 h 2653250"/>
                    <a:gd name="connsiteX2005" fmla="*/ 3271412 w 4412618"/>
                    <a:gd name="connsiteY2005" fmla="*/ 758275 h 2653250"/>
                    <a:gd name="connsiteX2006" fmla="*/ 3305148 w 4412618"/>
                    <a:gd name="connsiteY2006" fmla="*/ 779429 h 2653250"/>
                    <a:gd name="connsiteX2007" fmla="*/ 3325183 w 4412618"/>
                    <a:gd name="connsiteY2007" fmla="*/ 799624 h 2653250"/>
                    <a:gd name="connsiteX2008" fmla="*/ 3324456 w 4412618"/>
                    <a:gd name="connsiteY2008" fmla="*/ 785663 h 2653250"/>
                    <a:gd name="connsiteX2009" fmla="*/ 3330354 w 4412618"/>
                    <a:gd name="connsiteY2009" fmla="*/ 752748 h 2653250"/>
                    <a:gd name="connsiteX2010" fmla="*/ 3403921 w 4412618"/>
                    <a:gd name="connsiteY2010" fmla="*/ 743187 h 2653250"/>
                    <a:gd name="connsiteX2011" fmla="*/ 3378438 w 4412618"/>
                    <a:gd name="connsiteY2011" fmla="*/ 750454 h 2653250"/>
                    <a:gd name="connsiteX2012" fmla="*/ 3372395 w 4412618"/>
                    <a:gd name="connsiteY2012" fmla="*/ 750749 h 2653250"/>
                    <a:gd name="connsiteX2013" fmla="*/ 3385814 w 4412618"/>
                    <a:gd name="connsiteY2013" fmla="*/ 776081 h 2653250"/>
                    <a:gd name="connsiteX2014" fmla="*/ 3392256 w 4412618"/>
                    <a:gd name="connsiteY2014" fmla="*/ 800511 h 2653250"/>
                    <a:gd name="connsiteX2015" fmla="*/ 3401908 w 4412618"/>
                    <a:gd name="connsiteY2015" fmla="*/ 781586 h 2653250"/>
                    <a:gd name="connsiteX2016" fmla="*/ 3402024 w 4412618"/>
                    <a:gd name="connsiteY2016" fmla="*/ 752089 h 2653250"/>
                    <a:gd name="connsiteX2017" fmla="*/ 2817262 w 4412618"/>
                    <a:gd name="connsiteY2017" fmla="*/ 736089 h 2653250"/>
                    <a:gd name="connsiteX2018" fmla="*/ 2789271 w 4412618"/>
                    <a:gd name="connsiteY2018" fmla="*/ 750844 h 2653250"/>
                    <a:gd name="connsiteX2019" fmla="*/ 2764829 w 4412618"/>
                    <a:gd name="connsiteY2019" fmla="*/ 757238 h 2653250"/>
                    <a:gd name="connsiteX2020" fmla="*/ 2802476 w 4412618"/>
                    <a:gd name="connsiteY2020" fmla="*/ 776533 h 2653250"/>
                    <a:gd name="connsiteX2021" fmla="*/ 2833897 w 4412618"/>
                    <a:gd name="connsiteY2021" fmla="*/ 803153 h 2653250"/>
                    <a:gd name="connsiteX2022" fmla="*/ 2849156 w 4412618"/>
                    <a:gd name="connsiteY2022" fmla="*/ 827987 h 2653250"/>
                    <a:gd name="connsiteX2023" fmla="*/ 2821131 w 4412618"/>
                    <a:gd name="connsiteY2023" fmla="*/ 836001 h 2653250"/>
                    <a:gd name="connsiteX2024" fmla="*/ 2787778 w 4412618"/>
                    <a:gd name="connsiteY2024" fmla="*/ 834716 h 2653250"/>
                    <a:gd name="connsiteX2025" fmla="*/ 2788448 w 4412618"/>
                    <a:gd name="connsiteY2025" fmla="*/ 863568 h 2653250"/>
                    <a:gd name="connsiteX2026" fmla="*/ 2763093 w 4412618"/>
                    <a:gd name="connsiteY2026" fmla="*/ 920783 h 2653250"/>
                    <a:gd name="connsiteX2027" fmla="*/ 2787164 w 4412618"/>
                    <a:gd name="connsiteY2027" fmla="*/ 917746 h 2653250"/>
                    <a:gd name="connsiteX2028" fmla="*/ 2827593 w 4412618"/>
                    <a:gd name="connsiteY2028" fmla="*/ 925579 h 2653250"/>
                    <a:gd name="connsiteX2029" fmla="*/ 2853560 w 4412618"/>
                    <a:gd name="connsiteY2029" fmla="*/ 937197 h 2653250"/>
                    <a:gd name="connsiteX2030" fmla="*/ 2847851 w 4412618"/>
                    <a:gd name="connsiteY2030" fmla="*/ 924436 h 2653250"/>
                    <a:gd name="connsiteX2031" fmla="*/ 2840017 w 4412618"/>
                    <a:gd name="connsiteY2031" fmla="*/ 884007 h 2653250"/>
                    <a:gd name="connsiteX2032" fmla="*/ 2843667 w 4412618"/>
                    <a:gd name="connsiteY2032" fmla="*/ 855088 h 2653250"/>
                    <a:gd name="connsiteX2033" fmla="*/ 2870537 w 4412618"/>
                    <a:gd name="connsiteY2033" fmla="*/ 866386 h 2653250"/>
                    <a:gd name="connsiteX2034" fmla="*/ 2901632 w 4412618"/>
                    <a:gd name="connsiteY2034" fmla="*/ 893385 h 2653250"/>
                    <a:gd name="connsiteX2035" fmla="*/ 2916445 w 4412618"/>
                    <a:gd name="connsiteY2035" fmla="*/ 913851 h 2653250"/>
                    <a:gd name="connsiteX2036" fmla="*/ 2918629 w 4412618"/>
                    <a:gd name="connsiteY2036" fmla="*/ 892720 h 2653250"/>
                    <a:gd name="connsiteX2037" fmla="*/ 2908106 w 4412618"/>
                    <a:gd name="connsiteY2037" fmla="*/ 865162 h 2653250"/>
                    <a:gd name="connsiteX2038" fmla="*/ 2900525 w 4412618"/>
                    <a:gd name="connsiteY2038" fmla="*/ 817840 h 2653250"/>
                    <a:gd name="connsiteX2039" fmla="*/ 2901869 w 4412618"/>
                    <a:gd name="connsiteY2039" fmla="*/ 798762 h 2653250"/>
                    <a:gd name="connsiteX2040" fmla="*/ 2872183 w 4412618"/>
                    <a:gd name="connsiteY2040" fmla="*/ 785481 h 2653250"/>
                    <a:gd name="connsiteX2041" fmla="*/ 1911036 w 4412618"/>
                    <a:gd name="connsiteY2041" fmla="*/ 730861 h 2653250"/>
                    <a:gd name="connsiteX2042" fmla="*/ 1909580 w 4412618"/>
                    <a:gd name="connsiteY2042" fmla="*/ 733864 h 2653250"/>
                    <a:gd name="connsiteX2043" fmla="*/ 1898185 w 4412618"/>
                    <a:gd name="connsiteY2043" fmla="*/ 745773 h 2653250"/>
                    <a:gd name="connsiteX2044" fmla="*/ 1905186 w 4412618"/>
                    <a:gd name="connsiteY2044" fmla="*/ 746166 h 2653250"/>
                    <a:gd name="connsiteX2045" fmla="*/ 1929428 w 4412618"/>
                    <a:gd name="connsiteY2045" fmla="*/ 753281 h 2653250"/>
                    <a:gd name="connsiteX2046" fmla="*/ 1918220 w 4412618"/>
                    <a:gd name="connsiteY2046" fmla="*/ 735238 h 2653250"/>
                    <a:gd name="connsiteX2047" fmla="*/ 1617991 w 4412618"/>
                    <a:gd name="connsiteY2047" fmla="*/ 721389 h 2653250"/>
                    <a:gd name="connsiteX2048" fmla="*/ 1617992 w 4412618"/>
                    <a:gd name="connsiteY2048" fmla="*/ 721391 h 2653250"/>
                    <a:gd name="connsiteX2049" fmla="*/ 1617996 w 4412618"/>
                    <a:gd name="connsiteY2049" fmla="*/ 721390 h 2653250"/>
                    <a:gd name="connsiteX2050" fmla="*/ 1856667 w 4412618"/>
                    <a:gd name="connsiteY2050" fmla="*/ 685011 h 2653250"/>
                    <a:gd name="connsiteX2051" fmla="*/ 1856645 w 4412618"/>
                    <a:gd name="connsiteY2051" fmla="*/ 685665 h 2653250"/>
                    <a:gd name="connsiteX2052" fmla="*/ 1856915 w 4412618"/>
                    <a:gd name="connsiteY2052" fmla="*/ 685383 h 2653250"/>
                    <a:gd name="connsiteX2053" fmla="*/ 2942649 w 4412618"/>
                    <a:gd name="connsiteY2053" fmla="*/ 677207 h 2653250"/>
                    <a:gd name="connsiteX2054" fmla="*/ 2953263 w 4412618"/>
                    <a:gd name="connsiteY2054" fmla="*/ 691870 h 2653250"/>
                    <a:gd name="connsiteX2055" fmla="*/ 2954729 w 4412618"/>
                    <a:gd name="connsiteY2055" fmla="*/ 677672 h 2653250"/>
                    <a:gd name="connsiteX2056" fmla="*/ 2864209 w 4412618"/>
                    <a:gd name="connsiteY2056" fmla="*/ 648843 h 2653250"/>
                    <a:gd name="connsiteX2057" fmla="*/ 2859200 w 4412618"/>
                    <a:gd name="connsiteY2057" fmla="*/ 650154 h 2653250"/>
                    <a:gd name="connsiteX2058" fmla="*/ 2811334 w 4412618"/>
                    <a:gd name="connsiteY2058" fmla="*/ 652548 h 2653250"/>
                    <a:gd name="connsiteX2059" fmla="*/ 2798633 w 4412618"/>
                    <a:gd name="connsiteY2059" fmla="*/ 650246 h 2653250"/>
                    <a:gd name="connsiteX2060" fmla="*/ 2786083 w 4412618"/>
                    <a:gd name="connsiteY2060" fmla="*/ 670171 h 2653250"/>
                    <a:gd name="connsiteX2061" fmla="*/ 2765849 w 4412618"/>
                    <a:gd name="connsiteY2061" fmla="*/ 690166 h 2653250"/>
                    <a:gd name="connsiteX2062" fmla="*/ 2779811 w 4412618"/>
                    <a:gd name="connsiteY2062" fmla="*/ 689468 h 2653250"/>
                    <a:gd name="connsiteX2063" fmla="*/ 2818427 w 4412618"/>
                    <a:gd name="connsiteY2063" fmla="*/ 696466 h 2653250"/>
                    <a:gd name="connsiteX2064" fmla="*/ 2823981 w 4412618"/>
                    <a:gd name="connsiteY2064" fmla="*/ 695765 h 2653250"/>
                    <a:gd name="connsiteX2065" fmla="*/ 2864410 w 4412618"/>
                    <a:gd name="connsiteY2065" fmla="*/ 703599 h 2653250"/>
                    <a:gd name="connsiteX2066" fmla="*/ 2890377 w 4412618"/>
                    <a:gd name="connsiteY2066" fmla="*/ 715215 h 2653250"/>
                    <a:gd name="connsiteX2067" fmla="*/ 2884668 w 4412618"/>
                    <a:gd name="connsiteY2067" fmla="*/ 702455 h 2653250"/>
                    <a:gd name="connsiteX2068" fmla="*/ 2876834 w 4412618"/>
                    <a:gd name="connsiteY2068" fmla="*/ 662026 h 2653250"/>
                    <a:gd name="connsiteX2069" fmla="*/ 2877630 w 4412618"/>
                    <a:gd name="connsiteY2069" fmla="*/ 655721 h 2653250"/>
                    <a:gd name="connsiteX2070" fmla="*/ 3147351 w 4412618"/>
                    <a:gd name="connsiteY2070" fmla="*/ 638932 h 2653250"/>
                    <a:gd name="connsiteX2071" fmla="*/ 3125883 w 4412618"/>
                    <a:gd name="connsiteY2071" fmla="*/ 671947 h 2653250"/>
                    <a:gd name="connsiteX2072" fmla="*/ 3130026 w 4412618"/>
                    <a:gd name="connsiteY2072" fmla="*/ 678864 h 2653250"/>
                    <a:gd name="connsiteX2073" fmla="*/ 3137742 w 4412618"/>
                    <a:gd name="connsiteY2073" fmla="*/ 702922 h 2653250"/>
                    <a:gd name="connsiteX2074" fmla="*/ 3146386 w 4412618"/>
                    <a:gd name="connsiteY2074" fmla="*/ 683517 h 2653250"/>
                    <a:gd name="connsiteX2075" fmla="*/ 3144954 w 4412618"/>
                    <a:gd name="connsiteY2075" fmla="*/ 654053 h 2653250"/>
                    <a:gd name="connsiteX2076" fmla="*/ 3215030 w 4412618"/>
                    <a:gd name="connsiteY2076" fmla="*/ 621591 h 2653250"/>
                    <a:gd name="connsiteX2077" fmla="*/ 3215851 w 4412618"/>
                    <a:gd name="connsiteY2077" fmla="*/ 638505 h 2653250"/>
                    <a:gd name="connsiteX2078" fmla="*/ 3223562 w 4412618"/>
                    <a:gd name="connsiteY2078" fmla="*/ 628987 h 2653250"/>
                    <a:gd name="connsiteX2079" fmla="*/ 1771670 w 4412618"/>
                    <a:gd name="connsiteY2079" fmla="*/ 602740 h 2653250"/>
                    <a:gd name="connsiteX2080" fmla="*/ 1769605 w 4412618"/>
                    <a:gd name="connsiteY2080" fmla="*/ 611188 h 2653250"/>
                    <a:gd name="connsiteX2081" fmla="*/ 1766567 w 4412618"/>
                    <a:gd name="connsiteY2081" fmla="*/ 617182 h 2653250"/>
                    <a:gd name="connsiteX2082" fmla="*/ 1787222 w 4412618"/>
                    <a:gd name="connsiteY2082" fmla="*/ 612169 h 2653250"/>
                    <a:gd name="connsiteX2083" fmla="*/ 1774896 w 4412618"/>
                    <a:gd name="connsiteY2083" fmla="*/ 605573 h 2653250"/>
                    <a:gd name="connsiteX2084" fmla="*/ 2476720 w 4412618"/>
                    <a:gd name="connsiteY2084" fmla="*/ 594552 h 2653250"/>
                    <a:gd name="connsiteX2085" fmla="*/ 2481588 w 4412618"/>
                    <a:gd name="connsiteY2085" fmla="*/ 613891 h 2653250"/>
                    <a:gd name="connsiteX2086" fmla="*/ 2478694 w 4412618"/>
                    <a:gd name="connsiteY2086" fmla="*/ 654971 h 2653250"/>
                    <a:gd name="connsiteX2087" fmla="*/ 2471237 w 4412618"/>
                    <a:gd name="connsiteY2087" fmla="*/ 679109 h 2653250"/>
                    <a:gd name="connsiteX2088" fmla="*/ 2494363 w 4412618"/>
                    <a:gd name="connsiteY2088" fmla="*/ 665193 h 2653250"/>
                    <a:gd name="connsiteX2089" fmla="*/ 2505143 w 4412618"/>
                    <a:gd name="connsiteY2089" fmla="*/ 643185 h 2653250"/>
                    <a:gd name="connsiteX2090" fmla="*/ 2538412 w 4412618"/>
                    <a:gd name="connsiteY2090" fmla="*/ 608687 h 2653250"/>
                    <a:gd name="connsiteX2091" fmla="*/ 2544460 w 4412618"/>
                    <a:gd name="connsiteY2091" fmla="*/ 604774 h 2653250"/>
                    <a:gd name="connsiteX2092" fmla="*/ 2531852 w 4412618"/>
                    <a:gd name="connsiteY2092" fmla="*/ 605360 h 2653250"/>
                    <a:gd name="connsiteX2093" fmla="*/ 2484533 w 4412618"/>
                    <a:gd name="connsiteY2093" fmla="*/ 597752 h 2653250"/>
                    <a:gd name="connsiteX2094" fmla="*/ 2611584 w 4412618"/>
                    <a:gd name="connsiteY2094" fmla="*/ 594121 h 2653250"/>
                    <a:gd name="connsiteX2095" fmla="*/ 2600899 w 4412618"/>
                    <a:gd name="connsiteY2095" fmla="*/ 597144 h 2653250"/>
                    <a:gd name="connsiteX2096" fmla="*/ 2600734 w 4412618"/>
                    <a:gd name="connsiteY2096" fmla="*/ 608045 h 2653250"/>
                    <a:gd name="connsiteX2097" fmla="*/ 2587306 w 4412618"/>
                    <a:gd name="connsiteY2097" fmla="*/ 646974 h 2653250"/>
                    <a:gd name="connsiteX2098" fmla="*/ 2572162 w 4412618"/>
                    <a:gd name="connsiteY2098" fmla="*/ 671056 h 2653250"/>
                    <a:gd name="connsiteX2099" fmla="*/ 2585597 w 4412618"/>
                    <a:gd name="connsiteY2099" fmla="*/ 667192 h 2653250"/>
                    <a:gd name="connsiteX2100" fmla="*/ 2626726 w 4412618"/>
                    <a:gd name="connsiteY2100" fmla="*/ 665108 h 2653250"/>
                    <a:gd name="connsiteX2101" fmla="*/ 2654846 w 4412618"/>
                    <a:gd name="connsiteY2101" fmla="*/ 672779 h 2653250"/>
                    <a:gd name="connsiteX2102" fmla="*/ 2639890 w 4412618"/>
                    <a:gd name="connsiteY2102" fmla="*/ 697797 h 2653250"/>
                    <a:gd name="connsiteX2103" fmla="*/ 2608796 w 4412618"/>
                    <a:gd name="connsiteY2103" fmla="*/ 724798 h 2653250"/>
                    <a:gd name="connsiteX2104" fmla="*/ 2586455 w 4412618"/>
                    <a:gd name="connsiteY2104" fmla="*/ 736595 h 2653250"/>
                    <a:gd name="connsiteX2105" fmla="*/ 2627509 w 4412618"/>
                    <a:gd name="connsiteY2105" fmla="*/ 746800 h 2653250"/>
                    <a:gd name="connsiteX2106" fmla="*/ 2650737 w 4412618"/>
                    <a:gd name="connsiteY2106" fmla="*/ 758686 h 2653250"/>
                    <a:gd name="connsiteX2107" fmla="*/ 2648244 w 4412618"/>
                    <a:gd name="connsiteY2107" fmla="*/ 754628 h 2653250"/>
                    <a:gd name="connsiteX2108" fmla="*/ 2628885 w 4412618"/>
                    <a:gd name="connsiteY2108" fmla="*/ 744147 h 2653250"/>
                    <a:gd name="connsiteX2109" fmla="*/ 2649149 w 4412618"/>
                    <a:gd name="connsiteY2109" fmla="*/ 723195 h 2653250"/>
                    <a:gd name="connsiteX2110" fmla="*/ 2649187 w 4412618"/>
                    <a:gd name="connsiteY2110" fmla="*/ 723175 h 2653250"/>
                    <a:gd name="connsiteX2111" fmla="*/ 2650909 w 4412618"/>
                    <a:gd name="connsiteY2111" fmla="*/ 716287 h 2653250"/>
                    <a:gd name="connsiteX2112" fmla="*/ 2677993 w 4412618"/>
                    <a:gd name="connsiteY2112" fmla="*/ 683164 h 2653250"/>
                    <a:gd name="connsiteX2113" fmla="*/ 2664108 w 4412618"/>
                    <a:gd name="connsiteY2113" fmla="*/ 660016 h 2653250"/>
                    <a:gd name="connsiteX2114" fmla="*/ 2664099 w 4412618"/>
                    <a:gd name="connsiteY2114" fmla="*/ 659974 h 2653250"/>
                    <a:gd name="connsiteX2115" fmla="*/ 2657891 w 4412618"/>
                    <a:gd name="connsiteY2115" fmla="*/ 656527 h 2653250"/>
                    <a:gd name="connsiteX2116" fmla="*/ 2629913 w 4412618"/>
                    <a:gd name="connsiteY2116" fmla="*/ 626308 h 2653250"/>
                    <a:gd name="connsiteX2117" fmla="*/ 2107790 w 4412618"/>
                    <a:gd name="connsiteY2117" fmla="*/ 568800 h 2653250"/>
                    <a:gd name="connsiteX2118" fmla="*/ 2103858 w 4412618"/>
                    <a:gd name="connsiteY2118" fmla="*/ 580747 h 2653250"/>
                    <a:gd name="connsiteX2119" fmla="*/ 2078918 w 4412618"/>
                    <a:gd name="connsiteY2119" fmla="*/ 621672 h 2653250"/>
                    <a:gd name="connsiteX2120" fmla="*/ 2055499 w 4412618"/>
                    <a:gd name="connsiteY2120" fmla="*/ 646652 h 2653250"/>
                    <a:gd name="connsiteX2121" fmla="*/ 2055376 w 4412618"/>
                    <a:gd name="connsiteY2121" fmla="*/ 651826 h 2653250"/>
                    <a:gd name="connsiteX2122" fmla="*/ 2044471 w 4412618"/>
                    <a:gd name="connsiteY2122" fmla="*/ 698496 h 2653250"/>
                    <a:gd name="connsiteX2123" fmla="*/ 2038754 w 4412618"/>
                    <a:gd name="connsiteY2123" fmla="*/ 710069 h 2653250"/>
                    <a:gd name="connsiteX2124" fmla="*/ 2054443 w 4412618"/>
                    <a:gd name="connsiteY2124" fmla="*/ 727629 h 2653250"/>
                    <a:gd name="connsiteX2125" fmla="*/ 2068078 w 4412618"/>
                    <a:gd name="connsiteY2125" fmla="*/ 752595 h 2653250"/>
                    <a:gd name="connsiteX2126" fmla="*/ 2071260 w 4412618"/>
                    <a:gd name="connsiteY2126" fmla="*/ 738982 h 2653250"/>
                    <a:gd name="connsiteX2127" fmla="*/ 2089498 w 4412618"/>
                    <a:gd name="connsiteY2127" fmla="*/ 702060 h 2653250"/>
                    <a:gd name="connsiteX2128" fmla="*/ 2109910 w 4412618"/>
                    <a:gd name="connsiteY2128" fmla="*/ 681253 h 2653250"/>
                    <a:gd name="connsiteX2129" fmla="*/ 2124457 w 4412618"/>
                    <a:gd name="connsiteY2129" fmla="*/ 706511 h 2653250"/>
                    <a:gd name="connsiteX2130" fmla="*/ 2132863 w 4412618"/>
                    <a:gd name="connsiteY2130" fmla="*/ 746825 h 2653250"/>
                    <a:gd name="connsiteX2131" fmla="*/ 2132265 w 4412618"/>
                    <a:gd name="connsiteY2131" fmla="*/ 772082 h 2653250"/>
                    <a:gd name="connsiteX2132" fmla="*/ 2147792 w 4412618"/>
                    <a:gd name="connsiteY2132" fmla="*/ 755520 h 2653250"/>
                    <a:gd name="connsiteX2133" fmla="*/ 2147269 w 4412618"/>
                    <a:gd name="connsiteY2133" fmla="*/ 726602 h 2653250"/>
                    <a:gd name="connsiteX2134" fmla="*/ 2155899 w 4412618"/>
                    <a:gd name="connsiteY2134" fmla="*/ 686335 h 2653250"/>
                    <a:gd name="connsiteX2135" fmla="*/ 2170586 w 4412618"/>
                    <a:gd name="connsiteY2135" fmla="*/ 661158 h 2653250"/>
                    <a:gd name="connsiteX2136" fmla="*/ 2190881 w 4412618"/>
                    <a:gd name="connsiteY2136" fmla="*/ 682079 h 2653250"/>
                    <a:gd name="connsiteX2137" fmla="*/ 2206991 w 4412618"/>
                    <a:gd name="connsiteY2137" fmla="*/ 715155 h 2653250"/>
                    <a:gd name="connsiteX2138" fmla="*/ 2223536 w 4412618"/>
                    <a:gd name="connsiteY2138" fmla="*/ 710551 h 2653250"/>
                    <a:gd name="connsiteX2139" fmla="*/ 2223512 w 4412618"/>
                    <a:gd name="connsiteY2139" fmla="*/ 732936 h 2653250"/>
                    <a:gd name="connsiteX2140" fmla="*/ 2249610 w 4412618"/>
                    <a:gd name="connsiteY2140" fmla="*/ 704050 h 2653250"/>
                    <a:gd name="connsiteX2141" fmla="*/ 2274919 w 4412618"/>
                    <a:gd name="connsiteY2141" fmla="*/ 689590 h 2653250"/>
                    <a:gd name="connsiteX2142" fmla="*/ 2282034 w 4412618"/>
                    <a:gd name="connsiteY2142" fmla="*/ 717856 h 2653250"/>
                    <a:gd name="connsiteX2143" fmla="*/ 2279140 w 4412618"/>
                    <a:gd name="connsiteY2143" fmla="*/ 758935 h 2653250"/>
                    <a:gd name="connsiteX2144" fmla="*/ 2271683 w 4412618"/>
                    <a:gd name="connsiteY2144" fmla="*/ 783074 h 2653250"/>
                    <a:gd name="connsiteX2145" fmla="*/ 2294808 w 4412618"/>
                    <a:gd name="connsiteY2145" fmla="*/ 769159 h 2653250"/>
                    <a:gd name="connsiteX2146" fmla="*/ 2305588 w 4412618"/>
                    <a:gd name="connsiteY2146" fmla="*/ 747151 h 2653250"/>
                    <a:gd name="connsiteX2147" fmla="*/ 2338857 w 4412618"/>
                    <a:gd name="connsiteY2147" fmla="*/ 712653 h 2653250"/>
                    <a:gd name="connsiteX2148" fmla="*/ 2354915 w 4412618"/>
                    <a:gd name="connsiteY2148" fmla="*/ 702264 h 2653250"/>
                    <a:gd name="connsiteX2149" fmla="*/ 2347691 w 4412618"/>
                    <a:gd name="connsiteY2149" fmla="*/ 670555 h 2653250"/>
                    <a:gd name="connsiteX2150" fmla="*/ 2347036 w 4412618"/>
                    <a:gd name="connsiteY2150" fmla="*/ 634461 h 2653250"/>
                    <a:gd name="connsiteX2151" fmla="*/ 2332598 w 4412618"/>
                    <a:gd name="connsiteY2151" fmla="*/ 644211 h 2653250"/>
                    <a:gd name="connsiteX2152" fmla="*/ 2287826 w 4412618"/>
                    <a:gd name="connsiteY2152" fmla="*/ 661307 h 2653250"/>
                    <a:gd name="connsiteX2153" fmla="*/ 2199423 w 4412618"/>
                    <a:gd name="connsiteY2153" fmla="*/ 665992 h 2653250"/>
                    <a:gd name="connsiteX2154" fmla="*/ 2179178 w 4412618"/>
                    <a:gd name="connsiteY2154" fmla="*/ 657732 h 2653250"/>
                    <a:gd name="connsiteX2155" fmla="*/ 2157369 w 4412618"/>
                    <a:gd name="connsiteY2155" fmla="*/ 660721 h 2653250"/>
                    <a:gd name="connsiteX2156" fmla="*/ 2161327 w 4412618"/>
                    <a:gd name="connsiteY2156" fmla="*/ 631844 h 2653250"/>
                    <a:gd name="connsiteX2157" fmla="*/ 2161346 w 4412618"/>
                    <a:gd name="connsiteY2157" fmla="*/ 631806 h 2653250"/>
                    <a:gd name="connsiteX2158" fmla="*/ 2158664 w 4412618"/>
                    <a:gd name="connsiteY2158" fmla="*/ 625231 h 2653250"/>
                    <a:gd name="connsiteX2159" fmla="*/ 2155767 w 4412618"/>
                    <a:gd name="connsiteY2159" fmla="*/ 584153 h 2653250"/>
                    <a:gd name="connsiteX2160" fmla="*/ 2156340 w 4412618"/>
                    <a:gd name="connsiteY2160" fmla="*/ 580577 h 2653250"/>
                    <a:gd name="connsiteX2161" fmla="*/ 2136045 w 4412618"/>
                    <a:gd name="connsiteY2161" fmla="*/ 572043 h 2653250"/>
                    <a:gd name="connsiteX2162" fmla="*/ 2136012 w 4412618"/>
                    <a:gd name="connsiteY2162" fmla="*/ 572015 h 2653250"/>
                    <a:gd name="connsiteX2163" fmla="*/ 2128968 w 4412618"/>
                    <a:gd name="connsiteY2163" fmla="*/ 572904 h 2653250"/>
                    <a:gd name="connsiteX2164" fmla="*/ 1642130 w 4412618"/>
                    <a:gd name="connsiteY2164" fmla="*/ 552148 h 2653250"/>
                    <a:gd name="connsiteX2165" fmla="*/ 1631190 w 4412618"/>
                    <a:gd name="connsiteY2165" fmla="*/ 554948 h 2653250"/>
                    <a:gd name="connsiteX2166" fmla="*/ 1645560 w 4412618"/>
                    <a:gd name="connsiteY2166" fmla="*/ 563908 h 2653250"/>
                    <a:gd name="connsiteX2167" fmla="*/ 1805424 w 4412618"/>
                    <a:gd name="connsiteY2167" fmla="*/ 533497 h 2653250"/>
                    <a:gd name="connsiteX2168" fmla="*/ 1804832 w 4412618"/>
                    <a:gd name="connsiteY2168" fmla="*/ 534719 h 2653250"/>
                    <a:gd name="connsiteX2169" fmla="*/ 1792356 w 4412618"/>
                    <a:gd name="connsiteY2169" fmla="*/ 547758 h 2653250"/>
                    <a:gd name="connsiteX2170" fmla="*/ 1798416 w 4412618"/>
                    <a:gd name="connsiteY2170" fmla="*/ 548098 h 2653250"/>
                    <a:gd name="connsiteX2171" fmla="*/ 1822658 w 4412618"/>
                    <a:gd name="connsiteY2171" fmla="*/ 555214 h 2653250"/>
                    <a:gd name="connsiteX2172" fmla="*/ 1811449 w 4412618"/>
                    <a:gd name="connsiteY2172" fmla="*/ 537168 h 2653250"/>
                    <a:gd name="connsiteX2173" fmla="*/ 2021970 w 4412618"/>
                    <a:gd name="connsiteY2173" fmla="*/ 528981 h 2653250"/>
                    <a:gd name="connsiteX2174" fmla="*/ 2025612 w 4412618"/>
                    <a:gd name="connsiteY2174" fmla="*/ 546444 h 2653250"/>
                    <a:gd name="connsiteX2175" fmla="*/ 2033560 w 4412618"/>
                    <a:gd name="connsiteY2175" fmla="*/ 538342 h 2653250"/>
                    <a:gd name="connsiteX2176" fmla="*/ 2043217 w 4412618"/>
                    <a:gd name="connsiteY2176" fmla="*/ 555111 h 2653250"/>
                    <a:gd name="connsiteX2177" fmla="*/ 2050032 w 4412618"/>
                    <a:gd name="connsiteY2177" fmla="*/ 547843 h 2653250"/>
                    <a:gd name="connsiteX2178" fmla="*/ 2044791 w 4412618"/>
                    <a:gd name="connsiteY2178" fmla="*/ 545499 h 2653250"/>
                    <a:gd name="connsiteX2179" fmla="*/ 2825683 w 4412618"/>
                    <a:gd name="connsiteY2179" fmla="*/ 503835 h 2653250"/>
                    <a:gd name="connsiteX2180" fmla="*/ 2821203 w 4412618"/>
                    <a:gd name="connsiteY2180" fmla="*/ 520166 h 2653250"/>
                    <a:gd name="connsiteX2181" fmla="*/ 2831492 w 4412618"/>
                    <a:gd name="connsiteY2181" fmla="*/ 513519 h 2653250"/>
                    <a:gd name="connsiteX2182" fmla="*/ 2589147 w 4412618"/>
                    <a:gd name="connsiteY2182" fmla="*/ 493624 h 2653250"/>
                    <a:gd name="connsiteX2183" fmla="*/ 2562735 w 4412618"/>
                    <a:gd name="connsiteY2183" fmla="*/ 520783 h 2653250"/>
                    <a:gd name="connsiteX2184" fmla="*/ 2541465 w 4412618"/>
                    <a:gd name="connsiteY2184" fmla="*/ 534417 h 2653250"/>
                    <a:gd name="connsiteX2185" fmla="*/ 2583233 w 4412618"/>
                    <a:gd name="connsiteY2185" fmla="*/ 541132 h 2653250"/>
                    <a:gd name="connsiteX2186" fmla="*/ 2593527 w 4412618"/>
                    <a:gd name="connsiteY2186" fmla="*/ 545348 h 2653250"/>
                    <a:gd name="connsiteX2187" fmla="*/ 2591495 w 4412618"/>
                    <a:gd name="connsiteY2187" fmla="*/ 539046 h 2653250"/>
                    <a:gd name="connsiteX2188" fmla="*/ 2588101 w 4412618"/>
                    <a:gd name="connsiteY2188" fmla="*/ 498005 h 2653250"/>
                    <a:gd name="connsiteX2189" fmla="*/ 3089632 w 4412618"/>
                    <a:gd name="connsiteY2189" fmla="*/ 468545 h 2653250"/>
                    <a:gd name="connsiteX2190" fmla="*/ 3066484 w 4412618"/>
                    <a:gd name="connsiteY2190" fmla="*/ 480747 h 2653250"/>
                    <a:gd name="connsiteX2191" fmla="*/ 3020118 w 4412618"/>
                    <a:gd name="connsiteY2191" fmla="*/ 492876 h 2653250"/>
                    <a:gd name="connsiteX2192" fmla="*/ 2972252 w 4412618"/>
                    <a:gd name="connsiteY2192" fmla="*/ 495271 h 2653250"/>
                    <a:gd name="connsiteX2193" fmla="*/ 2959551 w 4412618"/>
                    <a:gd name="connsiteY2193" fmla="*/ 492969 h 2653250"/>
                    <a:gd name="connsiteX2194" fmla="*/ 2947001 w 4412618"/>
                    <a:gd name="connsiteY2194" fmla="*/ 512894 h 2653250"/>
                    <a:gd name="connsiteX2195" fmla="*/ 2926767 w 4412618"/>
                    <a:gd name="connsiteY2195" fmla="*/ 532889 h 2653250"/>
                    <a:gd name="connsiteX2196" fmla="*/ 2940729 w 4412618"/>
                    <a:gd name="connsiteY2196" fmla="*/ 532191 h 2653250"/>
                    <a:gd name="connsiteX2197" fmla="*/ 2948854 w 4412618"/>
                    <a:gd name="connsiteY2197" fmla="*/ 533663 h 2653250"/>
                    <a:gd name="connsiteX2198" fmla="*/ 2951249 w 4412618"/>
                    <a:gd name="connsiteY2198" fmla="*/ 527792 h 2653250"/>
                    <a:gd name="connsiteX2199" fmla="*/ 2961853 w 4412618"/>
                    <a:gd name="connsiteY2199" fmla="*/ 536019 h 2653250"/>
                    <a:gd name="connsiteX2200" fmla="*/ 2981250 w 4412618"/>
                    <a:gd name="connsiteY2200" fmla="*/ 539534 h 2653250"/>
                    <a:gd name="connsiteX2201" fmla="*/ 3006882 w 4412618"/>
                    <a:gd name="connsiteY2201" fmla="*/ 553412 h 2653250"/>
                    <a:gd name="connsiteX2202" fmla="*/ 2990767 w 4412618"/>
                    <a:gd name="connsiteY2202" fmla="*/ 570075 h 2653250"/>
                    <a:gd name="connsiteX2203" fmla="*/ 2997327 w 4412618"/>
                    <a:gd name="connsiteY2203" fmla="*/ 579786 h 2653250"/>
                    <a:gd name="connsiteX2204" fmla="*/ 3007473 w 4412618"/>
                    <a:gd name="connsiteY2204" fmla="*/ 606362 h 2653250"/>
                    <a:gd name="connsiteX2205" fmla="*/ 3012461 w 4412618"/>
                    <a:gd name="connsiteY2205" fmla="*/ 593302 h 2653250"/>
                    <a:gd name="connsiteX2206" fmla="*/ 3035508 w 4412618"/>
                    <a:gd name="connsiteY2206" fmla="*/ 559175 h 2653250"/>
                    <a:gd name="connsiteX2207" fmla="*/ 3058538 w 4412618"/>
                    <a:gd name="connsiteY2207" fmla="*/ 541308 h 2653250"/>
                    <a:gd name="connsiteX2208" fmla="*/ 3069549 w 4412618"/>
                    <a:gd name="connsiteY2208" fmla="*/ 568296 h 2653250"/>
                    <a:gd name="connsiteX2209" fmla="*/ 3072445 w 4412618"/>
                    <a:gd name="connsiteY2209" fmla="*/ 609375 h 2653250"/>
                    <a:gd name="connsiteX2210" fmla="*/ 3068449 w 4412618"/>
                    <a:gd name="connsiteY2210" fmla="*/ 634321 h 2653250"/>
                    <a:gd name="connsiteX2211" fmla="*/ 3101277 w 4412618"/>
                    <a:gd name="connsiteY2211" fmla="*/ 607639 h 2653250"/>
                    <a:gd name="connsiteX2212" fmla="*/ 3138301 w 4412618"/>
                    <a:gd name="connsiteY2212" fmla="*/ 589609 h 2653250"/>
                    <a:gd name="connsiteX2213" fmla="*/ 3157443 w 4412618"/>
                    <a:gd name="connsiteY2213" fmla="*/ 586985 h 2653250"/>
                    <a:gd name="connsiteX2214" fmla="*/ 3135583 w 4412618"/>
                    <a:gd name="connsiteY2214" fmla="*/ 567153 h 2653250"/>
                    <a:gd name="connsiteX2215" fmla="*/ 3091428 w 4412618"/>
                    <a:gd name="connsiteY2215" fmla="*/ 490425 h 2653250"/>
                    <a:gd name="connsiteX2216" fmla="*/ 2349014 w 4412618"/>
                    <a:gd name="connsiteY2216" fmla="*/ 430020 h 2653250"/>
                    <a:gd name="connsiteX2217" fmla="*/ 2324643 w 4412618"/>
                    <a:gd name="connsiteY2217" fmla="*/ 439326 h 2653250"/>
                    <a:gd name="connsiteX2218" fmla="*/ 2290836 w 4412618"/>
                    <a:gd name="connsiteY2218" fmla="*/ 444742 h 2653250"/>
                    <a:gd name="connsiteX2219" fmla="*/ 2287570 w 4412618"/>
                    <a:gd name="connsiteY2219" fmla="*/ 448760 h 2653250"/>
                    <a:gd name="connsiteX2220" fmla="*/ 2250379 w 4412618"/>
                    <a:gd name="connsiteY2220" fmla="*/ 478988 h 2653250"/>
                    <a:gd name="connsiteX2221" fmla="*/ 2238773 w 4412618"/>
                    <a:gd name="connsiteY2221" fmla="*/ 484640 h 2653250"/>
                    <a:gd name="connsiteX2222" fmla="*/ 2240429 w 4412618"/>
                    <a:gd name="connsiteY2222" fmla="*/ 508129 h 2653250"/>
                    <a:gd name="connsiteX2223" fmla="*/ 2235928 w 4412618"/>
                    <a:gd name="connsiteY2223" fmla="*/ 536218 h 2653250"/>
                    <a:gd name="connsiteX2224" fmla="*/ 2246778 w 4412618"/>
                    <a:gd name="connsiteY2224" fmla="*/ 527401 h 2653250"/>
                    <a:gd name="connsiteX2225" fmla="*/ 2283801 w 4412618"/>
                    <a:gd name="connsiteY2225" fmla="*/ 509370 h 2653250"/>
                    <a:gd name="connsiteX2226" fmla="*/ 2312679 w 4412618"/>
                    <a:gd name="connsiteY2226" fmla="*/ 505411 h 2653250"/>
                    <a:gd name="connsiteX2227" fmla="*/ 2308720 w 4412618"/>
                    <a:gd name="connsiteY2227" fmla="*/ 534288 h 2653250"/>
                    <a:gd name="connsiteX2228" fmla="*/ 2290690 w 4412618"/>
                    <a:gd name="connsiteY2228" fmla="*/ 571313 h 2653250"/>
                    <a:gd name="connsiteX2229" fmla="*/ 2274755 w 4412618"/>
                    <a:gd name="connsiteY2229" fmla="*/ 590919 h 2653250"/>
                    <a:gd name="connsiteX2230" fmla="*/ 2316526 w 4412618"/>
                    <a:gd name="connsiteY2230" fmla="*/ 584226 h 2653250"/>
                    <a:gd name="connsiteX2231" fmla="*/ 2354481 w 4412618"/>
                    <a:gd name="connsiteY2231" fmla="*/ 586902 h 2653250"/>
                    <a:gd name="connsiteX2232" fmla="*/ 2355452 w 4412618"/>
                    <a:gd name="connsiteY2232" fmla="*/ 582370 h 2653250"/>
                    <a:gd name="connsiteX2233" fmla="*/ 2370139 w 4412618"/>
                    <a:gd name="connsiteY2233" fmla="*/ 557194 h 2653250"/>
                    <a:gd name="connsiteX2234" fmla="*/ 2390435 w 4412618"/>
                    <a:gd name="connsiteY2234" fmla="*/ 578114 h 2653250"/>
                    <a:gd name="connsiteX2235" fmla="*/ 2408468 w 4412618"/>
                    <a:gd name="connsiteY2235" fmla="*/ 615137 h 2653250"/>
                    <a:gd name="connsiteX2236" fmla="*/ 2414787 w 4412618"/>
                    <a:gd name="connsiteY2236" fmla="*/ 642874 h 2653250"/>
                    <a:gd name="connsiteX2237" fmla="*/ 2421556 w 4412618"/>
                    <a:gd name="connsiteY2237" fmla="*/ 630642 h 2653250"/>
                    <a:gd name="connsiteX2238" fmla="*/ 2449164 w 4412618"/>
                    <a:gd name="connsiteY2238" fmla="*/ 600085 h 2653250"/>
                    <a:gd name="connsiteX2239" fmla="*/ 2466310 w 4412618"/>
                    <a:gd name="connsiteY2239" fmla="*/ 590289 h 2653250"/>
                    <a:gd name="connsiteX2240" fmla="*/ 2446424 w 4412618"/>
                    <a:gd name="connsiteY2240" fmla="*/ 582146 h 2653250"/>
                    <a:gd name="connsiteX2241" fmla="*/ 2429781 w 4412618"/>
                    <a:gd name="connsiteY2241" fmla="*/ 567965 h 2653250"/>
                    <a:gd name="connsiteX2242" fmla="*/ 2408131 w 4412618"/>
                    <a:gd name="connsiteY2242" fmla="*/ 563980 h 2653250"/>
                    <a:gd name="connsiteX2243" fmla="*/ 2420927 w 4412618"/>
                    <a:gd name="connsiteY2243" fmla="*/ 537792 h 2653250"/>
                    <a:gd name="connsiteX2244" fmla="*/ 2420957 w 4412618"/>
                    <a:gd name="connsiteY2244" fmla="*/ 537761 h 2653250"/>
                    <a:gd name="connsiteX2245" fmla="*/ 2420467 w 4412618"/>
                    <a:gd name="connsiteY2245" fmla="*/ 530678 h 2653250"/>
                    <a:gd name="connsiteX2246" fmla="*/ 2430571 w 4412618"/>
                    <a:gd name="connsiteY2246" fmla="*/ 490755 h 2653250"/>
                    <a:gd name="connsiteX2247" fmla="*/ 2432234 w 4412618"/>
                    <a:gd name="connsiteY2247" fmla="*/ 487538 h 2653250"/>
                    <a:gd name="connsiteX2248" fmla="*/ 2415628 w 4412618"/>
                    <a:gd name="connsiteY2248" fmla="*/ 473082 h 2653250"/>
                    <a:gd name="connsiteX2249" fmla="*/ 2415606 w 4412618"/>
                    <a:gd name="connsiteY2249" fmla="*/ 473046 h 2653250"/>
                    <a:gd name="connsiteX2250" fmla="*/ 2408638 w 4412618"/>
                    <a:gd name="connsiteY2250" fmla="*/ 471686 h 2653250"/>
                    <a:gd name="connsiteX2251" fmla="*/ 2372691 w 4412618"/>
                    <a:gd name="connsiteY2251" fmla="*/ 451594 h 2653250"/>
                    <a:gd name="connsiteX2252" fmla="*/ 2174041 w 4412618"/>
                    <a:gd name="connsiteY2252" fmla="*/ 350559 h 2653250"/>
                    <a:gd name="connsiteX2253" fmla="*/ 2180082 w 4412618"/>
                    <a:gd name="connsiteY2253" fmla="*/ 366379 h 2653250"/>
                    <a:gd name="connsiteX2254" fmla="*/ 2184451 w 4412618"/>
                    <a:gd name="connsiteY2254" fmla="*/ 354935 h 2653250"/>
                    <a:gd name="connsiteX2255" fmla="*/ 2521026 w 4412618"/>
                    <a:gd name="connsiteY2255" fmla="*/ 274612 h 2653250"/>
                    <a:gd name="connsiteX2256" fmla="*/ 2521813 w 4412618"/>
                    <a:gd name="connsiteY2256" fmla="*/ 291529 h 2653250"/>
                    <a:gd name="connsiteX2257" fmla="*/ 2529544 w 4412618"/>
                    <a:gd name="connsiteY2257" fmla="*/ 282027 h 2653250"/>
                    <a:gd name="connsiteX2258" fmla="*/ 2597433 w 4412618"/>
                    <a:gd name="connsiteY2258" fmla="*/ 0 h 2653250"/>
                    <a:gd name="connsiteX2259" fmla="*/ 2613715 w 4412618"/>
                    <a:gd name="connsiteY2259" fmla="*/ 24176 h 2653250"/>
                    <a:gd name="connsiteX2260" fmla="*/ 2624926 w 4412618"/>
                    <a:gd name="connsiteY2260" fmla="*/ 63803 h 2653250"/>
                    <a:gd name="connsiteX2261" fmla="*/ 2626247 w 4412618"/>
                    <a:gd name="connsiteY2261" fmla="*/ 92218 h 2653250"/>
                    <a:gd name="connsiteX2262" fmla="*/ 2635070 w 4412618"/>
                    <a:gd name="connsiteY2262" fmla="*/ 81375 h 2653250"/>
                    <a:gd name="connsiteX2263" fmla="*/ 2667640 w 4412618"/>
                    <a:gd name="connsiteY2263" fmla="*/ 56174 h 2653250"/>
                    <a:gd name="connsiteX2264" fmla="*/ 2695104 w 4412618"/>
                    <a:gd name="connsiteY2264" fmla="*/ 46411 h 2653250"/>
                    <a:gd name="connsiteX2265" fmla="*/ 2697117 w 4412618"/>
                    <a:gd name="connsiteY2265" fmla="*/ 75489 h 2653250"/>
                    <a:gd name="connsiteX2266" fmla="*/ 2687013 w 4412618"/>
                    <a:gd name="connsiteY2266" fmla="*/ 115412 h 2653250"/>
                    <a:gd name="connsiteX2267" fmla="*/ 2675410 w 4412618"/>
                    <a:gd name="connsiteY2267" fmla="*/ 137855 h 2653250"/>
                    <a:gd name="connsiteX2268" fmla="*/ 2714939 w 4412618"/>
                    <a:gd name="connsiteY2268" fmla="*/ 122787 h 2653250"/>
                    <a:gd name="connsiteX2269" fmla="*/ 2755746 w 4412618"/>
                    <a:gd name="connsiteY2269" fmla="*/ 117247 h 2653250"/>
                    <a:gd name="connsiteX2270" fmla="*/ 2784412 w 4412618"/>
                    <a:gd name="connsiteY2270" fmla="*/ 122524 h 2653250"/>
                    <a:gd name="connsiteX2271" fmla="*/ 2771616 w 4412618"/>
                    <a:gd name="connsiteY2271" fmla="*/ 148713 h 2653250"/>
                    <a:gd name="connsiteX2272" fmla="*/ 2702556 w 4412618"/>
                    <a:gd name="connsiteY2272" fmla="*/ 204100 h 2653250"/>
                    <a:gd name="connsiteX2273" fmla="*/ 2657774 w 4412618"/>
                    <a:gd name="connsiteY2273" fmla="*/ 221170 h 2653250"/>
                    <a:gd name="connsiteX2274" fmla="*/ 2644982 w 4412618"/>
                    <a:gd name="connsiteY2274" fmla="*/ 222905 h 2653250"/>
                    <a:gd name="connsiteX2275" fmla="*/ 2639205 w 4412618"/>
                    <a:gd name="connsiteY2275" fmla="*/ 245734 h 2653250"/>
                    <a:gd name="connsiteX2276" fmla="*/ 2626140 w 4412618"/>
                    <a:gd name="connsiteY2276" fmla="*/ 271003 h 2653250"/>
                    <a:gd name="connsiteX2277" fmla="*/ 2639203 w 4412618"/>
                    <a:gd name="connsiteY2277" fmla="*/ 266024 h 2653250"/>
                    <a:gd name="connsiteX2278" fmla="*/ 2680010 w 4412618"/>
                    <a:gd name="connsiteY2278" fmla="*/ 260485 h 2653250"/>
                    <a:gd name="connsiteX2279" fmla="*/ 2708677 w 4412618"/>
                    <a:gd name="connsiteY2279" fmla="*/ 265762 h 2653250"/>
                    <a:gd name="connsiteX2280" fmla="*/ 2695880 w 4412618"/>
                    <a:gd name="connsiteY2280" fmla="*/ 291951 h 2653250"/>
                    <a:gd name="connsiteX2281" fmla="*/ 2668815 w 4412618"/>
                    <a:gd name="connsiteY2281" fmla="*/ 319780 h 2653250"/>
                    <a:gd name="connsiteX2282" fmla="*/ 2679979 w 4412618"/>
                    <a:gd name="connsiteY2282" fmla="*/ 321835 h 2653250"/>
                    <a:gd name="connsiteX2283" fmla="*/ 2671483 w 4412618"/>
                    <a:gd name="connsiteY2283" fmla="*/ 339220 h 2653250"/>
                    <a:gd name="connsiteX2284" fmla="*/ 2687667 w 4412618"/>
                    <a:gd name="connsiteY2284" fmla="*/ 341823 h 2653250"/>
                    <a:gd name="connsiteX2285" fmla="*/ 2725776 w 4412618"/>
                    <a:gd name="connsiteY2285" fmla="*/ 357429 h 2653250"/>
                    <a:gd name="connsiteX2286" fmla="*/ 2747963 w 4412618"/>
                    <a:gd name="connsiteY2286" fmla="*/ 376332 h 2653250"/>
                    <a:gd name="connsiteX2287" fmla="*/ 2723787 w 4412618"/>
                    <a:gd name="connsiteY2287" fmla="*/ 392613 h 2653250"/>
                    <a:gd name="connsiteX2288" fmla="*/ 2636286 w 4412618"/>
                    <a:gd name="connsiteY2288" fmla="*/ 406050 h 2653250"/>
                    <a:gd name="connsiteX2289" fmla="*/ 2602481 w 4412618"/>
                    <a:gd name="connsiteY2289" fmla="*/ 400615 h 2653250"/>
                    <a:gd name="connsiteX2290" fmla="*/ 2598122 w 4412618"/>
                    <a:gd name="connsiteY2290" fmla="*/ 403409 h 2653250"/>
                    <a:gd name="connsiteX2291" fmla="*/ 2553339 w 4412618"/>
                    <a:gd name="connsiteY2291" fmla="*/ 420480 h 2653250"/>
                    <a:gd name="connsiteX2292" fmla="*/ 2540549 w 4412618"/>
                    <a:gd name="connsiteY2292" fmla="*/ 422216 h 2653250"/>
                    <a:gd name="connsiteX2293" fmla="*/ 2534771 w 4412618"/>
                    <a:gd name="connsiteY2293" fmla="*/ 445044 h 2653250"/>
                    <a:gd name="connsiteX2294" fmla="*/ 2521707 w 4412618"/>
                    <a:gd name="connsiteY2294" fmla="*/ 470314 h 2653250"/>
                    <a:gd name="connsiteX2295" fmla="*/ 2534770 w 4412618"/>
                    <a:gd name="connsiteY2295" fmla="*/ 465335 h 2653250"/>
                    <a:gd name="connsiteX2296" fmla="*/ 2575576 w 4412618"/>
                    <a:gd name="connsiteY2296" fmla="*/ 459795 h 2653250"/>
                    <a:gd name="connsiteX2297" fmla="*/ 2604242 w 4412618"/>
                    <a:gd name="connsiteY2297" fmla="*/ 465073 h 2653250"/>
                    <a:gd name="connsiteX2298" fmla="*/ 2600482 w 4412618"/>
                    <a:gd name="connsiteY2298" fmla="*/ 472769 h 2653250"/>
                    <a:gd name="connsiteX2299" fmla="*/ 2620354 w 4412618"/>
                    <a:gd name="connsiteY2299" fmla="*/ 483805 h 2653250"/>
                    <a:gd name="connsiteX2300" fmla="*/ 2648332 w 4412618"/>
                    <a:gd name="connsiteY2300" fmla="*/ 514024 h 2653250"/>
                    <a:gd name="connsiteX2301" fmla="*/ 2662409 w 4412618"/>
                    <a:gd name="connsiteY2301" fmla="*/ 538743 h 2653250"/>
                    <a:gd name="connsiteX2302" fmla="*/ 2665348 w 4412618"/>
                    <a:gd name="connsiteY2302" fmla="*/ 525076 h 2653250"/>
                    <a:gd name="connsiteX2303" fmla="*/ 2682929 w 4412618"/>
                    <a:gd name="connsiteY2303" fmla="*/ 487836 h 2653250"/>
                    <a:gd name="connsiteX2304" fmla="*/ 2702968 w 4412618"/>
                    <a:gd name="connsiteY2304" fmla="*/ 466670 h 2653250"/>
                    <a:gd name="connsiteX2305" fmla="*/ 2717961 w 4412618"/>
                    <a:gd name="connsiteY2305" fmla="*/ 491666 h 2653250"/>
                    <a:gd name="connsiteX2306" fmla="*/ 2727081 w 4412618"/>
                    <a:gd name="connsiteY2306" fmla="*/ 531824 h 2653250"/>
                    <a:gd name="connsiteX2307" fmla="*/ 2726931 w 4412618"/>
                    <a:gd name="connsiteY2307" fmla="*/ 557088 h 2653250"/>
                    <a:gd name="connsiteX2308" fmla="*/ 2741182 w 4412618"/>
                    <a:gd name="connsiteY2308" fmla="*/ 541336 h 2653250"/>
                    <a:gd name="connsiteX2309" fmla="*/ 2748986 w 4412618"/>
                    <a:gd name="connsiteY2309" fmla="*/ 512887 h 2653250"/>
                    <a:gd name="connsiteX2310" fmla="*/ 2770845 w 4412618"/>
                    <a:gd name="connsiteY2310" fmla="*/ 470237 h 2653250"/>
                    <a:gd name="connsiteX2311" fmla="*/ 2783208 w 4412618"/>
                    <a:gd name="connsiteY2311" fmla="*/ 455644 h 2653250"/>
                    <a:gd name="connsiteX2312" fmla="*/ 2767115 w 4412618"/>
                    <a:gd name="connsiteY2312" fmla="*/ 427385 h 2653250"/>
                    <a:gd name="connsiteX2313" fmla="*/ 2749019 w 4412618"/>
                    <a:gd name="connsiteY2313" fmla="*/ 340728 h 2653250"/>
                    <a:gd name="connsiteX2314" fmla="*/ 2755790 w 4412618"/>
                    <a:gd name="connsiteY2314" fmla="*/ 312377 h 2653250"/>
                    <a:gd name="connsiteX2315" fmla="*/ 2781272 w 4412618"/>
                    <a:gd name="connsiteY2315" fmla="*/ 326528 h 2653250"/>
                    <a:gd name="connsiteX2316" fmla="*/ 2809250 w 4412618"/>
                    <a:gd name="connsiteY2316" fmla="*/ 356746 h 2653250"/>
                    <a:gd name="connsiteX2317" fmla="*/ 2823327 w 4412618"/>
                    <a:gd name="connsiteY2317" fmla="*/ 381467 h 2653250"/>
                    <a:gd name="connsiteX2318" fmla="*/ 2826266 w 4412618"/>
                    <a:gd name="connsiteY2318" fmla="*/ 367799 h 2653250"/>
                    <a:gd name="connsiteX2319" fmla="*/ 2843847 w 4412618"/>
                    <a:gd name="connsiteY2319" fmla="*/ 330559 h 2653250"/>
                    <a:gd name="connsiteX2320" fmla="*/ 2863886 w 4412618"/>
                    <a:gd name="connsiteY2320" fmla="*/ 309393 h 2653250"/>
                    <a:gd name="connsiteX2321" fmla="*/ 2878879 w 4412618"/>
                    <a:gd name="connsiteY2321" fmla="*/ 334388 h 2653250"/>
                    <a:gd name="connsiteX2322" fmla="*/ 2887999 w 4412618"/>
                    <a:gd name="connsiteY2322" fmla="*/ 374547 h 2653250"/>
                    <a:gd name="connsiteX2323" fmla="*/ 2887849 w 4412618"/>
                    <a:gd name="connsiteY2323" fmla="*/ 399811 h 2653250"/>
                    <a:gd name="connsiteX2324" fmla="*/ 2902100 w 4412618"/>
                    <a:gd name="connsiteY2324" fmla="*/ 384058 h 2653250"/>
                    <a:gd name="connsiteX2325" fmla="*/ 2909904 w 4412618"/>
                    <a:gd name="connsiteY2325" fmla="*/ 355611 h 2653250"/>
                    <a:gd name="connsiteX2326" fmla="*/ 2958384 w 4412618"/>
                    <a:gd name="connsiteY2326" fmla="*/ 281539 h 2653250"/>
                    <a:gd name="connsiteX2327" fmla="*/ 2983219 w 4412618"/>
                    <a:gd name="connsiteY2327" fmla="*/ 266281 h 2653250"/>
                    <a:gd name="connsiteX2328" fmla="*/ 2991231 w 4412618"/>
                    <a:gd name="connsiteY2328" fmla="*/ 294306 h 2653250"/>
                    <a:gd name="connsiteX2329" fmla="*/ 2989646 w 4412618"/>
                    <a:gd name="connsiteY2329" fmla="*/ 335456 h 2653250"/>
                    <a:gd name="connsiteX2330" fmla="*/ 2982121 w 4412618"/>
                    <a:gd name="connsiteY2330" fmla="*/ 362889 h 2653250"/>
                    <a:gd name="connsiteX2331" fmla="*/ 2993864 w 4412618"/>
                    <a:gd name="connsiteY2331" fmla="*/ 355303 h 2653250"/>
                    <a:gd name="connsiteX2332" fmla="*/ 3032628 w 4412618"/>
                    <a:gd name="connsiteY2332" fmla="*/ 341402 h 2653250"/>
                    <a:gd name="connsiteX2333" fmla="*/ 3061764 w 4412618"/>
                    <a:gd name="connsiteY2333" fmla="*/ 340605 h 2653250"/>
                    <a:gd name="connsiteX2334" fmla="*/ 3054691 w 4412618"/>
                    <a:gd name="connsiteY2334" fmla="*/ 368881 h 2653250"/>
                    <a:gd name="connsiteX2335" fmla="*/ 3032744 w 4412618"/>
                    <a:gd name="connsiteY2335" fmla="*/ 403727 h 2653250"/>
                    <a:gd name="connsiteX2336" fmla="*/ 3014773 w 4412618"/>
                    <a:gd name="connsiteY2336" fmla="*/ 421485 h 2653250"/>
                    <a:gd name="connsiteX2337" fmla="*/ 3057024 w 4412618"/>
                    <a:gd name="connsiteY2337" fmla="*/ 419371 h 2653250"/>
                    <a:gd name="connsiteX2338" fmla="*/ 3097545 w 4412618"/>
                    <a:gd name="connsiteY2338" fmla="*/ 426714 h 2653250"/>
                    <a:gd name="connsiteX2339" fmla="*/ 3123177 w 4412618"/>
                    <a:gd name="connsiteY2339" fmla="*/ 440592 h 2653250"/>
                    <a:gd name="connsiteX2340" fmla="*/ 3102914 w 4412618"/>
                    <a:gd name="connsiteY2340" fmla="*/ 461544 h 2653250"/>
                    <a:gd name="connsiteX2341" fmla="*/ 3099432 w 4412618"/>
                    <a:gd name="connsiteY2341" fmla="*/ 463379 h 2653250"/>
                    <a:gd name="connsiteX2342" fmla="*/ 3117665 w 4412618"/>
                    <a:gd name="connsiteY2342" fmla="*/ 466896 h 2653250"/>
                    <a:gd name="connsiteX2343" fmla="*/ 3153654 w 4412618"/>
                    <a:gd name="connsiteY2343" fmla="*/ 486912 h 2653250"/>
                    <a:gd name="connsiteX2344" fmla="*/ 3174722 w 4412618"/>
                    <a:gd name="connsiteY2344" fmla="*/ 506026 h 2653250"/>
                    <a:gd name="connsiteX2345" fmla="*/ 3173263 w 4412618"/>
                    <a:gd name="connsiteY2345" fmla="*/ 492123 h 2653250"/>
                    <a:gd name="connsiteX2346" fmla="*/ 3178388 w 4412618"/>
                    <a:gd name="connsiteY2346" fmla="*/ 451261 h 2653250"/>
                    <a:gd name="connsiteX2347" fmla="*/ 3190848 w 4412618"/>
                    <a:gd name="connsiteY2347" fmla="*/ 424912 h 2653250"/>
                    <a:gd name="connsiteX2348" fmla="*/ 3212873 w 4412618"/>
                    <a:gd name="connsiteY2348" fmla="*/ 444004 h 2653250"/>
                    <a:gd name="connsiteX2349" fmla="*/ 3234034 w 4412618"/>
                    <a:gd name="connsiteY2349" fmla="*/ 479332 h 2653250"/>
                    <a:gd name="connsiteX2350" fmla="*/ 3241751 w 4412618"/>
                    <a:gd name="connsiteY2350" fmla="*/ 503389 h 2653250"/>
                    <a:gd name="connsiteX2351" fmla="*/ 3250394 w 4412618"/>
                    <a:gd name="connsiteY2351" fmla="*/ 483985 h 2653250"/>
                    <a:gd name="connsiteX2352" fmla="*/ 3248961 w 4412618"/>
                    <a:gd name="connsiteY2352" fmla="*/ 454521 h 2653250"/>
                    <a:gd name="connsiteX2353" fmla="*/ 3271993 w 4412618"/>
                    <a:gd name="connsiteY2353" fmla="*/ 369044 h 2653250"/>
                    <a:gd name="connsiteX2354" fmla="*/ 3290849 w 4412618"/>
                    <a:gd name="connsiteY2354" fmla="*/ 346817 h 2653250"/>
                    <a:gd name="connsiteX2355" fmla="*/ 3307182 w 4412618"/>
                    <a:gd name="connsiteY2355" fmla="*/ 370958 h 2653250"/>
                    <a:gd name="connsiteX2356" fmla="*/ 3318478 w 4412618"/>
                    <a:gd name="connsiteY2356" fmla="*/ 410560 h 2653250"/>
                    <a:gd name="connsiteX2357" fmla="*/ 3319860 w 4412618"/>
                    <a:gd name="connsiteY2357" fmla="*/ 438973 h 2653250"/>
                    <a:gd name="connsiteX2358" fmla="*/ 3328659 w 4412618"/>
                    <a:gd name="connsiteY2358" fmla="*/ 428111 h 2653250"/>
                    <a:gd name="connsiteX2359" fmla="*/ 3361176 w 4412618"/>
                    <a:gd name="connsiteY2359" fmla="*/ 402841 h 2653250"/>
                    <a:gd name="connsiteX2360" fmla="*/ 3388619 w 4412618"/>
                    <a:gd name="connsiteY2360" fmla="*/ 393019 h 2653250"/>
                    <a:gd name="connsiteX2361" fmla="*/ 3390693 w 4412618"/>
                    <a:gd name="connsiteY2361" fmla="*/ 422093 h 2653250"/>
                    <a:gd name="connsiteX2362" fmla="*/ 3380674 w 4412618"/>
                    <a:gd name="connsiteY2362" fmla="*/ 462037 h 2653250"/>
                    <a:gd name="connsiteX2363" fmla="*/ 3369120 w 4412618"/>
                    <a:gd name="connsiteY2363" fmla="*/ 484504 h 2653250"/>
                    <a:gd name="connsiteX2364" fmla="*/ 3408617 w 4412618"/>
                    <a:gd name="connsiteY2364" fmla="*/ 469352 h 2653250"/>
                    <a:gd name="connsiteX2365" fmla="*/ 3449412 w 4412618"/>
                    <a:gd name="connsiteY2365" fmla="*/ 463726 h 2653250"/>
                    <a:gd name="connsiteX2366" fmla="*/ 3478090 w 4412618"/>
                    <a:gd name="connsiteY2366" fmla="*/ 468941 h 2653250"/>
                    <a:gd name="connsiteX2367" fmla="*/ 3465349 w 4412618"/>
                    <a:gd name="connsiteY2367" fmla="*/ 495157 h 2653250"/>
                    <a:gd name="connsiteX2368" fmla="*/ 3396408 w 4412618"/>
                    <a:gd name="connsiteY2368" fmla="*/ 550691 h 2653250"/>
                    <a:gd name="connsiteX2369" fmla="*/ 3351660 w 4412618"/>
                    <a:gd name="connsiteY2369" fmla="*/ 567857 h 2653250"/>
                    <a:gd name="connsiteX2370" fmla="*/ 3338874 w 4412618"/>
                    <a:gd name="connsiteY2370" fmla="*/ 569620 h 2653250"/>
                    <a:gd name="connsiteX2371" fmla="*/ 3333146 w 4412618"/>
                    <a:gd name="connsiteY2371" fmla="*/ 592461 h 2653250"/>
                    <a:gd name="connsiteX2372" fmla="*/ 3320135 w 4412618"/>
                    <a:gd name="connsiteY2372" fmla="*/ 617758 h 2653250"/>
                    <a:gd name="connsiteX2373" fmla="*/ 3333187 w 4412618"/>
                    <a:gd name="connsiteY2373" fmla="*/ 612751 h 2653250"/>
                    <a:gd name="connsiteX2374" fmla="*/ 3373983 w 4412618"/>
                    <a:gd name="connsiteY2374" fmla="*/ 607124 h 2653250"/>
                    <a:gd name="connsiteX2375" fmla="*/ 3402659 w 4412618"/>
                    <a:gd name="connsiteY2375" fmla="*/ 612341 h 2653250"/>
                    <a:gd name="connsiteX2376" fmla="*/ 3389919 w 4412618"/>
                    <a:gd name="connsiteY2376" fmla="*/ 638556 h 2653250"/>
                    <a:gd name="connsiteX2377" fmla="*/ 3362914 w 4412618"/>
                    <a:gd name="connsiteY2377" fmla="*/ 666442 h 2653250"/>
                    <a:gd name="connsiteX2378" fmla="*/ 3374081 w 4412618"/>
                    <a:gd name="connsiteY2378" fmla="*/ 668473 h 2653250"/>
                    <a:gd name="connsiteX2379" fmla="*/ 3365622 w 4412618"/>
                    <a:gd name="connsiteY2379" fmla="*/ 685877 h 2653250"/>
                    <a:gd name="connsiteX2380" fmla="*/ 3381812 w 4412618"/>
                    <a:gd name="connsiteY2380" fmla="*/ 688445 h 2653250"/>
                    <a:gd name="connsiteX2381" fmla="*/ 3401073 w 4412618"/>
                    <a:gd name="connsiteY2381" fmla="*/ 696285 h 2653250"/>
                    <a:gd name="connsiteX2382" fmla="*/ 3390375 w 4412618"/>
                    <a:gd name="connsiteY2382" fmla="*/ 670840 h 2653250"/>
                    <a:gd name="connsiteX2383" fmla="*/ 3419294 w 4412618"/>
                    <a:gd name="connsiteY2383" fmla="*/ 667190 h 2653250"/>
                    <a:gd name="connsiteX2384" fmla="*/ 3428984 w 4412618"/>
                    <a:gd name="connsiteY2384" fmla="*/ 669067 h 2653250"/>
                    <a:gd name="connsiteX2385" fmla="*/ 3429514 w 4412618"/>
                    <a:gd name="connsiteY2385" fmla="*/ 667938 h 2653250"/>
                    <a:gd name="connsiteX2386" fmla="*/ 3449511 w 4412618"/>
                    <a:gd name="connsiteY2386" fmla="*/ 646733 h 2653250"/>
                    <a:gd name="connsiteX2387" fmla="*/ 3464554 w 4412618"/>
                    <a:gd name="connsiteY2387" fmla="*/ 671699 h 2653250"/>
                    <a:gd name="connsiteX2388" fmla="*/ 3465955 w 4412618"/>
                    <a:gd name="connsiteY2388" fmla="*/ 677812 h 2653250"/>
                    <a:gd name="connsiteX2389" fmla="*/ 3485690 w 4412618"/>
                    <a:gd name="connsiteY2389" fmla="*/ 686640 h 2653250"/>
                    <a:gd name="connsiteX2390" fmla="*/ 3479981 w 4412618"/>
                    <a:gd name="connsiteY2390" fmla="*/ 673879 h 2653250"/>
                    <a:gd name="connsiteX2391" fmla="*/ 3472146 w 4412618"/>
                    <a:gd name="connsiteY2391" fmla="*/ 633450 h 2653250"/>
                    <a:gd name="connsiteX2392" fmla="*/ 3475797 w 4412618"/>
                    <a:gd name="connsiteY2392" fmla="*/ 604532 h 2653250"/>
                    <a:gd name="connsiteX2393" fmla="*/ 3502666 w 4412618"/>
                    <a:gd name="connsiteY2393" fmla="*/ 615830 h 2653250"/>
                    <a:gd name="connsiteX2394" fmla="*/ 3533761 w 4412618"/>
                    <a:gd name="connsiteY2394" fmla="*/ 642829 h 2653250"/>
                    <a:gd name="connsiteX2395" fmla="*/ 3548575 w 4412618"/>
                    <a:gd name="connsiteY2395" fmla="*/ 663294 h 2653250"/>
                    <a:gd name="connsiteX2396" fmla="*/ 3550758 w 4412618"/>
                    <a:gd name="connsiteY2396" fmla="*/ 642164 h 2653250"/>
                    <a:gd name="connsiteX2397" fmla="*/ 3540236 w 4412618"/>
                    <a:gd name="connsiteY2397" fmla="*/ 614607 h 2653250"/>
                    <a:gd name="connsiteX2398" fmla="*/ 3535551 w 4412618"/>
                    <a:gd name="connsiteY2398" fmla="*/ 526205 h 2653250"/>
                    <a:gd name="connsiteX2399" fmla="*/ 3546562 w 4412618"/>
                    <a:gd name="connsiteY2399" fmla="*/ 499217 h 2653250"/>
                    <a:gd name="connsiteX2400" fmla="*/ 3569591 w 4412618"/>
                    <a:gd name="connsiteY2400" fmla="*/ 517084 h 2653250"/>
                    <a:gd name="connsiteX2401" fmla="*/ 3592640 w 4412618"/>
                    <a:gd name="connsiteY2401" fmla="*/ 551211 h 2653250"/>
                    <a:gd name="connsiteX2402" fmla="*/ 3602786 w 4412618"/>
                    <a:gd name="connsiteY2402" fmla="*/ 577787 h 2653250"/>
                    <a:gd name="connsiteX2403" fmla="*/ 3607773 w 4412618"/>
                    <a:gd name="connsiteY2403" fmla="*/ 564726 h 2653250"/>
                    <a:gd name="connsiteX2404" fmla="*/ 3630821 w 4412618"/>
                    <a:gd name="connsiteY2404" fmla="*/ 530600 h 2653250"/>
                    <a:gd name="connsiteX2405" fmla="*/ 3653851 w 4412618"/>
                    <a:gd name="connsiteY2405" fmla="*/ 512733 h 2653250"/>
                    <a:gd name="connsiteX2406" fmla="*/ 3664861 w 4412618"/>
                    <a:gd name="connsiteY2406" fmla="*/ 539720 h 2653250"/>
                    <a:gd name="connsiteX2407" fmla="*/ 3667758 w 4412618"/>
                    <a:gd name="connsiteY2407" fmla="*/ 580800 h 2653250"/>
                    <a:gd name="connsiteX2408" fmla="*/ 3663762 w 4412618"/>
                    <a:gd name="connsiteY2408" fmla="*/ 605746 h 2653250"/>
                    <a:gd name="connsiteX2409" fmla="*/ 3696590 w 4412618"/>
                    <a:gd name="connsiteY2409" fmla="*/ 579064 h 2653250"/>
                    <a:gd name="connsiteX2410" fmla="*/ 3733614 w 4412618"/>
                    <a:gd name="connsiteY2410" fmla="*/ 561034 h 2653250"/>
                    <a:gd name="connsiteX2411" fmla="*/ 3762492 w 4412618"/>
                    <a:gd name="connsiteY2411" fmla="*/ 557075 h 2653250"/>
                    <a:gd name="connsiteX2412" fmla="*/ 3758533 w 4412618"/>
                    <a:gd name="connsiteY2412" fmla="*/ 585952 h 2653250"/>
                    <a:gd name="connsiteX2413" fmla="*/ 3710274 w 4412618"/>
                    <a:gd name="connsiteY2413" fmla="*/ 660169 h 2653250"/>
                    <a:gd name="connsiteX2414" fmla="*/ 3673082 w 4412618"/>
                    <a:gd name="connsiteY2414" fmla="*/ 690396 h 2653250"/>
                    <a:gd name="connsiteX2415" fmla="*/ 3661478 w 4412618"/>
                    <a:gd name="connsiteY2415" fmla="*/ 696047 h 2653250"/>
                    <a:gd name="connsiteX2416" fmla="*/ 3663134 w 4412618"/>
                    <a:gd name="connsiteY2416" fmla="*/ 719537 h 2653250"/>
                    <a:gd name="connsiteX2417" fmla="*/ 3658634 w 4412618"/>
                    <a:gd name="connsiteY2417" fmla="*/ 747625 h 2653250"/>
                    <a:gd name="connsiteX2418" fmla="*/ 3669483 w 4412618"/>
                    <a:gd name="connsiteY2418" fmla="*/ 738807 h 2653250"/>
                    <a:gd name="connsiteX2419" fmla="*/ 3706507 w 4412618"/>
                    <a:gd name="connsiteY2419" fmla="*/ 720777 h 2653250"/>
                    <a:gd name="connsiteX2420" fmla="*/ 3735385 w 4412618"/>
                    <a:gd name="connsiteY2420" fmla="*/ 716818 h 2653250"/>
                    <a:gd name="connsiteX2421" fmla="*/ 3731426 w 4412618"/>
                    <a:gd name="connsiteY2421" fmla="*/ 745695 h 2653250"/>
                    <a:gd name="connsiteX2422" fmla="*/ 3714429 w 4412618"/>
                    <a:gd name="connsiteY2422" fmla="*/ 780597 h 2653250"/>
                    <a:gd name="connsiteX2423" fmla="*/ 3725674 w 4412618"/>
                    <a:gd name="connsiteY2423" fmla="*/ 779055 h 2653250"/>
                    <a:gd name="connsiteX2424" fmla="*/ 3723045 w 4412618"/>
                    <a:gd name="connsiteY2424" fmla="*/ 798227 h 2653250"/>
                    <a:gd name="connsiteX2425" fmla="*/ 3739231 w 4412618"/>
                    <a:gd name="connsiteY2425" fmla="*/ 795633 h 2653250"/>
                    <a:gd name="connsiteX2426" fmla="*/ 3780311 w 4412618"/>
                    <a:gd name="connsiteY2426" fmla="*/ 798530 h 2653250"/>
                    <a:gd name="connsiteX2427" fmla="*/ 3807299 w 4412618"/>
                    <a:gd name="connsiteY2427" fmla="*/ 809540 h 2653250"/>
                    <a:gd name="connsiteX2428" fmla="*/ 3789431 w 4412618"/>
                    <a:gd name="connsiteY2428" fmla="*/ 832570 h 2653250"/>
                    <a:gd name="connsiteX2429" fmla="*/ 3777638 w 4412618"/>
                    <a:gd name="connsiteY2429" fmla="*/ 840535 h 2653250"/>
                    <a:gd name="connsiteX2430" fmla="*/ 3774926 w 4412618"/>
                    <a:gd name="connsiteY2430" fmla="*/ 879027 h 2653250"/>
                    <a:gd name="connsiteX2431" fmla="*/ 3767470 w 4412618"/>
                    <a:gd name="connsiteY2431" fmla="*/ 903167 h 2653250"/>
                    <a:gd name="connsiteX2432" fmla="*/ 3790595 w 4412618"/>
                    <a:gd name="connsiteY2432" fmla="*/ 889250 h 2653250"/>
                    <a:gd name="connsiteX2433" fmla="*/ 3801375 w 4412618"/>
                    <a:gd name="connsiteY2433" fmla="*/ 867241 h 2653250"/>
                    <a:gd name="connsiteX2434" fmla="*/ 3869221 w 4412618"/>
                    <a:gd name="connsiteY2434" fmla="*/ 810374 h 2653250"/>
                    <a:gd name="connsiteX2435" fmla="*/ 3897409 w 4412618"/>
                    <a:gd name="connsiteY2435" fmla="*/ 802957 h 2653250"/>
                    <a:gd name="connsiteX2436" fmla="*/ 3896966 w 4412618"/>
                    <a:gd name="connsiteY2436" fmla="*/ 832101 h 2653250"/>
                    <a:gd name="connsiteX2437" fmla="*/ 3883538 w 4412618"/>
                    <a:gd name="connsiteY2437" fmla="*/ 871032 h 2653250"/>
                    <a:gd name="connsiteX2438" fmla="*/ 3868394 w 4412618"/>
                    <a:gd name="connsiteY2438" fmla="*/ 895113 h 2653250"/>
                    <a:gd name="connsiteX2439" fmla="*/ 3881829 w 4412618"/>
                    <a:gd name="connsiteY2439" fmla="*/ 891250 h 2653250"/>
                    <a:gd name="connsiteX2440" fmla="*/ 3922958 w 4412618"/>
                    <a:gd name="connsiteY2440" fmla="*/ 889164 h 2653250"/>
                    <a:gd name="connsiteX2441" fmla="*/ 3951078 w 4412618"/>
                    <a:gd name="connsiteY2441" fmla="*/ 896835 h 2653250"/>
                    <a:gd name="connsiteX2442" fmla="*/ 3936123 w 4412618"/>
                    <a:gd name="connsiteY2442" fmla="*/ 921854 h 2653250"/>
                    <a:gd name="connsiteX2443" fmla="*/ 3905029 w 4412618"/>
                    <a:gd name="connsiteY2443" fmla="*/ 948855 h 2653250"/>
                    <a:gd name="connsiteX2444" fmla="*/ 3882687 w 4412618"/>
                    <a:gd name="connsiteY2444" fmla="*/ 960651 h 2653250"/>
                    <a:gd name="connsiteX2445" fmla="*/ 3923741 w 4412618"/>
                    <a:gd name="connsiteY2445" fmla="*/ 970858 h 2653250"/>
                    <a:gd name="connsiteX2446" fmla="*/ 3960402 w 4412618"/>
                    <a:gd name="connsiteY2446" fmla="*/ 989616 h 2653250"/>
                    <a:gd name="connsiteX2447" fmla="*/ 3980921 w 4412618"/>
                    <a:gd name="connsiteY2447" fmla="*/ 1010319 h 2653250"/>
                    <a:gd name="connsiteX2448" fmla="*/ 3955459 w 4412618"/>
                    <a:gd name="connsiteY2448" fmla="*/ 1024508 h 2653250"/>
                    <a:gd name="connsiteX2449" fmla="*/ 3931354 w 4412618"/>
                    <a:gd name="connsiteY2449" fmla="*/ 1029181 h 2653250"/>
                    <a:gd name="connsiteX2450" fmla="*/ 3942365 w 4412618"/>
                    <a:gd name="connsiteY2450" fmla="*/ 1067785 h 2653250"/>
                    <a:gd name="connsiteX2451" fmla="*/ 3943747 w 4412618"/>
                    <a:gd name="connsiteY2451" fmla="*/ 1096199 h 2653250"/>
                    <a:gd name="connsiteX2452" fmla="*/ 3952546 w 4412618"/>
                    <a:gd name="connsiteY2452" fmla="*/ 1085336 h 2653250"/>
                    <a:gd name="connsiteX2453" fmla="*/ 3985063 w 4412618"/>
                    <a:gd name="connsiteY2453" fmla="*/ 1060066 h 2653250"/>
                    <a:gd name="connsiteX2454" fmla="*/ 4012506 w 4412618"/>
                    <a:gd name="connsiteY2454" fmla="*/ 1050244 h 2653250"/>
                    <a:gd name="connsiteX2455" fmla="*/ 4014580 w 4412618"/>
                    <a:gd name="connsiteY2455" fmla="*/ 1079318 h 2653250"/>
                    <a:gd name="connsiteX2456" fmla="*/ 4004562 w 4412618"/>
                    <a:gd name="connsiteY2456" fmla="*/ 1119262 h 2653250"/>
                    <a:gd name="connsiteX2457" fmla="*/ 3993007 w 4412618"/>
                    <a:gd name="connsiteY2457" fmla="*/ 1141730 h 2653250"/>
                    <a:gd name="connsiteX2458" fmla="*/ 4032504 w 4412618"/>
                    <a:gd name="connsiteY2458" fmla="*/ 1126577 h 2653250"/>
                    <a:gd name="connsiteX2459" fmla="*/ 4073299 w 4412618"/>
                    <a:gd name="connsiteY2459" fmla="*/ 1120951 h 2653250"/>
                    <a:gd name="connsiteX2460" fmla="*/ 4101976 w 4412618"/>
                    <a:gd name="connsiteY2460" fmla="*/ 1126166 h 2653250"/>
                    <a:gd name="connsiteX2461" fmla="*/ 4089236 w 4412618"/>
                    <a:gd name="connsiteY2461" fmla="*/ 1152382 h 2653250"/>
                    <a:gd name="connsiteX2462" fmla="*/ 4020295 w 4412618"/>
                    <a:gd name="connsiteY2462" fmla="*/ 1207916 h 2653250"/>
                    <a:gd name="connsiteX2463" fmla="*/ 3975548 w 4412618"/>
                    <a:gd name="connsiteY2463" fmla="*/ 1225083 h 2653250"/>
                    <a:gd name="connsiteX2464" fmla="*/ 3962761 w 4412618"/>
                    <a:gd name="connsiteY2464" fmla="*/ 1226845 h 2653250"/>
                    <a:gd name="connsiteX2465" fmla="*/ 3957034 w 4412618"/>
                    <a:gd name="connsiteY2465" fmla="*/ 1249686 h 2653250"/>
                    <a:gd name="connsiteX2466" fmla="*/ 3944023 w 4412618"/>
                    <a:gd name="connsiteY2466" fmla="*/ 1274984 h 2653250"/>
                    <a:gd name="connsiteX2467" fmla="*/ 3957075 w 4412618"/>
                    <a:gd name="connsiteY2467" fmla="*/ 1269976 h 2653250"/>
                    <a:gd name="connsiteX2468" fmla="*/ 3997870 w 4412618"/>
                    <a:gd name="connsiteY2468" fmla="*/ 1264350 h 2653250"/>
                    <a:gd name="connsiteX2469" fmla="*/ 4026548 w 4412618"/>
                    <a:gd name="connsiteY2469" fmla="*/ 1269566 h 2653250"/>
                    <a:gd name="connsiteX2470" fmla="*/ 4013806 w 4412618"/>
                    <a:gd name="connsiteY2470" fmla="*/ 1295782 h 2653250"/>
                    <a:gd name="connsiteX2471" fmla="*/ 3986801 w 4412618"/>
                    <a:gd name="connsiteY2471" fmla="*/ 1323668 h 2653250"/>
                    <a:gd name="connsiteX2472" fmla="*/ 3997968 w 4412618"/>
                    <a:gd name="connsiteY2472" fmla="*/ 1325699 h 2653250"/>
                    <a:gd name="connsiteX2473" fmla="*/ 3989510 w 4412618"/>
                    <a:gd name="connsiteY2473" fmla="*/ 1343103 h 2653250"/>
                    <a:gd name="connsiteX2474" fmla="*/ 4005700 w 4412618"/>
                    <a:gd name="connsiteY2474" fmla="*/ 1345671 h 2653250"/>
                    <a:gd name="connsiteX2475" fmla="*/ 4043842 w 4412618"/>
                    <a:gd name="connsiteY2475" fmla="*/ 1361196 h 2653250"/>
                    <a:gd name="connsiteX2476" fmla="*/ 4066070 w 4412618"/>
                    <a:gd name="connsiteY2476" fmla="*/ 1380052 h 2653250"/>
                    <a:gd name="connsiteX2477" fmla="*/ 4041928 w 4412618"/>
                    <a:gd name="connsiteY2477" fmla="*/ 1396384 h 2653250"/>
                    <a:gd name="connsiteX2478" fmla="*/ 4002326 w 4412618"/>
                    <a:gd name="connsiteY2478" fmla="*/ 1407680 h 2653250"/>
                    <a:gd name="connsiteX2479" fmla="*/ 4002005 w 4412618"/>
                    <a:gd name="connsiteY2479" fmla="*/ 1407695 h 2653250"/>
                    <a:gd name="connsiteX2480" fmla="*/ 4004459 w 4412618"/>
                    <a:gd name="connsiteY2480" fmla="*/ 1413854 h 2653250"/>
                    <a:gd name="connsiteX2481" fmla="*/ 4007012 w 4412618"/>
                    <a:gd name="connsiteY2481" fmla="*/ 1454956 h 2653250"/>
                    <a:gd name="connsiteX2482" fmla="*/ 4002807 w 4412618"/>
                    <a:gd name="connsiteY2482" fmla="*/ 1479868 h 2653250"/>
                    <a:gd name="connsiteX2483" fmla="*/ 4019402 w 4412618"/>
                    <a:gd name="connsiteY2483" fmla="*/ 1466610 h 2653250"/>
                    <a:gd name="connsiteX2484" fmla="*/ 4031673 w 4412618"/>
                    <a:gd name="connsiteY2484" fmla="*/ 1439782 h 2653250"/>
                    <a:gd name="connsiteX2485" fmla="*/ 4060098 w 4412618"/>
                    <a:gd name="connsiteY2485" fmla="*/ 1401195 h 2653250"/>
                    <a:gd name="connsiteX2486" fmla="*/ 4074643 w 4412618"/>
                    <a:gd name="connsiteY2486" fmla="*/ 1388777 h 2653250"/>
                    <a:gd name="connsiteX2487" fmla="*/ 4063297 w 4412618"/>
                    <a:gd name="connsiteY2487" fmla="*/ 1358300 h 2653250"/>
                    <a:gd name="connsiteX2488" fmla="*/ 4059351 w 4412618"/>
                    <a:gd name="connsiteY2488" fmla="*/ 1269862 h 2653250"/>
                    <a:gd name="connsiteX2489" fmla="*/ 4070586 w 4412618"/>
                    <a:gd name="connsiteY2489" fmla="*/ 1242967 h 2653250"/>
                    <a:gd name="connsiteX2490" fmla="*/ 4093466 w 4412618"/>
                    <a:gd name="connsiteY2490" fmla="*/ 1261026 h 2653250"/>
                    <a:gd name="connsiteX2491" fmla="*/ 4116228 w 4412618"/>
                    <a:gd name="connsiteY2491" fmla="*/ 1295345 h 2653250"/>
                    <a:gd name="connsiteX2492" fmla="*/ 4126153 w 4412618"/>
                    <a:gd name="connsiteY2492" fmla="*/ 1322004 h 2653250"/>
                    <a:gd name="connsiteX2493" fmla="*/ 4131249 w 4412618"/>
                    <a:gd name="connsiteY2493" fmla="*/ 1308986 h 2653250"/>
                    <a:gd name="connsiteX2494" fmla="*/ 4154581 w 4412618"/>
                    <a:gd name="connsiteY2494" fmla="*/ 1275053 h 2653250"/>
                    <a:gd name="connsiteX2495" fmla="*/ 4177758 w 4412618"/>
                    <a:gd name="connsiteY2495" fmla="*/ 1257378 h 2653250"/>
                    <a:gd name="connsiteX2496" fmla="*/ 4188544 w 4412618"/>
                    <a:gd name="connsiteY2496" fmla="*/ 1284458 h 2653250"/>
                    <a:gd name="connsiteX2497" fmla="*/ 4191097 w 4412618"/>
                    <a:gd name="connsiteY2497" fmla="*/ 1325560 h 2653250"/>
                    <a:gd name="connsiteX2498" fmla="*/ 4186892 w 4412618"/>
                    <a:gd name="connsiteY2498" fmla="*/ 1350472 h 2653250"/>
                    <a:gd name="connsiteX2499" fmla="*/ 4203486 w 4412618"/>
                    <a:gd name="connsiteY2499" fmla="*/ 1337213 h 2653250"/>
                    <a:gd name="connsiteX2500" fmla="*/ 4215758 w 4412618"/>
                    <a:gd name="connsiteY2500" fmla="*/ 1310385 h 2653250"/>
                    <a:gd name="connsiteX2501" fmla="*/ 4275503 w 4412618"/>
                    <a:gd name="connsiteY2501" fmla="*/ 1245059 h 2653250"/>
                    <a:gd name="connsiteX2502" fmla="*/ 4302465 w 4412618"/>
                    <a:gd name="connsiteY2502" fmla="*/ 1233986 h 2653250"/>
                    <a:gd name="connsiteX2503" fmla="*/ 4305874 w 4412618"/>
                    <a:gd name="connsiteY2503" fmla="*/ 1262934 h 2653250"/>
                    <a:gd name="connsiteX2504" fmla="*/ 4297703 w 4412618"/>
                    <a:gd name="connsiteY2504" fmla="*/ 1303297 h 2653250"/>
                    <a:gd name="connsiteX2505" fmla="*/ 4285869 w 4412618"/>
                    <a:gd name="connsiteY2505" fmla="*/ 1329166 h 2653250"/>
                    <a:gd name="connsiteX2506" fmla="*/ 4298677 w 4412618"/>
                    <a:gd name="connsiteY2506" fmla="*/ 1323564 h 2653250"/>
                    <a:gd name="connsiteX2507" fmla="*/ 4339171 w 4412618"/>
                    <a:gd name="connsiteY2507" fmla="*/ 1316067 h 2653250"/>
                    <a:gd name="connsiteX2508" fmla="*/ 4368057 w 4412618"/>
                    <a:gd name="connsiteY2508" fmla="*/ 1319959 h 2653250"/>
                    <a:gd name="connsiteX2509" fmla="*/ 4356536 w 4412618"/>
                    <a:gd name="connsiteY2509" fmla="*/ 1346733 h 2653250"/>
                    <a:gd name="connsiteX2510" fmla="*/ 4329277 w 4412618"/>
                    <a:gd name="connsiteY2510" fmla="*/ 1377602 h 2653250"/>
                    <a:gd name="connsiteX2511" fmla="*/ 4308689 w 4412618"/>
                    <a:gd name="connsiteY2511" fmla="*/ 1392244 h 2653250"/>
                    <a:gd name="connsiteX2512" fmla="*/ 4350731 w 4412618"/>
                    <a:gd name="connsiteY2512" fmla="*/ 1396942 h 2653250"/>
                    <a:gd name="connsiteX2513" fmla="*/ 4389547 w 4412618"/>
                    <a:gd name="connsiteY2513" fmla="*/ 1410697 h 2653250"/>
                    <a:gd name="connsiteX2514" fmla="*/ 4412618 w 4412618"/>
                    <a:gd name="connsiteY2514" fmla="*/ 1428511 h 2653250"/>
                    <a:gd name="connsiteX2515" fmla="*/ 4389253 w 4412618"/>
                    <a:gd name="connsiteY2515" fmla="*/ 1445936 h 2653250"/>
                    <a:gd name="connsiteX2516" fmla="*/ 4302500 w 4412618"/>
                    <a:gd name="connsiteY2516" fmla="*/ 1463567 h 2653250"/>
                    <a:gd name="connsiteX2517" fmla="*/ 4254870 w 4412618"/>
                    <a:gd name="connsiteY2517" fmla="*/ 1458244 h 2653250"/>
                    <a:gd name="connsiteX2518" fmla="*/ 4242705 w 4412618"/>
                    <a:gd name="connsiteY2518" fmla="*/ 1453934 h 2653250"/>
                    <a:gd name="connsiteX2519" fmla="*/ 4227117 w 4412618"/>
                    <a:gd name="connsiteY2519" fmla="*/ 1471585 h 2653250"/>
                    <a:gd name="connsiteX2520" fmla="*/ 4203935 w 4412618"/>
                    <a:gd name="connsiteY2520" fmla="*/ 1488072 h 2653250"/>
                    <a:gd name="connsiteX2521" fmla="*/ 4217828 w 4412618"/>
                    <a:gd name="connsiteY2521" fmla="*/ 1489625 h 2653250"/>
                    <a:gd name="connsiteX2522" fmla="*/ 4256644 w 4412618"/>
                    <a:gd name="connsiteY2522" fmla="*/ 1503379 h 2653250"/>
                    <a:gd name="connsiteX2523" fmla="*/ 4279716 w 4412618"/>
                    <a:gd name="connsiteY2523" fmla="*/ 1521194 h 2653250"/>
                    <a:gd name="connsiteX2524" fmla="*/ 4256351 w 4412618"/>
                    <a:gd name="connsiteY2524" fmla="*/ 1538619 h 2653250"/>
                    <a:gd name="connsiteX2525" fmla="*/ 4219550 w 4412618"/>
                    <a:gd name="connsiteY2525" fmla="*/ 1550971 h 2653250"/>
                    <a:gd name="connsiteX2526" fmla="*/ 4228533 w 4412618"/>
                    <a:gd name="connsiteY2526" fmla="*/ 1557908 h 2653250"/>
                    <a:gd name="connsiteX2527" fmla="*/ 4213020 w 4412618"/>
                    <a:gd name="connsiteY2527" fmla="*/ 1569477 h 2653250"/>
                    <a:gd name="connsiteX2528" fmla="*/ 4226219 w 4412618"/>
                    <a:gd name="connsiteY2528" fmla="*/ 1579200 h 2653250"/>
                    <a:gd name="connsiteX2529" fmla="*/ 4252957 w 4412618"/>
                    <a:gd name="connsiteY2529" fmla="*/ 1610519 h 2653250"/>
                    <a:gd name="connsiteX2530" fmla="*/ 4264031 w 4412618"/>
                    <a:gd name="connsiteY2530" fmla="*/ 1637482 h 2653250"/>
                    <a:gd name="connsiteX2531" fmla="*/ 4235082 w 4412618"/>
                    <a:gd name="connsiteY2531" fmla="*/ 1640891 h 2653250"/>
                    <a:gd name="connsiteX2532" fmla="*/ 4151138 w 4412618"/>
                    <a:gd name="connsiteY2532" fmla="*/ 1612783 h 2653250"/>
                    <a:gd name="connsiteX2533" fmla="*/ 4128429 w 4412618"/>
                    <a:gd name="connsiteY2533" fmla="*/ 1592014 h 2653250"/>
                    <a:gd name="connsiteX2534" fmla="*/ 4118415 w 4412618"/>
                    <a:gd name="connsiteY2534" fmla="*/ 1592965 h 2653250"/>
                    <a:gd name="connsiteX2535" fmla="*/ 4070786 w 4412618"/>
                    <a:gd name="connsiteY2535" fmla="*/ 1587642 h 2653250"/>
                    <a:gd name="connsiteX2536" fmla="*/ 4058620 w 4412618"/>
                    <a:gd name="connsiteY2536" fmla="*/ 1583330 h 2653250"/>
                    <a:gd name="connsiteX2537" fmla="*/ 4043033 w 4412618"/>
                    <a:gd name="connsiteY2537" fmla="*/ 1600983 h 2653250"/>
                    <a:gd name="connsiteX2538" fmla="*/ 4019850 w 4412618"/>
                    <a:gd name="connsiteY2538" fmla="*/ 1617469 h 2653250"/>
                    <a:gd name="connsiteX2539" fmla="*/ 4033744 w 4412618"/>
                    <a:gd name="connsiteY2539" fmla="*/ 1619022 h 2653250"/>
                    <a:gd name="connsiteX2540" fmla="*/ 4072560 w 4412618"/>
                    <a:gd name="connsiteY2540" fmla="*/ 1632776 h 2653250"/>
                    <a:gd name="connsiteX2541" fmla="*/ 4095631 w 4412618"/>
                    <a:gd name="connsiteY2541" fmla="*/ 1650591 h 2653250"/>
                    <a:gd name="connsiteX2542" fmla="*/ 4072265 w 4412618"/>
                    <a:gd name="connsiteY2542" fmla="*/ 1668017 h 2653250"/>
                    <a:gd name="connsiteX2543" fmla="*/ 4033225 w 4412618"/>
                    <a:gd name="connsiteY2543" fmla="*/ 1681120 h 2653250"/>
                    <a:gd name="connsiteX2544" fmla="*/ 4008073 w 4412618"/>
                    <a:gd name="connsiteY2544" fmla="*/ 1683507 h 2653250"/>
                    <a:gd name="connsiteX2545" fmla="*/ 4042134 w 4412618"/>
                    <a:gd name="connsiteY2545" fmla="*/ 1708596 h 2653250"/>
                    <a:gd name="connsiteX2546" fmla="*/ 4068872 w 4412618"/>
                    <a:gd name="connsiteY2546" fmla="*/ 1739916 h 2653250"/>
                    <a:gd name="connsiteX2547" fmla="*/ 4072561 w 4412618"/>
                    <a:gd name="connsiteY2547" fmla="*/ 1748898 h 2653250"/>
                    <a:gd name="connsiteX2548" fmla="*/ 4078971 w 4412618"/>
                    <a:gd name="connsiteY2548" fmla="*/ 1731275 h 2653250"/>
                    <a:gd name="connsiteX2549" fmla="*/ 4101474 w 4412618"/>
                    <a:gd name="connsiteY2549" fmla="*/ 1696786 h 2653250"/>
                    <a:gd name="connsiteX2550" fmla="*/ 4124218 w 4412618"/>
                    <a:gd name="connsiteY2550" fmla="*/ 1678556 h 2653250"/>
                    <a:gd name="connsiteX2551" fmla="*/ 4135654 w 4412618"/>
                    <a:gd name="connsiteY2551" fmla="*/ 1705365 h 2653250"/>
                    <a:gd name="connsiteX2552" fmla="*/ 4139204 w 4412618"/>
                    <a:gd name="connsiteY2552" fmla="*/ 1746394 h 2653250"/>
                    <a:gd name="connsiteX2553" fmla="*/ 4135150 w 4412618"/>
                    <a:gd name="connsiteY2553" fmla="*/ 1774550 h 2653250"/>
                    <a:gd name="connsiteX2554" fmla="*/ 4145857 w 4412618"/>
                    <a:gd name="connsiteY2554" fmla="*/ 1765562 h 2653250"/>
                    <a:gd name="connsiteX2555" fmla="*/ 4182591 w 4412618"/>
                    <a:gd name="connsiteY2555" fmla="*/ 1746945 h 2653250"/>
                    <a:gd name="connsiteX2556" fmla="*/ 4211401 w 4412618"/>
                    <a:gd name="connsiteY2556" fmla="*/ 1742528 h 2653250"/>
                    <a:gd name="connsiteX2557" fmla="*/ 4207901 w 4412618"/>
                    <a:gd name="connsiteY2557" fmla="*/ 1771465 h 2653250"/>
                    <a:gd name="connsiteX2558" fmla="*/ 4190461 w 4412618"/>
                    <a:gd name="connsiteY2558" fmla="*/ 1808770 h 2653250"/>
                    <a:gd name="connsiteX2559" fmla="*/ 4174840 w 4412618"/>
                    <a:gd name="connsiteY2559" fmla="*/ 1828627 h 2653250"/>
                    <a:gd name="connsiteX2560" fmla="*/ 4201418 w 4412618"/>
                    <a:gd name="connsiteY2560" fmla="*/ 1823934 h 2653250"/>
                    <a:gd name="connsiteX2561" fmla="*/ 4219378 w 4412618"/>
                    <a:gd name="connsiteY2561" fmla="*/ 1807260 h 2653250"/>
                    <a:gd name="connsiteX2562" fmla="*/ 4303109 w 4412618"/>
                    <a:gd name="connsiteY2562" fmla="*/ 1778520 h 2653250"/>
                    <a:gd name="connsiteX2563" fmla="*/ 4332082 w 4412618"/>
                    <a:gd name="connsiteY2563" fmla="*/ 1781711 h 2653250"/>
                    <a:gd name="connsiteX2564" fmla="*/ 4321212 w 4412618"/>
                    <a:gd name="connsiteY2564" fmla="*/ 1808756 h 2653250"/>
                    <a:gd name="connsiteX2565" fmla="*/ 4294710 w 4412618"/>
                    <a:gd name="connsiteY2565" fmla="*/ 1840277 h 2653250"/>
                    <a:gd name="connsiteX2566" fmla="*/ 4271934 w 4412618"/>
                    <a:gd name="connsiteY2566" fmla="*/ 1857321 h 2653250"/>
                    <a:gd name="connsiteX2567" fmla="*/ 4285861 w 4412618"/>
                    <a:gd name="connsiteY2567" fmla="*/ 1858535 h 2653250"/>
                    <a:gd name="connsiteX2568" fmla="*/ 4324999 w 4412618"/>
                    <a:gd name="connsiteY2568" fmla="*/ 1871345 h 2653250"/>
                    <a:gd name="connsiteX2569" fmla="*/ 4348495 w 4412618"/>
                    <a:gd name="connsiteY2569" fmla="*/ 1888595 h 2653250"/>
                    <a:gd name="connsiteX2570" fmla="*/ 4325559 w 4412618"/>
                    <a:gd name="connsiteY2570" fmla="*/ 1906582 h 2653250"/>
                    <a:gd name="connsiteX2571" fmla="*/ 4286848 w 4412618"/>
                    <a:gd name="connsiteY2571" fmla="*/ 1920629 h 2653250"/>
                    <a:gd name="connsiteX2572" fmla="*/ 4261762 w 4412618"/>
                    <a:gd name="connsiteY2572" fmla="*/ 1923624 h 2653250"/>
                    <a:gd name="connsiteX2573" fmla="*/ 4296420 w 4412618"/>
                    <a:gd name="connsiteY2573" fmla="*/ 1947881 h 2653250"/>
                    <a:gd name="connsiteX2574" fmla="*/ 4323910 w 4412618"/>
                    <a:gd name="connsiteY2574" fmla="*/ 1978544 h 2653250"/>
                    <a:gd name="connsiteX2575" fmla="*/ 4335633 w 4412618"/>
                    <a:gd name="connsiteY2575" fmla="*/ 2005230 h 2653250"/>
                    <a:gd name="connsiteX2576" fmla="*/ 4306776 w 4412618"/>
                    <a:gd name="connsiteY2576" fmla="*/ 2009339 h 2653250"/>
                    <a:gd name="connsiteX2577" fmla="*/ 4222175 w 4412618"/>
                    <a:gd name="connsiteY2577" fmla="*/ 1983274 h 2653250"/>
                    <a:gd name="connsiteX2578" fmla="*/ 4178033 w 4412618"/>
                    <a:gd name="connsiteY2578" fmla="*/ 1944826 h 2653250"/>
                    <a:gd name="connsiteX2579" fmla="*/ 4152157 w 4412618"/>
                    <a:gd name="connsiteY2579" fmla="*/ 1954215 h 2653250"/>
                    <a:gd name="connsiteX2580" fmla="*/ 4123912 w 4412618"/>
                    <a:gd name="connsiteY2580" fmla="*/ 1957587 h 2653250"/>
                    <a:gd name="connsiteX2581" fmla="*/ 4135364 w 4412618"/>
                    <a:gd name="connsiteY2581" fmla="*/ 1965603 h 2653250"/>
                    <a:gd name="connsiteX2582" fmla="*/ 4162854 w 4412618"/>
                    <a:gd name="connsiteY2582" fmla="*/ 1996266 h 2653250"/>
                    <a:gd name="connsiteX2583" fmla="*/ 4174577 w 4412618"/>
                    <a:gd name="connsiteY2583" fmla="*/ 2022953 h 2653250"/>
                    <a:gd name="connsiteX2584" fmla="*/ 4145721 w 4412618"/>
                    <a:gd name="connsiteY2584" fmla="*/ 2027061 h 2653250"/>
                    <a:gd name="connsiteX2585" fmla="*/ 4107498 w 4412618"/>
                    <a:gd name="connsiteY2585" fmla="*/ 2020284 h 2653250"/>
                    <a:gd name="connsiteX2586" fmla="*/ 4112063 w 4412618"/>
                    <a:gd name="connsiteY2586" fmla="*/ 2030675 h 2653250"/>
                    <a:gd name="connsiteX2587" fmla="*/ 4092905 w 4412618"/>
                    <a:gd name="connsiteY2587" fmla="*/ 2033402 h 2653250"/>
                    <a:gd name="connsiteX2588" fmla="*/ 4099837 w 4412618"/>
                    <a:gd name="connsiteY2588" fmla="*/ 2048257 h 2653250"/>
                    <a:gd name="connsiteX2589" fmla="*/ 4108312 w 4412618"/>
                    <a:gd name="connsiteY2589" fmla="*/ 2088557 h 2653250"/>
                    <a:gd name="connsiteX2590" fmla="*/ 4105121 w 4412618"/>
                    <a:gd name="connsiteY2590" fmla="*/ 2117530 h 2653250"/>
                    <a:gd name="connsiteX2591" fmla="*/ 4078076 w 4412618"/>
                    <a:gd name="connsiteY2591" fmla="*/ 2106660 h 2653250"/>
                    <a:gd name="connsiteX2592" fmla="*/ 4017841 w 4412618"/>
                    <a:gd name="connsiteY2592" fmla="*/ 2041786 h 2653250"/>
                    <a:gd name="connsiteX2593" fmla="*/ 4003364 w 4412618"/>
                    <a:gd name="connsiteY2593" fmla="*/ 2010758 h 2653250"/>
                    <a:gd name="connsiteX2594" fmla="*/ 3998604 w 4412618"/>
                    <a:gd name="connsiteY2594" fmla="*/ 2008719 h 2653250"/>
                    <a:gd name="connsiteX2595" fmla="*/ 3954462 w 4412618"/>
                    <a:gd name="connsiteY2595" fmla="*/ 1970271 h 2653250"/>
                    <a:gd name="connsiteX2596" fmla="*/ 3928588 w 4412618"/>
                    <a:gd name="connsiteY2596" fmla="*/ 1979659 h 2653250"/>
                    <a:gd name="connsiteX2597" fmla="*/ 3900342 w 4412618"/>
                    <a:gd name="connsiteY2597" fmla="*/ 1983031 h 2653250"/>
                    <a:gd name="connsiteX2598" fmla="*/ 3911794 w 4412618"/>
                    <a:gd name="connsiteY2598" fmla="*/ 1991047 h 2653250"/>
                    <a:gd name="connsiteX2599" fmla="*/ 3939284 w 4412618"/>
                    <a:gd name="connsiteY2599" fmla="*/ 2021710 h 2653250"/>
                    <a:gd name="connsiteX2600" fmla="*/ 3951007 w 4412618"/>
                    <a:gd name="connsiteY2600" fmla="*/ 2048397 h 2653250"/>
                    <a:gd name="connsiteX2601" fmla="*/ 3922151 w 4412618"/>
                    <a:gd name="connsiteY2601" fmla="*/ 2052505 h 2653250"/>
                    <a:gd name="connsiteX2602" fmla="*/ 3881603 w 4412618"/>
                    <a:gd name="connsiteY2602" fmla="*/ 2045314 h 2653250"/>
                    <a:gd name="connsiteX2603" fmla="*/ 3858380 w 4412618"/>
                    <a:gd name="connsiteY2603" fmla="*/ 2035365 h 2653250"/>
                    <a:gd name="connsiteX2604" fmla="*/ 3876267 w 4412618"/>
                    <a:gd name="connsiteY2604" fmla="*/ 2073701 h 2653250"/>
                    <a:gd name="connsiteX2605" fmla="*/ 3884742 w 4412618"/>
                    <a:gd name="connsiteY2605" fmla="*/ 2114001 h 2653250"/>
                    <a:gd name="connsiteX2606" fmla="*/ 3881551 w 4412618"/>
                    <a:gd name="connsiteY2606" fmla="*/ 2142974 h 2653250"/>
                    <a:gd name="connsiteX2607" fmla="*/ 3854506 w 4412618"/>
                    <a:gd name="connsiteY2607" fmla="*/ 2132104 h 2653250"/>
                    <a:gd name="connsiteX2608" fmla="*/ 3794271 w 4412618"/>
                    <a:gd name="connsiteY2608" fmla="*/ 2067230 h 2653250"/>
                    <a:gd name="connsiteX2609" fmla="*/ 3765532 w 4412618"/>
                    <a:gd name="connsiteY2609" fmla="*/ 1983499 h 2653250"/>
                    <a:gd name="connsiteX2610" fmla="*/ 3767925 w 4412618"/>
                    <a:gd name="connsiteY2610" fmla="*/ 1961765 h 2653250"/>
                    <a:gd name="connsiteX2611" fmla="*/ 3763262 w 4412618"/>
                    <a:gd name="connsiteY2611" fmla="*/ 1951151 h 2653250"/>
                    <a:gd name="connsiteX2612" fmla="*/ 3737987 w 4412618"/>
                    <a:gd name="connsiteY2612" fmla="*/ 1956050 h 2653250"/>
                    <a:gd name="connsiteX2613" fmla="*/ 3735932 w 4412618"/>
                    <a:gd name="connsiteY2613" fmla="*/ 1955973 h 2653250"/>
                    <a:gd name="connsiteX2614" fmla="*/ 3733132 w 4412618"/>
                    <a:gd name="connsiteY2614" fmla="*/ 1957867 h 2653250"/>
                    <a:gd name="connsiteX2615" fmla="*/ 3645661 w 4412618"/>
                    <a:gd name="connsiteY2615" fmla="*/ 1971489 h 2653250"/>
                    <a:gd name="connsiteX2616" fmla="*/ 3598326 w 4412618"/>
                    <a:gd name="connsiteY2616" fmla="*/ 1963982 h 2653250"/>
                    <a:gd name="connsiteX2617" fmla="*/ 3594790 w 4412618"/>
                    <a:gd name="connsiteY2617" fmla="*/ 1962543 h 2653250"/>
                    <a:gd name="connsiteX2618" fmla="*/ 3589156 w 4412618"/>
                    <a:gd name="connsiteY2618" fmla="*/ 1965518 h 2653250"/>
                    <a:gd name="connsiteX2619" fmla="*/ 3602724 w 4412618"/>
                    <a:gd name="connsiteY2619" fmla="*/ 1968890 h 2653250"/>
                    <a:gd name="connsiteX2620" fmla="*/ 3639384 w 4412618"/>
                    <a:gd name="connsiteY2620" fmla="*/ 1987648 h 2653250"/>
                    <a:gd name="connsiteX2621" fmla="*/ 3659903 w 4412618"/>
                    <a:gd name="connsiteY2621" fmla="*/ 2008352 h 2653250"/>
                    <a:gd name="connsiteX2622" fmla="*/ 3634441 w 4412618"/>
                    <a:gd name="connsiteY2622" fmla="*/ 2022541 h 2653250"/>
                    <a:gd name="connsiteX2623" fmla="*/ 3596332 w 4412618"/>
                    <a:gd name="connsiteY2623" fmla="*/ 2029928 h 2653250"/>
                    <a:gd name="connsiteX2624" fmla="*/ 3604321 w 4412618"/>
                    <a:gd name="connsiteY2624" fmla="*/ 2037991 h 2653250"/>
                    <a:gd name="connsiteX2625" fmla="*/ 3587417 w 4412618"/>
                    <a:gd name="connsiteY2625" fmla="*/ 2047411 h 2653250"/>
                    <a:gd name="connsiteX2626" fmla="*/ 3599216 w 4412618"/>
                    <a:gd name="connsiteY2626" fmla="*/ 2058789 h 2653250"/>
                    <a:gd name="connsiteX2627" fmla="*/ 3621587 w 4412618"/>
                    <a:gd name="connsiteY2627" fmla="*/ 2093364 h 2653250"/>
                    <a:gd name="connsiteX2628" fmla="*/ 3629004 w 4412618"/>
                    <a:gd name="connsiteY2628" fmla="*/ 2121553 h 2653250"/>
                    <a:gd name="connsiteX2629" fmla="*/ 3599860 w 4412618"/>
                    <a:gd name="connsiteY2629" fmla="*/ 2121111 h 2653250"/>
                    <a:gd name="connsiteX2630" fmla="*/ 3520359 w 4412618"/>
                    <a:gd name="connsiteY2630" fmla="*/ 2082167 h 2653250"/>
                    <a:gd name="connsiteX2631" fmla="*/ 3500592 w 4412618"/>
                    <a:gd name="connsiteY2631" fmla="*/ 2058585 h 2653250"/>
                    <a:gd name="connsiteX2632" fmla="*/ 3490539 w 4412618"/>
                    <a:gd name="connsiteY2632" fmla="*/ 2058205 h 2653250"/>
                    <a:gd name="connsiteX2633" fmla="*/ 3444029 w 4412618"/>
                    <a:gd name="connsiteY2633" fmla="*/ 2046641 h 2653250"/>
                    <a:gd name="connsiteX2634" fmla="*/ 3432538 w 4412618"/>
                    <a:gd name="connsiteY2634" fmla="*/ 2040762 h 2653250"/>
                    <a:gd name="connsiteX2635" fmla="*/ 3414758 w 4412618"/>
                    <a:gd name="connsiteY2635" fmla="*/ 2056201 h 2653250"/>
                    <a:gd name="connsiteX2636" fmla="*/ 3389602 w 4412618"/>
                    <a:gd name="connsiteY2636" fmla="*/ 2069483 h 2653250"/>
                    <a:gd name="connsiteX2637" fmla="*/ 3403169 w 4412618"/>
                    <a:gd name="connsiteY2637" fmla="*/ 2072856 h 2653250"/>
                    <a:gd name="connsiteX2638" fmla="*/ 3439830 w 4412618"/>
                    <a:gd name="connsiteY2638" fmla="*/ 2091615 h 2653250"/>
                    <a:gd name="connsiteX2639" fmla="*/ 3460348 w 4412618"/>
                    <a:gd name="connsiteY2639" fmla="*/ 2112318 h 2653250"/>
                    <a:gd name="connsiteX2640" fmla="*/ 3434887 w 4412618"/>
                    <a:gd name="connsiteY2640" fmla="*/ 2126507 h 2653250"/>
                    <a:gd name="connsiteX2641" fmla="*/ 3394458 w 4412618"/>
                    <a:gd name="connsiteY2641" fmla="*/ 2134343 h 2653250"/>
                    <a:gd name="connsiteX2642" fmla="*/ 3369212 w 4412618"/>
                    <a:gd name="connsiteY2642" fmla="*/ 2133389 h 2653250"/>
                    <a:gd name="connsiteX2643" fmla="*/ 3399662 w 4412618"/>
                    <a:gd name="connsiteY2643" fmla="*/ 2162755 h 2653250"/>
                    <a:gd name="connsiteX2644" fmla="*/ 3422033 w 4412618"/>
                    <a:gd name="connsiteY2644" fmla="*/ 2197330 h 2653250"/>
                    <a:gd name="connsiteX2645" fmla="*/ 3429450 w 4412618"/>
                    <a:gd name="connsiteY2645" fmla="*/ 2225519 h 2653250"/>
                    <a:gd name="connsiteX2646" fmla="*/ 3400304 w 4412618"/>
                    <a:gd name="connsiteY2646" fmla="*/ 2225077 h 2653250"/>
                    <a:gd name="connsiteX2647" fmla="*/ 3320805 w 4412618"/>
                    <a:gd name="connsiteY2647" fmla="*/ 2186134 h 2653250"/>
                    <a:gd name="connsiteX2648" fmla="*/ 3263937 w 4412618"/>
                    <a:gd name="connsiteY2648" fmla="*/ 2118289 h 2653250"/>
                    <a:gd name="connsiteX2649" fmla="*/ 3258373 w 4412618"/>
                    <a:gd name="connsiteY2649" fmla="*/ 2097144 h 2653250"/>
                    <a:gd name="connsiteX2650" fmla="*/ 3242877 w 4412618"/>
                    <a:gd name="connsiteY2650" fmla="*/ 2081508 h 2653250"/>
                    <a:gd name="connsiteX2651" fmla="*/ 3268338 w 4412618"/>
                    <a:gd name="connsiteY2651" fmla="*/ 2067318 h 2653250"/>
                    <a:gd name="connsiteX2652" fmla="*/ 3268379 w 4412618"/>
                    <a:gd name="connsiteY2652" fmla="*/ 2067309 h 2653250"/>
                    <a:gd name="connsiteX2653" fmla="*/ 3272023 w 4412618"/>
                    <a:gd name="connsiteY2653" fmla="*/ 2061216 h 2653250"/>
                    <a:gd name="connsiteX2654" fmla="*/ 3303117 w 4412618"/>
                    <a:gd name="connsiteY2654" fmla="*/ 2034215 h 2653250"/>
                    <a:gd name="connsiteX2655" fmla="*/ 3306319 w 4412618"/>
                    <a:gd name="connsiteY2655" fmla="*/ 2032524 h 2653250"/>
                    <a:gd name="connsiteX2656" fmla="*/ 3300944 w 4412618"/>
                    <a:gd name="connsiteY2656" fmla="*/ 2011173 h 2653250"/>
                    <a:gd name="connsiteX2657" fmla="*/ 3300947 w 4412618"/>
                    <a:gd name="connsiteY2657" fmla="*/ 2011130 h 2653250"/>
                    <a:gd name="connsiteX2658" fmla="*/ 3296004 w 4412618"/>
                    <a:gd name="connsiteY2658" fmla="*/ 2006034 h 2653250"/>
                    <a:gd name="connsiteX2659" fmla="*/ 3277970 w 4412618"/>
                    <a:gd name="connsiteY2659" fmla="*/ 1969011 h 2653250"/>
                    <a:gd name="connsiteX2660" fmla="*/ 3271219 w 4412618"/>
                    <a:gd name="connsiteY2660" fmla="*/ 1939380 h 2653250"/>
                    <a:gd name="connsiteX2661" fmla="*/ 3270384 w 4412618"/>
                    <a:gd name="connsiteY2661" fmla="*/ 1940181 h 2653250"/>
                    <a:gd name="connsiteX2662" fmla="*/ 3229175 w 4412618"/>
                    <a:gd name="connsiteY2662" fmla="*/ 1964649 h 2653250"/>
                    <a:gd name="connsiteX2663" fmla="*/ 3183832 w 4412618"/>
                    <a:gd name="connsiteY2663" fmla="*/ 1980177 h 2653250"/>
                    <a:gd name="connsiteX2664" fmla="*/ 3170991 w 4412618"/>
                    <a:gd name="connsiteY2664" fmla="*/ 1981474 h 2653250"/>
                    <a:gd name="connsiteX2665" fmla="*/ 3164435 w 4412618"/>
                    <a:gd name="connsiteY2665" fmla="*/ 2004090 h 2653250"/>
                    <a:gd name="connsiteX2666" fmla="*/ 3150514 w 4412618"/>
                    <a:gd name="connsiteY2666" fmla="*/ 2028898 h 2653250"/>
                    <a:gd name="connsiteX2667" fmla="*/ 3163740 w 4412618"/>
                    <a:gd name="connsiteY2667" fmla="*/ 2024369 h 2653250"/>
                    <a:gd name="connsiteX2668" fmla="*/ 3204713 w 4412618"/>
                    <a:gd name="connsiteY2668" fmla="*/ 2020229 h 2653250"/>
                    <a:gd name="connsiteX2669" fmla="*/ 3233181 w 4412618"/>
                    <a:gd name="connsiteY2669" fmla="*/ 2026485 h 2653250"/>
                    <a:gd name="connsiteX2670" fmla="*/ 3219495 w 4412618"/>
                    <a:gd name="connsiteY2670" fmla="*/ 2052220 h 2653250"/>
                    <a:gd name="connsiteX2671" fmla="*/ 3191495 w 4412618"/>
                    <a:gd name="connsiteY2671" fmla="*/ 2079106 h 2653250"/>
                    <a:gd name="connsiteX2672" fmla="*/ 3202580 w 4412618"/>
                    <a:gd name="connsiteY2672" fmla="*/ 2081543 h 2653250"/>
                    <a:gd name="connsiteX2673" fmla="*/ 3193495 w 4412618"/>
                    <a:gd name="connsiteY2673" fmla="*/ 2098627 h 2653250"/>
                    <a:gd name="connsiteX2674" fmla="*/ 3209579 w 4412618"/>
                    <a:gd name="connsiteY2674" fmla="*/ 2101781 h 2653250"/>
                    <a:gd name="connsiteX2675" fmla="*/ 3247133 w 4412618"/>
                    <a:gd name="connsiteY2675" fmla="*/ 2118683 h 2653250"/>
                    <a:gd name="connsiteX2676" fmla="*/ 3268660 w 4412618"/>
                    <a:gd name="connsiteY2676" fmla="*/ 2138335 h 2653250"/>
                    <a:gd name="connsiteX2677" fmla="*/ 3243940 w 4412618"/>
                    <a:gd name="connsiteY2677" fmla="*/ 2153779 h 2653250"/>
                    <a:gd name="connsiteX2678" fmla="*/ 3156030 w 4412618"/>
                    <a:gd name="connsiteY2678" fmla="*/ 2164213 h 2653250"/>
                    <a:gd name="connsiteX2679" fmla="*/ 3122432 w 4412618"/>
                    <a:gd name="connsiteY2679" fmla="*/ 2157623 h 2653250"/>
                    <a:gd name="connsiteX2680" fmla="*/ 3117980 w 4412618"/>
                    <a:gd name="connsiteY2680" fmla="*/ 2160267 h 2653250"/>
                    <a:gd name="connsiteX2681" fmla="*/ 3072638 w 4412618"/>
                    <a:gd name="connsiteY2681" fmla="*/ 2175795 h 2653250"/>
                    <a:gd name="connsiteX2682" fmla="*/ 3059795 w 4412618"/>
                    <a:gd name="connsiteY2682" fmla="*/ 2177092 h 2653250"/>
                    <a:gd name="connsiteX2683" fmla="*/ 3053240 w 4412618"/>
                    <a:gd name="connsiteY2683" fmla="*/ 2199709 h 2653250"/>
                    <a:gd name="connsiteX2684" fmla="*/ 3039318 w 4412618"/>
                    <a:gd name="connsiteY2684" fmla="*/ 2224517 h 2653250"/>
                    <a:gd name="connsiteX2685" fmla="*/ 3052544 w 4412618"/>
                    <a:gd name="connsiteY2685" fmla="*/ 2219987 h 2653250"/>
                    <a:gd name="connsiteX2686" fmla="*/ 3093516 w 4412618"/>
                    <a:gd name="connsiteY2686" fmla="*/ 2215847 h 2653250"/>
                    <a:gd name="connsiteX2687" fmla="*/ 3121985 w 4412618"/>
                    <a:gd name="connsiteY2687" fmla="*/ 2222103 h 2653250"/>
                    <a:gd name="connsiteX2688" fmla="*/ 3108300 w 4412618"/>
                    <a:gd name="connsiteY2688" fmla="*/ 2247839 h 2653250"/>
                    <a:gd name="connsiteX2689" fmla="*/ 3078594 w 4412618"/>
                    <a:gd name="connsiteY2689" fmla="*/ 2276360 h 2653250"/>
                    <a:gd name="connsiteX2690" fmla="*/ 3056870 w 4412618"/>
                    <a:gd name="connsiteY2690" fmla="*/ 2289259 h 2653250"/>
                    <a:gd name="connsiteX2691" fmla="*/ 3098384 w 4412618"/>
                    <a:gd name="connsiteY2691" fmla="*/ 2297400 h 2653250"/>
                    <a:gd name="connsiteX2692" fmla="*/ 3135936 w 4412618"/>
                    <a:gd name="connsiteY2692" fmla="*/ 2314301 h 2653250"/>
                    <a:gd name="connsiteX2693" fmla="*/ 3157463 w 4412618"/>
                    <a:gd name="connsiteY2693" fmla="*/ 2333953 h 2653250"/>
                    <a:gd name="connsiteX2694" fmla="*/ 3132744 w 4412618"/>
                    <a:gd name="connsiteY2694" fmla="*/ 2349397 h 2653250"/>
                    <a:gd name="connsiteX2695" fmla="*/ 3044835 w 4412618"/>
                    <a:gd name="connsiteY2695" fmla="*/ 2359831 h 2653250"/>
                    <a:gd name="connsiteX2696" fmla="*/ 2960251 w 4412618"/>
                    <a:gd name="connsiteY2696" fmla="*/ 2333706 h 2653250"/>
                    <a:gd name="connsiteX2697" fmla="*/ 2944103 w 4412618"/>
                    <a:gd name="connsiteY2697" fmla="*/ 2318964 h 2653250"/>
                    <a:gd name="connsiteX2698" fmla="*/ 2922602 w 4412618"/>
                    <a:gd name="connsiteY2698" fmla="*/ 2314240 h 2653250"/>
                    <a:gd name="connsiteX2699" fmla="*/ 2936287 w 4412618"/>
                    <a:gd name="connsiteY2699" fmla="*/ 2288504 h 2653250"/>
                    <a:gd name="connsiteX2700" fmla="*/ 2936318 w 4412618"/>
                    <a:gd name="connsiteY2700" fmla="*/ 2288475 h 2653250"/>
                    <a:gd name="connsiteX2701" fmla="*/ 2936072 w 4412618"/>
                    <a:gd name="connsiteY2701" fmla="*/ 2281378 h 2653250"/>
                    <a:gd name="connsiteX2702" fmla="*/ 2952948 w 4412618"/>
                    <a:gd name="connsiteY2702" fmla="*/ 2242062 h 2653250"/>
                    <a:gd name="connsiteX2703" fmla="*/ 2933207 w 4412618"/>
                    <a:gd name="connsiteY2703" fmla="*/ 2223652 h 2653250"/>
                    <a:gd name="connsiteX2704" fmla="*/ 2933186 w 4412618"/>
                    <a:gd name="connsiteY2704" fmla="*/ 2223614 h 2653250"/>
                    <a:gd name="connsiteX2705" fmla="*/ 2926268 w 4412618"/>
                    <a:gd name="connsiteY2705" fmla="*/ 2222017 h 2653250"/>
                    <a:gd name="connsiteX2706" fmla="*/ 2891030 w 4412618"/>
                    <a:gd name="connsiteY2706" fmla="*/ 2200706 h 2653250"/>
                    <a:gd name="connsiteX2707" fmla="*/ 2865232 w 4412618"/>
                    <a:gd name="connsiteY2707" fmla="*/ 2175531 h 2653250"/>
                    <a:gd name="connsiteX2708" fmla="*/ 2843412 w 4412618"/>
                    <a:gd name="connsiteY2708" fmla="*/ 2188486 h 2653250"/>
                    <a:gd name="connsiteX2709" fmla="*/ 2827322 w 4412618"/>
                    <a:gd name="connsiteY2709" fmla="*/ 2193997 h 2653250"/>
                    <a:gd name="connsiteX2710" fmla="*/ 2840662 w 4412618"/>
                    <a:gd name="connsiteY2710" fmla="*/ 2200000 h 2653250"/>
                    <a:gd name="connsiteX2711" fmla="*/ 2862189 w 4412618"/>
                    <a:gd name="connsiteY2711" fmla="*/ 2219652 h 2653250"/>
                    <a:gd name="connsiteX2712" fmla="*/ 2837469 w 4412618"/>
                    <a:gd name="connsiteY2712" fmla="*/ 2235096 h 2653250"/>
                    <a:gd name="connsiteX2713" fmla="*/ 2797482 w 4412618"/>
                    <a:gd name="connsiteY2713" fmla="*/ 2244944 h 2653250"/>
                    <a:gd name="connsiteX2714" fmla="*/ 2768929 w 4412618"/>
                    <a:gd name="connsiteY2714" fmla="*/ 2245293 h 2653250"/>
                    <a:gd name="connsiteX2715" fmla="*/ 2764752 w 4412618"/>
                    <a:gd name="connsiteY2715" fmla="*/ 2252735 h 2653250"/>
                    <a:gd name="connsiteX2716" fmla="*/ 2777978 w 4412618"/>
                    <a:gd name="connsiteY2716" fmla="*/ 2248205 h 2653250"/>
                    <a:gd name="connsiteX2717" fmla="*/ 2818951 w 4412618"/>
                    <a:gd name="connsiteY2717" fmla="*/ 2244066 h 2653250"/>
                    <a:gd name="connsiteX2718" fmla="*/ 2847420 w 4412618"/>
                    <a:gd name="connsiteY2718" fmla="*/ 2250322 h 2653250"/>
                    <a:gd name="connsiteX2719" fmla="*/ 2833733 w 4412618"/>
                    <a:gd name="connsiteY2719" fmla="*/ 2276057 h 2653250"/>
                    <a:gd name="connsiteX2720" fmla="*/ 2805732 w 4412618"/>
                    <a:gd name="connsiteY2720" fmla="*/ 2302944 h 2653250"/>
                    <a:gd name="connsiteX2721" fmla="*/ 2816818 w 4412618"/>
                    <a:gd name="connsiteY2721" fmla="*/ 2305379 h 2653250"/>
                    <a:gd name="connsiteX2722" fmla="*/ 2807732 w 4412618"/>
                    <a:gd name="connsiteY2722" fmla="*/ 2322464 h 2653250"/>
                    <a:gd name="connsiteX2723" fmla="*/ 2823817 w 4412618"/>
                    <a:gd name="connsiteY2723" fmla="*/ 2325618 h 2653250"/>
                    <a:gd name="connsiteX2724" fmla="*/ 2861371 w 4412618"/>
                    <a:gd name="connsiteY2724" fmla="*/ 2342520 h 2653250"/>
                    <a:gd name="connsiteX2725" fmla="*/ 2882898 w 4412618"/>
                    <a:gd name="connsiteY2725" fmla="*/ 2362172 h 2653250"/>
                    <a:gd name="connsiteX2726" fmla="*/ 2858178 w 4412618"/>
                    <a:gd name="connsiteY2726" fmla="*/ 2377616 h 2653250"/>
                    <a:gd name="connsiteX2727" fmla="*/ 2770268 w 4412618"/>
                    <a:gd name="connsiteY2727" fmla="*/ 2388049 h 2653250"/>
                    <a:gd name="connsiteX2728" fmla="*/ 2736670 w 4412618"/>
                    <a:gd name="connsiteY2728" fmla="*/ 2381460 h 2653250"/>
                    <a:gd name="connsiteX2729" fmla="*/ 2732218 w 4412618"/>
                    <a:gd name="connsiteY2729" fmla="*/ 2384104 h 2653250"/>
                    <a:gd name="connsiteX2730" fmla="*/ 2686876 w 4412618"/>
                    <a:gd name="connsiteY2730" fmla="*/ 2399631 h 2653250"/>
                    <a:gd name="connsiteX2731" fmla="*/ 2674033 w 4412618"/>
                    <a:gd name="connsiteY2731" fmla="*/ 2400929 h 2653250"/>
                    <a:gd name="connsiteX2732" fmla="*/ 2667478 w 4412618"/>
                    <a:gd name="connsiteY2732" fmla="*/ 2423546 h 2653250"/>
                    <a:gd name="connsiteX2733" fmla="*/ 2653556 w 4412618"/>
                    <a:gd name="connsiteY2733" fmla="*/ 2448353 h 2653250"/>
                    <a:gd name="connsiteX2734" fmla="*/ 2666782 w 4412618"/>
                    <a:gd name="connsiteY2734" fmla="*/ 2443824 h 2653250"/>
                    <a:gd name="connsiteX2735" fmla="*/ 2707754 w 4412618"/>
                    <a:gd name="connsiteY2735" fmla="*/ 2439684 h 2653250"/>
                    <a:gd name="connsiteX2736" fmla="*/ 2736223 w 4412618"/>
                    <a:gd name="connsiteY2736" fmla="*/ 2445940 h 2653250"/>
                    <a:gd name="connsiteX2737" fmla="*/ 2722538 w 4412618"/>
                    <a:gd name="connsiteY2737" fmla="*/ 2471675 h 2653250"/>
                    <a:gd name="connsiteX2738" fmla="*/ 2692832 w 4412618"/>
                    <a:gd name="connsiteY2738" fmla="*/ 2500197 h 2653250"/>
                    <a:gd name="connsiteX2739" fmla="*/ 2671108 w 4412618"/>
                    <a:gd name="connsiteY2739" fmla="*/ 2513095 h 2653250"/>
                    <a:gd name="connsiteX2740" fmla="*/ 2712622 w 4412618"/>
                    <a:gd name="connsiteY2740" fmla="*/ 2521236 h 2653250"/>
                    <a:gd name="connsiteX2741" fmla="*/ 2750174 w 4412618"/>
                    <a:gd name="connsiteY2741" fmla="*/ 2538138 h 2653250"/>
                    <a:gd name="connsiteX2742" fmla="*/ 2771701 w 4412618"/>
                    <a:gd name="connsiteY2742" fmla="*/ 2557790 h 2653250"/>
                    <a:gd name="connsiteX2743" fmla="*/ 2746982 w 4412618"/>
                    <a:gd name="connsiteY2743" fmla="*/ 2573234 h 2653250"/>
                    <a:gd name="connsiteX2744" fmla="*/ 2659073 w 4412618"/>
                    <a:gd name="connsiteY2744" fmla="*/ 2583668 h 2653250"/>
                    <a:gd name="connsiteX2745" fmla="*/ 2574490 w 4412618"/>
                    <a:gd name="connsiteY2745" fmla="*/ 2557542 h 2653250"/>
                    <a:gd name="connsiteX2746" fmla="*/ 2558341 w 4412618"/>
                    <a:gd name="connsiteY2746" fmla="*/ 2542801 h 2653250"/>
                    <a:gd name="connsiteX2747" fmla="*/ 2536840 w 4412618"/>
                    <a:gd name="connsiteY2747" fmla="*/ 2538076 h 2653250"/>
                    <a:gd name="connsiteX2748" fmla="*/ 2550525 w 4412618"/>
                    <a:gd name="connsiteY2748" fmla="*/ 2512341 h 2653250"/>
                    <a:gd name="connsiteX2749" fmla="*/ 2550556 w 4412618"/>
                    <a:gd name="connsiteY2749" fmla="*/ 2512311 h 2653250"/>
                    <a:gd name="connsiteX2750" fmla="*/ 2550309 w 4412618"/>
                    <a:gd name="connsiteY2750" fmla="*/ 2505216 h 2653250"/>
                    <a:gd name="connsiteX2751" fmla="*/ 2567186 w 4412618"/>
                    <a:gd name="connsiteY2751" fmla="*/ 2465899 h 2653250"/>
                    <a:gd name="connsiteX2752" fmla="*/ 2547445 w 4412618"/>
                    <a:gd name="connsiteY2752" fmla="*/ 2447489 h 2653250"/>
                    <a:gd name="connsiteX2753" fmla="*/ 2547424 w 4412618"/>
                    <a:gd name="connsiteY2753" fmla="*/ 2447451 h 2653250"/>
                    <a:gd name="connsiteX2754" fmla="*/ 2540506 w 4412618"/>
                    <a:gd name="connsiteY2754" fmla="*/ 2445853 h 2653250"/>
                    <a:gd name="connsiteX2755" fmla="*/ 2505268 w 4412618"/>
                    <a:gd name="connsiteY2755" fmla="*/ 2424542 h 2653250"/>
                    <a:gd name="connsiteX2756" fmla="*/ 2501652 w 4412618"/>
                    <a:gd name="connsiteY2756" fmla="*/ 2421014 h 2653250"/>
                    <a:gd name="connsiteX2757" fmla="*/ 2473671 w 4412618"/>
                    <a:gd name="connsiteY2757" fmla="*/ 2427436 h 2653250"/>
                    <a:gd name="connsiteX2758" fmla="*/ 2439438 w 4412618"/>
                    <a:gd name="connsiteY2758" fmla="*/ 2428112 h 2653250"/>
                    <a:gd name="connsiteX2759" fmla="*/ 2435647 w 4412618"/>
                    <a:gd name="connsiteY2759" fmla="*/ 2431637 h 2653250"/>
                    <a:gd name="connsiteX2760" fmla="*/ 2394623 w 4412618"/>
                    <a:gd name="connsiteY2760" fmla="*/ 2456415 h 2653250"/>
                    <a:gd name="connsiteX2761" fmla="*/ 2382346 w 4412618"/>
                    <a:gd name="connsiteY2761" fmla="*/ 2460402 h 2653250"/>
                    <a:gd name="connsiteX2762" fmla="*/ 2380728 w 4412618"/>
                    <a:gd name="connsiteY2762" fmla="*/ 2483894 h 2653250"/>
                    <a:gd name="connsiteX2763" fmla="*/ 2372376 w 4412618"/>
                    <a:gd name="connsiteY2763" fmla="*/ 2511088 h 2653250"/>
                    <a:gd name="connsiteX2764" fmla="*/ 2384343 w 4412618"/>
                    <a:gd name="connsiteY2764" fmla="*/ 2503861 h 2653250"/>
                    <a:gd name="connsiteX2765" fmla="*/ 2423509 w 4412618"/>
                    <a:gd name="connsiteY2765" fmla="*/ 2491139 h 2653250"/>
                    <a:gd name="connsiteX2766" fmla="*/ 2452658 w 4412618"/>
                    <a:gd name="connsiteY2766" fmla="*/ 2491223 h 2653250"/>
                    <a:gd name="connsiteX2767" fmla="*/ 2444731 w 4412618"/>
                    <a:gd name="connsiteY2767" fmla="*/ 2519273 h 2653250"/>
                    <a:gd name="connsiteX2768" fmla="*/ 2421740 w 4412618"/>
                    <a:gd name="connsiteY2768" fmla="*/ 2553438 h 2653250"/>
                    <a:gd name="connsiteX2769" fmla="*/ 2403241 w 4412618"/>
                    <a:gd name="connsiteY2769" fmla="*/ 2570644 h 2653250"/>
                    <a:gd name="connsiteX2770" fmla="*/ 2445536 w 4412618"/>
                    <a:gd name="connsiteY2770" fmla="*/ 2569811 h 2653250"/>
                    <a:gd name="connsiteX2771" fmla="*/ 2485816 w 4412618"/>
                    <a:gd name="connsiteY2771" fmla="*/ 2578376 h 2653250"/>
                    <a:gd name="connsiteX2772" fmla="*/ 2511017 w 4412618"/>
                    <a:gd name="connsiteY2772" fmla="*/ 2593023 h 2653250"/>
                    <a:gd name="connsiteX2773" fmla="*/ 2490129 w 4412618"/>
                    <a:gd name="connsiteY2773" fmla="*/ 2613352 h 2653250"/>
                    <a:gd name="connsiteX2774" fmla="*/ 2406423 w 4412618"/>
                    <a:gd name="connsiteY2774" fmla="*/ 2642165 h 2653250"/>
                    <a:gd name="connsiteX2775" fmla="*/ 2318225 w 4412618"/>
                    <a:gd name="connsiteY2775" fmla="*/ 2634545 h 2653250"/>
                    <a:gd name="connsiteX2776" fmla="*/ 2299321 w 4412618"/>
                    <a:gd name="connsiteY2776" fmla="*/ 2623557 h 2653250"/>
                    <a:gd name="connsiteX2777" fmla="*/ 2277308 w 4412618"/>
                    <a:gd name="connsiteY2777" fmla="*/ 2623493 h 2653250"/>
                    <a:gd name="connsiteX2778" fmla="*/ 2285232 w 4412618"/>
                    <a:gd name="connsiteY2778" fmla="*/ 2595444 h 2653250"/>
                    <a:gd name="connsiteX2779" fmla="*/ 2285257 w 4412618"/>
                    <a:gd name="connsiteY2779" fmla="*/ 2595407 h 2653250"/>
                    <a:gd name="connsiteX2780" fmla="*/ 2283512 w 4412618"/>
                    <a:gd name="connsiteY2780" fmla="*/ 2588526 h 2653250"/>
                    <a:gd name="connsiteX2781" fmla="*/ 2286341 w 4412618"/>
                    <a:gd name="connsiteY2781" fmla="*/ 2547442 h 2653250"/>
                    <a:gd name="connsiteX2782" fmla="*/ 2287404 w 4412618"/>
                    <a:gd name="connsiteY2782" fmla="*/ 2543979 h 2653250"/>
                    <a:gd name="connsiteX2783" fmla="*/ 2268489 w 4412618"/>
                    <a:gd name="connsiteY2783" fmla="*/ 2532714 h 2653250"/>
                    <a:gd name="connsiteX2784" fmla="*/ 2268460 w 4412618"/>
                    <a:gd name="connsiteY2784" fmla="*/ 2532681 h 2653250"/>
                    <a:gd name="connsiteX2785" fmla="*/ 2261361 w 4412618"/>
                    <a:gd name="connsiteY2785" fmla="*/ 2532585 h 2653250"/>
                    <a:gd name="connsiteX2786" fmla="*/ 2181798 w 4412618"/>
                    <a:gd name="connsiteY2786" fmla="*/ 2493770 h 2653250"/>
                    <a:gd name="connsiteX2787" fmla="*/ 2147248 w 4412618"/>
                    <a:gd name="connsiteY2787" fmla="*/ 2460556 h 2653250"/>
                    <a:gd name="connsiteX2788" fmla="*/ 2133499 w 4412618"/>
                    <a:gd name="connsiteY2788" fmla="*/ 2439381 h 2653250"/>
                    <a:gd name="connsiteX2789" fmla="*/ 2125067 w 4412618"/>
                    <a:gd name="connsiteY2789" fmla="*/ 2456448 h 2653250"/>
                    <a:gd name="connsiteX2790" fmla="*/ 2126491 w 4412618"/>
                    <a:gd name="connsiteY2790" fmla="*/ 2478416 h 2653250"/>
                    <a:gd name="connsiteX2791" fmla="*/ 2097970 w 4412618"/>
                    <a:gd name="connsiteY2791" fmla="*/ 2472404 h 2653250"/>
                    <a:gd name="connsiteX2792" fmla="*/ 2097933 w 4412618"/>
                    <a:gd name="connsiteY2792" fmla="*/ 2472384 h 2653250"/>
                    <a:gd name="connsiteX2793" fmla="*/ 2091184 w 4412618"/>
                    <a:gd name="connsiteY2793" fmla="*/ 2474589 h 2653250"/>
                    <a:gd name="connsiteX2794" fmla="*/ 2050003 w 4412618"/>
                    <a:gd name="connsiteY2794" fmla="*/ 2474544 h 2653250"/>
                    <a:gd name="connsiteX2795" fmla="*/ 2046477 w 4412618"/>
                    <a:gd name="connsiteY2795" fmla="*/ 2473717 h 2653250"/>
                    <a:gd name="connsiteX2796" fmla="*/ 2036515 w 4412618"/>
                    <a:gd name="connsiteY2796" fmla="*/ 2493351 h 2653250"/>
                    <a:gd name="connsiteX2797" fmla="*/ 2036485 w 4412618"/>
                    <a:gd name="connsiteY2797" fmla="*/ 2493382 h 2653250"/>
                    <a:gd name="connsiteX2798" fmla="*/ 2036869 w 4412618"/>
                    <a:gd name="connsiteY2798" fmla="*/ 2500471 h 2653250"/>
                    <a:gd name="connsiteX2799" fmla="*/ 2003520 w 4412618"/>
                    <a:gd name="connsiteY2799" fmla="*/ 2582475 h 2653250"/>
                    <a:gd name="connsiteX2800" fmla="*/ 1939773 w 4412618"/>
                    <a:gd name="connsiteY2800" fmla="*/ 2643902 h 2653250"/>
                    <a:gd name="connsiteX2801" fmla="*/ 1912165 w 4412618"/>
                    <a:gd name="connsiteY2801" fmla="*/ 2653250 h 2653250"/>
                    <a:gd name="connsiteX2802" fmla="*/ 1910590 w 4412618"/>
                    <a:gd name="connsiteY2802" fmla="*/ 2624145 h 2653250"/>
                    <a:gd name="connsiteX2803" fmla="*/ 1921292 w 4412618"/>
                    <a:gd name="connsiteY2803" fmla="*/ 2584379 h 2653250"/>
                    <a:gd name="connsiteX2804" fmla="*/ 1934734 w 4412618"/>
                    <a:gd name="connsiteY2804" fmla="*/ 2559308 h 2653250"/>
                    <a:gd name="connsiteX2805" fmla="*/ 1921598 w 4412618"/>
                    <a:gd name="connsiteY2805" fmla="*/ 2564091 h 2653250"/>
                    <a:gd name="connsiteX2806" fmla="*/ 1880712 w 4412618"/>
                    <a:gd name="connsiteY2806" fmla="*/ 2569017 h 2653250"/>
                    <a:gd name="connsiteX2807" fmla="*/ 1852129 w 4412618"/>
                    <a:gd name="connsiteY2807" fmla="*/ 2563310 h 2653250"/>
                    <a:gd name="connsiteX2808" fmla="*/ 1865317 w 4412618"/>
                    <a:gd name="connsiteY2808" fmla="*/ 2537317 h 2653250"/>
                    <a:gd name="connsiteX2809" fmla="*/ 1894468 w 4412618"/>
                    <a:gd name="connsiteY2809" fmla="*/ 2508229 h 2653250"/>
                    <a:gd name="connsiteX2810" fmla="*/ 1915940 w 4412618"/>
                    <a:gd name="connsiteY2810" fmla="*/ 2494915 h 2653250"/>
                    <a:gd name="connsiteX2811" fmla="*/ 1895020 w 4412618"/>
                    <a:gd name="connsiteY2811" fmla="*/ 2491229 h 2653250"/>
                    <a:gd name="connsiteX2812" fmla="*/ 1866780 w 4412618"/>
                    <a:gd name="connsiteY2812" fmla="*/ 2499755 h 2653250"/>
                    <a:gd name="connsiteX2813" fmla="*/ 1819036 w 4412618"/>
                    <a:gd name="connsiteY2813" fmla="*/ 2503938 h 2653250"/>
                    <a:gd name="connsiteX2814" fmla="*/ 1796598 w 4412618"/>
                    <a:gd name="connsiteY2814" fmla="*/ 2500732 h 2653250"/>
                    <a:gd name="connsiteX2815" fmla="*/ 1784738 w 4412618"/>
                    <a:gd name="connsiteY2815" fmla="*/ 2529895 h 2653250"/>
                    <a:gd name="connsiteX2816" fmla="*/ 1720990 w 4412618"/>
                    <a:gd name="connsiteY2816" fmla="*/ 2591321 h 2653250"/>
                    <a:gd name="connsiteX2817" fmla="*/ 1693382 w 4412618"/>
                    <a:gd name="connsiteY2817" fmla="*/ 2600670 h 2653250"/>
                    <a:gd name="connsiteX2818" fmla="*/ 1691807 w 4412618"/>
                    <a:gd name="connsiteY2818" fmla="*/ 2571565 h 2653250"/>
                    <a:gd name="connsiteX2819" fmla="*/ 1702509 w 4412618"/>
                    <a:gd name="connsiteY2819" fmla="*/ 2531799 h 2653250"/>
                    <a:gd name="connsiteX2820" fmla="*/ 1715951 w 4412618"/>
                    <a:gd name="connsiteY2820" fmla="*/ 2506728 h 2653250"/>
                    <a:gd name="connsiteX2821" fmla="*/ 1702815 w 4412618"/>
                    <a:gd name="connsiteY2821" fmla="*/ 2511511 h 2653250"/>
                    <a:gd name="connsiteX2822" fmla="*/ 1661930 w 4412618"/>
                    <a:gd name="connsiteY2822" fmla="*/ 2516437 h 2653250"/>
                    <a:gd name="connsiteX2823" fmla="*/ 1633346 w 4412618"/>
                    <a:gd name="connsiteY2823" fmla="*/ 2510730 h 2653250"/>
                    <a:gd name="connsiteX2824" fmla="*/ 1646534 w 4412618"/>
                    <a:gd name="connsiteY2824" fmla="*/ 2484737 h 2653250"/>
                    <a:gd name="connsiteX2825" fmla="*/ 1675685 w 4412618"/>
                    <a:gd name="connsiteY2825" fmla="*/ 2455649 h 2653250"/>
                    <a:gd name="connsiteX2826" fmla="*/ 1697157 w 4412618"/>
                    <a:gd name="connsiteY2826" fmla="*/ 2442335 h 2653250"/>
                    <a:gd name="connsiteX2827" fmla="*/ 1676237 w 4412618"/>
                    <a:gd name="connsiteY2827" fmla="*/ 2438649 h 2653250"/>
                    <a:gd name="connsiteX2828" fmla="*/ 1647998 w 4412618"/>
                    <a:gd name="connsiteY2828" fmla="*/ 2447176 h 2653250"/>
                    <a:gd name="connsiteX2829" fmla="*/ 1559486 w 4412618"/>
                    <a:gd name="connsiteY2829" fmla="*/ 2445534 h 2653250"/>
                    <a:gd name="connsiteX2830" fmla="*/ 1533353 w 4412618"/>
                    <a:gd name="connsiteY2830" fmla="*/ 2432623 h 2653250"/>
                    <a:gd name="connsiteX2831" fmla="*/ 1552821 w 4412618"/>
                    <a:gd name="connsiteY2831" fmla="*/ 2410929 h 2653250"/>
                    <a:gd name="connsiteX2832" fmla="*/ 1588507 w 4412618"/>
                    <a:gd name="connsiteY2832" fmla="*/ 2390377 h 2653250"/>
                    <a:gd name="connsiteX2833" fmla="*/ 1615740 w 4412618"/>
                    <a:gd name="connsiteY2833" fmla="*/ 2382154 h 2653250"/>
                    <a:gd name="connsiteX2834" fmla="*/ 1603069 w 4412618"/>
                    <a:gd name="connsiteY2834" fmla="*/ 2376248 h 2653250"/>
                    <a:gd name="connsiteX2835" fmla="*/ 1570675 w 4412618"/>
                    <a:gd name="connsiteY2835" fmla="*/ 2350821 h 2653250"/>
                    <a:gd name="connsiteX2836" fmla="*/ 1554499 w 4412618"/>
                    <a:gd name="connsiteY2836" fmla="*/ 2326574 h 2653250"/>
                    <a:gd name="connsiteX2837" fmla="*/ 1582205 w 4412618"/>
                    <a:gd name="connsiteY2837" fmla="*/ 2317520 h 2653250"/>
                    <a:gd name="connsiteX2838" fmla="*/ 1623386 w 4412618"/>
                    <a:gd name="connsiteY2838" fmla="*/ 2317565 h 2653250"/>
                    <a:gd name="connsiteX2839" fmla="*/ 1647983 w 4412618"/>
                    <a:gd name="connsiteY2839" fmla="*/ 2323333 h 2653250"/>
                    <a:gd name="connsiteX2840" fmla="*/ 1623715 w 4412618"/>
                    <a:gd name="connsiteY2840" fmla="*/ 2288682 h 2653250"/>
                    <a:gd name="connsiteX2841" fmla="*/ 1608375 w 4412618"/>
                    <a:gd name="connsiteY2841" fmla="*/ 2250465 h 2653250"/>
                    <a:gd name="connsiteX2842" fmla="*/ 1606489 w 4412618"/>
                    <a:gd name="connsiteY2842" fmla="*/ 2221378 h 2653250"/>
                    <a:gd name="connsiteX2843" fmla="*/ 1635010 w 4412618"/>
                    <a:gd name="connsiteY2843" fmla="*/ 2227390 h 2653250"/>
                    <a:gd name="connsiteX2844" fmla="*/ 1639343 w 4412618"/>
                    <a:gd name="connsiteY2844" fmla="*/ 2229897 h 2653250"/>
                    <a:gd name="connsiteX2845" fmla="*/ 1652750 w 4412618"/>
                    <a:gd name="connsiteY2845" fmla="*/ 2195117 h 2653250"/>
                    <a:gd name="connsiteX2846" fmla="*/ 1668747 w 4412618"/>
                    <a:gd name="connsiteY2846" fmla="*/ 2171595 h 2653250"/>
                    <a:gd name="connsiteX2847" fmla="*/ 1655182 w 4412618"/>
                    <a:gd name="connsiteY2847" fmla="*/ 2174974 h 2653250"/>
                    <a:gd name="connsiteX2848" fmla="*/ 1614005 w 4412618"/>
                    <a:gd name="connsiteY2848" fmla="*/ 2175586 h 2653250"/>
                    <a:gd name="connsiteX2849" fmla="*/ 1598014 w 4412618"/>
                    <a:gd name="connsiteY2849" fmla="*/ 2170601 h 2653250"/>
                    <a:gd name="connsiteX2850" fmla="*/ 1597809 w 4412618"/>
                    <a:gd name="connsiteY2850" fmla="*/ 2182279 h 2653250"/>
                    <a:gd name="connsiteX2851" fmla="*/ 1587742 w 4412618"/>
                    <a:gd name="connsiteY2851" fmla="*/ 2222212 h 2653250"/>
                    <a:gd name="connsiteX2852" fmla="*/ 1576055 w 4412618"/>
                    <a:gd name="connsiteY2852" fmla="*/ 2240691 h 2653250"/>
                    <a:gd name="connsiteX2853" fmla="*/ 1575168 w 4412618"/>
                    <a:gd name="connsiteY2853" fmla="*/ 2262687 h 2653250"/>
                    <a:gd name="connsiteX2854" fmla="*/ 1547434 w 4412618"/>
                    <a:gd name="connsiteY2854" fmla="*/ 2253719 h 2653250"/>
                    <a:gd name="connsiteX2855" fmla="*/ 1547399 w 4412618"/>
                    <a:gd name="connsiteY2855" fmla="*/ 2253694 h 2653250"/>
                    <a:gd name="connsiteX2856" fmla="*/ 1540457 w 4412618"/>
                    <a:gd name="connsiteY2856" fmla="*/ 2255179 h 2653250"/>
                    <a:gd name="connsiteX2857" fmla="*/ 1499507 w 4412618"/>
                    <a:gd name="connsiteY2857" fmla="*/ 2250816 h 2653250"/>
                    <a:gd name="connsiteX2858" fmla="*/ 1496089 w 4412618"/>
                    <a:gd name="connsiteY2858" fmla="*/ 2249624 h 2653250"/>
                    <a:gd name="connsiteX2859" fmla="*/ 1484123 w 4412618"/>
                    <a:gd name="connsiteY2859" fmla="*/ 2268106 h 2653250"/>
                    <a:gd name="connsiteX2860" fmla="*/ 1484090 w 4412618"/>
                    <a:gd name="connsiteY2860" fmla="*/ 2268134 h 2653250"/>
                    <a:gd name="connsiteX2861" fmla="*/ 1483728 w 4412618"/>
                    <a:gd name="connsiteY2861" fmla="*/ 2275224 h 2653250"/>
                    <a:gd name="connsiteX2862" fmla="*/ 1441963 w 4412618"/>
                    <a:gd name="connsiteY2862" fmla="*/ 2353280 h 2653250"/>
                    <a:gd name="connsiteX2863" fmla="*/ 1372127 w 4412618"/>
                    <a:gd name="connsiteY2863" fmla="*/ 2407681 h 2653250"/>
                    <a:gd name="connsiteX2864" fmla="*/ 1343690 w 4412618"/>
                    <a:gd name="connsiteY2864" fmla="*/ 2414085 h 2653250"/>
                    <a:gd name="connsiteX2865" fmla="*/ 1345176 w 4412618"/>
                    <a:gd name="connsiteY2865" fmla="*/ 2384974 h 2653250"/>
                    <a:gd name="connsiteX2866" fmla="*/ 1359989 w 4412618"/>
                    <a:gd name="connsiteY2866" fmla="*/ 2346549 h 2653250"/>
                    <a:gd name="connsiteX2867" fmla="*/ 1375986 w 4412618"/>
                    <a:gd name="connsiteY2867" fmla="*/ 2323026 h 2653250"/>
                    <a:gd name="connsiteX2868" fmla="*/ 1362421 w 4412618"/>
                    <a:gd name="connsiteY2868" fmla="*/ 2326405 h 2653250"/>
                    <a:gd name="connsiteX2869" fmla="*/ 1321244 w 4412618"/>
                    <a:gd name="connsiteY2869" fmla="*/ 2327017 h 2653250"/>
                    <a:gd name="connsiteX2870" fmla="*/ 1293416 w 4412618"/>
                    <a:gd name="connsiteY2870" fmla="*/ 2318344 h 2653250"/>
                    <a:gd name="connsiteX2871" fmla="*/ 1309258 w 4412618"/>
                    <a:gd name="connsiteY2871" fmla="*/ 2293877 h 2653250"/>
                    <a:gd name="connsiteX2872" fmla="*/ 1341299 w 4412618"/>
                    <a:gd name="connsiteY2872" fmla="*/ 2268007 h 2653250"/>
                    <a:gd name="connsiteX2873" fmla="*/ 1364048 w 4412618"/>
                    <a:gd name="connsiteY2873" fmla="*/ 2257017 h 2653250"/>
                    <a:gd name="connsiteX2874" fmla="*/ 1343630 w 4412618"/>
                    <a:gd name="connsiteY2874" fmla="*/ 2251157 h 2653250"/>
                    <a:gd name="connsiteX2875" fmla="*/ 1314651 w 4412618"/>
                    <a:gd name="connsiteY2875" fmla="*/ 2256677 h 2653250"/>
                    <a:gd name="connsiteX2876" fmla="*/ 1266733 w 4412618"/>
                    <a:gd name="connsiteY2876" fmla="*/ 2255828 h 2653250"/>
                    <a:gd name="connsiteX2877" fmla="*/ 1244752 w 4412618"/>
                    <a:gd name="connsiteY2877" fmla="*/ 2250288 h 2653250"/>
                    <a:gd name="connsiteX2878" fmla="*/ 1229899 w 4412618"/>
                    <a:gd name="connsiteY2878" fmla="*/ 2278046 h 2653250"/>
                    <a:gd name="connsiteX2879" fmla="*/ 1160062 w 4412618"/>
                    <a:gd name="connsiteY2879" fmla="*/ 2332448 h 2653250"/>
                    <a:gd name="connsiteX2880" fmla="*/ 1131626 w 4412618"/>
                    <a:gd name="connsiteY2880" fmla="*/ 2338851 h 2653250"/>
                    <a:gd name="connsiteX2881" fmla="*/ 1133112 w 4412618"/>
                    <a:gd name="connsiteY2881" fmla="*/ 2309741 h 2653250"/>
                    <a:gd name="connsiteX2882" fmla="*/ 1147925 w 4412618"/>
                    <a:gd name="connsiteY2882" fmla="*/ 2271316 h 2653250"/>
                    <a:gd name="connsiteX2883" fmla="*/ 1163922 w 4412618"/>
                    <a:gd name="connsiteY2883" fmla="*/ 2247793 h 2653250"/>
                    <a:gd name="connsiteX2884" fmla="*/ 1150357 w 4412618"/>
                    <a:gd name="connsiteY2884" fmla="*/ 2251172 h 2653250"/>
                    <a:gd name="connsiteX2885" fmla="*/ 1109180 w 4412618"/>
                    <a:gd name="connsiteY2885" fmla="*/ 2251784 h 2653250"/>
                    <a:gd name="connsiteX2886" fmla="*/ 1081353 w 4412618"/>
                    <a:gd name="connsiteY2886" fmla="*/ 2243111 h 2653250"/>
                    <a:gd name="connsiteX2887" fmla="*/ 1097194 w 4412618"/>
                    <a:gd name="connsiteY2887" fmla="*/ 2218644 h 2653250"/>
                    <a:gd name="connsiteX2888" fmla="*/ 1129235 w 4412618"/>
                    <a:gd name="connsiteY2888" fmla="*/ 2192774 h 2653250"/>
                    <a:gd name="connsiteX2889" fmla="*/ 1151984 w 4412618"/>
                    <a:gd name="connsiteY2889" fmla="*/ 2181785 h 2653250"/>
                    <a:gd name="connsiteX2890" fmla="*/ 1131566 w 4412618"/>
                    <a:gd name="connsiteY2890" fmla="*/ 2175925 h 2653250"/>
                    <a:gd name="connsiteX2891" fmla="*/ 1102588 w 4412618"/>
                    <a:gd name="connsiteY2891" fmla="*/ 2181444 h 2653250"/>
                    <a:gd name="connsiteX2892" fmla="*/ 1014738 w 4412618"/>
                    <a:gd name="connsiteY2892" fmla="*/ 2170529 h 2653250"/>
                    <a:gd name="connsiteX2893" fmla="*/ 990103 w 4412618"/>
                    <a:gd name="connsiteY2893" fmla="*/ 2154949 h 2653250"/>
                    <a:gd name="connsiteX2894" fmla="*/ 1011737 w 4412618"/>
                    <a:gd name="connsiteY2894" fmla="*/ 2135416 h 2653250"/>
                    <a:gd name="connsiteX2895" fmla="*/ 1049382 w 4412618"/>
                    <a:gd name="connsiteY2895" fmla="*/ 2118720 h 2653250"/>
                    <a:gd name="connsiteX2896" fmla="*/ 1077327 w 4412618"/>
                    <a:gd name="connsiteY2896" fmla="*/ 2113399 h 2653250"/>
                    <a:gd name="connsiteX2897" fmla="*/ 1065345 w 4412618"/>
                    <a:gd name="connsiteY2897" fmla="*/ 2106195 h 2653250"/>
                    <a:gd name="connsiteX2898" fmla="*/ 1035796 w 4412618"/>
                    <a:gd name="connsiteY2898" fmla="*/ 2077512 h 2653250"/>
                    <a:gd name="connsiteX2899" fmla="*/ 1025513 w 4412618"/>
                    <a:gd name="connsiteY2899" fmla="*/ 2057915 h 2653250"/>
                    <a:gd name="connsiteX2900" fmla="*/ 1022945 w 4412618"/>
                    <a:gd name="connsiteY2900" fmla="*/ 2065308 h 2653250"/>
                    <a:gd name="connsiteX2901" fmla="*/ 999000 w 4412618"/>
                    <a:gd name="connsiteY2901" fmla="*/ 2048689 h 2653250"/>
                    <a:gd name="connsiteX2902" fmla="*/ 998974 w 4412618"/>
                    <a:gd name="connsiteY2902" fmla="*/ 2048654 h 2653250"/>
                    <a:gd name="connsiteX2903" fmla="*/ 991898 w 4412618"/>
                    <a:gd name="connsiteY2903" fmla="*/ 2048065 h 2653250"/>
                    <a:gd name="connsiteX2904" fmla="*/ 953970 w 4412618"/>
                    <a:gd name="connsiteY2904" fmla="*/ 2032024 h 2653250"/>
                    <a:gd name="connsiteX2905" fmla="*/ 951043 w 4412618"/>
                    <a:gd name="connsiteY2905" fmla="*/ 2029892 h 2653250"/>
                    <a:gd name="connsiteX2906" fmla="*/ 934236 w 4412618"/>
                    <a:gd name="connsiteY2906" fmla="*/ 2044115 h 2653250"/>
                    <a:gd name="connsiteX2907" fmla="*/ 934195 w 4412618"/>
                    <a:gd name="connsiteY2907" fmla="*/ 2044130 h 2653250"/>
                    <a:gd name="connsiteX2908" fmla="*/ 931795 w 4412618"/>
                    <a:gd name="connsiteY2908" fmla="*/ 2050812 h 2653250"/>
                    <a:gd name="connsiteX2909" fmla="*/ 869207 w 4412618"/>
                    <a:gd name="connsiteY2909" fmla="*/ 2113420 h 2653250"/>
                    <a:gd name="connsiteX2910" fmla="*/ 786603 w 4412618"/>
                    <a:gd name="connsiteY2910" fmla="*/ 2145254 h 2653250"/>
                    <a:gd name="connsiteX2911" fmla="*/ 757532 w 4412618"/>
                    <a:gd name="connsiteY2911" fmla="*/ 2143144 h 2653250"/>
                    <a:gd name="connsiteX2912" fmla="*/ 767388 w 4412618"/>
                    <a:gd name="connsiteY2912" fmla="*/ 2115713 h 2653250"/>
                    <a:gd name="connsiteX2913" fmla="*/ 792699 w 4412618"/>
                    <a:gd name="connsiteY2913" fmla="*/ 2083228 h 2653250"/>
                    <a:gd name="connsiteX2914" fmla="*/ 814825 w 4412618"/>
                    <a:gd name="connsiteY2914" fmla="*/ 2065349 h 2653250"/>
                    <a:gd name="connsiteX2915" fmla="*/ 800862 w 4412618"/>
                    <a:gd name="connsiteY2915" fmla="*/ 2064653 h 2653250"/>
                    <a:gd name="connsiteX2916" fmla="*/ 761275 w 4412618"/>
                    <a:gd name="connsiteY2916" fmla="*/ 2053307 h 2653250"/>
                    <a:gd name="connsiteX2917" fmla="*/ 737154 w 4412618"/>
                    <a:gd name="connsiteY2917" fmla="*/ 2036944 h 2653250"/>
                    <a:gd name="connsiteX2918" fmla="*/ 759404 w 4412618"/>
                    <a:gd name="connsiteY2918" fmla="*/ 2018117 h 2653250"/>
                    <a:gd name="connsiteX2919" fmla="*/ 797567 w 4412618"/>
                    <a:gd name="connsiteY2919" fmla="*/ 2002639 h 2653250"/>
                    <a:gd name="connsiteX2920" fmla="*/ 822524 w 4412618"/>
                    <a:gd name="connsiteY2920" fmla="*/ 1998713 h 2653250"/>
                    <a:gd name="connsiteX2921" fmla="*/ 804679 w 4412618"/>
                    <a:gd name="connsiteY2921" fmla="*/ 1987188 h 2653250"/>
                    <a:gd name="connsiteX2922" fmla="*/ 775345 w 4412618"/>
                    <a:gd name="connsiteY2922" fmla="*/ 1984075 h 2653250"/>
                    <a:gd name="connsiteX2923" fmla="*/ 729727 w 4412618"/>
                    <a:gd name="connsiteY2923" fmla="*/ 1969380 h 2653250"/>
                    <a:gd name="connsiteX2924" fmla="*/ 710295 w 4412618"/>
                    <a:gd name="connsiteY2924" fmla="*/ 1957707 h 2653250"/>
                    <a:gd name="connsiteX2925" fmla="*/ 688037 w 4412618"/>
                    <a:gd name="connsiteY2925" fmla="*/ 1979973 h 2653250"/>
                    <a:gd name="connsiteX2926" fmla="*/ 605434 w 4412618"/>
                    <a:gd name="connsiteY2926" fmla="*/ 2011807 h 2653250"/>
                    <a:gd name="connsiteX2927" fmla="*/ 576362 w 4412618"/>
                    <a:gd name="connsiteY2927" fmla="*/ 2009697 h 2653250"/>
                    <a:gd name="connsiteX2928" fmla="*/ 586218 w 4412618"/>
                    <a:gd name="connsiteY2928" fmla="*/ 1982266 h 2653250"/>
                    <a:gd name="connsiteX2929" fmla="*/ 611529 w 4412618"/>
                    <a:gd name="connsiteY2929" fmla="*/ 1949781 h 2653250"/>
                    <a:gd name="connsiteX2930" fmla="*/ 633655 w 4412618"/>
                    <a:gd name="connsiteY2930" fmla="*/ 1931902 h 2653250"/>
                    <a:gd name="connsiteX2931" fmla="*/ 619692 w 4412618"/>
                    <a:gd name="connsiteY2931" fmla="*/ 1931206 h 2653250"/>
                    <a:gd name="connsiteX2932" fmla="*/ 580104 w 4412618"/>
                    <a:gd name="connsiteY2932" fmla="*/ 1919860 h 2653250"/>
                    <a:gd name="connsiteX2933" fmla="*/ 555983 w 4412618"/>
                    <a:gd name="connsiteY2933" fmla="*/ 1903497 h 2653250"/>
                    <a:gd name="connsiteX2934" fmla="*/ 578234 w 4412618"/>
                    <a:gd name="connsiteY2934" fmla="*/ 1884670 h 2653250"/>
                    <a:gd name="connsiteX2935" fmla="*/ 616396 w 4412618"/>
                    <a:gd name="connsiteY2935" fmla="*/ 1869192 h 2653250"/>
                    <a:gd name="connsiteX2936" fmla="*/ 641353 w 4412618"/>
                    <a:gd name="connsiteY2936" fmla="*/ 1865266 h 2653250"/>
                    <a:gd name="connsiteX2937" fmla="*/ 623509 w 4412618"/>
                    <a:gd name="connsiteY2937" fmla="*/ 1853742 h 2653250"/>
                    <a:gd name="connsiteX2938" fmla="*/ 594175 w 4412618"/>
                    <a:gd name="connsiteY2938" fmla="*/ 1850627 h 2653250"/>
                    <a:gd name="connsiteX2939" fmla="*/ 593370 w 4412618"/>
                    <a:gd name="connsiteY2939" fmla="*/ 1850369 h 2653250"/>
                    <a:gd name="connsiteX2940" fmla="*/ 592001 w 4412618"/>
                    <a:gd name="connsiteY2940" fmla="*/ 1853670 h 2653250"/>
                    <a:gd name="connsiteX2941" fmla="*/ 594863 w 4412618"/>
                    <a:gd name="connsiteY2941" fmla="*/ 1875496 h 2653250"/>
                    <a:gd name="connsiteX2942" fmla="*/ 566009 w 4412618"/>
                    <a:gd name="connsiteY2942" fmla="*/ 1871371 h 2653250"/>
                    <a:gd name="connsiteX2943" fmla="*/ 565971 w 4412618"/>
                    <a:gd name="connsiteY2943" fmla="*/ 1871351 h 2653250"/>
                    <a:gd name="connsiteX2944" fmla="*/ 559381 w 4412618"/>
                    <a:gd name="connsiteY2944" fmla="*/ 1873996 h 2653250"/>
                    <a:gd name="connsiteX2945" fmla="*/ 518286 w 4412618"/>
                    <a:gd name="connsiteY2945" fmla="*/ 1876653 h 2653250"/>
                    <a:gd name="connsiteX2946" fmla="*/ 514713 w 4412618"/>
                    <a:gd name="connsiteY2946" fmla="*/ 1876059 h 2653250"/>
                    <a:gd name="connsiteX2947" fmla="*/ 506062 w 4412618"/>
                    <a:gd name="connsiteY2947" fmla="*/ 1896306 h 2653250"/>
                    <a:gd name="connsiteX2948" fmla="*/ 506034 w 4412618"/>
                    <a:gd name="connsiteY2948" fmla="*/ 1896338 h 2653250"/>
                    <a:gd name="connsiteX2949" fmla="*/ 506882 w 4412618"/>
                    <a:gd name="connsiteY2949" fmla="*/ 1903387 h 2653250"/>
                    <a:gd name="connsiteX2950" fmla="*/ 478987 w 4412618"/>
                    <a:gd name="connsiteY2950" fmla="*/ 1987404 h 2653250"/>
                    <a:gd name="connsiteX2951" fmla="*/ 419409 w 4412618"/>
                    <a:gd name="connsiteY2951" fmla="*/ 2052881 h 2653250"/>
                    <a:gd name="connsiteX2952" fmla="*/ 392475 w 4412618"/>
                    <a:gd name="connsiteY2952" fmla="*/ 2064022 h 2653250"/>
                    <a:gd name="connsiteX2953" fmla="*/ 388993 w 4412618"/>
                    <a:gd name="connsiteY2953" fmla="*/ 2035083 h 2653250"/>
                    <a:gd name="connsiteX2954" fmla="*/ 397062 w 4412618"/>
                    <a:gd name="connsiteY2954" fmla="*/ 1994700 h 2653250"/>
                    <a:gd name="connsiteX2955" fmla="*/ 408829 w 4412618"/>
                    <a:gd name="connsiteY2955" fmla="*/ 1968802 h 2653250"/>
                    <a:gd name="connsiteX2956" fmla="*/ 396035 w 4412618"/>
                    <a:gd name="connsiteY2956" fmla="*/ 1974436 h 2653250"/>
                    <a:gd name="connsiteX2957" fmla="*/ 355561 w 4412618"/>
                    <a:gd name="connsiteY2957" fmla="*/ 1982035 h 2653250"/>
                    <a:gd name="connsiteX2958" fmla="*/ 326664 w 4412618"/>
                    <a:gd name="connsiteY2958" fmla="*/ 1978216 h 2653250"/>
                    <a:gd name="connsiteX2959" fmla="*/ 338119 w 4412618"/>
                    <a:gd name="connsiteY2959" fmla="*/ 1951414 h 2653250"/>
                    <a:gd name="connsiteX2960" fmla="*/ 365297 w 4412618"/>
                    <a:gd name="connsiteY2960" fmla="*/ 1920475 h 2653250"/>
                    <a:gd name="connsiteX2961" fmla="*/ 385849 w 4412618"/>
                    <a:gd name="connsiteY2961" fmla="*/ 1905781 h 2653250"/>
                    <a:gd name="connsiteX2962" fmla="*/ 364731 w 4412618"/>
                    <a:gd name="connsiteY2962" fmla="*/ 1903475 h 2653250"/>
                    <a:gd name="connsiteX2963" fmla="*/ 337113 w 4412618"/>
                    <a:gd name="connsiteY2963" fmla="*/ 1913837 h 2653250"/>
                    <a:gd name="connsiteX2964" fmla="*/ 289747 w 4412618"/>
                    <a:gd name="connsiteY2964" fmla="*/ 1921143 h 2653250"/>
                    <a:gd name="connsiteX2965" fmla="*/ 270678 w 4412618"/>
                    <a:gd name="connsiteY2965" fmla="*/ 1919687 h 2653250"/>
                    <a:gd name="connsiteX2966" fmla="*/ 257225 w 4412618"/>
                    <a:gd name="connsiteY2966" fmla="*/ 1949297 h 2653250"/>
                    <a:gd name="connsiteX2967" fmla="*/ 197647 w 4412618"/>
                    <a:gd name="connsiteY2967" fmla="*/ 2014774 h 2653250"/>
                    <a:gd name="connsiteX2968" fmla="*/ 170713 w 4412618"/>
                    <a:gd name="connsiteY2968" fmla="*/ 2025915 h 2653250"/>
                    <a:gd name="connsiteX2969" fmla="*/ 167230 w 4412618"/>
                    <a:gd name="connsiteY2969" fmla="*/ 1996976 h 2653250"/>
                    <a:gd name="connsiteX2970" fmla="*/ 175299 w 4412618"/>
                    <a:gd name="connsiteY2970" fmla="*/ 1956593 h 2653250"/>
                    <a:gd name="connsiteX2971" fmla="*/ 187067 w 4412618"/>
                    <a:gd name="connsiteY2971" fmla="*/ 1930694 h 2653250"/>
                    <a:gd name="connsiteX2972" fmla="*/ 174273 w 4412618"/>
                    <a:gd name="connsiteY2972" fmla="*/ 1936329 h 2653250"/>
                    <a:gd name="connsiteX2973" fmla="*/ 133799 w 4412618"/>
                    <a:gd name="connsiteY2973" fmla="*/ 1943928 h 2653250"/>
                    <a:gd name="connsiteX2974" fmla="*/ 104902 w 4412618"/>
                    <a:gd name="connsiteY2974" fmla="*/ 1940109 h 2653250"/>
                    <a:gd name="connsiteX2975" fmla="*/ 116356 w 4412618"/>
                    <a:gd name="connsiteY2975" fmla="*/ 1913307 h 2653250"/>
                    <a:gd name="connsiteX2976" fmla="*/ 143535 w 4412618"/>
                    <a:gd name="connsiteY2976" fmla="*/ 1882368 h 2653250"/>
                    <a:gd name="connsiteX2977" fmla="*/ 164087 w 4412618"/>
                    <a:gd name="connsiteY2977" fmla="*/ 1867674 h 2653250"/>
                    <a:gd name="connsiteX2978" fmla="*/ 142969 w 4412618"/>
                    <a:gd name="connsiteY2978" fmla="*/ 1865368 h 2653250"/>
                    <a:gd name="connsiteX2979" fmla="*/ 115350 w 4412618"/>
                    <a:gd name="connsiteY2979" fmla="*/ 1875730 h 2653250"/>
                    <a:gd name="connsiteX2980" fmla="*/ 26924 w 4412618"/>
                    <a:gd name="connsiteY2980" fmla="*/ 1879901 h 2653250"/>
                    <a:gd name="connsiteX2981" fmla="*/ 0 w 4412618"/>
                    <a:gd name="connsiteY2981" fmla="*/ 1868734 h 2653250"/>
                    <a:gd name="connsiteX2982" fmla="*/ 18000 w 4412618"/>
                    <a:gd name="connsiteY2982" fmla="*/ 1845809 h 2653250"/>
                    <a:gd name="connsiteX2983" fmla="*/ 52261 w 4412618"/>
                    <a:gd name="connsiteY2983" fmla="*/ 1822959 h 2653250"/>
                    <a:gd name="connsiteX2984" fmla="*/ 78895 w 4412618"/>
                    <a:gd name="connsiteY2984" fmla="*/ 1812967 h 2653250"/>
                    <a:gd name="connsiteX2985" fmla="*/ 65865 w 4412618"/>
                    <a:gd name="connsiteY2985" fmla="*/ 1807904 h 2653250"/>
                    <a:gd name="connsiteX2986" fmla="*/ 31872 w 4412618"/>
                    <a:gd name="connsiteY2986" fmla="*/ 1784658 h 2653250"/>
                    <a:gd name="connsiteX2987" fmla="*/ 14138 w 4412618"/>
                    <a:gd name="connsiteY2987" fmla="*/ 1761525 h 2653250"/>
                    <a:gd name="connsiteX2988" fmla="*/ 41190 w 4412618"/>
                    <a:gd name="connsiteY2988" fmla="*/ 1750671 h 2653250"/>
                    <a:gd name="connsiteX2989" fmla="*/ 82286 w 4412618"/>
                    <a:gd name="connsiteY2989" fmla="*/ 1748014 h 2653250"/>
                    <a:gd name="connsiteX2990" fmla="*/ 107208 w 4412618"/>
                    <a:gd name="connsiteY2990" fmla="*/ 1752155 h 2653250"/>
                    <a:gd name="connsiteX2991" fmla="*/ 80718 w 4412618"/>
                    <a:gd name="connsiteY2991" fmla="*/ 1719172 h 2653250"/>
                    <a:gd name="connsiteX2992" fmla="*/ 62902 w 4412618"/>
                    <a:gd name="connsiteY2992" fmla="*/ 1682044 h 2653250"/>
                    <a:gd name="connsiteX2993" fmla="*/ 59112 w 4412618"/>
                    <a:gd name="connsiteY2993" fmla="*/ 1653143 h 2653250"/>
                    <a:gd name="connsiteX2994" fmla="*/ 87966 w 4412618"/>
                    <a:gd name="connsiteY2994" fmla="*/ 1657270 h 2653250"/>
                    <a:gd name="connsiteX2995" fmla="*/ 161900 w 4412618"/>
                    <a:gd name="connsiteY2995" fmla="*/ 1705959 h 2653250"/>
                    <a:gd name="connsiteX2996" fmla="*/ 191911 w 4412618"/>
                    <a:gd name="connsiteY2996" fmla="*/ 1743326 h 2653250"/>
                    <a:gd name="connsiteX2997" fmla="*/ 197494 w 4412618"/>
                    <a:gd name="connsiteY2997" fmla="*/ 1754964 h 2653250"/>
                    <a:gd name="connsiteX2998" fmla="*/ 220993 w 4412618"/>
                    <a:gd name="connsiteY2998" fmla="*/ 1753444 h 2653250"/>
                    <a:gd name="connsiteX2999" fmla="*/ 249055 w 4412618"/>
                    <a:gd name="connsiteY2999" fmla="*/ 1758106 h 2653250"/>
                    <a:gd name="connsiteX3000" fmla="*/ 240301 w 4412618"/>
                    <a:gd name="connsiteY3000" fmla="*/ 1747208 h 2653250"/>
                    <a:gd name="connsiteX3001" fmla="*/ 222486 w 4412618"/>
                    <a:gd name="connsiteY3001" fmla="*/ 1710080 h 2653250"/>
                    <a:gd name="connsiteX3002" fmla="*/ 218695 w 4412618"/>
                    <a:gd name="connsiteY3002" fmla="*/ 1681179 h 2653250"/>
                    <a:gd name="connsiteX3003" fmla="*/ 247550 w 4412618"/>
                    <a:gd name="connsiteY3003" fmla="*/ 1685306 h 2653250"/>
                    <a:gd name="connsiteX3004" fmla="*/ 282350 w 4412618"/>
                    <a:gd name="connsiteY3004" fmla="*/ 1702505 h 2653250"/>
                    <a:gd name="connsiteX3005" fmla="*/ 280874 w 4412618"/>
                    <a:gd name="connsiteY3005" fmla="*/ 1691251 h 2653250"/>
                    <a:gd name="connsiteX3006" fmla="*/ 300030 w 4412618"/>
                    <a:gd name="connsiteY3006" fmla="*/ 1693989 h 2653250"/>
                    <a:gd name="connsiteX3007" fmla="*/ 297531 w 4412618"/>
                    <a:gd name="connsiteY3007" fmla="*/ 1677790 h 2653250"/>
                    <a:gd name="connsiteX3008" fmla="*/ 300667 w 4412618"/>
                    <a:gd name="connsiteY3008" fmla="*/ 1636729 h 2653250"/>
                    <a:gd name="connsiteX3009" fmla="*/ 302024 w 4412618"/>
                    <a:gd name="connsiteY3009" fmla="*/ 1633456 h 2653250"/>
                    <a:gd name="connsiteX3010" fmla="*/ 296333 w 4412618"/>
                    <a:gd name="connsiteY3010" fmla="*/ 1631283 h 2653250"/>
                    <a:gd name="connsiteX3011" fmla="*/ 280483 w 4412618"/>
                    <a:gd name="connsiteY3011" fmla="*/ 1620579 h 2653250"/>
                    <a:gd name="connsiteX3012" fmla="*/ 254140 w 4412618"/>
                    <a:gd name="connsiteY3012" fmla="*/ 1639648 h 2653250"/>
                    <a:gd name="connsiteX3013" fmla="*/ 169962 w 4412618"/>
                    <a:gd name="connsiteY3013" fmla="*/ 1667054 h 2653250"/>
                    <a:gd name="connsiteX3014" fmla="*/ 141044 w 4412618"/>
                    <a:gd name="connsiteY3014" fmla="*/ 1663403 h 2653250"/>
                    <a:gd name="connsiteX3015" fmla="*/ 152343 w 4412618"/>
                    <a:gd name="connsiteY3015" fmla="*/ 1636534 h 2653250"/>
                    <a:gd name="connsiteX3016" fmla="*/ 179341 w 4412618"/>
                    <a:gd name="connsiteY3016" fmla="*/ 1605439 h 2653250"/>
                    <a:gd name="connsiteX3017" fmla="*/ 202386 w 4412618"/>
                    <a:gd name="connsiteY3017" fmla="*/ 1588759 h 2653250"/>
                    <a:gd name="connsiteX3018" fmla="*/ 188479 w 4412618"/>
                    <a:gd name="connsiteY3018" fmla="*/ 1587323 h 2653250"/>
                    <a:gd name="connsiteX3019" fmla="*/ 149550 w 4412618"/>
                    <a:gd name="connsiteY3019" fmla="*/ 1573893 h 2653250"/>
                    <a:gd name="connsiteX3020" fmla="*/ 126331 w 4412618"/>
                    <a:gd name="connsiteY3020" fmla="*/ 1556272 h 2653250"/>
                    <a:gd name="connsiteX3021" fmla="*/ 149550 w 4412618"/>
                    <a:gd name="connsiteY3021" fmla="*/ 1538652 h 2653250"/>
                    <a:gd name="connsiteX3022" fmla="*/ 188479 w 4412618"/>
                    <a:gd name="connsiteY3022" fmla="*/ 1525221 h 2653250"/>
                    <a:gd name="connsiteX3023" fmla="*/ 213610 w 4412618"/>
                    <a:gd name="connsiteY3023" fmla="*/ 1522626 h 2653250"/>
                    <a:gd name="connsiteX3024" fmla="*/ 196403 w 4412618"/>
                    <a:gd name="connsiteY3024" fmla="*/ 1510170 h 2653250"/>
                    <a:gd name="connsiteX3025" fmla="*/ 167275 w 4412618"/>
                    <a:gd name="connsiteY3025" fmla="*/ 1505504 h 2653250"/>
                    <a:gd name="connsiteX3026" fmla="*/ 88374 w 4412618"/>
                    <a:gd name="connsiteY3026" fmla="*/ 1465360 h 2653250"/>
                    <a:gd name="connsiteX3027" fmla="*/ 70507 w 4412618"/>
                    <a:gd name="connsiteY3027" fmla="*/ 1442330 h 2653250"/>
                    <a:gd name="connsiteX3028" fmla="*/ 97495 w 4412618"/>
                    <a:gd name="connsiteY3028" fmla="*/ 1431320 h 2653250"/>
                    <a:gd name="connsiteX3029" fmla="*/ 138574 w 4412618"/>
                    <a:gd name="connsiteY3029" fmla="*/ 1428424 h 2653250"/>
                    <a:gd name="connsiteX3030" fmla="*/ 166663 w 4412618"/>
                    <a:gd name="connsiteY3030" fmla="*/ 1432924 h 2653250"/>
                    <a:gd name="connsiteX3031" fmla="*/ 157845 w 4412618"/>
                    <a:gd name="connsiteY3031" fmla="*/ 1422075 h 2653250"/>
                    <a:gd name="connsiteX3032" fmla="*/ 139814 w 4412618"/>
                    <a:gd name="connsiteY3032" fmla="*/ 1385051 h 2653250"/>
                    <a:gd name="connsiteX3033" fmla="*/ 135855 w 4412618"/>
                    <a:gd name="connsiteY3033" fmla="*/ 1356173 h 2653250"/>
                    <a:gd name="connsiteX3034" fmla="*/ 164734 w 4412618"/>
                    <a:gd name="connsiteY3034" fmla="*/ 1360132 h 2653250"/>
                    <a:gd name="connsiteX3035" fmla="*/ 201758 w 4412618"/>
                    <a:gd name="connsiteY3035" fmla="*/ 1378163 h 2653250"/>
                    <a:gd name="connsiteX3036" fmla="*/ 221363 w 4412618"/>
                    <a:gd name="connsiteY3036" fmla="*/ 1394097 h 2653250"/>
                    <a:gd name="connsiteX3037" fmla="*/ 214671 w 4412618"/>
                    <a:gd name="connsiteY3037" fmla="*/ 1352327 h 2653250"/>
                    <a:gd name="connsiteX3038" fmla="*/ 217568 w 4412618"/>
                    <a:gd name="connsiteY3038" fmla="*/ 1311247 h 2653250"/>
                    <a:gd name="connsiteX3039" fmla="*/ 228579 w 4412618"/>
                    <a:gd name="connsiteY3039" fmla="*/ 1284259 h 2653250"/>
                    <a:gd name="connsiteX3040" fmla="*/ 251607 w 4412618"/>
                    <a:gd name="connsiteY3040" fmla="*/ 1302126 h 2653250"/>
                    <a:gd name="connsiteX3041" fmla="*/ 291751 w 4412618"/>
                    <a:gd name="connsiteY3041" fmla="*/ 1381026 h 2653250"/>
                    <a:gd name="connsiteX3042" fmla="*/ 299333 w 4412618"/>
                    <a:gd name="connsiteY3042" fmla="*/ 1428350 h 2653250"/>
                    <a:gd name="connsiteX3043" fmla="*/ 298425 w 4412618"/>
                    <a:gd name="connsiteY3043" fmla="*/ 1441226 h 2653250"/>
                    <a:gd name="connsiteX3044" fmla="*/ 319596 w 4412618"/>
                    <a:gd name="connsiteY3044" fmla="*/ 1451535 h 2653250"/>
                    <a:gd name="connsiteX3045" fmla="*/ 341671 w 4412618"/>
                    <a:gd name="connsiteY3045" fmla="*/ 1469477 h 2653250"/>
                    <a:gd name="connsiteX3046" fmla="*/ 339459 w 4412618"/>
                    <a:gd name="connsiteY3046" fmla="*/ 1455674 h 2653250"/>
                    <a:gd name="connsiteX3047" fmla="*/ 342355 w 4412618"/>
                    <a:gd name="connsiteY3047" fmla="*/ 1414595 h 2653250"/>
                    <a:gd name="connsiteX3048" fmla="*/ 353367 w 4412618"/>
                    <a:gd name="connsiteY3048" fmla="*/ 1387606 h 2653250"/>
                    <a:gd name="connsiteX3049" fmla="*/ 376396 w 4412618"/>
                    <a:gd name="connsiteY3049" fmla="*/ 1405474 h 2653250"/>
                    <a:gd name="connsiteX3050" fmla="*/ 398123 w 4412618"/>
                    <a:gd name="connsiteY3050" fmla="*/ 1437643 h 2653250"/>
                    <a:gd name="connsiteX3051" fmla="*/ 402410 w 4412618"/>
                    <a:gd name="connsiteY3051" fmla="*/ 1427134 h 2653250"/>
                    <a:gd name="connsiteX3052" fmla="*/ 417699 w 4412618"/>
                    <a:gd name="connsiteY3052" fmla="*/ 1438996 h 2653250"/>
                    <a:gd name="connsiteX3053" fmla="*/ 423546 w 4412618"/>
                    <a:gd name="connsiteY3053" fmla="*/ 1423682 h 2653250"/>
                    <a:gd name="connsiteX3054" fmla="*/ 446594 w 4412618"/>
                    <a:gd name="connsiteY3054" fmla="*/ 1389556 h 2653250"/>
                    <a:gd name="connsiteX3055" fmla="*/ 469624 w 4412618"/>
                    <a:gd name="connsiteY3055" fmla="*/ 1371687 h 2653250"/>
                    <a:gd name="connsiteX3056" fmla="*/ 480634 w 4412618"/>
                    <a:gd name="connsiteY3056" fmla="*/ 1398676 h 2653250"/>
                    <a:gd name="connsiteX3057" fmla="*/ 475949 w 4412618"/>
                    <a:gd name="connsiteY3057" fmla="*/ 1487078 h 2653250"/>
                    <a:gd name="connsiteX3058" fmla="*/ 463736 w 4412618"/>
                    <a:gd name="connsiteY3058" fmla="*/ 1519064 h 2653250"/>
                    <a:gd name="connsiteX3059" fmla="*/ 465583 w 4412618"/>
                    <a:gd name="connsiteY3059" fmla="*/ 1523902 h 2653250"/>
                    <a:gd name="connsiteX3060" fmla="*/ 473164 w 4412618"/>
                    <a:gd name="connsiteY3060" fmla="*/ 1571224 h 2653250"/>
                    <a:gd name="connsiteX3061" fmla="*/ 472257 w 4412618"/>
                    <a:gd name="connsiteY3061" fmla="*/ 1584101 h 2653250"/>
                    <a:gd name="connsiteX3062" fmla="*/ 493427 w 4412618"/>
                    <a:gd name="connsiteY3062" fmla="*/ 1594411 h 2653250"/>
                    <a:gd name="connsiteX3063" fmla="*/ 515503 w 4412618"/>
                    <a:gd name="connsiteY3063" fmla="*/ 1612352 h 2653250"/>
                    <a:gd name="connsiteX3064" fmla="*/ 513292 w 4412618"/>
                    <a:gd name="connsiteY3064" fmla="*/ 1598549 h 2653250"/>
                    <a:gd name="connsiteX3065" fmla="*/ 516188 w 4412618"/>
                    <a:gd name="connsiteY3065" fmla="*/ 1557470 h 2653250"/>
                    <a:gd name="connsiteX3066" fmla="*/ 527199 w 4412618"/>
                    <a:gd name="connsiteY3066" fmla="*/ 1530482 h 2653250"/>
                    <a:gd name="connsiteX3067" fmla="*/ 550228 w 4412618"/>
                    <a:gd name="connsiteY3067" fmla="*/ 1548348 h 2653250"/>
                    <a:gd name="connsiteX3068" fmla="*/ 573276 w 4412618"/>
                    <a:gd name="connsiteY3068" fmla="*/ 1582476 h 2653250"/>
                    <a:gd name="connsiteX3069" fmla="*/ 582288 w 4412618"/>
                    <a:gd name="connsiteY3069" fmla="*/ 1606078 h 2653250"/>
                    <a:gd name="connsiteX3070" fmla="*/ 597377 w 4412618"/>
                    <a:gd name="connsiteY3070" fmla="*/ 1566558 h 2653250"/>
                    <a:gd name="connsiteX3071" fmla="*/ 620426 w 4412618"/>
                    <a:gd name="connsiteY3071" fmla="*/ 1532430 h 2653250"/>
                    <a:gd name="connsiteX3072" fmla="*/ 643456 w 4412618"/>
                    <a:gd name="connsiteY3072" fmla="*/ 1514562 h 2653250"/>
                    <a:gd name="connsiteX3073" fmla="*/ 654466 w 4412618"/>
                    <a:gd name="connsiteY3073" fmla="*/ 1541551 h 2653250"/>
                    <a:gd name="connsiteX3074" fmla="*/ 649781 w 4412618"/>
                    <a:gd name="connsiteY3074" fmla="*/ 1629953 h 2653250"/>
                    <a:gd name="connsiteX3075" fmla="*/ 649557 w 4412618"/>
                    <a:gd name="connsiteY3075" fmla="*/ 1630541 h 2653250"/>
                    <a:gd name="connsiteX3076" fmla="*/ 667594 w 4412618"/>
                    <a:gd name="connsiteY3076" fmla="*/ 1643060 h 2653250"/>
                    <a:gd name="connsiteX3077" fmla="*/ 711869 w 4412618"/>
                    <a:gd name="connsiteY3077" fmla="*/ 1719719 h 2653250"/>
                    <a:gd name="connsiteX3078" fmla="*/ 721952 w 4412618"/>
                    <a:gd name="connsiteY3078" fmla="*/ 1766572 h 2653250"/>
                    <a:gd name="connsiteX3079" fmla="*/ 721728 w 4412618"/>
                    <a:gd name="connsiteY3079" fmla="*/ 1779478 h 2653250"/>
                    <a:gd name="connsiteX3080" fmla="*/ 743417 w 4412618"/>
                    <a:gd name="connsiteY3080" fmla="*/ 1788651 h 2653250"/>
                    <a:gd name="connsiteX3081" fmla="*/ 766414 w 4412618"/>
                    <a:gd name="connsiteY3081" fmla="*/ 1805395 h 2653250"/>
                    <a:gd name="connsiteX3082" fmla="*/ 763473 w 4412618"/>
                    <a:gd name="connsiteY3082" fmla="*/ 1791729 h 2653250"/>
                    <a:gd name="connsiteX3083" fmla="*/ 764184 w 4412618"/>
                    <a:gd name="connsiteY3083" fmla="*/ 1750553 h 2653250"/>
                    <a:gd name="connsiteX3084" fmla="*/ 771711 w 4412618"/>
                    <a:gd name="connsiteY3084" fmla="*/ 1728884 h 2653250"/>
                    <a:gd name="connsiteX3085" fmla="*/ 768728 w 4412618"/>
                    <a:gd name="connsiteY3085" fmla="*/ 1727201 h 2653250"/>
                    <a:gd name="connsiteX3086" fmla="*/ 789361 w 4412618"/>
                    <a:gd name="connsiteY3086" fmla="*/ 1706612 h 2653250"/>
                    <a:gd name="connsiteX3087" fmla="*/ 826126 w 4412618"/>
                    <a:gd name="connsiteY3087" fmla="*/ 1688058 h 2653250"/>
                    <a:gd name="connsiteX3088" fmla="*/ 853771 w 4412618"/>
                    <a:gd name="connsiteY3088" fmla="*/ 1681349 h 2653250"/>
                    <a:gd name="connsiteX3089" fmla="*/ 841445 w 4412618"/>
                    <a:gd name="connsiteY3089" fmla="*/ 1674753 h 2653250"/>
                    <a:gd name="connsiteX3090" fmla="*/ 810502 w 4412618"/>
                    <a:gd name="connsiteY3090" fmla="*/ 1647579 h 2653250"/>
                    <a:gd name="connsiteX3091" fmla="*/ 795686 w 4412618"/>
                    <a:gd name="connsiteY3091" fmla="*/ 1622478 h 2653250"/>
                    <a:gd name="connsiteX3092" fmla="*/ 823849 w 4412618"/>
                    <a:gd name="connsiteY3092" fmla="*/ 1614964 h 2653250"/>
                    <a:gd name="connsiteX3093" fmla="*/ 864965 w 4412618"/>
                    <a:gd name="connsiteY3093" fmla="*/ 1617278 h 2653250"/>
                    <a:gd name="connsiteX3094" fmla="*/ 889207 w 4412618"/>
                    <a:gd name="connsiteY3094" fmla="*/ 1624394 h 2653250"/>
                    <a:gd name="connsiteX3095" fmla="*/ 877998 w 4412618"/>
                    <a:gd name="connsiteY3095" fmla="*/ 1606349 h 2653250"/>
                    <a:gd name="connsiteX3096" fmla="*/ 852809 w 4412618"/>
                    <a:gd name="connsiteY3096" fmla="*/ 1590999 h 2653250"/>
                    <a:gd name="connsiteX3097" fmla="*/ 817845 w 4412618"/>
                    <a:gd name="connsiteY3097" fmla="*/ 1558220 h 2653250"/>
                    <a:gd name="connsiteX3098" fmla="*/ 806450 w 4412618"/>
                    <a:gd name="connsiteY3098" fmla="*/ 1541140 h 2653250"/>
                    <a:gd name="connsiteX3099" fmla="*/ 803323 w 4412618"/>
                    <a:gd name="connsiteY3099" fmla="*/ 1542538 h 2653250"/>
                    <a:gd name="connsiteX3100" fmla="*/ 762894 w 4412618"/>
                    <a:gd name="connsiteY3100" fmla="*/ 1550373 h 2653250"/>
                    <a:gd name="connsiteX3101" fmla="*/ 733976 w 4412618"/>
                    <a:gd name="connsiteY3101" fmla="*/ 1546722 h 2653250"/>
                    <a:gd name="connsiteX3102" fmla="*/ 745274 w 4412618"/>
                    <a:gd name="connsiteY3102" fmla="*/ 1519853 h 2653250"/>
                    <a:gd name="connsiteX3103" fmla="*/ 772272 w 4412618"/>
                    <a:gd name="connsiteY3103" fmla="*/ 1488758 h 2653250"/>
                    <a:gd name="connsiteX3104" fmla="*/ 795316 w 4412618"/>
                    <a:gd name="connsiteY3104" fmla="*/ 1472078 h 2653250"/>
                    <a:gd name="connsiteX3105" fmla="*/ 781410 w 4412618"/>
                    <a:gd name="connsiteY3105" fmla="*/ 1470642 h 2653250"/>
                    <a:gd name="connsiteX3106" fmla="*/ 742480 w 4412618"/>
                    <a:gd name="connsiteY3106" fmla="*/ 1457212 h 2653250"/>
                    <a:gd name="connsiteX3107" fmla="*/ 719263 w 4412618"/>
                    <a:gd name="connsiteY3107" fmla="*/ 1439591 h 2653250"/>
                    <a:gd name="connsiteX3108" fmla="*/ 742481 w 4412618"/>
                    <a:gd name="connsiteY3108" fmla="*/ 1421970 h 2653250"/>
                    <a:gd name="connsiteX3109" fmla="*/ 781411 w 4412618"/>
                    <a:gd name="connsiteY3109" fmla="*/ 1408541 h 2653250"/>
                    <a:gd name="connsiteX3110" fmla="*/ 806541 w 4412618"/>
                    <a:gd name="connsiteY3110" fmla="*/ 1405945 h 2653250"/>
                    <a:gd name="connsiteX3111" fmla="*/ 789333 w 4412618"/>
                    <a:gd name="connsiteY3111" fmla="*/ 1393489 h 2653250"/>
                    <a:gd name="connsiteX3112" fmla="*/ 760206 w 4412618"/>
                    <a:gd name="connsiteY3112" fmla="*/ 1388823 h 2653250"/>
                    <a:gd name="connsiteX3113" fmla="*/ 715432 w 4412618"/>
                    <a:gd name="connsiteY3113" fmla="*/ 1371728 h 2653250"/>
                    <a:gd name="connsiteX3114" fmla="*/ 699583 w 4412618"/>
                    <a:gd name="connsiteY3114" fmla="*/ 1361023 h 2653250"/>
                    <a:gd name="connsiteX3115" fmla="*/ 673239 w 4412618"/>
                    <a:gd name="connsiteY3115" fmla="*/ 1380093 h 2653250"/>
                    <a:gd name="connsiteX3116" fmla="*/ 589062 w 4412618"/>
                    <a:gd name="connsiteY3116" fmla="*/ 1407498 h 2653250"/>
                    <a:gd name="connsiteX3117" fmla="*/ 560143 w 4412618"/>
                    <a:gd name="connsiteY3117" fmla="*/ 1403848 h 2653250"/>
                    <a:gd name="connsiteX3118" fmla="*/ 571441 w 4412618"/>
                    <a:gd name="connsiteY3118" fmla="*/ 1376978 h 2653250"/>
                    <a:gd name="connsiteX3119" fmla="*/ 598441 w 4412618"/>
                    <a:gd name="connsiteY3119" fmla="*/ 1345882 h 2653250"/>
                    <a:gd name="connsiteX3120" fmla="*/ 621485 w 4412618"/>
                    <a:gd name="connsiteY3120" fmla="*/ 1329203 h 2653250"/>
                    <a:gd name="connsiteX3121" fmla="*/ 607579 w 4412618"/>
                    <a:gd name="connsiteY3121" fmla="*/ 1327767 h 2653250"/>
                    <a:gd name="connsiteX3122" fmla="*/ 568649 w 4412618"/>
                    <a:gd name="connsiteY3122" fmla="*/ 1314337 h 2653250"/>
                    <a:gd name="connsiteX3123" fmla="*/ 545430 w 4412618"/>
                    <a:gd name="connsiteY3123" fmla="*/ 1296716 h 2653250"/>
                    <a:gd name="connsiteX3124" fmla="*/ 568649 w 4412618"/>
                    <a:gd name="connsiteY3124" fmla="*/ 1279095 h 2653250"/>
                    <a:gd name="connsiteX3125" fmla="*/ 607578 w 4412618"/>
                    <a:gd name="connsiteY3125" fmla="*/ 1265666 h 2653250"/>
                    <a:gd name="connsiteX3126" fmla="*/ 632709 w 4412618"/>
                    <a:gd name="connsiteY3126" fmla="*/ 1263069 h 2653250"/>
                    <a:gd name="connsiteX3127" fmla="*/ 615502 w 4412618"/>
                    <a:gd name="connsiteY3127" fmla="*/ 1250615 h 2653250"/>
                    <a:gd name="connsiteX3128" fmla="*/ 586374 w 4412618"/>
                    <a:gd name="connsiteY3128" fmla="*/ 1245948 h 2653250"/>
                    <a:gd name="connsiteX3129" fmla="*/ 507473 w 4412618"/>
                    <a:gd name="connsiteY3129" fmla="*/ 1205804 h 2653250"/>
                    <a:gd name="connsiteX3130" fmla="*/ 489606 w 4412618"/>
                    <a:gd name="connsiteY3130" fmla="*/ 1182774 h 2653250"/>
                    <a:gd name="connsiteX3131" fmla="*/ 516595 w 4412618"/>
                    <a:gd name="connsiteY3131" fmla="*/ 1171765 h 2653250"/>
                    <a:gd name="connsiteX3132" fmla="*/ 557673 w 4412618"/>
                    <a:gd name="connsiteY3132" fmla="*/ 1168867 h 2653250"/>
                    <a:gd name="connsiteX3133" fmla="*/ 585763 w 4412618"/>
                    <a:gd name="connsiteY3133" fmla="*/ 1173368 h 2653250"/>
                    <a:gd name="connsiteX3134" fmla="*/ 576945 w 4412618"/>
                    <a:gd name="connsiteY3134" fmla="*/ 1162519 h 2653250"/>
                    <a:gd name="connsiteX3135" fmla="*/ 558914 w 4412618"/>
                    <a:gd name="connsiteY3135" fmla="*/ 1125495 h 2653250"/>
                    <a:gd name="connsiteX3136" fmla="*/ 554956 w 4412618"/>
                    <a:gd name="connsiteY3136" fmla="*/ 1096617 h 2653250"/>
                    <a:gd name="connsiteX3137" fmla="*/ 583833 w 4412618"/>
                    <a:gd name="connsiteY3137" fmla="*/ 1100576 h 2653250"/>
                    <a:gd name="connsiteX3138" fmla="*/ 620857 w 4412618"/>
                    <a:gd name="connsiteY3138" fmla="*/ 1118607 h 2653250"/>
                    <a:gd name="connsiteX3139" fmla="*/ 640464 w 4412618"/>
                    <a:gd name="connsiteY3139" fmla="*/ 1134541 h 2653250"/>
                    <a:gd name="connsiteX3140" fmla="*/ 633770 w 4412618"/>
                    <a:gd name="connsiteY3140" fmla="*/ 1092770 h 2653250"/>
                    <a:gd name="connsiteX3141" fmla="*/ 636668 w 4412618"/>
                    <a:gd name="connsiteY3141" fmla="*/ 1051691 h 2653250"/>
                    <a:gd name="connsiteX3142" fmla="*/ 647678 w 4412618"/>
                    <a:gd name="connsiteY3142" fmla="*/ 1024703 h 2653250"/>
                    <a:gd name="connsiteX3143" fmla="*/ 670707 w 4412618"/>
                    <a:gd name="connsiteY3143" fmla="*/ 1042570 h 2653250"/>
                    <a:gd name="connsiteX3144" fmla="*/ 710851 w 4412618"/>
                    <a:gd name="connsiteY3144" fmla="*/ 1121471 h 2653250"/>
                    <a:gd name="connsiteX3145" fmla="*/ 717655 w 4412618"/>
                    <a:gd name="connsiteY3145" fmla="*/ 1163945 h 2653250"/>
                    <a:gd name="connsiteX3146" fmla="*/ 722686 w 4412618"/>
                    <a:gd name="connsiteY3146" fmla="*/ 1158925 h 2653250"/>
                    <a:gd name="connsiteX3147" fmla="*/ 759451 w 4412618"/>
                    <a:gd name="connsiteY3147" fmla="*/ 1140372 h 2653250"/>
                    <a:gd name="connsiteX3148" fmla="*/ 768318 w 4412618"/>
                    <a:gd name="connsiteY3148" fmla="*/ 1138219 h 2653250"/>
                    <a:gd name="connsiteX3149" fmla="*/ 772466 w 4412618"/>
                    <a:gd name="connsiteY3149" fmla="*/ 1128051 h 2653250"/>
                    <a:gd name="connsiteX3150" fmla="*/ 781462 w 4412618"/>
                    <a:gd name="connsiteY3150" fmla="*/ 1135030 h 2653250"/>
                    <a:gd name="connsiteX3151" fmla="*/ 787096 w 4412618"/>
                    <a:gd name="connsiteY3151" fmla="*/ 1133662 h 2653250"/>
                    <a:gd name="connsiteX3152" fmla="*/ 774771 w 4412618"/>
                    <a:gd name="connsiteY3152" fmla="*/ 1127066 h 2653250"/>
                    <a:gd name="connsiteX3153" fmla="*/ 743827 w 4412618"/>
                    <a:gd name="connsiteY3153" fmla="*/ 1099892 h 2653250"/>
                    <a:gd name="connsiteX3154" fmla="*/ 729012 w 4412618"/>
                    <a:gd name="connsiteY3154" fmla="*/ 1074791 h 2653250"/>
                    <a:gd name="connsiteX3155" fmla="*/ 757174 w 4412618"/>
                    <a:gd name="connsiteY3155" fmla="*/ 1067276 h 2653250"/>
                    <a:gd name="connsiteX3156" fmla="*/ 798290 w 4412618"/>
                    <a:gd name="connsiteY3156" fmla="*/ 1069591 h 2653250"/>
                    <a:gd name="connsiteX3157" fmla="*/ 822531 w 4412618"/>
                    <a:gd name="connsiteY3157" fmla="*/ 1076707 h 2653250"/>
                    <a:gd name="connsiteX3158" fmla="*/ 811323 w 4412618"/>
                    <a:gd name="connsiteY3158" fmla="*/ 1058661 h 2653250"/>
                    <a:gd name="connsiteX3159" fmla="*/ 786133 w 4412618"/>
                    <a:gd name="connsiteY3159" fmla="*/ 1043311 h 2653250"/>
                    <a:gd name="connsiteX3160" fmla="*/ 728314 w 4412618"/>
                    <a:gd name="connsiteY3160" fmla="*/ 976276 h 2653250"/>
                    <a:gd name="connsiteX3161" fmla="*/ 720501 w 4412618"/>
                    <a:gd name="connsiteY3161" fmla="*/ 948194 h 2653250"/>
                    <a:gd name="connsiteX3162" fmla="*/ 749648 w 4412618"/>
                    <a:gd name="connsiteY3162" fmla="*/ 948226 h 2653250"/>
                    <a:gd name="connsiteX3163" fmla="*/ 788765 w 4412618"/>
                    <a:gd name="connsiteY3163" fmla="*/ 961103 h 2653250"/>
                    <a:gd name="connsiteX3164" fmla="*/ 813057 w 4412618"/>
                    <a:gd name="connsiteY3164" fmla="*/ 975906 h 2653250"/>
                    <a:gd name="connsiteX3165" fmla="*/ 809005 w 4412618"/>
                    <a:gd name="connsiteY3165" fmla="*/ 962527 h 2653250"/>
                    <a:gd name="connsiteX3166" fmla="*/ 806339 w 4412618"/>
                    <a:gd name="connsiteY3166" fmla="*/ 921432 h 2653250"/>
                    <a:gd name="connsiteX3167" fmla="*/ 813614 w 4412618"/>
                    <a:gd name="connsiteY3167" fmla="*/ 893206 h 2653250"/>
                    <a:gd name="connsiteX3168" fmla="*/ 838840 w 4412618"/>
                    <a:gd name="connsiteY3168" fmla="*/ 907808 h 2653250"/>
                    <a:gd name="connsiteX3169" fmla="*/ 866277 w 4412618"/>
                    <a:gd name="connsiteY3169" fmla="*/ 938517 h 2653250"/>
                    <a:gd name="connsiteX3170" fmla="*/ 878388 w 4412618"/>
                    <a:gd name="connsiteY3170" fmla="*/ 960690 h 2653250"/>
                    <a:gd name="connsiteX3171" fmla="*/ 888013 w 4412618"/>
                    <a:gd name="connsiteY3171" fmla="*/ 919497 h 2653250"/>
                    <a:gd name="connsiteX3172" fmla="*/ 906253 w 4412618"/>
                    <a:gd name="connsiteY3172" fmla="*/ 882574 h 2653250"/>
                    <a:gd name="connsiteX3173" fmla="*/ 909396 w 4412618"/>
                    <a:gd name="connsiteY3173" fmla="*/ 879371 h 2653250"/>
                    <a:gd name="connsiteX3174" fmla="*/ 907780 w 4412618"/>
                    <a:gd name="connsiteY3174" fmla="*/ 879745 h 2653250"/>
                    <a:gd name="connsiteX3175" fmla="*/ 819566 w 4412618"/>
                    <a:gd name="connsiteY3175" fmla="*/ 872330 h 2653250"/>
                    <a:gd name="connsiteX3176" fmla="*/ 794331 w 4412618"/>
                    <a:gd name="connsiteY3176" fmla="*/ 857741 h 2653250"/>
                    <a:gd name="connsiteX3177" fmla="*/ 815173 w 4412618"/>
                    <a:gd name="connsiteY3177" fmla="*/ 837364 h 2653250"/>
                    <a:gd name="connsiteX3178" fmla="*/ 852124 w 4412618"/>
                    <a:gd name="connsiteY3178" fmla="*/ 819186 h 2653250"/>
                    <a:gd name="connsiteX3179" fmla="*/ 879836 w 4412618"/>
                    <a:gd name="connsiteY3179" fmla="*/ 812757 h 2653250"/>
                    <a:gd name="connsiteX3180" fmla="*/ 867578 w 4412618"/>
                    <a:gd name="connsiteY3180" fmla="*/ 806037 h 2653250"/>
                    <a:gd name="connsiteX3181" fmla="*/ 836913 w 4412618"/>
                    <a:gd name="connsiteY3181" fmla="*/ 778549 h 2653250"/>
                    <a:gd name="connsiteX3182" fmla="*/ 822353 w 4412618"/>
                    <a:gd name="connsiteY3182" fmla="*/ 753297 h 2653250"/>
                    <a:gd name="connsiteX3183" fmla="*/ 850591 w 4412618"/>
                    <a:gd name="connsiteY3183" fmla="*/ 746071 h 2653250"/>
                    <a:gd name="connsiteX3184" fmla="*/ 891682 w 4412618"/>
                    <a:gd name="connsiteY3184" fmla="*/ 748804 h 2653250"/>
                    <a:gd name="connsiteX3185" fmla="*/ 915850 w 4412618"/>
                    <a:gd name="connsiteY3185" fmla="*/ 756165 h 2653250"/>
                    <a:gd name="connsiteX3186" fmla="*/ 904826 w 4412618"/>
                    <a:gd name="connsiteY3186" fmla="*/ 738009 h 2653250"/>
                    <a:gd name="connsiteX3187" fmla="*/ 879792 w 4412618"/>
                    <a:gd name="connsiteY3187" fmla="*/ 722403 h 2653250"/>
                    <a:gd name="connsiteX3188" fmla="*/ 822659 w 4412618"/>
                    <a:gd name="connsiteY3188" fmla="*/ 654781 h 2653250"/>
                    <a:gd name="connsiteX3189" fmla="*/ 815131 w 4412618"/>
                    <a:gd name="connsiteY3189" fmla="*/ 626622 h 2653250"/>
                    <a:gd name="connsiteX3190" fmla="*/ 844277 w 4412618"/>
                    <a:gd name="connsiteY3190" fmla="*/ 626950 h 2653250"/>
                    <a:gd name="connsiteX3191" fmla="*/ 883260 w 4412618"/>
                    <a:gd name="connsiteY3191" fmla="*/ 640225 h 2653250"/>
                    <a:gd name="connsiteX3192" fmla="*/ 907400 w 4412618"/>
                    <a:gd name="connsiteY3192" fmla="*/ 655275 h 2653250"/>
                    <a:gd name="connsiteX3193" fmla="*/ 903484 w 4412618"/>
                    <a:gd name="connsiteY3193" fmla="*/ 641855 h 2653250"/>
                    <a:gd name="connsiteX3194" fmla="*/ 901238 w 4412618"/>
                    <a:gd name="connsiteY3194" fmla="*/ 600735 h 2653250"/>
                    <a:gd name="connsiteX3195" fmla="*/ 908799 w 4412618"/>
                    <a:gd name="connsiteY3195" fmla="*/ 572584 h 2653250"/>
                    <a:gd name="connsiteX3196" fmla="*/ 933876 w 4412618"/>
                    <a:gd name="connsiteY3196" fmla="*/ 587441 h 2653250"/>
                    <a:gd name="connsiteX3197" fmla="*/ 960998 w 4412618"/>
                    <a:gd name="connsiteY3197" fmla="*/ 618429 h 2653250"/>
                    <a:gd name="connsiteX3198" fmla="*/ 972882 w 4412618"/>
                    <a:gd name="connsiteY3198" fmla="*/ 640724 h 2653250"/>
                    <a:gd name="connsiteX3199" fmla="*/ 982927 w 4412618"/>
                    <a:gd name="connsiteY3199" fmla="*/ 599631 h 2653250"/>
                    <a:gd name="connsiteX3200" fmla="*/ 1001541 w 4412618"/>
                    <a:gd name="connsiteY3200" fmla="*/ 562896 h 2653250"/>
                    <a:gd name="connsiteX3201" fmla="*/ 1022165 w 4412618"/>
                    <a:gd name="connsiteY3201" fmla="*/ 542297 h 2653250"/>
                    <a:gd name="connsiteX3202" fmla="*/ 1036452 w 4412618"/>
                    <a:gd name="connsiteY3202" fmla="*/ 567703 h 2653250"/>
                    <a:gd name="connsiteX3203" fmla="*/ 1042825 w 4412618"/>
                    <a:gd name="connsiteY3203" fmla="*/ 655999 h 2653250"/>
                    <a:gd name="connsiteX3204" fmla="*/ 1031444 w 4412618"/>
                    <a:gd name="connsiteY3204" fmla="*/ 702554 h 2653250"/>
                    <a:gd name="connsiteX3205" fmla="*/ 1025609 w 4412618"/>
                    <a:gd name="connsiteY3205" fmla="*/ 714069 h 2653250"/>
                    <a:gd name="connsiteX3206" fmla="*/ 1041118 w 4412618"/>
                    <a:gd name="connsiteY3206" fmla="*/ 731787 h 2653250"/>
                    <a:gd name="connsiteX3207" fmla="*/ 1054500 w 4412618"/>
                    <a:gd name="connsiteY3207" fmla="*/ 756891 h 2653250"/>
                    <a:gd name="connsiteX3208" fmla="*/ 1057819 w 4412618"/>
                    <a:gd name="connsiteY3208" fmla="*/ 743311 h 2653250"/>
                    <a:gd name="connsiteX3209" fmla="*/ 1076433 w 4412618"/>
                    <a:gd name="connsiteY3209" fmla="*/ 706577 h 2653250"/>
                    <a:gd name="connsiteX3210" fmla="*/ 1097056 w 4412618"/>
                    <a:gd name="connsiteY3210" fmla="*/ 685979 h 2653250"/>
                    <a:gd name="connsiteX3211" fmla="*/ 1111345 w 4412618"/>
                    <a:gd name="connsiteY3211" fmla="*/ 711384 h 2653250"/>
                    <a:gd name="connsiteX3212" fmla="*/ 1118881 w 4412618"/>
                    <a:gd name="connsiteY3212" fmla="*/ 749464 h 2653250"/>
                    <a:gd name="connsiteX3213" fmla="*/ 1126912 w 4412618"/>
                    <a:gd name="connsiteY3213" fmla="*/ 741443 h 2653250"/>
                    <a:gd name="connsiteX3214" fmla="*/ 1136399 w 4412618"/>
                    <a:gd name="connsiteY3214" fmla="*/ 758309 h 2653250"/>
                    <a:gd name="connsiteX3215" fmla="*/ 1147730 w 4412618"/>
                    <a:gd name="connsiteY3215" fmla="*/ 746466 h 2653250"/>
                    <a:gd name="connsiteX3216" fmla="*/ 1179129 w 4412618"/>
                    <a:gd name="connsiteY3216" fmla="*/ 725976 h 2653250"/>
                    <a:gd name="connsiteX3217" fmla="*/ 1162927 w 4412618"/>
                    <a:gd name="connsiteY3217" fmla="*/ 711748 h 2653250"/>
                    <a:gd name="connsiteX3218" fmla="*/ 1148111 w 4412618"/>
                    <a:gd name="connsiteY3218" fmla="*/ 686647 h 2653250"/>
                    <a:gd name="connsiteX3219" fmla="*/ 1176274 w 4412618"/>
                    <a:gd name="connsiteY3219" fmla="*/ 679133 h 2653250"/>
                    <a:gd name="connsiteX3220" fmla="*/ 1217390 w 4412618"/>
                    <a:gd name="connsiteY3220" fmla="*/ 681447 h 2653250"/>
                    <a:gd name="connsiteX3221" fmla="*/ 1241632 w 4412618"/>
                    <a:gd name="connsiteY3221" fmla="*/ 688563 h 2653250"/>
                    <a:gd name="connsiteX3222" fmla="*/ 1230423 w 4412618"/>
                    <a:gd name="connsiteY3222" fmla="*/ 670517 h 2653250"/>
                    <a:gd name="connsiteX3223" fmla="*/ 1205234 w 4412618"/>
                    <a:gd name="connsiteY3223" fmla="*/ 655167 h 2653250"/>
                    <a:gd name="connsiteX3224" fmla="*/ 1147415 w 4412618"/>
                    <a:gd name="connsiteY3224" fmla="*/ 588132 h 2653250"/>
                    <a:gd name="connsiteX3225" fmla="*/ 1139601 w 4412618"/>
                    <a:gd name="connsiteY3225" fmla="*/ 560050 h 2653250"/>
                    <a:gd name="connsiteX3226" fmla="*/ 1168749 w 4412618"/>
                    <a:gd name="connsiteY3226" fmla="*/ 560082 h 2653250"/>
                    <a:gd name="connsiteX3227" fmla="*/ 1207864 w 4412618"/>
                    <a:gd name="connsiteY3227" fmla="*/ 572959 h 2653250"/>
                    <a:gd name="connsiteX3228" fmla="*/ 1232156 w 4412618"/>
                    <a:gd name="connsiteY3228" fmla="*/ 587762 h 2653250"/>
                    <a:gd name="connsiteX3229" fmla="*/ 1228104 w 4412618"/>
                    <a:gd name="connsiteY3229" fmla="*/ 574382 h 2653250"/>
                    <a:gd name="connsiteX3230" fmla="*/ 1225440 w 4412618"/>
                    <a:gd name="connsiteY3230" fmla="*/ 533288 h 2653250"/>
                    <a:gd name="connsiteX3231" fmla="*/ 1232713 w 4412618"/>
                    <a:gd name="connsiteY3231" fmla="*/ 505062 h 2653250"/>
                    <a:gd name="connsiteX3232" fmla="*/ 1257940 w 4412618"/>
                    <a:gd name="connsiteY3232" fmla="*/ 519663 h 2653250"/>
                    <a:gd name="connsiteX3233" fmla="*/ 1285377 w 4412618"/>
                    <a:gd name="connsiteY3233" fmla="*/ 550373 h 2653250"/>
                    <a:gd name="connsiteX3234" fmla="*/ 1297487 w 4412618"/>
                    <a:gd name="connsiteY3234" fmla="*/ 572546 h 2653250"/>
                    <a:gd name="connsiteX3235" fmla="*/ 1307113 w 4412618"/>
                    <a:gd name="connsiteY3235" fmla="*/ 531352 h 2653250"/>
                    <a:gd name="connsiteX3236" fmla="*/ 1325353 w 4412618"/>
                    <a:gd name="connsiteY3236" fmla="*/ 494430 h 2653250"/>
                    <a:gd name="connsiteX3237" fmla="*/ 1345765 w 4412618"/>
                    <a:gd name="connsiteY3237" fmla="*/ 473622 h 2653250"/>
                    <a:gd name="connsiteX3238" fmla="*/ 1360312 w 4412618"/>
                    <a:gd name="connsiteY3238" fmla="*/ 498881 h 2653250"/>
                    <a:gd name="connsiteX3239" fmla="*/ 1367582 w 4412618"/>
                    <a:gd name="connsiteY3239" fmla="*/ 587108 h 2653250"/>
                    <a:gd name="connsiteX3240" fmla="*/ 1356676 w 4412618"/>
                    <a:gd name="connsiteY3240" fmla="*/ 633777 h 2653250"/>
                    <a:gd name="connsiteX3241" fmla="*/ 1350959 w 4412618"/>
                    <a:gd name="connsiteY3241" fmla="*/ 645349 h 2653250"/>
                    <a:gd name="connsiteX3242" fmla="*/ 1366647 w 4412618"/>
                    <a:gd name="connsiteY3242" fmla="*/ 662910 h 2653250"/>
                    <a:gd name="connsiteX3243" fmla="*/ 1380284 w 4412618"/>
                    <a:gd name="connsiteY3243" fmla="*/ 687876 h 2653250"/>
                    <a:gd name="connsiteX3244" fmla="*/ 1383465 w 4412618"/>
                    <a:gd name="connsiteY3244" fmla="*/ 674263 h 2653250"/>
                    <a:gd name="connsiteX3245" fmla="*/ 1401703 w 4412618"/>
                    <a:gd name="connsiteY3245" fmla="*/ 637341 h 2653250"/>
                    <a:gd name="connsiteX3246" fmla="*/ 1422115 w 4412618"/>
                    <a:gd name="connsiteY3246" fmla="*/ 616534 h 2653250"/>
                    <a:gd name="connsiteX3247" fmla="*/ 1436662 w 4412618"/>
                    <a:gd name="connsiteY3247" fmla="*/ 641792 h 2653250"/>
                    <a:gd name="connsiteX3248" fmla="*/ 1444586 w 4412618"/>
                    <a:gd name="connsiteY3248" fmla="*/ 679793 h 2653250"/>
                    <a:gd name="connsiteX3249" fmla="*/ 1452534 w 4412618"/>
                    <a:gd name="connsiteY3249" fmla="*/ 671690 h 2653250"/>
                    <a:gd name="connsiteX3250" fmla="*/ 1462191 w 4412618"/>
                    <a:gd name="connsiteY3250" fmla="*/ 688460 h 2653250"/>
                    <a:gd name="connsiteX3251" fmla="*/ 1473403 w 4412618"/>
                    <a:gd name="connsiteY3251" fmla="*/ 676502 h 2653250"/>
                    <a:gd name="connsiteX3252" fmla="*/ 1507659 w 4412618"/>
                    <a:gd name="connsiteY3252" fmla="*/ 653646 h 2653250"/>
                    <a:gd name="connsiteX3253" fmla="*/ 1535741 w 4412618"/>
                    <a:gd name="connsiteY3253" fmla="*/ 645833 h 2653250"/>
                    <a:gd name="connsiteX3254" fmla="*/ 1535709 w 4412618"/>
                    <a:gd name="connsiteY3254" fmla="*/ 674979 h 2653250"/>
                    <a:gd name="connsiteX3255" fmla="*/ 1515167 w 4412618"/>
                    <a:gd name="connsiteY3255" fmla="*/ 718459 h 2653250"/>
                    <a:gd name="connsiteX3256" fmla="*/ 1536726 w 4412618"/>
                    <a:gd name="connsiteY3256" fmla="*/ 729159 h 2653250"/>
                    <a:gd name="connsiteX3257" fmla="*/ 1555710 w 4412618"/>
                    <a:gd name="connsiteY3257" fmla="*/ 744827 h 2653250"/>
                    <a:gd name="connsiteX3258" fmla="*/ 1558113 w 4412618"/>
                    <a:gd name="connsiteY3258" fmla="*/ 743644 h 2653250"/>
                    <a:gd name="connsiteX3259" fmla="*/ 1556558 w 4412618"/>
                    <a:gd name="connsiteY3259" fmla="*/ 733447 h 2653250"/>
                    <a:gd name="connsiteX3260" fmla="*/ 1559764 w 4412618"/>
                    <a:gd name="connsiteY3260" fmla="*/ 692391 h 2653250"/>
                    <a:gd name="connsiteX3261" fmla="*/ 1567447 w 4412618"/>
                    <a:gd name="connsiteY3261" fmla="*/ 673957 h 2653250"/>
                    <a:gd name="connsiteX3262" fmla="*/ 1560513 w 4412618"/>
                    <a:gd name="connsiteY3262" fmla="*/ 661930 h 2653250"/>
                    <a:gd name="connsiteX3263" fmla="*/ 1588751 w 4412618"/>
                    <a:gd name="connsiteY3263" fmla="*/ 654704 h 2653250"/>
                    <a:gd name="connsiteX3264" fmla="*/ 1629842 w 4412618"/>
                    <a:gd name="connsiteY3264" fmla="*/ 657437 h 2653250"/>
                    <a:gd name="connsiteX3265" fmla="*/ 1634139 w 4412618"/>
                    <a:gd name="connsiteY3265" fmla="*/ 658746 h 2653250"/>
                    <a:gd name="connsiteX3266" fmla="*/ 1635696 w 4412618"/>
                    <a:gd name="connsiteY3266" fmla="*/ 644710 h 2653250"/>
                    <a:gd name="connsiteX3267" fmla="*/ 1636453 w 4412618"/>
                    <a:gd name="connsiteY3267" fmla="*/ 642568 h 2653250"/>
                    <a:gd name="connsiteX3268" fmla="*/ 1617953 w 4412618"/>
                    <a:gd name="connsiteY3268" fmla="*/ 631035 h 2653250"/>
                    <a:gd name="connsiteX3269" fmla="*/ 1575843 w 4412618"/>
                    <a:gd name="connsiteY3269" fmla="*/ 581195 h 2653250"/>
                    <a:gd name="connsiteX3270" fmla="*/ 1541193 w 4412618"/>
                    <a:gd name="connsiteY3270" fmla="*/ 589233 h 2653250"/>
                    <a:gd name="connsiteX3271" fmla="*/ 1452978 w 4412618"/>
                    <a:gd name="connsiteY3271" fmla="*/ 581817 h 2653250"/>
                    <a:gd name="connsiteX3272" fmla="*/ 1427743 w 4412618"/>
                    <a:gd name="connsiteY3272" fmla="*/ 567229 h 2653250"/>
                    <a:gd name="connsiteX3273" fmla="*/ 1448585 w 4412618"/>
                    <a:gd name="connsiteY3273" fmla="*/ 546852 h 2653250"/>
                    <a:gd name="connsiteX3274" fmla="*/ 1485537 w 4412618"/>
                    <a:gd name="connsiteY3274" fmla="*/ 528673 h 2653250"/>
                    <a:gd name="connsiteX3275" fmla="*/ 1513249 w 4412618"/>
                    <a:gd name="connsiteY3275" fmla="*/ 522245 h 2653250"/>
                    <a:gd name="connsiteX3276" fmla="*/ 1500990 w 4412618"/>
                    <a:gd name="connsiteY3276" fmla="*/ 515524 h 2653250"/>
                    <a:gd name="connsiteX3277" fmla="*/ 1470326 w 4412618"/>
                    <a:gd name="connsiteY3277" fmla="*/ 488037 h 2653250"/>
                    <a:gd name="connsiteX3278" fmla="*/ 1455767 w 4412618"/>
                    <a:gd name="connsiteY3278" fmla="*/ 462785 h 2653250"/>
                    <a:gd name="connsiteX3279" fmla="*/ 1484004 w 4412618"/>
                    <a:gd name="connsiteY3279" fmla="*/ 455559 h 2653250"/>
                    <a:gd name="connsiteX3280" fmla="*/ 1525094 w 4412618"/>
                    <a:gd name="connsiteY3280" fmla="*/ 458292 h 2653250"/>
                    <a:gd name="connsiteX3281" fmla="*/ 1549263 w 4412618"/>
                    <a:gd name="connsiteY3281" fmla="*/ 465654 h 2653250"/>
                    <a:gd name="connsiteX3282" fmla="*/ 1538239 w 4412618"/>
                    <a:gd name="connsiteY3282" fmla="*/ 447497 h 2653250"/>
                    <a:gd name="connsiteX3283" fmla="*/ 1513205 w 4412618"/>
                    <a:gd name="connsiteY3283" fmla="*/ 431891 h 2653250"/>
                    <a:gd name="connsiteX3284" fmla="*/ 1456071 w 4412618"/>
                    <a:gd name="connsiteY3284" fmla="*/ 364269 h 2653250"/>
                    <a:gd name="connsiteX3285" fmla="*/ 1448544 w 4412618"/>
                    <a:gd name="connsiteY3285" fmla="*/ 336110 h 2653250"/>
                    <a:gd name="connsiteX3286" fmla="*/ 1477690 w 4412618"/>
                    <a:gd name="connsiteY3286" fmla="*/ 336438 h 2653250"/>
                    <a:gd name="connsiteX3287" fmla="*/ 1516673 w 4412618"/>
                    <a:gd name="connsiteY3287" fmla="*/ 349713 h 2653250"/>
                    <a:gd name="connsiteX3288" fmla="*/ 1540813 w 4412618"/>
                    <a:gd name="connsiteY3288" fmla="*/ 364763 h 2653250"/>
                    <a:gd name="connsiteX3289" fmla="*/ 1536897 w 4412618"/>
                    <a:gd name="connsiteY3289" fmla="*/ 351343 h 2653250"/>
                    <a:gd name="connsiteX3290" fmla="*/ 1534651 w 4412618"/>
                    <a:gd name="connsiteY3290" fmla="*/ 310223 h 2653250"/>
                    <a:gd name="connsiteX3291" fmla="*/ 1542212 w 4412618"/>
                    <a:gd name="connsiteY3291" fmla="*/ 282072 h 2653250"/>
                    <a:gd name="connsiteX3292" fmla="*/ 1567289 w 4412618"/>
                    <a:gd name="connsiteY3292" fmla="*/ 296929 h 2653250"/>
                    <a:gd name="connsiteX3293" fmla="*/ 1594412 w 4412618"/>
                    <a:gd name="connsiteY3293" fmla="*/ 327917 h 2653250"/>
                    <a:gd name="connsiteX3294" fmla="*/ 1606295 w 4412618"/>
                    <a:gd name="connsiteY3294" fmla="*/ 350212 h 2653250"/>
                    <a:gd name="connsiteX3295" fmla="*/ 1616340 w 4412618"/>
                    <a:gd name="connsiteY3295" fmla="*/ 309119 h 2653250"/>
                    <a:gd name="connsiteX3296" fmla="*/ 1634954 w 4412618"/>
                    <a:gd name="connsiteY3296" fmla="*/ 272384 h 2653250"/>
                    <a:gd name="connsiteX3297" fmla="*/ 1655578 w 4412618"/>
                    <a:gd name="connsiteY3297" fmla="*/ 251785 h 2653250"/>
                    <a:gd name="connsiteX3298" fmla="*/ 1669866 w 4412618"/>
                    <a:gd name="connsiteY3298" fmla="*/ 277190 h 2653250"/>
                    <a:gd name="connsiteX3299" fmla="*/ 1676238 w 4412618"/>
                    <a:gd name="connsiteY3299" fmla="*/ 365487 h 2653250"/>
                    <a:gd name="connsiteX3300" fmla="*/ 1664857 w 4412618"/>
                    <a:gd name="connsiteY3300" fmla="*/ 412042 h 2653250"/>
                    <a:gd name="connsiteX3301" fmla="*/ 1659023 w 4412618"/>
                    <a:gd name="connsiteY3301" fmla="*/ 423556 h 2653250"/>
                    <a:gd name="connsiteX3302" fmla="*/ 1674532 w 4412618"/>
                    <a:gd name="connsiteY3302" fmla="*/ 441276 h 2653250"/>
                    <a:gd name="connsiteX3303" fmla="*/ 1687913 w 4412618"/>
                    <a:gd name="connsiteY3303" fmla="*/ 466379 h 2653250"/>
                    <a:gd name="connsiteX3304" fmla="*/ 1691232 w 4412618"/>
                    <a:gd name="connsiteY3304" fmla="*/ 452800 h 2653250"/>
                    <a:gd name="connsiteX3305" fmla="*/ 1709846 w 4412618"/>
                    <a:gd name="connsiteY3305" fmla="*/ 416065 h 2653250"/>
                    <a:gd name="connsiteX3306" fmla="*/ 1730469 w 4412618"/>
                    <a:gd name="connsiteY3306" fmla="*/ 395467 h 2653250"/>
                    <a:gd name="connsiteX3307" fmla="*/ 1744758 w 4412618"/>
                    <a:gd name="connsiteY3307" fmla="*/ 420872 h 2653250"/>
                    <a:gd name="connsiteX3308" fmla="*/ 1745917 w 4412618"/>
                    <a:gd name="connsiteY3308" fmla="*/ 426729 h 2653250"/>
                    <a:gd name="connsiteX3309" fmla="*/ 1749774 w 4412618"/>
                    <a:gd name="connsiteY3309" fmla="*/ 426733 h 2653250"/>
                    <a:gd name="connsiteX3310" fmla="*/ 1788891 w 4412618"/>
                    <a:gd name="connsiteY3310" fmla="*/ 439610 h 2653250"/>
                    <a:gd name="connsiteX3311" fmla="*/ 1797835 w 4412618"/>
                    <a:gd name="connsiteY3311" fmla="*/ 445061 h 2653250"/>
                    <a:gd name="connsiteX3312" fmla="*/ 1808923 w 4412618"/>
                    <a:gd name="connsiteY3312" fmla="*/ 437826 h 2653250"/>
                    <a:gd name="connsiteX3313" fmla="*/ 1806466 w 4412618"/>
                    <a:gd name="connsiteY3313" fmla="*/ 399939 h 2653250"/>
                    <a:gd name="connsiteX3314" fmla="*/ 1813739 w 4412618"/>
                    <a:gd name="connsiteY3314" fmla="*/ 371713 h 2653250"/>
                    <a:gd name="connsiteX3315" fmla="*/ 1838966 w 4412618"/>
                    <a:gd name="connsiteY3315" fmla="*/ 386314 h 2653250"/>
                    <a:gd name="connsiteX3316" fmla="*/ 1866403 w 4412618"/>
                    <a:gd name="connsiteY3316" fmla="*/ 417024 h 2653250"/>
                    <a:gd name="connsiteX3317" fmla="*/ 1878513 w 4412618"/>
                    <a:gd name="connsiteY3317" fmla="*/ 439197 h 2653250"/>
                    <a:gd name="connsiteX3318" fmla="*/ 1888139 w 4412618"/>
                    <a:gd name="connsiteY3318" fmla="*/ 398004 h 2653250"/>
                    <a:gd name="connsiteX3319" fmla="*/ 1906379 w 4412618"/>
                    <a:gd name="connsiteY3319" fmla="*/ 361081 h 2653250"/>
                    <a:gd name="connsiteX3320" fmla="*/ 1926791 w 4412618"/>
                    <a:gd name="connsiteY3320" fmla="*/ 340274 h 2653250"/>
                    <a:gd name="connsiteX3321" fmla="*/ 1941337 w 4412618"/>
                    <a:gd name="connsiteY3321" fmla="*/ 365532 h 2653250"/>
                    <a:gd name="connsiteX3322" fmla="*/ 1948608 w 4412618"/>
                    <a:gd name="connsiteY3322" fmla="*/ 453759 h 2653250"/>
                    <a:gd name="connsiteX3323" fmla="*/ 1937702 w 4412618"/>
                    <a:gd name="connsiteY3323" fmla="*/ 500428 h 2653250"/>
                    <a:gd name="connsiteX3324" fmla="*/ 1931985 w 4412618"/>
                    <a:gd name="connsiteY3324" fmla="*/ 512001 h 2653250"/>
                    <a:gd name="connsiteX3325" fmla="*/ 1947673 w 4412618"/>
                    <a:gd name="connsiteY3325" fmla="*/ 529561 h 2653250"/>
                    <a:gd name="connsiteX3326" fmla="*/ 1961309 w 4412618"/>
                    <a:gd name="connsiteY3326" fmla="*/ 554527 h 2653250"/>
                    <a:gd name="connsiteX3327" fmla="*/ 1964490 w 4412618"/>
                    <a:gd name="connsiteY3327" fmla="*/ 540914 h 2653250"/>
                    <a:gd name="connsiteX3328" fmla="*/ 1982729 w 4412618"/>
                    <a:gd name="connsiteY3328" fmla="*/ 503992 h 2653250"/>
                    <a:gd name="connsiteX3329" fmla="*/ 1988883 w 4412618"/>
                    <a:gd name="connsiteY3329" fmla="*/ 497721 h 2653250"/>
                    <a:gd name="connsiteX3330" fmla="*/ 1978968 w 4412618"/>
                    <a:gd name="connsiteY3330" fmla="*/ 486302 h 2653250"/>
                    <a:gd name="connsiteX3331" fmla="*/ 1967671 w 4412618"/>
                    <a:gd name="connsiteY3331" fmla="*/ 459433 h 2653250"/>
                    <a:gd name="connsiteX3332" fmla="*/ 1996589 w 4412618"/>
                    <a:gd name="connsiteY3332" fmla="*/ 455783 h 2653250"/>
                    <a:gd name="connsiteX3333" fmla="*/ 2037018 w 4412618"/>
                    <a:gd name="connsiteY3333" fmla="*/ 463616 h 2653250"/>
                    <a:gd name="connsiteX3334" fmla="*/ 2062985 w 4412618"/>
                    <a:gd name="connsiteY3334" fmla="*/ 475234 h 2653250"/>
                    <a:gd name="connsiteX3335" fmla="*/ 2057276 w 4412618"/>
                    <a:gd name="connsiteY3335" fmla="*/ 462473 h 2653250"/>
                    <a:gd name="connsiteX3336" fmla="*/ 2049442 w 4412618"/>
                    <a:gd name="connsiteY3336" fmla="*/ 422044 h 2653250"/>
                    <a:gd name="connsiteX3337" fmla="*/ 2053093 w 4412618"/>
                    <a:gd name="connsiteY3337" fmla="*/ 393125 h 2653250"/>
                    <a:gd name="connsiteX3338" fmla="*/ 2079962 w 4412618"/>
                    <a:gd name="connsiteY3338" fmla="*/ 404423 h 2653250"/>
                    <a:gd name="connsiteX3339" fmla="*/ 2111057 w 4412618"/>
                    <a:gd name="connsiteY3339" fmla="*/ 431421 h 2653250"/>
                    <a:gd name="connsiteX3340" fmla="*/ 2125871 w 4412618"/>
                    <a:gd name="connsiteY3340" fmla="*/ 451887 h 2653250"/>
                    <a:gd name="connsiteX3341" fmla="*/ 2128054 w 4412618"/>
                    <a:gd name="connsiteY3341" fmla="*/ 430757 h 2653250"/>
                    <a:gd name="connsiteX3342" fmla="*/ 2117531 w 4412618"/>
                    <a:gd name="connsiteY3342" fmla="*/ 403199 h 2653250"/>
                    <a:gd name="connsiteX3343" fmla="*/ 2109950 w 4412618"/>
                    <a:gd name="connsiteY3343" fmla="*/ 355876 h 2653250"/>
                    <a:gd name="connsiteX3344" fmla="*/ 2111295 w 4412618"/>
                    <a:gd name="connsiteY3344" fmla="*/ 336799 h 2653250"/>
                    <a:gd name="connsiteX3345" fmla="*/ 2081608 w 4412618"/>
                    <a:gd name="connsiteY3345" fmla="*/ 323518 h 2653250"/>
                    <a:gd name="connsiteX3346" fmla="*/ 2015785 w 4412618"/>
                    <a:gd name="connsiteY3346" fmla="*/ 264321 h 2653250"/>
                    <a:gd name="connsiteX3347" fmla="*/ 2004488 w 4412618"/>
                    <a:gd name="connsiteY3347" fmla="*/ 237451 h 2653250"/>
                    <a:gd name="connsiteX3348" fmla="*/ 2033406 w 4412618"/>
                    <a:gd name="connsiteY3348" fmla="*/ 233802 h 2653250"/>
                    <a:gd name="connsiteX3349" fmla="*/ 2073835 w 4412618"/>
                    <a:gd name="connsiteY3349" fmla="*/ 241635 h 2653250"/>
                    <a:gd name="connsiteX3350" fmla="*/ 2099802 w 4412618"/>
                    <a:gd name="connsiteY3350" fmla="*/ 253253 h 2653250"/>
                    <a:gd name="connsiteX3351" fmla="*/ 2094093 w 4412618"/>
                    <a:gd name="connsiteY3351" fmla="*/ 240492 h 2653250"/>
                    <a:gd name="connsiteX3352" fmla="*/ 2086259 w 4412618"/>
                    <a:gd name="connsiteY3352" fmla="*/ 200063 h 2653250"/>
                    <a:gd name="connsiteX3353" fmla="*/ 2089910 w 4412618"/>
                    <a:gd name="connsiteY3353" fmla="*/ 171144 h 2653250"/>
                    <a:gd name="connsiteX3354" fmla="*/ 2116779 w 4412618"/>
                    <a:gd name="connsiteY3354" fmla="*/ 182442 h 2653250"/>
                    <a:gd name="connsiteX3355" fmla="*/ 2147875 w 4412618"/>
                    <a:gd name="connsiteY3355" fmla="*/ 209441 h 2653250"/>
                    <a:gd name="connsiteX3356" fmla="*/ 2162687 w 4412618"/>
                    <a:gd name="connsiteY3356" fmla="*/ 229907 h 2653250"/>
                    <a:gd name="connsiteX3357" fmla="*/ 2164870 w 4412618"/>
                    <a:gd name="connsiteY3357" fmla="*/ 208777 h 2653250"/>
                    <a:gd name="connsiteX3358" fmla="*/ 2154349 w 4412618"/>
                    <a:gd name="connsiteY3358" fmla="*/ 181219 h 2653250"/>
                    <a:gd name="connsiteX3359" fmla="*/ 2149663 w 4412618"/>
                    <a:gd name="connsiteY3359" fmla="*/ 92817 h 2653250"/>
                    <a:gd name="connsiteX3360" fmla="*/ 2160674 w 4412618"/>
                    <a:gd name="connsiteY3360" fmla="*/ 65828 h 2653250"/>
                    <a:gd name="connsiteX3361" fmla="*/ 2183704 w 4412618"/>
                    <a:gd name="connsiteY3361" fmla="*/ 83696 h 2653250"/>
                    <a:gd name="connsiteX3362" fmla="*/ 2206752 w 4412618"/>
                    <a:gd name="connsiteY3362" fmla="*/ 117824 h 2653250"/>
                    <a:gd name="connsiteX3363" fmla="*/ 2216899 w 4412618"/>
                    <a:gd name="connsiteY3363" fmla="*/ 144398 h 2653250"/>
                    <a:gd name="connsiteX3364" fmla="*/ 2221885 w 4412618"/>
                    <a:gd name="connsiteY3364" fmla="*/ 131339 h 2653250"/>
                    <a:gd name="connsiteX3365" fmla="*/ 2244934 w 4412618"/>
                    <a:gd name="connsiteY3365" fmla="*/ 97211 h 2653250"/>
                    <a:gd name="connsiteX3366" fmla="*/ 2267964 w 4412618"/>
                    <a:gd name="connsiteY3366" fmla="*/ 79344 h 2653250"/>
                    <a:gd name="connsiteX3367" fmla="*/ 2278973 w 4412618"/>
                    <a:gd name="connsiteY3367" fmla="*/ 106333 h 2653250"/>
                    <a:gd name="connsiteX3368" fmla="*/ 2281870 w 4412618"/>
                    <a:gd name="connsiteY3368" fmla="*/ 147412 h 2653250"/>
                    <a:gd name="connsiteX3369" fmla="*/ 2277874 w 4412618"/>
                    <a:gd name="connsiteY3369" fmla="*/ 172358 h 2653250"/>
                    <a:gd name="connsiteX3370" fmla="*/ 2310702 w 4412618"/>
                    <a:gd name="connsiteY3370" fmla="*/ 145677 h 2653250"/>
                    <a:gd name="connsiteX3371" fmla="*/ 2347726 w 4412618"/>
                    <a:gd name="connsiteY3371" fmla="*/ 127646 h 2653250"/>
                    <a:gd name="connsiteX3372" fmla="*/ 2376604 w 4412618"/>
                    <a:gd name="connsiteY3372" fmla="*/ 123687 h 2653250"/>
                    <a:gd name="connsiteX3373" fmla="*/ 2372645 w 4412618"/>
                    <a:gd name="connsiteY3373" fmla="*/ 152565 h 2653250"/>
                    <a:gd name="connsiteX3374" fmla="*/ 2324387 w 4412618"/>
                    <a:gd name="connsiteY3374" fmla="*/ 226781 h 2653250"/>
                    <a:gd name="connsiteX3375" fmla="*/ 2287195 w 4412618"/>
                    <a:gd name="connsiteY3375" fmla="*/ 257007 h 2653250"/>
                    <a:gd name="connsiteX3376" fmla="*/ 2275590 w 4412618"/>
                    <a:gd name="connsiteY3376" fmla="*/ 262659 h 2653250"/>
                    <a:gd name="connsiteX3377" fmla="*/ 2277247 w 4412618"/>
                    <a:gd name="connsiteY3377" fmla="*/ 286148 h 2653250"/>
                    <a:gd name="connsiteX3378" fmla="*/ 2272747 w 4412618"/>
                    <a:gd name="connsiteY3378" fmla="*/ 314237 h 2653250"/>
                    <a:gd name="connsiteX3379" fmla="*/ 2283595 w 4412618"/>
                    <a:gd name="connsiteY3379" fmla="*/ 305420 h 2653250"/>
                    <a:gd name="connsiteX3380" fmla="*/ 2320619 w 4412618"/>
                    <a:gd name="connsiteY3380" fmla="*/ 287389 h 2653250"/>
                    <a:gd name="connsiteX3381" fmla="*/ 2349497 w 4412618"/>
                    <a:gd name="connsiteY3381" fmla="*/ 283430 h 2653250"/>
                    <a:gd name="connsiteX3382" fmla="*/ 2345538 w 4412618"/>
                    <a:gd name="connsiteY3382" fmla="*/ 312308 h 2653250"/>
                    <a:gd name="connsiteX3383" fmla="*/ 2337410 w 4412618"/>
                    <a:gd name="connsiteY3383" fmla="*/ 328998 h 2653250"/>
                    <a:gd name="connsiteX3384" fmla="*/ 2355506 w 4412618"/>
                    <a:gd name="connsiteY3384" fmla="*/ 339113 h 2653250"/>
                    <a:gd name="connsiteX3385" fmla="*/ 2376534 w 4412618"/>
                    <a:gd name="connsiteY3385" fmla="*/ 358272 h 2653250"/>
                    <a:gd name="connsiteX3386" fmla="*/ 2375104 w 4412618"/>
                    <a:gd name="connsiteY3386" fmla="*/ 344366 h 2653250"/>
                    <a:gd name="connsiteX3387" fmla="*/ 2380316 w 4412618"/>
                    <a:gd name="connsiteY3387" fmla="*/ 303515 h 2653250"/>
                    <a:gd name="connsiteX3388" fmla="*/ 2392832 w 4412618"/>
                    <a:gd name="connsiteY3388" fmla="*/ 277192 h 2653250"/>
                    <a:gd name="connsiteX3389" fmla="*/ 2414817 w 4412618"/>
                    <a:gd name="connsiteY3389" fmla="*/ 296330 h 2653250"/>
                    <a:gd name="connsiteX3390" fmla="*/ 2435901 w 4412618"/>
                    <a:gd name="connsiteY3390" fmla="*/ 331704 h 2653250"/>
                    <a:gd name="connsiteX3391" fmla="*/ 2443567 w 4412618"/>
                    <a:gd name="connsiteY3391" fmla="*/ 355778 h 2653250"/>
                    <a:gd name="connsiteX3392" fmla="*/ 2452252 w 4412618"/>
                    <a:gd name="connsiteY3392" fmla="*/ 336392 h 2653250"/>
                    <a:gd name="connsiteX3393" fmla="*/ 2450882 w 4412618"/>
                    <a:gd name="connsiteY3393" fmla="*/ 306925 h 2653250"/>
                    <a:gd name="connsiteX3394" fmla="*/ 2458490 w 4412618"/>
                    <a:gd name="connsiteY3394" fmla="*/ 259606 h 2653250"/>
                    <a:gd name="connsiteX3395" fmla="*/ 2465738 w 4412618"/>
                    <a:gd name="connsiteY3395" fmla="*/ 241908 h 2653250"/>
                    <a:gd name="connsiteX3396" fmla="*/ 2441699 w 4412618"/>
                    <a:gd name="connsiteY3396" fmla="*/ 220004 h 2653250"/>
                    <a:gd name="connsiteX3397" fmla="*/ 2397707 w 4412618"/>
                    <a:gd name="connsiteY3397" fmla="*/ 143183 h 2653250"/>
                    <a:gd name="connsiteX3398" fmla="*/ 2395385 w 4412618"/>
                    <a:gd name="connsiteY3398" fmla="*/ 114128 h 2653250"/>
                    <a:gd name="connsiteX3399" fmla="*/ 2423993 w 4412618"/>
                    <a:gd name="connsiteY3399" fmla="*/ 119710 h 2653250"/>
                    <a:gd name="connsiteX3400" fmla="*/ 2459940 w 4412618"/>
                    <a:gd name="connsiteY3400" fmla="*/ 139803 h 2653250"/>
                    <a:gd name="connsiteX3401" fmla="*/ 2480968 w 4412618"/>
                    <a:gd name="connsiteY3401" fmla="*/ 158962 h 2653250"/>
                    <a:gd name="connsiteX3402" fmla="*/ 2479539 w 4412618"/>
                    <a:gd name="connsiteY3402" fmla="*/ 145055 h 2653250"/>
                    <a:gd name="connsiteX3403" fmla="*/ 2484751 w 4412618"/>
                    <a:gd name="connsiteY3403" fmla="*/ 104205 h 2653250"/>
                    <a:gd name="connsiteX3404" fmla="*/ 2497267 w 4412618"/>
                    <a:gd name="connsiteY3404" fmla="*/ 77881 h 2653250"/>
                    <a:gd name="connsiteX3405" fmla="*/ 2519251 w 4412618"/>
                    <a:gd name="connsiteY3405" fmla="*/ 97021 h 2653250"/>
                    <a:gd name="connsiteX3406" fmla="*/ 2540336 w 4412618"/>
                    <a:gd name="connsiteY3406" fmla="*/ 132394 h 2653250"/>
                    <a:gd name="connsiteX3407" fmla="*/ 2548001 w 4412618"/>
                    <a:gd name="connsiteY3407" fmla="*/ 156468 h 2653250"/>
                    <a:gd name="connsiteX3408" fmla="*/ 2556686 w 4412618"/>
                    <a:gd name="connsiteY3408" fmla="*/ 137083 h 2653250"/>
                    <a:gd name="connsiteX3409" fmla="*/ 2555316 w 4412618"/>
                    <a:gd name="connsiteY3409" fmla="*/ 107615 h 2653250"/>
                    <a:gd name="connsiteX3410" fmla="*/ 2578531 w 4412618"/>
                    <a:gd name="connsiteY3410" fmla="*/ 22187 h 2653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  <a:cxn ang="0">
                      <a:pos x="connsiteX2088" y="connsiteY2088"/>
                    </a:cxn>
                    <a:cxn ang="0">
                      <a:pos x="connsiteX2089" y="connsiteY2089"/>
                    </a:cxn>
                    <a:cxn ang="0">
                      <a:pos x="connsiteX2090" y="connsiteY2090"/>
                    </a:cxn>
                    <a:cxn ang="0">
                      <a:pos x="connsiteX2091" y="connsiteY2091"/>
                    </a:cxn>
                    <a:cxn ang="0">
                      <a:pos x="connsiteX2092" y="connsiteY2092"/>
                    </a:cxn>
                    <a:cxn ang="0">
                      <a:pos x="connsiteX2093" y="connsiteY2093"/>
                    </a:cxn>
                    <a:cxn ang="0">
                      <a:pos x="connsiteX2094" y="connsiteY2094"/>
                    </a:cxn>
                    <a:cxn ang="0">
                      <a:pos x="connsiteX2095" y="connsiteY2095"/>
                    </a:cxn>
                    <a:cxn ang="0">
                      <a:pos x="connsiteX2096" y="connsiteY2096"/>
                    </a:cxn>
                    <a:cxn ang="0">
                      <a:pos x="connsiteX2097" y="connsiteY2097"/>
                    </a:cxn>
                    <a:cxn ang="0">
                      <a:pos x="connsiteX2098" y="connsiteY2098"/>
                    </a:cxn>
                    <a:cxn ang="0">
                      <a:pos x="connsiteX2099" y="connsiteY2099"/>
                    </a:cxn>
                    <a:cxn ang="0">
                      <a:pos x="connsiteX2100" y="connsiteY2100"/>
                    </a:cxn>
                    <a:cxn ang="0">
                      <a:pos x="connsiteX2101" y="connsiteY2101"/>
                    </a:cxn>
                    <a:cxn ang="0">
                      <a:pos x="connsiteX2102" y="connsiteY2102"/>
                    </a:cxn>
                    <a:cxn ang="0">
                      <a:pos x="connsiteX2103" y="connsiteY2103"/>
                    </a:cxn>
                    <a:cxn ang="0">
                      <a:pos x="connsiteX2104" y="connsiteY2104"/>
                    </a:cxn>
                    <a:cxn ang="0">
                      <a:pos x="connsiteX2105" y="connsiteY2105"/>
                    </a:cxn>
                    <a:cxn ang="0">
                      <a:pos x="connsiteX2106" y="connsiteY2106"/>
                    </a:cxn>
                    <a:cxn ang="0">
                      <a:pos x="connsiteX2107" y="connsiteY2107"/>
                    </a:cxn>
                    <a:cxn ang="0">
                      <a:pos x="connsiteX2108" y="connsiteY2108"/>
                    </a:cxn>
                    <a:cxn ang="0">
                      <a:pos x="connsiteX2109" y="connsiteY2109"/>
                    </a:cxn>
                    <a:cxn ang="0">
                      <a:pos x="connsiteX2110" y="connsiteY2110"/>
                    </a:cxn>
                    <a:cxn ang="0">
                      <a:pos x="connsiteX2111" y="connsiteY2111"/>
                    </a:cxn>
                    <a:cxn ang="0">
                      <a:pos x="connsiteX2112" y="connsiteY2112"/>
                    </a:cxn>
                    <a:cxn ang="0">
                      <a:pos x="connsiteX2113" y="connsiteY2113"/>
                    </a:cxn>
                    <a:cxn ang="0">
                      <a:pos x="connsiteX2114" y="connsiteY2114"/>
                    </a:cxn>
                    <a:cxn ang="0">
                      <a:pos x="connsiteX2115" y="connsiteY2115"/>
                    </a:cxn>
                    <a:cxn ang="0">
                      <a:pos x="connsiteX2116" y="connsiteY2116"/>
                    </a:cxn>
                    <a:cxn ang="0">
                      <a:pos x="connsiteX2117" y="connsiteY2117"/>
                    </a:cxn>
                    <a:cxn ang="0">
                      <a:pos x="connsiteX2118" y="connsiteY2118"/>
                    </a:cxn>
                    <a:cxn ang="0">
                      <a:pos x="connsiteX2119" y="connsiteY2119"/>
                    </a:cxn>
                    <a:cxn ang="0">
                      <a:pos x="connsiteX2120" y="connsiteY2120"/>
                    </a:cxn>
                    <a:cxn ang="0">
                      <a:pos x="connsiteX2121" y="connsiteY2121"/>
                    </a:cxn>
                    <a:cxn ang="0">
                      <a:pos x="connsiteX2122" y="connsiteY2122"/>
                    </a:cxn>
                    <a:cxn ang="0">
                      <a:pos x="connsiteX2123" y="connsiteY2123"/>
                    </a:cxn>
                    <a:cxn ang="0">
                      <a:pos x="connsiteX2124" y="connsiteY2124"/>
                    </a:cxn>
                    <a:cxn ang="0">
                      <a:pos x="connsiteX2125" y="connsiteY2125"/>
                    </a:cxn>
                    <a:cxn ang="0">
                      <a:pos x="connsiteX2126" y="connsiteY2126"/>
                    </a:cxn>
                    <a:cxn ang="0">
                      <a:pos x="connsiteX2127" y="connsiteY2127"/>
                    </a:cxn>
                    <a:cxn ang="0">
                      <a:pos x="connsiteX2128" y="connsiteY2128"/>
                    </a:cxn>
                    <a:cxn ang="0">
                      <a:pos x="connsiteX2129" y="connsiteY2129"/>
                    </a:cxn>
                    <a:cxn ang="0">
                      <a:pos x="connsiteX2130" y="connsiteY2130"/>
                    </a:cxn>
                    <a:cxn ang="0">
                      <a:pos x="connsiteX2131" y="connsiteY2131"/>
                    </a:cxn>
                    <a:cxn ang="0">
                      <a:pos x="connsiteX2132" y="connsiteY2132"/>
                    </a:cxn>
                    <a:cxn ang="0">
                      <a:pos x="connsiteX2133" y="connsiteY2133"/>
                    </a:cxn>
                    <a:cxn ang="0">
                      <a:pos x="connsiteX2134" y="connsiteY2134"/>
                    </a:cxn>
                    <a:cxn ang="0">
                      <a:pos x="connsiteX2135" y="connsiteY2135"/>
                    </a:cxn>
                    <a:cxn ang="0">
                      <a:pos x="connsiteX2136" y="connsiteY2136"/>
                    </a:cxn>
                    <a:cxn ang="0">
                      <a:pos x="connsiteX2137" y="connsiteY2137"/>
                    </a:cxn>
                    <a:cxn ang="0">
                      <a:pos x="connsiteX2138" y="connsiteY2138"/>
                    </a:cxn>
                    <a:cxn ang="0">
                      <a:pos x="connsiteX2139" y="connsiteY2139"/>
                    </a:cxn>
                    <a:cxn ang="0">
                      <a:pos x="connsiteX2140" y="connsiteY2140"/>
                    </a:cxn>
                    <a:cxn ang="0">
                      <a:pos x="connsiteX2141" y="connsiteY2141"/>
                    </a:cxn>
                    <a:cxn ang="0">
                      <a:pos x="connsiteX2142" y="connsiteY2142"/>
                    </a:cxn>
                    <a:cxn ang="0">
                      <a:pos x="connsiteX2143" y="connsiteY2143"/>
                    </a:cxn>
                    <a:cxn ang="0">
                      <a:pos x="connsiteX2144" y="connsiteY2144"/>
                    </a:cxn>
                    <a:cxn ang="0">
                      <a:pos x="connsiteX2145" y="connsiteY2145"/>
                    </a:cxn>
                    <a:cxn ang="0">
                      <a:pos x="connsiteX2146" y="connsiteY2146"/>
                    </a:cxn>
                    <a:cxn ang="0">
                      <a:pos x="connsiteX2147" y="connsiteY2147"/>
                    </a:cxn>
                    <a:cxn ang="0">
                      <a:pos x="connsiteX2148" y="connsiteY2148"/>
                    </a:cxn>
                    <a:cxn ang="0">
                      <a:pos x="connsiteX2149" y="connsiteY2149"/>
                    </a:cxn>
                    <a:cxn ang="0">
                      <a:pos x="connsiteX2150" y="connsiteY2150"/>
                    </a:cxn>
                    <a:cxn ang="0">
                      <a:pos x="connsiteX2151" y="connsiteY2151"/>
                    </a:cxn>
                    <a:cxn ang="0">
                      <a:pos x="connsiteX2152" y="connsiteY2152"/>
                    </a:cxn>
                    <a:cxn ang="0">
                      <a:pos x="connsiteX2153" y="connsiteY2153"/>
                    </a:cxn>
                    <a:cxn ang="0">
                      <a:pos x="connsiteX2154" y="connsiteY2154"/>
                    </a:cxn>
                    <a:cxn ang="0">
                      <a:pos x="connsiteX2155" y="connsiteY2155"/>
                    </a:cxn>
                    <a:cxn ang="0">
                      <a:pos x="connsiteX2156" y="connsiteY2156"/>
                    </a:cxn>
                    <a:cxn ang="0">
                      <a:pos x="connsiteX2157" y="connsiteY2157"/>
                    </a:cxn>
                    <a:cxn ang="0">
                      <a:pos x="connsiteX2158" y="connsiteY2158"/>
                    </a:cxn>
                    <a:cxn ang="0">
                      <a:pos x="connsiteX2159" y="connsiteY2159"/>
                    </a:cxn>
                    <a:cxn ang="0">
                      <a:pos x="connsiteX2160" y="connsiteY2160"/>
                    </a:cxn>
                    <a:cxn ang="0">
                      <a:pos x="connsiteX2161" y="connsiteY2161"/>
                    </a:cxn>
                    <a:cxn ang="0">
                      <a:pos x="connsiteX2162" y="connsiteY2162"/>
                    </a:cxn>
                    <a:cxn ang="0">
                      <a:pos x="connsiteX2163" y="connsiteY2163"/>
                    </a:cxn>
                    <a:cxn ang="0">
                      <a:pos x="connsiteX2164" y="connsiteY2164"/>
                    </a:cxn>
                    <a:cxn ang="0">
                      <a:pos x="connsiteX2165" y="connsiteY2165"/>
                    </a:cxn>
                    <a:cxn ang="0">
                      <a:pos x="connsiteX2166" y="connsiteY2166"/>
                    </a:cxn>
                    <a:cxn ang="0">
                      <a:pos x="connsiteX2167" y="connsiteY2167"/>
                    </a:cxn>
                    <a:cxn ang="0">
                      <a:pos x="connsiteX2168" y="connsiteY2168"/>
                    </a:cxn>
                    <a:cxn ang="0">
                      <a:pos x="connsiteX2169" y="connsiteY2169"/>
                    </a:cxn>
                    <a:cxn ang="0">
                      <a:pos x="connsiteX2170" y="connsiteY2170"/>
                    </a:cxn>
                    <a:cxn ang="0">
                      <a:pos x="connsiteX2171" y="connsiteY2171"/>
                    </a:cxn>
                    <a:cxn ang="0">
                      <a:pos x="connsiteX2172" y="connsiteY2172"/>
                    </a:cxn>
                    <a:cxn ang="0">
                      <a:pos x="connsiteX2173" y="connsiteY2173"/>
                    </a:cxn>
                    <a:cxn ang="0">
                      <a:pos x="connsiteX2174" y="connsiteY2174"/>
                    </a:cxn>
                    <a:cxn ang="0">
                      <a:pos x="connsiteX2175" y="connsiteY2175"/>
                    </a:cxn>
                    <a:cxn ang="0">
                      <a:pos x="connsiteX2176" y="connsiteY2176"/>
                    </a:cxn>
                    <a:cxn ang="0">
                      <a:pos x="connsiteX2177" y="connsiteY2177"/>
                    </a:cxn>
                    <a:cxn ang="0">
                      <a:pos x="connsiteX2178" y="connsiteY2178"/>
                    </a:cxn>
                    <a:cxn ang="0">
                      <a:pos x="connsiteX2179" y="connsiteY2179"/>
                    </a:cxn>
                    <a:cxn ang="0">
                      <a:pos x="connsiteX2180" y="connsiteY2180"/>
                    </a:cxn>
                    <a:cxn ang="0">
                      <a:pos x="connsiteX2181" y="connsiteY2181"/>
                    </a:cxn>
                    <a:cxn ang="0">
                      <a:pos x="connsiteX2182" y="connsiteY2182"/>
                    </a:cxn>
                    <a:cxn ang="0">
                      <a:pos x="connsiteX2183" y="connsiteY2183"/>
                    </a:cxn>
                    <a:cxn ang="0">
                      <a:pos x="connsiteX2184" y="connsiteY2184"/>
                    </a:cxn>
                    <a:cxn ang="0">
                      <a:pos x="connsiteX2185" y="connsiteY2185"/>
                    </a:cxn>
                    <a:cxn ang="0">
                      <a:pos x="connsiteX2186" y="connsiteY2186"/>
                    </a:cxn>
                    <a:cxn ang="0">
                      <a:pos x="connsiteX2187" y="connsiteY2187"/>
                    </a:cxn>
                    <a:cxn ang="0">
                      <a:pos x="connsiteX2188" y="connsiteY2188"/>
                    </a:cxn>
                    <a:cxn ang="0">
                      <a:pos x="connsiteX2189" y="connsiteY2189"/>
                    </a:cxn>
                    <a:cxn ang="0">
                      <a:pos x="connsiteX2190" y="connsiteY2190"/>
                    </a:cxn>
                    <a:cxn ang="0">
                      <a:pos x="connsiteX2191" y="connsiteY2191"/>
                    </a:cxn>
                    <a:cxn ang="0">
                      <a:pos x="connsiteX2192" y="connsiteY2192"/>
                    </a:cxn>
                    <a:cxn ang="0">
                      <a:pos x="connsiteX2193" y="connsiteY2193"/>
                    </a:cxn>
                    <a:cxn ang="0">
                      <a:pos x="connsiteX2194" y="connsiteY2194"/>
                    </a:cxn>
                    <a:cxn ang="0">
                      <a:pos x="connsiteX2195" y="connsiteY2195"/>
                    </a:cxn>
                    <a:cxn ang="0">
                      <a:pos x="connsiteX2196" y="connsiteY2196"/>
                    </a:cxn>
                    <a:cxn ang="0">
                      <a:pos x="connsiteX2197" y="connsiteY2197"/>
                    </a:cxn>
                    <a:cxn ang="0">
                      <a:pos x="connsiteX2198" y="connsiteY2198"/>
                    </a:cxn>
                    <a:cxn ang="0">
                      <a:pos x="connsiteX2199" y="connsiteY2199"/>
                    </a:cxn>
                    <a:cxn ang="0">
                      <a:pos x="connsiteX2200" y="connsiteY2200"/>
                    </a:cxn>
                    <a:cxn ang="0">
                      <a:pos x="connsiteX2201" y="connsiteY2201"/>
                    </a:cxn>
                    <a:cxn ang="0">
                      <a:pos x="connsiteX2202" y="connsiteY2202"/>
                    </a:cxn>
                    <a:cxn ang="0">
                      <a:pos x="connsiteX2203" y="connsiteY2203"/>
                    </a:cxn>
                    <a:cxn ang="0">
                      <a:pos x="connsiteX2204" y="connsiteY2204"/>
                    </a:cxn>
                    <a:cxn ang="0">
                      <a:pos x="connsiteX2205" y="connsiteY2205"/>
                    </a:cxn>
                    <a:cxn ang="0">
                      <a:pos x="connsiteX2206" y="connsiteY2206"/>
                    </a:cxn>
                    <a:cxn ang="0">
                      <a:pos x="connsiteX2207" y="connsiteY2207"/>
                    </a:cxn>
                    <a:cxn ang="0">
                      <a:pos x="connsiteX2208" y="connsiteY2208"/>
                    </a:cxn>
                    <a:cxn ang="0">
                      <a:pos x="connsiteX2209" y="connsiteY2209"/>
                    </a:cxn>
                    <a:cxn ang="0">
                      <a:pos x="connsiteX2210" y="connsiteY2210"/>
                    </a:cxn>
                    <a:cxn ang="0">
                      <a:pos x="connsiteX2211" y="connsiteY2211"/>
                    </a:cxn>
                    <a:cxn ang="0">
                      <a:pos x="connsiteX2212" y="connsiteY2212"/>
                    </a:cxn>
                    <a:cxn ang="0">
                      <a:pos x="connsiteX2213" y="connsiteY2213"/>
                    </a:cxn>
                    <a:cxn ang="0">
                      <a:pos x="connsiteX2214" y="connsiteY2214"/>
                    </a:cxn>
                    <a:cxn ang="0">
                      <a:pos x="connsiteX2215" y="connsiteY2215"/>
                    </a:cxn>
                    <a:cxn ang="0">
                      <a:pos x="connsiteX2216" y="connsiteY2216"/>
                    </a:cxn>
                    <a:cxn ang="0">
                      <a:pos x="connsiteX2217" y="connsiteY2217"/>
                    </a:cxn>
                    <a:cxn ang="0">
                      <a:pos x="connsiteX2218" y="connsiteY2218"/>
                    </a:cxn>
                    <a:cxn ang="0">
                      <a:pos x="connsiteX2219" y="connsiteY2219"/>
                    </a:cxn>
                    <a:cxn ang="0">
                      <a:pos x="connsiteX2220" y="connsiteY2220"/>
                    </a:cxn>
                    <a:cxn ang="0">
                      <a:pos x="connsiteX2221" y="connsiteY2221"/>
                    </a:cxn>
                    <a:cxn ang="0">
                      <a:pos x="connsiteX2222" y="connsiteY2222"/>
                    </a:cxn>
                    <a:cxn ang="0">
                      <a:pos x="connsiteX2223" y="connsiteY2223"/>
                    </a:cxn>
                    <a:cxn ang="0">
                      <a:pos x="connsiteX2224" y="connsiteY2224"/>
                    </a:cxn>
                    <a:cxn ang="0">
                      <a:pos x="connsiteX2225" y="connsiteY2225"/>
                    </a:cxn>
                    <a:cxn ang="0">
                      <a:pos x="connsiteX2226" y="connsiteY2226"/>
                    </a:cxn>
                    <a:cxn ang="0">
                      <a:pos x="connsiteX2227" y="connsiteY2227"/>
                    </a:cxn>
                    <a:cxn ang="0">
                      <a:pos x="connsiteX2228" y="connsiteY2228"/>
                    </a:cxn>
                    <a:cxn ang="0">
                      <a:pos x="connsiteX2229" y="connsiteY2229"/>
                    </a:cxn>
                    <a:cxn ang="0">
                      <a:pos x="connsiteX2230" y="connsiteY2230"/>
                    </a:cxn>
                    <a:cxn ang="0">
                      <a:pos x="connsiteX2231" y="connsiteY2231"/>
                    </a:cxn>
                    <a:cxn ang="0">
                      <a:pos x="connsiteX2232" y="connsiteY2232"/>
                    </a:cxn>
                    <a:cxn ang="0">
                      <a:pos x="connsiteX2233" y="connsiteY2233"/>
                    </a:cxn>
                    <a:cxn ang="0">
                      <a:pos x="connsiteX2234" y="connsiteY2234"/>
                    </a:cxn>
                    <a:cxn ang="0">
                      <a:pos x="connsiteX2235" y="connsiteY2235"/>
                    </a:cxn>
                    <a:cxn ang="0">
                      <a:pos x="connsiteX2236" y="connsiteY2236"/>
                    </a:cxn>
                    <a:cxn ang="0">
                      <a:pos x="connsiteX2237" y="connsiteY2237"/>
                    </a:cxn>
                    <a:cxn ang="0">
                      <a:pos x="connsiteX2238" y="connsiteY2238"/>
                    </a:cxn>
                    <a:cxn ang="0">
                      <a:pos x="connsiteX2239" y="connsiteY2239"/>
                    </a:cxn>
                    <a:cxn ang="0">
                      <a:pos x="connsiteX2240" y="connsiteY2240"/>
                    </a:cxn>
                    <a:cxn ang="0">
                      <a:pos x="connsiteX2241" y="connsiteY2241"/>
                    </a:cxn>
                    <a:cxn ang="0">
                      <a:pos x="connsiteX2242" y="connsiteY2242"/>
                    </a:cxn>
                    <a:cxn ang="0">
                      <a:pos x="connsiteX2243" y="connsiteY2243"/>
                    </a:cxn>
                    <a:cxn ang="0">
                      <a:pos x="connsiteX2244" y="connsiteY2244"/>
                    </a:cxn>
                    <a:cxn ang="0">
                      <a:pos x="connsiteX2245" y="connsiteY2245"/>
                    </a:cxn>
                    <a:cxn ang="0">
                      <a:pos x="connsiteX2246" y="connsiteY2246"/>
                    </a:cxn>
                    <a:cxn ang="0">
                      <a:pos x="connsiteX2247" y="connsiteY2247"/>
                    </a:cxn>
                    <a:cxn ang="0">
                      <a:pos x="connsiteX2248" y="connsiteY2248"/>
                    </a:cxn>
                    <a:cxn ang="0">
                      <a:pos x="connsiteX2249" y="connsiteY2249"/>
                    </a:cxn>
                    <a:cxn ang="0">
                      <a:pos x="connsiteX2250" y="connsiteY2250"/>
                    </a:cxn>
                    <a:cxn ang="0">
                      <a:pos x="connsiteX2251" y="connsiteY2251"/>
                    </a:cxn>
                    <a:cxn ang="0">
                      <a:pos x="connsiteX2252" y="connsiteY2252"/>
                    </a:cxn>
                    <a:cxn ang="0">
                      <a:pos x="connsiteX2253" y="connsiteY2253"/>
                    </a:cxn>
                    <a:cxn ang="0">
                      <a:pos x="connsiteX2254" y="connsiteY2254"/>
                    </a:cxn>
                    <a:cxn ang="0">
                      <a:pos x="connsiteX2255" y="connsiteY2255"/>
                    </a:cxn>
                    <a:cxn ang="0">
                      <a:pos x="connsiteX2256" y="connsiteY2256"/>
                    </a:cxn>
                    <a:cxn ang="0">
                      <a:pos x="connsiteX2257" y="connsiteY2257"/>
                    </a:cxn>
                    <a:cxn ang="0">
                      <a:pos x="connsiteX2258" y="connsiteY2258"/>
                    </a:cxn>
                    <a:cxn ang="0">
                      <a:pos x="connsiteX2259" y="connsiteY2259"/>
                    </a:cxn>
                    <a:cxn ang="0">
                      <a:pos x="connsiteX2260" y="connsiteY2260"/>
                    </a:cxn>
                    <a:cxn ang="0">
                      <a:pos x="connsiteX2261" y="connsiteY2261"/>
                    </a:cxn>
                    <a:cxn ang="0">
                      <a:pos x="connsiteX2262" y="connsiteY2262"/>
                    </a:cxn>
                    <a:cxn ang="0">
                      <a:pos x="connsiteX2263" y="connsiteY2263"/>
                    </a:cxn>
                    <a:cxn ang="0">
                      <a:pos x="connsiteX2264" y="connsiteY2264"/>
                    </a:cxn>
                    <a:cxn ang="0">
                      <a:pos x="connsiteX2265" y="connsiteY2265"/>
                    </a:cxn>
                    <a:cxn ang="0">
                      <a:pos x="connsiteX2266" y="connsiteY2266"/>
                    </a:cxn>
                    <a:cxn ang="0">
                      <a:pos x="connsiteX2267" y="connsiteY2267"/>
                    </a:cxn>
                    <a:cxn ang="0">
                      <a:pos x="connsiteX2268" y="connsiteY2268"/>
                    </a:cxn>
                    <a:cxn ang="0">
                      <a:pos x="connsiteX2269" y="connsiteY2269"/>
                    </a:cxn>
                    <a:cxn ang="0">
                      <a:pos x="connsiteX2270" y="connsiteY2270"/>
                    </a:cxn>
                    <a:cxn ang="0">
                      <a:pos x="connsiteX2271" y="connsiteY2271"/>
                    </a:cxn>
                    <a:cxn ang="0">
                      <a:pos x="connsiteX2272" y="connsiteY2272"/>
                    </a:cxn>
                    <a:cxn ang="0">
                      <a:pos x="connsiteX2273" y="connsiteY2273"/>
                    </a:cxn>
                    <a:cxn ang="0">
                      <a:pos x="connsiteX2274" y="connsiteY2274"/>
                    </a:cxn>
                    <a:cxn ang="0">
                      <a:pos x="connsiteX2275" y="connsiteY2275"/>
                    </a:cxn>
                    <a:cxn ang="0">
                      <a:pos x="connsiteX2276" y="connsiteY2276"/>
                    </a:cxn>
                    <a:cxn ang="0">
                      <a:pos x="connsiteX2277" y="connsiteY2277"/>
                    </a:cxn>
                    <a:cxn ang="0">
                      <a:pos x="connsiteX2278" y="connsiteY2278"/>
                    </a:cxn>
                    <a:cxn ang="0">
                      <a:pos x="connsiteX2279" y="connsiteY2279"/>
                    </a:cxn>
                    <a:cxn ang="0">
                      <a:pos x="connsiteX2280" y="connsiteY2280"/>
                    </a:cxn>
                    <a:cxn ang="0">
                      <a:pos x="connsiteX2281" y="connsiteY2281"/>
                    </a:cxn>
                    <a:cxn ang="0">
                      <a:pos x="connsiteX2282" y="connsiteY2282"/>
                    </a:cxn>
                    <a:cxn ang="0">
                      <a:pos x="connsiteX2283" y="connsiteY2283"/>
                    </a:cxn>
                    <a:cxn ang="0">
                      <a:pos x="connsiteX2284" y="connsiteY2284"/>
                    </a:cxn>
                    <a:cxn ang="0">
                      <a:pos x="connsiteX2285" y="connsiteY2285"/>
                    </a:cxn>
                    <a:cxn ang="0">
                      <a:pos x="connsiteX2286" y="connsiteY2286"/>
                    </a:cxn>
                    <a:cxn ang="0">
                      <a:pos x="connsiteX2287" y="connsiteY2287"/>
                    </a:cxn>
                    <a:cxn ang="0">
                      <a:pos x="connsiteX2288" y="connsiteY2288"/>
                    </a:cxn>
                    <a:cxn ang="0">
                      <a:pos x="connsiteX2289" y="connsiteY2289"/>
                    </a:cxn>
                    <a:cxn ang="0">
                      <a:pos x="connsiteX2290" y="connsiteY2290"/>
                    </a:cxn>
                    <a:cxn ang="0">
                      <a:pos x="connsiteX2291" y="connsiteY2291"/>
                    </a:cxn>
                    <a:cxn ang="0">
                      <a:pos x="connsiteX2292" y="connsiteY2292"/>
                    </a:cxn>
                    <a:cxn ang="0">
                      <a:pos x="connsiteX2293" y="connsiteY2293"/>
                    </a:cxn>
                    <a:cxn ang="0">
                      <a:pos x="connsiteX2294" y="connsiteY2294"/>
                    </a:cxn>
                    <a:cxn ang="0">
                      <a:pos x="connsiteX2295" y="connsiteY2295"/>
                    </a:cxn>
                    <a:cxn ang="0">
                      <a:pos x="connsiteX2296" y="connsiteY2296"/>
                    </a:cxn>
                    <a:cxn ang="0">
                      <a:pos x="connsiteX2297" y="connsiteY2297"/>
                    </a:cxn>
                    <a:cxn ang="0">
                      <a:pos x="connsiteX2298" y="connsiteY2298"/>
                    </a:cxn>
                    <a:cxn ang="0">
                      <a:pos x="connsiteX2299" y="connsiteY2299"/>
                    </a:cxn>
                    <a:cxn ang="0">
                      <a:pos x="connsiteX2300" y="connsiteY2300"/>
                    </a:cxn>
                    <a:cxn ang="0">
                      <a:pos x="connsiteX2301" y="connsiteY2301"/>
                    </a:cxn>
                    <a:cxn ang="0">
                      <a:pos x="connsiteX2302" y="connsiteY2302"/>
                    </a:cxn>
                    <a:cxn ang="0">
                      <a:pos x="connsiteX2303" y="connsiteY2303"/>
                    </a:cxn>
                    <a:cxn ang="0">
                      <a:pos x="connsiteX2304" y="connsiteY2304"/>
                    </a:cxn>
                    <a:cxn ang="0">
                      <a:pos x="connsiteX2305" y="connsiteY2305"/>
                    </a:cxn>
                    <a:cxn ang="0">
                      <a:pos x="connsiteX2306" y="connsiteY2306"/>
                    </a:cxn>
                    <a:cxn ang="0">
                      <a:pos x="connsiteX2307" y="connsiteY2307"/>
                    </a:cxn>
                    <a:cxn ang="0">
                      <a:pos x="connsiteX2308" y="connsiteY2308"/>
                    </a:cxn>
                    <a:cxn ang="0">
                      <a:pos x="connsiteX2309" y="connsiteY2309"/>
                    </a:cxn>
                    <a:cxn ang="0">
                      <a:pos x="connsiteX2310" y="connsiteY2310"/>
                    </a:cxn>
                    <a:cxn ang="0">
                      <a:pos x="connsiteX2311" y="connsiteY2311"/>
                    </a:cxn>
                    <a:cxn ang="0">
                      <a:pos x="connsiteX2312" y="connsiteY2312"/>
                    </a:cxn>
                    <a:cxn ang="0">
                      <a:pos x="connsiteX2313" y="connsiteY2313"/>
                    </a:cxn>
                    <a:cxn ang="0">
                      <a:pos x="connsiteX2314" y="connsiteY2314"/>
                    </a:cxn>
                    <a:cxn ang="0">
                      <a:pos x="connsiteX2315" y="connsiteY2315"/>
                    </a:cxn>
                    <a:cxn ang="0">
                      <a:pos x="connsiteX2316" y="connsiteY2316"/>
                    </a:cxn>
                    <a:cxn ang="0">
                      <a:pos x="connsiteX2317" y="connsiteY2317"/>
                    </a:cxn>
                    <a:cxn ang="0">
                      <a:pos x="connsiteX2318" y="connsiteY2318"/>
                    </a:cxn>
                    <a:cxn ang="0">
                      <a:pos x="connsiteX2319" y="connsiteY2319"/>
                    </a:cxn>
                    <a:cxn ang="0">
                      <a:pos x="connsiteX2320" y="connsiteY2320"/>
                    </a:cxn>
                    <a:cxn ang="0">
                      <a:pos x="connsiteX2321" y="connsiteY2321"/>
                    </a:cxn>
                    <a:cxn ang="0">
                      <a:pos x="connsiteX2322" y="connsiteY2322"/>
                    </a:cxn>
                    <a:cxn ang="0">
                      <a:pos x="connsiteX2323" y="connsiteY2323"/>
                    </a:cxn>
                    <a:cxn ang="0">
                      <a:pos x="connsiteX2324" y="connsiteY2324"/>
                    </a:cxn>
                    <a:cxn ang="0">
                      <a:pos x="connsiteX2325" y="connsiteY2325"/>
                    </a:cxn>
                    <a:cxn ang="0">
                      <a:pos x="connsiteX2326" y="connsiteY2326"/>
                    </a:cxn>
                    <a:cxn ang="0">
                      <a:pos x="connsiteX2327" y="connsiteY2327"/>
                    </a:cxn>
                    <a:cxn ang="0">
                      <a:pos x="connsiteX2328" y="connsiteY2328"/>
                    </a:cxn>
                    <a:cxn ang="0">
                      <a:pos x="connsiteX2329" y="connsiteY2329"/>
                    </a:cxn>
                    <a:cxn ang="0">
                      <a:pos x="connsiteX2330" y="connsiteY2330"/>
                    </a:cxn>
                    <a:cxn ang="0">
                      <a:pos x="connsiteX2331" y="connsiteY2331"/>
                    </a:cxn>
                    <a:cxn ang="0">
                      <a:pos x="connsiteX2332" y="connsiteY2332"/>
                    </a:cxn>
                    <a:cxn ang="0">
                      <a:pos x="connsiteX2333" y="connsiteY2333"/>
                    </a:cxn>
                    <a:cxn ang="0">
                      <a:pos x="connsiteX2334" y="connsiteY2334"/>
                    </a:cxn>
                    <a:cxn ang="0">
                      <a:pos x="connsiteX2335" y="connsiteY2335"/>
                    </a:cxn>
                    <a:cxn ang="0">
                      <a:pos x="connsiteX2336" y="connsiteY2336"/>
                    </a:cxn>
                    <a:cxn ang="0">
                      <a:pos x="connsiteX2337" y="connsiteY2337"/>
                    </a:cxn>
                    <a:cxn ang="0">
                      <a:pos x="connsiteX2338" y="connsiteY2338"/>
                    </a:cxn>
                    <a:cxn ang="0">
                      <a:pos x="connsiteX2339" y="connsiteY2339"/>
                    </a:cxn>
                    <a:cxn ang="0">
                      <a:pos x="connsiteX2340" y="connsiteY2340"/>
                    </a:cxn>
                    <a:cxn ang="0">
                      <a:pos x="connsiteX2341" y="connsiteY2341"/>
                    </a:cxn>
                    <a:cxn ang="0">
                      <a:pos x="connsiteX2342" y="connsiteY2342"/>
                    </a:cxn>
                    <a:cxn ang="0">
                      <a:pos x="connsiteX2343" y="connsiteY2343"/>
                    </a:cxn>
                    <a:cxn ang="0">
                      <a:pos x="connsiteX2344" y="connsiteY2344"/>
                    </a:cxn>
                    <a:cxn ang="0">
                      <a:pos x="connsiteX2345" y="connsiteY2345"/>
                    </a:cxn>
                    <a:cxn ang="0">
                      <a:pos x="connsiteX2346" y="connsiteY2346"/>
                    </a:cxn>
                    <a:cxn ang="0">
                      <a:pos x="connsiteX2347" y="connsiteY2347"/>
                    </a:cxn>
                    <a:cxn ang="0">
                      <a:pos x="connsiteX2348" y="connsiteY2348"/>
                    </a:cxn>
                    <a:cxn ang="0">
                      <a:pos x="connsiteX2349" y="connsiteY2349"/>
                    </a:cxn>
                    <a:cxn ang="0">
                      <a:pos x="connsiteX2350" y="connsiteY2350"/>
                    </a:cxn>
                    <a:cxn ang="0">
                      <a:pos x="connsiteX2351" y="connsiteY2351"/>
                    </a:cxn>
                    <a:cxn ang="0">
                      <a:pos x="connsiteX2352" y="connsiteY2352"/>
                    </a:cxn>
                    <a:cxn ang="0">
                      <a:pos x="connsiteX2353" y="connsiteY2353"/>
                    </a:cxn>
                    <a:cxn ang="0">
                      <a:pos x="connsiteX2354" y="connsiteY2354"/>
                    </a:cxn>
                    <a:cxn ang="0">
                      <a:pos x="connsiteX2355" y="connsiteY2355"/>
                    </a:cxn>
                    <a:cxn ang="0">
                      <a:pos x="connsiteX2356" y="connsiteY2356"/>
                    </a:cxn>
                    <a:cxn ang="0">
                      <a:pos x="connsiteX2357" y="connsiteY2357"/>
                    </a:cxn>
                    <a:cxn ang="0">
                      <a:pos x="connsiteX2358" y="connsiteY2358"/>
                    </a:cxn>
                    <a:cxn ang="0">
                      <a:pos x="connsiteX2359" y="connsiteY2359"/>
                    </a:cxn>
                    <a:cxn ang="0">
                      <a:pos x="connsiteX2360" y="connsiteY2360"/>
                    </a:cxn>
                    <a:cxn ang="0">
                      <a:pos x="connsiteX2361" y="connsiteY2361"/>
                    </a:cxn>
                    <a:cxn ang="0">
                      <a:pos x="connsiteX2362" y="connsiteY2362"/>
                    </a:cxn>
                    <a:cxn ang="0">
                      <a:pos x="connsiteX2363" y="connsiteY2363"/>
                    </a:cxn>
                    <a:cxn ang="0">
                      <a:pos x="connsiteX2364" y="connsiteY2364"/>
                    </a:cxn>
                    <a:cxn ang="0">
                      <a:pos x="connsiteX2365" y="connsiteY2365"/>
                    </a:cxn>
                    <a:cxn ang="0">
                      <a:pos x="connsiteX2366" y="connsiteY2366"/>
                    </a:cxn>
                    <a:cxn ang="0">
                      <a:pos x="connsiteX2367" y="connsiteY2367"/>
                    </a:cxn>
                    <a:cxn ang="0">
                      <a:pos x="connsiteX2368" y="connsiteY2368"/>
                    </a:cxn>
                    <a:cxn ang="0">
                      <a:pos x="connsiteX2369" y="connsiteY2369"/>
                    </a:cxn>
                    <a:cxn ang="0">
                      <a:pos x="connsiteX2370" y="connsiteY2370"/>
                    </a:cxn>
                    <a:cxn ang="0">
                      <a:pos x="connsiteX2371" y="connsiteY2371"/>
                    </a:cxn>
                    <a:cxn ang="0">
                      <a:pos x="connsiteX2372" y="connsiteY2372"/>
                    </a:cxn>
                    <a:cxn ang="0">
                      <a:pos x="connsiteX2373" y="connsiteY2373"/>
                    </a:cxn>
                    <a:cxn ang="0">
                      <a:pos x="connsiteX2374" y="connsiteY2374"/>
                    </a:cxn>
                    <a:cxn ang="0">
                      <a:pos x="connsiteX2375" y="connsiteY2375"/>
                    </a:cxn>
                    <a:cxn ang="0">
                      <a:pos x="connsiteX2376" y="connsiteY2376"/>
                    </a:cxn>
                    <a:cxn ang="0">
                      <a:pos x="connsiteX2377" y="connsiteY2377"/>
                    </a:cxn>
                    <a:cxn ang="0">
                      <a:pos x="connsiteX2378" y="connsiteY2378"/>
                    </a:cxn>
                    <a:cxn ang="0">
                      <a:pos x="connsiteX2379" y="connsiteY2379"/>
                    </a:cxn>
                    <a:cxn ang="0">
                      <a:pos x="connsiteX2380" y="connsiteY2380"/>
                    </a:cxn>
                    <a:cxn ang="0">
                      <a:pos x="connsiteX2381" y="connsiteY2381"/>
                    </a:cxn>
                    <a:cxn ang="0">
                      <a:pos x="connsiteX2382" y="connsiteY2382"/>
                    </a:cxn>
                    <a:cxn ang="0">
                      <a:pos x="connsiteX2383" y="connsiteY2383"/>
                    </a:cxn>
                    <a:cxn ang="0">
                      <a:pos x="connsiteX2384" y="connsiteY2384"/>
                    </a:cxn>
                    <a:cxn ang="0">
                      <a:pos x="connsiteX2385" y="connsiteY2385"/>
                    </a:cxn>
                    <a:cxn ang="0">
                      <a:pos x="connsiteX2386" y="connsiteY2386"/>
                    </a:cxn>
                    <a:cxn ang="0">
                      <a:pos x="connsiteX2387" y="connsiteY2387"/>
                    </a:cxn>
                    <a:cxn ang="0">
                      <a:pos x="connsiteX2388" y="connsiteY2388"/>
                    </a:cxn>
                    <a:cxn ang="0">
                      <a:pos x="connsiteX2389" y="connsiteY2389"/>
                    </a:cxn>
                    <a:cxn ang="0">
                      <a:pos x="connsiteX2390" y="connsiteY2390"/>
                    </a:cxn>
                    <a:cxn ang="0">
                      <a:pos x="connsiteX2391" y="connsiteY2391"/>
                    </a:cxn>
                    <a:cxn ang="0">
                      <a:pos x="connsiteX2392" y="connsiteY2392"/>
                    </a:cxn>
                    <a:cxn ang="0">
                      <a:pos x="connsiteX2393" y="connsiteY2393"/>
                    </a:cxn>
                    <a:cxn ang="0">
                      <a:pos x="connsiteX2394" y="connsiteY2394"/>
                    </a:cxn>
                    <a:cxn ang="0">
                      <a:pos x="connsiteX2395" y="connsiteY2395"/>
                    </a:cxn>
                    <a:cxn ang="0">
                      <a:pos x="connsiteX2396" y="connsiteY2396"/>
                    </a:cxn>
                    <a:cxn ang="0">
                      <a:pos x="connsiteX2397" y="connsiteY2397"/>
                    </a:cxn>
                    <a:cxn ang="0">
                      <a:pos x="connsiteX2398" y="connsiteY2398"/>
                    </a:cxn>
                    <a:cxn ang="0">
                      <a:pos x="connsiteX2399" y="connsiteY2399"/>
                    </a:cxn>
                    <a:cxn ang="0">
                      <a:pos x="connsiteX2400" y="connsiteY2400"/>
                    </a:cxn>
                    <a:cxn ang="0">
                      <a:pos x="connsiteX2401" y="connsiteY2401"/>
                    </a:cxn>
                    <a:cxn ang="0">
                      <a:pos x="connsiteX2402" y="connsiteY2402"/>
                    </a:cxn>
                    <a:cxn ang="0">
                      <a:pos x="connsiteX2403" y="connsiteY2403"/>
                    </a:cxn>
                    <a:cxn ang="0">
                      <a:pos x="connsiteX2404" y="connsiteY2404"/>
                    </a:cxn>
                    <a:cxn ang="0">
                      <a:pos x="connsiteX2405" y="connsiteY2405"/>
                    </a:cxn>
                    <a:cxn ang="0">
                      <a:pos x="connsiteX2406" y="connsiteY2406"/>
                    </a:cxn>
                    <a:cxn ang="0">
                      <a:pos x="connsiteX2407" y="connsiteY2407"/>
                    </a:cxn>
                    <a:cxn ang="0">
                      <a:pos x="connsiteX2408" y="connsiteY2408"/>
                    </a:cxn>
                    <a:cxn ang="0">
                      <a:pos x="connsiteX2409" y="connsiteY2409"/>
                    </a:cxn>
                    <a:cxn ang="0">
                      <a:pos x="connsiteX2410" y="connsiteY2410"/>
                    </a:cxn>
                    <a:cxn ang="0">
                      <a:pos x="connsiteX2411" y="connsiteY2411"/>
                    </a:cxn>
                    <a:cxn ang="0">
                      <a:pos x="connsiteX2412" y="connsiteY2412"/>
                    </a:cxn>
                    <a:cxn ang="0">
                      <a:pos x="connsiteX2413" y="connsiteY2413"/>
                    </a:cxn>
                    <a:cxn ang="0">
                      <a:pos x="connsiteX2414" y="connsiteY2414"/>
                    </a:cxn>
                    <a:cxn ang="0">
                      <a:pos x="connsiteX2415" y="connsiteY2415"/>
                    </a:cxn>
                    <a:cxn ang="0">
                      <a:pos x="connsiteX2416" y="connsiteY2416"/>
                    </a:cxn>
                    <a:cxn ang="0">
                      <a:pos x="connsiteX2417" y="connsiteY2417"/>
                    </a:cxn>
                    <a:cxn ang="0">
                      <a:pos x="connsiteX2418" y="connsiteY2418"/>
                    </a:cxn>
                    <a:cxn ang="0">
                      <a:pos x="connsiteX2419" y="connsiteY2419"/>
                    </a:cxn>
                    <a:cxn ang="0">
                      <a:pos x="connsiteX2420" y="connsiteY2420"/>
                    </a:cxn>
                    <a:cxn ang="0">
                      <a:pos x="connsiteX2421" y="connsiteY2421"/>
                    </a:cxn>
                    <a:cxn ang="0">
                      <a:pos x="connsiteX2422" y="connsiteY2422"/>
                    </a:cxn>
                    <a:cxn ang="0">
                      <a:pos x="connsiteX2423" y="connsiteY2423"/>
                    </a:cxn>
                    <a:cxn ang="0">
                      <a:pos x="connsiteX2424" y="connsiteY2424"/>
                    </a:cxn>
                    <a:cxn ang="0">
                      <a:pos x="connsiteX2425" y="connsiteY2425"/>
                    </a:cxn>
                    <a:cxn ang="0">
                      <a:pos x="connsiteX2426" y="connsiteY2426"/>
                    </a:cxn>
                    <a:cxn ang="0">
                      <a:pos x="connsiteX2427" y="connsiteY2427"/>
                    </a:cxn>
                    <a:cxn ang="0">
                      <a:pos x="connsiteX2428" y="connsiteY2428"/>
                    </a:cxn>
                    <a:cxn ang="0">
                      <a:pos x="connsiteX2429" y="connsiteY2429"/>
                    </a:cxn>
                    <a:cxn ang="0">
                      <a:pos x="connsiteX2430" y="connsiteY2430"/>
                    </a:cxn>
                    <a:cxn ang="0">
                      <a:pos x="connsiteX2431" y="connsiteY2431"/>
                    </a:cxn>
                    <a:cxn ang="0">
                      <a:pos x="connsiteX2432" y="connsiteY2432"/>
                    </a:cxn>
                    <a:cxn ang="0">
                      <a:pos x="connsiteX2433" y="connsiteY2433"/>
                    </a:cxn>
                    <a:cxn ang="0">
                      <a:pos x="connsiteX2434" y="connsiteY2434"/>
                    </a:cxn>
                    <a:cxn ang="0">
                      <a:pos x="connsiteX2435" y="connsiteY2435"/>
                    </a:cxn>
                    <a:cxn ang="0">
                      <a:pos x="connsiteX2436" y="connsiteY2436"/>
                    </a:cxn>
                    <a:cxn ang="0">
                      <a:pos x="connsiteX2437" y="connsiteY2437"/>
                    </a:cxn>
                    <a:cxn ang="0">
                      <a:pos x="connsiteX2438" y="connsiteY2438"/>
                    </a:cxn>
                    <a:cxn ang="0">
                      <a:pos x="connsiteX2439" y="connsiteY2439"/>
                    </a:cxn>
                    <a:cxn ang="0">
                      <a:pos x="connsiteX2440" y="connsiteY2440"/>
                    </a:cxn>
                    <a:cxn ang="0">
                      <a:pos x="connsiteX2441" y="connsiteY2441"/>
                    </a:cxn>
                    <a:cxn ang="0">
                      <a:pos x="connsiteX2442" y="connsiteY2442"/>
                    </a:cxn>
                    <a:cxn ang="0">
                      <a:pos x="connsiteX2443" y="connsiteY2443"/>
                    </a:cxn>
                    <a:cxn ang="0">
                      <a:pos x="connsiteX2444" y="connsiteY2444"/>
                    </a:cxn>
                    <a:cxn ang="0">
                      <a:pos x="connsiteX2445" y="connsiteY2445"/>
                    </a:cxn>
                    <a:cxn ang="0">
                      <a:pos x="connsiteX2446" y="connsiteY2446"/>
                    </a:cxn>
                    <a:cxn ang="0">
                      <a:pos x="connsiteX2447" y="connsiteY2447"/>
                    </a:cxn>
                    <a:cxn ang="0">
                      <a:pos x="connsiteX2448" y="connsiteY2448"/>
                    </a:cxn>
                    <a:cxn ang="0">
                      <a:pos x="connsiteX2449" y="connsiteY2449"/>
                    </a:cxn>
                    <a:cxn ang="0">
                      <a:pos x="connsiteX2450" y="connsiteY2450"/>
                    </a:cxn>
                    <a:cxn ang="0">
                      <a:pos x="connsiteX2451" y="connsiteY2451"/>
                    </a:cxn>
                    <a:cxn ang="0">
                      <a:pos x="connsiteX2452" y="connsiteY2452"/>
                    </a:cxn>
                    <a:cxn ang="0">
                      <a:pos x="connsiteX2453" y="connsiteY2453"/>
                    </a:cxn>
                    <a:cxn ang="0">
                      <a:pos x="connsiteX2454" y="connsiteY2454"/>
                    </a:cxn>
                    <a:cxn ang="0">
                      <a:pos x="connsiteX2455" y="connsiteY2455"/>
                    </a:cxn>
                    <a:cxn ang="0">
                      <a:pos x="connsiteX2456" y="connsiteY2456"/>
                    </a:cxn>
                    <a:cxn ang="0">
                      <a:pos x="connsiteX2457" y="connsiteY2457"/>
                    </a:cxn>
                    <a:cxn ang="0">
                      <a:pos x="connsiteX2458" y="connsiteY2458"/>
                    </a:cxn>
                    <a:cxn ang="0">
                      <a:pos x="connsiteX2459" y="connsiteY2459"/>
                    </a:cxn>
                    <a:cxn ang="0">
                      <a:pos x="connsiteX2460" y="connsiteY2460"/>
                    </a:cxn>
                    <a:cxn ang="0">
                      <a:pos x="connsiteX2461" y="connsiteY2461"/>
                    </a:cxn>
                    <a:cxn ang="0">
                      <a:pos x="connsiteX2462" y="connsiteY2462"/>
                    </a:cxn>
                    <a:cxn ang="0">
                      <a:pos x="connsiteX2463" y="connsiteY2463"/>
                    </a:cxn>
                    <a:cxn ang="0">
                      <a:pos x="connsiteX2464" y="connsiteY2464"/>
                    </a:cxn>
                    <a:cxn ang="0">
                      <a:pos x="connsiteX2465" y="connsiteY2465"/>
                    </a:cxn>
                    <a:cxn ang="0">
                      <a:pos x="connsiteX2466" y="connsiteY2466"/>
                    </a:cxn>
                    <a:cxn ang="0">
                      <a:pos x="connsiteX2467" y="connsiteY2467"/>
                    </a:cxn>
                    <a:cxn ang="0">
                      <a:pos x="connsiteX2468" y="connsiteY2468"/>
                    </a:cxn>
                    <a:cxn ang="0">
                      <a:pos x="connsiteX2469" y="connsiteY2469"/>
                    </a:cxn>
                    <a:cxn ang="0">
                      <a:pos x="connsiteX2470" y="connsiteY2470"/>
                    </a:cxn>
                    <a:cxn ang="0">
                      <a:pos x="connsiteX2471" y="connsiteY2471"/>
                    </a:cxn>
                    <a:cxn ang="0">
                      <a:pos x="connsiteX2472" y="connsiteY2472"/>
                    </a:cxn>
                    <a:cxn ang="0">
                      <a:pos x="connsiteX2473" y="connsiteY2473"/>
                    </a:cxn>
                    <a:cxn ang="0">
                      <a:pos x="connsiteX2474" y="connsiteY2474"/>
                    </a:cxn>
                    <a:cxn ang="0">
                      <a:pos x="connsiteX2475" y="connsiteY2475"/>
                    </a:cxn>
                    <a:cxn ang="0">
                      <a:pos x="connsiteX2476" y="connsiteY2476"/>
                    </a:cxn>
                    <a:cxn ang="0">
                      <a:pos x="connsiteX2477" y="connsiteY2477"/>
                    </a:cxn>
                    <a:cxn ang="0">
                      <a:pos x="connsiteX2478" y="connsiteY2478"/>
                    </a:cxn>
                    <a:cxn ang="0">
                      <a:pos x="connsiteX2479" y="connsiteY2479"/>
                    </a:cxn>
                    <a:cxn ang="0">
                      <a:pos x="connsiteX2480" y="connsiteY2480"/>
                    </a:cxn>
                    <a:cxn ang="0">
                      <a:pos x="connsiteX2481" y="connsiteY2481"/>
                    </a:cxn>
                    <a:cxn ang="0">
                      <a:pos x="connsiteX2482" y="connsiteY2482"/>
                    </a:cxn>
                    <a:cxn ang="0">
                      <a:pos x="connsiteX2483" y="connsiteY2483"/>
                    </a:cxn>
                    <a:cxn ang="0">
                      <a:pos x="connsiteX2484" y="connsiteY2484"/>
                    </a:cxn>
                    <a:cxn ang="0">
                      <a:pos x="connsiteX2485" y="connsiteY2485"/>
                    </a:cxn>
                    <a:cxn ang="0">
                      <a:pos x="connsiteX2486" y="connsiteY2486"/>
                    </a:cxn>
                    <a:cxn ang="0">
                      <a:pos x="connsiteX2487" y="connsiteY2487"/>
                    </a:cxn>
                    <a:cxn ang="0">
                      <a:pos x="connsiteX2488" y="connsiteY2488"/>
                    </a:cxn>
                    <a:cxn ang="0">
                      <a:pos x="connsiteX2489" y="connsiteY2489"/>
                    </a:cxn>
                    <a:cxn ang="0">
                      <a:pos x="connsiteX2490" y="connsiteY2490"/>
                    </a:cxn>
                    <a:cxn ang="0">
                      <a:pos x="connsiteX2491" y="connsiteY2491"/>
                    </a:cxn>
                    <a:cxn ang="0">
                      <a:pos x="connsiteX2492" y="connsiteY2492"/>
                    </a:cxn>
                    <a:cxn ang="0">
                      <a:pos x="connsiteX2493" y="connsiteY2493"/>
                    </a:cxn>
                    <a:cxn ang="0">
                      <a:pos x="connsiteX2494" y="connsiteY2494"/>
                    </a:cxn>
                    <a:cxn ang="0">
                      <a:pos x="connsiteX2495" y="connsiteY2495"/>
                    </a:cxn>
                    <a:cxn ang="0">
                      <a:pos x="connsiteX2496" y="connsiteY2496"/>
                    </a:cxn>
                    <a:cxn ang="0">
                      <a:pos x="connsiteX2497" y="connsiteY2497"/>
                    </a:cxn>
                    <a:cxn ang="0">
                      <a:pos x="connsiteX2498" y="connsiteY2498"/>
                    </a:cxn>
                    <a:cxn ang="0">
                      <a:pos x="connsiteX2499" y="connsiteY2499"/>
                    </a:cxn>
                    <a:cxn ang="0">
                      <a:pos x="connsiteX2500" y="connsiteY2500"/>
                    </a:cxn>
                    <a:cxn ang="0">
                      <a:pos x="connsiteX2501" y="connsiteY2501"/>
                    </a:cxn>
                    <a:cxn ang="0">
                      <a:pos x="connsiteX2502" y="connsiteY2502"/>
                    </a:cxn>
                    <a:cxn ang="0">
                      <a:pos x="connsiteX2503" y="connsiteY2503"/>
                    </a:cxn>
                    <a:cxn ang="0">
                      <a:pos x="connsiteX2504" y="connsiteY2504"/>
                    </a:cxn>
                    <a:cxn ang="0">
                      <a:pos x="connsiteX2505" y="connsiteY2505"/>
                    </a:cxn>
                    <a:cxn ang="0">
                      <a:pos x="connsiteX2506" y="connsiteY2506"/>
                    </a:cxn>
                    <a:cxn ang="0">
                      <a:pos x="connsiteX2507" y="connsiteY2507"/>
                    </a:cxn>
                    <a:cxn ang="0">
                      <a:pos x="connsiteX2508" y="connsiteY2508"/>
                    </a:cxn>
                    <a:cxn ang="0">
                      <a:pos x="connsiteX2509" y="connsiteY2509"/>
                    </a:cxn>
                    <a:cxn ang="0">
                      <a:pos x="connsiteX2510" y="connsiteY2510"/>
                    </a:cxn>
                    <a:cxn ang="0">
                      <a:pos x="connsiteX2511" y="connsiteY2511"/>
                    </a:cxn>
                    <a:cxn ang="0">
                      <a:pos x="connsiteX2512" y="connsiteY2512"/>
                    </a:cxn>
                    <a:cxn ang="0">
                      <a:pos x="connsiteX2513" y="connsiteY2513"/>
                    </a:cxn>
                    <a:cxn ang="0">
                      <a:pos x="connsiteX2514" y="connsiteY2514"/>
                    </a:cxn>
                    <a:cxn ang="0">
                      <a:pos x="connsiteX2515" y="connsiteY2515"/>
                    </a:cxn>
                    <a:cxn ang="0">
                      <a:pos x="connsiteX2516" y="connsiteY2516"/>
                    </a:cxn>
                    <a:cxn ang="0">
                      <a:pos x="connsiteX2517" y="connsiteY2517"/>
                    </a:cxn>
                    <a:cxn ang="0">
                      <a:pos x="connsiteX2518" y="connsiteY2518"/>
                    </a:cxn>
                    <a:cxn ang="0">
                      <a:pos x="connsiteX2519" y="connsiteY2519"/>
                    </a:cxn>
                    <a:cxn ang="0">
                      <a:pos x="connsiteX2520" y="connsiteY2520"/>
                    </a:cxn>
                    <a:cxn ang="0">
                      <a:pos x="connsiteX2521" y="connsiteY2521"/>
                    </a:cxn>
                    <a:cxn ang="0">
                      <a:pos x="connsiteX2522" y="connsiteY2522"/>
                    </a:cxn>
                    <a:cxn ang="0">
                      <a:pos x="connsiteX2523" y="connsiteY2523"/>
                    </a:cxn>
                    <a:cxn ang="0">
                      <a:pos x="connsiteX2524" y="connsiteY2524"/>
                    </a:cxn>
                    <a:cxn ang="0">
                      <a:pos x="connsiteX2525" y="connsiteY2525"/>
                    </a:cxn>
                    <a:cxn ang="0">
                      <a:pos x="connsiteX2526" y="connsiteY2526"/>
                    </a:cxn>
                    <a:cxn ang="0">
                      <a:pos x="connsiteX2527" y="connsiteY2527"/>
                    </a:cxn>
                    <a:cxn ang="0">
                      <a:pos x="connsiteX2528" y="connsiteY2528"/>
                    </a:cxn>
                    <a:cxn ang="0">
                      <a:pos x="connsiteX2529" y="connsiteY2529"/>
                    </a:cxn>
                    <a:cxn ang="0">
                      <a:pos x="connsiteX2530" y="connsiteY2530"/>
                    </a:cxn>
                    <a:cxn ang="0">
                      <a:pos x="connsiteX2531" y="connsiteY2531"/>
                    </a:cxn>
                    <a:cxn ang="0">
                      <a:pos x="connsiteX2532" y="connsiteY2532"/>
                    </a:cxn>
                    <a:cxn ang="0">
                      <a:pos x="connsiteX2533" y="connsiteY2533"/>
                    </a:cxn>
                    <a:cxn ang="0">
                      <a:pos x="connsiteX2534" y="connsiteY2534"/>
                    </a:cxn>
                    <a:cxn ang="0">
                      <a:pos x="connsiteX2535" y="connsiteY2535"/>
                    </a:cxn>
                    <a:cxn ang="0">
                      <a:pos x="connsiteX2536" y="connsiteY2536"/>
                    </a:cxn>
                    <a:cxn ang="0">
                      <a:pos x="connsiteX2537" y="connsiteY2537"/>
                    </a:cxn>
                    <a:cxn ang="0">
                      <a:pos x="connsiteX2538" y="connsiteY2538"/>
                    </a:cxn>
                    <a:cxn ang="0">
                      <a:pos x="connsiteX2539" y="connsiteY2539"/>
                    </a:cxn>
                    <a:cxn ang="0">
                      <a:pos x="connsiteX2540" y="connsiteY2540"/>
                    </a:cxn>
                    <a:cxn ang="0">
                      <a:pos x="connsiteX2541" y="connsiteY2541"/>
                    </a:cxn>
                    <a:cxn ang="0">
                      <a:pos x="connsiteX2542" y="connsiteY2542"/>
                    </a:cxn>
                    <a:cxn ang="0">
                      <a:pos x="connsiteX2543" y="connsiteY2543"/>
                    </a:cxn>
                    <a:cxn ang="0">
                      <a:pos x="connsiteX2544" y="connsiteY2544"/>
                    </a:cxn>
                    <a:cxn ang="0">
                      <a:pos x="connsiteX2545" y="connsiteY2545"/>
                    </a:cxn>
                    <a:cxn ang="0">
                      <a:pos x="connsiteX2546" y="connsiteY2546"/>
                    </a:cxn>
                    <a:cxn ang="0">
                      <a:pos x="connsiteX2547" y="connsiteY2547"/>
                    </a:cxn>
                    <a:cxn ang="0">
                      <a:pos x="connsiteX2548" y="connsiteY2548"/>
                    </a:cxn>
                    <a:cxn ang="0">
                      <a:pos x="connsiteX2549" y="connsiteY2549"/>
                    </a:cxn>
                    <a:cxn ang="0">
                      <a:pos x="connsiteX2550" y="connsiteY2550"/>
                    </a:cxn>
                    <a:cxn ang="0">
                      <a:pos x="connsiteX2551" y="connsiteY2551"/>
                    </a:cxn>
                    <a:cxn ang="0">
                      <a:pos x="connsiteX2552" y="connsiteY2552"/>
                    </a:cxn>
                    <a:cxn ang="0">
                      <a:pos x="connsiteX2553" y="connsiteY2553"/>
                    </a:cxn>
                    <a:cxn ang="0">
                      <a:pos x="connsiteX2554" y="connsiteY2554"/>
                    </a:cxn>
                    <a:cxn ang="0">
                      <a:pos x="connsiteX2555" y="connsiteY2555"/>
                    </a:cxn>
                    <a:cxn ang="0">
                      <a:pos x="connsiteX2556" y="connsiteY2556"/>
                    </a:cxn>
                    <a:cxn ang="0">
                      <a:pos x="connsiteX2557" y="connsiteY2557"/>
                    </a:cxn>
                    <a:cxn ang="0">
                      <a:pos x="connsiteX2558" y="connsiteY2558"/>
                    </a:cxn>
                    <a:cxn ang="0">
                      <a:pos x="connsiteX2559" y="connsiteY2559"/>
                    </a:cxn>
                    <a:cxn ang="0">
                      <a:pos x="connsiteX2560" y="connsiteY2560"/>
                    </a:cxn>
                    <a:cxn ang="0">
                      <a:pos x="connsiteX2561" y="connsiteY2561"/>
                    </a:cxn>
                    <a:cxn ang="0">
                      <a:pos x="connsiteX2562" y="connsiteY2562"/>
                    </a:cxn>
                    <a:cxn ang="0">
                      <a:pos x="connsiteX2563" y="connsiteY2563"/>
                    </a:cxn>
                    <a:cxn ang="0">
                      <a:pos x="connsiteX2564" y="connsiteY2564"/>
                    </a:cxn>
                    <a:cxn ang="0">
                      <a:pos x="connsiteX2565" y="connsiteY2565"/>
                    </a:cxn>
                    <a:cxn ang="0">
                      <a:pos x="connsiteX2566" y="connsiteY2566"/>
                    </a:cxn>
                    <a:cxn ang="0">
                      <a:pos x="connsiteX2567" y="connsiteY2567"/>
                    </a:cxn>
                    <a:cxn ang="0">
                      <a:pos x="connsiteX2568" y="connsiteY2568"/>
                    </a:cxn>
                    <a:cxn ang="0">
                      <a:pos x="connsiteX2569" y="connsiteY2569"/>
                    </a:cxn>
                    <a:cxn ang="0">
                      <a:pos x="connsiteX2570" y="connsiteY2570"/>
                    </a:cxn>
                    <a:cxn ang="0">
                      <a:pos x="connsiteX2571" y="connsiteY2571"/>
                    </a:cxn>
                    <a:cxn ang="0">
                      <a:pos x="connsiteX2572" y="connsiteY2572"/>
                    </a:cxn>
                    <a:cxn ang="0">
                      <a:pos x="connsiteX2573" y="connsiteY2573"/>
                    </a:cxn>
                    <a:cxn ang="0">
                      <a:pos x="connsiteX2574" y="connsiteY2574"/>
                    </a:cxn>
                    <a:cxn ang="0">
                      <a:pos x="connsiteX2575" y="connsiteY2575"/>
                    </a:cxn>
                    <a:cxn ang="0">
                      <a:pos x="connsiteX2576" y="connsiteY2576"/>
                    </a:cxn>
                    <a:cxn ang="0">
                      <a:pos x="connsiteX2577" y="connsiteY2577"/>
                    </a:cxn>
                    <a:cxn ang="0">
                      <a:pos x="connsiteX2578" y="connsiteY2578"/>
                    </a:cxn>
                    <a:cxn ang="0">
                      <a:pos x="connsiteX2579" y="connsiteY2579"/>
                    </a:cxn>
                    <a:cxn ang="0">
                      <a:pos x="connsiteX2580" y="connsiteY2580"/>
                    </a:cxn>
                    <a:cxn ang="0">
                      <a:pos x="connsiteX2581" y="connsiteY2581"/>
                    </a:cxn>
                    <a:cxn ang="0">
                      <a:pos x="connsiteX2582" y="connsiteY2582"/>
                    </a:cxn>
                    <a:cxn ang="0">
                      <a:pos x="connsiteX2583" y="connsiteY2583"/>
                    </a:cxn>
                    <a:cxn ang="0">
                      <a:pos x="connsiteX2584" y="connsiteY2584"/>
                    </a:cxn>
                    <a:cxn ang="0">
                      <a:pos x="connsiteX2585" y="connsiteY2585"/>
                    </a:cxn>
                    <a:cxn ang="0">
                      <a:pos x="connsiteX2586" y="connsiteY2586"/>
                    </a:cxn>
                    <a:cxn ang="0">
                      <a:pos x="connsiteX2587" y="connsiteY2587"/>
                    </a:cxn>
                    <a:cxn ang="0">
                      <a:pos x="connsiteX2588" y="connsiteY2588"/>
                    </a:cxn>
                    <a:cxn ang="0">
                      <a:pos x="connsiteX2589" y="connsiteY2589"/>
                    </a:cxn>
                    <a:cxn ang="0">
                      <a:pos x="connsiteX2590" y="connsiteY2590"/>
                    </a:cxn>
                    <a:cxn ang="0">
                      <a:pos x="connsiteX2591" y="connsiteY2591"/>
                    </a:cxn>
                    <a:cxn ang="0">
                      <a:pos x="connsiteX2592" y="connsiteY2592"/>
                    </a:cxn>
                    <a:cxn ang="0">
                      <a:pos x="connsiteX2593" y="connsiteY2593"/>
                    </a:cxn>
                    <a:cxn ang="0">
                      <a:pos x="connsiteX2594" y="connsiteY2594"/>
                    </a:cxn>
                    <a:cxn ang="0">
                      <a:pos x="connsiteX2595" y="connsiteY2595"/>
                    </a:cxn>
                    <a:cxn ang="0">
                      <a:pos x="connsiteX2596" y="connsiteY2596"/>
                    </a:cxn>
                    <a:cxn ang="0">
                      <a:pos x="connsiteX2597" y="connsiteY2597"/>
                    </a:cxn>
                    <a:cxn ang="0">
                      <a:pos x="connsiteX2598" y="connsiteY2598"/>
                    </a:cxn>
                    <a:cxn ang="0">
                      <a:pos x="connsiteX2599" y="connsiteY2599"/>
                    </a:cxn>
                    <a:cxn ang="0">
                      <a:pos x="connsiteX2600" y="connsiteY2600"/>
                    </a:cxn>
                    <a:cxn ang="0">
                      <a:pos x="connsiteX2601" y="connsiteY2601"/>
                    </a:cxn>
                    <a:cxn ang="0">
                      <a:pos x="connsiteX2602" y="connsiteY2602"/>
                    </a:cxn>
                    <a:cxn ang="0">
                      <a:pos x="connsiteX2603" y="connsiteY2603"/>
                    </a:cxn>
                    <a:cxn ang="0">
                      <a:pos x="connsiteX2604" y="connsiteY2604"/>
                    </a:cxn>
                    <a:cxn ang="0">
                      <a:pos x="connsiteX2605" y="connsiteY2605"/>
                    </a:cxn>
                    <a:cxn ang="0">
                      <a:pos x="connsiteX2606" y="connsiteY2606"/>
                    </a:cxn>
                    <a:cxn ang="0">
                      <a:pos x="connsiteX2607" y="connsiteY2607"/>
                    </a:cxn>
                    <a:cxn ang="0">
                      <a:pos x="connsiteX2608" y="connsiteY2608"/>
                    </a:cxn>
                    <a:cxn ang="0">
                      <a:pos x="connsiteX2609" y="connsiteY2609"/>
                    </a:cxn>
                    <a:cxn ang="0">
                      <a:pos x="connsiteX2610" y="connsiteY2610"/>
                    </a:cxn>
                    <a:cxn ang="0">
                      <a:pos x="connsiteX2611" y="connsiteY2611"/>
                    </a:cxn>
                    <a:cxn ang="0">
                      <a:pos x="connsiteX2612" y="connsiteY2612"/>
                    </a:cxn>
                    <a:cxn ang="0">
                      <a:pos x="connsiteX2613" y="connsiteY2613"/>
                    </a:cxn>
                    <a:cxn ang="0">
                      <a:pos x="connsiteX2614" y="connsiteY2614"/>
                    </a:cxn>
                    <a:cxn ang="0">
                      <a:pos x="connsiteX2615" y="connsiteY2615"/>
                    </a:cxn>
                    <a:cxn ang="0">
                      <a:pos x="connsiteX2616" y="connsiteY2616"/>
                    </a:cxn>
                    <a:cxn ang="0">
                      <a:pos x="connsiteX2617" y="connsiteY2617"/>
                    </a:cxn>
                    <a:cxn ang="0">
                      <a:pos x="connsiteX2618" y="connsiteY2618"/>
                    </a:cxn>
                    <a:cxn ang="0">
                      <a:pos x="connsiteX2619" y="connsiteY2619"/>
                    </a:cxn>
                    <a:cxn ang="0">
                      <a:pos x="connsiteX2620" y="connsiteY2620"/>
                    </a:cxn>
                    <a:cxn ang="0">
                      <a:pos x="connsiteX2621" y="connsiteY2621"/>
                    </a:cxn>
                    <a:cxn ang="0">
                      <a:pos x="connsiteX2622" y="connsiteY2622"/>
                    </a:cxn>
                    <a:cxn ang="0">
                      <a:pos x="connsiteX2623" y="connsiteY2623"/>
                    </a:cxn>
                    <a:cxn ang="0">
                      <a:pos x="connsiteX2624" y="connsiteY2624"/>
                    </a:cxn>
                    <a:cxn ang="0">
                      <a:pos x="connsiteX2625" y="connsiteY2625"/>
                    </a:cxn>
                    <a:cxn ang="0">
                      <a:pos x="connsiteX2626" y="connsiteY2626"/>
                    </a:cxn>
                    <a:cxn ang="0">
                      <a:pos x="connsiteX2627" y="connsiteY2627"/>
                    </a:cxn>
                    <a:cxn ang="0">
                      <a:pos x="connsiteX2628" y="connsiteY2628"/>
                    </a:cxn>
                    <a:cxn ang="0">
                      <a:pos x="connsiteX2629" y="connsiteY2629"/>
                    </a:cxn>
                    <a:cxn ang="0">
                      <a:pos x="connsiteX2630" y="connsiteY2630"/>
                    </a:cxn>
                    <a:cxn ang="0">
                      <a:pos x="connsiteX2631" y="connsiteY2631"/>
                    </a:cxn>
                    <a:cxn ang="0">
                      <a:pos x="connsiteX2632" y="connsiteY2632"/>
                    </a:cxn>
                    <a:cxn ang="0">
                      <a:pos x="connsiteX2633" y="connsiteY2633"/>
                    </a:cxn>
                    <a:cxn ang="0">
                      <a:pos x="connsiteX2634" y="connsiteY2634"/>
                    </a:cxn>
                    <a:cxn ang="0">
                      <a:pos x="connsiteX2635" y="connsiteY2635"/>
                    </a:cxn>
                    <a:cxn ang="0">
                      <a:pos x="connsiteX2636" y="connsiteY2636"/>
                    </a:cxn>
                    <a:cxn ang="0">
                      <a:pos x="connsiteX2637" y="connsiteY2637"/>
                    </a:cxn>
                    <a:cxn ang="0">
                      <a:pos x="connsiteX2638" y="connsiteY2638"/>
                    </a:cxn>
                    <a:cxn ang="0">
                      <a:pos x="connsiteX2639" y="connsiteY2639"/>
                    </a:cxn>
                    <a:cxn ang="0">
                      <a:pos x="connsiteX2640" y="connsiteY2640"/>
                    </a:cxn>
                    <a:cxn ang="0">
                      <a:pos x="connsiteX2641" y="connsiteY2641"/>
                    </a:cxn>
                    <a:cxn ang="0">
                      <a:pos x="connsiteX2642" y="connsiteY2642"/>
                    </a:cxn>
                    <a:cxn ang="0">
                      <a:pos x="connsiteX2643" y="connsiteY2643"/>
                    </a:cxn>
                    <a:cxn ang="0">
                      <a:pos x="connsiteX2644" y="connsiteY2644"/>
                    </a:cxn>
                    <a:cxn ang="0">
                      <a:pos x="connsiteX2645" y="connsiteY2645"/>
                    </a:cxn>
                    <a:cxn ang="0">
                      <a:pos x="connsiteX2646" y="connsiteY2646"/>
                    </a:cxn>
                    <a:cxn ang="0">
                      <a:pos x="connsiteX2647" y="connsiteY2647"/>
                    </a:cxn>
                    <a:cxn ang="0">
                      <a:pos x="connsiteX2648" y="connsiteY2648"/>
                    </a:cxn>
                    <a:cxn ang="0">
                      <a:pos x="connsiteX2649" y="connsiteY2649"/>
                    </a:cxn>
                    <a:cxn ang="0">
                      <a:pos x="connsiteX2650" y="connsiteY2650"/>
                    </a:cxn>
                    <a:cxn ang="0">
                      <a:pos x="connsiteX2651" y="connsiteY2651"/>
                    </a:cxn>
                    <a:cxn ang="0">
                      <a:pos x="connsiteX2652" y="connsiteY2652"/>
                    </a:cxn>
                    <a:cxn ang="0">
                      <a:pos x="connsiteX2653" y="connsiteY2653"/>
                    </a:cxn>
                    <a:cxn ang="0">
                      <a:pos x="connsiteX2654" y="connsiteY2654"/>
                    </a:cxn>
                    <a:cxn ang="0">
                      <a:pos x="connsiteX2655" y="connsiteY2655"/>
                    </a:cxn>
                    <a:cxn ang="0">
                      <a:pos x="connsiteX2656" y="connsiteY2656"/>
                    </a:cxn>
                    <a:cxn ang="0">
                      <a:pos x="connsiteX2657" y="connsiteY2657"/>
                    </a:cxn>
                    <a:cxn ang="0">
                      <a:pos x="connsiteX2658" y="connsiteY2658"/>
                    </a:cxn>
                    <a:cxn ang="0">
                      <a:pos x="connsiteX2659" y="connsiteY2659"/>
                    </a:cxn>
                    <a:cxn ang="0">
                      <a:pos x="connsiteX2660" y="connsiteY2660"/>
                    </a:cxn>
                    <a:cxn ang="0">
                      <a:pos x="connsiteX2661" y="connsiteY2661"/>
                    </a:cxn>
                    <a:cxn ang="0">
                      <a:pos x="connsiteX2662" y="connsiteY2662"/>
                    </a:cxn>
                    <a:cxn ang="0">
                      <a:pos x="connsiteX2663" y="connsiteY2663"/>
                    </a:cxn>
                    <a:cxn ang="0">
                      <a:pos x="connsiteX2664" y="connsiteY2664"/>
                    </a:cxn>
                    <a:cxn ang="0">
                      <a:pos x="connsiteX2665" y="connsiteY2665"/>
                    </a:cxn>
                    <a:cxn ang="0">
                      <a:pos x="connsiteX2666" y="connsiteY2666"/>
                    </a:cxn>
                    <a:cxn ang="0">
                      <a:pos x="connsiteX2667" y="connsiteY2667"/>
                    </a:cxn>
                    <a:cxn ang="0">
                      <a:pos x="connsiteX2668" y="connsiteY2668"/>
                    </a:cxn>
                    <a:cxn ang="0">
                      <a:pos x="connsiteX2669" y="connsiteY2669"/>
                    </a:cxn>
                    <a:cxn ang="0">
                      <a:pos x="connsiteX2670" y="connsiteY2670"/>
                    </a:cxn>
                    <a:cxn ang="0">
                      <a:pos x="connsiteX2671" y="connsiteY2671"/>
                    </a:cxn>
                    <a:cxn ang="0">
                      <a:pos x="connsiteX2672" y="connsiteY2672"/>
                    </a:cxn>
                    <a:cxn ang="0">
                      <a:pos x="connsiteX2673" y="connsiteY2673"/>
                    </a:cxn>
                    <a:cxn ang="0">
                      <a:pos x="connsiteX2674" y="connsiteY2674"/>
                    </a:cxn>
                    <a:cxn ang="0">
                      <a:pos x="connsiteX2675" y="connsiteY2675"/>
                    </a:cxn>
                    <a:cxn ang="0">
                      <a:pos x="connsiteX2676" y="connsiteY2676"/>
                    </a:cxn>
                    <a:cxn ang="0">
                      <a:pos x="connsiteX2677" y="connsiteY2677"/>
                    </a:cxn>
                    <a:cxn ang="0">
                      <a:pos x="connsiteX2678" y="connsiteY2678"/>
                    </a:cxn>
                    <a:cxn ang="0">
                      <a:pos x="connsiteX2679" y="connsiteY2679"/>
                    </a:cxn>
                    <a:cxn ang="0">
                      <a:pos x="connsiteX2680" y="connsiteY2680"/>
                    </a:cxn>
                    <a:cxn ang="0">
                      <a:pos x="connsiteX2681" y="connsiteY2681"/>
                    </a:cxn>
                    <a:cxn ang="0">
                      <a:pos x="connsiteX2682" y="connsiteY2682"/>
                    </a:cxn>
                    <a:cxn ang="0">
                      <a:pos x="connsiteX2683" y="connsiteY2683"/>
                    </a:cxn>
                    <a:cxn ang="0">
                      <a:pos x="connsiteX2684" y="connsiteY2684"/>
                    </a:cxn>
                    <a:cxn ang="0">
                      <a:pos x="connsiteX2685" y="connsiteY2685"/>
                    </a:cxn>
                    <a:cxn ang="0">
                      <a:pos x="connsiteX2686" y="connsiteY2686"/>
                    </a:cxn>
                    <a:cxn ang="0">
                      <a:pos x="connsiteX2687" y="connsiteY2687"/>
                    </a:cxn>
                    <a:cxn ang="0">
                      <a:pos x="connsiteX2688" y="connsiteY2688"/>
                    </a:cxn>
                    <a:cxn ang="0">
                      <a:pos x="connsiteX2689" y="connsiteY2689"/>
                    </a:cxn>
                    <a:cxn ang="0">
                      <a:pos x="connsiteX2690" y="connsiteY2690"/>
                    </a:cxn>
                    <a:cxn ang="0">
                      <a:pos x="connsiteX2691" y="connsiteY2691"/>
                    </a:cxn>
                    <a:cxn ang="0">
                      <a:pos x="connsiteX2692" y="connsiteY2692"/>
                    </a:cxn>
                    <a:cxn ang="0">
                      <a:pos x="connsiteX2693" y="connsiteY2693"/>
                    </a:cxn>
                    <a:cxn ang="0">
                      <a:pos x="connsiteX2694" y="connsiteY2694"/>
                    </a:cxn>
                    <a:cxn ang="0">
                      <a:pos x="connsiteX2695" y="connsiteY2695"/>
                    </a:cxn>
                    <a:cxn ang="0">
                      <a:pos x="connsiteX2696" y="connsiteY2696"/>
                    </a:cxn>
                    <a:cxn ang="0">
                      <a:pos x="connsiteX2697" y="connsiteY2697"/>
                    </a:cxn>
                    <a:cxn ang="0">
                      <a:pos x="connsiteX2698" y="connsiteY2698"/>
                    </a:cxn>
                    <a:cxn ang="0">
                      <a:pos x="connsiteX2699" y="connsiteY2699"/>
                    </a:cxn>
                    <a:cxn ang="0">
                      <a:pos x="connsiteX2700" y="connsiteY2700"/>
                    </a:cxn>
                    <a:cxn ang="0">
                      <a:pos x="connsiteX2701" y="connsiteY2701"/>
                    </a:cxn>
                    <a:cxn ang="0">
                      <a:pos x="connsiteX2702" y="connsiteY2702"/>
                    </a:cxn>
                    <a:cxn ang="0">
                      <a:pos x="connsiteX2703" y="connsiteY2703"/>
                    </a:cxn>
                    <a:cxn ang="0">
                      <a:pos x="connsiteX2704" y="connsiteY2704"/>
                    </a:cxn>
                    <a:cxn ang="0">
                      <a:pos x="connsiteX2705" y="connsiteY2705"/>
                    </a:cxn>
                    <a:cxn ang="0">
                      <a:pos x="connsiteX2706" y="connsiteY2706"/>
                    </a:cxn>
                    <a:cxn ang="0">
                      <a:pos x="connsiteX2707" y="connsiteY2707"/>
                    </a:cxn>
                    <a:cxn ang="0">
                      <a:pos x="connsiteX2708" y="connsiteY2708"/>
                    </a:cxn>
                    <a:cxn ang="0">
                      <a:pos x="connsiteX2709" y="connsiteY2709"/>
                    </a:cxn>
                    <a:cxn ang="0">
                      <a:pos x="connsiteX2710" y="connsiteY2710"/>
                    </a:cxn>
                    <a:cxn ang="0">
                      <a:pos x="connsiteX2711" y="connsiteY2711"/>
                    </a:cxn>
                    <a:cxn ang="0">
                      <a:pos x="connsiteX2712" y="connsiteY2712"/>
                    </a:cxn>
                    <a:cxn ang="0">
                      <a:pos x="connsiteX2713" y="connsiteY2713"/>
                    </a:cxn>
                    <a:cxn ang="0">
                      <a:pos x="connsiteX2714" y="connsiteY2714"/>
                    </a:cxn>
                    <a:cxn ang="0">
                      <a:pos x="connsiteX2715" y="connsiteY2715"/>
                    </a:cxn>
                    <a:cxn ang="0">
                      <a:pos x="connsiteX2716" y="connsiteY2716"/>
                    </a:cxn>
                    <a:cxn ang="0">
                      <a:pos x="connsiteX2717" y="connsiteY2717"/>
                    </a:cxn>
                    <a:cxn ang="0">
                      <a:pos x="connsiteX2718" y="connsiteY2718"/>
                    </a:cxn>
                    <a:cxn ang="0">
                      <a:pos x="connsiteX2719" y="connsiteY2719"/>
                    </a:cxn>
                    <a:cxn ang="0">
                      <a:pos x="connsiteX2720" y="connsiteY2720"/>
                    </a:cxn>
                    <a:cxn ang="0">
                      <a:pos x="connsiteX2721" y="connsiteY2721"/>
                    </a:cxn>
                    <a:cxn ang="0">
                      <a:pos x="connsiteX2722" y="connsiteY2722"/>
                    </a:cxn>
                    <a:cxn ang="0">
                      <a:pos x="connsiteX2723" y="connsiteY2723"/>
                    </a:cxn>
                    <a:cxn ang="0">
                      <a:pos x="connsiteX2724" y="connsiteY2724"/>
                    </a:cxn>
                    <a:cxn ang="0">
                      <a:pos x="connsiteX2725" y="connsiteY2725"/>
                    </a:cxn>
                    <a:cxn ang="0">
                      <a:pos x="connsiteX2726" y="connsiteY2726"/>
                    </a:cxn>
                    <a:cxn ang="0">
                      <a:pos x="connsiteX2727" y="connsiteY2727"/>
                    </a:cxn>
                    <a:cxn ang="0">
                      <a:pos x="connsiteX2728" y="connsiteY2728"/>
                    </a:cxn>
                    <a:cxn ang="0">
                      <a:pos x="connsiteX2729" y="connsiteY2729"/>
                    </a:cxn>
                    <a:cxn ang="0">
                      <a:pos x="connsiteX2730" y="connsiteY2730"/>
                    </a:cxn>
                    <a:cxn ang="0">
                      <a:pos x="connsiteX2731" y="connsiteY2731"/>
                    </a:cxn>
                    <a:cxn ang="0">
                      <a:pos x="connsiteX2732" y="connsiteY2732"/>
                    </a:cxn>
                    <a:cxn ang="0">
                      <a:pos x="connsiteX2733" y="connsiteY2733"/>
                    </a:cxn>
                    <a:cxn ang="0">
                      <a:pos x="connsiteX2734" y="connsiteY2734"/>
                    </a:cxn>
                    <a:cxn ang="0">
                      <a:pos x="connsiteX2735" y="connsiteY2735"/>
                    </a:cxn>
                    <a:cxn ang="0">
                      <a:pos x="connsiteX2736" y="connsiteY2736"/>
                    </a:cxn>
                    <a:cxn ang="0">
                      <a:pos x="connsiteX2737" y="connsiteY2737"/>
                    </a:cxn>
                    <a:cxn ang="0">
                      <a:pos x="connsiteX2738" y="connsiteY2738"/>
                    </a:cxn>
                    <a:cxn ang="0">
                      <a:pos x="connsiteX2739" y="connsiteY2739"/>
                    </a:cxn>
                    <a:cxn ang="0">
                      <a:pos x="connsiteX2740" y="connsiteY2740"/>
                    </a:cxn>
                    <a:cxn ang="0">
                      <a:pos x="connsiteX2741" y="connsiteY2741"/>
                    </a:cxn>
                    <a:cxn ang="0">
                      <a:pos x="connsiteX2742" y="connsiteY2742"/>
                    </a:cxn>
                    <a:cxn ang="0">
                      <a:pos x="connsiteX2743" y="connsiteY2743"/>
                    </a:cxn>
                    <a:cxn ang="0">
                      <a:pos x="connsiteX2744" y="connsiteY2744"/>
                    </a:cxn>
                    <a:cxn ang="0">
                      <a:pos x="connsiteX2745" y="connsiteY2745"/>
                    </a:cxn>
                    <a:cxn ang="0">
                      <a:pos x="connsiteX2746" y="connsiteY2746"/>
                    </a:cxn>
                    <a:cxn ang="0">
                      <a:pos x="connsiteX2747" y="connsiteY2747"/>
                    </a:cxn>
                    <a:cxn ang="0">
                      <a:pos x="connsiteX2748" y="connsiteY2748"/>
                    </a:cxn>
                    <a:cxn ang="0">
                      <a:pos x="connsiteX2749" y="connsiteY2749"/>
                    </a:cxn>
                    <a:cxn ang="0">
                      <a:pos x="connsiteX2750" y="connsiteY2750"/>
                    </a:cxn>
                    <a:cxn ang="0">
                      <a:pos x="connsiteX2751" y="connsiteY2751"/>
                    </a:cxn>
                    <a:cxn ang="0">
                      <a:pos x="connsiteX2752" y="connsiteY2752"/>
                    </a:cxn>
                    <a:cxn ang="0">
                      <a:pos x="connsiteX2753" y="connsiteY2753"/>
                    </a:cxn>
                    <a:cxn ang="0">
                      <a:pos x="connsiteX2754" y="connsiteY2754"/>
                    </a:cxn>
                    <a:cxn ang="0">
                      <a:pos x="connsiteX2755" y="connsiteY2755"/>
                    </a:cxn>
                    <a:cxn ang="0">
                      <a:pos x="connsiteX2756" y="connsiteY2756"/>
                    </a:cxn>
                    <a:cxn ang="0">
                      <a:pos x="connsiteX2757" y="connsiteY2757"/>
                    </a:cxn>
                    <a:cxn ang="0">
                      <a:pos x="connsiteX2758" y="connsiteY2758"/>
                    </a:cxn>
                    <a:cxn ang="0">
                      <a:pos x="connsiteX2759" y="connsiteY2759"/>
                    </a:cxn>
                    <a:cxn ang="0">
                      <a:pos x="connsiteX2760" y="connsiteY2760"/>
                    </a:cxn>
                    <a:cxn ang="0">
                      <a:pos x="connsiteX2761" y="connsiteY2761"/>
                    </a:cxn>
                    <a:cxn ang="0">
                      <a:pos x="connsiteX2762" y="connsiteY2762"/>
                    </a:cxn>
                    <a:cxn ang="0">
                      <a:pos x="connsiteX2763" y="connsiteY2763"/>
                    </a:cxn>
                    <a:cxn ang="0">
                      <a:pos x="connsiteX2764" y="connsiteY2764"/>
                    </a:cxn>
                    <a:cxn ang="0">
                      <a:pos x="connsiteX2765" y="connsiteY2765"/>
                    </a:cxn>
                    <a:cxn ang="0">
                      <a:pos x="connsiteX2766" y="connsiteY2766"/>
                    </a:cxn>
                    <a:cxn ang="0">
                      <a:pos x="connsiteX2767" y="connsiteY2767"/>
                    </a:cxn>
                    <a:cxn ang="0">
                      <a:pos x="connsiteX2768" y="connsiteY2768"/>
                    </a:cxn>
                    <a:cxn ang="0">
                      <a:pos x="connsiteX2769" y="connsiteY2769"/>
                    </a:cxn>
                    <a:cxn ang="0">
                      <a:pos x="connsiteX2770" y="connsiteY2770"/>
                    </a:cxn>
                    <a:cxn ang="0">
                      <a:pos x="connsiteX2771" y="connsiteY2771"/>
                    </a:cxn>
                    <a:cxn ang="0">
                      <a:pos x="connsiteX2772" y="connsiteY2772"/>
                    </a:cxn>
                    <a:cxn ang="0">
                      <a:pos x="connsiteX2773" y="connsiteY2773"/>
                    </a:cxn>
                    <a:cxn ang="0">
                      <a:pos x="connsiteX2774" y="connsiteY2774"/>
                    </a:cxn>
                    <a:cxn ang="0">
                      <a:pos x="connsiteX2775" y="connsiteY2775"/>
                    </a:cxn>
                    <a:cxn ang="0">
                      <a:pos x="connsiteX2776" y="connsiteY2776"/>
                    </a:cxn>
                    <a:cxn ang="0">
                      <a:pos x="connsiteX2777" y="connsiteY2777"/>
                    </a:cxn>
                    <a:cxn ang="0">
                      <a:pos x="connsiteX2778" y="connsiteY2778"/>
                    </a:cxn>
                    <a:cxn ang="0">
                      <a:pos x="connsiteX2779" y="connsiteY2779"/>
                    </a:cxn>
                    <a:cxn ang="0">
                      <a:pos x="connsiteX2780" y="connsiteY2780"/>
                    </a:cxn>
                    <a:cxn ang="0">
                      <a:pos x="connsiteX2781" y="connsiteY2781"/>
                    </a:cxn>
                    <a:cxn ang="0">
                      <a:pos x="connsiteX2782" y="connsiteY2782"/>
                    </a:cxn>
                    <a:cxn ang="0">
                      <a:pos x="connsiteX2783" y="connsiteY2783"/>
                    </a:cxn>
                    <a:cxn ang="0">
                      <a:pos x="connsiteX2784" y="connsiteY2784"/>
                    </a:cxn>
                    <a:cxn ang="0">
                      <a:pos x="connsiteX2785" y="connsiteY2785"/>
                    </a:cxn>
                    <a:cxn ang="0">
                      <a:pos x="connsiteX2786" y="connsiteY2786"/>
                    </a:cxn>
                    <a:cxn ang="0">
                      <a:pos x="connsiteX2787" y="connsiteY2787"/>
                    </a:cxn>
                    <a:cxn ang="0">
                      <a:pos x="connsiteX2788" y="connsiteY2788"/>
                    </a:cxn>
                    <a:cxn ang="0">
                      <a:pos x="connsiteX2789" y="connsiteY2789"/>
                    </a:cxn>
                    <a:cxn ang="0">
                      <a:pos x="connsiteX2790" y="connsiteY2790"/>
                    </a:cxn>
                    <a:cxn ang="0">
                      <a:pos x="connsiteX2791" y="connsiteY2791"/>
                    </a:cxn>
                    <a:cxn ang="0">
                      <a:pos x="connsiteX2792" y="connsiteY2792"/>
                    </a:cxn>
                    <a:cxn ang="0">
                      <a:pos x="connsiteX2793" y="connsiteY2793"/>
                    </a:cxn>
                    <a:cxn ang="0">
                      <a:pos x="connsiteX2794" y="connsiteY2794"/>
                    </a:cxn>
                    <a:cxn ang="0">
                      <a:pos x="connsiteX2795" y="connsiteY2795"/>
                    </a:cxn>
                    <a:cxn ang="0">
                      <a:pos x="connsiteX2796" y="connsiteY2796"/>
                    </a:cxn>
                    <a:cxn ang="0">
                      <a:pos x="connsiteX2797" y="connsiteY2797"/>
                    </a:cxn>
                    <a:cxn ang="0">
                      <a:pos x="connsiteX2798" y="connsiteY2798"/>
                    </a:cxn>
                    <a:cxn ang="0">
                      <a:pos x="connsiteX2799" y="connsiteY2799"/>
                    </a:cxn>
                    <a:cxn ang="0">
                      <a:pos x="connsiteX2800" y="connsiteY2800"/>
                    </a:cxn>
                    <a:cxn ang="0">
                      <a:pos x="connsiteX2801" y="connsiteY2801"/>
                    </a:cxn>
                    <a:cxn ang="0">
                      <a:pos x="connsiteX2802" y="connsiteY2802"/>
                    </a:cxn>
                    <a:cxn ang="0">
                      <a:pos x="connsiteX2803" y="connsiteY2803"/>
                    </a:cxn>
                    <a:cxn ang="0">
                      <a:pos x="connsiteX2804" y="connsiteY2804"/>
                    </a:cxn>
                    <a:cxn ang="0">
                      <a:pos x="connsiteX2805" y="connsiteY2805"/>
                    </a:cxn>
                    <a:cxn ang="0">
                      <a:pos x="connsiteX2806" y="connsiteY2806"/>
                    </a:cxn>
                    <a:cxn ang="0">
                      <a:pos x="connsiteX2807" y="connsiteY2807"/>
                    </a:cxn>
                    <a:cxn ang="0">
                      <a:pos x="connsiteX2808" y="connsiteY2808"/>
                    </a:cxn>
                    <a:cxn ang="0">
                      <a:pos x="connsiteX2809" y="connsiteY2809"/>
                    </a:cxn>
                    <a:cxn ang="0">
                      <a:pos x="connsiteX2810" y="connsiteY2810"/>
                    </a:cxn>
                    <a:cxn ang="0">
                      <a:pos x="connsiteX2811" y="connsiteY2811"/>
                    </a:cxn>
                    <a:cxn ang="0">
                      <a:pos x="connsiteX2812" y="connsiteY2812"/>
                    </a:cxn>
                    <a:cxn ang="0">
                      <a:pos x="connsiteX2813" y="connsiteY2813"/>
                    </a:cxn>
                    <a:cxn ang="0">
                      <a:pos x="connsiteX2814" y="connsiteY2814"/>
                    </a:cxn>
                    <a:cxn ang="0">
                      <a:pos x="connsiteX2815" y="connsiteY2815"/>
                    </a:cxn>
                    <a:cxn ang="0">
                      <a:pos x="connsiteX2816" y="connsiteY2816"/>
                    </a:cxn>
                    <a:cxn ang="0">
                      <a:pos x="connsiteX2817" y="connsiteY2817"/>
                    </a:cxn>
                    <a:cxn ang="0">
                      <a:pos x="connsiteX2818" y="connsiteY2818"/>
                    </a:cxn>
                    <a:cxn ang="0">
                      <a:pos x="connsiteX2819" y="connsiteY2819"/>
                    </a:cxn>
                    <a:cxn ang="0">
                      <a:pos x="connsiteX2820" y="connsiteY2820"/>
                    </a:cxn>
                    <a:cxn ang="0">
                      <a:pos x="connsiteX2821" y="connsiteY2821"/>
                    </a:cxn>
                    <a:cxn ang="0">
                      <a:pos x="connsiteX2822" y="connsiteY2822"/>
                    </a:cxn>
                    <a:cxn ang="0">
                      <a:pos x="connsiteX2823" y="connsiteY2823"/>
                    </a:cxn>
                    <a:cxn ang="0">
                      <a:pos x="connsiteX2824" y="connsiteY2824"/>
                    </a:cxn>
                    <a:cxn ang="0">
                      <a:pos x="connsiteX2825" y="connsiteY2825"/>
                    </a:cxn>
                    <a:cxn ang="0">
                      <a:pos x="connsiteX2826" y="connsiteY2826"/>
                    </a:cxn>
                    <a:cxn ang="0">
                      <a:pos x="connsiteX2827" y="connsiteY2827"/>
                    </a:cxn>
                    <a:cxn ang="0">
                      <a:pos x="connsiteX2828" y="connsiteY2828"/>
                    </a:cxn>
                    <a:cxn ang="0">
                      <a:pos x="connsiteX2829" y="connsiteY2829"/>
                    </a:cxn>
                    <a:cxn ang="0">
                      <a:pos x="connsiteX2830" y="connsiteY2830"/>
                    </a:cxn>
                    <a:cxn ang="0">
                      <a:pos x="connsiteX2831" y="connsiteY2831"/>
                    </a:cxn>
                    <a:cxn ang="0">
                      <a:pos x="connsiteX2832" y="connsiteY2832"/>
                    </a:cxn>
                    <a:cxn ang="0">
                      <a:pos x="connsiteX2833" y="connsiteY2833"/>
                    </a:cxn>
                    <a:cxn ang="0">
                      <a:pos x="connsiteX2834" y="connsiteY2834"/>
                    </a:cxn>
                    <a:cxn ang="0">
                      <a:pos x="connsiteX2835" y="connsiteY2835"/>
                    </a:cxn>
                    <a:cxn ang="0">
                      <a:pos x="connsiteX2836" y="connsiteY2836"/>
                    </a:cxn>
                    <a:cxn ang="0">
                      <a:pos x="connsiteX2837" y="connsiteY2837"/>
                    </a:cxn>
                    <a:cxn ang="0">
                      <a:pos x="connsiteX2838" y="connsiteY2838"/>
                    </a:cxn>
                    <a:cxn ang="0">
                      <a:pos x="connsiteX2839" y="connsiteY2839"/>
                    </a:cxn>
                    <a:cxn ang="0">
                      <a:pos x="connsiteX2840" y="connsiteY2840"/>
                    </a:cxn>
                    <a:cxn ang="0">
                      <a:pos x="connsiteX2841" y="connsiteY2841"/>
                    </a:cxn>
                    <a:cxn ang="0">
                      <a:pos x="connsiteX2842" y="connsiteY2842"/>
                    </a:cxn>
                    <a:cxn ang="0">
                      <a:pos x="connsiteX2843" y="connsiteY2843"/>
                    </a:cxn>
                    <a:cxn ang="0">
                      <a:pos x="connsiteX2844" y="connsiteY2844"/>
                    </a:cxn>
                    <a:cxn ang="0">
                      <a:pos x="connsiteX2845" y="connsiteY2845"/>
                    </a:cxn>
                    <a:cxn ang="0">
                      <a:pos x="connsiteX2846" y="connsiteY2846"/>
                    </a:cxn>
                    <a:cxn ang="0">
                      <a:pos x="connsiteX2847" y="connsiteY2847"/>
                    </a:cxn>
                    <a:cxn ang="0">
                      <a:pos x="connsiteX2848" y="connsiteY2848"/>
                    </a:cxn>
                    <a:cxn ang="0">
                      <a:pos x="connsiteX2849" y="connsiteY2849"/>
                    </a:cxn>
                    <a:cxn ang="0">
                      <a:pos x="connsiteX2850" y="connsiteY2850"/>
                    </a:cxn>
                    <a:cxn ang="0">
                      <a:pos x="connsiteX2851" y="connsiteY2851"/>
                    </a:cxn>
                    <a:cxn ang="0">
                      <a:pos x="connsiteX2852" y="connsiteY2852"/>
                    </a:cxn>
                    <a:cxn ang="0">
                      <a:pos x="connsiteX2853" y="connsiteY2853"/>
                    </a:cxn>
                    <a:cxn ang="0">
                      <a:pos x="connsiteX2854" y="connsiteY2854"/>
                    </a:cxn>
                    <a:cxn ang="0">
                      <a:pos x="connsiteX2855" y="connsiteY2855"/>
                    </a:cxn>
                    <a:cxn ang="0">
                      <a:pos x="connsiteX2856" y="connsiteY2856"/>
                    </a:cxn>
                    <a:cxn ang="0">
                      <a:pos x="connsiteX2857" y="connsiteY2857"/>
                    </a:cxn>
                    <a:cxn ang="0">
                      <a:pos x="connsiteX2858" y="connsiteY2858"/>
                    </a:cxn>
                    <a:cxn ang="0">
                      <a:pos x="connsiteX2859" y="connsiteY2859"/>
                    </a:cxn>
                    <a:cxn ang="0">
                      <a:pos x="connsiteX2860" y="connsiteY2860"/>
                    </a:cxn>
                    <a:cxn ang="0">
                      <a:pos x="connsiteX2861" y="connsiteY2861"/>
                    </a:cxn>
                    <a:cxn ang="0">
                      <a:pos x="connsiteX2862" y="connsiteY2862"/>
                    </a:cxn>
                    <a:cxn ang="0">
                      <a:pos x="connsiteX2863" y="connsiteY2863"/>
                    </a:cxn>
                    <a:cxn ang="0">
                      <a:pos x="connsiteX2864" y="connsiteY2864"/>
                    </a:cxn>
                    <a:cxn ang="0">
                      <a:pos x="connsiteX2865" y="connsiteY2865"/>
                    </a:cxn>
                    <a:cxn ang="0">
                      <a:pos x="connsiteX2866" y="connsiteY2866"/>
                    </a:cxn>
                    <a:cxn ang="0">
                      <a:pos x="connsiteX2867" y="connsiteY2867"/>
                    </a:cxn>
                    <a:cxn ang="0">
                      <a:pos x="connsiteX2868" y="connsiteY2868"/>
                    </a:cxn>
                    <a:cxn ang="0">
                      <a:pos x="connsiteX2869" y="connsiteY2869"/>
                    </a:cxn>
                    <a:cxn ang="0">
                      <a:pos x="connsiteX2870" y="connsiteY2870"/>
                    </a:cxn>
                    <a:cxn ang="0">
                      <a:pos x="connsiteX2871" y="connsiteY2871"/>
                    </a:cxn>
                    <a:cxn ang="0">
                      <a:pos x="connsiteX2872" y="connsiteY2872"/>
                    </a:cxn>
                    <a:cxn ang="0">
                      <a:pos x="connsiteX2873" y="connsiteY2873"/>
                    </a:cxn>
                    <a:cxn ang="0">
                      <a:pos x="connsiteX2874" y="connsiteY2874"/>
                    </a:cxn>
                    <a:cxn ang="0">
                      <a:pos x="connsiteX2875" y="connsiteY2875"/>
                    </a:cxn>
                    <a:cxn ang="0">
                      <a:pos x="connsiteX2876" y="connsiteY2876"/>
                    </a:cxn>
                    <a:cxn ang="0">
                      <a:pos x="connsiteX2877" y="connsiteY2877"/>
                    </a:cxn>
                    <a:cxn ang="0">
                      <a:pos x="connsiteX2878" y="connsiteY2878"/>
                    </a:cxn>
                    <a:cxn ang="0">
                      <a:pos x="connsiteX2879" y="connsiteY2879"/>
                    </a:cxn>
                    <a:cxn ang="0">
                      <a:pos x="connsiteX2880" y="connsiteY2880"/>
                    </a:cxn>
                    <a:cxn ang="0">
                      <a:pos x="connsiteX2881" y="connsiteY2881"/>
                    </a:cxn>
                    <a:cxn ang="0">
                      <a:pos x="connsiteX2882" y="connsiteY2882"/>
                    </a:cxn>
                    <a:cxn ang="0">
                      <a:pos x="connsiteX2883" y="connsiteY2883"/>
                    </a:cxn>
                    <a:cxn ang="0">
                      <a:pos x="connsiteX2884" y="connsiteY2884"/>
                    </a:cxn>
                    <a:cxn ang="0">
                      <a:pos x="connsiteX2885" y="connsiteY2885"/>
                    </a:cxn>
                    <a:cxn ang="0">
                      <a:pos x="connsiteX2886" y="connsiteY2886"/>
                    </a:cxn>
                    <a:cxn ang="0">
                      <a:pos x="connsiteX2887" y="connsiteY2887"/>
                    </a:cxn>
                    <a:cxn ang="0">
                      <a:pos x="connsiteX2888" y="connsiteY2888"/>
                    </a:cxn>
                    <a:cxn ang="0">
                      <a:pos x="connsiteX2889" y="connsiteY2889"/>
                    </a:cxn>
                    <a:cxn ang="0">
                      <a:pos x="connsiteX2890" y="connsiteY2890"/>
                    </a:cxn>
                    <a:cxn ang="0">
                      <a:pos x="connsiteX2891" y="connsiteY2891"/>
                    </a:cxn>
                    <a:cxn ang="0">
                      <a:pos x="connsiteX2892" y="connsiteY2892"/>
                    </a:cxn>
                    <a:cxn ang="0">
                      <a:pos x="connsiteX2893" y="connsiteY2893"/>
                    </a:cxn>
                    <a:cxn ang="0">
                      <a:pos x="connsiteX2894" y="connsiteY2894"/>
                    </a:cxn>
                    <a:cxn ang="0">
                      <a:pos x="connsiteX2895" y="connsiteY2895"/>
                    </a:cxn>
                    <a:cxn ang="0">
                      <a:pos x="connsiteX2896" y="connsiteY2896"/>
                    </a:cxn>
                    <a:cxn ang="0">
                      <a:pos x="connsiteX2897" y="connsiteY2897"/>
                    </a:cxn>
                    <a:cxn ang="0">
                      <a:pos x="connsiteX2898" y="connsiteY2898"/>
                    </a:cxn>
                    <a:cxn ang="0">
                      <a:pos x="connsiteX2899" y="connsiteY2899"/>
                    </a:cxn>
                    <a:cxn ang="0">
                      <a:pos x="connsiteX2900" y="connsiteY2900"/>
                    </a:cxn>
                    <a:cxn ang="0">
                      <a:pos x="connsiteX2901" y="connsiteY2901"/>
                    </a:cxn>
                    <a:cxn ang="0">
                      <a:pos x="connsiteX2902" y="connsiteY2902"/>
                    </a:cxn>
                    <a:cxn ang="0">
                      <a:pos x="connsiteX2903" y="connsiteY2903"/>
                    </a:cxn>
                    <a:cxn ang="0">
                      <a:pos x="connsiteX2904" y="connsiteY2904"/>
                    </a:cxn>
                    <a:cxn ang="0">
                      <a:pos x="connsiteX2905" y="connsiteY2905"/>
                    </a:cxn>
                    <a:cxn ang="0">
                      <a:pos x="connsiteX2906" y="connsiteY2906"/>
                    </a:cxn>
                    <a:cxn ang="0">
                      <a:pos x="connsiteX2907" y="connsiteY2907"/>
                    </a:cxn>
                    <a:cxn ang="0">
                      <a:pos x="connsiteX2908" y="connsiteY2908"/>
                    </a:cxn>
                    <a:cxn ang="0">
                      <a:pos x="connsiteX2909" y="connsiteY2909"/>
                    </a:cxn>
                    <a:cxn ang="0">
                      <a:pos x="connsiteX2910" y="connsiteY2910"/>
                    </a:cxn>
                    <a:cxn ang="0">
                      <a:pos x="connsiteX2911" y="connsiteY2911"/>
                    </a:cxn>
                    <a:cxn ang="0">
                      <a:pos x="connsiteX2912" y="connsiteY2912"/>
                    </a:cxn>
                    <a:cxn ang="0">
                      <a:pos x="connsiteX2913" y="connsiteY2913"/>
                    </a:cxn>
                    <a:cxn ang="0">
                      <a:pos x="connsiteX2914" y="connsiteY2914"/>
                    </a:cxn>
                    <a:cxn ang="0">
                      <a:pos x="connsiteX2915" y="connsiteY2915"/>
                    </a:cxn>
                    <a:cxn ang="0">
                      <a:pos x="connsiteX2916" y="connsiteY2916"/>
                    </a:cxn>
                    <a:cxn ang="0">
                      <a:pos x="connsiteX2917" y="connsiteY2917"/>
                    </a:cxn>
                    <a:cxn ang="0">
                      <a:pos x="connsiteX2918" y="connsiteY2918"/>
                    </a:cxn>
                    <a:cxn ang="0">
                      <a:pos x="connsiteX2919" y="connsiteY2919"/>
                    </a:cxn>
                    <a:cxn ang="0">
                      <a:pos x="connsiteX2920" y="connsiteY2920"/>
                    </a:cxn>
                    <a:cxn ang="0">
                      <a:pos x="connsiteX2921" y="connsiteY2921"/>
                    </a:cxn>
                    <a:cxn ang="0">
                      <a:pos x="connsiteX2922" y="connsiteY2922"/>
                    </a:cxn>
                    <a:cxn ang="0">
                      <a:pos x="connsiteX2923" y="connsiteY2923"/>
                    </a:cxn>
                    <a:cxn ang="0">
                      <a:pos x="connsiteX2924" y="connsiteY2924"/>
                    </a:cxn>
                    <a:cxn ang="0">
                      <a:pos x="connsiteX2925" y="connsiteY2925"/>
                    </a:cxn>
                    <a:cxn ang="0">
                      <a:pos x="connsiteX2926" y="connsiteY2926"/>
                    </a:cxn>
                    <a:cxn ang="0">
                      <a:pos x="connsiteX2927" y="connsiteY2927"/>
                    </a:cxn>
                    <a:cxn ang="0">
                      <a:pos x="connsiteX2928" y="connsiteY2928"/>
                    </a:cxn>
                    <a:cxn ang="0">
                      <a:pos x="connsiteX2929" y="connsiteY2929"/>
                    </a:cxn>
                    <a:cxn ang="0">
                      <a:pos x="connsiteX2930" y="connsiteY2930"/>
                    </a:cxn>
                    <a:cxn ang="0">
                      <a:pos x="connsiteX2931" y="connsiteY2931"/>
                    </a:cxn>
                    <a:cxn ang="0">
                      <a:pos x="connsiteX2932" y="connsiteY2932"/>
                    </a:cxn>
                    <a:cxn ang="0">
                      <a:pos x="connsiteX2933" y="connsiteY2933"/>
                    </a:cxn>
                    <a:cxn ang="0">
                      <a:pos x="connsiteX2934" y="connsiteY2934"/>
                    </a:cxn>
                    <a:cxn ang="0">
                      <a:pos x="connsiteX2935" y="connsiteY2935"/>
                    </a:cxn>
                    <a:cxn ang="0">
                      <a:pos x="connsiteX2936" y="connsiteY2936"/>
                    </a:cxn>
                    <a:cxn ang="0">
                      <a:pos x="connsiteX2937" y="connsiteY2937"/>
                    </a:cxn>
                    <a:cxn ang="0">
                      <a:pos x="connsiteX2938" y="connsiteY2938"/>
                    </a:cxn>
                    <a:cxn ang="0">
                      <a:pos x="connsiteX2939" y="connsiteY2939"/>
                    </a:cxn>
                    <a:cxn ang="0">
                      <a:pos x="connsiteX2940" y="connsiteY2940"/>
                    </a:cxn>
                    <a:cxn ang="0">
                      <a:pos x="connsiteX2941" y="connsiteY2941"/>
                    </a:cxn>
                    <a:cxn ang="0">
                      <a:pos x="connsiteX2942" y="connsiteY2942"/>
                    </a:cxn>
                    <a:cxn ang="0">
                      <a:pos x="connsiteX2943" y="connsiteY2943"/>
                    </a:cxn>
                    <a:cxn ang="0">
                      <a:pos x="connsiteX2944" y="connsiteY2944"/>
                    </a:cxn>
                    <a:cxn ang="0">
                      <a:pos x="connsiteX2945" y="connsiteY2945"/>
                    </a:cxn>
                    <a:cxn ang="0">
                      <a:pos x="connsiteX2946" y="connsiteY2946"/>
                    </a:cxn>
                    <a:cxn ang="0">
                      <a:pos x="connsiteX2947" y="connsiteY2947"/>
                    </a:cxn>
                    <a:cxn ang="0">
                      <a:pos x="connsiteX2948" y="connsiteY2948"/>
                    </a:cxn>
                    <a:cxn ang="0">
                      <a:pos x="connsiteX2949" y="connsiteY2949"/>
                    </a:cxn>
                    <a:cxn ang="0">
                      <a:pos x="connsiteX2950" y="connsiteY2950"/>
                    </a:cxn>
                    <a:cxn ang="0">
                      <a:pos x="connsiteX2951" y="connsiteY2951"/>
                    </a:cxn>
                    <a:cxn ang="0">
                      <a:pos x="connsiteX2952" y="connsiteY2952"/>
                    </a:cxn>
                    <a:cxn ang="0">
                      <a:pos x="connsiteX2953" y="connsiteY2953"/>
                    </a:cxn>
                    <a:cxn ang="0">
                      <a:pos x="connsiteX2954" y="connsiteY2954"/>
                    </a:cxn>
                    <a:cxn ang="0">
                      <a:pos x="connsiteX2955" y="connsiteY2955"/>
                    </a:cxn>
                    <a:cxn ang="0">
                      <a:pos x="connsiteX2956" y="connsiteY2956"/>
                    </a:cxn>
                    <a:cxn ang="0">
                      <a:pos x="connsiteX2957" y="connsiteY2957"/>
                    </a:cxn>
                    <a:cxn ang="0">
                      <a:pos x="connsiteX2958" y="connsiteY2958"/>
                    </a:cxn>
                    <a:cxn ang="0">
                      <a:pos x="connsiteX2959" y="connsiteY2959"/>
                    </a:cxn>
                    <a:cxn ang="0">
                      <a:pos x="connsiteX2960" y="connsiteY2960"/>
                    </a:cxn>
                    <a:cxn ang="0">
                      <a:pos x="connsiteX2961" y="connsiteY2961"/>
                    </a:cxn>
                    <a:cxn ang="0">
                      <a:pos x="connsiteX2962" y="connsiteY2962"/>
                    </a:cxn>
                    <a:cxn ang="0">
                      <a:pos x="connsiteX2963" y="connsiteY2963"/>
                    </a:cxn>
                    <a:cxn ang="0">
                      <a:pos x="connsiteX2964" y="connsiteY2964"/>
                    </a:cxn>
                    <a:cxn ang="0">
                      <a:pos x="connsiteX2965" y="connsiteY2965"/>
                    </a:cxn>
                    <a:cxn ang="0">
                      <a:pos x="connsiteX2966" y="connsiteY2966"/>
                    </a:cxn>
                    <a:cxn ang="0">
                      <a:pos x="connsiteX2967" y="connsiteY2967"/>
                    </a:cxn>
                    <a:cxn ang="0">
                      <a:pos x="connsiteX2968" y="connsiteY2968"/>
                    </a:cxn>
                    <a:cxn ang="0">
                      <a:pos x="connsiteX2969" y="connsiteY2969"/>
                    </a:cxn>
                    <a:cxn ang="0">
                      <a:pos x="connsiteX2970" y="connsiteY2970"/>
                    </a:cxn>
                    <a:cxn ang="0">
                      <a:pos x="connsiteX2971" y="connsiteY2971"/>
                    </a:cxn>
                    <a:cxn ang="0">
                      <a:pos x="connsiteX2972" y="connsiteY2972"/>
                    </a:cxn>
                    <a:cxn ang="0">
                      <a:pos x="connsiteX2973" y="connsiteY2973"/>
                    </a:cxn>
                    <a:cxn ang="0">
                      <a:pos x="connsiteX2974" y="connsiteY2974"/>
                    </a:cxn>
                    <a:cxn ang="0">
                      <a:pos x="connsiteX2975" y="connsiteY2975"/>
                    </a:cxn>
                    <a:cxn ang="0">
                      <a:pos x="connsiteX2976" y="connsiteY2976"/>
                    </a:cxn>
                    <a:cxn ang="0">
                      <a:pos x="connsiteX2977" y="connsiteY2977"/>
                    </a:cxn>
                    <a:cxn ang="0">
                      <a:pos x="connsiteX2978" y="connsiteY2978"/>
                    </a:cxn>
                    <a:cxn ang="0">
                      <a:pos x="connsiteX2979" y="connsiteY2979"/>
                    </a:cxn>
                    <a:cxn ang="0">
                      <a:pos x="connsiteX2980" y="connsiteY2980"/>
                    </a:cxn>
                    <a:cxn ang="0">
                      <a:pos x="connsiteX2981" y="connsiteY2981"/>
                    </a:cxn>
                    <a:cxn ang="0">
                      <a:pos x="connsiteX2982" y="connsiteY2982"/>
                    </a:cxn>
                    <a:cxn ang="0">
                      <a:pos x="connsiteX2983" y="connsiteY2983"/>
                    </a:cxn>
                    <a:cxn ang="0">
                      <a:pos x="connsiteX2984" y="connsiteY2984"/>
                    </a:cxn>
                    <a:cxn ang="0">
                      <a:pos x="connsiteX2985" y="connsiteY2985"/>
                    </a:cxn>
                    <a:cxn ang="0">
                      <a:pos x="connsiteX2986" y="connsiteY2986"/>
                    </a:cxn>
                    <a:cxn ang="0">
                      <a:pos x="connsiteX2987" y="connsiteY2987"/>
                    </a:cxn>
                    <a:cxn ang="0">
                      <a:pos x="connsiteX2988" y="connsiteY2988"/>
                    </a:cxn>
                    <a:cxn ang="0">
                      <a:pos x="connsiteX2989" y="connsiteY2989"/>
                    </a:cxn>
                    <a:cxn ang="0">
                      <a:pos x="connsiteX2990" y="connsiteY2990"/>
                    </a:cxn>
                    <a:cxn ang="0">
                      <a:pos x="connsiteX2991" y="connsiteY2991"/>
                    </a:cxn>
                    <a:cxn ang="0">
                      <a:pos x="connsiteX2992" y="connsiteY2992"/>
                    </a:cxn>
                    <a:cxn ang="0">
                      <a:pos x="connsiteX2993" y="connsiteY2993"/>
                    </a:cxn>
                    <a:cxn ang="0">
                      <a:pos x="connsiteX2994" y="connsiteY2994"/>
                    </a:cxn>
                    <a:cxn ang="0">
                      <a:pos x="connsiteX2995" y="connsiteY2995"/>
                    </a:cxn>
                    <a:cxn ang="0">
                      <a:pos x="connsiteX2996" y="connsiteY2996"/>
                    </a:cxn>
                    <a:cxn ang="0">
                      <a:pos x="connsiteX2997" y="connsiteY2997"/>
                    </a:cxn>
                    <a:cxn ang="0">
                      <a:pos x="connsiteX2998" y="connsiteY2998"/>
                    </a:cxn>
                    <a:cxn ang="0">
                      <a:pos x="connsiteX2999" y="connsiteY2999"/>
                    </a:cxn>
                    <a:cxn ang="0">
                      <a:pos x="connsiteX3000" y="connsiteY3000"/>
                    </a:cxn>
                    <a:cxn ang="0">
                      <a:pos x="connsiteX3001" y="connsiteY3001"/>
                    </a:cxn>
                    <a:cxn ang="0">
                      <a:pos x="connsiteX3002" y="connsiteY3002"/>
                    </a:cxn>
                    <a:cxn ang="0">
                      <a:pos x="connsiteX3003" y="connsiteY3003"/>
                    </a:cxn>
                    <a:cxn ang="0">
                      <a:pos x="connsiteX3004" y="connsiteY3004"/>
                    </a:cxn>
                    <a:cxn ang="0">
                      <a:pos x="connsiteX3005" y="connsiteY3005"/>
                    </a:cxn>
                    <a:cxn ang="0">
                      <a:pos x="connsiteX3006" y="connsiteY3006"/>
                    </a:cxn>
                    <a:cxn ang="0">
                      <a:pos x="connsiteX3007" y="connsiteY3007"/>
                    </a:cxn>
                    <a:cxn ang="0">
                      <a:pos x="connsiteX3008" y="connsiteY3008"/>
                    </a:cxn>
                    <a:cxn ang="0">
                      <a:pos x="connsiteX3009" y="connsiteY3009"/>
                    </a:cxn>
                    <a:cxn ang="0">
                      <a:pos x="connsiteX3010" y="connsiteY3010"/>
                    </a:cxn>
                    <a:cxn ang="0">
                      <a:pos x="connsiteX3011" y="connsiteY3011"/>
                    </a:cxn>
                    <a:cxn ang="0">
                      <a:pos x="connsiteX3012" y="connsiteY3012"/>
                    </a:cxn>
                    <a:cxn ang="0">
                      <a:pos x="connsiteX3013" y="connsiteY3013"/>
                    </a:cxn>
                    <a:cxn ang="0">
                      <a:pos x="connsiteX3014" y="connsiteY3014"/>
                    </a:cxn>
                    <a:cxn ang="0">
                      <a:pos x="connsiteX3015" y="connsiteY3015"/>
                    </a:cxn>
                    <a:cxn ang="0">
                      <a:pos x="connsiteX3016" y="connsiteY3016"/>
                    </a:cxn>
                    <a:cxn ang="0">
                      <a:pos x="connsiteX3017" y="connsiteY3017"/>
                    </a:cxn>
                    <a:cxn ang="0">
                      <a:pos x="connsiteX3018" y="connsiteY3018"/>
                    </a:cxn>
                    <a:cxn ang="0">
                      <a:pos x="connsiteX3019" y="connsiteY3019"/>
                    </a:cxn>
                    <a:cxn ang="0">
                      <a:pos x="connsiteX3020" y="connsiteY3020"/>
                    </a:cxn>
                    <a:cxn ang="0">
                      <a:pos x="connsiteX3021" y="connsiteY3021"/>
                    </a:cxn>
                    <a:cxn ang="0">
                      <a:pos x="connsiteX3022" y="connsiteY3022"/>
                    </a:cxn>
                    <a:cxn ang="0">
                      <a:pos x="connsiteX3023" y="connsiteY3023"/>
                    </a:cxn>
                    <a:cxn ang="0">
                      <a:pos x="connsiteX3024" y="connsiteY3024"/>
                    </a:cxn>
                    <a:cxn ang="0">
                      <a:pos x="connsiteX3025" y="connsiteY3025"/>
                    </a:cxn>
                    <a:cxn ang="0">
                      <a:pos x="connsiteX3026" y="connsiteY3026"/>
                    </a:cxn>
                    <a:cxn ang="0">
                      <a:pos x="connsiteX3027" y="connsiteY3027"/>
                    </a:cxn>
                    <a:cxn ang="0">
                      <a:pos x="connsiteX3028" y="connsiteY3028"/>
                    </a:cxn>
                    <a:cxn ang="0">
                      <a:pos x="connsiteX3029" y="connsiteY3029"/>
                    </a:cxn>
                    <a:cxn ang="0">
                      <a:pos x="connsiteX3030" y="connsiteY3030"/>
                    </a:cxn>
                    <a:cxn ang="0">
                      <a:pos x="connsiteX3031" y="connsiteY3031"/>
                    </a:cxn>
                    <a:cxn ang="0">
                      <a:pos x="connsiteX3032" y="connsiteY3032"/>
                    </a:cxn>
                    <a:cxn ang="0">
                      <a:pos x="connsiteX3033" y="connsiteY3033"/>
                    </a:cxn>
                    <a:cxn ang="0">
                      <a:pos x="connsiteX3034" y="connsiteY3034"/>
                    </a:cxn>
                    <a:cxn ang="0">
                      <a:pos x="connsiteX3035" y="connsiteY3035"/>
                    </a:cxn>
                    <a:cxn ang="0">
                      <a:pos x="connsiteX3036" y="connsiteY3036"/>
                    </a:cxn>
                    <a:cxn ang="0">
                      <a:pos x="connsiteX3037" y="connsiteY3037"/>
                    </a:cxn>
                    <a:cxn ang="0">
                      <a:pos x="connsiteX3038" y="connsiteY3038"/>
                    </a:cxn>
                    <a:cxn ang="0">
                      <a:pos x="connsiteX3039" y="connsiteY3039"/>
                    </a:cxn>
                    <a:cxn ang="0">
                      <a:pos x="connsiteX3040" y="connsiteY3040"/>
                    </a:cxn>
                    <a:cxn ang="0">
                      <a:pos x="connsiteX3041" y="connsiteY3041"/>
                    </a:cxn>
                    <a:cxn ang="0">
                      <a:pos x="connsiteX3042" y="connsiteY3042"/>
                    </a:cxn>
                    <a:cxn ang="0">
                      <a:pos x="connsiteX3043" y="connsiteY3043"/>
                    </a:cxn>
                    <a:cxn ang="0">
                      <a:pos x="connsiteX3044" y="connsiteY3044"/>
                    </a:cxn>
                    <a:cxn ang="0">
                      <a:pos x="connsiteX3045" y="connsiteY3045"/>
                    </a:cxn>
                    <a:cxn ang="0">
                      <a:pos x="connsiteX3046" y="connsiteY3046"/>
                    </a:cxn>
                    <a:cxn ang="0">
                      <a:pos x="connsiteX3047" y="connsiteY3047"/>
                    </a:cxn>
                    <a:cxn ang="0">
                      <a:pos x="connsiteX3048" y="connsiteY3048"/>
                    </a:cxn>
                    <a:cxn ang="0">
                      <a:pos x="connsiteX3049" y="connsiteY3049"/>
                    </a:cxn>
                    <a:cxn ang="0">
                      <a:pos x="connsiteX3050" y="connsiteY3050"/>
                    </a:cxn>
                    <a:cxn ang="0">
                      <a:pos x="connsiteX3051" y="connsiteY3051"/>
                    </a:cxn>
                    <a:cxn ang="0">
                      <a:pos x="connsiteX3052" y="connsiteY3052"/>
                    </a:cxn>
                    <a:cxn ang="0">
                      <a:pos x="connsiteX3053" y="connsiteY3053"/>
                    </a:cxn>
                    <a:cxn ang="0">
                      <a:pos x="connsiteX3054" y="connsiteY3054"/>
                    </a:cxn>
                    <a:cxn ang="0">
                      <a:pos x="connsiteX3055" y="connsiteY3055"/>
                    </a:cxn>
                    <a:cxn ang="0">
                      <a:pos x="connsiteX3056" y="connsiteY3056"/>
                    </a:cxn>
                    <a:cxn ang="0">
                      <a:pos x="connsiteX3057" y="connsiteY3057"/>
                    </a:cxn>
                    <a:cxn ang="0">
                      <a:pos x="connsiteX3058" y="connsiteY3058"/>
                    </a:cxn>
                    <a:cxn ang="0">
                      <a:pos x="connsiteX3059" y="connsiteY3059"/>
                    </a:cxn>
                    <a:cxn ang="0">
                      <a:pos x="connsiteX3060" y="connsiteY3060"/>
                    </a:cxn>
                    <a:cxn ang="0">
                      <a:pos x="connsiteX3061" y="connsiteY3061"/>
                    </a:cxn>
                    <a:cxn ang="0">
                      <a:pos x="connsiteX3062" y="connsiteY3062"/>
                    </a:cxn>
                    <a:cxn ang="0">
                      <a:pos x="connsiteX3063" y="connsiteY3063"/>
                    </a:cxn>
                    <a:cxn ang="0">
                      <a:pos x="connsiteX3064" y="connsiteY3064"/>
                    </a:cxn>
                    <a:cxn ang="0">
                      <a:pos x="connsiteX3065" y="connsiteY3065"/>
                    </a:cxn>
                    <a:cxn ang="0">
                      <a:pos x="connsiteX3066" y="connsiteY3066"/>
                    </a:cxn>
                    <a:cxn ang="0">
                      <a:pos x="connsiteX3067" y="connsiteY3067"/>
                    </a:cxn>
                    <a:cxn ang="0">
                      <a:pos x="connsiteX3068" y="connsiteY3068"/>
                    </a:cxn>
                    <a:cxn ang="0">
                      <a:pos x="connsiteX3069" y="connsiteY3069"/>
                    </a:cxn>
                    <a:cxn ang="0">
                      <a:pos x="connsiteX3070" y="connsiteY3070"/>
                    </a:cxn>
                    <a:cxn ang="0">
                      <a:pos x="connsiteX3071" y="connsiteY3071"/>
                    </a:cxn>
                    <a:cxn ang="0">
                      <a:pos x="connsiteX3072" y="connsiteY3072"/>
                    </a:cxn>
                    <a:cxn ang="0">
                      <a:pos x="connsiteX3073" y="connsiteY3073"/>
                    </a:cxn>
                    <a:cxn ang="0">
                      <a:pos x="connsiteX3074" y="connsiteY3074"/>
                    </a:cxn>
                    <a:cxn ang="0">
                      <a:pos x="connsiteX3075" y="connsiteY3075"/>
                    </a:cxn>
                    <a:cxn ang="0">
                      <a:pos x="connsiteX3076" y="connsiteY3076"/>
                    </a:cxn>
                    <a:cxn ang="0">
                      <a:pos x="connsiteX3077" y="connsiteY3077"/>
                    </a:cxn>
                    <a:cxn ang="0">
                      <a:pos x="connsiteX3078" y="connsiteY3078"/>
                    </a:cxn>
                    <a:cxn ang="0">
                      <a:pos x="connsiteX3079" y="connsiteY3079"/>
                    </a:cxn>
                    <a:cxn ang="0">
                      <a:pos x="connsiteX3080" y="connsiteY3080"/>
                    </a:cxn>
                    <a:cxn ang="0">
                      <a:pos x="connsiteX3081" y="connsiteY3081"/>
                    </a:cxn>
                    <a:cxn ang="0">
                      <a:pos x="connsiteX3082" y="connsiteY3082"/>
                    </a:cxn>
                    <a:cxn ang="0">
                      <a:pos x="connsiteX3083" y="connsiteY3083"/>
                    </a:cxn>
                    <a:cxn ang="0">
                      <a:pos x="connsiteX3084" y="connsiteY3084"/>
                    </a:cxn>
                    <a:cxn ang="0">
                      <a:pos x="connsiteX3085" y="connsiteY3085"/>
                    </a:cxn>
                    <a:cxn ang="0">
                      <a:pos x="connsiteX3086" y="connsiteY3086"/>
                    </a:cxn>
                    <a:cxn ang="0">
                      <a:pos x="connsiteX3087" y="connsiteY3087"/>
                    </a:cxn>
                    <a:cxn ang="0">
                      <a:pos x="connsiteX3088" y="connsiteY3088"/>
                    </a:cxn>
                    <a:cxn ang="0">
                      <a:pos x="connsiteX3089" y="connsiteY3089"/>
                    </a:cxn>
                    <a:cxn ang="0">
                      <a:pos x="connsiteX3090" y="connsiteY3090"/>
                    </a:cxn>
                    <a:cxn ang="0">
                      <a:pos x="connsiteX3091" y="connsiteY3091"/>
                    </a:cxn>
                    <a:cxn ang="0">
                      <a:pos x="connsiteX3092" y="connsiteY3092"/>
                    </a:cxn>
                    <a:cxn ang="0">
                      <a:pos x="connsiteX3093" y="connsiteY3093"/>
                    </a:cxn>
                    <a:cxn ang="0">
                      <a:pos x="connsiteX3094" y="connsiteY3094"/>
                    </a:cxn>
                    <a:cxn ang="0">
                      <a:pos x="connsiteX3095" y="connsiteY3095"/>
                    </a:cxn>
                    <a:cxn ang="0">
                      <a:pos x="connsiteX3096" y="connsiteY3096"/>
                    </a:cxn>
                    <a:cxn ang="0">
                      <a:pos x="connsiteX3097" y="connsiteY3097"/>
                    </a:cxn>
                    <a:cxn ang="0">
                      <a:pos x="connsiteX3098" y="connsiteY3098"/>
                    </a:cxn>
                    <a:cxn ang="0">
                      <a:pos x="connsiteX3099" y="connsiteY3099"/>
                    </a:cxn>
                    <a:cxn ang="0">
                      <a:pos x="connsiteX3100" y="connsiteY3100"/>
                    </a:cxn>
                    <a:cxn ang="0">
                      <a:pos x="connsiteX3101" y="connsiteY3101"/>
                    </a:cxn>
                    <a:cxn ang="0">
                      <a:pos x="connsiteX3102" y="connsiteY3102"/>
                    </a:cxn>
                    <a:cxn ang="0">
                      <a:pos x="connsiteX3103" y="connsiteY3103"/>
                    </a:cxn>
                    <a:cxn ang="0">
                      <a:pos x="connsiteX3104" y="connsiteY3104"/>
                    </a:cxn>
                    <a:cxn ang="0">
                      <a:pos x="connsiteX3105" y="connsiteY3105"/>
                    </a:cxn>
                    <a:cxn ang="0">
                      <a:pos x="connsiteX3106" y="connsiteY3106"/>
                    </a:cxn>
                    <a:cxn ang="0">
                      <a:pos x="connsiteX3107" y="connsiteY3107"/>
                    </a:cxn>
                    <a:cxn ang="0">
                      <a:pos x="connsiteX3108" y="connsiteY3108"/>
                    </a:cxn>
                    <a:cxn ang="0">
                      <a:pos x="connsiteX3109" y="connsiteY3109"/>
                    </a:cxn>
                    <a:cxn ang="0">
                      <a:pos x="connsiteX3110" y="connsiteY3110"/>
                    </a:cxn>
                    <a:cxn ang="0">
                      <a:pos x="connsiteX3111" y="connsiteY3111"/>
                    </a:cxn>
                    <a:cxn ang="0">
                      <a:pos x="connsiteX3112" y="connsiteY3112"/>
                    </a:cxn>
                    <a:cxn ang="0">
                      <a:pos x="connsiteX3113" y="connsiteY3113"/>
                    </a:cxn>
                    <a:cxn ang="0">
                      <a:pos x="connsiteX3114" y="connsiteY3114"/>
                    </a:cxn>
                    <a:cxn ang="0">
                      <a:pos x="connsiteX3115" y="connsiteY3115"/>
                    </a:cxn>
                    <a:cxn ang="0">
                      <a:pos x="connsiteX3116" y="connsiteY3116"/>
                    </a:cxn>
                    <a:cxn ang="0">
                      <a:pos x="connsiteX3117" y="connsiteY3117"/>
                    </a:cxn>
                    <a:cxn ang="0">
                      <a:pos x="connsiteX3118" y="connsiteY3118"/>
                    </a:cxn>
                    <a:cxn ang="0">
                      <a:pos x="connsiteX3119" y="connsiteY3119"/>
                    </a:cxn>
                    <a:cxn ang="0">
                      <a:pos x="connsiteX3120" y="connsiteY3120"/>
                    </a:cxn>
                    <a:cxn ang="0">
                      <a:pos x="connsiteX3121" y="connsiteY3121"/>
                    </a:cxn>
                    <a:cxn ang="0">
                      <a:pos x="connsiteX3122" y="connsiteY3122"/>
                    </a:cxn>
                    <a:cxn ang="0">
                      <a:pos x="connsiteX3123" y="connsiteY3123"/>
                    </a:cxn>
                    <a:cxn ang="0">
                      <a:pos x="connsiteX3124" y="connsiteY3124"/>
                    </a:cxn>
                    <a:cxn ang="0">
                      <a:pos x="connsiteX3125" y="connsiteY3125"/>
                    </a:cxn>
                    <a:cxn ang="0">
                      <a:pos x="connsiteX3126" y="connsiteY3126"/>
                    </a:cxn>
                    <a:cxn ang="0">
                      <a:pos x="connsiteX3127" y="connsiteY3127"/>
                    </a:cxn>
                    <a:cxn ang="0">
                      <a:pos x="connsiteX3128" y="connsiteY3128"/>
                    </a:cxn>
                    <a:cxn ang="0">
                      <a:pos x="connsiteX3129" y="connsiteY3129"/>
                    </a:cxn>
                    <a:cxn ang="0">
                      <a:pos x="connsiteX3130" y="connsiteY3130"/>
                    </a:cxn>
                    <a:cxn ang="0">
                      <a:pos x="connsiteX3131" y="connsiteY3131"/>
                    </a:cxn>
                    <a:cxn ang="0">
                      <a:pos x="connsiteX3132" y="connsiteY3132"/>
                    </a:cxn>
                    <a:cxn ang="0">
                      <a:pos x="connsiteX3133" y="connsiteY3133"/>
                    </a:cxn>
                    <a:cxn ang="0">
                      <a:pos x="connsiteX3134" y="connsiteY3134"/>
                    </a:cxn>
                    <a:cxn ang="0">
                      <a:pos x="connsiteX3135" y="connsiteY3135"/>
                    </a:cxn>
                    <a:cxn ang="0">
                      <a:pos x="connsiteX3136" y="connsiteY3136"/>
                    </a:cxn>
                    <a:cxn ang="0">
                      <a:pos x="connsiteX3137" y="connsiteY3137"/>
                    </a:cxn>
                    <a:cxn ang="0">
                      <a:pos x="connsiteX3138" y="connsiteY3138"/>
                    </a:cxn>
                    <a:cxn ang="0">
                      <a:pos x="connsiteX3139" y="connsiteY3139"/>
                    </a:cxn>
                    <a:cxn ang="0">
                      <a:pos x="connsiteX3140" y="connsiteY3140"/>
                    </a:cxn>
                    <a:cxn ang="0">
                      <a:pos x="connsiteX3141" y="connsiteY3141"/>
                    </a:cxn>
                    <a:cxn ang="0">
                      <a:pos x="connsiteX3142" y="connsiteY3142"/>
                    </a:cxn>
                    <a:cxn ang="0">
                      <a:pos x="connsiteX3143" y="connsiteY3143"/>
                    </a:cxn>
                    <a:cxn ang="0">
                      <a:pos x="connsiteX3144" y="connsiteY3144"/>
                    </a:cxn>
                    <a:cxn ang="0">
                      <a:pos x="connsiteX3145" y="connsiteY3145"/>
                    </a:cxn>
                    <a:cxn ang="0">
                      <a:pos x="connsiteX3146" y="connsiteY3146"/>
                    </a:cxn>
                    <a:cxn ang="0">
                      <a:pos x="connsiteX3147" y="connsiteY3147"/>
                    </a:cxn>
                    <a:cxn ang="0">
                      <a:pos x="connsiteX3148" y="connsiteY3148"/>
                    </a:cxn>
                    <a:cxn ang="0">
                      <a:pos x="connsiteX3149" y="connsiteY3149"/>
                    </a:cxn>
                    <a:cxn ang="0">
                      <a:pos x="connsiteX3150" y="connsiteY3150"/>
                    </a:cxn>
                    <a:cxn ang="0">
                      <a:pos x="connsiteX3151" y="connsiteY3151"/>
                    </a:cxn>
                    <a:cxn ang="0">
                      <a:pos x="connsiteX3152" y="connsiteY3152"/>
                    </a:cxn>
                    <a:cxn ang="0">
                      <a:pos x="connsiteX3153" y="connsiteY3153"/>
                    </a:cxn>
                    <a:cxn ang="0">
                      <a:pos x="connsiteX3154" y="connsiteY3154"/>
                    </a:cxn>
                    <a:cxn ang="0">
                      <a:pos x="connsiteX3155" y="connsiteY3155"/>
                    </a:cxn>
                    <a:cxn ang="0">
                      <a:pos x="connsiteX3156" y="connsiteY3156"/>
                    </a:cxn>
                    <a:cxn ang="0">
                      <a:pos x="connsiteX3157" y="connsiteY3157"/>
                    </a:cxn>
                    <a:cxn ang="0">
                      <a:pos x="connsiteX3158" y="connsiteY3158"/>
                    </a:cxn>
                    <a:cxn ang="0">
                      <a:pos x="connsiteX3159" y="connsiteY3159"/>
                    </a:cxn>
                    <a:cxn ang="0">
                      <a:pos x="connsiteX3160" y="connsiteY3160"/>
                    </a:cxn>
                    <a:cxn ang="0">
                      <a:pos x="connsiteX3161" y="connsiteY3161"/>
                    </a:cxn>
                    <a:cxn ang="0">
                      <a:pos x="connsiteX3162" y="connsiteY3162"/>
                    </a:cxn>
                    <a:cxn ang="0">
                      <a:pos x="connsiteX3163" y="connsiteY3163"/>
                    </a:cxn>
                    <a:cxn ang="0">
                      <a:pos x="connsiteX3164" y="connsiteY3164"/>
                    </a:cxn>
                    <a:cxn ang="0">
                      <a:pos x="connsiteX3165" y="connsiteY3165"/>
                    </a:cxn>
                    <a:cxn ang="0">
                      <a:pos x="connsiteX3166" y="connsiteY3166"/>
                    </a:cxn>
                    <a:cxn ang="0">
                      <a:pos x="connsiteX3167" y="connsiteY3167"/>
                    </a:cxn>
                    <a:cxn ang="0">
                      <a:pos x="connsiteX3168" y="connsiteY3168"/>
                    </a:cxn>
                    <a:cxn ang="0">
                      <a:pos x="connsiteX3169" y="connsiteY3169"/>
                    </a:cxn>
                    <a:cxn ang="0">
                      <a:pos x="connsiteX3170" y="connsiteY3170"/>
                    </a:cxn>
                    <a:cxn ang="0">
                      <a:pos x="connsiteX3171" y="connsiteY3171"/>
                    </a:cxn>
                    <a:cxn ang="0">
                      <a:pos x="connsiteX3172" y="connsiteY3172"/>
                    </a:cxn>
                    <a:cxn ang="0">
                      <a:pos x="connsiteX3173" y="connsiteY3173"/>
                    </a:cxn>
                    <a:cxn ang="0">
                      <a:pos x="connsiteX3174" y="connsiteY3174"/>
                    </a:cxn>
                    <a:cxn ang="0">
                      <a:pos x="connsiteX3175" y="connsiteY3175"/>
                    </a:cxn>
                    <a:cxn ang="0">
                      <a:pos x="connsiteX3176" y="connsiteY3176"/>
                    </a:cxn>
                    <a:cxn ang="0">
                      <a:pos x="connsiteX3177" y="connsiteY3177"/>
                    </a:cxn>
                    <a:cxn ang="0">
                      <a:pos x="connsiteX3178" y="connsiteY3178"/>
                    </a:cxn>
                    <a:cxn ang="0">
                      <a:pos x="connsiteX3179" y="connsiteY3179"/>
                    </a:cxn>
                    <a:cxn ang="0">
                      <a:pos x="connsiteX3180" y="connsiteY3180"/>
                    </a:cxn>
                    <a:cxn ang="0">
                      <a:pos x="connsiteX3181" y="connsiteY3181"/>
                    </a:cxn>
                    <a:cxn ang="0">
                      <a:pos x="connsiteX3182" y="connsiteY3182"/>
                    </a:cxn>
                    <a:cxn ang="0">
                      <a:pos x="connsiteX3183" y="connsiteY3183"/>
                    </a:cxn>
                    <a:cxn ang="0">
                      <a:pos x="connsiteX3184" y="connsiteY3184"/>
                    </a:cxn>
                    <a:cxn ang="0">
                      <a:pos x="connsiteX3185" y="connsiteY3185"/>
                    </a:cxn>
                    <a:cxn ang="0">
                      <a:pos x="connsiteX3186" y="connsiteY3186"/>
                    </a:cxn>
                    <a:cxn ang="0">
                      <a:pos x="connsiteX3187" y="connsiteY3187"/>
                    </a:cxn>
                    <a:cxn ang="0">
                      <a:pos x="connsiteX3188" y="connsiteY3188"/>
                    </a:cxn>
                    <a:cxn ang="0">
                      <a:pos x="connsiteX3189" y="connsiteY3189"/>
                    </a:cxn>
                    <a:cxn ang="0">
                      <a:pos x="connsiteX3190" y="connsiteY3190"/>
                    </a:cxn>
                    <a:cxn ang="0">
                      <a:pos x="connsiteX3191" y="connsiteY3191"/>
                    </a:cxn>
                    <a:cxn ang="0">
                      <a:pos x="connsiteX3192" y="connsiteY3192"/>
                    </a:cxn>
                    <a:cxn ang="0">
                      <a:pos x="connsiteX3193" y="connsiteY3193"/>
                    </a:cxn>
                    <a:cxn ang="0">
                      <a:pos x="connsiteX3194" y="connsiteY3194"/>
                    </a:cxn>
                    <a:cxn ang="0">
                      <a:pos x="connsiteX3195" y="connsiteY3195"/>
                    </a:cxn>
                    <a:cxn ang="0">
                      <a:pos x="connsiteX3196" y="connsiteY3196"/>
                    </a:cxn>
                    <a:cxn ang="0">
                      <a:pos x="connsiteX3197" y="connsiteY3197"/>
                    </a:cxn>
                    <a:cxn ang="0">
                      <a:pos x="connsiteX3198" y="connsiteY3198"/>
                    </a:cxn>
                    <a:cxn ang="0">
                      <a:pos x="connsiteX3199" y="connsiteY3199"/>
                    </a:cxn>
                    <a:cxn ang="0">
                      <a:pos x="connsiteX3200" y="connsiteY3200"/>
                    </a:cxn>
                    <a:cxn ang="0">
                      <a:pos x="connsiteX3201" y="connsiteY3201"/>
                    </a:cxn>
                    <a:cxn ang="0">
                      <a:pos x="connsiteX3202" y="connsiteY3202"/>
                    </a:cxn>
                    <a:cxn ang="0">
                      <a:pos x="connsiteX3203" y="connsiteY3203"/>
                    </a:cxn>
                    <a:cxn ang="0">
                      <a:pos x="connsiteX3204" y="connsiteY3204"/>
                    </a:cxn>
                    <a:cxn ang="0">
                      <a:pos x="connsiteX3205" y="connsiteY3205"/>
                    </a:cxn>
                    <a:cxn ang="0">
                      <a:pos x="connsiteX3206" y="connsiteY3206"/>
                    </a:cxn>
                    <a:cxn ang="0">
                      <a:pos x="connsiteX3207" y="connsiteY3207"/>
                    </a:cxn>
                    <a:cxn ang="0">
                      <a:pos x="connsiteX3208" y="connsiteY3208"/>
                    </a:cxn>
                    <a:cxn ang="0">
                      <a:pos x="connsiteX3209" y="connsiteY3209"/>
                    </a:cxn>
                    <a:cxn ang="0">
                      <a:pos x="connsiteX3210" y="connsiteY3210"/>
                    </a:cxn>
                    <a:cxn ang="0">
                      <a:pos x="connsiteX3211" y="connsiteY3211"/>
                    </a:cxn>
                    <a:cxn ang="0">
                      <a:pos x="connsiteX3212" y="connsiteY3212"/>
                    </a:cxn>
                    <a:cxn ang="0">
                      <a:pos x="connsiteX3213" y="connsiteY3213"/>
                    </a:cxn>
                    <a:cxn ang="0">
                      <a:pos x="connsiteX3214" y="connsiteY3214"/>
                    </a:cxn>
                    <a:cxn ang="0">
                      <a:pos x="connsiteX3215" y="connsiteY3215"/>
                    </a:cxn>
                    <a:cxn ang="0">
                      <a:pos x="connsiteX3216" y="connsiteY3216"/>
                    </a:cxn>
                    <a:cxn ang="0">
                      <a:pos x="connsiteX3217" y="connsiteY3217"/>
                    </a:cxn>
                    <a:cxn ang="0">
                      <a:pos x="connsiteX3218" y="connsiteY3218"/>
                    </a:cxn>
                    <a:cxn ang="0">
                      <a:pos x="connsiteX3219" y="connsiteY3219"/>
                    </a:cxn>
                    <a:cxn ang="0">
                      <a:pos x="connsiteX3220" y="connsiteY3220"/>
                    </a:cxn>
                    <a:cxn ang="0">
                      <a:pos x="connsiteX3221" y="connsiteY3221"/>
                    </a:cxn>
                    <a:cxn ang="0">
                      <a:pos x="connsiteX3222" y="connsiteY3222"/>
                    </a:cxn>
                    <a:cxn ang="0">
                      <a:pos x="connsiteX3223" y="connsiteY3223"/>
                    </a:cxn>
                    <a:cxn ang="0">
                      <a:pos x="connsiteX3224" y="connsiteY3224"/>
                    </a:cxn>
                    <a:cxn ang="0">
                      <a:pos x="connsiteX3225" y="connsiteY3225"/>
                    </a:cxn>
                    <a:cxn ang="0">
                      <a:pos x="connsiteX3226" y="connsiteY3226"/>
                    </a:cxn>
                    <a:cxn ang="0">
                      <a:pos x="connsiteX3227" y="connsiteY3227"/>
                    </a:cxn>
                    <a:cxn ang="0">
                      <a:pos x="connsiteX3228" y="connsiteY3228"/>
                    </a:cxn>
                    <a:cxn ang="0">
                      <a:pos x="connsiteX3229" y="connsiteY3229"/>
                    </a:cxn>
                    <a:cxn ang="0">
                      <a:pos x="connsiteX3230" y="connsiteY3230"/>
                    </a:cxn>
                    <a:cxn ang="0">
                      <a:pos x="connsiteX3231" y="connsiteY3231"/>
                    </a:cxn>
                    <a:cxn ang="0">
                      <a:pos x="connsiteX3232" y="connsiteY3232"/>
                    </a:cxn>
                    <a:cxn ang="0">
                      <a:pos x="connsiteX3233" y="connsiteY3233"/>
                    </a:cxn>
                    <a:cxn ang="0">
                      <a:pos x="connsiteX3234" y="connsiteY3234"/>
                    </a:cxn>
                    <a:cxn ang="0">
                      <a:pos x="connsiteX3235" y="connsiteY3235"/>
                    </a:cxn>
                    <a:cxn ang="0">
                      <a:pos x="connsiteX3236" y="connsiteY3236"/>
                    </a:cxn>
                    <a:cxn ang="0">
                      <a:pos x="connsiteX3237" y="connsiteY3237"/>
                    </a:cxn>
                    <a:cxn ang="0">
                      <a:pos x="connsiteX3238" y="connsiteY3238"/>
                    </a:cxn>
                    <a:cxn ang="0">
                      <a:pos x="connsiteX3239" y="connsiteY3239"/>
                    </a:cxn>
                    <a:cxn ang="0">
                      <a:pos x="connsiteX3240" y="connsiteY3240"/>
                    </a:cxn>
                    <a:cxn ang="0">
                      <a:pos x="connsiteX3241" y="connsiteY3241"/>
                    </a:cxn>
                    <a:cxn ang="0">
                      <a:pos x="connsiteX3242" y="connsiteY3242"/>
                    </a:cxn>
                    <a:cxn ang="0">
                      <a:pos x="connsiteX3243" y="connsiteY3243"/>
                    </a:cxn>
                    <a:cxn ang="0">
                      <a:pos x="connsiteX3244" y="connsiteY3244"/>
                    </a:cxn>
                    <a:cxn ang="0">
                      <a:pos x="connsiteX3245" y="connsiteY3245"/>
                    </a:cxn>
                    <a:cxn ang="0">
                      <a:pos x="connsiteX3246" y="connsiteY3246"/>
                    </a:cxn>
                    <a:cxn ang="0">
                      <a:pos x="connsiteX3247" y="connsiteY3247"/>
                    </a:cxn>
                    <a:cxn ang="0">
                      <a:pos x="connsiteX3248" y="connsiteY3248"/>
                    </a:cxn>
                    <a:cxn ang="0">
                      <a:pos x="connsiteX3249" y="connsiteY3249"/>
                    </a:cxn>
                    <a:cxn ang="0">
                      <a:pos x="connsiteX3250" y="connsiteY3250"/>
                    </a:cxn>
                    <a:cxn ang="0">
                      <a:pos x="connsiteX3251" y="connsiteY3251"/>
                    </a:cxn>
                    <a:cxn ang="0">
                      <a:pos x="connsiteX3252" y="connsiteY3252"/>
                    </a:cxn>
                    <a:cxn ang="0">
                      <a:pos x="connsiteX3253" y="connsiteY3253"/>
                    </a:cxn>
                    <a:cxn ang="0">
                      <a:pos x="connsiteX3254" y="connsiteY3254"/>
                    </a:cxn>
                    <a:cxn ang="0">
                      <a:pos x="connsiteX3255" y="connsiteY3255"/>
                    </a:cxn>
                    <a:cxn ang="0">
                      <a:pos x="connsiteX3256" y="connsiteY3256"/>
                    </a:cxn>
                    <a:cxn ang="0">
                      <a:pos x="connsiteX3257" y="connsiteY3257"/>
                    </a:cxn>
                    <a:cxn ang="0">
                      <a:pos x="connsiteX3258" y="connsiteY3258"/>
                    </a:cxn>
                    <a:cxn ang="0">
                      <a:pos x="connsiteX3259" y="connsiteY3259"/>
                    </a:cxn>
                    <a:cxn ang="0">
                      <a:pos x="connsiteX3260" y="connsiteY3260"/>
                    </a:cxn>
                    <a:cxn ang="0">
                      <a:pos x="connsiteX3261" y="connsiteY3261"/>
                    </a:cxn>
                    <a:cxn ang="0">
                      <a:pos x="connsiteX3262" y="connsiteY3262"/>
                    </a:cxn>
                    <a:cxn ang="0">
                      <a:pos x="connsiteX3263" y="connsiteY3263"/>
                    </a:cxn>
                    <a:cxn ang="0">
                      <a:pos x="connsiteX3264" y="connsiteY3264"/>
                    </a:cxn>
                    <a:cxn ang="0">
                      <a:pos x="connsiteX3265" y="connsiteY3265"/>
                    </a:cxn>
                    <a:cxn ang="0">
                      <a:pos x="connsiteX3266" y="connsiteY3266"/>
                    </a:cxn>
                    <a:cxn ang="0">
                      <a:pos x="connsiteX3267" y="connsiteY3267"/>
                    </a:cxn>
                    <a:cxn ang="0">
                      <a:pos x="connsiteX3268" y="connsiteY3268"/>
                    </a:cxn>
                    <a:cxn ang="0">
                      <a:pos x="connsiteX3269" y="connsiteY3269"/>
                    </a:cxn>
                    <a:cxn ang="0">
                      <a:pos x="connsiteX3270" y="connsiteY3270"/>
                    </a:cxn>
                    <a:cxn ang="0">
                      <a:pos x="connsiteX3271" y="connsiteY3271"/>
                    </a:cxn>
                    <a:cxn ang="0">
                      <a:pos x="connsiteX3272" y="connsiteY3272"/>
                    </a:cxn>
                    <a:cxn ang="0">
                      <a:pos x="connsiteX3273" y="connsiteY3273"/>
                    </a:cxn>
                    <a:cxn ang="0">
                      <a:pos x="connsiteX3274" y="connsiteY3274"/>
                    </a:cxn>
                    <a:cxn ang="0">
                      <a:pos x="connsiteX3275" y="connsiteY3275"/>
                    </a:cxn>
                    <a:cxn ang="0">
                      <a:pos x="connsiteX3276" y="connsiteY3276"/>
                    </a:cxn>
                    <a:cxn ang="0">
                      <a:pos x="connsiteX3277" y="connsiteY3277"/>
                    </a:cxn>
                    <a:cxn ang="0">
                      <a:pos x="connsiteX3278" y="connsiteY3278"/>
                    </a:cxn>
                    <a:cxn ang="0">
                      <a:pos x="connsiteX3279" y="connsiteY3279"/>
                    </a:cxn>
                    <a:cxn ang="0">
                      <a:pos x="connsiteX3280" y="connsiteY3280"/>
                    </a:cxn>
                    <a:cxn ang="0">
                      <a:pos x="connsiteX3281" y="connsiteY3281"/>
                    </a:cxn>
                    <a:cxn ang="0">
                      <a:pos x="connsiteX3282" y="connsiteY3282"/>
                    </a:cxn>
                    <a:cxn ang="0">
                      <a:pos x="connsiteX3283" y="connsiteY3283"/>
                    </a:cxn>
                    <a:cxn ang="0">
                      <a:pos x="connsiteX3284" y="connsiteY3284"/>
                    </a:cxn>
                    <a:cxn ang="0">
                      <a:pos x="connsiteX3285" y="connsiteY3285"/>
                    </a:cxn>
                    <a:cxn ang="0">
                      <a:pos x="connsiteX3286" y="connsiteY3286"/>
                    </a:cxn>
                    <a:cxn ang="0">
                      <a:pos x="connsiteX3287" y="connsiteY3287"/>
                    </a:cxn>
                    <a:cxn ang="0">
                      <a:pos x="connsiteX3288" y="connsiteY3288"/>
                    </a:cxn>
                    <a:cxn ang="0">
                      <a:pos x="connsiteX3289" y="connsiteY3289"/>
                    </a:cxn>
                    <a:cxn ang="0">
                      <a:pos x="connsiteX3290" y="connsiteY3290"/>
                    </a:cxn>
                    <a:cxn ang="0">
                      <a:pos x="connsiteX3291" y="connsiteY3291"/>
                    </a:cxn>
                    <a:cxn ang="0">
                      <a:pos x="connsiteX3292" y="connsiteY3292"/>
                    </a:cxn>
                    <a:cxn ang="0">
                      <a:pos x="connsiteX3293" y="connsiteY3293"/>
                    </a:cxn>
                    <a:cxn ang="0">
                      <a:pos x="connsiteX3294" y="connsiteY3294"/>
                    </a:cxn>
                    <a:cxn ang="0">
                      <a:pos x="connsiteX3295" y="connsiteY3295"/>
                    </a:cxn>
                    <a:cxn ang="0">
                      <a:pos x="connsiteX3296" y="connsiteY3296"/>
                    </a:cxn>
                    <a:cxn ang="0">
                      <a:pos x="connsiteX3297" y="connsiteY3297"/>
                    </a:cxn>
                    <a:cxn ang="0">
                      <a:pos x="connsiteX3298" y="connsiteY3298"/>
                    </a:cxn>
                    <a:cxn ang="0">
                      <a:pos x="connsiteX3299" y="connsiteY3299"/>
                    </a:cxn>
                    <a:cxn ang="0">
                      <a:pos x="connsiteX3300" y="connsiteY3300"/>
                    </a:cxn>
                    <a:cxn ang="0">
                      <a:pos x="connsiteX3301" y="connsiteY3301"/>
                    </a:cxn>
                    <a:cxn ang="0">
                      <a:pos x="connsiteX3302" y="connsiteY3302"/>
                    </a:cxn>
                    <a:cxn ang="0">
                      <a:pos x="connsiteX3303" y="connsiteY3303"/>
                    </a:cxn>
                    <a:cxn ang="0">
                      <a:pos x="connsiteX3304" y="connsiteY3304"/>
                    </a:cxn>
                    <a:cxn ang="0">
                      <a:pos x="connsiteX3305" y="connsiteY3305"/>
                    </a:cxn>
                    <a:cxn ang="0">
                      <a:pos x="connsiteX3306" y="connsiteY3306"/>
                    </a:cxn>
                    <a:cxn ang="0">
                      <a:pos x="connsiteX3307" y="connsiteY3307"/>
                    </a:cxn>
                    <a:cxn ang="0">
                      <a:pos x="connsiteX3308" y="connsiteY3308"/>
                    </a:cxn>
                    <a:cxn ang="0">
                      <a:pos x="connsiteX3309" y="connsiteY3309"/>
                    </a:cxn>
                    <a:cxn ang="0">
                      <a:pos x="connsiteX3310" y="connsiteY3310"/>
                    </a:cxn>
                    <a:cxn ang="0">
                      <a:pos x="connsiteX3311" y="connsiteY3311"/>
                    </a:cxn>
                    <a:cxn ang="0">
                      <a:pos x="connsiteX3312" y="connsiteY3312"/>
                    </a:cxn>
                    <a:cxn ang="0">
                      <a:pos x="connsiteX3313" y="connsiteY3313"/>
                    </a:cxn>
                    <a:cxn ang="0">
                      <a:pos x="connsiteX3314" y="connsiteY3314"/>
                    </a:cxn>
                    <a:cxn ang="0">
                      <a:pos x="connsiteX3315" y="connsiteY3315"/>
                    </a:cxn>
                    <a:cxn ang="0">
                      <a:pos x="connsiteX3316" y="connsiteY3316"/>
                    </a:cxn>
                    <a:cxn ang="0">
                      <a:pos x="connsiteX3317" y="connsiteY3317"/>
                    </a:cxn>
                    <a:cxn ang="0">
                      <a:pos x="connsiteX3318" y="connsiteY3318"/>
                    </a:cxn>
                    <a:cxn ang="0">
                      <a:pos x="connsiteX3319" y="connsiteY3319"/>
                    </a:cxn>
                    <a:cxn ang="0">
                      <a:pos x="connsiteX3320" y="connsiteY3320"/>
                    </a:cxn>
                    <a:cxn ang="0">
                      <a:pos x="connsiteX3321" y="connsiteY3321"/>
                    </a:cxn>
                    <a:cxn ang="0">
                      <a:pos x="connsiteX3322" y="connsiteY3322"/>
                    </a:cxn>
                    <a:cxn ang="0">
                      <a:pos x="connsiteX3323" y="connsiteY3323"/>
                    </a:cxn>
                    <a:cxn ang="0">
                      <a:pos x="connsiteX3324" y="connsiteY3324"/>
                    </a:cxn>
                    <a:cxn ang="0">
                      <a:pos x="connsiteX3325" y="connsiteY3325"/>
                    </a:cxn>
                    <a:cxn ang="0">
                      <a:pos x="connsiteX3326" y="connsiteY3326"/>
                    </a:cxn>
                    <a:cxn ang="0">
                      <a:pos x="connsiteX3327" y="connsiteY3327"/>
                    </a:cxn>
                    <a:cxn ang="0">
                      <a:pos x="connsiteX3328" y="connsiteY3328"/>
                    </a:cxn>
                    <a:cxn ang="0">
                      <a:pos x="connsiteX3329" y="connsiteY3329"/>
                    </a:cxn>
                    <a:cxn ang="0">
                      <a:pos x="connsiteX3330" y="connsiteY3330"/>
                    </a:cxn>
                    <a:cxn ang="0">
                      <a:pos x="connsiteX3331" y="connsiteY3331"/>
                    </a:cxn>
                    <a:cxn ang="0">
                      <a:pos x="connsiteX3332" y="connsiteY3332"/>
                    </a:cxn>
                    <a:cxn ang="0">
                      <a:pos x="connsiteX3333" y="connsiteY3333"/>
                    </a:cxn>
                    <a:cxn ang="0">
                      <a:pos x="connsiteX3334" y="connsiteY3334"/>
                    </a:cxn>
                    <a:cxn ang="0">
                      <a:pos x="connsiteX3335" y="connsiteY3335"/>
                    </a:cxn>
                    <a:cxn ang="0">
                      <a:pos x="connsiteX3336" y="connsiteY3336"/>
                    </a:cxn>
                    <a:cxn ang="0">
                      <a:pos x="connsiteX3337" y="connsiteY3337"/>
                    </a:cxn>
                    <a:cxn ang="0">
                      <a:pos x="connsiteX3338" y="connsiteY3338"/>
                    </a:cxn>
                    <a:cxn ang="0">
                      <a:pos x="connsiteX3339" y="connsiteY3339"/>
                    </a:cxn>
                    <a:cxn ang="0">
                      <a:pos x="connsiteX3340" y="connsiteY3340"/>
                    </a:cxn>
                    <a:cxn ang="0">
                      <a:pos x="connsiteX3341" y="connsiteY3341"/>
                    </a:cxn>
                    <a:cxn ang="0">
                      <a:pos x="connsiteX3342" y="connsiteY3342"/>
                    </a:cxn>
                    <a:cxn ang="0">
                      <a:pos x="connsiteX3343" y="connsiteY3343"/>
                    </a:cxn>
                    <a:cxn ang="0">
                      <a:pos x="connsiteX3344" y="connsiteY3344"/>
                    </a:cxn>
                    <a:cxn ang="0">
                      <a:pos x="connsiteX3345" y="connsiteY3345"/>
                    </a:cxn>
                    <a:cxn ang="0">
                      <a:pos x="connsiteX3346" y="connsiteY3346"/>
                    </a:cxn>
                    <a:cxn ang="0">
                      <a:pos x="connsiteX3347" y="connsiteY3347"/>
                    </a:cxn>
                    <a:cxn ang="0">
                      <a:pos x="connsiteX3348" y="connsiteY3348"/>
                    </a:cxn>
                    <a:cxn ang="0">
                      <a:pos x="connsiteX3349" y="connsiteY3349"/>
                    </a:cxn>
                    <a:cxn ang="0">
                      <a:pos x="connsiteX3350" y="connsiteY3350"/>
                    </a:cxn>
                    <a:cxn ang="0">
                      <a:pos x="connsiteX3351" y="connsiteY3351"/>
                    </a:cxn>
                    <a:cxn ang="0">
                      <a:pos x="connsiteX3352" y="connsiteY3352"/>
                    </a:cxn>
                    <a:cxn ang="0">
                      <a:pos x="connsiteX3353" y="connsiteY3353"/>
                    </a:cxn>
                    <a:cxn ang="0">
                      <a:pos x="connsiteX3354" y="connsiteY3354"/>
                    </a:cxn>
                    <a:cxn ang="0">
                      <a:pos x="connsiteX3355" y="connsiteY3355"/>
                    </a:cxn>
                    <a:cxn ang="0">
                      <a:pos x="connsiteX3356" y="connsiteY3356"/>
                    </a:cxn>
                    <a:cxn ang="0">
                      <a:pos x="connsiteX3357" y="connsiteY3357"/>
                    </a:cxn>
                    <a:cxn ang="0">
                      <a:pos x="connsiteX3358" y="connsiteY3358"/>
                    </a:cxn>
                    <a:cxn ang="0">
                      <a:pos x="connsiteX3359" y="connsiteY3359"/>
                    </a:cxn>
                    <a:cxn ang="0">
                      <a:pos x="connsiteX3360" y="connsiteY3360"/>
                    </a:cxn>
                    <a:cxn ang="0">
                      <a:pos x="connsiteX3361" y="connsiteY3361"/>
                    </a:cxn>
                    <a:cxn ang="0">
                      <a:pos x="connsiteX3362" y="connsiteY3362"/>
                    </a:cxn>
                    <a:cxn ang="0">
                      <a:pos x="connsiteX3363" y="connsiteY3363"/>
                    </a:cxn>
                    <a:cxn ang="0">
                      <a:pos x="connsiteX3364" y="connsiteY3364"/>
                    </a:cxn>
                    <a:cxn ang="0">
                      <a:pos x="connsiteX3365" y="connsiteY3365"/>
                    </a:cxn>
                    <a:cxn ang="0">
                      <a:pos x="connsiteX3366" y="connsiteY3366"/>
                    </a:cxn>
                    <a:cxn ang="0">
                      <a:pos x="connsiteX3367" y="connsiteY3367"/>
                    </a:cxn>
                    <a:cxn ang="0">
                      <a:pos x="connsiteX3368" y="connsiteY3368"/>
                    </a:cxn>
                    <a:cxn ang="0">
                      <a:pos x="connsiteX3369" y="connsiteY3369"/>
                    </a:cxn>
                    <a:cxn ang="0">
                      <a:pos x="connsiteX3370" y="connsiteY3370"/>
                    </a:cxn>
                    <a:cxn ang="0">
                      <a:pos x="connsiteX3371" y="connsiteY3371"/>
                    </a:cxn>
                    <a:cxn ang="0">
                      <a:pos x="connsiteX3372" y="connsiteY3372"/>
                    </a:cxn>
                    <a:cxn ang="0">
                      <a:pos x="connsiteX3373" y="connsiteY3373"/>
                    </a:cxn>
                    <a:cxn ang="0">
                      <a:pos x="connsiteX3374" y="connsiteY3374"/>
                    </a:cxn>
                    <a:cxn ang="0">
                      <a:pos x="connsiteX3375" y="connsiteY3375"/>
                    </a:cxn>
                    <a:cxn ang="0">
                      <a:pos x="connsiteX3376" y="connsiteY3376"/>
                    </a:cxn>
                    <a:cxn ang="0">
                      <a:pos x="connsiteX3377" y="connsiteY3377"/>
                    </a:cxn>
                    <a:cxn ang="0">
                      <a:pos x="connsiteX3378" y="connsiteY3378"/>
                    </a:cxn>
                    <a:cxn ang="0">
                      <a:pos x="connsiteX3379" y="connsiteY3379"/>
                    </a:cxn>
                    <a:cxn ang="0">
                      <a:pos x="connsiteX3380" y="connsiteY3380"/>
                    </a:cxn>
                    <a:cxn ang="0">
                      <a:pos x="connsiteX3381" y="connsiteY3381"/>
                    </a:cxn>
                    <a:cxn ang="0">
                      <a:pos x="connsiteX3382" y="connsiteY3382"/>
                    </a:cxn>
                    <a:cxn ang="0">
                      <a:pos x="connsiteX3383" y="connsiteY3383"/>
                    </a:cxn>
                    <a:cxn ang="0">
                      <a:pos x="connsiteX3384" y="connsiteY3384"/>
                    </a:cxn>
                    <a:cxn ang="0">
                      <a:pos x="connsiteX3385" y="connsiteY3385"/>
                    </a:cxn>
                    <a:cxn ang="0">
                      <a:pos x="connsiteX3386" y="connsiteY3386"/>
                    </a:cxn>
                    <a:cxn ang="0">
                      <a:pos x="connsiteX3387" y="connsiteY3387"/>
                    </a:cxn>
                    <a:cxn ang="0">
                      <a:pos x="connsiteX3388" y="connsiteY3388"/>
                    </a:cxn>
                    <a:cxn ang="0">
                      <a:pos x="connsiteX3389" y="connsiteY3389"/>
                    </a:cxn>
                    <a:cxn ang="0">
                      <a:pos x="connsiteX3390" y="connsiteY3390"/>
                    </a:cxn>
                    <a:cxn ang="0">
                      <a:pos x="connsiteX3391" y="connsiteY3391"/>
                    </a:cxn>
                    <a:cxn ang="0">
                      <a:pos x="connsiteX3392" y="connsiteY3392"/>
                    </a:cxn>
                    <a:cxn ang="0">
                      <a:pos x="connsiteX3393" y="connsiteY3393"/>
                    </a:cxn>
                    <a:cxn ang="0">
                      <a:pos x="connsiteX3394" y="connsiteY3394"/>
                    </a:cxn>
                    <a:cxn ang="0">
                      <a:pos x="connsiteX3395" y="connsiteY3395"/>
                    </a:cxn>
                    <a:cxn ang="0">
                      <a:pos x="connsiteX3396" y="connsiteY3396"/>
                    </a:cxn>
                    <a:cxn ang="0">
                      <a:pos x="connsiteX3397" y="connsiteY3397"/>
                    </a:cxn>
                    <a:cxn ang="0">
                      <a:pos x="connsiteX3398" y="connsiteY3398"/>
                    </a:cxn>
                    <a:cxn ang="0">
                      <a:pos x="connsiteX3399" y="connsiteY3399"/>
                    </a:cxn>
                    <a:cxn ang="0">
                      <a:pos x="connsiteX3400" y="connsiteY3400"/>
                    </a:cxn>
                    <a:cxn ang="0">
                      <a:pos x="connsiteX3401" y="connsiteY3401"/>
                    </a:cxn>
                    <a:cxn ang="0">
                      <a:pos x="connsiteX3402" y="connsiteY3402"/>
                    </a:cxn>
                    <a:cxn ang="0">
                      <a:pos x="connsiteX3403" y="connsiteY3403"/>
                    </a:cxn>
                    <a:cxn ang="0">
                      <a:pos x="connsiteX3404" y="connsiteY3404"/>
                    </a:cxn>
                    <a:cxn ang="0">
                      <a:pos x="connsiteX3405" y="connsiteY3405"/>
                    </a:cxn>
                    <a:cxn ang="0">
                      <a:pos x="connsiteX3406" y="connsiteY3406"/>
                    </a:cxn>
                    <a:cxn ang="0">
                      <a:pos x="connsiteX3407" y="connsiteY3407"/>
                    </a:cxn>
                    <a:cxn ang="0">
                      <a:pos x="connsiteX3408" y="connsiteY3408"/>
                    </a:cxn>
                    <a:cxn ang="0">
                      <a:pos x="connsiteX3409" y="connsiteY3409"/>
                    </a:cxn>
                    <a:cxn ang="0">
                      <a:pos x="connsiteX3410" y="connsiteY3410"/>
                    </a:cxn>
                  </a:cxnLst>
                  <a:rect l="l" t="t" r="r" b="b"/>
                  <a:pathLst>
                    <a:path w="4412618" h="2653250">
                      <a:moveTo>
                        <a:pt x="1823421" y="2429559"/>
                      </a:moveTo>
                      <a:lnTo>
                        <a:pt x="1818312" y="2439630"/>
                      </a:lnTo>
                      <a:lnTo>
                        <a:pt x="1834522" y="2434735"/>
                      </a:lnTo>
                      <a:close/>
                      <a:moveTo>
                        <a:pt x="2336835" y="2318639"/>
                      </a:moveTo>
                      <a:lnTo>
                        <a:pt x="2340623" y="2335145"/>
                      </a:lnTo>
                      <a:lnTo>
                        <a:pt x="2346537" y="2324417"/>
                      </a:lnTo>
                      <a:close/>
                      <a:moveTo>
                        <a:pt x="2515443" y="2292288"/>
                      </a:moveTo>
                      <a:lnTo>
                        <a:pt x="2511980" y="2304544"/>
                      </a:lnTo>
                      <a:lnTo>
                        <a:pt x="2501197" y="2320568"/>
                      </a:lnTo>
                      <a:lnTo>
                        <a:pt x="2512303" y="2331407"/>
                      </a:lnTo>
                      <a:lnTo>
                        <a:pt x="2511352" y="2317460"/>
                      </a:lnTo>
                      <a:close/>
                      <a:moveTo>
                        <a:pt x="2155109" y="2258125"/>
                      </a:moveTo>
                      <a:lnTo>
                        <a:pt x="2148898" y="2261564"/>
                      </a:lnTo>
                      <a:cubicBezTo>
                        <a:pt x="2137119" y="2265589"/>
                        <a:pt x="2123403" y="2268242"/>
                        <a:pt x="2108447" y="2269284"/>
                      </a:cubicBezTo>
                      <a:lnTo>
                        <a:pt x="2103318" y="2269075"/>
                      </a:lnTo>
                      <a:lnTo>
                        <a:pt x="2122540" y="2302454"/>
                      </a:lnTo>
                      <a:cubicBezTo>
                        <a:pt x="2128426" y="2316242"/>
                        <a:pt x="2133195" y="2331729"/>
                        <a:pt x="2136394" y="2348334"/>
                      </a:cubicBezTo>
                      <a:cubicBezTo>
                        <a:pt x="2139592" y="2364939"/>
                        <a:pt x="2140918" y="2381089"/>
                        <a:pt x="2140576" y="2396078"/>
                      </a:cubicBezTo>
                      <a:lnTo>
                        <a:pt x="2140279" y="2398151"/>
                      </a:lnTo>
                      <a:lnTo>
                        <a:pt x="2146505" y="2398235"/>
                      </a:lnTo>
                      <a:cubicBezTo>
                        <a:pt x="2158730" y="2400585"/>
                        <a:pt x="2171955" y="2405086"/>
                        <a:pt x="2185457" y="2411601"/>
                      </a:cubicBezTo>
                      <a:lnTo>
                        <a:pt x="2209562" y="2426706"/>
                      </a:lnTo>
                      <a:lnTo>
                        <a:pt x="2205677" y="2413278"/>
                      </a:lnTo>
                      <a:cubicBezTo>
                        <a:pt x="2203122" y="2398505"/>
                        <a:pt x="2202426" y="2384552"/>
                        <a:pt x="2203526" y="2372153"/>
                      </a:cubicBezTo>
                      <a:lnTo>
                        <a:pt x="2211153" y="2344020"/>
                      </a:lnTo>
                      <a:lnTo>
                        <a:pt x="2236195" y="2358935"/>
                      </a:lnTo>
                      <a:cubicBezTo>
                        <a:pt x="2245608" y="2367082"/>
                        <a:pt x="2254810" y="2377592"/>
                        <a:pt x="2263246" y="2389986"/>
                      </a:cubicBezTo>
                      <a:lnTo>
                        <a:pt x="2275078" y="2412308"/>
                      </a:lnTo>
                      <a:lnTo>
                        <a:pt x="2280170" y="2391686"/>
                      </a:lnTo>
                      <a:lnTo>
                        <a:pt x="2273570" y="2362933"/>
                      </a:lnTo>
                      <a:cubicBezTo>
                        <a:pt x="2271501" y="2346150"/>
                        <a:pt x="2271271" y="2329947"/>
                        <a:pt x="2272625" y="2315016"/>
                      </a:cubicBezTo>
                      <a:lnTo>
                        <a:pt x="2272794" y="2314223"/>
                      </a:lnTo>
                      <a:lnTo>
                        <a:pt x="2248854" y="2321880"/>
                      </a:lnTo>
                      <a:lnTo>
                        <a:pt x="2226990" y="2321718"/>
                      </a:lnTo>
                      <a:lnTo>
                        <a:pt x="2207845" y="2332584"/>
                      </a:lnTo>
                      <a:lnTo>
                        <a:pt x="2200810" y="2304298"/>
                      </a:lnTo>
                      <a:lnTo>
                        <a:pt x="2200813" y="2304256"/>
                      </a:lnTo>
                      <a:lnTo>
                        <a:pt x="2195884" y="2299145"/>
                      </a:lnTo>
                      <a:cubicBezTo>
                        <a:pt x="2188947" y="2288809"/>
                        <a:pt x="2182834" y="2276247"/>
                        <a:pt x="2177958" y="2262071"/>
                      </a:cubicBezTo>
                      <a:lnTo>
                        <a:pt x="2177163" y="2258537"/>
                      </a:lnTo>
                      <a:lnTo>
                        <a:pt x="2155151" y="2258139"/>
                      </a:lnTo>
                      <a:close/>
                      <a:moveTo>
                        <a:pt x="2659576" y="2252743"/>
                      </a:moveTo>
                      <a:lnTo>
                        <a:pt x="2659783" y="2269677"/>
                      </a:lnTo>
                      <a:lnTo>
                        <a:pt x="2667834" y="2260444"/>
                      </a:lnTo>
                      <a:close/>
                      <a:moveTo>
                        <a:pt x="1974977" y="2234238"/>
                      </a:moveTo>
                      <a:lnTo>
                        <a:pt x="1973740" y="2237449"/>
                      </a:lnTo>
                      <a:cubicBezTo>
                        <a:pt x="1966723" y="2250699"/>
                        <a:pt x="1957684" y="2264148"/>
                        <a:pt x="1946788" y="2277080"/>
                      </a:cubicBezTo>
                      <a:lnTo>
                        <a:pt x="1918377" y="2304504"/>
                      </a:lnTo>
                      <a:lnTo>
                        <a:pt x="1920597" y="2329862"/>
                      </a:lnTo>
                      <a:lnTo>
                        <a:pt x="1924372" y="2333406"/>
                      </a:lnTo>
                      <a:cubicBezTo>
                        <a:pt x="1935444" y="2346187"/>
                        <a:pt x="1944667" y="2359511"/>
                        <a:pt x="1951865" y="2372663"/>
                      </a:cubicBezTo>
                      <a:lnTo>
                        <a:pt x="1956674" y="2384641"/>
                      </a:lnTo>
                      <a:lnTo>
                        <a:pt x="1980222" y="2384667"/>
                      </a:lnTo>
                      <a:lnTo>
                        <a:pt x="2007918" y="2391163"/>
                      </a:lnTo>
                      <a:lnTo>
                        <a:pt x="1999897" y="2379712"/>
                      </a:lnTo>
                      <a:cubicBezTo>
                        <a:pt x="1992701" y="2366561"/>
                        <a:pt x="1987528" y="2353583"/>
                        <a:pt x="1984558" y="2341495"/>
                      </a:cubicBezTo>
                      <a:lnTo>
                        <a:pt x="1982672" y="2312407"/>
                      </a:lnTo>
                      <a:lnTo>
                        <a:pt x="2011193" y="2318419"/>
                      </a:lnTo>
                      <a:cubicBezTo>
                        <a:pt x="2022735" y="2323082"/>
                        <a:pt x="2034844" y="2330050"/>
                        <a:pt x="2046834" y="2339048"/>
                      </a:cubicBezTo>
                      <a:lnTo>
                        <a:pt x="2065252" y="2356342"/>
                      </a:lnTo>
                      <a:lnTo>
                        <a:pt x="2061560" y="2314200"/>
                      </a:lnTo>
                      <a:cubicBezTo>
                        <a:pt x="2061903" y="2299213"/>
                        <a:pt x="2063913" y="2285388"/>
                        <a:pt x="2067384" y="2273434"/>
                      </a:cubicBezTo>
                      <a:lnTo>
                        <a:pt x="2070203" y="2267727"/>
                      </a:lnTo>
                      <a:lnTo>
                        <a:pt x="2060561" y="2267334"/>
                      </a:lnTo>
                      <a:cubicBezTo>
                        <a:pt x="2027089" y="2262494"/>
                        <a:pt x="1997790" y="2251170"/>
                        <a:pt x="1977476" y="2236774"/>
                      </a:cubicBezTo>
                      <a:close/>
                      <a:moveTo>
                        <a:pt x="1278891" y="2182320"/>
                      </a:moveTo>
                      <a:lnTo>
                        <a:pt x="1272754" y="2191799"/>
                      </a:lnTo>
                      <a:lnTo>
                        <a:pt x="1289390" y="2188632"/>
                      </a:lnTo>
                      <a:close/>
                      <a:moveTo>
                        <a:pt x="2573773" y="2179562"/>
                      </a:moveTo>
                      <a:lnTo>
                        <a:pt x="2560055" y="2183474"/>
                      </a:lnTo>
                      <a:lnTo>
                        <a:pt x="2537672" y="2184563"/>
                      </a:lnTo>
                      <a:lnTo>
                        <a:pt x="2502895" y="2216908"/>
                      </a:lnTo>
                      <a:cubicBezTo>
                        <a:pt x="2489395" y="2227091"/>
                        <a:pt x="2475477" y="2235393"/>
                        <a:pt x="2461871" y="2241685"/>
                      </a:cubicBezTo>
                      <a:lnTo>
                        <a:pt x="2449593" y="2245673"/>
                      </a:lnTo>
                      <a:lnTo>
                        <a:pt x="2447976" y="2269166"/>
                      </a:lnTo>
                      <a:lnTo>
                        <a:pt x="2442514" y="2286950"/>
                      </a:lnTo>
                      <a:lnTo>
                        <a:pt x="2451743" y="2289082"/>
                      </a:lnTo>
                      <a:lnTo>
                        <a:pt x="2490758" y="2276409"/>
                      </a:lnTo>
                      <a:lnTo>
                        <a:pt x="2518125" y="2276489"/>
                      </a:lnTo>
                      <a:lnTo>
                        <a:pt x="2531369" y="2250932"/>
                      </a:lnTo>
                      <a:lnTo>
                        <a:pt x="2552685" y="2270813"/>
                      </a:lnTo>
                      <a:cubicBezTo>
                        <a:pt x="2560159" y="2280767"/>
                        <a:pt x="2566926" y="2292989"/>
                        <a:pt x="2572546" y="2306888"/>
                      </a:cubicBezTo>
                      <a:lnTo>
                        <a:pt x="2579382" y="2331210"/>
                      </a:lnTo>
                      <a:lnTo>
                        <a:pt x="2588726" y="2312132"/>
                      </a:lnTo>
                      <a:lnTo>
                        <a:pt x="2588366" y="2282636"/>
                      </a:lnTo>
                      <a:cubicBezTo>
                        <a:pt x="2589898" y="2265795"/>
                        <a:pt x="2593104" y="2249911"/>
                        <a:pt x="2597589" y="2235606"/>
                      </a:cubicBezTo>
                      <a:lnTo>
                        <a:pt x="2605440" y="2218166"/>
                      </a:lnTo>
                      <a:lnTo>
                        <a:pt x="2582163" y="2195451"/>
                      </a:lnTo>
                      <a:close/>
                      <a:moveTo>
                        <a:pt x="1749577" y="2174088"/>
                      </a:moveTo>
                      <a:lnTo>
                        <a:pt x="1734725" y="2201847"/>
                      </a:lnTo>
                      <a:cubicBezTo>
                        <a:pt x="1723829" y="2214779"/>
                        <a:pt x="1712108" y="2225969"/>
                        <a:pt x="1700241" y="2235131"/>
                      </a:cubicBezTo>
                      <a:lnTo>
                        <a:pt x="1673768" y="2250945"/>
                      </a:lnTo>
                      <a:lnTo>
                        <a:pt x="1705589" y="2280827"/>
                      </a:lnTo>
                      <a:cubicBezTo>
                        <a:pt x="1716662" y="2293607"/>
                        <a:pt x="1725885" y="2306931"/>
                        <a:pt x="1733082" y="2320082"/>
                      </a:cubicBezTo>
                      <a:lnTo>
                        <a:pt x="1737891" y="2332061"/>
                      </a:lnTo>
                      <a:lnTo>
                        <a:pt x="1761438" y="2332087"/>
                      </a:lnTo>
                      <a:lnTo>
                        <a:pt x="1789133" y="2338582"/>
                      </a:lnTo>
                      <a:lnTo>
                        <a:pt x="1781114" y="2327132"/>
                      </a:lnTo>
                      <a:cubicBezTo>
                        <a:pt x="1773916" y="2313981"/>
                        <a:pt x="1768745" y="2301003"/>
                        <a:pt x="1765774" y="2288914"/>
                      </a:cubicBezTo>
                      <a:lnTo>
                        <a:pt x="1763888" y="2259828"/>
                      </a:lnTo>
                      <a:lnTo>
                        <a:pt x="1792409" y="2265840"/>
                      </a:lnTo>
                      <a:lnTo>
                        <a:pt x="1826006" y="2285285"/>
                      </a:lnTo>
                      <a:lnTo>
                        <a:pt x="1825272" y="2273958"/>
                      </a:lnTo>
                      <a:lnTo>
                        <a:pt x="1844207" y="2277949"/>
                      </a:lnTo>
                      <a:lnTo>
                        <a:pt x="1842776" y="2261621"/>
                      </a:lnTo>
                      <a:lnTo>
                        <a:pt x="1844358" y="2250547"/>
                      </a:lnTo>
                      <a:lnTo>
                        <a:pt x="1826069" y="2250818"/>
                      </a:lnTo>
                      <a:lnTo>
                        <a:pt x="1798242" y="2242146"/>
                      </a:lnTo>
                      <a:lnTo>
                        <a:pt x="1814083" y="2217678"/>
                      </a:lnTo>
                      <a:cubicBezTo>
                        <a:pt x="1822575" y="2208577"/>
                        <a:pt x="1833423" y="2199773"/>
                        <a:pt x="1846124" y="2191808"/>
                      </a:cubicBezTo>
                      <a:lnTo>
                        <a:pt x="1868873" y="2180819"/>
                      </a:lnTo>
                      <a:lnTo>
                        <a:pt x="1848454" y="2174959"/>
                      </a:lnTo>
                      <a:lnTo>
                        <a:pt x="1819476" y="2180477"/>
                      </a:lnTo>
                      <a:cubicBezTo>
                        <a:pt x="1802628" y="2181917"/>
                        <a:pt x="1786427" y="2181542"/>
                        <a:pt x="1771557" y="2179629"/>
                      </a:cubicBezTo>
                      <a:close/>
                      <a:moveTo>
                        <a:pt x="2000914" y="2173425"/>
                      </a:moveTo>
                      <a:lnTo>
                        <a:pt x="1988948" y="2191907"/>
                      </a:lnTo>
                      <a:lnTo>
                        <a:pt x="1988915" y="2191934"/>
                      </a:lnTo>
                      <a:lnTo>
                        <a:pt x="1988553" y="2199024"/>
                      </a:lnTo>
                      <a:lnTo>
                        <a:pt x="1987836" y="2200882"/>
                      </a:lnTo>
                      <a:lnTo>
                        <a:pt x="2022972" y="2194177"/>
                      </a:lnTo>
                      <a:lnTo>
                        <a:pt x="2051395" y="2195333"/>
                      </a:lnTo>
                      <a:lnTo>
                        <a:pt x="2041360" y="2185600"/>
                      </a:lnTo>
                      <a:lnTo>
                        <a:pt x="2036503" y="2178045"/>
                      </a:lnTo>
                      <a:lnTo>
                        <a:pt x="2004332" y="2174616"/>
                      </a:lnTo>
                      <a:close/>
                      <a:moveTo>
                        <a:pt x="1456293" y="2139526"/>
                      </a:moveTo>
                      <a:lnTo>
                        <a:pt x="1438930" y="2143510"/>
                      </a:lnTo>
                      <a:lnTo>
                        <a:pt x="1409160" y="2144095"/>
                      </a:lnTo>
                      <a:lnTo>
                        <a:pt x="1412165" y="2151201"/>
                      </a:lnTo>
                      <a:lnTo>
                        <a:pt x="1439535" y="2154117"/>
                      </a:lnTo>
                      <a:lnTo>
                        <a:pt x="1466397" y="2163480"/>
                      </a:lnTo>
                      <a:lnTo>
                        <a:pt x="1459623" y="2151252"/>
                      </a:lnTo>
                      <a:close/>
                      <a:moveTo>
                        <a:pt x="2096017" y="2132325"/>
                      </a:moveTo>
                      <a:lnTo>
                        <a:pt x="2092808" y="2145056"/>
                      </a:lnTo>
                      <a:lnTo>
                        <a:pt x="2101136" y="2150327"/>
                      </a:lnTo>
                      <a:close/>
                      <a:moveTo>
                        <a:pt x="1527507" y="2109964"/>
                      </a:moveTo>
                      <a:lnTo>
                        <a:pt x="1522638" y="2114702"/>
                      </a:lnTo>
                      <a:lnTo>
                        <a:pt x="1513519" y="2119160"/>
                      </a:lnTo>
                      <a:lnTo>
                        <a:pt x="1527066" y="2134865"/>
                      </a:lnTo>
                      <a:close/>
                      <a:moveTo>
                        <a:pt x="2826026" y="2109087"/>
                      </a:moveTo>
                      <a:lnTo>
                        <a:pt x="2819717" y="2120951"/>
                      </a:lnTo>
                      <a:lnTo>
                        <a:pt x="2830365" y="2117304"/>
                      </a:lnTo>
                      <a:close/>
                      <a:moveTo>
                        <a:pt x="1783715" y="2106121"/>
                      </a:moveTo>
                      <a:lnTo>
                        <a:pt x="1777578" y="2115600"/>
                      </a:lnTo>
                      <a:lnTo>
                        <a:pt x="1794215" y="2112432"/>
                      </a:lnTo>
                      <a:close/>
                      <a:moveTo>
                        <a:pt x="2540179" y="2102903"/>
                      </a:moveTo>
                      <a:lnTo>
                        <a:pt x="2521647" y="2114838"/>
                      </a:lnTo>
                      <a:lnTo>
                        <a:pt x="2541237" y="2117945"/>
                      </a:lnTo>
                      <a:lnTo>
                        <a:pt x="2540828" y="2117169"/>
                      </a:lnTo>
                      <a:close/>
                      <a:moveTo>
                        <a:pt x="2574438" y="2065602"/>
                      </a:moveTo>
                      <a:lnTo>
                        <a:pt x="2571535" y="2071576"/>
                      </a:lnTo>
                      <a:lnTo>
                        <a:pt x="2552642" y="2091086"/>
                      </a:lnTo>
                      <a:lnTo>
                        <a:pt x="2567902" y="2094610"/>
                      </a:lnTo>
                      <a:cubicBezTo>
                        <a:pt x="2579352" y="2099494"/>
                        <a:pt x="2591324" y="2106694"/>
                        <a:pt x="2603140" y="2115921"/>
                      </a:cubicBezTo>
                      <a:lnTo>
                        <a:pt x="2623500" y="2135789"/>
                      </a:lnTo>
                      <a:lnTo>
                        <a:pt x="2622547" y="2121842"/>
                      </a:lnTo>
                      <a:lnTo>
                        <a:pt x="2625394" y="2104329"/>
                      </a:lnTo>
                      <a:lnTo>
                        <a:pt x="2595756" y="2086404"/>
                      </a:lnTo>
                      <a:close/>
                      <a:moveTo>
                        <a:pt x="1386475" y="2058511"/>
                      </a:moveTo>
                      <a:lnTo>
                        <a:pt x="1386592" y="2059129"/>
                      </a:lnTo>
                      <a:lnTo>
                        <a:pt x="1386186" y="2082182"/>
                      </a:lnTo>
                      <a:lnTo>
                        <a:pt x="1411145" y="2076455"/>
                      </a:lnTo>
                      <a:lnTo>
                        <a:pt x="1398903" y="2069705"/>
                      </a:lnTo>
                      <a:close/>
                      <a:moveTo>
                        <a:pt x="2788078" y="2057824"/>
                      </a:moveTo>
                      <a:lnTo>
                        <a:pt x="2777363" y="2061494"/>
                      </a:lnTo>
                      <a:lnTo>
                        <a:pt x="2770833" y="2062153"/>
                      </a:lnTo>
                      <a:lnTo>
                        <a:pt x="2770978" y="2074058"/>
                      </a:lnTo>
                      <a:lnTo>
                        <a:pt x="2780167" y="2063523"/>
                      </a:lnTo>
                      <a:close/>
                      <a:moveTo>
                        <a:pt x="2022646" y="2047948"/>
                      </a:moveTo>
                      <a:lnTo>
                        <a:pt x="2031892" y="2058667"/>
                      </a:lnTo>
                      <a:lnTo>
                        <a:pt x="2032074" y="2048332"/>
                      </a:lnTo>
                      <a:close/>
                      <a:moveTo>
                        <a:pt x="2841907" y="2046214"/>
                      </a:moveTo>
                      <a:lnTo>
                        <a:pt x="2842378" y="2059766"/>
                      </a:lnTo>
                      <a:lnTo>
                        <a:pt x="2840584" y="2065956"/>
                      </a:lnTo>
                      <a:lnTo>
                        <a:pt x="2842468" y="2066391"/>
                      </a:lnTo>
                      <a:cubicBezTo>
                        <a:pt x="2853918" y="2071275"/>
                        <a:pt x="2865890" y="2078475"/>
                        <a:pt x="2877706" y="2087702"/>
                      </a:cubicBezTo>
                      <a:lnTo>
                        <a:pt x="2894430" y="2104022"/>
                      </a:lnTo>
                      <a:lnTo>
                        <a:pt x="2897800" y="2103682"/>
                      </a:lnTo>
                      <a:lnTo>
                        <a:pt x="2897114" y="2093623"/>
                      </a:lnTo>
                      <a:cubicBezTo>
                        <a:pt x="2897743" y="2078644"/>
                        <a:pt x="2900019" y="2064860"/>
                        <a:pt x="2903720" y="2052975"/>
                      </a:cubicBezTo>
                      <a:lnTo>
                        <a:pt x="2905591" y="2049364"/>
                      </a:lnTo>
                      <a:lnTo>
                        <a:pt x="2860756" y="2049911"/>
                      </a:lnTo>
                      <a:close/>
                      <a:moveTo>
                        <a:pt x="2370188" y="2042104"/>
                      </a:moveTo>
                      <a:lnTo>
                        <a:pt x="2383416" y="2055695"/>
                      </a:lnTo>
                      <a:cubicBezTo>
                        <a:pt x="2390399" y="2065999"/>
                        <a:pt x="2396567" y="2078535"/>
                        <a:pt x="2401508" y="2092689"/>
                      </a:cubicBezTo>
                      <a:lnTo>
                        <a:pt x="2403873" y="2102999"/>
                      </a:lnTo>
                      <a:lnTo>
                        <a:pt x="2416076" y="2071453"/>
                      </a:lnTo>
                      <a:lnTo>
                        <a:pt x="2395678" y="2053772"/>
                      </a:lnTo>
                      <a:lnTo>
                        <a:pt x="2395656" y="2053736"/>
                      </a:lnTo>
                      <a:lnTo>
                        <a:pt x="2388685" y="2052391"/>
                      </a:lnTo>
                      <a:close/>
                      <a:moveTo>
                        <a:pt x="2108288" y="2038360"/>
                      </a:moveTo>
                      <a:lnTo>
                        <a:pt x="2119765" y="2050811"/>
                      </a:lnTo>
                      <a:lnTo>
                        <a:pt x="2119578" y="2038564"/>
                      </a:lnTo>
                      <a:close/>
                      <a:moveTo>
                        <a:pt x="1953934" y="2038025"/>
                      </a:moveTo>
                      <a:lnTo>
                        <a:pt x="1943002" y="2044756"/>
                      </a:lnTo>
                      <a:lnTo>
                        <a:pt x="1921738" y="2049846"/>
                      </a:lnTo>
                      <a:lnTo>
                        <a:pt x="1910755" y="2060253"/>
                      </a:lnTo>
                      <a:lnTo>
                        <a:pt x="1916990" y="2075001"/>
                      </a:lnTo>
                      <a:lnTo>
                        <a:pt x="1944361" y="2077918"/>
                      </a:lnTo>
                      <a:lnTo>
                        <a:pt x="1971221" y="2087282"/>
                      </a:lnTo>
                      <a:lnTo>
                        <a:pt x="1964447" y="2075053"/>
                      </a:lnTo>
                      <a:close/>
                      <a:moveTo>
                        <a:pt x="3045338" y="2028906"/>
                      </a:moveTo>
                      <a:lnTo>
                        <a:pt x="3045545" y="2045840"/>
                      </a:lnTo>
                      <a:lnTo>
                        <a:pt x="3053597" y="2036608"/>
                      </a:lnTo>
                      <a:close/>
                      <a:moveTo>
                        <a:pt x="2330219" y="2011984"/>
                      </a:moveTo>
                      <a:lnTo>
                        <a:pt x="2316311" y="2032454"/>
                      </a:lnTo>
                      <a:cubicBezTo>
                        <a:pt x="2306472" y="2043766"/>
                        <a:pt x="2294617" y="2054814"/>
                        <a:pt x="2281072" y="2064938"/>
                      </a:cubicBezTo>
                      <a:lnTo>
                        <a:pt x="2251684" y="2082506"/>
                      </a:lnTo>
                      <a:lnTo>
                        <a:pt x="2250141" y="2087449"/>
                      </a:lnTo>
                      <a:cubicBezTo>
                        <a:pt x="2243471" y="2102989"/>
                        <a:pt x="2235507" y="2117100"/>
                        <a:pt x="2226814" y="2129315"/>
                      </a:cubicBezTo>
                      <a:lnTo>
                        <a:pt x="2218132" y="2138868"/>
                      </a:lnTo>
                      <a:lnTo>
                        <a:pt x="2228383" y="2160068"/>
                      </a:lnTo>
                      <a:lnTo>
                        <a:pt x="2234623" y="2187822"/>
                      </a:lnTo>
                      <a:lnTo>
                        <a:pt x="2241427" y="2175611"/>
                      </a:lnTo>
                      <a:cubicBezTo>
                        <a:pt x="2250119" y="2163397"/>
                        <a:pt x="2259540" y="2153081"/>
                        <a:pt x="2269123" y="2145133"/>
                      </a:cubicBezTo>
                      <a:lnTo>
                        <a:pt x="2275013" y="2141790"/>
                      </a:lnTo>
                      <a:lnTo>
                        <a:pt x="2278400" y="2129291"/>
                      </a:lnTo>
                      <a:lnTo>
                        <a:pt x="2287494" y="2134706"/>
                      </a:lnTo>
                      <a:lnTo>
                        <a:pt x="2294472" y="2130746"/>
                      </a:lnTo>
                      <a:lnTo>
                        <a:pt x="2296841" y="2140274"/>
                      </a:lnTo>
                      <a:lnTo>
                        <a:pt x="2303443" y="2144206"/>
                      </a:lnTo>
                      <a:cubicBezTo>
                        <a:pt x="2312856" y="2152352"/>
                        <a:pt x="2322058" y="2162864"/>
                        <a:pt x="2330494" y="2175257"/>
                      </a:cubicBezTo>
                      <a:lnTo>
                        <a:pt x="2342326" y="2197579"/>
                      </a:lnTo>
                      <a:lnTo>
                        <a:pt x="2347418" y="2176957"/>
                      </a:lnTo>
                      <a:lnTo>
                        <a:pt x="2340818" y="2148204"/>
                      </a:lnTo>
                      <a:cubicBezTo>
                        <a:pt x="2336680" y="2114638"/>
                        <a:pt x="2339896" y="2083392"/>
                        <a:pt x="2348440" y="2060007"/>
                      </a:cubicBezTo>
                      <a:lnTo>
                        <a:pt x="2361617" y="2037337"/>
                      </a:lnTo>
                      <a:lnTo>
                        <a:pt x="2352695" y="2032375"/>
                      </a:lnTo>
                      <a:close/>
                      <a:moveTo>
                        <a:pt x="2530224" y="2001298"/>
                      </a:moveTo>
                      <a:lnTo>
                        <a:pt x="2520490" y="2002640"/>
                      </a:lnTo>
                      <a:lnTo>
                        <a:pt x="2514762" y="2025479"/>
                      </a:lnTo>
                      <a:lnTo>
                        <a:pt x="2501752" y="2050778"/>
                      </a:lnTo>
                      <a:lnTo>
                        <a:pt x="2514804" y="2045770"/>
                      </a:lnTo>
                      <a:lnTo>
                        <a:pt x="2553092" y="2040490"/>
                      </a:lnTo>
                      <a:lnTo>
                        <a:pt x="2534722" y="2013155"/>
                      </a:lnTo>
                      <a:close/>
                      <a:moveTo>
                        <a:pt x="2591625" y="1982373"/>
                      </a:moveTo>
                      <a:lnTo>
                        <a:pt x="2602791" y="1993269"/>
                      </a:lnTo>
                      <a:lnTo>
                        <a:pt x="2602161" y="1984045"/>
                      </a:lnTo>
                      <a:close/>
                      <a:moveTo>
                        <a:pt x="2676010" y="1980534"/>
                      </a:moveTo>
                      <a:lnTo>
                        <a:pt x="2667063" y="1983086"/>
                      </a:lnTo>
                      <a:lnTo>
                        <a:pt x="2669870" y="1993072"/>
                      </a:lnTo>
                      <a:close/>
                      <a:moveTo>
                        <a:pt x="2904530" y="1956826"/>
                      </a:moveTo>
                      <a:lnTo>
                        <a:pt x="2896219" y="1964805"/>
                      </a:lnTo>
                      <a:lnTo>
                        <a:pt x="2907305" y="1967241"/>
                      </a:lnTo>
                      <a:lnTo>
                        <a:pt x="2898220" y="1984326"/>
                      </a:lnTo>
                      <a:lnTo>
                        <a:pt x="2914305" y="1987480"/>
                      </a:lnTo>
                      <a:cubicBezTo>
                        <a:pt x="2928609" y="1991966"/>
                        <a:pt x="2941335" y="1997731"/>
                        <a:pt x="2951857" y="2004382"/>
                      </a:cubicBezTo>
                      <a:lnTo>
                        <a:pt x="2973384" y="2024033"/>
                      </a:lnTo>
                      <a:lnTo>
                        <a:pt x="2948665" y="2039478"/>
                      </a:lnTo>
                      <a:lnTo>
                        <a:pt x="2934222" y="2043035"/>
                      </a:lnTo>
                      <a:lnTo>
                        <a:pt x="2938447" y="2046976"/>
                      </a:lnTo>
                      <a:cubicBezTo>
                        <a:pt x="2945921" y="2056930"/>
                        <a:pt x="2952688" y="2069152"/>
                        <a:pt x="2958308" y="2083050"/>
                      </a:cubicBezTo>
                      <a:lnTo>
                        <a:pt x="2965145" y="2107372"/>
                      </a:lnTo>
                      <a:lnTo>
                        <a:pt x="2974488" y="2088295"/>
                      </a:lnTo>
                      <a:lnTo>
                        <a:pt x="2974128" y="2058799"/>
                      </a:lnTo>
                      <a:cubicBezTo>
                        <a:pt x="2975660" y="2041958"/>
                        <a:pt x="2978866" y="2026074"/>
                        <a:pt x="2983351" y="2011769"/>
                      </a:cubicBezTo>
                      <a:lnTo>
                        <a:pt x="2991201" y="1994328"/>
                      </a:lnTo>
                      <a:lnTo>
                        <a:pt x="2983185" y="1986506"/>
                      </a:lnTo>
                      <a:lnTo>
                        <a:pt x="2938550" y="1974261"/>
                      </a:lnTo>
                      <a:close/>
                      <a:moveTo>
                        <a:pt x="2049746" y="1919105"/>
                      </a:moveTo>
                      <a:lnTo>
                        <a:pt x="2046938" y="1926692"/>
                      </a:lnTo>
                      <a:lnTo>
                        <a:pt x="2052994" y="1930525"/>
                      </a:lnTo>
                      <a:close/>
                      <a:moveTo>
                        <a:pt x="2750063" y="1914604"/>
                      </a:moveTo>
                      <a:lnTo>
                        <a:pt x="2750270" y="1931539"/>
                      </a:lnTo>
                      <a:lnTo>
                        <a:pt x="2758322" y="1922306"/>
                      </a:lnTo>
                      <a:close/>
                      <a:moveTo>
                        <a:pt x="2856369" y="1912583"/>
                      </a:moveTo>
                      <a:lnTo>
                        <a:pt x="2855239" y="1914597"/>
                      </a:lnTo>
                      <a:lnTo>
                        <a:pt x="2857195" y="1913927"/>
                      </a:lnTo>
                      <a:close/>
                      <a:moveTo>
                        <a:pt x="3500810" y="1908448"/>
                      </a:moveTo>
                      <a:lnTo>
                        <a:pt x="3491795" y="1922784"/>
                      </a:lnTo>
                      <a:lnTo>
                        <a:pt x="3503567" y="1919399"/>
                      </a:lnTo>
                      <a:close/>
                      <a:moveTo>
                        <a:pt x="1435683" y="1907270"/>
                      </a:moveTo>
                      <a:lnTo>
                        <a:pt x="1424736" y="1910044"/>
                      </a:lnTo>
                      <a:lnTo>
                        <a:pt x="1439085" y="1919038"/>
                      </a:lnTo>
                      <a:close/>
                      <a:moveTo>
                        <a:pt x="1098845" y="1905571"/>
                      </a:moveTo>
                      <a:lnTo>
                        <a:pt x="1086910" y="1908756"/>
                      </a:lnTo>
                      <a:lnTo>
                        <a:pt x="1082607" y="1949291"/>
                      </a:lnTo>
                      <a:cubicBezTo>
                        <a:pt x="1075599" y="1982377"/>
                        <a:pt x="1062393" y="2010879"/>
                        <a:pt x="1046708" y="2030211"/>
                      </a:cubicBezTo>
                      <a:lnTo>
                        <a:pt x="1030168" y="2044512"/>
                      </a:lnTo>
                      <a:lnTo>
                        <a:pt x="1028106" y="2050449"/>
                      </a:lnTo>
                      <a:lnTo>
                        <a:pt x="1050755" y="2045603"/>
                      </a:lnTo>
                      <a:cubicBezTo>
                        <a:pt x="1063195" y="2045172"/>
                        <a:pt x="1077091" y="2046618"/>
                        <a:pt x="1091704" y="2049966"/>
                      </a:cubicBezTo>
                      <a:lnTo>
                        <a:pt x="1115561" y="2058282"/>
                      </a:lnTo>
                      <a:lnTo>
                        <a:pt x="1095060" y="2021278"/>
                      </a:lnTo>
                      <a:cubicBezTo>
                        <a:pt x="1089281" y="2007445"/>
                        <a:pt x="1085498" y="1993995"/>
                        <a:pt x="1083811" y="1981663"/>
                      </a:cubicBezTo>
                      <a:lnTo>
                        <a:pt x="1084987" y="1952538"/>
                      </a:lnTo>
                      <a:lnTo>
                        <a:pt x="1112720" y="1961507"/>
                      </a:lnTo>
                      <a:cubicBezTo>
                        <a:pt x="1134699" y="1973202"/>
                        <a:pt x="1157964" y="1994307"/>
                        <a:pt x="1177307" y="2022050"/>
                      </a:cubicBezTo>
                      <a:lnTo>
                        <a:pt x="1200103" y="2075968"/>
                      </a:lnTo>
                      <a:lnTo>
                        <a:pt x="1227472" y="2078885"/>
                      </a:lnTo>
                      <a:lnTo>
                        <a:pt x="1254334" y="2088249"/>
                      </a:lnTo>
                      <a:lnTo>
                        <a:pt x="1247559" y="2076020"/>
                      </a:lnTo>
                      <a:cubicBezTo>
                        <a:pt x="1241780" y="2062187"/>
                        <a:pt x="1237998" y="2048738"/>
                        <a:pt x="1236311" y="2036405"/>
                      </a:cubicBezTo>
                      <a:lnTo>
                        <a:pt x="1237486" y="2007281"/>
                      </a:lnTo>
                      <a:lnTo>
                        <a:pt x="1265219" y="2016250"/>
                      </a:lnTo>
                      <a:lnTo>
                        <a:pt x="1296592" y="2039112"/>
                      </a:lnTo>
                      <a:lnTo>
                        <a:pt x="1297049" y="2027771"/>
                      </a:lnTo>
                      <a:lnTo>
                        <a:pt x="1315462" y="2033725"/>
                      </a:lnTo>
                      <a:lnTo>
                        <a:pt x="1315752" y="2017336"/>
                      </a:lnTo>
                      <a:cubicBezTo>
                        <a:pt x="1317664" y="2002467"/>
                        <a:pt x="1321113" y="1988929"/>
                        <a:pt x="1325818" y="1977405"/>
                      </a:cubicBezTo>
                      <a:lnTo>
                        <a:pt x="1341398" y="1952770"/>
                      </a:lnTo>
                      <a:lnTo>
                        <a:pt x="1360931" y="1974403"/>
                      </a:lnTo>
                      <a:lnTo>
                        <a:pt x="1377139" y="2010947"/>
                      </a:lnTo>
                      <a:lnTo>
                        <a:pt x="1382060" y="2009700"/>
                      </a:lnTo>
                      <a:cubicBezTo>
                        <a:pt x="1394475" y="2008805"/>
                        <a:pt x="1408416" y="2009731"/>
                        <a:pt x="1423143" y="2012530"/>
                      </a:cubicBezTo>
                      <a:lnTo>
                        <a:pt x="1447294" y="2019950"/>
                      </a:lnTo>
                      <a:lnTo>
                        <a:pt x="1436313" y="2001765"/>
                      </a:lnTo>
                      <a:lnTo>
                        <a:pt x="1411318" y="1986099"/>
                      </a:lnTo>
                      <a:cubicBezTo>
                        <a:pt x="1397988" y="1975694"/>
                        <a:pt x="1386368" y="1964400"/>
                        <a:pt x="1376769" y="1952883"/>
                      </a:cubicBezTo>
                      <a:lnTo>
                        <a:pt x="1366356" y="1936842"/>
                      </a:lnTo>
                      <a:lnTo>
                        <a:pt x="1334658" y="1944115"/>
                      </a:lnTo>
                      <a:cubicBezTo>
                        <a:pt x="1301091" y="1948251"/>
                        <a:pt x="1269844" y="1945034"/>
                        <a:pt x="1246461" y="1936490"/>
                      </a:cubicBezTo>
                      <a:lnTo>
                        <a:pt x="1221333" y="1921883"/>
                      </a:lnTo>
                      <a:lnTo>
                        <a:pt x="1219457" y="1923884"/>
                      </a:lnTo>
                      <a:cubicBezTo>
                        <a:pt x="1208062" y="1933627"/>
                        <a:pt x="1196422" y="1941353"/>
                        <a:pt x="1185200" y="1946740"/>
                      </a:cubicBezTo>
                      <a:lnTo>
                        <a:pt x="1164135" y="1952601"/>
                      </a:lnTo>
                      <a:lnTo>
                        <a:pt x="1148719" y="1968316"/>
                      </a:lnTo>
                      <a:lnTo>
                        <a:pt x="1134172" y="1943059"/>
                      </a:lnTo>
                      <a:lnTo>
                        <a:pt x="1134163" y="1943017"/>
                      </a:lnTo>
                      <a:lnTo>
                        <a:pt x="1128018" y="1939460"/>
                      </a:lnTo>
                      <a:cubicBezTo>
                        <a:pt x="1118504" y="1931432"/>
                        <a:pt x="1109171" y="1921037"/>
                        <a:pt x="1100581" y="1908749"/>
                      </a:cubicBezTo>
                      <a:close/>
                      <a:moveTo>
                        <a:pt x="762662" y="1902547"/>
                      </a:moveTo>
                      <a:lnTo>
                        <a:pt x="754042" y="1909841"/>
                      </a:lnTo>
                      <a:lnTo>
                        <a:pt x="770882" y="1911629"/>
                      </a:lnTo>
                      <a:close/>
                      <a:moveTo>
                        <a:pt x="1588849" y="1900189"/>
                      </a:moveTo>
                      <a:lnTo>
                        <a:pt x="1574696" y="1914910"/>
                      </a:lnTo>
                      <a:lnTo>
                        <a:pt x="1574508" y="1920085"/>
                      </a:lnTo>
                      <a:cubicBezTo>
                        <a:pt x="1572161" y="1936831"/>
                        <a:pt x="1568190" y="1952542"/>
                        <a:pt x="1563016" y="1966613"/>
                      </a:cubicBezTo>
                      <a:lnTo>
                        <a:pt x="1561284" y="1970012"/>
                      </a:lnTo>
                      <a:lnTo>
                        <a:pt x="1596529" y="1973767"/>
                      </a:lnTo>
                      <a:lnTo>
                        <a:pt x="1604957" y="1976705"/>
                      </a:lnTo>
                      <a:lnTo>
                        <a:pt x="1607996" y="1970742"/>
                      </a:lnTo>
                      <a:lnTo>
                        <a:pt x="1611934" y="1966828"/>
                      </a:lnTo>
                      <a:lnTo>
                        <a:pt x="1599885" y="1945079"/>
                      </a:lnTo>
                      <a:cubicBezTo>
                        <a:pt x="1594106" y="1931245"/>
                        <a:pt x="1590323" y="1917797"/>
                        <a:pt x="1588636" y="1905463"/>
                      </a:cubicBezTo>
                      <a:close/>
                      <a:moveTo>
                        <a:pt x="3008692" y="1895655"/>
                      </a:moveTo>
                      <a:lnTo>
                        <a:pt x="2998218" y="1901176"/>
                      </a:lnTo>
                      <a:lnTo>
                        <a:pt x="3009262" y="1911952"/>
                      </a:lnTo>
                      <a:lnTo>
                        <a:pt x="3008310" y="1898004"/>
                      </a:lnTo>
                      <a:close/>
                      <a:moveTo>
                        <a:pt x="4061923" y="1872619"/>
                      </a:moveTo>
                      <a:lnTo>
                        <a:pt x="4048364" y="1882766"/>
                      </a:lnTo>
                      <a:lnTo>
                        <a:pt x="4060568" y="1883830"/>
                      </a:lnTo>
                      <a:close/>
                      <a:moveTo>
                        <a:pt x="2679468" y="1863967"/>
                      </a:moveTo>
                      <a:lnTo>
                        <a:pt x="2675543" y="1872044"/>
                      </a:lnTo>
                      <a:lnTo>
                        <a:pt x="2648538" y="1899930"/>
                      </a:lnTo>
                      <a:lnTo>
                        <a:pt x="2659705" y="1901961"/>
                      </a:lnTo>
                      <a:lnTo>
                        <a:pt x="2651247" y="1919365"/>
                      </a:lnTo>
                      <a:lnTo>
                        <a:pt x="2667436" y="1921932"/>
                      </a:lnTo>
                      <a:lnTo>
                        <a:pt x="2682108" y="1927904"/>
                      </a:lnTo>
                      <a:lnTo>
                        <a:pt x="2688077" y="1897468"/>
                      </a:lnTo>
                      <a:lnTo>
                        <a:pt x="2695926" y="1880028"/>
                      </a:lnTo>
                      <a:close/>
                      <a:moveTo>
                        <a:pt x="2500653" y="1855078"/>
                      </a:moveTo>
                      <a:lnTo>
                        <a:pt x="2501476" y="1871993"/>
                      </a:lnTo>
                      <a:lnTo>
                        <a:pt x="2509186" y="1862475"/>
                      </a:lnTo>
                      <a:close/>
                      <a:moveTo>
                        <a:pt x="1271060" y="1849081"/>
                      </a:moveTo>
                      <a:lnTo>
                        <a:pt x="1252236" y="1888921"/>
                      </a:lnTo>
                      <a:lnTo>
                        <a:pt x="1222534" y="1920602"/>
                      </a:lnTo>
                      <a:lnTo>
                        <a:pt x="1242150" y="1901513"/>
                      </a:lnTo>
                      <a:cubicBezTo>
                        <a:pt x="1252455" y="1894530"/>
                        <a:pt x="1264991" y="1888362"/>
                        <a:pt x="1279145" y="1883423"/>
                      </a:cubicBezTo>
                      <a:lnTo>
                        <a:pt x="1306872" y="1877061"/>
                      </a:lnTo>
                      <a:lnTo>
                        <a:pt x="1294630" y="1870312"/>
                      </a:lnTo>
                      <a:close/>
                      <a:moveTo>
                        <a:pt x="289239" y="1846638"/>
                      </a:moveTo>
                      <a:lnTo>
                        <a:pt x="284802" y="1857022"/>
                      </a:lnTo>
                      <a:lnTo>
                        <a:pt x="300658" y="1851073"/>
                      </a:lnTo>
                      <a:close/>
                      <a:moveTo>
                        <a:pt x="3156494" y="1830080"/>
                      </a:moveTo>
                      <a:lnTo>
                        <a:pt x="3156740" y="1850222"/>
                      </a:lnTo>
                      <a:lnTo>
                        <a:pt x="3165929" y="1839686"/>
                      </a:lnTo>
                      <a:lnTo>
                        <a:pt x="3178109" y="1830912"/>
                      </a:lnTo>
                      <a:close/>
                      <a:moveTo>
                        <a:pt x="1679512" y="1828637"/>
                      </a:moveTo>
                      <a:lnTo>
                        <a:pt x="1647650" y="1835149"/>
                      </a:lnTo>
                      <a:lnTo>
                        <a:pt x="1628871" y="1835069"/>
                      </a:lnTo>
                      <a:lnTo>
                        <a:pt x="1623878" y="1849619"/>
                      </a:lnTo>
                      <a:lnTo>
                        <a:pt x="1604211" y="1880996"/>
                      </a:lnTo>
                      <a:lnTo>
                        <a:pt x="1617545" y="1885308"/>
                      </a:lnTo>
                      <a:cubicBezTo>
                        <a:pt x="1639523" y="1897003"/>
                        <a:pt x="1662789" y="1918108"/>
                        <a:pt x="1682131" y="1945851"/>
                      </a:cubicBezTo>
                      <a:lnTo>
                        <a:pt x="1694337" y="1974721"/>
                      </a:lnTo>
                      <a:lnTo>
                        <a:pt x="1720949" y="1969282"/>
                      </a:lnTo>
                      <a:lnTo>
                        <a:pt x="1708872" y="1962240"/>
                      </a:lnTo>
                      <a:cubicBezTo>
                        <a:pt x="1696830" y="1953310"/>
                        <a:pt x="1686699" y="1943690"/>
                        <a:pt x="1678940" y="1933955"/>
                      </a:cubicBezTo>
                      <a:lnTo>
                        <a:pt x="1665051" y="1908330"/>
                      </a:lnTo>
                      <a:lnTo>
                        <a:pt x="1693469" y="1901849"/>
                      </a:lnTo>
                      <a:cubicBezTo>
                        <a:pt x="1705903" y="1901251"/>
                        <a:pt x="1719817" y="1902510"/>
                        <a:pt x="1734473" y="1905662"/>
                      </a:cubicBezTo>
                      <a:lnTo>
                        <a:pt x="1758439" y="1913657"/>
                      </a:lnTo>
                      <a:lnTo>
                        <a:pt x="1747897" y="1895215"/>
                      </a:lnTo>
                      <a:lnTo>
                        <a:pt x="1723283" y="1878956"/>
                      </a:lnTo>
                      <a:cubicBezTo>
                        <a:pt x="1710207" y="1868235"/>
                        <a:pt x="1698860" y="1856665"/>
                        <a:pt x="1689539" y="1844924"/>
                      </a:cubicBezTo>
                      <a:close/>
                      <a:moveTo>
                        <a:pt x="3068997" y="1801368"/>
                      </a:moveTo>
                      <a:lnTo>
                        <a:pt x="3063988" y="1802678"/>
                      </a:lnTo>
                      <a:cubicBezTo>
                        <a:pt x="3047276" y="1805253"/>
                        <a:pt x="3031086" y="1805974"/>
                        <a:pt x="3016122" y="1805073"/>
                      </a:cubicBezTo>
                      <a:lnTo>
                        <a:pt x="3003421" y="1802770"/>
                      </a:lnTo>
                      <a:lnTo>
                        <a:pt x="2990871" y="1822695"/>
                      </a:lnTo>
                      <a:lnTo>
                        <a:pt x="2970637" y="1842691"/>
                      </a:lnTo>
                      <a:lnTo>
                        <a:pt x="2984599" y="1841992"/>
                      </a:lnTo>
                      <a:lnTo>
                        <a:pt x="3019592" y="1848333"/>
                      </a:lnTo>
                      <a:lnTo>
                        <a:pt x="3028326" y="1831477"/>
                      </a:lnTo>
                      <a:lnTo>
                        <a:pt x="3049642" y="1851358"/>
                      </a:lnTo>
                      <a:cubicBezTo>
                        <a:pt x="3057117" y="1861312"/>
                        <a:pt x="3063885" y="1873534"/>
                        <a:pt x="3069505" y="1887432"/>
                      </a:cubicBezTo>
                      <a:lnTo>
                        <a:pt x="3076340" y="1911754"/>
                      </a:lnTo>
                      <a:lnTo>
                        <a:pt x="3085684" y="1892679"/>
                      </a:lnTo>
                      <a:lnTo>
                        <a:pt x="3085323" y="1863181"/>
                      </a:lnTo>
                      <a:cubicBezTo>
                        <a:pt x="3086855" y="1846340"/>
                        <a:pt x="3090061" y="1830456"/>
                        <a:pt x="3094547" y="1816151"/>
                      </a:cubicBezTo>
                      <a:lnTo>
                        <a:pt x="3095164" y="1814779"/>
                      </a:lnTo>
                      <a:close/>
                      <a:moveTo>
                        <a:pt x="1749527" y="1800732"/>
                      </a:moveTo>
                      <a:lnTo>
                        <a:pt x="1738518" y="1803244"/>
                      </a:lnTo>
                      <a:lnTo>
                        <a:pt x="1752647" y="1812578"/>
                      </a:lnTo>
                      <a:close/>
                      <a:moveTo>
                        <a:pt x="2639460" y="1800509"/>
                      </a:moveTo>
                      <a:lnTo>
                        <a:pt x="2637285" y="1801344"/>
                      </a:lnTo>
                      <a:lnTo>
                        <a:pt x="2624498" y="1803108"/>
                      </a:lnTo>
                      <a:lnTo>
                        <a:pt x="2618769" y="1825948"/>
                      </a:lnTo>
                      <a:lnTo>
                        <a:pt x="2605760" y="1851246"/>
                      </a:lnTo>
                      <a:lnTo>
                        <a:pt x="2618812" y="1846238"/>
                      </a:lnTo>
                      <a:cubicBezTo>
                        <a:pt x="2633314" y="1842440"/>
                        <a:pt x="2647159" y="1840566"/>
                        <a:pt x="2659606" y="1840611"/>
                      </a:cubicBezTo>
                      <a:lnTo>
                        <a:pt x="2661680" y="1840988"/>
                      </a:lnTo>
                      <a:lnTo>
                        <a:pt x="2645917" y="1817536"/>
                      </a:lnTo>
                      <a:close/>
                      <a:moveTo>
                        <a:pt x="452282" y="1764927"/>
                      </a:moveTo>
                      <a:lnTo>
                        <a:pt x="427971" y="1782523"/>
                      </a:lnTo>
                      <a:lnTo>
                        <a:pt x="416631" y="1787596"/>
                      </a:lnTo>
                      <a:lnTo>
                        <a:pt x="419257" y="1793071"/>
                      </a:lnTo>
                      <a:lnTo>
                        <a:pt x="442757" y="1791551"/>
                      </a:lnTo>
                      <a:lnTo>
                        <a:pt x="470818" y="1796214"/>
                      </a:lnTo>
                      <a:lnTo>
                        <a:pt x="462064" y="1785315"/>
                      </a:lnTo>
                      <a:close/>
                      <a:moveTo>
                        <a:pt x="1615254" y="1763822"/>
                      </a:moveTo>
                      <a:lnTo>
                        <a:pt x="1611754" y="1769437"/>
                      </a:lnTo>
                      <a:lnTo>
                        <a:pt x="1621477" y="1767450"/>
                      </a:lnTo>
                      <a:close/>
                      <a:moveTo>
                        <a:pt x="2716573" y="1761931"/>
                      </a:moveTo>
                      <a:lnTo>
                        <a:pt x="2692768" y="1777263"/>
                      </a:lnTo>
                      <a:lnTo>
                        <a:pt x="2693627" y="1777783"/>
                      </a:lnTo>
                      <a:lnTo>
                        <a:pt x="2713987" y="1797651"/>
                      </a:lnTo>
                      <a:lnTo>
                        <a:pt x="2713035" y="1783704"/>
                      </a:lnTo>
                      <a:close/>
                      <a:moveTo>
                        <a:pt x="800014" y="1742710"/>
                      </a:moveTo>
                      <a:lnTo>
                        <a:pt x="821096" y="1770610"/>
                      </a:lnTo>
                      <a:lnTo>
                        <a:pt x="824820" y="1759887"/>
                      </a:lnTo>
                      <a:lnTo>
                        <a:pt x="840717" y="1770920"/>
                      </a:lnTo>
                      <a:lnTo>
                        <a:pt x="845742" y="1755319"/>
                      </a:lnTo>
                      <a:lnTo>
                        <a:pt x="849472" y="1749111"/>
                      </a:lnTo>
                      <a:lnTo>
                        <a:pt x="834495" y="1749593"/>
                      </a:lnTo>
                      <a:close/>
                      <a:moveTo>
                        <a:pt x="914000" y="1740378"/>
                      </a:moveTo>
                      <a:lnTo>
                        <a:pt x="903365" y="1742960"/>
                      </a:lnTo>
                      <a:lnTo>
                        <a:pt x="906496" y="1768186"/>
                      </a:lnTo>
                      <a:cubicBezTo>
                        <a:pt x="906563" y="1783178"/>
                        <a:pt x="904941" y="1799301"/>
                        <a:pt x="901437" y="1815844"/>
                      </a:cubicBezTo>
                      <a:lnTo>
                        <a:pt x="890938" y="1848434"/>
                      </a:lnTo>
                      <a:lnTo>
                        <a:pt x="893040" y="1853166"/>
                      </a:lnTo>
                      <a:cubicBezTo>
                        <a:pt x="898277" y="1869245"/>
                        <a:pt x="901600" y="1885105"/>
                        <a:pt x="903123" y="1900020"/>
                      </a:cubicBezTo>
                      <a:lnTo>
                        <a:pt x="903103" y="1901162"/>
                      </a:lnTo>
                      <a:lnTo>
                        <a:pt x="932896" y="1886126"/>
                      </a:lnTo>
                      <a:lnTo>
                        <a:pt x="945695" y="1883020"/>
                      </a:lnTo>
                      <a:lnTo>
                        <a:pt x="949077" y="1873282"/>
                      </a:lnTo>
                      <a:lnTo>
                        <a:pt x="948215" y="1872821"/>
                      </a:lnTo>
                      <a:cubicBezTo>
                        <a:pt x="935855" y="1864337"/>
                        <a:pt x="925381" y="1855092"/>
                        <a:pt x="917272" y="1845648"/>
                      </a:cubicBezTo>
                      <a:lnTo>
                        <a:pt x="902457" y="1820545"/>
                      </a:lnTo>
                      <a:lnTo>
                        <a:pt x="930619" y="1813032"/>
                      </a:lnTo>
                      <a:cubicBezTo>
                        <a:pt x="943023" y="1811981"/>
                        <a:pt x="956974" y="1812731"/>
                        <a:pt x="971735" y="1815347"/>
                      </a:cubicBezTo>
                      <a:lnTo>
                        <a:pt x="995977" y="1822461"/>
                      </a:lnTo>
                      <a:lnTo>
                        <a:pt x="984768" y="1804418"/>
                      </a:lnTo>
                      <a:lnTo>
                        <a:pt x="959577" y="1789066"/>
                      </a:lnTo>
                      <a:cubicBezTo>
                        <a:pt x="946118" y="1778830"/>
                        <a:pt x="934357" y="1767682"/>
                        <a:pt x="924615" y="1756288"/>
                      </a:cubicBezTo>
                      <a:close/>
                      <a:moveTo>
                        <a:pt x="1797741" y="1715498"/>
                      </a:moveTo>
                      <a:lnTo>
                        <a:pt x="1797271" y="1715640"/>
                      </a:lnTo>
                      <a:lnTo>
                        <a:pt x="1797550" y="1716197"/>
                      </a:lnTo>
                      <a:close/>
                      <a:moveTo>
                        <a:pt x="982950" y="1709938"/>
                      </a:moveTo>
                      <a:lnTo>
                        <a:pt x="972039" y="1712850"/>
                      </a:lnTo>
                      <a:lnTo>
                        <a:pt x="986501" y="1721662"/>
                      </a:lnTo>
                      <a:close/>
                      <a:moveTo>
                        <a:pt x="514124" y="1703458"/>
                      </a:moveTo>
                      <a:lnTo>
                        <a:pt x="496586" y="1716768"/>
                      </a:lnTo>
                      <a:lnTo>
                        <a:pt x="496546" y="1716782"/>
                      </a:lnTo>
                      <a:lnTo>
                        <a:pt x="493794" y="1723327"/>
                      </a:lnTo>
                      <a:lnTo>
                        <a:pt x="486390" y="1731853"/>
                      </a:lnTo>
                      <a:lnTo>
                        <a:pt x="506231" y="1741658"/>
                      </a:lnTo>
                      <a:lnTo>
                        <a:pt x="525744" y="1757706"/>
                      </a:lnTo>
                      <a:lnTo>
                        <a:pt x="519295" y="1715897"/>
                      </a:lnTo>
                      <a:lnTo>
                        <a:pt x="519957" y="1707214"/>
                      </a:lnTo>
                      <a:lnTo>
                        <a:pt x="516934" y="1705742"/>
                      </a:lnTo>
                      <a:close/>
                      <a:moveTo>
                        <a:pt x="1890910" y="1672924"/>
                      </a:moveTo>
                      <a:lnTo>
                        <a:pt x="1870002" y="1679824"/>
                      </a:lnTo>
                      <a:lnTo>
                        <a:pt x="1869959" y="1679824"/>
                      </a:lnTo>
                      <a:lnTo>
                        <a:pt x="1865233" y="1685122"/>
                      </a:lnTo>
                      <a:lnTo>
                        <a:pt x="1858450" y="1689055"/>
                      </a:lnTo>
                      <a:lnTo>
                        <a:pt x="1862105" y="1710467"/>
                      </a:lnTo>
                      <a:lnTo>
                        <a:pt x="1870345" y="1702660"/>
                      </a:lnTo>
                      <a:lnTo>
                        <a:pt x="1879383" y="1719769"/>
                      </a:lnTo>
                      <a:lnTo>
                        <a:pt x="1891023" y="1708228"/>
                      </a:lnTo>
                      <a:lnTo>
                        <a:pt x="1912132" y="1695232"/>
                      </a:lnTo>
                      <a:lnTo>
                        <a:pt x="1892827" y="1675995"/>
                      </a:lnTo>
                      <a:close/>
                      <a:moveTo>
                        <a:pt x="633777" y="1671869"/>
                      </a:moveTo>
                      <a:lnTo>
                        <a:pt x="632686" y="1674727"/>
                      </a:lnTo>
                      <a:cubicBezTo>
                        <a:pt x="625830" y="1688059"/>
                        <a:pt x="617983" y="1699617"/>
                        <a:pt x="609638" y="1708853"/>
                      </a:cubicBezTo>
                      <a:lnTo>
                        <a:pt x="603283" y="1713783"/>
                      </a:lnTo>
                      <a:lnTo>
                        <a:pt x="621850" y="1721635"/>
                      </a:lnTo>
                      <a:lnTo>
                        <a:pt x="642274" y="1736507"/>
                      </a:lnTo>
                      <a:lnTo>
                        <a:pt x="633374" y="1695151"/>
                      </a:lnTo>
                      <a:close/>
                      <a:moveTo>
                        <a:pt x="2875713" y="1665786"/>
                      </a:moveTo>
                      <a:lnTo>
                        <a:pt x="2866357" y="1672117"/>
                      </a:lnTo>
                      <a:lnTo>
                        <a:pt x="2857698" y="1674586"/>
                      </a:lnTo>
                      <a:lnTo>
                        <a:pt x="2867197" y="1691267"/>
                      </a:lnTo>
                      <a:lnTo>
                        <a:pt x="2870136" y="1677600"/>
                      </a:lnTo>
                      <a:close/>
                      <a:moveTo>
                        <a:pt x="3030471" y="1656359"/>
                      </a:moveTo>
                      <a:lnTo>
                        <a:pt x="3025991" y="1672691"/>
                      </a:lnTo>
                      <a:lnTo>
                        <a:pt x="3036280" y="1666043"/>
                      </a:lnTo>
                      <a:close/>
                      <a:moveTo>
                        <a:pt x="349362" y="1649701"/>
                      </a:moveTo>
                      <a:lnTo>
                        <a:pt x="357609" y="1662066"/>
                      </a:lnTo>
                      <a:lnTo>
                        <a:pt x="360151" y="1668842"/>
                      </a:lnTo>
                      <a:lnTo>
                        <a:pt x="362311" y="1668097"/>
                      </a:lnTo>
                      <a:lnTo>
                        <a:pt x="387442" y="1665500"/>
                      </a:lnTo>
                      <a:lnTo>
                        <a:pt x="370233" y="1653045"/>
                      </a:lnTo>
                      <a:close/>
                      <a:moveTo>
                        <a:pt x="2675805" y="1648394"/>
                      </a:moveTo>
                      <a:lnTo>
                        <a:pt x="2676316" y="1655580"/>
                      </a:lnTo>
                      <a:cubicBezTo>
                        <a:pt x="2675012" y="1667960"/>
                        <a:pt x="2671647" y="1681520"/>
                        <a:pt x="2666298" y="1695524"/>
                      </a:cubicBezTo>
                      <a:lnTo>
                        <a:pt x="2654744" y="1717991"/>
                      </a:lnTo>
                      <a:lnTo>
                        <a:pt x="2694240" y="1702839"/>
                      </a:lnTo>
                      <a:cubicBezTo>
                        <a:pt x="2708744" y="1699042"/>
                        <a:pt x="2722588" y="1697167"/>
                        <a:pt x="2735036" y="1697213"/>
                      </a:cubicBezTo>
                      <a:lnTo>
                        <a:pt x="2763713" y="1702429"/>
                      </a:lnTo>
                      <a:lnTo>
                        <a:pt x="2750972" y="1728644"/>
                      </a:lnTo>
                      <a:lnTo>
                        <a:pt x="2748303" y="1731400"/>
                      </a:lnTo>
                      <a:lnTo>
                        <a:pt x="2754368" y="1737056"/>
                      </a:lnTo>
                      <a:cubicBezTo>
                        <a:pt x="2761842" y="1747011"/>
                        <a:pt x="2768609" y="1759232"/>
                        <a:pt x="2774229" y="1773131"/>
                      </a:cubicBezTo>
                      <a:lnTo>
                        <a:pt x="2781065" y="1797453"/>
                      </a:lnTo>
                      <a:lnTo>
                        <a:pt x="2790408" y="1778378"/>
                      </a:lnTo>
                      <a:lnTo>
                        <a:pt x="2790048" y="1748879"/>
                      </a:lnTo>
                      <a:cubicBezTo>
                        <a:pt x="2791580" y="1732039"/>
                        <a:pt x="2794786" y="1716155"/>
                        <a:pt x="2799271" y="1701850"/>
                      </a:cubicBezTo>
                      <a:lnTo>
                        <a:pt x="2799462" y="1701429"/>
                      </a:lnTo>
                      <a:lnTo>
                        <a:pt x="2796284" y="1691570"/>
                      </a:lnTo>
                      <a:lnTo>
                        <a:pt x="2795734" y="1684920"/>
                      </a:lnTo>
                      <a:lnTo>
                        <a:pt x="2778885" y="1685740"/>
                      </a:lnTo>
                      <a:cubicBezTo>
                        <a:pt x="2745116" y="1683902"/>
                        <a:pt x="2714923" y="1675235"/>
                        <a:pt x="2693408" y="1662708"/>
                      </a:cubicBezTo>
                      <a:lnTo>
                        <a:pt x="2676734" y="1648563"/>
                      </a:lnTo>
                      <a:close/>
                      <a:moveTo>
                        <a:pt x="3634467" y="1647726"/>
                      </a:moveTo>
                      <a:lnTo>
                        <a:pt x="3634951" y="1657680"/>
                      </a:lnTo>
                      <a:lnTo>
                        <a:pt x="3642033" y="1648938"/>
                      </a:lnTo>
                      <a:close/>
                      <a:moveTo>
                        <a:pt x="1261519" y="1643233"/>
                      </a:moveTo>
                      <a:lnTo>
                        <a:pt x="1226868" y="1651270"/>
                      </a:lnTo>
                      <a:cubicBezTo>
                        <a:pt x="1210090" y="1653379"/>
                        <a:pt x="1193888" y="1653647"/>
                        <a:pt x="1178953" y="1652327"/>
                      </a:cubicBezTo>
                      <a:lnTo>
                        <a:pt x="1165050" y="1649404"/>
                      </a:lnTo>
                      <a:lnTo>
                        <a:pt x="1145467" y="1690853"/>
                      </a:lnTo>
                      <a:lnTo>
                        <a:pt x="1122049" y="1715832"/>
                      </a:lnTo>
                      <a:lnTo>
                        <a:pt x="1121926" y="1721007"/>
                      </a:lnTo>
                      <a:cubicBezTo>
                        <a:pt x="1119790" y="1737782"/>
                        <a:pt x="1116016" y="1753541"/>
                        <a:pt x="1111019" y="1767676"/>
                      </a:cubicBezTo>
                      <a:lnTo>
                        <a:pt x="1105303" y="1779248"/>
                      </a:lnTo>
                      <a:lnTo>
                        <a:pt x="1120992" y="1796809"/>
                      </a:lnTo>
                      <a:lnTo>
                        <a:pt x="1134627" y="1821775"/>
                      </a:lnTo>
                      <a:lnTo>
                        <a:pt x="1137808" y="1808162"/>
                      </a:lnTo>
                      <a:cubicBezTo>
                        <a:pt x="1142805" y="1794028"/>
                        <a:pt x="1149023" y="1781517"/>
                        <a:pt x="1156047" y="1771240"/>
                      </a:cubicBezTo>
                      <a:lnTo>
                        <a:pt x="1176459" y="1750433"/>
                      </a:lnTo>
                      <a:lnTo>
                        <a:pt x="1191006" y="1775691"/>
                      </a:lnTo>
                      <a:cubicBezTo>
                        <a:pt x="1195232" y="1787400"/>
                        <a:pt x="1198117" y="1801070"/>
                        <a:pt x="1199413" y="1816006"/>
                      </a:cubicBezTo>
                      <a:lnTo>
                        <a:pt x="1198813" y="1841262"/>
                      </a:lnTo>
                      <a:lnTo>
                        <a:pt x="1227747" y="1810401"/>
                      </a:lnTo>
                      <a:cubicBezTo>
                        <a:pt x="1239142" y="1800658"/>
                        <a:pt x="1250781" y="1792934"/>
                        <a:pt x="1262004" y="1787546"/>
                      </a:cubicBezTo>
                      <a:lnTo>
                        <a:pt x="1290084" y="1779732"/>
                      </a:lnTo>
                      <a:lnTo>
                        <a:pt x="1290077" y="1786581"/>
                      </a:lnTo>
                      <a:lnTo>
                        <a:pt x="1303643" y="1783435"/>
                      </a:lnTo>
                      <a:lnTo>
                        <a:pt x="1303590" y="1783383"/>
                      </a:lnTo>
                      <a:lnTo>
                        <a:pt x="1291412" y="1776707"/>
                      </a:lnTo>
                      <a:cubicBezTo>
                        <a:pt x="1279140" y="1768097"/>
                        <a:pt x="1268759" y="1758746"/>
                        <a:pt x="1260747" y="1749219"/>
                      </a:cubicBezTo>
                      <a:lnTo>
                        <a:pt x="1246189" y="1723968"/>
                      </a:lnTo>
                      <a:lnTo>
                        <a:pt x="1252314" y="1722400"/>
                      </a:lnTo>
                      <a:lnTo>
                        <a:pt x="1250072" y="1718949"/>
                      </a:lnTo>
                      <a:lnTo>
                        <a:pt x="1242612" y="1690771"/>
                      </a:lnTo>
                      <a:lnTo>
                        <a:pt x="1271757" y="1691169"/>
                      </a:lnTo>
                      <a:cubicBezTo>
                        <a:pt x="1283981" y="1693518"/>
                        <a:pt x="1297206" y="1698021"/>
                        <a:pt x="1310709" y="1704537"/>
                      </a:cubicBezTo>
                      <a:lnTo>
                        <a:pt x="1334812" y="1719644"/>
                      </a:lnTo>
                      <a:lnTo>
                        <a:pt x="1334352" y="1718053"/>
                      </a:lnTo>
                      <a:lnTo>
                        <a:pt x="1328660" y="1708679"/>
                      </a:lnTo>
                      <a:lnTo>
                        <a:pt x="1303628" y="1693073"/>
                      </a:lnTo>
                      <a:close/>
                      <a:moveTo>
                        <a:pt x="3569410" y="1630214"/>
                      </a:moveTo>
                      <a:lnTo>
                        <a:pt x="3564572" y="1632062"/>
                      </a:lnTo>
                      <a:cubicBezTo>
                        <a:pt x="3548238" y="1636438"/>
                        <a:pt x="3532223" y="1638914"/>
                        <a:pt x="3517249" y="1639643"/>
                      </a:cubicBezTo>
                      <a:lnTo>
                        <a:pt x="3504373" y="1638735"/>
                      </a:lnTo>
                      <a:lnTo>
                        <a:pt x="3494063" y="1659906"/>
                      </a:lnTo>
                      <a:lnTo>
                        <a:pt x="3476121" y="1681982"/>
                      </a:lnTo>
                      <a:lnTo>
                        <a:pt x="3489925" y="1679770"/>
                      </a:lnTo>
                      <a:lnTo>
                        <a:pt x="3492229" y="1679932"/>
                      </a:lnTo>
                      <a:lnTo>
                        <a:pt x="3493480" y="1669969"/>
                      </a:lnTo>
                      <a:lnTo>
                        <a:pt x="3505939" y="1643619"/>
                      </a:lnTo>
                      <a:lnTo>
                        <a:pt x="3527964" y="1662711"/>
                      </a:lnTo>
                      <a:lnTo>
                        <a:pt x="3542800" y="1687479"/>
                      </a:lnTo>
                      <a:lnTo>
                        <a:pt x="3557992" y="1693677"/>
                      </a:lnTo>
                      <a:lnTo>
                        <a:pt x="3550730" y="1703039"/>
                      </a:lnTo>
                      <a:lnTo>
                        <a:pt x="3556842" y="1722096"/>
                      </a:lnTo>
                      <a:lnTo>
                        <a:pt x="3565486" y="1702692"/>
                      </a:lnTo>
                      <a:lnTo>
                        <a:pt x="3564053" y="1673229"/>
                      </a:lnTo>
                      <a:lnTo>
                        <a:pt x="3570791" y="1630742"/>
                      </a:lnTo>
                      <a:close/>
                      <a:moveTo>
                        <a:pt x="1327805" y="1614186"/>
                      </a:moveTo>
                      <a:lnTo>
                        <a:pt x="1316864" y="1616986"/>
                      </a:lnTo>
                      <a:lnTo>
                        <a:pt x="1331236" y="1625945"/>
                      </a:lnTo>
                      <a:close/>
                      <a:moveTo>
                        <a:pt x="3314822" y="1606707"/>
                      </a:moveTo>
                      <a:lnTo>
                        <a:pt x="3307702" y="1614069"/>
                      </a:lnTo>
                      <a:cubicBezTo>
                        <a:pt x="3287524" y="1628653"/>
                        <a:pt x="3258331" y="1640249"/>
                        <a:pt x="3224906" y="1645400"/>
                      </a:cubicBezTo>
                      <a:cubicBezTo>
                        <a:pt x="3208194" y="1647976"/>
                        <a:pt x="3192005" y="1648697"/>
                        <a:pt x="3177040" y="1647795"/>
                      </a:cubicBezTo>
                      <a:lnTo>
                        <a:pt x="3164339" y="1645494"/>
                      </a:lnTo>
                      <a:lnTo>
                        <a:pt x="3151789" y="1665418"/>
                      </a:lnTo>
                      <a:lnTo>
                        <a:pt x="3131555" y="1685414"/>
                      </a:lnTo>
                      <a:lnTo>
                        <a:pt x="3145517" y="1684715"/>
                      </a:lnTo>
                      <a:cubicBezTo>
                        <a:pt x="3160481" y="1685617"/>
                        <a:pt x="3174223" y="1688142"/>
                        <a:pt x="3186038" y="1692058"/>
                      </a:cubicBezTo>
                      <a:lnTo>
                        <a:pt x="3211671" y="1705936"/>
                      </a:lnTo>
                      <a:lnTo>
                        <a:pt x="3191407" y="1726889"/>
                      </a:lnTo>
                      <a:lnTo>
                        <a:pt x="3157067" y="1744990"/>
                      </a:lnTo>
                      <a:lnTo>
                        <a:pt x="3167047" y="1750394"/>
                      </a:lnTo>
                      <a:lnTo>
                        <a:pt x="3153595" y="1764303"/>
                      </a:lnTo>
                      <a:lnTo>
                        <a:pt x="3168182" y="1771780"/>
                      </a:lnTo>
                      <a:cubicBezTo>
                        <a:pt x="3180691" y="1780044"/>
                        <a:pt x="3191328" y="1789101"/>
                        <a:pt x="3199604" y="1798400"/>
                      </a:cubicBezTo>
                      <a:lnTo>
                        <a:pt x="3208412" y="1812737"/>
                      </a:lnTo>
                      <a:lnTo>
                        <a:pt x="3227125" y="1806799"/>
                      </a:lnTo>
                      <a:lnTo>
                        <a:pt x="3228140" y="1835929"/>
                      </a:lnTo>
                      <a:cubicBezTo>
                        <a:pt x="3226387" y="1848252"/>
                        <a:pt x="3222530" y="1861681"/>
                        <a:pt x="3216675" y="1875481"/>
                      </a:cubicBezTo>
                      <a:lnTo>
                        <a:pt x="3204311" y="1897514"/>
                      </a:lnTo>
                      <a:lnTo>
                        <a:pt x="3244333" y="1883808"/>
                      </a:lnTo>
                      <a:lnTo>
                        <a:pt x="3266586" y="1881559"/>
                      </a:lnTo>
                      <a:lnTo>
                        <a:pt x="3266455" y="1874364"/>
                      </a:lnTo>
                      <a:cubicBezTo>
                        <a:pt x="3267835" y="1859436"/>
                        <a:pt x="3270796" y="1845782"/>
                        <a:pt x="3275086" y="1834097"/>
                      </a:cubicBezTo>
                      <a:lnTo>
                        <a:pt x="3289774" y="1808920"/>
                      </a:lnTo>
                      <a:lnTo>
                        <a:pt x="3310069" y="1829841"/>
                      </a:lnTo>
                      <a:cubicBezTo>
                        <a:pt x="3317036" y="1840157"/>
                        <a:pt x="3323185" y="1852702"/>
                        <a:pt x="3328102" y="1866864"/>
                      </a:cubicBezTo>
                      <a:lnTo>
                        <a:pt x="3334421" y="1894600"/>
                      </a:lnTo>
                      <a:lnTo>
                        <a:pt x="3341190" y="1882369"/>
                      </a:lnTo>
                      <a:cubicBezTo>
                        <a:pt x="3349848" y="1870130"/>
                        <a:pt x="3359239" y="1859787"/>
                        <a:pt x="3368797" y="1851812"/>
                      </a:cubicBezTo>
                      <a:lnTo>
                        <a:pt x="3394106" y="1837352"/>
                      </a:lnTo>
                      <a:lnTo>
                        <a:pt x="3401222" y="1865618"/>
                      </a:lnTo>
                      <a:cubicBezTo>
                        <a:pt x="3402097" y="1878036"/>
                        <a:pt x="3401150" y="1891974"/>
                        <a:pt x="3398327" y="1906698"/>
                      </a:cubicBezTo>
                      <a:lnTo>
                        <a:pt x="3390872" y="1930836"/>
                      </a:lnTo>
                      <a:lnTo>
                        <a:pt x="3413996" y="1916921"/>
                      </a:lnTo>
                      <a:lnTo>
                        <a:pt x="3424776" y="1894913"/>
                      </a:lnTo>
                      <a:cubicBezTo>
                        <a:pt x="3435202" y="1881599"/>
                        <a:pt x="3446515" y="1869997"/>
                        <a:pt x="3458045" y="1860415"/>
                      </a:cubicBezTo>
                      <a:lnTo>
                        <a:pt x="3474102" y="1850027"/>
                      </a:lnTo>
                      <a:lnTo>
                        <a:pt x="3466879" y="1818318"/>
                      </a:lnTo>
                      <a:lnTo>
                        <a:pt x="3466866" y="1817597"/>
                      </a:lnTo>
                      <a:lnTo>
                        <a:pt x="3458520" y="1816260"/>
                      </a:lnTo>
                      <a:cubicBezTo>
                        <a:pt x="3425853" y="1807506"/>
                        <a:pt x="3398092" y="1792806"/>
                        <a:pt x="3379619" y="1776116"/>
                      </a:cubicBezTo>
                      <a:lnTo>
                        <a:pt x="3366217" y="1758841"/>
                      </a:lnTo>
                      <a:lnTo>
                        <a:pt x="3345834" y="1750525"/>
                      </a:lnTo>
                      <a:lnTo>
                        <a:pt x="3363701" y="1727495"/>
                      </a:lnTo>
                      <a:lnTo>
                        <a:pt x="3363736" y="1727471"/>
                      </a:lnTo>
                      <a:lnTo>
                        <a:pt x="3364700" y="1720437"/>
                      </a:lnTo>
                      <a:lnTo>
                        <a:pt x="3388024" y="1684567"/>
                      </a:lnTo>
                      <a:lnTo>
                        <a:pt x="3371706" y="1663065"/>
                      </a:lnTo>
                      <a:lnTo>
                        <a:pt x="3371691" y="1663024"/>
                      </a:lnTo>
                      <a:lnTo>
                        <a:pt x="3365146" y="1660273"/>
                      </a:lnTo>
                      <a:cubicBezTo>
                        <a:pt x="3354694" y="1653510"/>
                        <a:pt x="3344124" y="1644377"/>
                        <a:pt x="3334051" y="1633273"/>
                      </a:cubicBezTo>
                      <a:close/>
                      <a:moveTo>
                        <a:pt x="3767399" y="1587496"/>
                      </a:moveTo>
                      <a:lnTo>
                        <a:pt x="3757974" y="1588796"/>
                      </a:lnTo>
                      <a:lnTo>
                        <a:pt x="3752245" y="1611636"/>
                      </a:lnTo>
                      <a:lnTo>
                        <a:pt x="3739235" y="1636933"/>
                      </a:lnTo>
                      <a:lnTo>
                        <a:pt x="3752287" y="1631926"/>
                      </a:lnTo>
                      <a:cubicBezTo>
                        <a:pt x="3766789" y="1628128"/>
                        <a:pt x="3780634" y="1626254"/>
                        <a:pt x="3793082" y="1626300"/>
                      </a:cubicBezTo>
                      <a:lnTo>
                        <a:pt x="3821760" y="1631516"/>
                      </a:lnTo>
                      <a:lnTo>
                        <a:pt x="3809018" y="1657731"/>
                      </a:lnTo>
                      <a:lnTo>
                        <a:pt x="3782014" y="1685617"/>
                      </a:lnTo>
                      <a:lnTo>
                        <a:pt x="3793181" y="1687649"/>
                      </a:lnTo>
                      <a:lnTo>
                        <a:pt x="3784722" y="1705053"/>
                      </a:lnTo>
                      <a:lnTo>
                        <a:pt x="3800912" y="1707620"/>
                      </a:lnTo>
                      <a:cubicBezTo>
                        <a:pt x="3815371" y="1711584"/>
                        <a:pt x="3828297" y="1716881"/>
                        <a:pt x="3839054" y="1723145"/>
                      </a:cubicBezTo>
                      <a:lnTo>
                        <a:pt x="3861282" y="1742002"/>
                      </a:lnTo>
                      <a:lnTo>
                        <a:pt x="3837140" y="1758335"/>
                      </a:lnTo>
                      <a:cubicBezTo>
                        <a:pt x="3814393" y="1768455"/>
                        <a:pt x="3783439" y="1773795"/>
                        <a:pt x="3749668" y="1771958"/>
                      </a:cubicBezTo>
                      <a:lnTo>
                        <a:pt x="3716183" y="1766647"/>
                      </a:lnTo>
                      <a:lnTo>
                        <a:pt x="3706495" y="1794737"/>
                      </a:lnTo>
                      <a:lnTo>
                        <a:pt x="3691350" y="1818818"/>
                      </a:lnTo>
                      <a:lnTo>
                        <a:pt x="3704785" y="1814955"/>
                      </a:lnTo>
                      <a:cubicBezTo>
                        <a:pt x="3719562" y="1812423"/>
                        <a:pt x="3733517" y="1811750"/>
                        <a:pt x="3745914" y="1812870"/>
                      </a:cubicBezTo>
                      <a:lnTo>
                        <a:pt x="3774035" y="1820541"/>
                      </a:lnTo>
                      <a:lnTo>
                        <a:pt x="3759079" y="1845559"/>
                      </a:lnTo>
                      <a:cubicBezTo>
                        <a:pt x="3750918" y="1854959"/>
                        <a:pt x="3740392" y="1864145"/>
                        <a:pt x="3727985" y="1872561"/>
                      </a:cubicBezTo>
                      <a:lnTo>
                        <a:pt x="3705644" y="1884357"/>
                      </a:lnTo>
                      <a:lnTo>
                        <a:pt x="3746698" y="1894562"/>
                      </a:lnTo>
                      <a:cubicBezTo>
                        <a:pt x="3760760" y="1899759"/>
                        <a:pt x="3773182" y="1906152"/>
                        <a:pt x="3783359" y="1913322"/>
                      </a:cubicBezTo>
                      <a:lnTo>
                        <a:pt x="3800494" y="1930610"/>
                      </a:lnTo>
                      <a:lnTo>
                        <a:pt x="3832268" y="1919080"/>
                      </a:lnTo>
                      <a:lnTo>
                        <a:pt x="3835865" y="1918651"/>
                      </a:lnTo>
                      <a:lnTo>
                        <a:pt x="3838507" y="1896793"/>
                      </a:lnTo>
                      <a:lnTo>
                        <a:pt x="3838526" y="1896755"/>
                      </a:lnTo>
                      <a:lnTo>
                        <a:pt x="3835740" y="1890224"/>
                      </a:lnTo>
                      <a:cubicBezTo>
                        <a:pt x="3830136" y="1865967"/>
                        <a:pt x="3830787" y="1834562"/>
                        <a:pt x="3839019" y="1801759"/>
                      </a:cubicBezTo>
                      <a:cubicBezTo>
                        <a:pt x="3847253" y="1768956"/>
                        <a:pt x="3861510" y="1740966"/>
                        <a:pt x="3877905" y="1722229"/>
                      </a:cubicBezTo>
                      <a:lnTo>
                        <a:pt x="3900648" y="1704000"/>
                      </a:lnTo>
                      <a:lnTo>
                        <a:pt x="3912085" y="1730809"/>
                      </a:lnTo>
                      <a:cubicBezTo>
                        <a:pt x="3914887" y="1742938"/>
                        <a:pt x="3916126" y="1756854"/>
                        <a:pt x="3915634" y="1771838"/>
                      </a:cubicBezTo>
                      <a:lnTo>
                        <a:pt x="3911581" y="1799994"/>
                      </a:lnTo>
                      <a:lnTo>
                        <a:pt x="3922288" y="1791006"/>
                      </a:lnTo>
                      <a:cubicBezTo>
                        <a:pt x="3934761" y="1782688"/>
                        <a:pt x="3947238" y="1776403"/>
                        <a:pt x="3959022" y="1772389"/>
                      </a:cubicBezTo>
                      <a:lnTo>
                        <a:pt x="3987832" y="1767973"/>
                      </a:lnTo>
                      <a:lnTo>
                        <a:pt x="3984332" y="1796909"/>
                      </a:lnTo>
                      <a:cubicBezTo>
                        <a:pt x="3980695" y="1808814"/>
                        <a:pt x="3974809" y="1821484"/>
                        <a:pt x="3966892" y="1834215"/>
                      </a:cubicBezTo>
                      <a:lnTo>
                        <a:pt x="3951271" y="1854072"/>
                      </a:lnTo>
                      <a:lnTo>
                        <a:pt x="3977849" y="1849379"/>
                      </a:lnTo>
                      <a:lnTo>
                        <a:pt x="3995808" y="1832705"/>
                      </a:lnTo>
                      <a:cubicBezTo>
                        <a:pt x="4010316" y="1824018"/>
                        <a:pt x="4025039" y="1817247"/>
                        <a:pt x="4039240" y="1812440"/>
                      </a:cubicBezTo>
                      <a:lnTo>
                        <a:pt x="4057955" y="1808504"/>
                      </a:lnTo>
                      <a:lnTo>
                        <a:pt x="4062589" y="1776315"/>
                      </a:lnTo>
                      <a:lnTo>
                        <a:pt x="4065397" y="1768592"/>
                      </a:lnTo>
                      <a:lnTo>
                        <a:pt x="4050998" y="1770288"/>
                      </a:lnTo>
                      <a:cubicBezTo>
                        <a:pt x="4026145" y="1768820"/>
                        <a:pt x="3996199" y="1759334"/>
                        <a:pt x="3967052" y="1742180"/>
                      </a:cubicBezTo>
                      <a:cubicBezTo>
                        <a:pt x="3937906" y="1725026"/>
                        <a:pt x="3915075" y="1703450"/>
                        <a:pt x="3901726" y="1682436"/>
                      </a:cubicBezTo>
                      <a:lnTo>
                        <a:pt x="3893421" y="1662210"/>
                      </a:lnTo>
                      <a:lnTo>
                        <a:pt x="3875996" y="1648756"/>
                      </a:lnTo>
                      <a:lnTo>
                        <a:pt x="3899361" y="1631330"/>
                      </a:lnTo>
                      <a:lnTo>
                        <a:pt x="3899402" y="1631317"/>
                      </a:lnTo>
                      <a:lnTo>
                        <a:pt x="3902208" y="1624795"/>
                      </a:lnTo>
                      <a:lnTo>
                        <a:pt x="3933407" y="1597204"/>
                      </a:lnTo>
                      <a:lnTo>
                        <a:pt x="3898317" y="1607212"/>
                      </a:lnTo>
                      <a:cubicBezTo>
                        <a:pt x="3883515" y="1609582"/>
                        <a:pt x="3867334" y="1610458"/>
                        <a:pt x="3850449" y="1609540"/>
                      </a:cubicBezTo>
                      <a:cubicBezTo>
                        <a:pt x="3833564" y="1608621"/>
                        <a:pt x="3817573" y="1605995"/>
                        <a:pt x="3803114" y="1602032"/>
                      </a:cubicBezTo>
                      <a:close/>
                      <a:moveTo>
                        <a:pt x="332768" y="1566292"/>
                      </a:moveTo>
                      <a:lnTo>
                        <a:pt x="323772" y="1573120"/>
                      </a:lnTo>
                      <a:lnTo>
                        <a:pt x="340494" y="1575798"/>
                      </a:lnTo>
                      <a:close/>
                      <a:moveTo>
                        <a:pt x="1699714" y="1517836"/>
                      </a:moveTo>
                      <a:lnTo>
                        <a:pt x="1665691" y="1528216"/>
                      </a:lnTo>
                      <a:lnTo>
                        <a:pt x="1658006" y="1528911"/>
                      </a:lnTo>
                      <a:lnTo>
                        <a:pt x="1681426" y="1543633"/>
                      </a:lnTo>
                      <a:cubicBezTo>
                        <a:pt x="1690641" y="1552003"/>
                        <a:pt x="1699589" y="1562732"/>
                        <a:pt x="1707724" y="1575324"/>
                      </a:cubicBezTo>
                      <a:lnTo>
                        <a:pt x="1715544" y="1590973"/>
                      </a:lnTo>
                      <a:lnTo>
                        <a:pt x="1717600" y="1590294"/>
                      </a:lnTo>
                      <a:lnTo>
                        <a:pt x="1721098" y="1590288"/>
                      </a:lnTo>
                      <a:lnTo>
                        <a:pt x="1730141" y="1557108"/>
                      </a:lnTo>
                      <a:lnTo>
                        <a:pt x="1732873" y="1552052"/>
                      </a:lnTo>
                      <a:close/>
                      <a:moveTo>
                        <a:pt x="3889754" y="1516013"/>
                      </a:moveTo>
                      <a:lnTo>
                        <a:pt x="3881150" y="1524896"/>
                      </a:lnTo>
                      <a:lnTo>
                        <a:pt x="3859910" y="1538577"/>
                      </a:lnTo>
                      <a:lnTo>
                        <a:pt x="3901692" y="1545202"/>
                      </a:lnTo>
                      <a:lnTo>
                        <a:pt x="3905242" y="1546648"/>
                      </a:lnTo>
                      <a:lnTo>
                        <a:pt x="3895934" y="1532612"/>
                      </a:lnTo>
                      <a:close/>
                      <a:moveTo>
                        <a:pt x="3088285" y="1507247"/>
                      </a:moveTo>
                      <a:lnTo>
                        <a:pt x="3092787" y="1527071"/>
                      </a:lnTo>
                      <a:lnTo>
                        <a:pt x="3092637" y="1552335"/>
                      </a:lnTo>
                      <a:lnTo>
                        <a:pt x="3106888" y="1536583"/>
                      </a:lnTo>
                      <a:lnTo>
                        <a:pt x="3113552" y="1512291"/>
                      </a:lnTo>
                      <a:close/>
                      <a:moveTo>
                        <a:pt x="875187" y="1502616"/>
                      </a:moveTo>
                      <a:lnTo>
                        <a:pt x="861530" y="1512502"/>
                      </a:lnTo>
                      <a:lnTo>
                        <a:pt x="879732" y="1523594"/>
                      </a:lnTo>
                      <a:lnTo>
                        <a:pt x="875680" y="1510214"/>
                      </a:lnTo>
                      <a:close/>
                      <a:moveTo>
                        <a:pt x="1763867" y="1484339"/>
                      </a:moveTo>
                      <a:lnTo>
                        <a:pt x="1753144" y="1487878"/>
                      </a:lnTo>
                      <a:lnTo>
                        <a:pt x="1768091" y="1495837"/>
                      </a:lnTo>
                      <a:close/>
                      <a:moveTo>
                        <a:pt x="2957893" y="1476142"/>
                      </a:moveTo>
                      <a:lnTo>
                        <a:pt x="2930763" y="1483880"/>
                      </a:lnTo>
                      <a:cubicBezTo>
                        <a:pt x="2915960" y="1486251"/>
                        <a:pt x="2899779" y="1487126"/>
                        <a:pt x="2882893" y="1486208"/>
                      </a:cubicBezTo>
                      <a:lnTo>
                        <a:pt x="2848347" y="1480729"/>
                      </a:lnTo>
                      <a:lnTo>
                        <a:pt x="2844724" y="1483648"/>
                      </a:lnTo>
                      <a:cubicBezTo>
                        <a:pt x="2829640" y="1491295"/>
                        <a:pt x="2814479" y="1497016"/>
                        <a:pt x="2799976" y="1500814"/>
                      </a:cubicBezTo>
                      <a:lnTo>
                        <a:pt x="2787190" y="1502577"/>
                      </a:lnTo>
                      <a:lnTo>
                        <a:pt x="2781461" y="1525418"/>
                      </a:lnTo>
                      <a:lnTo>
                        <a:pt x="2768451" y="1550716"/>
                      </a:lnTo>
                      <a:lnTo>
                        <a:pt x="2781503" y="1545708"/>
                      </a:lnTo>
                      <a:cubicBezTo>
                        <a:pt x="2796006" y="1541910"/>
                        <a:pt x="2809850" y="1540036"/>
                        <a:pt x="2822299" y="1540082"/>
                      </a:cubicBezTo>
                      <a:lnTo>
                        <a:pt x="2850975" y="1545298"/>
                      </a:lnTo>
                      <a:lnTo>
                        <a:pt x="2838235" y="1571514"/>
                      </a:lnTo>
                      <a:cubicBezTo>
                        <a:pt x="2830915" y="1581582"/>
                        <a:pt x="2821221" y="1591642"/>
                        <a:pt x="2809587" y="1601097"/>
                      </a:cubicBezTo>
                      <a:lnTo>
                        <a:pt x="2788346" y="1614776"/>
                      </a:lnTo>
                      <a:lnTo>
                        <a:pt x="2830128" y="1621403"/>
                      </a:lnTo>
                      <a:cubicBezTo>
                        <a:pt x="2844587" y="1625365"/>
                        <a:pt x="2857514" y="1630664"/>
                        <a:pt x="2868271" y="1636928"/>
                      </a:cubicBezTo>
                      <a:lnTo>
                        <a:pt x="2883313" y="1649687"/>
                      </a:lnTo>
                      <a:lnTo>
                        <a:pt x="2887717" y="1640360"/>
                      </a:lnTo>
                      <a:lnTo>
                        <a:pt x="2907756" y="1619195"/>
                      </a:lnTo>
                      <a:lnTo>
                        <a:pt x="2922749" y="1644190"/>
                      </a:lnTo>
                      <a:cubicBezTo>
                        <a:pt x="2927181" y="1655821"/>
                        <a:pt x="2930309" y="1669439"/>
                        <a:pt x="2931869" y="1684348"/>
                      </a:cubicBezTo>
                      <a:lnTo>
                        <a:pt x="2931821" y="1692507"/>
                      </a:lnTo>
                      <a:lnTo>
                        <a:pt x="2931850" y="1692497"/>
                      </a:lnTo>
                      <a:lnTo>
                        <a:pt x="2932420" y="1708838"/>
                      </a:lnTo>
                      <a:lnTo>
                        <a:pt x="2945970" y="1693860"/>
                      </a:lnTo>
                      <a:lnTo>
                        <a:pt x="2953774" y="1665412"/>
                      </a:lnTo>
                      <a:cubicBezTo>
                        <a:pt x="2959900" y="1649650"/>
                        <a:pt x="2967369" y="1635270"/>
                        <a:pt x="2975634" y="1622761"/>
                      </a:cubicBezTo>
                      <a:lnTo>
                        <a:pt x="2987996" y="1608169"/>
                      </a:lnTo>
                      <a:lnTo>
                        <a:pt x="2971903" y="1579909"/>
                      </a:lnTo>
                      <a:cubicBezTo>
                        <a:pt x="2958275" y="1548956"/>
                        <a:pt x="2952358" y="1518106"/>
                        <a:pt x="2953807" y="1493252"/>
                      </a:cubicBezTo>
                      <a:close/>
                      <a:moveTo>
                        <a:pt x="3669551" y="1464300"/>
                      </a:moveTo>
                      <a:lnTo>
                        <a:pt x="3660124" y="1465811"/>
                      </a:lnTo>
                      <a:lnTo>
                        <a:pt x="3647248" y="1464903"/>
                      </a:lnTo>
                      <a:lnTo>
                        <a:pt x="3640861" y="1478018"/>
                      </a:lnTo>
                      <a:lnTo>
                        <a:pt x="3653133" y="1498508"/>
                      </a:lnTo>
                      <a:lnTo>
                        <a:pt x="3656042" y="1507576"/>
                      </a:lnTo>
                      <a:lnTo>
                        <a:pt x="3667176" y="1508362"/>
                      </a:lnTo>
                      <a:lnTo>
                        <a:pt x="3669493" y="1503161"/>
                      </a:lnTo>
                      <a:lnTo>
                        <a:pt x="3668061" y="1473696"/>
                      </a:lnTo>
                      <a:close/>
                      <a:moveTo>
                        <a:pt x="2292284" y="1446809"/>
                      </a:moveTo>
                      <a:lnTo>
                        <a:pt x="2287804" y="1463141"/>
                      </a:lnTo>
                      <a:lnTo>
                        <a:pt x="2298092" y="1456493"/>
                      </a:lnTo>
                      <a:close/>
                      <a:moveTo>
                        <a:pt x="933224" y="1443902"/>
                      </a:moveTo>
                      <a:lnTo>
                        <a:pt x="915686" y="1457212"/>
                      </a:lnTo>
                      <a:lnTo>
                        <a:pt x="915645" y="1457226"/>
                      </a:lnTo>
                      <a:lnTo>
                        <a:pt x="912899" y="1463759"/>
                      </a:lnTo>
                      <a:lnTo>
                        <a:pt x="932952" y="1486204"/>
                      </a:lnTo>
                      <a:lnTo>
                        <a:pt x="945062" y="1508377"/>
                      </a:lnTo>
                      <a:lnTo>
                        <a:pt x="954688" y="1467183"/>
                      </a:lnTo>
                      <a:lnTo>
                        <a:pt x="959433" y="1457581"/>
                      </a:lnTo>
                      <a:lnTo>
                        <a:pt x="936034" y="1446186"/>
                      </a:lnTo>
                      <a:close/>
                      <a:moveTo>
                        <a:pt x="4108829" y="1443163"/>
                      </a:moveTo>
                      <a:lnTo>
                        <a:pt x="4101784" y="1458563"/>
                      </a:lnTo>
                      <a:lnTo>
                        <a:pt x="4113008" y="1453654"/>
                      </a:lnTo>
                      <a:close/>
                      <a:moveTo>
                        <a:pt x="3873318" y="1423932"/>
                      </a:moveTo>
                      <a:lnTo>
                        <a:pt x="3871540" y="1424614"/>
                      </a:lnTo>
                      <a:lnTo>
                        <a:pt x="3858753" y="1426378"/>
                      </a:lnTo>
                      <a:lnTo>
                        <a:pt x="3853025" y="1449218"/>
                      </a:lnTo>
                      <a:lnTo>
                        <a:pt x="3840015" y="1474515"/>
                      </a:lnTo>
                      <a:lnTo>
                        <a:pt x="3853067" y="1469508"/>
                      </a:lnTo>
                      <a:lnTo>
                        <a:pt x="3875974" y="1466348"/>
                      </a:lnTo>
                      <a:lnTo>
                        <a:pt x="3872026" y="1440313"/>
                      </a:lnTo>
                      <a:close/>
                      <a:moveTo>
                        <a:pt x="3448898" y="1420719"/>
                      </a:moveTo>
                      <a:lnTo>
                        <a:pt x="3430123" y="1431182"/>
                      </a:lnTo>
                      <a:cubicBezTo>
                        <a:pt x="3418356" y="1435241"/>
                        <a:pt x="3404647" y="1437934"/>
                        <a:pt x="3389695" y="1439019"/>
                      </a:cubicBezTo>
                      <a:lnTo>
                        <a:pt x="3364448" y="1438064"/>
                      </a:lnTo>
                      <a:lnTo>
                        <a:pt x="3394899" y="1467430"/>
                      </a:lnTo>
                      <a:cubicBezTo>
                        <a:pt x="3404480" y="1478960"/>
                        <a:pt x="3412041" y="1490708"/>
                        <a:pt x="3417269" y="1502005"/>
                      </a:cubicBezTo>
                      <a:lnTo>
                        <a:pt x="3424686" y="1530194"/>
                      </a:lnTo>
                      <a:lnTo>
                        <a:pt x="3420515" y="1530130"/>
                      </a:lnTo>
                      <a:lnTo>
                        <a:pt x="3422973" y="1553920"/>
                      </a:lnTo>
                      <a:lnTo>
                        <a:pt x="3435428" y="1536712"/>
                      </a:lnTo>
                      <a:lnTo>
                        <a:pt x="3440095" y="1507584"/>
                      </a:lnTo>
                      <a:cubicBezTo>
                        <a:pt x="3444471" y="1491251"/>
                        <a:pt x="3450334" y="1476144"/>
                        <a:pt x="3457189" y="1462811"/>
                      </a:cubicBezTo>
                      <a:lnTo>
                        <a:pt x="3467894" y="1446962"/>
                      </a:lnTo>
                      <a:close/>
                      <a:moveTo>
                        <a:pt x="2539494" y="1420342"/>
                      </a:moveTo>
                      <a:lnTo>
                        <a:pt x="2533085" y="1423722"/>
                      </a:lnTo>
                      <a:cubicBezTo>
                        <a:pt x="2519085" y="1429088"/>
                        <a:pt x="2503430" y="1433275"/>
                        <a:pt x="2486718" y="1435851"/>
                      </a:cubicBezTo>
                      <a:cubicBezTo>
                        <a:pt x="2470005" y="1438427"/>
                        <a:pt x="2453816" y="1439147"/>
                        <a:pt x="2438851" y="1438245"/>
                      </a:cubicBezTo>
                      <a:lnTo>
                        <a:pt x="2426150" y="1435944"/>
                      </a:lnTo>
                      <a:lnTo>
                        <a:pt x="2413601" y="1455868"/>
                      </a:lnTo>
                      <a:lnTo>
                        <a:pt x="2393367" y="1475864"/>
                      </a:lnTo>
                      <a:lnTo>
                        <a:pt x="2407330" y="1475165"/>
                      </a:lnTo>
                      <a:cubicBezTo>
                        <a:pt x="2422293" y="1476067"/>
                        <a:pt x="2436035" y="1478592"/>
                        <a:pt x="2447851" y="1482508"/>
                      </a:cubicBezTo>
                      <a:lnTo>
                        <a:pt x="2473483" y="1496386"/>
                      </a:lnTo>
                      <a:lnTo>
                        <a:pt x="2453218" y="1517338"/>
                      </a:lnTo>
                      <a:lnTo>
                        <a:pt x="2418878" y="1535440"/>
                      </a:lnTo>
                      <a:lnTo>
                        <a:pt x="2428860" y="1540844"/>
                      </a:lnTo>
                      <a:lnTo>
                        <a:pt x="2415406" y="1554753"/>
                      </a:lnTo>
                      <a:lnTo>
                        <a:pt x="2429994" y="1562230"/>
                      </a:lnTo>
                      <a:cubicBezTo>
                        <a:pt x="2442503" y="1570493"/>
                        <a:pt x="2453140" y="1579551"/>
                        <a:pt x="2461415" y="1588849"/>
                      </a:cubicBezTo>
                      <a:lnTo>
                        <a:pt x="2476674" y="1613685"/>
                      </a:lnTo>
                      <a:lnTo>
                        <a:pt x="2448650" y="1621697"/>
                      </a:lnTo>
                      <a:cubicBezTo>
                        <a:pt x="2423883" y="1624239"/>
                        <a:pt x="2392803" y="1619686"/>
                        <a:pt x="2361280" y="1607435"/>
                      </a:cubicBezTo>
                      <a:lnTo>
                        <a:pt x="2330809" y="1591818"/>
                      </a:lnTo>
                      <a:lnTo>
                        <a:pt x="2325800" y="1593128"/>
                      </a:lnTo>
                      <a:cubicBezTo>
                        <a:pt x="2309087" y="1595703"/>
                        <a:pt x="2292898" y="1596424"/>
                        <a:pt x="2277933" y="1595522"/>
                      </a:cubicBezTo>
                      <a:lnTo>
                        <a:pt x="2265233" y="1593220"/>
                      </a:lnTo>
                      <a:lnTo>
                        <a:pt x="2252683" y="1613145"/>
                      </a:lnTo>
                      <a:lnTo>
                        <a:pt x="2232449" y="1633141"/>
                      </a:lnTo>
                      <a:lnTo>
                        <a:pt x="2246412" y="1632442"/>
                      </a:lnTo>
                      <a:cubicBezTo>
                        <a:pt x="2261376" y="1633344"/>
                        <a:pt x="2275116" y="1635869"/>
                        <a:pt x="2286933" y="1639785"/>
                      </a:cubicBezTo>
                      <a:lnTo>
                        <a:pt x="2312565" y="1653664"/>
                      </a:lnTo>
                      <a:lnTo>
                        <a:pt x="2292301" y="1674615"/>
                      </a:lnTo>
                      <a:cubicBezTo>
                        <a:pt x="2282213" y="1681907"/>
                        <a:pt x="2269870" y="1688453"/>
                        <a:pt x="2255872" y="1693818"/>
                      </a:cubicBezTo>
                      <a:lnTo>
                        <a:pt x="2231429" y="1700212"/>
                      </a:lnTo>
                      <a:lnTo>
                        <a:pt x="2269076" y="1719506"/>
                      </a:lnTo>
                      <a:cubicBezTo>
                        <a:pt x="2281585" y="1727771"/>
                        <a:pt x="2292222" y="1736827"/>
                        <a:pt x="2300497" y="1746127"/>
                      </a:cubicBezTo>
                      <a:lnTo>
                        <a:pt x="2315756" y="1770962"/>
                      </a:lnTo>
                      <a:lnTo>
                        <a:pt x="2287732" y="1778975"/>
                      </a:lnTo>
                      <a:cubicBezTo>
                        <a:pt x="2275348" y="1780246"/>
                        <a:pt x="2261387" y="1779742"/>
                        <a:pt x="2246581" y="1777390"/>
                      </a:cubicBezTo>
                      <a:lnTo>
                        <a:pt x="2216374" y="1769104"/>
                      </a:lnTo>
                      <a:lnTo>
                        <a:pt x="2219289" y="1780826"/>
                      </a:lnTo>
                      <a:cubicBezTo>
                        <a:pt x="2220969" y="1805665"/>
                        <a:pt x="2215339" y="1836569"/>
                        <a:pt x="2201999" y="1867648"/>
                      </a:cubicBezTo>
                      <a:cubicBezTo>
                        <a:pt x="2195330" y="1883186"/>
                        <a:pt x="2187365" y="1897298"/>
                        <a:pt x="2178672" y="1909513"/>
                      </a:cubicBezTo>
                      <a:lnTo>
                        <a:pt x="2169991" y="1919065"/>
                      </a:lnTo>
                      <a:lnTo>
                        <a:pt x="2180241" y="1940265"/>
                      </a:lnTo>
                      <a:lnTo>
                        <a:pt x="2186481" y="1968019"/>
                      </a:lnTo>
                      <a:lnTo>
                        <a:pt x="2193285" y="1955808"/>
                      </a:lnTo>
                      <a:cubicBezTo>
                        <a:pt x="2201977" y="1943594"/>
                        <a:pt x="2211398" y="1933278"/>
                        <a:pt x="2220981" y="1925330"/>
                      </a:cubicBezTo>
                      <a:lnTo>
                        <a:pt x="2246330" y="1910943"/>
                      </a:lnTo>
                      <a:lnTo>
                        <a:pt x="2253364" y="1939230"/>
                      </a:lnTo>
                      <a:lnTo>
                        <a:pt x="2250525" y="1977944"/>
                      </a:lnTo>
                      <a:lnTo>
                        <a:pt x="2260396" y="1972342"/>
                      </a:lnTo>
                      <a:lnTo>
                        <a:pt x="2265066" y="1991121"/>
                      </a:lnTo>
                      <a:lnTo>
                        <a:pt x="2279135" y="1982710"/>
                      </a:lnTo>
                      <a:lnTo>
                        <a:pt x="2299734" y="1976121"/>
                      </a:lnTo>
                      <a:lnTo>
                        <a:pt x="2289038" y="1961393"/>
                      </a:lnTo>
                      <a:cubicBezTo>
                        <a:pt x="2281616" y="1948367"/>
                        <a:pt x="2276222" y="1935480"/>
                        <a:pt x="2273044" y="1923444"/>
                      </a:cubicBezTo>
                      <a:lnTo>
                        <a:pt x="2270660" y="1894394"/>
                      </a:lnTo>
                      <a:lnTo>
                        <a:pt x="2299280" y="1899916"/>
                      </a:lnTo>
                      <a:cubicBezTo>
                        <a:pt x="2310901" y="1904379"/>
                        <a:pt x="2323127" y="1911140"/>
                        <a:pt x="2335270" y="1919932"/>
                      </a:cubicBezTo>
                      <a:lnTo>
                        <a:pt x="2356339" y="1939046"/>
                      </a:lnTo>
                      <a:lnTo>
                        <a:pt x="2354880" y="1925142"/>
                      </a:lnTo>
                      <a:cubicBezTo>
                        <a:pt x="2354965" y="1910151"/>
                        <a:pt x="2356737" y="1896293"/>
                        <a:pt x="2360004" y="1884281"/>
                      </a:cubicBezTo>
                      <a:lnTo>
                        <a:pt x="2372464" y="1857930"/>
                      </a:lnTo>
                      <a:lnTo>
                        <a:pt x="2394489" y="1877023"/>
                      </a:lnTo>
                      <a:cubicBezTo>
                        <a:pt x="2402320" y="1886698"/>
                        <a:pt x="2409528" y="1898666"/>
                        <a:pt x="2415649" y="1912351"/>
                      </a:cubicBezTo>
                      <a:lnTo>
                        <a:pt x="2423366" y="1936409"/>
                      </a:lnTo>
                      <a:lnTo>
                        <a:pt x="2432010" y="1917004"/>
                      </a:lnTo>
                      <a:lnTo>
                        <a:pt x="2430577" y="1887541"/>
                      </a:lnTo>
                      <a:cubicBezTo>
                        <a:pt x="2431496" y="1870655"/>
                        <a:pt x="2434122" y="1854664"/>
                        <a:pt x="2438084" y="1840206"/>
                      </a:cubicBezTo>
                      <a:lnTo>
                        <a:pt x="2445294" y="1822492"/>
                      </a:lnTo>
                      <a:lnTo>
                        <a:pt x="2421208" y="1800640"/>
                      </a:lnTo>
                      <a:cubicBezTo>
                        <a:pt x="2398628" y="1775462"/>
                        <a:pt x="2383407" y="1747984"/>
                        <a:pt x="2377052" y="1723912"/>
                      </a:cubicBezTo>
                      <a:lnTo>
                        <a:pt x="2374668" y="1694862"/>
                      </a:lnTo>
                      <a:lnTo>
                        <a:pt x="2403288" y="1700384"/>
                      </a:lnTo>
                      <a:cubicBezTo>
                        <a:pt x="2414908" y="1704848"/>
                        <a:pt x="2427135" y="1711608"/>
                        <a:pt x="2439278" y="1720399"/>
                      </a:cubicBezTo>
                      <a:lnTo>
                        <a:pt x="2460347" y="1739513"/>
                      </a:lnTo>
                      <a:lnTo>
                        <a:pt x="2458888" y="1725610"/>
                      </a:lnTo>
                      <a:cubicBezTo>
                        <a:pt x="2458973" y="1710619"/>
                        <a:pt x="2460745" y="1696760"/>
                        <a:pt x="2464012" y="1684749"/>
                      </a:cubicBezTo>
                      <a:lnTo>
                        <a:pt x="2476472" y="1658399"/>
                      </a:lnTo>
                      <a:lnTo>
                        <a:pt x="2498497" y="1677491"/>
                      </a:lnTo>
                      <a:cubicBezTo>
                        <a:pt x="2506328" y="1687167"/>
                        <a:pt x="2513537" y="1699134"/>
                        <a:pt x="2519658" y="1712819"/>
                      </a:cubicBezTo>
                      <a:lnTo>
                        <a:pt x="2527374" y="1736876"/>
                      </a:lnTo>
                      <a:lnTo>
                        <a:pt x="2536018" y="1717472"/>
                      </a:lnTo>
                      <a:lnTo>
                        <a:pt x="2534585" y="1688008"/>
                      </a:lnTo>
                      <a:cubicBezTo>
                        <a:pt x="2536422" y="1654237"/>
                        <a:pt x="2545089" y="1624046"/>
                        <a:pt x="2557617" y="1602531"/>
                      </a:cubicBezTo>
                      <a:lnTo>
                        <a:pt x="2576473" y="1580304"/>
                      </a:lnTo>
                      <a:lnTo>
                        <a:pt x="2592806" y="1604445"/>
                      </a:lnTo>
                      <a:cubicBezTo>
                        <a:pt x="2597866" y="1615819"/>
                        <a:pt x="2601731" y="1629244"/>
                        <a:pt x="2604101" y="1644047"/>
                      </a:cubicBezTo>
                      <a:lnTo>
                        <a:pt x="2605483" y="1672460"/>
                      </a:lnTo>
                      <a:lnTo>
                        <a:pt x="2614283" y="1661598"/>
                      </a:lnTo>
                      <a:cubicBezTo>
                        <a:pt x="2624943" y="1651057"/>
                        <a:pt x="2635996" y="1642513"/>
                        <a:pt x="2646799" y="1636328"/>
                      </a:cubicBezTo>
                      <a:lnTo>
                        <a:pt x="2661699" y="1630996"/>
                      </a:lnTo>
                      <a:lnTo>
                        <a:pt x="2667816" y="1618408"/>
                      </a:lnTo>
                      <a:lnTo>
                        <a:pt x="2667846" y="1618377"/>
                      </a:lnTo>
                      <a:lnTo>
                        <a:pt x="2667340" y="1611295"/>
                      </a:lnTo>
                      <a:lnTo>
                        <a:pt x="2682776" y="1571392"/>
                      </a:lnTo>
                      <a:lnTo>
                        <a:pt x="2662378" y="1553710"/>
                      </a:lnTo>
                      <a:lnTo>
                        <a:pt x="2662356" y="1553674"/>
                      </a:lnTo>
                      <a:lnTo>
                        <a:pt x="2655384" y="1552329"/>
                      </a:lnTo>
                      <a:cubicBezTo>
                        <a:pt x="2632145" y="1543400"/>
                        <a:pt x="2606480" y="1525288"/>
                        <a:pt x="2583899" y="1500110"/>
                      </a:cubicBezTo>
                      <a:cubicBezTo>
                        <a:pt x="2561319" y="1474932"/>
                        <a:pt x="2546099" y="1447454"/>
                        <a:pt x="2539744" y="1423382"/>
                      </a:cubicBezTo>
                      <a:close/>
                      <a:moveTo>
                        <a:pt x="1453653" y="1405508"/>
                      </a:moveTo>
                      <a:lnTo>
                        <a:pt x="1432381" y="1411184"/>
                      </a:lnTo>
                      <a:lnTo>
                        <a:pt x="1432338" y="1411182"/>
                      </a:lnTo>
                      <a:lnTo>
                        <a:pt x="1427312" y="1416197"/>
                      </a:lnTo>
                      <a:cubicBezTo>
                        <a:pt x="1417096" y="1423308"/>
                        <a:pt x="1404638" y="1429634"/>
                        <a:pt x="1390547" y="1434750"/>
                      </a:cubicBezTo>
                      <a:lnTo>
                        <a:pt x="1358229" y="1442594"/>
                      </a:lnTo>
                      <a:lnTo>
                        <a:pt x="1350532" y="1474080"/>
                      </a:lnTo>
                      <a:lnTo>
                        <a:pt x="1344697" y="1485594"/>
                      </a:lnTo>
                      <a:lnTo>
                        <a:pt x="1360207" y="1503313"/>
                      </a:lnTo>
                      <a:lnTo>
                        <a:pt x="1373588" y="1528417"/>
                      </a:lnTo>
                      <a:lnTo>
                        <a:pt x="1376907" y="1514837"/>
                      </a:lnTo>
                      <a:cubicBezTo>
                        <a:pt x="1382046" y="1500754"/>
                        <a:pt x="1388392" y="1488308"/>
                        <a:pt x="1395521" y="1478103"/>
                      </a:cubicBezTo>
                      <a:lnTo>
                        <a:pt x="1416144" y="1457505"/>
                      </a:lnTo>
                      <a:lnTo>
                        <a:pt x="1430433" y="1482910"/>
                      </a:lnTo>
                      <a:lnTo>
                        <a:pt x="1437969" y="1520989"/>
                      </a:lnTo>
                      <a:lnTo>
                        <a:pt x="1446000" y="1512967"/>
                      </a:lnTo>
                      <a:lnTo>
                        <a:pt x="1455487" y="1529834"/>
                      </a:lnTo>
                      <a:lnTo>
                        <a:pt x="1466819" y="1517991"/>
                      </a:lnTo>
                      <a:cubicBezTo>
                        <a:pt x="1478311" y="1508364"/>
                        <a:pt x="1490030" y="1500758"/>
                        <a:pt x="1501306" y="1495485"/>
                      </a:cubicBezTo>
                      <a:lnTo>
                        <a:pt x="1529466" y="1487958"/>
                      </a:lnTo>
                      <a:lnTo>
                        <a:pt x="1529137" y="1517104"/>
                      </a:lnTo>
                      <a:cubicBezTo>
                        <a:pt x="1524497" y="1541564"/>
                        <a:pt x="1511254" y="1570047"/>
                        <a:pt x="1490506" y="1596756"/>
                      </a:cubicBezTo>
                      <a:lnTo>
                        <a:pt x="1466836" y="1621495"/>
                      </a:lnTo>
                      <a:lnTo>
                        <a:pt x="1466660" y="1626669"/>
                      </a:lnTo>
                      <a:lnTo>
                        <a:pt x="1464603" y="1635088"/>
                      </a:lnTo>
                      <a:lnTo>
                        <a:pt x="1471973" y="1672796"/>
                      </a:lnTo>
                      <a:lnTo>
                        <a:pt x="1470518" y="1712894"/>
                      </a:lnTo>
                      <a:lnTo>
                        <a:pt x="1478336" y="1727561"/>
                      </a:lnTo>
                      <a:lnTo>
                        <a:pt x="1481655" y="1713982"/>
                      </a:lnTo>
                      <a:cubicBezTo>
                        <a:pt x="1486795" y="1699899"/>
                        <a:pt x="1493140" y="1687452"/>
                        <a:pt x="1500269" y="1677247"/>
                      </a:cubicBezTo>
                      <a:lnTo>
                        <a:pt x="1520892" y="1656649"/>
                      </a:lnTo>
                      <a:lnTo>
                        <a:pt x="1535181" y="1682054"/>
                      </a:lnTo>
                      <a:cubicBezTo>
                        <a:pt x="1539287" y="1693806"/>
                        <a:pt x="1542033" y="1707503"/>
                        <a:pt x="1543176" y="1722451"/>
                      </a:cubicBezTo>
                      <a:lnTo>
                        <a:pt x="1542320" y="1747701"/>
                      </a:lnTo>
                      <a:lnTo>
                        <a:pt x="1571425" y="1717284"/>
                      </a:lnTo>
                      <a:lnTo>
                        <a:pt x="1565580" y="1706498"/>
                      </a:lnTo>
                      <a:lnTo>
                        <a:pt x="1593997" y="1700017"/>
                      </a:lnTo>
                      <a:lnTo>
                        <a:pt x="1597326" y="1700326"/>
                      </a:lnTo>
                      <a:lnTo>
                        <a:pt x="1606053" y="1694631"/>
                      </a:lnTo>
                      <a:lnTo>
                        <a:pt x="1634214" y="1687102"/>
                      </a:lnTo>
                      <a:lnTo>
                        <a:pt x="1634026" y="1703739"/>
                      </a:lnTo>
                      <a:lnTo>
                        <a:pt x="1635001" y="1703830"/>
                      </a:lnTo>
                      <a:lnTo>
                        <a:pt x="1658967" y="1711825"/>
                      </a:lnTo>
                      <a:lnTo>
                        <a:pt x="1648424" y="1693384"/>
                      </a:lnTo>
                      <a:lnTo>
                        <a:pt x="1623811" y="1677125"/>
                      </a:lnTo>
                      <a:cubicBezTo>
                        <a:pt x="1597657" y="1655682"/>
                        <a:pt x="1578427" y="1630845"/>
                        <a:pt x="1568477" y="1608023"/>
                      </a:cubicBezTo>
                      <a:lnTo>
                        <a:pt x="1561692" y="1579676"/>
                      </a:lnTo>
                      <a:lnTo>
                        <a:pt x="1590820" y="1580770"/>
                      </a:lnTo>
                      <a:cubicBezTo>
                        <a:pt x="1602985" y="1583411"/>
                        <a:pt x="1616098" y="1588229"/>
                        <a:pt x="1629440" y="1595067"/>
                      </a:cubicBezTo>
                      <a:lnTo>
                        <a:pt x="1653176" y="1610746"/>
                      </a:lnTo>
                      <a:lnTo>
                        <a:pt x="1649615" y="1597228"/>
                      </a:lnTo>
                      <a:cubicBezTo>
                        <a:pt x="1647414" y="1582398"/>
                        <a:pt x="1647053" y="1568432"/>
                        <a:pt x="1648451" y="1556063"/>
                      </a:cubicBezTo>
                      <a:lnTo>
                        <a:pt x="1656473" y="1529050"/>
                      </a:lnTo>
                      <a:lnTo>
                        <a:pt x="1617960" y="1532535"/>
                      </a:lnTo>
                      <a:cubicBezTo>
                        <a:pt x="1602971" y="1532236"/>
                        <a:pt x="1589140" y="1530266"/>
                        <a:pt x="1577176" y="1526828"/>
                      </a:cubicBezTo>
                      <a:lnTo>
                        <a:pt x="1551006" y="1513993"/>
                      </a:lnTo>
                      <a:lnTo>
                        <a:pt x="1570410" y="1492243"/>
                      </a:lnTo>
                      <a:cubicBezTo>
                        <a:pt x="1580198" y="1484551"/>
                        <a:pt x="1592267" y="1477515"/>
                        <a:pt x="1606038" y="1471589"/>
                      </a:cubicBezTo>
                      <a:lnTo>
                        <a:pt x="1633247" y="1463288"/>
                      </a:lnTo>
                      <a:lnTo>
                        <a:pt x="1620559" y="1457418"/>
                      </a:lnTo>
                      <a:cubicBezTo>
                        <a:pt x="1607728" y="1449664"/>
                        <a:pt x="1596735" y="1441043"/>
                        <a:pt x="1588093" y="1432084"/>
                      </a:cubicBezTo>
                      <a:lnTo>
                        <a:pt x="1579090" y="1418673"/>
                      </a:lnTo>
                      <a:lnTo>
                        <a:pt x="1574264" y="1423822"/>
                      </a:lnTo>
                      <a:cubicBezTo>
                        <a:pt x="1562869" y="1433565"/>
                        <a:pt x="1551228" y="1441290"/>
                        <a:pt x="1540007" y="1446677"/>
                      </a:cubicBezTo>
                      <a:lnTo>
                        <a:pt x="1518942" y="1452539"/>
                      </a:lnTo>
                      <a:lnTo>
                        <a:pt x="1503526" y="1468253"/>
                      </a:lnTo>
                      <a:lnTo>
                        <a:pt x="1488979" y="1442996"/>
                      </a:lnTo>
                      <a:lnTo>
                        <a:pt x="1488970" y="1442953"/>
                      </a:lnTo>
                      <a:lnTo>
                        <a:pt x="1482825" y="1439397"/>
                      </a:lnTo>
                      <a:cubicBezTo>
                        <a:pt x="1473312" y="1431369"/>
                        <a:pt x="1463978" y="1420974"/>
                        <a:pt x="1455389" y="1408687"/>
                      </a:cubicBezTo>
                      <a:close/>
                      <a:moveTo>
                        <a:pt x="3919911" y="1404529"/>
                      </a:moveTo>
                      <a:lnTo>
                        <a:pt x="3919145" y="1405146"/>
                      </a:lnTo>
                      <a:lnTo>
                        <a:pt x="3932143" y="1424741"/>
                      </a:lnTo>
                      <a:lnTo>
                        <a:pt x="3942068" y="1451400"/>
                      </a:lnTo>
                      <a:lnTo>
                        <a:pt x="3947163" y="1438383"/>
                      </a:lnTo>
                      <a:lnTo>
                        <a:pt x="3967097" y="1409393"/>
                      </a:lnTo>
                      <a:lnTo>
                        <a:pt x="3954457" y="1410008"/>
                      </a:lnTo>
                      <a:close/>
                      <a:moveTo>
                        <a:pt x="2677630" y="1393042"/>
                      </a:moveTo>
                      <a:lnTo>
                        <a:pt x="2671872" y="1394797"/>
                      </a:lnTo>
                      <a:lnTo>
                        <a:pt x="2682350" y="1412289"/>
                      </a:lnTo>
                      <a:lnTo>
                        <a:pt x="2690066" y="1436346"/>
                      </a:lnTo>
                      <a:lnTo>
                        <a:pt x="2698710" y="1416942"/>
                      </a:lnTo>
                      <a:lnTo>
                        <a:pt x="2697775" y="1397715"/>
                      </a:lnTo>
                      <a:close/>
                      <a:moveTo>
                        <a:pt x="2943611" y="1369167"/>
                      </a:moveTo>
                      <a:lnTo>
                        <a:pt x="2942243" y="1371981"/>
                      </a:lnTo>
                      <a:lnTo>
                        <a:pt x="2915238" y="1399867"/>
                      </a:lnTo>
                      <a:lnTo>
                        <a:pt x="2926405" y="1401898"/>
                      </a:lnTo>
                      <a:lnTo>
                        <a:pt x="2917946" y="1419303"/>
                      </a:lnTo>
                      <a:lnTo>
                        <a:pt x="2934137" y="1421871"/>
                      </a:lnTo>
                      <a:cubicBezTo>
                        <a:pt x="2948595" y="1425833"/>
                        <a:pt x="2961522" y="1431132"/>
                        <a:pt x="2972279" y="1437396"/>
                      </a:cubicBezTo>
                      <a:lnTo>
                        <a:pt x="2994506" y="1456251"/>
                      </a:lnTo>
                      <a:lnTo>
                        <a:pt x="2972190" y="1471350"/>
                      </a:lnTo>
                      <a:lnTo>
                        <a:pt x="2986060" y="1479052"/>
                      </a:lnTo>
                      <a:cubicBezTo>
                        <a:pt x="2995715" y="1486910"/>
                        <a:pt x="3005232" y="1497138"/>
                        <a:pt x="3014038" y="1509271"/>
                      </a:cubicBezTo>
                      <a:lnTo>
                        <a:pt x="3028115" y="1533991"/>
                      </a:lnTo>
                      <a:lnTo>
                        <a:pt x="3031054" y="1520323"/>
                      </a:lnTo>
                      <a:lnTo>
                        <a:pt x="3043373" y="1494229"/>
                      </a:lnTo>
                      <a:lnTo>
                        <a:pt x="3035201" y="1494308"/>
                      </a:lnTo>
                      <a:lnTo>
                        <a:pt x="3042773" y="1466162"/>
                      </a:lnTo>
                      <a:lnTo>
                        <a:pt x="3042797" y="1466125"/>
                      </a:lnTo>
                      <a:lnTo>
                        <a:pt x="3040966" y="1459266"/>
                      </a:lnTo>
                      <a:cubicBezTo>
                        <a:pt x="3039915" y="1446862"/>
                        <a:pt x="3040666" y="1432911"/>
                        <a:pt x="3043280" y="1418149"/>
                      </a:cubicBezTo>
                      <a:lnTo>
                        <a:pt x="3044299" y="1414674"/>
                      </a:lnTo>
                      <a:lnTo>
                        <a:pt x="3025243" y="1403646"/>
                      </a:lnTo>
                      <a:lnTo>
                        <a:pt x="3025215" y="1403614"/>
                      </a:lnTo>
                      <a:lnTo>
                        <a:pt x="3018115" y="1403607"/>
                      </a:lnTo>
                      <a:cubicBezTo>
                        <a:pt x="3005862" y="1401412"/>
                        <a:pt x="2992581" y="1397077"/>
                        <a:pt x="2978998" y="1390730"/>
                      </a:cubicBezTo>
                      <a:close/>
                      <a:moveTo>
                        <a:pt x="1618590" y="1364418"/>
                      </a:moveTo>
                      <a:lnTo>
                        <a:pt x="1607043" y="1388858"/>
                      </a:lnTo>
                      <a:lnTo>
                        <a:pt x="1596983" y="1399589"/>
                      </a:lnTo>
                      <a:lnTo>
                        <a:pt x="1599527" y="1398750"/>
                      </a:lnTo>
                      <a:cubicBezTo>
                        <a:pt x="1611848" y="1396981"/>
                        <a:pt x="1625819" y="1396921"/>
                        <a:pt x="1640707" y="1398676"/>
                      </a:cubicBezTo>
                      <a:lnTo>
                        <a:pt x="1665321" y="1404374"/>
                      </a:lnTo>
                      <a:lnTo>
                        <a:pt x="1653084" y="1387009"/>
                      </a:lnTo>
                      <a:lnTo>
                        <a:pt x="1627047" y="1373145"/>
                      </a:lnTo>
                      <a:close/>
                      <a:moveTo>
                        <a:pt x="3495654" y="1363254"/>
                      </a:moveTo>
                      <a:lnTo>
                        <a:pt x="3499714" y="1368864"/>
                      </a:lnTo>
                      <a:lnTo>
                        <a:pt x="3499804" y="1368002"/>
                      </a:lnTo>
                      <a:lnTo>
                        <a:pt x="3495828" y="1363260"/>
                      </a:lnTo>
                      <a:close/>
                      <a:moveTo>
                        <a:pt x="3423827" y="1348866"/>
                      </a:moveTo>
                      <a:lnTo>
                        <a:pt x="3409995" y="1360877"/>
                      </a:lnTo>
                      <a:lnTo>
                        <a:pt x="3384839" y="1374159"/>
                      </a:lnTo>
                      <a:lnTo>
                        <a:pt x="3398406" y="1377531"/>
                      </a:lnTo>
                      <a:cubicBezTo>
                        <a:pt x="3412469" y="1382726"/>
                        <a:pt x="3424890" y="1389121"/>
                        <a:pt x="3435067" y="1396289"/>
                      </a:cubicBezTo>
                      <a:lnTo>
                        <a:pt x="3440306" y="1401575"/>
                      </a:lnTo>
                      <a:lnTo>
                        <a:pt x="3429253" y="1376869"/>
                      </a:lnTo>
                      <a:close/>
                      <a:moveTo>
                        <a:pt x="2889565" y="1309556"/>
                      </a:moveTo>
                      <a:lnTo>
                        <a:pt x="2885469" y="1325886"/>
                      </a:lnTo>
                      <a:lnTo>
                        <a:pt x="2872460" y="1351183"/>
                      </a:lnTo>
                      <a:lnTo>
                        <a:pt x="2885512" y="1346176"/>
                      </a:lnTo>
                      <a:lnTo>
                        <a:pt x="2917363" y="1341783"/>
                      </a:lnTo>
                      <a:close/>
                      <a:moveTo>
                        <a:pt x="751868" y="1306737"/>
                      </a:moveTo>
                      <a:lnTo>
                        <a:pt x="742873" y="1313563"/>
                      </a:lnTo>
                      <a:lnTo>
                        <a:pt x="759595" y="1316242"/>
                      </a:lnTo>
                      <a:close/>
                      <a:moveTo>
                        <a:pt x="2523786" y="1301882"/>
                      </a:moveTo>
                      <a:lnTo>
                        <a:pt x="2521291" y="1311856"/>
                      </a:lnTo>
                      <a:cubicBezTo>
                        <a:pt x="2516200" y="1323215"/>
                        <a:pt x="2508784" y="1335054"/>
                        <a:pt x="2499344" y="1346701"/>
                      </a:cubicBezTo>
                      <a:lnTo>
                        <a:pt x="2481374" y="1364459"/>
                      </a:lnTo>
                      <a:lnTo>
                        <a:pt x="2523624" y="1362346"/>
                      </a:lnTo>
                      <a:cubicBezTo>
                        <a:pt x="2538589" y="1363248"/>
                        <a:pt x="2552330" y="1365773"/>
                        <a:pt x="2564146" y="1369688"/>
                      </a:cubicBezTo>
                      <a:lnTo>
                        <a:pt x="2589777" y="1383567"/>
                      </a:lnTo>
                      <a:lnTo>
                        <a:pt x="2571212" y="1402763"/>
                      </a:lnTo>
                      <a:lnTo>
                        <a:pt x="2601970" y="1419869"/>
                      </a:lnTo>
                      <a:lnTo>
                        <a:pt x="2623038" y="1438983"/>
                      </a:lnTo>
                      <a:lnTo>
                        <a:pt x="2621579" y="1425080"/>
                      </a:lnTo>
                      <a:cubicBezTo>
                        <a:pt x="2621665" y="1410089"/>
                        <a:pt x="2623438" y="1396231"/>
                        <a:pt x="2626704" y="1384219"/>
                      </a:cubicBezTo>
                      <a:lnTo>
                        <a:pt x="2639164" y="1357869"/>
                      </a:lnTo>
                      <a:lnTo>
                        <a:pt x="2655944" y="1372414"/>
                      </a:lnTo>
                      <a:lnTo>
                        <a:pt x="2655896" y="1370317"/>
                      </a:lnTo>
                      <a:lnTo>
                        <a:pt x="2655908" y="1370276"/>
                      </a:lnTo>
                      <a:lnTo>
                        <a:pt x="2652216" y="1364211"/>
                      </a:lnTo>
                      <a:cubicBezTo>
                        <a:pt x="2647709" y="1352608"/>
                        <a:pt x="2644492" y="1339013"/>
                        <a:pt x="2642835" y="1324112"/>
                      </a:cubicBezTo>
                      <a:lnTo>
                        <a:pt x="2642833" y="1320492"/>
                      </a:lnTo>
                      <a:lnTo>
                        <a:pt x="2621440" y="1315289"/>
                      </a:lnTo>
                      <a:lnTo>
                        <a:pt x="2621403" y="1315266"/>
                      </a:lnTo>
                      <a:lnTo>
                        <a:pt x="2614589" y="1317262"/>
                      </a:lnTo>
                      <a:cubicBezTo>
                        <a:pt x="2589841" y="1319965"/>
                        <a:pt x="2558732" y="1315614"/>
                        <a:pt x="2527130" y="1303568"/>
                      </a:cubicBezTo>
                      <a:close/>
                      <a:moveTo>
                        <a:pt x="1644882" y="1288625"/>
                      </a:moveTo>
                      <a:lnTo>
                        <a:pt x="1644869" y="1301551"/>
                      </a:lnTo>
                      <a:lnTo>
                        <a:pt x="1650017" y="1304293"/>
                      </a:lnTo>
                      <a:lnTo>
                        <a:pt x="1645196" y="1291170"/>
                      </a:lnTo>
                      <a:close/>
                      <a:moveTo>
                        <a:pt x="3277920" y="1283362"/>
                      </a:moveTo>
                      <a:lnTo>
                        <a:pt x="3275664" y="1284500"/>
                      </a:lnTo>
                      <a:cubicBezTo>
                        <a:pt x="3261572" y="1289617"/>
                        <a:pt x="3245846" y="1293526"/>
                        <a:pt x="3229090" y="1295805"/>
                      </a:cubicBezTo>
                      <a:lnTo>
                        <a:pt x="3194132" y="1296933"/>
                      </a:lnTo>
                      <a:lnTo>
                        <a:pt x="3191122" y="1300484"/>
                      </a:lnTo>
                      <a:cubicBezTo>
                        <a:pt x="3177751" y="1310836"/>
                        <a:pt x="3163939" y="1319311"/>
                        <a:pt x="3150411" y="1325773"/>
                      </a:cubicBezTo>
                      <a:lnTo>
                        <a:pt x="3138186" y="1329914"/>
                      </a:lnTo>
                      <a:lnTo>
                        <a:pt x="3136863" y="1353424"/>
                      </a:lnTo>
                      <a:lnTo>
                        <a:pt x="3128852" y="1380720"/>
                      </a:lnTo>
                      <a:lnTo>
                        <a:pt x="3140728" y="1373343"/>
                      </a:lnTo>
                      <a:cubicBezTo>
                        <a:pt x="3154254" y="1366881"/>
                        <a:pt x="3167499" y="1362432"/>
                        <a:pt x="3179732" y="1360132"/>
                      </a:cubicBezTo>
                      <a:lnTo>
                        <a:pt x="3208878" y="1359851"/>
                      </a:lnTo>
                      <a:lnTo>
                        <a:pt x="3201305" y="1387998"/>
                      </a:lnTo>
                      <a:cubicBezTo>
                        <a:pt x="3196013" y="1399265"/>
                        <a:pt x="3188389" y="1410972"/>
                        <a:pt x="3178744" y="1422448"/>
                      </a:cubicBezTo>
                      <a:lnTo>
                        <a:pt x="3172710" y="1428203"/>
                      </a:lnTo>
                      <a:lnTo>
                        <a:pt x="3188007" y="1418805"/>
                      </a:lnTo>
                      <a:lnTo>
                        <a:pt x="3193726" y="1438812"/>
                      </a:lnTo>
                      <a:lnTo>
                        <a:pt x="3202742" y="1438521"/>
                      </a:lnTo>
                      <a:cubicBezTo>
                        <a:pt x="3217689" y="1439689"/>
                        <a:pt x="3231383" y="1442456"/>
                        <a:pt x="3243128" y="1446581"/>
                      </a:cubicBezTo>
                      <a:lnTo>
                        <a:pt x="3268509" y="1460911"/>
                      </a:lnTo>
                      <a:lnTo>
                        <a:pt x="3247877" y="1481500"/>
                      </a:lnTo>
                      <a:cubicBezTo>
                        <a:pt x="3237662" y="1488613"/>
                        <a:pt x="3225204" y="1494938"/>
                        <a:pt x="3211113" y="1500056"/>
                      </a:cubicBezTo>
                      <a:lnTo>
                        <a:pt x="3189696" y="1505254"/>
                      </a:lnTo>
                      <a:lnTo>
                        <a:pt x="3186909" y="1515414"/>
                      </a:lnTo>
                      <a:lnTo>
                        <a:pt x="3198652" y="1507827"/>
                      </a:lnTo>
                      <a:cubicBezTo>
                        <a:pt x="3212062" y="1501127"/>
                        <a:pt x="3225224" y="1496443"/>
                        <a:pt x="3237416" y="1493926"/>
                      </a:cubicBezTo>
                      <a:lnTo>
                        <a:pt x="3266552" y="1493129"/>
                      </a:lnTo>
                      <a:lnTo>
                        <a:pt x="3259479" y="1521406"/>
                      </a:lnTo>
                      <a:cubicBezTo>
                        <a:pt x="3254388" y="1532765"/>
                        <a:pt x="3246972" y="1544604"/>
                        <a:pt x="3237532" y="1556252"/>
                      </a:cubicBezTo>
                      <a:lnTo>
                        <a:pt x="3219562" y="1574009"/>
                      </a:lnTo>
                      <a:lnTo>
                        <a:pt x="3261812" y="1571895"/>
                      </a:lnTo>
                      <a:lnTo>
                        <a:pt x="3298863" y="1578610"/>
                      </a:lnTo>
                      <a:lnTo>
                        <a:pt x="3286378" y="1550702"/>
                      </a:lnTo>
                      <a:cubicBezTo>
                        <a:pt x="3281798" y="1536427"/>
                        <a:pt x="3279174" y="1522705"/>
                        <a:pt x="3278544" y="1510273"/>
                      </a:cubicBezTo>
                      <a:lnTo>
                        <a:pt x="3282194" y="1481355"/>
                      </a:lnTo>
                      <a:lnTo>
                        <a:pt x="3309064" y="1492652"/>
                      </a:lnTo>
                      <a:cubicBezTo>
                        <a:pt x="3319515" y="1499414"/>
                        <a:pt x="3330086" y="1508547"/>
                        <a:pt x="3340160" y="1519652"/>
                      </a:cubicBezTo>
                      <a:lnTo>
                        <a:pt x="3356839" y="1542695"/>
                      </a:lnTo>
                      <a:lnTo>
                        <a:pt x="3358275" y="1528790"/>
                      </a:lnTo>
                      <a:lnTo>
                        <a:pt x="3361941" y="1518162"/>
                      </a:lnTo>
                      <a:lnTo>
                        <a:pt x="3356612" y="1516323"/>
                      </a:lnTo>
                      <a:cubicBezTo>
                        <a:pt x="3343120" y="1509787"/>
                        <a:pt x="3329356" y="1501234"/>
                        <a:pt x="3316042" y="1490809"/>
                      </a:cubicBezTo>
                      <a:cubicBezTo>
                        <a:pt x="3289414" y="1469957"/>
                        <a:pt x="3269632" y="1445557"/>
                        <a:pt x="3259174" y="1422965"/>
                      </a:cubicBezTo>
                      <a:lnTo>
                        <a:pt x="3253610" y="1401819"/>
                      </a:lnTo>
                      <a:lnTo>
                        <a:pt x="3238114" y="1386183"/>
                      </a:lnTo>
                      <a:lnTo>
                        <a:pt x="3263575" y="1371993"/>
                      </a:lnTo>
                      <a:lnTo>
                        <a:pt x="3263616" y="1371985"/>
                      </a:lnTo>
                      <a:lnTo>
                        <a:pt x="3267259" y="1365890"/>
                      </a:lnTo>
                      <a:cubicBezTo>
                        <a:pt x="3275420" y="1356491"/>
                        <a:pt x="3285946" y="1347305"/>
                        <a:pt x="3298353" y="1338890"/>
                      </a:cubicBezTo>
                      <a:lnTo>
                        <a:pt x="3301556" y="1337199"/>
                      </a:lnTo>
                      <a:lnTo>
                        <a:pt x="3296181" y="1315848"/>
                      </a:lnTo>
                      <a:lnTo>
                        <a:pt x="3296184" y="1315806"/>
                      </a:lnTo>
                      <a:lnTo>
                        <a:pt x="3291240" y="1310710"/>
                      </a:lnTo>
                      <a:close/>
                      <a:moveTo>
                        <a:pt x="3838917" y="1278816"/>
                      </a:moveTo>
                      <a:lnTo>
                        <a:pt x="3839739" y="1295731"/>
                      </a:lnTo>
                      <a:lnTo>
                        <a:pt x="3847450" y="1286213"/>
                      </a:lnTo>
                      <a:close/>
                      <a:moveTo>
                        <a:pt x="2960279" y="1274814"/>
                      </a:moveTo>
                      <a:lnTo>
                        <a:pt x="2948731" y="1284116"/>
                      </a:lnTo>
                      <a:lnTo>
                        <a:pt x="2944340" y="1285801"/>
                      </a:lnTo>
                      <a:lnTo>
                        <a:pt x="2964993" y="1298386"/>
                      </a:lnTo>
                      <a:lnTo>
                        <a:pt x="2960941" y="1285007"/>
                      </a:lnTo>
                      <a:close/>
                      <a:moveTo>
                        <a:pt x="2456990" y="1259122"/>
                      </a:moveTo>
                      <a:lnTo>
                        <a:pt x="2456247" y="1278430"/>
                      </a:lnTo>
                      <a:lnTo>
                        <a:pt x="2448721" y="1305864"/>
                      </a:lnTo>
                      <a:lnTo>
                        <a:pt x="2460463" y="1298277"/>
                      </a:lnTo>
                      <a:lnTo>
                        <a:pt x="2493294" y="1286504"/>
                      </a:lnTo>
                      <a:lnTo>
                        <a:pt x="2484337" y="1281986"/>
                      </a:lnTo>
                      <a:close/>
                      <a:moveTo>
                        <a:pt x="2110207" y="1252268"/>
                      </a:moveTo>
                      <a:lnTo>
                        <a:pt x="2100308" y="1260864"/>
                      </a:lnTo>
                      <a:lnTo>
                        <a:pt x="2075152" y="1274147"/>
                      </a:lnTo>
                      <a:lnTo>
                        <a:pt x="2088718" y="1277520"/>
                      </a:lnTo>
                      <a:cubicBezTo>
                        <a:pt x="2102781" y="1282715"/>
                        <a:pt x="2115202" y="1289109"/>
                        <a:pt x="2125378" y="1296277"/>
                      </a:cubicBezTo>
                      <a:lnTo>
                        <a:pt x="2145897" y="1316981"/>
                      </a:lnTo>
                      <a:lnTo>
                        <a:pt x="2120436" y="1331170"/>
                      </a:lnTo>
                      <a:cubicBezTo>
                        <a:pt x="2108668" y="1335230"/>
                        <a:pt x="2094959" y="1337922"/>
                        <a:pt x="2080006" y="1339007"/>
                      </a:cubicBezTo>
                      <a:lnTo>
                        <a:pt x="2054761" y="1338052"/>
                      </a:lnTo>
                      <a:lnTo>
                        <a:pt x="2085211" y="1367418"/>
                      </a:lnTo>
                      <a:cubicBezTo>
                        <a:pt x="2094793" y="1378949"/>
                        <a:pt x="2102353" y="1390697"/>
                        <a:pt x="2107581" y="1401993"/>
                      </a:cubicBezTo>
                      <a:lnTo>
                        <a:pt x="2114998" y="1430182"/>
                      </a:lnTo>
                      <a:lnTo>
                        <a:pt x="2089750" y="1429798"/>
                      </a:lnTo>
                      <a:lnTo>
                        <a:pt x="2114932" y="1456997"/>
                      </a:lnTo>
                      <a:lnTo>
                        <a:pt x="2129009" y="1481718"/>
                      </a:lnTo>
                      <a:lnTo>
                        <a:pt x="2131948" y="1468050"/>
                      </a:lnTo>
                      <a:cubicBezTo>
                        <a:pt x="2136693" y="1453829"/>
                        <a:pt x="2142688" y="1441210"/>
                        <a:pt x="2149528" y="1430810"/>
                      </a:cubicBezTo>
                      <a:lnTo>
                        <a:pt x="2169568" y="1409644"/>
                      </a:lnTo>
                      <a:lnTo>
                        <a:pt x="2184562" y="1434640"/>
                      </a:lnTo>
                      <a:cubicBezTo>
                        <a:pt x="2188994" y="1446272"/>
                        <a:pt x="2192122" y="1459889"/>
                        <a:pt x="2193682" y="1474798"/>
                      </a:cubicBezTo>
                      <a:lnTo>
                        <a:pt x="2193531" y="1500063"/>
                      </a:lnTo>
                      <a:lnTo>
                        <a:pt x="2207782" y="1484311"/>
                      </a:lnTo>
                      <a:lnTo>
                        <a:pt x="2215586" y="1455862"/>
                      </a:lnTo>
                      <a:cubicBezTo>
                        <a:pt x="2221712" y="1440100"/>
                        <a:pt x="2229182" y="1425720"/>
                        <a:pt x="2237445" y="1413211"/>
                      </a:cubicBezTo>
                      <a:lnTo>
                        <a:pt x="2249808" y="1398619"/>
                      </a:lnTo>
                      <a:lnTo>
                        <a:pt x="2233715" y="1370359"/>
                      </a:lnTo>
                      <a:cubicBezTo>
                        <a:pt x="2226901" y="1354882"/>
                        <a:pt x="2222016" y="1339432"/>
                        <a:pt x="2219014" y="1324744"/>
                      </a:cubicBezTo>
                      <a:lnTo>
                        <a:pt x="2216424" y="1293445"/>
                      </a:lnTo>
                      <a:lnTo>
                        <a:pt x="2205908" y="1286831"/>
                      </a:lnTo>
                      <a:lnTo>
                        <a:pt x="2204125" y="1284704"/>
                      </a:lnTo>
                      <a:lnTo>
                        <a:pt x="2194384" y="1291060"/>
                      </a:lnTo>
                      <a:lnTo>
                        <a:pt x="2173260" y="1296706"/>
                      </a:lnTo>
                      <a:lnTo>
                        <a:pt x="2157685" y="1312264"/>
                      </a:lnTo>
                      <a:lnTo>
                        <a:pt x="2143396" y="1286859"/>
                      </a:lnTo>
                      <a:lnTo>
                        <a:pt x="2143388" y="1286817"/>
                      </a:lnTo>
                      <a:lnTo>
                        <a:pt x="2137279" y="1283198"/>
                      </a:lnTo>
                      <a:close/>
                      <a:moveTo>
                        <a:pt x="3782958" y="1247702"/>
                      </a:moveTo>
                      <a:lnTo>
                        <a:pt x="3773652" y="1252888"/>
                      </a:lnTo>
                      <a:cubicBezTo>
                        <a:pt x="3750117" y="1261008"/>
                        <a:pt x="3718818" y="1263658"/>
                        <a:pt x="3685331" y="1258913"/>
                      </a:cubicBezTo>
                      <a:lnTo>
                        <a:pt x="3651675" y="1250547"/>
                      </a:lnTo>
                      <a:lnTo>
                        <a:pt x="3657154" y="1263973"/>
                      </a:lnTo>
                      <a:cubicBezTo>
                        <a:pt x="3659763" y="1276145"/>
                        <a:pt x="3660780" y="1290078"/>
                        <a:pt x="3660050" y="1305052"/>
                      </a:cubicBezTo>
                      <a:lnTo>
                        <a:pt x="3655550" y="1333141"/>
                      </a:lnTo>
                      <a:lnTo>
                        <a:pt x="3666398" y="1324324"/>
                      </a:lnTo>
                      <a:lnTo>
                        <a:pt x="3698162" y="1308855"/>
                      </a:lnTo>
                      <a:lnTo>
                        <a:pt x="3698267" y="1308019"/>
                      </a:lnTo>
                      <a:lnTo>
                        <a:pt x="3710728" y="1281669"/>
                      </a:lnTo>
                      <a:lnTo>
                        <a:pt x="3732753" y="1300760"/>
                      </a:lnTo>
                      <a:cubicBezTo>
                        <a:pt x="3740584" y="1310437"/>
                        <a:pt x="3747792" y="1322405"/>
                        <a:pt x="3753913" y="1336090"/>
                      </a:cubicBezTo>
                      <a:lnTo>
                        <a:pt x="3761630" y="1360147"/>
                      </a:lnTo>
                      <a:lnTo>
                        <a:pt x="3770274" y="1340743"/>
                      </a:lnTo>
                      <a:lnTo>
                        <a:pt x="3768841" y="1311278"/>
                      </a:lnTo>
                      <a:cubicBezTo>
                        <a:pt x="3769759" y="1294393"/>
                        <a:pt x="3772385" y="1278403"/>
                        <a:pt x="3776348" y="1263944"/>
                      </a:cubicBezTo>
                      <a:close/>
                      <a:moveTo>
                        <a:pt x="3627330" y="1241471"/>
                      </a:moveTo>
                      <a:lnTo>
                        <a:pt x="3609550" y="1256910"/>
                      </a:lnTo>
                      <a:lnTo>
                        <a:pt x="3593683" y="1265288"/>
                      </a:lnTo>
                      <a:lnTo>
                        <a:pt x="3599076" y="1273625"/>
                      </a:lnTo>
                      <a:lnTo>
                        <a:pt x="3599232" y="1274216"/>
                      </a:lnTo>
                      <a:lnTo>
                        <a:pt x="3607262" y="1278324"/>
                      </a:lnTo>
                      <a:lnTo>
                        <a:pt x="3623113" y="1254851"/>
                      </a:lnTo>
                      <a:lnTo>
                        <a:pt x="3635182" y="1245489"/>
                      </a:lnTo>
                      <a:close/>
                      <a:moveTo>
                        <a:pt x="1268807" y="1240316"/>
                      </a:moveTo>
                      <a:lnTo>
                        <a:pt x="1237203" y="1247986"/>
                      </a:lnTo>
                      <a:lnTo>
                        <a:pt x="1223392" y="1248432"/>
                      </a:lnTo>
                      <a:lnTo>
                        <a:pt x="1223378" y="1261192"/>
                      </a:lnTo>
                      <a:cubicBezTo>
                        <a:pt x="1218987" y="1285698"/>
                        <a:pt x="1206035" y="1314315"/>
                        <a:pt x="1185561" y="1341234"/>
                      </a:cubicBezTo>
                      <a:cubicBezTo>
                        <a:pt x="1165087" y="1368153"/>
                        <a:pt x="1140968" y="1388278"/>
                        <a:pt x="1118525" y="1399054"/>
                      </a:cubicBezTo>
                      <a:lnTo>
                        <a:pt x="1097461" y="1404914"/>
                      </a:lnTo>
                      <a:lnTo>
                        <a:pt x="1082044" y="1420630"/>
                      </a:lnTo>
                      <a:lnTo>
                        <a:pt x="1067498" y="1395372"/>
                      </a:lnTo>
                      <a:lnTo>
                        <a:pt x="1067488" y="1395330"/>
                      </a:lnTo>
                      <a:lnTo>
                        <a:pt x="1061343" y="1391773"/>
                      </a:lnTo>
                      <a:lnTo>
                        <a:pt x="1060906" y="1391284"/>
                      </a:lnTo>
                      <a:lnTo>
                        <a:pt x="1051786" y="1415171"/>
                      </a:lnTo>
                      <a:cubicBezTo>
                        <a:pt x="1044930" y="1428503"/>
                        <a:pt x="1037083" y="1440062"/>
                        <a:pt x="1028737" y="1449298"/>
                      </a:cubicBezTo>
                      <a:lnTo>
                        <a:pt x="1013407" y="1461191"/>
                      </a:lnTo>
                      <a:lnTo>
                        <a:pt x="1016293" y="1475026"/>
                      </a:lnTo>
                      <a:cubicBezTo>
                        <a:pt x="1017587" y="1489963"/>
                        <a:pt x="1017292" y="1506165"/>
                        <a:pt x="1015157" y="1522939"/>
                      </a:cubicBezTo>
                      <a:cubicBezTo>
                        <a:pt x="1013021" y="1539714"/>
                        <a:pt x="1009247" y="1555473"/>
                        <a:pt x="1004251" y="1569608"/>
                      </a:cubicBezTo>
                      <a:lnTo>
                        <a:pt x="998534" y="1581181"/>
                      </a:lnTo>
                      <a:lnTo>
                        <a:pt x="1014223" y="1598742"/>
                      </a:lnTo>
                      <a:lnTo>
                        <a:pt x="1027858" y="1623707"/>
                      </a:lnTo>
                      <a:lnTo>
                        <a:pt x="1031040" y="1610094"/>
                      </a:lnTo>
                      <a:cubicBezTo>
                        <a:pt x="1036035" y="1595960"/>
                        <a:pt x="1042254" y="1583449"/>
                        <a:pt x="1049278" y="1573173"/>
                      </a:cubicBezTo>
                      <a:lnTo>
                        <a:pt x="1069690" y="1552366"/>
                      </a:lnTo>
                      <a:lnTo>
                        <a:pt x="1084237" y="1577623"/>
                      </a:lnTo>
                      <a:lnTo>
                        <a:pt x="1092161" y="1615624"/>
                      </a:lnTo>
                      <a:lnTo>
                        <a:pt x="1100109" y="1607522"/>
                      </a:lnTo>
                      <a:lnTo>
                        <a:pt x="1109767" y="1624292"/>
                      </a:lnTo>
                      <a:lnTo>
                        <a:pt x="1120978" y="1612333"/>
                      </a:lnTo>
                      <a:cubicBezTo>
                        <a:pt x="1132372" y="1602590"/>
                        <a:pt x="1144013" y="1594866"/>
                        <a:pt x="1155234" y="1589477"/>
                      </a:cubicBezTo>
                      <a:lnTo>
                        <a:pt x="1183316" y="1581664"/>
                      </a:lnTo>
                      <a:lnTo>
                        <a:pt x="1183309" y="1587904"/>
                      </a:lnTo>
                      <a:lnTo>
                        <a:pt x="1198923" y="1584283"/>
                      </a:lnTo>
                      <a:lnTo>
                        <a:pt x="1186665" y="1577562"/>
                      </a:lnTo>
                      <a:cubicBezTo>
                        <a:pt x="1174393" y="1568952"/>
                        <a:pt x="1164012" y="1559601"/>
                        <a:pt x="1156001" y="1550074"/>
                      </a:cubicBezTo>
                      <a:lnTo>
                        <a:pt x="1141441" y="1524823"/>
                      </a:lnTo>
                      <a:lnTo>
                        <a:pt x="1169679" y="1517596"/>
                      </a:lnTo>
                      <a:cubicBezTo>
                        <a:pt x="1182092" y="1516672"/>
                        <a:pt x="1196035" y="1517565"/>
                        <a:pt x="1210769" y="1520329"/>
                      </a:cubicBezTo>
                      <a:lnTo>
                        <a:pt x="1234937" y="1527691"/>
                      </a:lnTo>
                      <a:lnTo>
                        <a:pt x="1223914" y="1509535"/>
                      </a:lnTo>
                      <a:lnTo>
                        <a:pt x="1198880" y="1493927"/>
                      </a:lnTo>
                      <a:cubicBezTo>
                        <a:pt x="1172171" y="1473181"/>
                        <a:pt x="1152293" y="1448859"/>
                        <a:pt x="1141746" y="1426307"/>
                      </a:cubicBezTo>
                      <a:lnTo>
                        <a:pt x="1134219" y="1398147"/>
                      </a:lnTo>
                      <a:lnTo>
                        <a:pt x="1163365" y="1398475"/>
                      </a:lnTo>
                      <a:cubicBezTo>
                        <a:pt x="1175595" y="1400795"/>
                        <a:pt x="1188830" y="1405266"/>
                        <a:pt x="1202348" y="1411750"/>
                      </a:cubicBezTo>
                      <a:lnTo>
                        <a:pt x="1226488" y="1426801"/>
                      </a:lnTo>
                      <a:lnTo>
                        <a:pt x="1222572" y="1413379"/>
                      </a:lnTo>
                      <a:cubicBezTo>
                        <a:pt x="1219982" y="1398614"/>
                        <a:pt x="1219254" y="1384662"/>
                        <a:pt x="1220325" y="1372260"/>
                      </a:cubicBezTo>
                      <a:lnTo>
                        <a:pt x="1227886" y="1344110"/>
                      </a:lnTo>
                      <a:lnTo>
                        <a:pt x="1252963" y="1358967"/>
                      </a:lnTo>
                      <a:lnTo>
                        <a:pt x="1280058" y="1389922"/>
                      </a:lnTo>
                      <a:lnTo>
                        <a:pt x="1287703" y="1386063"/>
                      </a:lnTo>
                      <a:lnTo>
                        <a:pt x="1299044" y="1383311"/>
                      </a:lnTo>
                      <a:lnTo>
                        <a:pt x="1301870" y="1371747"/>
                      </a:lnTo>
                      <a:lnTo>
                        <a:pt x="1272079" y="1345585"/>
                      </a:lnTo>
                      <a:lnTo>
                        <a:pt x="1257263" y="1320482"/>
                      </a:lnTo>
                      <a:lnTo>
                        <a:pt x="1285426" y="1312969"/>
                      </a:lnTo>
                      <a:cubicBezTo>
                        <a:pt x="1297830" y="1311919"/>
                        <a:pt x="1311780" y="1312668"/>
                        <a:pt x="1326542" y="1315284"/>
                      </a:cubicBezTo>
                      <a:lnTo>
                        <a:pt x="1336781" y="1318289"/>
                      </a:lnTo>
                      <a:lnTo>
                        <a:pt x="1341252" y="1313823"/>
                      </a:lnTo>
                      <a:lnTo>
                        <a:pt x="1345145" y="1320743"/>
                      </a:lnTo>
                      <a:lnTo>
                        <a:pt x="1350784" y="1322399"/>
                      </a:lnTo>
                      <a:lnTo>
                        <a:pt x="1339576" y="1304355"/>
                      </a:lnTo>
                      <a:lnTo>
                        <a:pt x="1314385" y="1289004"/>
                      </a:lnTo>
                      <a:cubicBezTo>
                        <a:pt x="1300925" y="1278767"/>
                        <a:pt x="1289164" y="1267619"/>
                        <a:pt x="1279421" y="1256225"/>
                      </a:cubicBezTo>
                      <a:close/>
                      <a:moveTo>
                        <a:pt x="890586" y="1239209"/>
                      </a:moveTo>
                      <a:lnTo>
                        <a:pt x="882836" y="1259508"/>
                      </a:lnTo>
                      <a:lnTo>
                        <a:pt x="884682" y="1264346"/>
                      </a:lnTo>
                      <a:lnTo>
                        <a:pt x="885033" y="1266532"/>
                      </a:lnTo>
                      <a:lnTo>
                        <a:pt x="905060" y="1267660"/>
                      </a:lnTo>
                      <a:lnTo>
                        <a:pt x="929302" y="1274775"/>
                      </a:lnTo>
                      <a:lnTo>
                        <a:pt x="918094" y="1256731"/>
                      </a:lnTo>
                      <a:lnTo>
                        <a:pt x="892903" y="1241380"/>
                      </a:lnTo>
                      <a:close/>
                      <a:moveTo>
                        <a:pt x="1123975" y="1227385"/>
                      </a:moveTo>
                      <a:lnTo>
                        <a:pt x="1124332" y="1228004"/>
                      </a:lnTo>
                      <a:cubicBezTo>
                        <a:pt x="1128556" y="1239713"/>
                        <a:pt x="1131442" y="1253383"/>
                        <a:pt x="1132737" y="1268318"/>
                      </a:cubicBezTo>
                      <a:lnTo>
                        <a:pt x="1132139" y="1293576"/>
                      </a:lnTo>
                      <a:lnTo>
                        <a:pt x="1161072" y="1262714"/>
                      </a:lnTo>
                      <a:lnTo>
                        <a:pt x="1182783" y="1248229"/>
                      </a:lnTo>
                      <a:lnTo>
                        <a:pt x="1148917" y="1241469"/>
                      </a:lnTo>
                      <a:close/>
                      <a:moveTo>
                        <a:pt x="1337758" y="1209875"/>
                      </a:moveTo>
                      <a:lnTo>
                        <a:pt x="1326847" y="1212786"/>
                      </a:lnTo>
                      <a:lnTo>
                        <a:pt x="1341308" y="1221599"/>
                      </a:lnTo>
                      <a:close/>
                      <a:moveTo>
                        <a:pt x="3027384" y="1208600"/>
                      </a:moveTo>
                      <a:lnTo>
                        <a:pt x="3017672" y="1228583"/>
                      </a:lnTo>
                      <a:lnTo>
                        <a:pt x="3001146" y="1241895"/>
                      </a:lnTo>
                      <a:lnTo>
                        <a:pt x="3018212" y="1260996"/>
                      </a:lnTo>
                      <a:lnTo>
                        <a:pt x="3030323" y="1283168"/>
                      </a:lnTo>
                      <a:lnTo>
                        <a:pt x="3035156" y="1262483"/>
                      </a:lnTo>
                      <a:lnTo>
                        <a:pt x="3028198" y="1233816"/>
                      </a:lnTo>
                      <a:close/>
                      <a:moveTo>
                        <a:pt x="3255281" y="1207253"/>
                      </a:moveTo>
                      <a:lnTo>
                        <a:pt x="3250911" y="1223494"/>
                      </a:lnTo>
                      <a:lnTo>
                        <a:pt x="3262491" y="1223121"/>
                      </a:lnTo>
                      <a:lnTo>
                        <a:pt x="3262325" y="1213894"/>
                      </a:lnTo>
                      <a:close/>
                      <a:moveTo>
                        <a:pt x="3245432" y="1203630"/>
                      </a:moveTo>
                      <a:lnTo>
                        <a:pt x="3244588" y="1204918"/>
                      </a:lnTo>
                      <a:lnTo>
                        <a:pt x="3250626" y="1204860"/>
                      </a:lnTo>
                      <a:close/>
                      <a:moveTo>
                        <a:pt x="745404" y="1197432"/>
                      </a:moveTo>
                      <a:lnTo>
                        <a:pt x="760771" y="1209921"/>
                      </a:lnTo>
                      <a:lnTo>
                        <a:pt x="759211" y="1200188"/>
                      </a:lnTo>
                      <a:close/>
                      <a:moveTo>
                        <a:pt x="2729534" y="1194082"/>
                      </a:moveTo>
                      <a:lnTo>
                        <a:pt x="2719550" y="1205263"/>
                      </a:lnTo>
                      <a:lnTo>
                        <a:pt x="2708990" y="1212685"/>
                      </a:lnTo>
                      <a:lnTo>
                        <a:pt x="2712074" y="1225867"/>
                      </a:lnTo>
                      <a:lnTo>
                        <a:pt x="2727046" y="1239451"/>
                      </a:lnTo>
                      <a:lnTo>
                        <a:pt x="2725588" y="1225548"/>
                      </a:lnTo>
                      <a:close/>
                      <a:moveTo>
                        <a:pt x="3090901" y="1188732"/>
                      </a:moveTo>
                      <a:lnTo>
                        <a:pt x="3094897" y="1205189"/>
                      </a:lnTo>
                      <a:lnTo>
                        <a:pt x="3100676" y="1194388"/>
                      </a:lnTo>
                      <a:close/>
                      <a:moveTo>
                        <a:pt x="3724915" y="1175765"/>
                      </a:moveTo>
                      <a:lnTo>
                        <a:pt x="3723222" y="1177235"/>
                      </a:lnTo>
                      <a:lnTo>
                        <a:pt x="3700880" y="1189031"/>
                      </a:lnTo>
                      <a:lnTo>
                        <a:pt x="3741935" y="1199238"/>
                      </a:lnTo>
                      <a:lnTo>
                        <a:pt x="3746284" y="1201463"/>
                      </a:lnTo>
                      <a:lnTo>
                        <a:pt x="3735227" y="1182251"/>
                      </a:lnTo>
                      <a:close/>
                      <a:moveTo>
                        <a:pt x="916275" y="1162251"/>
                      </a:moveTo>
                      <a:lnTo>
                        <a:pt x="905365" y="1165163"/>
                      </a:lnTo>
                      <a:lnTo>
                        <a:pt x="919825" y="1173974"/>
                      </a:lnTo>
                      <a:close/>
                      <a:moveTo>
                        <a:pt x="2808642" y="1141558"/>
                      </a:moveTo>
                      <a:lnTo>
                        <a:pt x="2786577" y="1154313"/>
                      </a:lnTo>
                      <a:lnTo>
                        <a:pt x="2753357" y="1165260"/>
                      </a:lnTo>
                      <a:lnTo>
                        <a:pt x="2752747" y="1166637"/>
                      </a:lnTo>
                      <a:lnTo>
                        <a:pt x="2765197" y="1177429"/>
                      </a:lnTo>
                      <a:cubicBezTo>
                        <a:pt x="2773028" y="1187105"/>
                        <a:pt x="2780236" y="1199072"/>
                        <a:pt x="2786358" y="1212757"/>
                      </a:cubicBezTo>
                      <a:lnTo>
                        <a:pt x="2794074" y="1236814"/>
                      </a:lnTo>
                      <a:lnTo>
                        <a:pt x="2802718" y="1217411"/>
                      </a:lnTo>
                      <a:lnTo>
                        <a:pt x="2801285" y="1187946"/>
                      </a:lnTo>
                      <a:close/>
                      <a:moveTo>
                        <a:pt x="3227660" y="1102331"/>
                      </a:moveTo>
                      <a:lnTo>
                        <a:pt x="3214963" y="1110218"/>
                      </a:lnTo>
                      <a:lnTo>
                        <a:pt x="3202738" y="1114359"/>
                      </a:lnTo>
                      <a:lnTo>
                        <a:pt x="3201415" y="1137870"/>
                      </a:lnTo>
                      <a:lnTo>
                        <a:pt x="3193404" y="1165165"/>
                      </a:lnTo>
                      <a:lnTo>
                        <a:pt x="3205278" y="1157788"/>
                      </a:lnTo>
                      <a:cubicBezTo>
                        <a:pt x="3218806" y="1151326"/>
                        <a:pt x="3232049" y="1146877"/>
                        <a:pt x="3244282" y="1144576"/>
                      </a:cubicBezTo>
                      <a:lnTo>
                        <a:pt x="3253203" y="1144491"/>
                      </a:lnTo>
                      <a:lnTo>
                        <a:pt x="3258133" y="1128456"/>
                      </a:lnTo>
                      <a:lnTo>
                        <a:pt x="3259956" y="1125328"/>
                      </a:lnTo>
                      <a:lnTo>
                        <a:pt x="3244100" y="1110054"/>
                      </a:lnTo>
                      <a:lnTo>
                        <a:pt x="3244080" y="1110016"/>
                      </a:lnTo>
                      <a:lnTo>
                        <a:pt x="3237189" y="1108307"/>
                      </a:lnTo>
                      <a:close/>
                      <a:moveTo>
                        <a:pt x="3806370" y="1099827"/>
                      </a:moveTo>
                      <a:lnTo>
                        <a:pt x="3773375" y="1106223"/>
                      </a:lnTo>
                      <a:lnTo>
                        <a:pt x="3781366" y="1114285"/>
                      </a:lnTo>
                      <a:lnTo>
                        <a:pt x="3764462" y="1123705"/>
                      </a:lnTo>
                      <a:lnTo>
                        <a:pt x="3764749" y="1123982"/>
                      </a:lnTo>
                      <a:lnTo>
                        <a:pt x="3769272" y="1125216"/>
                      </a:lnTo>
                      <a:lnTo>
                        <a:pt x="3768085" y="1127200"/>
                      </a:lnTo>
                      <a:lnTo>
                        <a:pt x="3776261" y="1135083"/>
                      </a:lnTo>
                      <a:lnTo>
                        <a:pt x="3788622" y="1154190"/>
                      </a:lnTo>
                      <a:lnTo>
                        <a:pt x="3798610" y="1163251"/>
                      </a:lnTo>
                      <a:lnTo>
                        <a:pt x="3797151" y="1149348"/>
                      </a:lnTo>
                      <a:cubicBezTo>
                        <a:pt x="3797236" y="1134356"/>
                        <a:pt x="3799009" y="1120499"/>
                        <a:pt x="3802275" y="1108487"/>
                      </a:cubicBezTo>
                      <a:close/>
                      <a:moveTo>
                        <a:pt x="2623791" y="1090579"/>
                      </a:moveTo>
                      <a:lnTo>
                        <a:pt x="2632267" y="1105242"/>
                      </a:lnTo>
                      <a:lnTo>
                        <a:pt x="2634765" y="1093248"/>
                      </a:lnTo>
                      <a:close/>
                      <a:moveTo>
                        <a:pt x="1048846" y="1070466"/>
                      </a:moveTo>
                      <a:lnTo>
                        <a:pt x="1040651" y="1072367"/>
                      </a:lnTo>
                      <a:lnTo>
                        <a:pt x="1043092" y="1076604"/>
                      </a:lnTo>
                      <a:close/>
                      <a:moveTo>
                        <a:pt x="3434366" y="1047093"/>
                      </a:moveTo>
                      <a:lnTo>
                        <a:pt x="3429873" y="1049664"/>
                      </a:lnTo>
                      <a:cubicBezTo>
                        <a:pt x="3414409" y="1056508"/>
                        <a:pt x="3398969" y="1061425"/>
                        <a:pt x="3384286" y="1064456"/>
                      </a:cubicBezTo>
                      <a:lnTo>
                        <a:pt x="3371425" y="1065545"/>
                      </a:lnTo>
                      <a:lnTo>
                        <a:pt x="3364504" y="1088054"/>
                      </a:lnTo>
                      <a:lnTo>
                        <a:pt x="3350183" y="1112633"/>
                      </a:lnTo>
                      <a:lnTo>
                        <a:pt x="3363481" y="1108318"/>
                      </a:lnTo>
                      <a:cubicBezTo>
                        <a:pt x="3378163" y="1105287"/>
                        <a:pt x="3392086" y="1104142"/>
                        <a:pt x="3404515" y="1104842"/>
                      </a:cubicBezTo>
                      <a:lnTo>
                        <a:pt x="3432879" y="1111557"/>
                      </a:lnTo>
                      <a:lnTo>
                        <a:pt x="3418779" y="1137067"/>
                      </a:lnTo>
                      <a:lnTo>
                        <a:pt x="3393913" y="1160181"/>
                      </a:lnTo>
                      <a:lnTo>
                        <a:pt x="3396459" y="1170293"/>
                      </a:lnTo>
                      <a:lnTo>
                        <a:pt x="3395508" y="1183788"/>
                      </a:lnTo>
                      <a:lnTo>
                        <a:pt x="3408062" y="1186461"/>
                      </a:lnTo>
                      <a:lnTo>
                        <a:pt x="3425000" y="1194417"/>
                      </a:lnTo>
                      <a:lnTo>
                        <a:pt x="3437521" y="1181434"/>
                      </a:lnTo>
                      <a:lnTo>
                        <a:pt x="3435418" y="1173439"/>
                      </a:lnTo>
                      <a:lnTo>
                        <a:pt x="3419922" y="1157803"/>
                      </a:lnTo>
                      <a:lnTo>
                        <a:pt x="3445382" y="1143613"/>
                      </a:lnTo>
                      <a:lnTo>
                        <a:pt x="3445424" y="1143605"/>
                      </a:lnTo>
                      <a:lnTo>
                        <a:pt x="3449066" y="1137510"/>
                      </a:lnTo>
                      <a:lnTo>
                        <a:pt x="3462723" y="1125653"/>
                      </a:lnTo>
                      <a:lnTo>
                        <a:pt x="3462116" y="1122992"/>
                      </a:lnTo>
                      <a:cubicBezTo>
                        <a:pt x="3460073" y="1106206"/>
                        <a:pt x="3459869" y="1090002"/>
                        <a:pt x="3461247" y="1075074"/>
                      </a:cubicBezTo>
                      <a:lnTo>
                        <a:pt x="3463773" y="1063288"/>
                      </a:lnTo>
                      <a:lnTo>
                        <a:pt x="3458374" y="1052206"/>
                      </a:lnTo>
                      <a:close/>
                      <a:moveTo>
                        <a:pt x="1122614" y="1039464"/>
                      </a:moveTo>
                      <a:lnTo>
                        <a:pt x="1116633" y="1040994"/>
                      </a:lnTo>
                      <a:lnTo>
                        <a:pt x="1116609" y="1063125"/>
                      </a:lnTo>
                      <a:cubicBezTo>
                        <a:pt x="1112218" y="1087631"/>
                        <a:pt x="1099266" y="1116247"/>
                        <a:pt x="1078793" y="1143166"/>
                      </a:cubicBezTo>
                      <a:lnTo>
                        <a:pt x="1055373" y="1168145"/>
                      </a:lnTo>
                      <a:lnTo>
                        <a:pt x="1055250" y="1173321"/>
                      </a:lnTo>
                      <a:cubicBezTo>
                        <a:pt x="1053116" y="1190095"/>
                        <a:pt x="1049341" y="1205855"/>
                        <a:pt x="1044345" y="1219990"/>
                      </a:cubicBezTo>
                      <a:lnTo>
                        <a:pt x="1038627" y="1231562"/>
                      </a:lnTo>
                      <a:lnTo>
                        <a:pt x="1054316" y="1249122"/>
                      </a:lnTo>
                      <a:lnTo>
                        <a:pt x="1059026" y="1257745"/>
                      </a:lnTo>
                      <a:lnTo>
                        <a:pt x="1062556" y="1255007"/>
                      </a:lnTo>
                      <a:lnTo>
                        <a:pt x="1068822" y="1270366"/>
                      </a:lnTo>
                      <a:lnTo>
                        <a:pt x="1071133" y="1260475"/>
                      </a:lnTo>
                      <a:cubicBezTo>
                        <a:pt x="1076129" y="1246341"/>
                        <a:pt x="1082348" y="1233830"/>
                        <a:pt x="1089373" y="1223553"/>
                      </a:cubicBezTo>
                      <a:lnTo>
                        <a:pt x="1109785" y="1202746"/>
                      </a:lnTo>
                      <a:lnTo>
                        <a:pt x="1123724" y="1226949"/>
                      </a:lnTo>
                      <a:lnTo>
                        <a:pt x="1144169" y="1206549"/>
                      </a:lnTo>
                      <a:cubicBezTo>
                        <a:pt x="1154385" y="1199437"/>
                        <a:pt x="1166841" y="1193112"/>
                        <a:pt x="1180934" y="1187995"/>
                      </a:cubicBezTo>
                      <a:lnTo>
                        <a:pt x="1208577" y="1181286"/>
                      </a:lnTo>
                      <a:lnTo>
                        <a:pt x="1196252" y="1174690"/>
                      </a:lnTo>
                      <a:cubicBezTo>
                        <a:pt x="1183892" y="1166206"/>
                        <a:pt x="1173417" y="1156961"/>
                        <a:pt x="1165309" y="1147517"/>
                      </a:cubicBezTo>
                      <a:lnTo>
                        <a:pt x="1150494" y="1122414"/>
                      </a:lnTo>
                      <a:lnTo>
                        <a:pt x="1178656" y="1114901"/>
                      </a:lnTo>
                      <a:cubicBezTo>
                        <a:pt x="1191059" y="1113850"/>
                        <a:pt x="1205010" y="1114601"/>
                        <a:pt x="1219772" y="1117216"/>
                      </a:cubicBezTo>
                      <a:lnTo>
                        <a:pt x="1244014" y="1124330"/>
                      </a:lnTo>
                      <a:lnTo>
                        <a:pt x="1232805" y="1106286"/>
                      </a:lnTo>
                      <a:lnTo>
                        <a:pt x="1207616" y="1090936"/>
                      </a:lnTo>
                      <a:lnTo>
                        <a:pt x="1201184" y="1083478"/>
                      </a:lnTo>
                      <a:lnTo>
                        <a:pt x="1187422" y="1087157"/>
                      </a:lnTo>
                      <a:lnTo>
                        <a:pt x="1171847" y="1102713"/>
                      </a:lnTo>
                      <a:lnTo>
                        <a:pt x="1157558" y="1077309"/>
                      </a:lnTo>
                      <a:lnTo>
                        <a:pt x="1157550" y="1077267"/>
                      </a:lnTo>
                      <a:lnTo>
                        <a:pt x="1151441" y="1073648"/>
                      </a:lnTo>
                      <a:cubicBezTo>
                        <a:pt x="1142010" y="1065524"/>
                        <a:pt x="1132782" y="1055035"/>
                        <a:pt x="1124319" y="1042660"/>
                      </a:cubicBezTo>
                      <a:close/>
                      <a:moveTo>
                        <a:pt x="2155528" y="1036588"/>
                      </a:moveTo>
                      <a:lnTo>
                        <a:pt x="2133586" y="1059520"/>
                      </a:lnTo>
                      <a:lnTo>
                        <a:pt x="2133411" y="1064694"/>
                      </a:lnTo>
                      <a:lnTo>
                        <a:pt x="2129827" y="1079354"/>
                      </a:lnTo>
                      <a:lnTo>
                        <a:pt x="2143595" y="1065078"/>
                      </a:lnTo>
                      <a:lnTo>
                        <a:pt x="2159651" y="1054690"/>
                      </a:lnTo>
                      <a:close/>
                      <a:moveTo>
                        <a:pt x="2455539" y="1031969"/>
                      </a:moveTo>
                      <a:lnTo>
                        <a:pt x="2444628" y="1050222"/>
                      </a:lnTo>
                      <a:cubicBezTo>
                        <a:pt x="2436466" y="1059622"/>
                        <a:pt x="2425941" y="1068808"/>
                        <a:pt x="2413533" y="1077224"/>
                      </a:cubicBezTo>
                      <a:lnTo>
                        <a:pt x="2391192" y="1089020"/>
                      </a:lnTo>
                      <a:lnTo>
                        <a:pt x="2432246" y="1099225"/>
                      </a:lnTo>
                      <a:cubicBezTo>
                        <a:pt x="2446309" y="1104422"/>
                        <a:pt x="2458731" y="1110816"/>
                        <a:pt x="2468907" y="1117984"/>
                      </a:cubicBezTo>
                      <a:lnTo>
                        <a:pt x="2489425" y="1138688"/>
                      </a:lnTo>
                      <a:lnTo>
                        <a:pt x="2463964" y="1152877"/>
                      </a:lnTo>
                      <a:cubicBezTo>
                        <a:pt x="2440429" y="1160995"/>
                        <a:pt x="2409129" y="1163646"/>
                        <a:pt x="2375643" y="1158902"/>
                      </a:cubicBezTo>
                      <a:cubicBezTo>
                        <a:pt x="2358901" y="1156530"/>
                        <a:pt x="2343196" y="1152533"/>
                        <a:pt x="2329133" y="1147338"/>
                      </a:cubicBezTo>
                      <a:lnTo>
                        <a:pt x="2317641" y="1141459"/>
                      </a:lnTo>
                      <a:lnTo>
                        <a:pt x="2299861" y="1156899"/>
                      </a:lnTo>
                      <a:lnTo>
                        <a:pt x="2299190" y="1157253"/>
                      </a:lnTo>
                      <a:lnTo>
                        <a:pt x="2290686" y="1174789"/>
                      </a:lnTo>
                      <a:lnTo>
                        <a:pt x="2324933" y="1192311"/>
                      </a:lnTo>
                      <a:lnTo>
                        <a:pt x="2345450" y="1213015"/>
                      </a:lnTo>
                      <a:lnTo>
                        <a:pt x="2319989" y="1227204"/>
                      </a:lnTo>
                      <a:lnTo>
                        <a:pt x="2281880" y="1234591"/>
                      </a:lnTo>
                      <a:lnTo>
                        <a:pt x="2289870" y="1242653"/>
                      </a:lnTo>
                      <a:lnTo>
                        <a:pt x="2272967" y="1252074"/>
                      </a:lnTo>
                      <a:lnTo>
                        <a:pt x="2284765" y="1263452"/>
                      </a:lnTo>
                      <a:lnTo>
                        <a:pt x="2302365" y="1290653"/>
                      </a:lnTo>
                      <a:lnTo>
                        <a:pt x="2310446" y="1273534"/>
                      </a:lnTo>
                      <a:lnTo>
                        <a:pt x="2330486" y="1252367"/>
                      </a:lnTo>
                      <a:lnTo>
                        <a:pt x="2345479" y="1277363"/>
                      </a:lnTo>
                      <a:cubicBezTo>
                        <a:pt x="2349912" y="1288995"/>
                        <a:pt x="2353040" y="1302611"/>
                        <a:pt x="2354600" y="1317521"/>
                      </a:cubicBezTo>
                      <a:lnTo>
                        <a:pt x="2354449" y="1342785"/>
                      </a:lnTo>
                      <a:lnTo>
                        <a:pt x="2368700" y="1327033"/>
                      </a:lnTo>
                      <a:lnTo>
                        <a:pt x="2376504" y="1298585"/>
                      </a:lnTo>
                      <a:cubicBezTo>
                        <a:pt x="2388755" y="1267062"/>
                        <a:pt x="2406385" y="1241063"/>
                        <a:pt x="2424983" y="1224513"/>
                      </a:cubicBezTo>
                      <a:lnTo>
                        <a:pt x="2449818" y="1209255"/>
                      </a:lnTo>
                      <a:lnTo>
                        <a:pt x="2454546" y="1225791"/>
                      </a:lnTo>
                      <a:lnTo>
                        <a:pt x="2465296" y="1222642"/>
                      </a:lnTo>
                      <a:cubicBezTo>
                        <a:pt x="2477670" y="1221290"/>
                        <a:pt x="2491635" y="1221703"/>
                        <a:pt x="2506456" y="1223958"/>
                      </a:cubicBezTo>
                      <a:lnTo>
                        <a:pt x="2533938" y="1231305"/>
                      </a:lnTo>
                      <a:lnTo>
                        <a:pt x="2526275" y="1219612"/>
                      </a:lnTo>
                      <a:cubicBezTo>
                        <a:pt x="2519487" y="1206245"/>
                        <a:pt x="2514718" y="1193114"/>
                        <a:pt x="2512122" y="1180940"/>
                      </a:cubicBezTo>
                      <a:lnTo>
                        <a:pt x="2511136" y="1151808"/>
                      </a:lnTo>
                      <a:lnTo>
                        <a:pt x="2539458" y="1158697"/>
                      </a:lnTo>
                      <a:cubicBezTo>
                        <a:pt x="2550850" y="1163714"/>
                        <a:pt x="2562737" y="1171054"/>
                        <a:pt x="2574445" y="1180417"/>
                      </a:cubicBezTo>
                      <a:lnTo>
                        <a:pt x="2592320" y="1198272"/>
                      </a:lnTo>
                      <a:lnTo>
                        <a:pt x="2591120" y="1177063"/>
                      </a:lnTo>
                      <a:lnTo>
                        <a:pt x="2576357" y="1151524"/>
                      </a:lnTo>
                      <a:cubicBezTo>
                        <a:pt x="2569441" y="1136093"/>
                        <a:pt x="2564455" y="1120675"/>
                        <a:pt x="2561358" y="1106006"/>
                      </a:cubicBezTo>
                      <a:lnTo>
                        <a:pt x="2559657" y="1086956"/>
                      </a:lnTo>
                      <a:lnTo>
                        <a:pt x="2528240" y="1078557"/>
                      </a:lnTo>
                      <a:cubicBezTo>
                        <a:pt x="2512439" y="1072534"/>
                        <a:pt x="2498010" y="1065158"/>
                        <a:pt x="2485448" y="1056975"/>
                      </a:cubicBezTo>
                      <a:close/>
                      <a:moveTo>
                        <a:pt x="3809137" y="1013091"/>
                      </a:moveTo>
                      <a:lnTo>
                        <a:pt x="3791357" y="1028530"/>
                      </a:lnTo>
                      <a:lnTo>
                        <a:pt x="3766201" y="1041813"/>
                      </a:lnTo>
                      <a:lnTo>
                        <a:pt x="3779768" y="1045185"/>
                      </a:lnTo>
                      <a:cubicBezTo>
                        <a:pt x="3793830" y="1050380"/>
                        <a:pt x="3806251" y="1056775"/>
                        <a:pt x="3816428" y="1063944"/>
                      </a:cubicBezTo>
                      <a:lnTo>
                        <a:pt x="3836946" y="1084647"/>
                      </a:lnTo>
                      <a:lnTo>
                        <a:pt x="3825190" y="1091199"/>
                      </a:lnTo>
                      <a:lnTo>
                        <a:pt x="3836761" y="1101229"/>
                      </a:lnTo>
                      <a:cubicBezTo>
                        <a:pt x="3844592" y="1110904"/>
                        <a:pt x="3851800" y="1122873"/>
                        <a:pt x="3857921" y="1136557"/>
                      </a:cubicBezTo>
                      <a:lnTo>
                        <a:pt x="3865638" y="1160615"/>
                      </a:lnTo>
                      <a:lnTo>
                        <a:pt x="3874282" y="1141211"/>
                      </a:lnTo>
                      <a:lnTo>
                        <a:pt x="3872848" y="1111746"/>
                      </a:lnTo>
                      <a:cubicBezTo>
                        <a:pt x="3873767" y="1094861"/>
                        <a:pt x="3876393" y="1078870"/>
                        <a:pt x="3880356" y="1064412"/>
                      </a:cubicBezTo>
                      <a:lnTo>
                        <a:pt x="3893735" y="1031540"/>
                      </a:lnTo>
                      <a:lnTo>
                        <a:pt x="3867138" y="1030533"/>
                      </a:lnTo>
                      <a:cubicBezTo>
                        <a:pt x="3850396" y="1028162"/>
                        <a:pt x="3834691" y="1024165"/>
                        <a:pt x="3820628" y="1018971"/>
                      </a:cubicBezTo>
                      <a:close/>
                      <a:moveTo>
                        <a:pt x="3092490" y="1010225"/>
                      </a:moveTo>
                      <a:lnTo>
                        <a:pt x="3081264" y="1033276"/>
                      </a:lnTo>
                      <a:lnTo>
                        <a:pt x="3076802" y="1038767"/>
                      </a:lnTo>
                      <a:lnTo>
                        <a:pt x="3082763" y="1045440"/>
                      </a:lnTo>
                      <a:lnTo>
                        <a:pt x="3085097" y="1049715"/>
                      </a:lnTo>
                      <a:lnTo>
                        <a:pt x="3099599" y="1047391"/>
                      </a:lnTo>
                      <a:lnTo>
                        <a:pt x="3099708" y="1046927"/>
                      </a:lnTo>
                      <a:lnTo>
                        <a:pt x="3092750" y="1018262"/>
                      </a:lnTo>
                      <a:close/>
                      <a:moveTo>
                        <a:pt x="1410759" y="987580"/>
                      </a:moveTo>
                      <a:lnTo>
                        <a:pt x="1388165" y="998982"/>
                      </a:lnTo>
                      <a:lnTo>
                        <a:pt x="1370428" y="1003287"/>
                      </a:lnTo>
                      <a:lnTo>
                        <a:pt x="1369964" y="1022876"/>
                      </a:lnTo>
                      <a:cubicBezTo>
                        <a:pt x="1367828" y="1039651"/>
                        <a:pt x="1364054" y="1055410"/>
                        <a:pt x="1359058" y="1069545"/>
                      </a:cubicBezTo>
                      <a:lnTo>
                        <a:pt x="1353341" y="1081118"/>
                      </a:lnTo>
                      <a:lnTo>
                        <a:pt x="1369029" y="1098678"/>
                      </a:lnTo>
                      <a:lnTo>
                        <a:pt x="1382665" y="1123644"/>
                      </a:lnTo>
                      <a:lnTo>
                        <a:pt x="1385846" y="1110031"/>
                      </a:lnTo>
                      <a:cubicBezTo>
                        <a:pt x="1390842" y="1095897"/>
                        <a:pt x="1397061" y="1083386"/>
                        <a:pt x="1404085" y="1073110"/>
                      </a:cubicBezTo>
                      <a:lnTo>
                        <a:pt x="1424498" y="1052302"/>
                      </a:lnTo>
                      <a:lnTo>
                        <a:pt x="1439044" y="1077561"/>
                      </a:lnTo>
                      <a:lnTo>
                        <a:pt x="1446968" y="1115561"/>
                      </a:lnTo>
                      <a:lnTo>
                        <a:pt x="1454916" y="1107459"/>
                      </a:lnTo>
                      <a:lnTo>
                        <a:pt x="1464573" y="1124229"/>
                      </a:lnTo>
                      <a:lnTo>
                        <a:pt x="1475785" y="1112270"/>
                      </a:lnTo>
                      <a:cubicBezTo>
                        <a:pt x="1487180" y="1102527"/>
                        <a:pt x="1498820" y="1094802"/>
                        <a:pt x="1510041" y="1089415"/>
                      </a:cubicBezTo>
                      <a:lnTo>
                        <a:pt x="1523659" y="1085625"/>
                      </a:lnTo>
                      <a:lnTo>
                        <a:pt x="1524564" y="1081129"/>
                      </a:lnTo>
                      <a:lnTo>
                        <a:pt x="1526069" y="1077834"/>
                      </a:lnTo>
                      <a:lnTo>
                        <a:pt x="1508775" y="1064208"/>
                      </a:lnTo>
                      <a:lnTo>
                        <a:pt x="1508751" y="1064172"/>
                      </a:lnTo>
                      <a:lnTo>
                        <a:pt x="1501725" y="1063155"/>
                      </a:lnTo>
                      <a:cubicBezTo>
                        <a:pt x="1478092" y="1055325"/>
                        <a:pt x="1451608" y="1038433"/>
                        <a:pt x="1427875" y="1014340"/>
                      </a:cubicBezTo>
                      <a:close/>
                      <a:moveTo>
                        <a:pt x="946828" y="982327"/>
                      </a:moveTo>
                      <a:lnTo>
                        <a:pt x="937575" y="1021922"/>
                      </a:lnTo>
                      <a:lnTo>
                        <a:pt x="933724" y="1029718"/>
                      </a:lnTo>
                      <a:lnTo>
                        <a:pt x="956871" y="1018331"/>
                      </a:lnTo>
                      <a:lnTo>
                        <a:pt x="984583" y="1011903"/>
                      </a:lnTo>
                      <a:lnTo>
                        <a:pt x="972325" y="1005182"/>
                      </a:lnTo>
                      <a:close/>
                      <a:moveTo>
                        <a:pt x="1811766" y="969047"/>
                      </a:moveTo>
                      <a:lnTo>
                        <a:pt x="1773597" y="981895"/>
                      </a:lnTo>
                      <a:cubicBezTo>
                        <a:pt x="1758921" y="984955"/>
                        <a:pt x="1742799" y="986587"/>
                        <a:pt x="1725889" y="986459"/>
                      </a:cubicBezTo>
                      <a:lnTo>
                        <a:pt x="1691124" y="982604"/>
                      </a:lnTo>
                      <a:lnTo>
                        <a:pt x="1687642" y="985689"/>
                      </a:lnTo>
                      <a:cubicBezTo>
                        <a:pt x="1672934" y="994033"/>
                        <a:pt x="1658057" y="1000458"/>
                        <a:pt x="1643747" y="1004930"/>
                      </a:cubicBezTo>
                      <a:lnTo>
                        <a:pt x="1631057" y="1007290"/>
                      </a:lnTo>
                      <a:lnTo>
                        <a:pt x="1626404" y="1030374"/>
                      </a:lnTo>
                      <a:lnTo>
                        <a:pt x="1614591" y="1056253"/>
                      </a:lnTo>
                      <a:lnTo>
                        <a:pt x="1627395" y="1050640"/>
                      </a:lnTo>
                      <a:cubicBezTo>
                        <a:pt x="1641704" y="1046167"/>
                        <a:pt x="1655445" y="1043647"/>
                        <a:pt x="1667882" y="1043110"/>
                      </a:cubicBezTo>
                      <a:lnTo>
                        <a:pt x="1696772" y="1046979"/>
                      </a:lnTo>
                      <a:lnTo>
                        <a:pt x="1685272" y="1073762"/>
                      </a:lnTo>
                      <a:cubicBezTo>
                        <a:pt x="1678432" y="1084162"/>
                        <a:pt x="1669219" y="1094665"/>
                        <a:pt x="1658039" y="1104653"/>
                      </a:cubicBezTo>
                      <a:lnTo>
                        <a:pt x="1637463" y="1119313"/>
                      </a:lnTo>
                      <a:lnTo>
                        <a:pt x="1679509" y="1123977"/>
                      </a:lnTo>
                      <a:cubicBezTo>
                        <a:pt x="1694137" y="1127258"/>
                        <a:pt x="1707298" y="1131946"/>
                        <a:pt x="1718336" y="1137699"/>
                      </a:cubicBezTo>
                      <a:lnTo>
                        <a:pt x="1741422" y="1155494"/>
                      </a:lnTo>
                      <a:lnTo>
                        <a:pt x="1718071" y="1172939"/>
                      </a:lnTo>
                      <a:cubicBezTo>
                        <a:pt x="1695823" y="1184112"/>
                        <a:pt x="1665152" y="1190895"/>
                        <a:pt x="1631333" y="1190641"/>
                      </a:cubicBezTo>
                      <a:cubicBezTo>
                        <a:pt x="1597514" y="1190386"/>
                        <a:pt x="1566949" y="1183142"/>
                        <a:pt x="1544871" y="1171634"/>
                      </a:cubicBezTo>
                      <a:lnTo>
                        <a:pt x="1527554" y="1158286"/>
                      </a:lnTo>
                      <a:lnTo>
                        <a:pt x="1516340" y="1156784"/>
                      </a:lnTo>
                      <a:lnTo>
                        <a:pt x="1500274" y="1190790"/>
                      </a:lnTo>
                      <a:lnTo>
                        <a:pt x="1476855" y="1215769"/>
                      </a:lnTo>
                      <a:lnTo>
                        <a:pt x="1476732" y="1220944"/>
                      </a:lnTo>
                      <a:cubicBezTo>
                        <a:pt x="1474597" y="1237719"/>
                        <a:pt x="1470823" y="1253478"/>
                        <a:pt x="1465827" y="1267613"/>
                      </a:cubicBezTo>
                      <a:lnTo>
                        <a:pt x="1460110" y="1279186"/>
                      </a:lnTo>
                      <a:lnTo>
                        <a:pt x="1475799" y="1296747"/>
                      </a:lnTo>
                      <a:lnTo>
                        <a:pt x="1489434" y="1321713"/>
                      </a:lnTo>
                      <a:lnTo>
                        <a:pt x="1492616" y="1308099"/>
                      </a:lnTo>
                      <a:cubicBezTo>
                        <a:pt x="1497611" y="1293965"/>
                        <a:pt x="1503830" y="1281454"/>
                        <a:pt x="1510854" y="1271178"/>
                      </a:cubicBezTo>
                      <a:lnTo>
                        <a:pt x="1531266" y="1250371"/>
                      </a:lnTo>
                      <a:lnTo>
                        <a:pt x="1545813" y="1275628"/>
                      </a:lnTo>
                      <a:cubicBezTo>
                        <a:pt x="1550039" y="1287338"/>
                        <a:pt x="1552924" y="1301007"/>
                        <a:pt x="1554219" y="1315943"/>
                      </a:cubicBezTo>
                      <a:lnTo>
                        <a:pt x="1553621" y="1341200"/>
                      </a:lnTo>
                      <a:lnTo>
                        <a:pt x="1574502" y="1318927"/>
                      </a:lnTo>
                      <a:lnTo>
                        <a:pt x="1565439" y="1309574"/>
                      </a:lnTo>
                      <a:lnTo>
                        <a:pt x="1556010" y="1281992"/>
                      </a:lnTo>
                      <a:lnTo>
                        <a:pt x="1585111" y="1280334"/>
                      </a:lnTo>
                      <a:lnTo>
                        <a:pt x="1615433" y="1288402"/>
                      </a:lnTo>
                      <a:lnTo>
                        <a:pt x="1616810" y="1287482"/>
                      </a:lnTo>
                      <a:lnTo>
                        <a:pt x="1643814" y="1279969"/>
                      </a:lnTo>
                      <a:lnTo>
                        <a:pt x="1640153" y="1250299"/>
                      </a:lnTo>
                      <a:lnTo>
                        <a:pt x="1645778" y="1221699"/>
                      </a:lnTo>
                      <a:lnTo>
                        <a:pt x="1671809" y="1234812"/>
                      </a:lnTo>
                      <a:cubicBezTo>
                        <a:pt x="1681772" y="1242275"/>
                        <a:pt x="1691693" y="1252112"/>
                        <a:pt x="1700980" y="1263881"/>
                      </a:cubicBezTo>
                      <a:lnTo>
                        <a:pt x="1714356" y="1285314"/>
                      </a:lnTo>
                      <a:lnTo>
                        <a:pt x="1721577" y="1243631"/>
                      </a:lnTo>
                      <a:cubicBezTo>
                        <a:pt x="1725746" y="1229230"/>
                        <a:pt x="1731228" y="1216381"/>
                        <a:pt x="1737645" y="1205714"/>
                      </a:cubicBezTo>
                      <a:lnTo>
                        <a:pt x="1756816" y="1183757"/>
                      </a:lnTo>
                      <a:lnTo>
                        <a:pt x="1772803" y="1208130"/>
                      </a:lnTo>
                      <a:cubicBezTo>
                        <a:pt x="1782597" y="1231019"/>
                        <a:pt x="1787496" y="1262046"/>
                        <a:pt x="1785177" y="1295787"/>
                      </a:cubicBezTo>
                      <a:cubicBezTo>
                        <a:pt x="1784017" y="1312657"/>
                        <a:pt x="1781163" y="1328609"/>
                        <a:pt x="1776994" y="1343010"/>
                      </a:cubicBezTo>
                      <a:lnTo>
                        <a:pt x="1771958" y="1354895"/>
                      </a:lnTo>
                      <a:lnTo>
                        <a:pt x="1788638" y="1371516"/>
                      </a:lnTo>
                      <a:lnTo>
                        <a:pt x="1803699" y="1395649"/>
                      </a:lnTo>
                      <a:lnTo>
                        <a:pt x="1806086" y="1381875"/>
                      </a:lnTo>
                      <a:cubicBezTo>
                        <a:pt x="1810254" y="1367475"/>
                        <a:pt x="1815736" y="1354625"/>
                        <a:pt x="1822153" y="1343958"/>
                      </a:cubicBezTo>
                      <a:lnTo>
                        <a:pt x="1841325" y="1322002"/>
                      </a:lnTo>
                      <a:lnTo>
                        <a:pt x="1857311" y="1346374"/>
                      </a:lnTo>
                      <a:lnTo>
                        <a:pt x="1867425" y="1383852"/>
                      </a:lnTo>
                      <a:lnTo>
                        <a:pt x="1874890" y="1375303"/>
                      </a:lnTo>
                      <a:lnTo>
                        <a:pt x="1885504" y="1391483"/>
                      </a:lnTo>
                      <a:lnTo>
                        <a:pt x="1896003" y="1378896"/>
                      </a:lnTo>
                      <a:cubicBezTo>
                        <a:pt x="1906813" y="1368508"/>
                        <a:pt x="1917986" y="1360121"/>
                        <a:pt x="1928876" y="1354092"/>
                      </a:cubicBezTo>
                      <a:lnTo>
                        <a:pt x="1956457" y="1344664"/>
                      </a:lnTo>
                      <a:lnTo>
                        <a:pt x="1958116" y="1373764"/>
                      </a:lnTo>
                      <a:cubicBezTo>
                        <a:pt x="1955153" y="1398483"/>
                        <a:pt x="1943882" y="1427803"/>
                        <a:pt x="1925003" y="1455863"/>
                      </a:cubicBezTo>
                      <a:lnTo>
                        <a:pt x="1903073" y="1482158"/>
                      </a:lnTo>
                      <a:lnTo>
                        <a:pt x="1903250" y="1487332"/>
                      </a:lnTo>
                      <a:cubicBezTo>
                        <a:pt x="1902091" y="1504203"/>
                        <a:pt x="1899236" y="1520154"/>
                        <a:pt x="1895068" y="1534555"/>
                      </a:cubicBezTo>
                      <a:lnTo>
                        <a:pt x="1890032" y="1546439"/>
                      </a:lnTo>
                      <a:lnTo>
                        <a:pt x="1906712" y="1563060"/>
                      </a:lnTo>
                      <a:lnTo>
                        <a:pt x="1921773" y="1587194"/>
                      </a:lnTo>
                      <a:lnTo>
                        <a:pt x="1924159" y="1573419"/>
                      </a:lnTo>
                      <a:cubicBezTo>
                        <a:pt x="1928328" y="1559019"/>
                        <a:pt x="1933810" y="1546169"/>
                        <a:pt x="1940227" y="1535502"/>
                      </a:cubicBezTo>
                      <a:lnTo>
                        <a:pt x="1959399" y="1513546"/>
                      </a:lnTo>
                      <a:lnTo>
                        <a:pt x="1975385" y="1537918"/>
                      </a:lnTo>
                      <a:cubicBezTo>
                        <a:pt x="1980282" y="1549363"/>
                        <a:pt x="1983955" y="1562842"/>
                        <a:pt x="1986115" y="1577678"/>
                      </a:cubicBezTo>
                      <a:lnTo>
                        <a:pt x="1986982" y="1602927"/>
                      </a:lnTo>
                      <a:lnTo>
                        <a:pt x="2014077" y="1570440"/>
                      </a:lnTo>
                      <a:cubicBezTo>
                        <a:pt x="2024887" y="1560053"/>
                        <a:pt x="2036060" y="1551666"/>
                        <a:pt x="2046950" y="1545636"/>
                      </a:cubicBezTo>
                      <a:lnTo>
                        <a:pt x="2074532" y="1536207"/>
                      </a:lnTo>
                      <a:lnTo>
                        <a:pt x="2076190" y="1565308"/>
                      </a:lnTo>
                      <a:cubicBezTo>
                        <a:pt x="2073227" y="1590027"/>
                        <a:pt x="2061956" y="1619347"/>
                        <a:pt x="2043077" y="1647408"/>
                      </a:cubicBezTo>
                      <a:cubicBezTo>
                        <a:pt x="2024198" y="1675468"/>
                        <a:pt x="2001287" y="1696958"/>
                        <a:pt x="1979506" y="1709016"/>
                      </a:cubicBezTo>
                      <a:lnTo>
                        <a:pt x="1958817" y="1716089"/>
                      </a:lnTo>
                      <a:lnTo>
                        <a:pt x="1944747" y="1732203"/>
                      </a:lnTo>
                      <a:lnTo>
                        <a:pt x="1939048" y="1747601"/>
                      </a:lnTo>
                      <a:cubicBezTo>
                        <a:pt x="1932210" y="1760942"/>
                        <a:pt x="1923352" y="1774512"/>
                        <a:pt x="1912631" y="1787589"/>
                      </a:cubicBezTo>
                      <a:lnTo>
                        <a:pt x="1888318" y="1811696"/>
                      </a:lnTo>
                      <a:lnTo>
                        <a:pt x="1888006" y="1816866"/>
                      </a:lnTo>
                      <a:cubicBezTo>
                        <a:pt x="1885259" y="1833551"/>
                        <a:pt x="1880913" y="1849162"/>
                        <a:pt x="1875405" y="1863105"/>
                      </a:cubicBezTo>
                      <a:lnTo>
                        <a:pt x="1869269" y="1874462"/>
                      </a:lnTo>
                      <a:lnTo>
                        <a:pt x="1884307" y="1892583"/>
                      </a:lnTo>
                      <a:lnTo>
                        <a:pt x="1897022" y="1918030"/>
                      </a:lnTo>
                      <a:lnTo>
                        <a:pt x="1900698" y="1904542"/>
                      </a:lnTo>
                      <a:cubicBezTo>
                        <a:pt x="1906206" y="1890599"/>
                        <a:pt x="1912877" y="1878324"/>
                        <a:pt x="1920271" y="1868310"/>
                      </a:cubicBezTo>
                      <a:lnTo>
                        <a:pt x="1941429" y="1848261"/>
                      </a:lnTo>
                      <a:lnTo>
                        <a:pt x="1955045" y="1874033"/>
                      </a:lnTo>
                      <a:cubicBezTo>
                        <a:pt x="1958840" y="1885889"/>
                        <a:pt x="1961225" y="1899655"/>
                        <a:pt x="1961974" y="1914627"/>
                      </a:cubicBezTo>
                      <a:lnTo>
                        <a:pt x="1960455" y="1939846"/>
                      </a:lnTo>
                      <a:lnTo>
                        <a:pt x="1970593" y="1929794"/>
                      </a:lnTo>
                      <a:lnTo>
                        <a:pt x="1963611" y="1902947"/>
                      </a:lnTo>
                      <a:lnTo>
                        <a:pt x="1992754" y="1903475"/>
                      </a:lnTo>
                      <a:lnTo>
                        <a:pt x="1998144" y="1905351"/>
                      </a:lnTo>
                      <a:lnTo>
                        <a:pt x="2025563" y="1888470"/>
                      </a:lnTo>
                      <a:lnTo>
                        <a:pt x="2027022" y="1888121"/>
                      </a:lnTo>
                      <a:lnTo>
                        <a:pt x="2002597" y="1847268"/>
                      </a:lnTo>
                      <a:cubicBezTo>
                        <a:pt x="1996366" y="1833632"/>
                        <a:pt x="1992144" y="1820316"/>
                        <a:pt x="1990051" y="1808045"/>
                      </a:cubicBezTo>
                      <a:lnTo>
                        <a:pt x="1990267" y="1778897"/>
                      </a:lnTo>
                      <a:lnTo>
                        <a:pt x="2018280" y="1786949"/>
                      </a:lnTo>
                      <a:cubicBezTo>
                        <a:pt x="2029456" y="1792431"/>
                        <a:pt x="2041030" y="1800254"/>
                        <a:pt x="2052342" y="1810092"/>
                      </a:cubicBezTo>
                      <a:lnTo>
                        <a:pt x="2071623" y="1831010"/>
                      </a:lnTo>
                      <a:lnTo>
                        <a:pt x="2071409" y="1817031"/>
                      </a:lnTo>
                      <a:cubicBezTo>
                        <a:pt x="2072831" y="1802107"/>
                        <a:pt x="2075832" y="1788462"/>
                        <a:pt x="2080156" y="1776790"/>
                      </a:cubicBezTo>
                      <a:lnTo>
                        <a:pt x="2094916" y="1751655"/>
                      </a:lnTo>
                      <a:lnTo>
                        <a:pt x="2115151" y="1772634"/>
                      </a:lnTo>
                      <a:cubicBezTo>
                        <a:pt x="2122088" y="1782970"/>
                        <a:pt x="2128201" y="1795533"/>
                        <a:pt x="2133078" y="1809709"/>
                      </a:cubicBezTo>
                      <a:lnTo>
                        <a:pt x="2138619" y="1834358"/>
                      </a:lnTo>
                      <a:lnTo>
                        <a:pt x="2159210" y="1797404"/>
                      </a:lnTo>
                      <a:cubicBezTo>
                        <a:pt x="2167903" y="1785190"/>
                        <a:pt x="2177323" y="1774874"/>
                        <a:pt x="2186905" y="1766927"/>
                      </a:cubicBezTo>
                      <a:lnTo>
                        <a:pt x="2195342" y="1762138"/>
                      </a:lnTo>
                      <a:lnTo>
                        <a:pt x="2157712" y="1742852"/>
                      </a:lnTo>
                      <a:cubicBezTo>
                        <a:pt x="2145203" y="1734589"/>
                        <a:pt x="2134565" y="1725531"/>
                        <a:pt x="2126290" y="1716232"/>
                      </a:cubicBezTo>
                      <a:lnTo>
                        <a:pt x="2114844" y="1697603"/>
                      </a:lnTo>
                      <a:lnTo>
                        <a:pt x="2095486" y="1687121"/>
                      </a:lnTo>
                      <a:lnTo>
                        <a:pt x="2115749" y="1666169"/>
                      </a:lnTo>
                      <a:lnTo>
                        <a:pt x="2115786" y="1666149"/>
                      </a:lnTo>
                      <a:lnTo>
                        <a:pt x="2117510" y="1659261"/>
                      </a:lnTo>
                      <a:lnTo>
                        <a:pt x="2144594" y="1626138"/>
                      </a:lnTo>
                      <a:lnTo>
                        <a:pt x="2130708" y="1602989"/>
                      </a:lnTo>
                      <a:lnTo>
                        <a:pt x="2130698" y="1602948"/>
                      </a:lnTo>
                      <a:lnTo>
                        <a:pt x="2124491" y="1599501"/>
                      </a:lnTo>
                      <a:cubicBezTo>
                        <a:pt x="2105182" y="1583787"/>
                        <a:pt x="2086425" y="1558589"/>
                        <a:pt x="2072797" y="1527635"/>
                      </a:cubicBezTo>
                      <a:cubicBezTo>
                        <a:pt x="2059170" y="1496683"/>
                        <a:pt x="2053252" y="1465833"/>
                        <a:pt x="2054701" y="1440979"/>
                      </a:cubicBezTo>
                      <a:lnTo>
                        <a:pt x="2059553" y="1420668"/>
                      </a:lnTo>
                      <a:lnTo>
                        <a:pt x="2046923" y="1416312"/>
                      </a:lnTo>
                      <a:cubicBezTo>
                        <a:pt x="2033432" y="1409774"/>
                        <a:pt x="2019668" y="1401223"/>
                        <a:pt x="2006353" y="1390797"/>
                      </a:cubicBezTo>
                      <a:cubicBezTo>
                        <a:pt x="1979726" y="1369945"/>
                        <a:pt x="1959943" y="1345545"/>
                        <a:pt x="1949486" y="1322952"/>
                      </a:cubicBezTo>
                      <a:lnTo>
                        <a:pt x="1943922" y="1301807"/>
                      </a:lnTo>
                      <a:lnTo>
                        <a:pt x="1928427" y="1286171"/>
                      </a:lnTo>
                      <a:lnTo>
                        <a:pt x="1930125" y="1285224"/>
                      </a:lnTo>
                      <a:lnTo>
                        <a:pt x="1910151" y="1281024"/>
                      </a:lnTo>
                      <a:lnTo>
                        <a:pt x="1884916" y="1266436"/>
                      </a:lnTo>
                      <a:lnTo>
                        <a:pt x="1905758" y="1246059"/>
                      </a:lnTo>
                      <a:cubicBezTo>
                        <a:pt x="1916046" y="1239051"/>
                        <a:pt x="1928566" y="1232853"/>
                        <a:pt x="1942710" y="1227881"/>
                      </a:cubicBezTo>
                      <a:lnTo>
                        <a:pt x="1970421" y="1221453"/>
                      </a:lnTo>
                      <a:lnTo>
                        <a:pt x="1958163" y="1214731"/>
                      </a:lnTo>
                      <a:cubicBezTo>
                        <a:pt x="1945890" y="1206122"/>
                        <a:pt x="1935509" y="1196771"/>
                        <a:pt x="1927498" y="1187244"/>
                      </a:cubicBezTo>
                      <a:lnTo>
                        <a:pt x="1912938" y="1161993"/>
                      </a:lnTo>
                      <a:lnTo>
                        <a:pt x="1941176" y="1154766"/>
                      </a:lnTo>
                      <a:lnTo>
                        <a:pt x="1959489" y="1155984"/>
                      </a:lnTo>
                      <a:lnTo>
                        <a:pt x="1952874" y="1126945"/>
                      </a:lnTo>
                      <a:lnTo>
                        <a:pt x="1952567" y="1110016"/>
                      </a:lnTo>
                      <a:lnTo>
                        <a:pt x="1928269" y="1081259"/>
                      </a:lnTo>
                      <a:lnTo>
                        <a:pt x="1893618" y="1089296"/>
                      </a:lnTo>
                      <a:cubicBezTo>
                        <a:pt x="1860061" y="1093512"/>
                        <a:pt x="1828808" y="1090369"/>
                        <a:pt x="1805403" y="1081880"/>
                      </a:cubicBezTo>
                      <a:lnTo>
                        <a:pt x="1780169" y="1067291"/>
                      </a:lnTo>
                      <a:lnTo>
                        <a:pt x="1801010" y="1046913"/>
                      </a:lnTo>
                      <a:cubicBezTo>
                        <a:pt x="1811299" y="1039907"/>
                        <a:pt x="1823819" y="1033708"/>
                        <a:pt x="1837963" y="1028735"/>
                      </a:cubicBezTo>
                      <a:lnTo>
                        <a:pt x="1865674" y="1022308"/>
                      </a:lnTo>
                      <a:lnTo>
                        <a:pt x="1853416" y="1015587"/>
                      </a:lnTo>
                      <a:cubicBezTo>
                        <a:pt x="1841143" y="1006977"/>
                        <a:pt x="1830763" y="997626"/>
                        <a:pt x="1822751" y="988099"/>
                      </a:cubicBezTo>
                      <a:close/>
                      <a:moveTo>
                        <a:pt x="2338282" y="966160"/>
                      </a:moveTo>
                      <a:lnTo>
                        <a:pt x="2315698" y="978745"/>
                      </a:lnTo>
                      <a:lnTo>
                        <a:pt x="2285030" y="984690"/>
                      </a:lnTo>
                      <a:lnTo>
                        <a:pt x="2283430" y="1007395"/>
                      </a:lnTo>
                      <a:lnTo>
                        <a:pt x="2280887" y="1015631"/>
                      </a:lnTo>
                      <a:lnTo>
                        <a:pt x="2286917" y="1024950"/>
                      </a:lnTo>
                      <a:lnTo>
                        <a:pt x="2299100" y="1017618"/>
                      </a:lnTo>
                      <a:lnTo>
                        <a:pt x="2309880" y="995610"/>
                      </a:lnTo>
                      <a:close/>
                      <a:moveTo>
                        <a:pt x="3287679" y="946208"/>
                      </a:moveTo>
                      <a:lnTo>
                        <a:pt x="3274430" y="949987"/>
                      </a:lnTo>
                      <a:lnTo>
                        <a:pt x="3261275" y="950627"/>
                      </a:lnTo>
                      <a:lnTo>
                        <a:pt x="3271471" y="969877"/>
                      </a:lnTo>
                      <a:lnTo>
                        <a:pt x="3277859" y="994102"/>
                      </a:lnTo>
                      <a:lnTo>
                        <a:pt x="3278050" y="994037"/>
                      </a:lnTo>
                      <a:lnTo>
                        <a:pt x="3287564" y="975383"/>
                      </a:lnTo>
                      <a:close/>
                      <a:moveTo>
                        <a:pt x="2760474" y="926696"/>
                      </a:moveTo>
                      <a:lnTo>
                        <a:pt x="2752582" y="944504"/>
                      </a:lnTo>
                      <a:cubicBezTo>
                        <a:pt x="2742675" y="958208"/>
                        <a:pt x="2731816" y="970236"/>
                        <a:pt x="2720661" y="980253"/>
                      </a:cubicBezTo>
                      <a:lnTo>
                        <a:pt x="2710100" y="987676"/>
                      </a:lnTo>
                      <a:lnTo>
                        <a:pt x="2715464" y="1010603"/>
                      </a:lnTo>
                      <a:lnTo>
                        <a:pt x="2715481" y="1039050"/>
                      </a:lnTo>
                      <a:lnTo>
                        <a:pt x="2724791" y="1028622"/>
                      </a:lnTo>
                      <a:cubicBezTo>
                        <a:pt x="2735946" y="1018607"/>
                        <a:pt x="2747396" y="1010601"/>
                        <a:pt x="2758483" y="1004943"/>
                      </a:cubicBezTo>
                      <a:lnTo>
                        <a:pt x="2786366" y="996450"/>
                      </a:lnTo>
                      <a:lnTo>
                        <a:pt x="2787043" y="1025590"/>
                      </a:lnTo>
                      <a:lnTo>
                        <a:pt x="2775803" y="1062746"/>
                      </a:lnTo>
                      <a:lnTo>
                        <a:pt x="2786660" y="1059438"/>
                      </a:lnTo>
                      <a:lnTo>
                        <a:pt x="2787109" y="1078784"/>
                      </a:lnTo>
                      <a:lnTo>
                        <a:pt x="2802677" y="1073654"/>
                      </a:lnTo>
                      <a:cubicBezTo>
                        <a:pt x="2817346" y="1070557"/>
                        <a:pt x="2831264" y="1069349"/>
                        <a:pt x="2843696" y="1069993"/>
                      </a:cubicBezTo>
                      <a:lnTo>
                        <a:pt x="2872089" y="1076579"/>
                      </a:lnTo>
                      <a:lnTo>
                        <a:pt x="2858105" y="1102153"/>
                      </a:lnTo>
                      <a:lnTo>
                        <a:pt x="2858039" y="1102215"/>
                      </a:lnTo>
                      <a:lnTo>
                        <a:pt x="2859506" y="1104383"/>
                      </a:lnTo>
                      <a:cubicBezTo>
                        <a:pt x="2864566" y="1115756"/>
                        <a:pt x="2868431" y="1129182"/>
                        <a:pt x="2870802" y="1143985"/>
                      </a:cubicBezTo>
                      <a:lnTo>
                        <a:pt x="2872184" y="1172399"/>
                      </a:lnTo>
                      <a:lnTo>
                        <a:pt x="2880983" y="1161536"/>
                      </a:lnTo>
                      <a:cubicBezTo>
                        <a:pt x="2891644" y="1150995"/>
                        <a:pt x="2902696" y="1142451"/>
                        <a:pt x="2913499" y="1136266"/>
                      </a:cubicBezTo>
                      <a:lnTo>
                        <a:pt x="2940943" y="1126444"/>
                      </a:lnTo>
                      <a:lnTo>
                        <a:pt x="2943017" y="1155519"/>
                      </a:lnTo>
                      <a:cubicBezTo>
                        <a:pt x="2941712" y="1167898"/>
                        <a:pt x="2938346" y="1181457"/>
                        <a:pt x="2932999" y="1195462"/>
                      </a:cubicBezTo>
                      <a:lnTo>
                        <a:pt x="2921443" y="1217930"/>
                      </a:lnTo>
                      <a:lnTo>
                        <a:pt x="2960941" y="1202777"/>
                      </a:lnTo>
                      <a:cubicBezTo>
                        <a:pt x="2975443" y="1198980"/>
                        <a:pt x="2989288" y="1197105"/>
                        <a:pt x="3001735" y="1197150"/>
                      </a:cubicBezTo>
                      <a:lnTo>
                        <a:pt x="3027164" y="1201776"/>
                      </a:lnTo>
                      <a:lnTo>
                        <a:pt x="3026651" y="1185915"/>
                      </a:lnTo>
                      <a:lnTo>
                        <a:pt x="3030395" y="1167160"/>
                      </a:lnTo>
                      <a:lnTo>
                        <a:pt x="3002623" y="1150237"/>
                      </a:lnTo>
                      <a:lnTo>
                        <a:pt x="2979822" y="1123802"/>
                      </a:lnTo>
                      <a:lnTo>
                        <a:pt x="2969754" y="1119695"/>
                      </a:lnTo>
                      <a:lnTo>
                        <a:pt x="2947944" y="1122684"/>
                      </a:lnTo>
                      <a:lnTo>
                        <a:pt x="2951901" y="1093807"/>
                      </a:lnTo>
                      <a:lnTo>
                        <a:pt x="2951920" y="1093769"/>
                      </a:lnTo>
                      <a:lnTo>
                        <a:pt x="2950129" y="1089378"/>
                      </a:lnTo>
                      <a:lnTo>
                        <a:pt x="2944802" y="1083203"/>
                      </a:lnTo>
                      <a:lnTo>
                        <a:pt x="2936988" y="1055122"/>
                      </a:lnTo>
                      <a:lnTo>
                        <a:pt x="2946977" y="1055132"/>
                      </a:lnTo>
                      <a:lnTo>
                        <a:pt x="2946341" y="1046116"/>
                      </a:lnTo>
                      <a:lnTo>
                        <a:pt x="2946914" y="1042540"/>
                      </a:lnTo>
                      <a:lnTo>
                        <a:pt x="2926620" y="1034006"/>
                      </a:lnTo>
                      <a:lnTo>
                        <a:pt x="2926587" y="1033978"/>
                      </a:lnTo>
                      <a:lnTo>
                        <a:pt x="2919543" y="1034868"/>
                      </a:lnTo>
                      <a:cubicBezTo>
                        <a:pt x="2894680" y="1033607"/>
                        <a:pt x="2864655" y="1024372"/>
                        <a:pt x="2835366" y="1007462"/>
                      </a:cubicBezTo>
                      <a:cubicBezTo>
                        <a:pt x="2806077" y="990552"/>
                        <a:pt x="2783067" y="969168"/>
                        <a:pt x="2769543" y="948265"/>
                      </a:cubicBezTo>
                      <a:close/>
                      <a:moveTo>
                        <a:pt x="3359365" y="917146"/>
                      </a:moveTo>
                      <a:lnTo>
                        <a:pt x="3359297" y="934080"/>
                      </a:lnTo>
                      <a:lnTo>
                        <a:pt x="3367497" y="924980"/>
                      </a:lnTo>
                      <a:close/>
                      <a:moveTo>
                        <a:pt x="3124052" y="915073"/>
                      </a:moveTo>
                      <a:lnTo>
                        <a:pt x="3134184" y="925226"/>
                      </a:lnTo>
                      <a:lnTo>
                        <a:pt x="3146143" y="948922"/>
                      </a:lnTo>
                      <a:lnTo>
                        <a:pt x="3155916" y="951347"/>
                      </a:lnTo>
                      <a:lnTo>
                        <a:pt x="3177149" y="964662"/>
                      </a:lnTo>
                      <a:lnTo>
                        <a:pt x="3192707" y="946945"/>
                      </a:lnTo>
                      <a:lnTo>
                        <a:pt x="3179226" y="944808"/>
                      </a:lnTo>
                      <a:cubicBezTo>
                        <a:pt x="3164768" y="940845"/>
                        <a:pt x="3151841" y="935547"/>
                        <a:pt x="3141084" y="929283"/>
                      </a:cubicBezTo>
                      <a:lnTo>
                        <a:pt x="3124410" y="915138"/>
                      </a:lnTo>
                      <a:close/>
                      <a:moveTo>
                        <a:pt x="3646141" y="904350"/>
                      </a:moveTo>
                      <a:lnTo>
                        <a:pt x="3636265" y="912376"/>
                      </a:lnTo>
                      <a:lnTo>
                        <a:pt x="3624660" y="918028"/>
                      </a:lnTo>
                      <a:lnTo>
                        <a:pt x="3626316" y="941517"/>
                      </a:lnTo>
                      <a:lnTo>
                        <a:pt x="3625492" y="946663"/>
                      </a:lnTo>
                      <a:lnTo>
                        <a:pt x="3635090" y="936710"/>
                      </a:lnTo>
                      <a:lnTo>
                        <a:pt x="3651147" y="926321"/>
                      </a:lnTo>
                      <a:close/>
                      <a:moveTo>
                        <a:pt x="3106922" y="902618"/>
                      </a:moveTo>
                      <a:lnTo>
                        <a:pt x="3081411" y="906705"/>
                      </a:lnTo>
                      <a:lnTo>
                        <a:pt x="3078144" y="910724"/>
                      </a:lnTo>
                      <a:cubicBezTo>
                        <a:pt x="3066187" y="922681"/>
                        <a:pt x="3053556" y="932832"/>
                        <a:pt x="3040953" y="940951"/>
                      </a:cubicBezTo>
                      <a:lnTo>
                        <a:pt x="3029347" y="946603"/>
                      </a:lnTo>
                      <a:lnTo>
                        <a:pt x="3031004" y="970092"/>
                      </a:lnTo>
                      <a:lnTo>
                        <a:pt x="3026504" y="998182"/>
                      </a:lnTo>
                      <a:lnTo>
                        <a:pt x="3037352" y="989364"/>
                      </a:lnTo>
                      <a:cubicBezTo>
                        <a:pt x="3049955" y="981245"/>
                        <a:pt x="3062531" y="975159"/>
                        <a:pt x="3074376" y="971333"/>
                      </a:cubicBezTo>
                      <a:lnTo>
                        <a:pt x="3091478" y="968989"/>
                      </a:lnTo>
                      <a:lnTo>
                        <a:pt x="3099264" y="929975"/>
                      </a:lnTo>
                      <a:lnTo>
                        <a:pt x="3109203" y="912372"/>
                      </a:lnTo>
                      <a:lnTo>
                        <a:pt x="3102752" y="911199"/>
                      </a:lnTo>
                      <a:close/>
                      <a:moveTo>
                        <a:pt x="2313350" y="893000"/>
                      </a:moveTo>
                      <a:lnTo>
                        <a:pt x="2295570" y="908439"/>
                      </a:lnTo>
                      <a:lnTo>
                        <a:pt x="2270414" y="921722"/>
                      </a:lnTo>
                      <a:lnTo>
                        <a:pt x="2283981" y="925094"/>
                      </a:lnTo>
                      <a:cubicBezTo>
                        <a:pt x="2298044" y="930289"/>
                        <a:pt x="2310465" y="936684"/>
                        <a:pt x="2320642" y="943853"/>
                      </a:cubicBezTo>
                      <a:lnTo>
                        <a:pt x="2340485" y="963875"/>
                      </a:lnTo>
                      <a:lnTo>
                        <a:pt x="2343149" y="961112"/>
                      </a:lnTo>
                      <a:cubicBezTo>
                        <a:pt x="2354680" y="951531"/>
                        <a:pt x="2366428" y="943971"/>
                        <a:pt x="2377725" y="938742"/>
                      </a:cubicBezTo>
                      <a:lnTo>
                        <a:pt x="2399912" y="932904"/>
                      </a:lnTo>
                      <a:lnTo>
                        <a:pt x="2381403" y="910823"/>
                      </a:lnTo>
                      <a:lnTo>
                        <a:pt x="2371351" y="910443"/>
                      </a:lnTo>
                      <a:cubicBezTo>
                        <a:pt x="2354609" y="908071"/>
                        <a:pt x="2338904" y="904075"/>
                        <a:pt x="2324841" y="898879"/>
                      </a:cubicBezTo>
                      <a:close/>
                      <a:moveTo>
                        <a:pt x="942431" y="871709"/>
                      </a:moveTo>
                      <a:lnTo>
                        <a:pt x="933573" y="873762"/>
                      </a:lnTo>
                      <a:lnTo>
                        <a:pt x="941211" y="887025"/>
                      </a:lnTo>
                      <a:cubicBezTo>
                        <a:pt x="945437" y="898734"/>
                        <a:pt x="948322" y="912404"/>
                        <a:pt x="949617" y="927340"/>
                      </a:cubicBezTo>
                      <a:lnTo>
                        <a:pt x="949156" y="946799"/>
                      </a:lnTo>
                      <a:lnTo>
                        <a:pt x="955338" y="945216"/>
                      </a:lnTo>
                      <a:cubicBezTo>
                        <a:pt x="967752" y="944291"/>
                        <a:pt x="981694" y="945184"/>
                        <a:pt x="996429" y="947949"/>
                      </a:cubicBezTo>
                      <a:lnTo>
                        <a:pt x="1020596" y="955311"/>
                      </a:lnTo>
                      <a:lnTo>
                        <a:pt x="1009572" y="937153"/>
                      </a:lnTo>
                      <a:lnTo>
                        <a:pt x="984540" y="921547"/>
                      </a:lnTo>
                      <a:close/>
                      <a:moveTo>
                        <a:pt x="3276127" y="848191"/>
                      </a:moveTo>
                      <a:lnTo>
                        <a:pt x="3257263" y="867671"/>
                      </a:lnTo>
                      <a:lnTo>
                        <a:pt x="3236022" y="881351"/>
                      </a:lnTo>
                      <a:lnTo>
                        <a:pt x="3277804" y="887978"/>
                      </a:lnTo>
                      <a:lnTo>
                        <a:pt x="3298826" y="896534"/>
                      </a:lnTo>
                      <a:lnTo>
                        <a:pt x="3305793" y="881698"/>
                      </a:lnTo>
                      <a:lnTo>
                        <a:pt x="3282888" y="858611"/>
                      </a:lnTo>
                      <a:close/>
                      <a:moveTo>
                        <a:pt x="1008717" y="842660"/>
                      </a:moveTo>
                      <a:lnTo>
                        <a:pt x="997777" y="845460"/>
                      </a:lnTo>
                      <a:lnTo>
                        <a:pt x="1012148" y="854421"/>
                      </a:lnTo>
                      <a:close/>
                      <a:moveTo>
                        <a:pt x="2167498" y="839143"/>
                      </a:moveTo>
                      <a:lnTo>
                        <a:pt x="2152908" y="854704"/>
                      </a:lnTo>
                      <a:cubicBezTo>
                        <a:pt x="2141513" y="864447"/>
                        <a:pt x="2129872" y="872172"/>
                        <a:pt x="2118651" y="877560"/>
                      </a:cubicBezTo>
                      <a:lnTo>
                        <a:pt x="2097586" y="883421"/>
                      </a:lnTo>
                      <a:lnTo>
                        <a:pt x="2083920" y="897353"/>
                      </a:lnTo>
                      <a:lnTo>
                        <a:pt x="2097183" y="920934"/>
                      </a:lnTo>
                      <a:lnTo>
                        <a:pt x="2104719" y="959014"/>
                      </a:lnTo>
                      <a:lnTo>
                        <a:pt x="2112751" y="950993"/>
                      </a:lnTo>
                      <a:lnTo>
                        <a:pt x="2122236" y="967859"/>
                      </a:lnTo>
                      <a:lnTo>
                        <a:pt x="2133568" y="956016"/>
                      </a:lnTo>
                      <a:lnTo>
                        <a:pt x="2139852" y="951916"/>
                      </a:lnTo>
                      <a:lnTo>
                        <a:pt x="2139185" y="949382"/>
                      </a:lnTo>
                      <a:lnTo>
                        <a:pt x="2123689" y="933746"/>
                      </a:lnTo>
                      <a:lnTo>
                        <a:pt x="2149150" y="919556"/>
                      </a:lnTo>
                      <a:lnTo>
                        <a:pt x="2149192" y="919548"/>
                      </a:lnTo>
                      <a:lnTo>
                        <a:pt x="2152834" y="913454"/>
                      </a:lnTo>
                      <a:cubicBezTo>
                        <a:pt x="2160996" y="904054"/>
                        <a:pt x="2171522" y="894868"/>
                        <a:pt x="2183929" y="886453"/>
                      </a:cubicBezTo>
                      <a:lnTo>
                        <a:pt x="2187132" y="884761"/>
                      </a:lnTo>
                      <a:lnTo>
                        <a:pt x="2181756" y="863411"/>
                      </a:lnTo>
                      <a:lnTo>
                        <a:pt x="2181759" y="863368"/>
                      </a:lnTo>
                      <a:lnTo>
                        <a:pt x="2176815" y="858272"/>
                      </a:lnTo>
                      <a:close/>
                      <a:moveTo>
                        <a:pt x="2032297" y="836391"/>
                      </a:moveTo>
                      <a:lnTo>
                        <a:pt x="2029626" y="837104"/>
                      </a:lnTo>
                      <a:lnTo>
                        <a:pt x="2028663" y="865549"/>
                      </a:lnTo>
                      <a:cubicBezTo>
                        <a:pt x="2026356" y="882302"/>
                        <a:pt x="2022422" y="898021"/>
                        <a:pt x="2017282" y="912105"/>
                      </a:cubicBezTo>
                      <a:lnTo>
                        <a:pt x="2011447" y="923619"/>
                      </a:lnTo>
                      <a:lnTo>
                        <a:pt x="2026956" y="941338"/>
                      </a:lnTo>
                      <a:lnTo>
                        <a:pt x="2040338" y="966442"/>
                      </a:lnTo>
                      <a:lnTo>
                        <a:pt x="2043657" y="952861"/>
                      </a:lnTo>
                      <a:cubicBezTo>
                        <a:pt x="2048797" y="938779"/>
                        <a:pt x="2055143" y="926332"/>
                        <a:pt x="2062271" y="916128"/>
                      </a:cubicBezTo>
                      <a:lnTo>
                        <a:pt x="2081116" y="897305"/>
                      </a:lnTo>
                      <a:lnTo>
                        <a:pt x="2067623" y="873879"/>
                      </a:lnTo>
                      <a:lnTo>
                        <a:pt x="2067614" y="873837"/>
                      </a:lnTo>
                      <a:lnTo>
                        <a:pt x="2061470" y="870280"/>
                      </a:lnTo>
                      <a:cubicBezTo>
                        <a:pt x="2051955" y="862253"/>
                        <a:pt x="2042622" y="851857"/>
                        <a:pt x="2034033" y="839569"/>
                      </a:cubicBezTo>
                      <a:close/>
                      <a:moveTo>
                        <a:pt x="1529853" y="816284"/>
                      </a:moveTo>
                      <a:lnTo>
                        <a:pt x="1543431" y="839860"/>
                      </a:lnTo>
                      <a:lnTo>
                        <a:pt x="1543766" y="841463"/>
                      </a:lnTo>
                      <a:lnTo>
                        <a:pt x="1547513" y="830860"/>
                      </a:lnTo>
                      <a:close/>
                      <a:moveTo>
                        <a:pt x="2964616" y="812522"/>
                      </a:moveTo>
                      <a:lnTo>
                        <a:pt x="2970657" y="828342"/>
                      </a:lnTo>
                      <a:lnTo>
                        <a:pt x="2975026" y="816898"/>
                      </a:lnTo>
                      <a:close/>
                      <a:moveTo>
                        <a:pt x="1266425" y="804548"/>
                      </a:moveTo>
                      <a:lnTo>
                        <a:pt x="1234821" y="812218"/>
                      </a:lnTo>
                      <a:cubicBezTo>
                        <a:pt x="1218065" y="814496"/>
                        <a:pt x="1201866" y="814930"/>
                        <a:pt x="1186920" y="813762"/>
                      </a:cubicBezTo>
                      <a:lnTo>
                        <a:pt x="1177858" y="811953"/>
                      </a:lnTo>
                      <a:lnTo>
                        <a:pt x="1171419" y="825231"/>
                      </a:lnTo>
                      <a:lnTo>
                        <a:pt x="1147749" y="849969"/>
                      </a:lnTo>
                      <a:lnTo>
                        <a:pt x="1147573" y="855144"/>
                      </a:lnTo>
                      <a:cubicBezTo>
                        <a:pt x="1145266" y="871897"/>
                        <a:pt x="1141331" y="887617"/>
                        <a:pt x="1136192" y="901700"/>
                      </a:cubicBezTo>
                      <a:lnTo>
                        <a:pt x="1130357" y="913214"/>
                      </a:lnTo>
                      <a:lnTo>
                        <a:pt x="1145866" y="930933"/>
                      </a:lnTo>
                      <a:lnTo>
                        <a:pt x="1159248" y="956037"/>
                      </a:lnTo>
                      <a:lnTo>
                        <a:pt x="1162567" y="942457"/>
                      </a:lnTo>
                      <a:cubicBezTo>
                        <a:pt x="1167707" y="928374"/>
                        <a:pt x="1174052" y="915928"/>
                        <a:pt x="1181181" y="905723"/>
                      </a:cubicBezTo>
                      <a:lnTo>
                        <a:pt x="1201804" y="885124"/>
                      </a:lnTo>
                      <a:lnTo>
                        <a:pt x="1216092" y="910529"/>
                      </a:lnTo>
                      <a:cubicBezTo>
                        <a:pt x="1220198" y="922280"/>
                        <a:pt x="1222945" y="935979"/>
                        <a:pt x="1224088" y="950927"/>
                      </a:cubicBezTo>
                      <a:lnTo>
                        <a:pt x="1223232" y="976177"/>
                      </a:lnTo>
                      <a:lnTo>
                        <a:pt x="1227962" y="971233"/>
                      </a:lnTo>
                      <a:lnTo>
                        <a:pt x="1227822" y="969056"/>
                      </a:lnTo>
                      <a:lnTo>
                        <a:pt x="1235095" y="940831"/>
                      </a:lnTo>
                      <a:lnTo>
                        <a:pt x="1249227" y="949009"/>
                      </a:lnTo>
                      <a:lnTo>
                        <a:pt x="1252478" y="945611"/>
                      </a:lnTo>
                      <a:lnTo>
                        <a:pt x="1285740" y="923905"/>
                      </a:lnTo>
                      <a:lnTo>
                        <a:pt x="1269697" y="909817"/>
                      </a:lnTo>
                      <a:lnTo>
                        <a:pt x="1254882" y="884714"/>
                      </a:lnTo>
                      <a:lnTo>
                        <a:pt x="1283044" y="877201"/>
                      </a:lnTo>
                      <a:cubicBezTo>
                        <a:pt x="1295448" y="876150"/>
                        <a:pt x="1309399" y="876900"/>
                        <a:pt x="1324160" y="879516"/>
                      </a:cubicBezTo>
                      <a:lnTo>
                        <a:pt x="1348402" y="886631"/>
                      </a:lnTo>
                      <a:lnTo>
                        <a:pt x="1337194" y="868587"/>
                      </a:lnTo>
                      <a:lnTo>
                        <a:pt x="1312003" y="853236"/>
                      </a:lnTo>
                      <a:cubicBezTo>
                        <a:pt x="1298543" y="842999"/>
                        <a:pt x="1286782" y="831851"/>
                        <a:pt x="1277039" y="820457"/>
                      </a:cubicBezTo>
                      <a:close/>
                      <a:moveTo>
                        <a:pt x="2512905" y="789034"/>
                      </a:moveTo>
                      <a:lnTo>
                        <a:pt x="2495124" y="804474"/>
                      </a:lnTo>
                      <a:lnTo>
                        <a:pt x="2469968" y="817755"/>
                      </a:lnTo>
                      <a:lnTo>
                        <a:pt x="2483535" y="821128"/>
                      </a:lnTo>
                      <a:cubicBezTo>
                        <a:pt x="2497597" y="826324"/>
                        <a:pt x="2510019" y="832717"/>
                        <a:pt x="2520196" y="839886"/>
                      </a:cubicBezTo>
                      <a:lnTo>
                        <a:pt x="2540713" y="860589"/>
                      </a:lnTo>
                      <a:lnTo>
                        <a:pt x="2515253" y="874779"/>
                      </a:lnTo>
                      <a:lnTo>
                        <a:pt x="2477143" y="882166"/>
                      </a:lnTo>
                      <a:lnTo>
                        <a:pt x="2485133" y="890229"/>
                      </a:lnTo>
                      <a:lnTo>
                        <a:pt x="2468229" y="899649"/>
                      </a:lnTo>
                      <a:lnTo>
                        <a:pt x="2480028" y="911027"/>
                      </a:lnTo>
                      <a:cubicBezTo>
                        <a:pt x="2489609" y="922557"/>
                        <a:pt x="2497169" y="934305"/>
                        <a:pt x="2502398" y="945603"/>
                      </a:cubicBezTo>
                      <a:lnTo>
                        <a:pt x="2509816" y="973791"/>
                      </a:lnTo>
                      <a:lnTo>
                        <a:pt x="2480671" y="973349"/>
                      </a:lnTo>
                      <a:cubicBezTo>
                        <a:pt x="2468450" y="970981"/>
                        <a:pt x="2455232" y="966457"/>
                        <a:pt x="2441741" y="959921"/>
                      </a:cubicBezTo>
                      <a:lnTo>
                        <a:pt x="2405822" y="937331"/>
                      </a:lnTo>
                      <a:lnTo>
                        <a:pt x="2405470" y="960469"/>
                      </a:lnTo>
                      <a:cubicBezTo>
                        <a:pt x="2403103" y="972690"/>
                        <a:pt x="2398580" y="985908"/>
                        <a:pt x="2392043" y="999400"/>
                      </a:cubicBezTo>
                      <a:lnTo>
                        <a:pt x="2376899" y="1023481"/>
                      </a:lnTo>
                      <a:lnTo>
                        <a:pt x="2390333" y="1019618"/>
                      </a:lnTo>
                      <a:cubicBezTo>
                        <a:pt x="2405110" y="1017086"/>
                        <a:pt x="2419065" y="1016413"/>
                        <a:pt x="2431462" y="1017533"/>
                      </a:cubicBezTo>
                      <a:lnTo>
                        <a:pt x="2448657" y="1022224"/>
                      </a:lnTo>
                      <a:lnTo>
                        <a:pt x="2438434" y="1005825"/>
                      </a:lnTo>
                      <a:lnTo>
                        <a:pt x="2466407" y="997630"/>
                      </a:lnTo>
                      <a:cubicBezTo>
                        <a:pt x="2478781" y="996279"/>
                        <a:pt x="2492746" y="996692"/>
                        <a:pt x="2507567" y="998947"/>
                      </a:cubicBezTo>
                      <a:lnTo>
                        <a:pt x="2535048" y="1006294"/>
                      </a:lnTo>
                      <a:lnTo>
                        <a:pt x="2527386" y="994601"/>
                      </a:lnTo>
                      <a:cubicBezTo>
                        <a:pt x="2520599" y="981234"/>
                        <a:pt x="2515829" y="968103"/>
                        <a:pt x="2513233" y="955928"/>
                      </a:cubicBezTo>
                      <a:lnTo>
                        <a:pt x="2512247" y="926797"/>
                      </a:lnTo>
                      <a:lnTo>
                        <a:pt x="2540568" y="933687"/>
                      </a:lnTo>
                      <a:cubicBezTo>
                        <a:pt x="2551961" y="938703"/>
                        <a:pt x="2563848" y="946043"/>
                        <a:pt x="2575556" y="955406"/>
                      </a:cubicBezTo>
                      <a:lnTo>
                        <a:pt x="2593431" y="973261"/>
                      </a:lnTo>
                      <a:lnTo>
                        <a:pt x="2592231" y="952053"/>
                      </a:lnTo>
                      <a:lnTo>
                        <a:pt x="2577467" y="926514"/>
                      </a:lnTo>
                      <a:cubicBezTo>
                        <a:pt x="2563638" y="895650"/>
                        <a:pt x="2557520" y="864841"/>
                        <a:pt x="2558807" y="839977"/>
                      </a:cubicBezTo>
                      <a:lnTo>
                        <a:pt x="2565394" y="811584"/>
                      </a:lnTo>
                      <a:lnTo>
                        <a:pt x="2590968" y="825568"/>
                      </a:lnTo>
                      <a:cubicBezTo>
                        <a:pt x="2600673" y="833363"/>
                        <a:pt x="2610257" y="843528"/>
                        <a:pt x="2619142" y="855604"/>
                      </a:cubicBezTo>
                      <a:lnTo>
                        <a:pt x="2633379" y="880231"/>
                      </a:lnTo>
                      <a:lnTo>
                        <a:pt x="2636230" y="866545"/>
                      </a:lnTo>
                      <a:cubicBezTo>
                        <a:pt x="2640880" y="852294"/>
                        <a:pt x="2646794" y="839636"/>
                        <a:pt x="2653567" y="829192"/>
                      </a:cubicBezTo>
                      <a:lnTo>
                        <a:pt x="2673469" y="807896"/>
                      </a:lnTo>
                      <a:lnTo>
                        <a:pt x="2688624" y="832793"/>
                      </a:lnTo>
                      <a:cubicBezTo>
                        <a:pt x="2693132" y="844396"/>
                        <a:pt x="2696348" y="857992"/>
                        <a:pt x="2698005" y="872892"/>
                      </a:cubicBezTo>
                      <a:lnTo>
                        <a:pt x="2698020" y="898156"/>
                      </a:lnTo>
                      <a:lnTo>
                        <a:pt x="2726195" y="866602"/>
                      </a:lnTo>
                      <a:cubicBezTo>
                        <a:pt x="2737350" y="856585"/>
                        <a:pt x="2748800" y="848580"/>
                        <a:pt x="2759887" y="842921"/>
                      </a:cubicBezTo>
                      <a:lnTo>
                        <a:pt x="2786933" y="834684"/>
                      </a:lnTo>
                      <a:lnTo>
                        <a:pt x="2779980" y="834416"/>
                      </a:lnTo>
                      <a:cubicBezTo>
                        <a:pt x="2765173" y="832064"/>
                        <a:pt x="2749523" y="827863"/>
                        <a:pt x="2733762" y="821737"/>
                      </a:cubicBezTo>
                      <a:cubicBezTo>
                        <a:pt x="2718000" y="815612"/>
                        <a:pt x="2703620" y="808141"/>
                        <a:pt x="2691111" y="799878"/>
                      </a:cubicBezTo>
                      <a:lnTo>
                        <a:pt x="2678868" y="789505"/>
                      </a:lnTo>
                      <a:lnTo>
                        <a:pt x="2659227" y="800451"/>
                      </a:lnTo>
                      <a:cubicBezTo>
                        <a:pt x="2635692" y="808570"/>
                        <a:pt x="2604392" y="811221"/>
                        <a:pt x="2570906" y="806477"/>
                      </a:cubicBezTo>
                      <a:cubicBezTo>
                        <a:pt x="2554163" y="804105"/>
                        <a:pt x="2538459" y="800109"/>
                        <a:pt x="2524397" y="794914"/>
                      </a:cubicBezTo>
                      <a:close/>
                      <a:moveTo>
                        <a:pt x="1782892" y="780894"/>
                      </a:moveTo>
                      <a:lnTo>
                        <a:pt x="1782198" y="781508"/>
                      </a:lnTo>
                      <a:cubicBezTo>
                        <a:pt x="1767490" y="789852"/>
                        <a:pt x="1752613" y="796276"/>
                        <a:pt x="1738303" y="800749"/>
                      </a:cubicBezTo>
                      <a:lnTo>
                        <a:pt x="1725613" y="803109"/>
                      </a:lnTo>
                      <a:lnTo>
                        <a:pt x="1720960" y="826193"/>
                      </a:lnTo>
                      <a:lnTo>
                        <a:pt x="1709147" y="852072"/>
                      </a:lnTo>
                      <a:lnTo>
                        <a:pt x="1721951" y="846458"/>
                      </a:lnTo>
                      <a:cubicBezTo>
                        <a:pt x="1736259" y="841987"/>
                        <a:pt x="1750002" y="839466"/>
                        <a:pt x="1762438" y="838929"/>
                      </a:cubicBezTo>
                      <a:lnTo>
                        <a:pt x="1791328" y="842798"/>
                      </a:lnTo>
                      <a:lnTo>
                        <a:pt x="1779828" y="869581"/>
                      </a:lnTo>
                      <a:lnTo>
                        <a:pt x="1754158" y="898699"/>
                      </a:lnTo>
                      <a:lnTo>
                        <a:pt x="1765409" y="900206"/>
                      </a:lnTo>
                      <a:lnTo>
                        <a:pt x="1757773" y="917988"/>
                      </a:lnTo>
                      <a:lnTo>
                        <a:pt x="1774065" y="919795"/>
                      </a:lnTo>
                      <a:cubicBezTo>
                        <a:pt x="1788693" y="923076"/>
                        <a:pt x="1801854" y="927764"/>
                        <a:pt x="1812892" y="933518"/>
                      </a:cubicBezTo>
                      <a:lnTo>
                        <a:pt x="1835978" y="951313"/>
                      </a:lnTo>
                      <a:lnTo>
                        <a:pt x="1826971" y="958042"/>
                      </a:lnTo>
                      <a:lnTo>
                        <a:pt x="1836429" y="955621"/>
                      </a:lnTo>
                      <a:cubicBezTo>
                        <a:pt x="1848843" y="954697"/>
                        <a:pt x="1862785" y="955589"/>
                        <a:pt x="1877520" y="958355"/>
                      </a:cubicBezTo>
                      <a:lnTo>
                        <a:pt x="1901687" y="965716"/>
                      </a:lnTo>
                      <a:lnTo>
                        <a:pt x="1890664" y="947559"/>
                      </a:lnTo>
                      <a:lnTo>
                        <a:pt x="1865630" y="931953"/>
                      </a:lnTo>
                      <a:cubicBezTo>
                        <a:pt x="1838921" y="911206"/>
                        <a:pt x="1819043" y="886884"/>
                        <a:pt x="1808497" y="864331"/>
                      </a:cubicBezTo>
                      <a:lnTo>
                        <a:pt x="1800969" y="836172"/>
                      </a:lnTo>
                      <a:lnTo>
                        <a:pt x="1828597" y="836484"/>
                      </a:lnTo>
                      <a:lnTo>
                        <a:pt x="1829582" y="835500"/>
                      </a:lnTo>
                      <a:cubicBezTo>
                        <a:pt x="1839799" y="828388"/>
                        <a:pt x="1852256" y="822064"/>
                        <a:pt x="1866347" y="816946"/>
                      </a:cubicBezTo>
                      <a:lnTo>
                        <a:pt x="1887163" y="811895"/>
                      </a:lnTo>
                      <a:lnTo>
                        <a:pt x="1887076" y="810285"/>
                      </a:lnTo>
                      <a:lnTo>
                        <a:pt x="1887956" y="807007"/>
                      </a:lnTo>
                      <a:lnTo>
                        <a:pt x="1881666" y="803641"/>
                      </a:lnTo>
                      <a:lnTo>
                        <a:pt x="1856480" y="781523"/>
                      </a:lnTo>
                      <a:lnTo>
                        <a:pt x="1841959" y="790998"/>
                      </a:lnTo>
                      <a:lnTo>
                        <a:pt x="1820835" y="796645"/>
                      </a:lnTo>
                      <a:lnTo>
                        <a:pt x="1805260" y="812202"/>
                      </a:lnTo>
                      <a:lnTo>
                        <a:pt x="1790971" y="786797"/>
                      </a:lnTo>
                      <a:lnTo>
                        <a:pt x="1790963" y="786755"/>
                      </a:lnTo>
                      <a:lnTo>
                        <a:pt x="1784854" y="783136"/>
                      </a:lnTo>
                      <a:close/>
                      <a:moveTo>
                        <a:pt x="1335375" y="774106"/>
                      </a:moveTo>
                      <a:lnTo>
                        <a:pt x="1324465" y="777018"/>
                      </a:lnTo>
                      <a:lnTo>
                        <a:pt x="1338926" y="785831"/>
                      </a:lnTo>
                      <a:close/>
                      <a:moveTo>
                        <a:pt x="3242483" y="768102"/>
                      </a:moveTo>
                      <a:lnTo>
                        <a:pt x="3234866" y="769152"/>
                      </a:lnTo>
                      <a:lnTo>
                        <a:pt x="3229138" y="791993"/>
                      </a:lnTo>
                      <a:lnTo>
                        <a:pt x="3216127" y="817291"/>
                      </a:lnTo>
                      <a:lnTo>
                        <a:pt x="3229179" y="812283"/>
                      </a:lnTo>
                      <a:lnTo>
                        <a:pt x="3253387" y="808944"/>
                      </a:lnTo>
                      <a:lnTo>
                        <a:pt x="3242823" y="779670"/>
                      </a:lnTo>
                      <a:close/>
                      <a:moveTo>
                        <a:pt x="1491516" y="761822"/>
                      </a:moveTo>
                      <a:lnTo>
                        <a:pt x="1474473" y="780001"/>
                      </a:lnTo>
                      <a:lnTo>
                        <a:pt x="1474351" y="785176"/>
                      </a:lnTo>
                      <a:cubicBezTo>
                        <a:pt x="1472215" y="801951"/>
                        <a:pt x="1468441" y="817710"/>
                        <a:pt x="1463445" y="831845"/>
                      </a:cubicBezTo>
                      <a:lnTo>
                        <a:pt x="1457727" y="843418"/>
                      </a:lnTo>
                      <a:lnTo>
                        <a:pt x="1473417" y="860978"/>
                      </a:lnTo>
                      <a:lnTo>
                        <a:pt x="1479477" y="872075"/>
                      </a:lnTo>
                      <a:lnTo>
                        <a:pt x="1488611" y="879273"/>
                      </a:lnTo>
                      <a:lnTo>
                        <a:pt x="1490233" y="872331"/>
                      </a:lnTo>
                      <a:cubicBezTo>
                        <a:pt x="1495230" y="858197"/>
                        <a:pt x="1501448" y="845686"/>
                        <a:pt x="1508472" y="835409"/>
                      </a:cubicBezTo>
                      <a:lnTo>
                        <a:pt x="1528406" y="815089"/>
                      </a:lnTo>
                      <a:lnTo>
                        <a:pt x="1522431" y="810158"/>
                      </a:lnTo>
                      <a:close/>
                      <a:moveTo>
                        <a:pt x="2381622" y="760686"/>
                      </a:moveTo>
                      <a:lnTo>
                        <a:pt x="2372607" y="775022"/>
                      </a:lnTo>
                      <a:lnTo>
                        <a:pt x="2384379" y="771637"/>
                      </a:lnTo>
                      <a:close/>
                      <a:moveTo>
                        <a:pt x="3296023" y="747304"/>
                      </a:moveTo>
                      <a:lnTo>
                        <a:pt x="3292399" y="750223"/>
                      </a:lnTo>
                      <a:lnTo>
                        <a:pt x="3271412" y="758275"/>
                      </a:lnTo>
                      <a:lnTo>
                        <a:pt x="3305148" y="779429"/>
                      </a:lnTo>
                      <a:lnTo>
                        <a:pt x="3325183" y="799624"/>
                      </a:lnTo>
                      <a:lnTo>
                        <a:pt x="3324456" y="785663"/>
                      </a:lnTo>
                      <a:lnTo>
                        <a:pt x="3330354" y="752748"/>
                      </a:lnTo>
                      <a:close/>
                      <a:moveTo>
                        <a:pt x="3403921" y="743187"/>
                      </a:moveTo>
                      <a:lnTo>
                        <a:pt x="3378438" y="750454"/>
                      </a:lnTo>
                      <a:lnTo>
                        <a:pt x="3372395" y="750749"/>
                      </a:lnTo>
                      <a:lnTo>
                        <a:pt x="3385814" y="776081"/>
                      </a:lnTo>
                      <a:lnTo>
                        <a:pt x="3392256" y="800511"/>
                      </a:lnTo>
                      <a:lnTo>
                        <a:pt x="3401908" y="781586"/>
                      </a:lnTo>
                      <a:lnTo>
                        <a:pt x="3402024" y="752089"/>
                      </a:lnTo>
                      <a:close/>
                      <a:moveTo>
                        <a:pt x="2817262" y="736089"/>
                      </a:moveTo>
                      <a:lnTo>
                        <a:pt x="2789271" y="750844"/>
                      </a:lnTo>
                      <a:lnTo>
                        <a:pt x="2764829" y="757238"/>
                      </a:lnTo>
                      <a:lnTo>
                        <a:pt x="2802476" y="776533"/>
                      </a:lnTo>
                      <a:cubicBezTo>
                        <a:pt x="2814985" y="784797"/>
                        <a:pt x="2825622" y="793853"/>
                        <a:pt x="2833897" y="803153"/>
                      </a:cubicBezTo>
                      <a:lnTo>
                        <a:pt x="2849156" y="827987"/>
                      </a:lnTo>
                      <a:lnTo>
                        <a:pt x="2821131" y="836001"/>
                      </a:lnTo>
                      <a:lnTo>
                        <a:pt x="2787778" y="834716"/>
                      </a:lnTo>
                      <a:lnTo>
                        <a:pt x="2788448" y="863568"/>
                      </a:lnTo>
                      <a:lnTo>
                        <a:pt x="2763093" y="920783"/>
                      </a:lnTo>
                      <a:lnTo>
                        <a:pt x="2787164" y="917746"/>
                      </a:lnTo>
                      <a:cubicBezTo>
                        <a:pt x="2799596" y="918376"/>
                        <a:pt x="2813318" y="921000"/>
                        <a:pt x="2827593" y="925579"/>
                      </a:cubicBezTo>
                      <a:lnTo>
                        <a:pt x="2853560" y="937197"/>
                      </a:lnTo>
                      <a:lnTo>
                        <a:pt x="2847851" y="924436"/>
                      </a:lnTo>
                      <a:cubicBezTo>
                        <a:pt x="2843271" y="910161"/>
                        <a:pt x="2840647" y="896439"/>
                        <a:pt x="2840017" y="884007"/>
                      </a:cubicBezTo>
                      <a:lnTo>
                        <a:pt x="2843667" y="855088"/>
                      </a:lnTo>
                      <a:lnTo>
                        <a:pt x="2870537" y="866386"/>
                      </a:lnTo>
                      <a:cubicBezTo>
                        <a:pt x="2880988" y="873148"/>
                        <a:pt x="2891560" y="882281"/>
                        <a:pt x="2901632" y="893385"/>
                      </a:cubicBezTo>
                      <a:lnTo>
                        <a:pt x="2916445" y="913851"/>
                      </a:lnTo>
                      <a:lnTo>
                        <a:pt x="2918629" y="892720"/>
                      </a:lnTo>
                      <a:lnTo>
                        <a:pt x="2908106" y="865162"/>
                      </a:lnTo>
                      <a:cubicBezTo>
                        <a:pt x="2903729" y="848829"/>
                        <a:pt x="2901254" y="832814"/>
                        <a:pt x="2900525" y="817840"/>
                      </a:cubicBezTo>
                      <a:lnTo>
                        <a:pt x="2901869" y="798762"/>
                      </a:lnTo>
                      <a:lnTo>
                        <a:pt x="2872183" y="785481"/>
                      </a:lnTo>
                      <a:close/>
                      <a:moveTo>
                        <a:pt x="1911036" y="730861"/>
                      </a:moveTo>
                      <a:lnTo>
                        <a:pt x="1909580" y="733864"/>
                      </a:lnTo>
                      <a:lnTo>
                        <a:pt x="1898185" y="745773"/>
                      </a:lnTo>
                      <a:lnTo>
                        <a:pt x="1905186" y="746166"/>
                      </a:lnTo>
                      <a:lnTo>
                        <a:pt x="1929428" y="753281"/>
                      </a:lnTo>
                      <a:lnTo>
                        <a:pt x="1918220" y="735238"/>
                      </a:lnTo>
                      <a:close/>
                      <a:moveTo>
                        <a:pt x="1617991" y="721389"/>
                      </a:moveTo>
                      <a:lnTo>
                        <a:pt x="1617992" y="721391"/>
                      </a:lnTo>
                      <a:lnTo>
                        <a:pt x="1617996" y="721390"/>
                      </a:lnTo>
                      <a:close/>
                      <a:moveTo>
                        <a:pt x="1856667" y="685011"/>
                      </a:moveTo>
                      <a:lnTo>
                        <a:pt x="1856645" y="685665"/>
                      </a:lnTo>
                      <a:lnTo>
                        <a:pt x="1856915" y="685383"/>
                      </a:lnTo>
                      <a:close/>
                      <a:moveTo>
                        <a:pt x="2942649" y="677207"/>
                      </a:moveTo>
                      <a:lnTo>
                        <a:pt x="2953263" y="691870"/>
                      </a:lnTo>
                      <a:lnTo>
                        <a:pt x="2954729" y="677672"/>
                      </a:lnTo>
                      <a:close/>
                      <a:moveTo>
                        <a:pt x="2864209" y="648843"/>
                      </a:moveTo>
                      <a:lnTo>
                        <a:pt x="2859200" y="650154"/>
                      </a:lnTo>
                      <a:cubicBezTo>
                        <a:pt x="2842487" y="652729"/>
                        <a:pt x="2826299" y="653450"/>
                        <a:pt x="2811334" y="652548"/>
                      </a:cubicBezTo>
                      <a:lnTo>
                        <a:pt x="2798633" y="650246"/>
                      </a:lnTo>
                      <a:lnTo>
                        <a:pt x="2786083" y="670171"/>
                      </a:lnTo>
                      <a:lnTo>
                        <a:pt x="2765849" y="690166"/>
                      </a:lnTo>
                      <a:lnTo>
                        <a:pt x="2779811" y="689468"/>
                      </a:lnTo>
                      <a:lnTo>
                        <a:pt x="2818427" y="696466"/>
                      </a:lnTo>
                      <a:lnTo>
                        <a:pt x="2823981" y="695765"/>
                      </a:lnTo>
                      <a:cubicBezTo>
                        <a:pt x="2836413" y="696394"/>
                        <a:pt x="2850135" y="699018"/>
                        <a:pt x="2864410" y="703599"/>
                      </a:cubicBezTo>
                      <a:lnTo>
                        <a:pt x="2890377" y="715215"/>
                      </a:lnTo>
                      <a:lnTo>
                        <a:pt x="2884668" y="702455"/>
                      </a:lnTo>
                      <a:cubicBezTo>
                        <a:pt x="2880089" y="688180"/>
                        <a:pt x="2877464" y="674458"/>
                        <a:pt x="2876834" y="662026"/>
                      </a:cubicBezTo>
                      <a:lnTo>
                        <a:pt x="2877630" y="655721"/>
                      </a:lnTo>
                      <a:close/>
                      <a:moveTo>
                        <a:pt x="3147351" y="638932"/>
                      </a:moveTo>
                      <a:lnTo>
                        <a:pt x="3125883" y="671947"/>
                      </a:lnTo>
                      <a:lnTo>
                        <a:pt x="3130026" y="678864"/>
                      </a:lnTo>
                      <a:lnTo>
                        <a:pt x="3137742" y="702922"/>
                      </a:lnTo>
                      <a:lnTo>
                        <a:pt x="3146386" y="683517"/>
                      </a:lnTo>
                      <a:lnTo>
                        <a:pt x="3144954" y="654053"/>
                      </a:lnTo>
                      <a:close/>
                      <a:moveTo>
                        <a:pt x="3215030" y="621591"/>
                      </a:moveTo>
                      <a:lnTo>
                        <a:pt x="3215851" y="638505"/>
                      </a:lnTo>
                      <a:lnTo>
                        <a:pt x="3223562" y="628987"/>
                      </a:lnTo>
                      <a:close/>
                      <a:moveTo>
                        <a:pt x="1771670" y="602740"/>
                      </a:moveTo>
                      <a:lnTo>
                        <a:pt x="1769605" y="611188"/>
                      </a:lnTo>
                      <a:lnTo>
                        <a:pt x="1766567" y="617182"/>
                      </a:lnTo>
                      <a:lnTo>
                        <a:pt x="1787222" y="612169"/>
                      </a:lnTo>
                      <a:lnTo>
                        <a:pt x="1774896" y="605573"/>
                      </a:lnTo>
                      <a:close/>
                      <a:moveTo>
                        <a:pt x="2476720" y="594552"/>
                      </a:moveTo>
                      <a:lnTo>
                        <a:pt x="2481588" y="613891"/>
                      </a:lnTo>
                      <a:cubicBezTo>
                        <a:pt x="2482464" y="626308"/>
                        <a:pt x="2481516" y="640246"/>
                        <a:pt x="2478694" y="654971"/>
                      </a:cubicBezTo>
                      <a:lnTo>
                        <a:pt x="2471237" y="679109"/>
                      </a:lnTo>
                      <a:lnTo>
                        <a:pt x="2494363" y="665193"/>
                      </a:lnTo>
                      <a:lnTo>
                        <a:pt x="2505143" y="643185"/>
                      </a:lnTo>
                      <a:cubicBezTo>
                        <a:pt x="2515569" y="629870"/>
                        <a:pt x="2526881" y="618269"/>
                        <a:pt x="2538412" y="608687"/>
                      </a:cubicBezTo>
                      <a:lnTo>
                        <a:pt x="2544460" y="604774"/>
                      </a:lnTo>
                      <a:lnTo>
                        <a:pt x="2531852" y="605360"/>
                      </a:lnTo>
                      <a:cubicBezTo>
                        <a:pt x="2514969" y="604405"/>
                        <a:pt x="2498984" y="601745"/>
                        <a:pt x="2484533" y="597752"/>
                      </a:cubicBezTo>
                      <a:close/>
                      <a:moveTo>
                        <a:pt x="2611584" y="594121"/>
                      </a:moveTo>
                      <a:lnTo>
                        <a:pt x="2600899" y="597144"/>
                      </a:lnTo>
                      <a:lnTo>
                        <a:pt x="2600734" y="608045"/>
                      </a:lnTo>
                      <a:cubicBezTo>
                        <a:pt x="2598366" y="620265"/>
                        <a:pt x="2593843" y="633483"/>
                        <a:pt x="2587306" y="646974"/>
                      </a:cubicBezTo>
                      <a:lnTo>
                        <a:pt x="2572162" y="671056"/>
                      </a:lnTo>
                      <a:lnTo>
                        <a:pt x="2585597" y="667192"/>
                      </a:lnTo>
                      <a:cubicBezTo>
                        <a:pt x="2600374" y="664660"/>
                        <a:pt x="2614328" y="663988"/>
                        <a:pt x="2626726" y="665108"/>
                      </a:cubicBezTo>
                      <a:lnTo>
                        <a:pt x="2654846" y="672779"/>
                      </a:lnTo>
                      <a:lnTo>
                        <a:pt x="2639890" y="697797"/>
                      </a:lnTo>
                      <a:cubicBezTo>
                        <a:pt x="2631730" y="707197"/>
                        <a:pt x="2621203" y="716383"/>
                        <a:pt x="2608796" y="724798"/>
                      </a:cubicBezTo>
                      <a:lnTo>
                        <a:pt x="2586455" y="736595"/>
                      </a:lnTo>
                      <a:lnTo>
                        <a:pt x="2627509" y="746800"/>
                      </a:lnTo>
                      <a:lnTo>
                        <a:pt x="2650737" y="758686"/>
                      </a:lnTo>
                      <a:lnTo>
                        <a:pt x="2648244" y="754628"/>
                      </a:lnTo>
                      <a:lnTo>
                        <a:pt x="2628885" y="744147"/>
                      </a:lnTo>
                      <a:lnTo>
                        <a:pt x="2649149" y="723195"/>
                      </a:lnTo>
                      <a:lnTo>
                        <a:pt x="2649187" y="723175"/>
                      </a:lnTo>
                      <a:lnTo>
                        <a:pt x="2650909" y="716287"/>
                      </a:lnTo>
                      <a:lnTo>
                        <a:pt x="2677993" y="683164"/>
                      </a:lnTo>
                      <a:lnTo>
                        <a:pt x="2664108" y="660016"/>
                      </a:lnTo>
                      <a:lnTo>
                        <a:pt x="2664099" y="659974"/>
                      </a:lnTo>
                      <a:lnTo>
                        <a:pt x="2657891" y="656527"/>
                      </a:lnTo>
                      <a:cubicBezTo>
                        <a:pt x="2648237" y="648669"/>
                        <a:pt x="2638720" y="638441"/>
                        <a:pt x="2629913" y="626308"/>
                      </a:cubicBezTo>
                      <a:close/>
                      <a:moveTo>
                        <a:pt x="2107790" y="568800"/>
                      </a:moveTo>
                      <a:lnTo>
                        <a:pt x="2103858" y="580747"/>
                      </a:lnTo>
                      <a:cubicBezTo>
                        <a:pt x="2097512" y="594329"/>
                        <a:pt x="2089155" y="608213"/>
                        <a:pt x="2078918" y="621672"/>
                      </a:cubicBezTo>
                      <a:lnTo>
                        <a:pt x="2055499" y="646652"/>
                      </a:lnTo>
                      <a:lnTo>
                        <a:pt x="2055376" y="651826"/>
                      </a:lnTo>
                      <a:cubicBezTo>
                        <a:pt x="2053241" y="668602"/>
                        <a:pt x="2049466" y="684361"/>
                        <a:pt x="2044471" y="698496"/>
                      </a:cubicBezTo>
                      <a:lnTo>
                        <a:pt x="2038754" y="710069"/>
                      </a:lnTo>
                      <a:lnTo>
                        <a:pt x="2054443" y="727629"/>
                      </a:lnTo>
                      <a:lnTo>
                        <a:pt x="2068078" y="752595"/>
                      </a:lnTo>
                      <a:lnTo>
                        <a:pt x="2071260" y="738982"/>
                      </a:lnTo>
                      <a:cubicBezTo>
                        <a:pt x="2076255" y="724848"/>
                        <a:pt x="2082474" y="712337"/>
                        <a:pt x="2089498" y="702060"/>
                      </a:cubicBezTo>
                      <a:lnTo>
                        <a:pt x="2109910" y="681253"/>
                      </a:lnTo>
                      <a:lnTo>
                        <a:pt x="2124457" y="706511"/>
                      </a:lnTo>
                      <a:cubicBezTo>
                        <a:pt x="2128683" y="718220"/>
                        <a:pt x="2131568" y="731890"/>
                        <a:pt x="2132863" y="746825"/>
                      </a:cubicBezTo>
                      <a:lnTo>
                        <a:pt x="2132265" y="772082"/>
                      </a:lnTo>
                      <a:lnTo>
                        <a:pt x="2147792" y="755520"/>
                      </a:lnTo>
                      <a:lnTo>
                        <a:pt x="2147269" y="726602"/>
                      </a:lnTo>
                      <a:cubicBezTo>
                        <a:pt x="2148646" y="711673"/>
                        <a:pt x="2151608" y="698020"/>
                        <a:pt x="2155899" y="686335"/>
                      </a:cubicBezTo>
                      <a:lnTo>
                        <a:pt x="2170586" y="661158"/>
                      </a:lnTo>
                      <a:lnTo>
                        <a:pt x="2190881" y="682079"/>
                      </a:lnTo>
                      <a:lnTo>
                        <a:pt x="2206991" y="715155"/>
                      </a:lnTo>
                      <a:lnTo>
                        <a:pt x="2223536" y="710551"/>
                      </a:lnTo>
                      <a:lnTo>
                        <a:pt x="2223512" y="732936"/>
                      </a:lnTo>
                      <a:lnTo>
                        <a:pt x="2249610" y="704050"/>
                      </a:lnTo>
                      <a:lnTo>
                        <a:pt x="2274919" y="689590"/>
                      </a:lnTo>
                      <a:lnTo>
                        <a:pt x="2282034" y="717856"/>
                      </a:lnTo>
                      <a:cubicBezTo>
                        <a:pt x="2282909" y="730274"/>
                        <a:pt x="2281963" y="744212"/>
                        <a:pt x="2279140" y="758935"/>
                      </a:cubicBezTo>
                      <a:lnTo>
                        <a:pt x="2271683" y="783074"/>
                      </a:lnTo>
                      <a:lnTo>
                        <a:pt x="2294808" y="769159"/>
                      </a:lnTo>
                      <a:lnTo>
                        <a:pt x="2305588" y="747151"/>
                      </a:lnTo>
                      <a:cubicBezTo>
                        <a:pt x="2316013" y="733837"/>
                        <a:pt x="2327327" y="722235"/>
                        <a:pt x="2338857" y="712653"/>
                      </a:cubicBezTo>
                      <a:lnTo>
                        <a:pt x="2354915" y="702264"/>
                      </a:lnTo>
                      <a:lnTo>
                        <a:pt x="2347691" y="670555"/>
                      </a:lnTo>
                      <a:lnTo>
                        <a:pt x="2347036" y="634461"/>
                      </a:lnTo>
                      <a:lnTo>
                        <a:pt x="2332598" y="644211"/>
                      </a:lnTo>
                      <a:cubicBezTo>
                        <a:pt x="2319266" y="651066"/>
                        <a:pt x="2304160" y="656930"/>
                        <a:pt x="2287826" y="661307"/>
                      </a:cubicBezTo>
                      <a:cubicBezTo>
                        <a:pt x="2255158" y="670059"/>
                        <a:pt x="2223766" y="671210"/>
                        <a:pt x="2199423" y="665992"/>
                      </a:cubicBezTo>
                      <a:lnTo>
                        <a:pt x="2179178" y="657732"/>
                      </a:lnTo>
                      <a:lnTo>
                        <a:pt x="2157369" y="660721"/>
                      </a:lnTo>
                      <a:lnTo>
                        <a:pt x="2161327" y="631844"/>
                      </a:lnTo>
                      <a:lnTo>
                        <a:pt x="2161346" y="631806"/>
                      </a:lnTo>
                      <a:lnTo>
                        <a:pt x="2158664" y="625231"/>
                      </a:lnTo>
                      <a:cubicBezTo>
                        <a:pt x="2156055" y="613060"/>
                        <a:pt x="2155037" y="599126"/>
                        <a:pt x="2155767" y="584153"/>
                      </a:cubicBezTo>
                      <a:lnTo>
                        <a:pt x="2156340" y="580577"/>
                      </a:lnTo>
                      <a:lnTo>
                        <a:pt x="2136045" y="572043"/>
                      </a:lnTo>
                      <a:lnTo>
                        <a:pt x="2136012" y="572015"/>
                      </a:lnTo>
                      <a:lnTo>
                        <a:pt x="2128968" y="572904"/>
                      </a:lnTo>
                      <a:close/>
                      <a:moveTo>
                        <a:pt x="1642130" y="552148"/>
                      </a:moveTo>
                      <a:lnTo>
                        <a:pt x="1631190" y="554948"/>
                      </a:lnTo>
                      <a:lnTo>
                        <a:pt x="1645560" y="563908"/>
                      </a:lnTo>
                      <a:close/>
                      <a:moveTo>
                        <a:pt x="1805424" y="533497"/>
                      </a:moveTo>
                      <a:lnTo>
                        <a:pt x="1804832" y="534719"/>
                      </a:lnTo>
                      <a:lnTo>
                        <a:pt x="1792356" y="547758"/>
                      </a:lnTo>
                      <a:lnTo>
                        <a:pt x="1798416" y="548098"/>
                      </a:lnTo>
                      <a:lnTo>
                        <a:pt x="1822658" y="555214"/>
                      </a:lnTo>
                      <a:lnTo>
                        <a:pt x="1811449" y="537168"/>
                      </a:lnTo>
                      <a:close/>
                      <a:moveTo>
                        <a:pt x="2021970" y="528981"/>
                      </a:moveTo>
                      <a:lnTo>
                        <a:pt x="2025612" y="546444"/>
                      </a:lnTo>
                      <a:lnTo>
                        <a:pt x="2033560" y="538342"/>
                      </a:lnTo>
                      <a:lnTo>
                        <a:pt x="2043217" y="555111"/>
                      </a:lnTo>
                      <a:lnTo>
                        <a:pt x="2050032" y="547843"/>
                      </a:lnTo>
                      <a:lnTo>
                        <a:pt x="2044791" y="545499"/>
                      </a:lnTo>
                      <a:close/>
                      <a:moveTo>
                        <a:pt x="2825683" y="503835"/>
                      </a:moveTo>
                      <a:lnTo>
                        <a:pt x="2821203" y="520166"/>
                      </a:lnTo>
                      <a:lnTo>
                        <a:pt x="2831492" y="513519"/>
                      </a:lnTo>
                      <a:close/>
                      <a:moveTo>
                        <a:pt x="2589147" y="493624"/>
                      </a:moveTo>
                      <a:lnTo>
                        <a:pt x="2562735" y="520783"/>
                      </a:lnTo>
                      <a:lnTo>
                        <a:pt x="2541465" y="534417"/>
                      </a:lnTo>
                      <a:lnTo>
                        <a:pt x="2583233" y="541132"/>
                      </a:lnTo>
                      <a:lnTo>
                        <a:pt x="2593527" y="545348"/>
                      </a:lnTo>
                      <a:lnTo>
                        <a:pt x="2591495" y="539046"/>
                      </a:lnTo>
                      <a:cubicBezTo>
                        <a:pt x="2588493" y="524358"/>
                        <a:pt x="2587377" y="510433"/>
                        <a:pt x="2588101" y="498005"/>
                      </a:cubicBezTo>
                      <a:close/>
                      <a:moveTo>
                        <a:pt x="3089632" y="468545"/>
                      </a:moveTo>
                      <a:lnTo>
                        <a:pt x="3066484" y="480747"/>
                      </a:lnTo>
                      <a:cubicBezTo>
                        <a:pt x="3052486" y="486113"/>
                        <a:pt x="3036831" y="490301"/>
                        <a:pt x="3020118" y="492876"/>
                      </a:cubicBezTo>
                      <a:cubicBezTo>
                        <a:pt x="3003405" y="495452"/>
                        <a:pt x="2987216" y="496173"/>
                        <a:pt x="2972252" y="495271"/>
                      </a:cubicBezTo>
                      <a:lnTo>
                        <a:pt x="2959551" y="492969"/>
                      </a:lnTo>
                      <a:lnTo>
                        <a:pt x="2947001" y="512894"/>
                      </a:lnTo>
                      <a:lnTo>
                        <a:pt x="2926767" y="532889"/>
                      </a:lnTo>
                      <a:lnTo>
                        <a:pt x="2940729" y="532191"/>
                      </a:lnTo>
                      <a:lnTo>
                        <a:pt x="2948854" y="533663"/>
                      </a:lnTo>
                      <a:lnTo>
                        <a:pt x="2951249" y="527792"/>
                      </a:lnTo>
                      <a:lnTo>
                        <a:pt x="2961853" y="536019"/>
                      </a:lnTo>
                      <a:lnTo>
                        <a:pt x="2981250" y="539534"/>
                      </a:lnTo>
                      <a:lnTo>
                        <a:pt x="3006882" y="553412"/>
                      </a:lnTo>
                      <a:lnTo>
                        <a:pt x="2990767" y="570075"/>
                      </a:lnTo>
                      <a:lnTo>
                        <a:pt x="2997327" y="579786"/>
                      </a:lnTo>
                      <a:lnTo>
                        <a:pt x="3007473" y="606362"/>
                      </a:lnTo>
                      <a:lnTo>
                        <a:pt x="3012461" y="593302"/>
                      </a:lnTo>
                      <a:cubicBezTo>
                        <a:pt x="3019316" y="579969"/>
                        <a:pt x="3027163" y="568411"/>
                        <a:pt x="3035508" y="559175"/>
                      </a:cubicBezTo>
                      <a:lnTo>
                        <a:pt x="3058538" y="541308"/>
                      </a:lnTo>
                      <a:lnTo>
                        <a:pt x="3069549" y="568296"/>
                      </a:lnTo>
                      <a:cubicBezTo>
                        <a:pt x="3072158" y="580467"/>
                        <a:pt x="3073175" y="594401"/>
                        <a:pt x="3072445" y="609375"/>
                      </a:cubicBezTo>
                      <a:lnTo>
                        <a:pt x="3068449" y="634321"/>
                      </a:lnTo>
                      <a:lnTo>
                        <a:pt x="3101277" y="607639"/>
                      </a:lnTo>
                      <a:cubicBezTo>
                        <a:pt x="3113880" y="599521"/>
                        <a:pt x="3126456" y="593435"/>
                        <a:pt x="3138301" y="589609"/>
                      </a:cubicBezTo>
                      <a:lnTo>
                        <a:pt x="3157443" y="586985"/>
                      </a:lnTo>
                      <a:lnTo>
                        <a:pt x="3135583" y="567153"/>
                      </a:lnTo>
                      <a:cubicBezTo>
                        <a:pt x="3113003" y="541975"/>
                        <a:pt x="3097783" y="514497"/>
                        <a:pt x="3091428" y="490425"/>
                      </a:cubicBezTo>
                      <a:close/>
                      <a:moveTo>
                        <a:pt x="2349014" y="430020"/>
                      </a:moveTo>
                      <a:lnTo>
                        <a:pt x="2324643" y="439326"/>
                      </a:lnTo>
                      <a:lnTo>
                        <a:pt x="2290836" y="444742"/>
                      </a:lnTo>
                      <a:lnTo>
                        <a:pt x="2287570" y="448760"/>
                      </a:lnTo>
                      <a:cubicBezTo>
                        <a:pt x="2275613" y="460717"/>
                        <a:pt x="2262981" y="470869"/>
                        <a:pt x="2250379" y="478988"/>
                      </a:cubicBezTo>
                      <a:lnTo>
                        <a:pt x="2238773" y="484640"/>
                      </a:lnTo>
                      <a:lnTo>
                        <a:pt x="2240429" y="508129"/>
                      </a:lnTo>
                      <a:lnTo>
                        <a:pt x="2235928" y="536218"/>
                      </a:lnTo>
                      <a:lnTo>
                        <a:pt x="2246778" y="527401"/>
                      </a:lnTo>
                      <a:cubicBezTo>
                        <a:pt x="2259380" y="519282"/>
                        <a:pt x="2271956" y="513196"/>
                        <a:pt x="2283801" y="509370"/>
                      </a:cubicBezTo>
                      <a:lnTo>
                        <a:pt x="2312679" y="505411"/>
                      </a:lnTo>
                      <a:lnTo>
                        <a:pt x="2308720" y="534288"/>
                      </a:lnTo>
                      <a:cubicBezTo>
                        <a:pt x="2304893" y="546134"/>
                        <a:pt x="2298808" y="558710"/>
                        <a:pt x="2290690" y="571313"/>
                      </a:cubicBezTo>
                      <a:lnTo>
                        <a:pt x="2274755" y="590919"/>
                      </a:lnTo>
                      <a:lnTo>
                        <a:pt x="2316526" y="584226"/>
                      </a:lnTo>
                      <a:lnTo>
                        <a:pt x="2354481" y="586902"/>
                      </a:lnTo>
                      <a:lnTo>
                        <a:pt x="2355452" y="582370"/>
                      </a:lnTo>
                      <a:lnTo>
                        <a:pt x="2370139" y="557194"/>
                      </a:lnTo>
                      <a:lnTo>
                        <a:pt x="2390435" y="578114"/>
                      </a:lnTo>
                      <a:cubicBezTo>
                        <a:pt x="2397402" y="588430"/>
                        <a:pt x="2403550" y="600975"/>
                        <a:pt x="2408468" y="615137"/>
                      </a:cubicBezTo>
                      <a:lnTo>
                        <a:pt x="2414787" y="642874"/>
                      </a:lnTo>
                      <a:lnTo>
                        <a:pt x="2421556" y="630642"/>
                      </a:lnTo>
                      <a:cubicBezTo>
                        <a:pt x="2430213" y="618403"/>
                        <a:pt x="2439606" y="608060"/>
                        <a:pt x="2449164" y="600085"/>
                      </a:cubicBezTo>
                      <a:lnTo>
                        <a:pt x="2466310" y="590289"/>
                      </a:lnTo>
                      <a:lnTo>
                        <a:pt x="2446424" y="582146"/>
                      </a:lnTo>
                      <a:lnTo>
                        <a:pt x="2429781" y="567965"/>
                      </a:lnTo>
                      <a:lnTo>
                        <a:pt x="2408131" y="563980"/>
                      </a:lnTo>
                      <a:lnTo>
                        <a:pt x="2420927" y="537792"/>
                      </a:lnTo>
                      <a:lnTo>
                        <a:pt x="2420957" y="537761"/>
                      </a:lnTo>
                      <a:lnTo>
                        <a:pt x="2420467" y="530678"/>
                      </a:lnTo>
                      <a:cubicBezTo>
                        <a:pt x="2421797" y="518301"/>
                        <a:pt x="2425192" y="504749"/>
                        <a:pt x="2430571" y="490755"/>
                      </a:cubicBezTo>
                      <a:lnTo>
                        <a:pt x="2432234" y="487538"/>
                      </a:lnTo>
                      <a:lnTo>
                        <a:pt x="2415628" y="473082"/>
                      </a:lnTo>
                      <a:lnTo>
                        <a:pt x="2415606" y="473046"/>
                      </a:lnTo>
                      <a:lnTo>
                        <a:pt x="2408638" y="471686"/>
                      </a:lnTo>
                      <a:cubicBezTo>
                        <a:pt x="2397027" y="467197"/>
                        <a:pt x="2384815" y="460411"/>
                        <a:pt x="2372691" y="451594"/>
                      </a:cubicBezTo>
                      <a:close/>
                      <a:moveTo>
                        <a:pt x="2174041" y="350559"/>
                      </a:moveTo>
                      <a:lnTo>
                        <a:pt x="2180082" y="366379"/>
                      </a:lnTo>
                      <a:lnTo>
                        <a:pt x="2184451" y="354935"/>
                      </a:lnTo>
                      <a:close/>
                      <a:moveTo>
                        <a:pt x="2521026" y="274612"/>
                      </a:moveTo>
                      <a:lnTo>
                        <a:pt x="2521813" y="291529"/>
                      </a:lnTo>
                      <a:lnTo>
                        <a:pt x="2529544" y="282027"/>
                      </a:lnTo>
                      <a:close/>
                      <a:moveTo>
                        <a:pt x="2597433" y="0"/>
                      </a:moveTo>
                      <a:lnTo>
                        <a:pt x="2613715" y="24176"/>
                      </a:lnTo>
                      <a:cubicBezTo>
                        <a:pt x="2618751" y="35561"/>
                        <a:pt x="2622587" y="48994"/>
                        <a:pt x="2624926" y="63803"/>
                      </a:cubicBezTo>
                      <a:lnTo>
                        <a:pt x="2626247" y="92218"/>
                      </a:lnTo>
                      <a:lnTo>
                        <a:pt x="2635070" y="81375"/>
                      </a:lnTo>
                      <a:cubicBezTo>
                        <a:pt x="2645753" y="70858"/>
                        <a:pt x="2656824" y="62335"/>
                        <a:pt x="2667640" y="56174"/>
                      </a:cubicBezTo>
                      <a:lnTo>
                        <a:pt x="2695104" y="46411"/>
                      </a:lnTo>
                      <a:lnTo>
                        <a:pt x="2697117" y="75489"/>
                      </a:lnTo>
                      <a:cubicBezTo>
                        <a:pt x="2695786" y="87867"/>
                        <a:pt x="2692391" y="101418"/>
                        <a:pt x="2687013" y="115412"/>
                      </a:cubicBezTo>
                      <a:lnTo>
                        <a:pt x="2675410" y="137855"/>
                      </a:lnTo>
                      <a:lnTo>
                        <a:pt x="2714939" y="122787"/>
                      </a:lnTo>
                      <a:cubicBezTo>
                        <a:pt x="2729450" y="119020"/>
                        <a:pt x="2743298" y="117174"/>
                        <a:pt x="2755746" y="117247"/>
                      </a:cubicBezTo>
                      <a:lnTo>
                        <a:pt x="2784412" y="122524"/>
                      </a:lnTo>
                      <a:lnTo>
                        <a:pt x="2771616" y="148713"/>
                      </a:lnTo>
                      <a:cubicBezTo>
                        <a:pt x="2756933" y="168819"/>
                        <a:pt x="2732753" y="188870"/>
                        <a:pt x="2702556" y="204100"/>
                      </a:cubicBezTo>
                      <a:cubicBezTo>
                        <a:pt x="2687457" y="211714"/>
                        <a:pt x="2672284" y="217403"/>
                        <a:pt x="2657774" y="221170"/>
                      </a:cubicBezTo>
                      <a:lnTo>
                        <a:pt x="2644982" y="222905"/>
                      </a:lnTo>
                      <a:lnTo>
                        <a:pt x="2639205" y="245734"/>
                      </a:lnTo>
                      <a:lnTo>
                        <a:pt x="2626140" y="271003"/>
                      </a:lnTo>
                      <a:lnTo>
                        <a:pt x="2639203" y="266024"/>
                      </a:lnTo>
                      <a:cubicBezTo>
                        <a:pt x="2653715" y="262258"/>
                        <a:pt x="2667562" y="260412"/>
                        <a:pt x="2680010" y="260485"/>
                      </a:cubicBezTo>
                      <a:lnTo>
                        <a:pt x="2708677" y="265762"/>
                      </a:lnTo>
                      <a:lnTo>
                        <a:pt x="2695880" y="291951"/>
                      </a:lnTo>
                      <a:lnTo>
                        <a:pt x="2668815" y="319780"/>
                      </a:lnTo>
                      <a:lnTo>
                        <a:pt x="2679979" y="321835"/>
                      </a:lnTo>
                      <a:lnTo>
                        <a:pt x="2671483" y="339220"/>
                      </a:lnTo>
                      <a:lnTo>
                        <a:pt x="2687667" y="341823"/>
                      </a:lnTo>
                      <a:cubicBezTo>
                        <a:pt x="2702116" y="345816"/>
                        <a:pt x="2715032" y="351142"/>
                        <a:pt x="2725776" y="357429"/>
                      </a:cubicBezTo>
                      <a:lnTo>
                        <a:pt x="2747963" y="376332"/>
                      </a:lnTo>
                      <a:lnTo>
                        <a:pt x="2723787" y="392613"/>
                      </a:lnTo>
                      <a:cubicBezTo>
                        <a:pt x="2701018" y="402685"/>
                        <a:pt x="2670053" y="407959"/>
                        <a:pt x="2636286" y="406050"/>
                      </a:cubicBezTo>
                      <a:lnTo>
                        <a:pt x="2602481" y="400615"/>
                      </a:lnTo>
                      <a:lnTo>
                        <a:pt x="2598122" y="403409"/>
                      </a:lnTo>
                      <a:cubicBezTo>
                        <a:pt x="2583024" y="411024"/>
                        <a:pt x="2567850" y="416713"/>
                        <a:pt x="2553339" y="420480"/>
                      </a:cubicBezTo>
                      <a:lnTo>
                        <a:pt x="2540549" y="422216"/>
                      </a:lnTo>
                      <a:lnTo>
                        <a:pt x="2534771" y="445044"/>
                      </a:lnTo>
                      <a:lnTo>
                        <a:pt x="2521707" y="470314"/>
                      </a:lnTo>
                      <a:lnTo>
                        <a:pt x="2534770" y="465335"/>
                      </a:lnTo>
                      <a:cubicBezTo>
                        <a:pt x="2549280" y="461568"/>
                        <a:pt x="2563129" y="459722"/>
                        <a:pt x="2575576" y="459795"/>
                      </a:cubicBezTo>
                      <a:lnTo>
                        <a:pt x="2604242" y="465073"/>
                      </a:lnTo>
                      <a:lnTo>
                        <a:pt x="2600482" y="472769"/>
                      </a:lnTo>
                      <a:lnTo>
                        <a:pt x="2620354" y="483805"/>
                      </a:lnTo>
                      <a:cubicBezTo>
                        <a:pt x="2630009" y="491663"/>
                        <a:pt x="2639526" y="501891"/>
                        <a:pt x="2648332" y="514024"/>
                      </a:cubicBezTo>
                      <a:lnTo>
                        <a:pt x="2662409" y="538743"/>
                      </a:lnTo>
                      <a:lnTo>
                        <a:pt x="2665348" y="525076"/>
                      </a:lnTo>
                      <a:cubicBezTo>
                        <a:pt x="2670092" y="510855"/>
                        <a:pt x="2676087" y="498236"/>
                        <a:pt x="2682929" y="487836"/>
                      </a:cubicBezTo>
                      <a:lnTo>
                        <a:pt x="2702968" y="466670"/>
                      </a:lnTo>
                      <a:lnTo>
                        <a:pt x="2717961" y="491666"/>
                      </a:lnTo>
                      <a:cubicBezTo>
                        <a:pt x="2722393" y="503297"/>
                        <a:pt x="2725521" y="516915"/>
                        <a:pt x="2727081" y="531824"/>
                      </a:cubicBezTo>
                      <a:lnTo>
                        <a:pt x="2726931" y="557088"/>
                      </a:lnTo>
                      <a:lnTo>
                        <a:pt x="2741182" y="541336"/>
                      </a:lnTo>
                      <a:lnTo>
                        <a:pt x="2748986" y="512887"/>
                      </a:lnTo>
                      <a:cubicBezTo>
                        <a:pt x="2755112" y="497126"/>
                        <a:pt x="2762581" y="482746"/>
                        <a:pt x="2770845" y="470237"/>
                      </a:cubicBezTo>
                      <a:lnTo>
                        <a:pt x="2783208" y="455644"/>
                      </a:lnTo>
                      <a:lnTo>
                        <a:pt x="2767115" y="427385"/>
                      </a:lnTo>
                      <a:cubicBezTo>
                        <a:pt x="2753488" y="396431"/>
                        <a:pt x="2747571" y="365582"/>
                        <a:pt x="2749019" y="340728"/>
                      </a:cubicBezTo>
                      <a:lnTo>
                        <a:pt x="2755790" y="312377"/>
                      </a:lnTo>
                      <a:lnTo>
                        <a:pt x="2781272" y="326528"/>
                      </a:lnTo>
                      <a:cubicBezTo>
                        <a:pt x="2790927" y="334385"/>
                        <a:pt x="2800444" y="344613"/>
                        <a:pt x="2809250" y="356746"/>
                      </a:cubicBezTo>
                      <a:lnTo>
                        <a:pt x="2823327" y="381467"/>
                      </a:lnTo>
                      <a:lnTo>
                        <a:pt x="2826266" y="367799"/>
                      </a:lnTo>
                      <a:cubicBezTo>
                        <a:pt x="2831010" y="353578"/>
                        <a:pt x="2837006" y="340959"/>
                        <a:pt x="2843847" y="330559"/>
                      </a:cubicBezTo>
                      <a:lnTo>
                        <a:pt x="2863886" y="309393"/>
                      </a:lnTo>
                      <a:lnTo>
                        <a:pt x="2878879" y="334388"/>
                      </a:lnTo>
                      <a:cubicBezTo>
                        <a:pt x="2883311" y="346021"/>
                        <a:pt x="2886439" y="359637"/>
                        <a:pt x="2887999" y="374547"/>
                      </a:cubicBezTo>
                      <a:lnTo>
                        <a:pt x="2887849" y="399811"/>
                      </a:lnTo>
                      <a:lnTo>
                        <a:pt x="2902100" y="384058"/>
                      </a:lnTo>
                      <a:lnTo>
                        <a:pt x="2909904" y="355611"/>
                      </a:lnTo>
                      <a:cubicBezTo>
                        <a:pt x="2922155" y="324087"/>
                        <a:pt x="2939784" y="298089"/>
                        <a:pt x="2958384" y="281539"/>
                      </a:cubicBezTo>
                      <a:lnTo>
                        <a:pt x="2983219" y="266281"/>
                      </a:lnTo>
                      <a:lnTo>
                        <a:pt x="2991231" y="294306"/>
                      </a:lnTo>
                      <a:cubicBezTo>
                        <a:pt x="2992502" y="306688"/>
                        <a:pt x="2991998" y="320650"/>
                        <a:pt x="2989646" y="335456"/>
                      </a:cubicBezTo>
                      <a:lnTo>
                        <a:pt x="2982121" y="362889"/>
                      </a:lnTo>
                      <a:lnTo>
                        <a:pt x="2993864" y="355303"/>
                      </a:lnTo>
                      <a:cubicBezTo>
                        <a:pt x="3007274" y="348602"/>
                        <a:pt x="3020436" y="343919"/>
                        <a:pt x="3032628" y="341402"/>
                      </a:cubicBezTo>
                      <a:lnTo>
                        <a:pt x="3061764" y="340605"/>
                      </a:lnTo>
                      <a:lnTo>
                        <a:pt x="3054691" y="368881"/>
                      </a:lnTo>
                      <a:cubicBezTo>
                        <a:pt x="3049600" y="380241"/>
                        <a:pt x="3042183" y="392080"/>
                        <a:pt x="3032744" y="403727"/>
                      </a:cubicBezTo>
                      <a:lnTo>
                        <a:pt x="3014773" y="421485"/>
                      </a:lnTo>
                      <a:lnTo>
                        <a:pt x="3057024" y="419371"/>
                      </a:lnTo>
                      <a:cubicBezTo>
                        <a:pt x="3071989" y="420273"/>
                        <a:pt x="3085729" y="422799"/>
                        <a:pt x="3097545" y="426714"/>
                      </a:cubicBezTo>
                      <a:lnTo>
                        <a:pt x="3123177" y="440592"/>
                      </a:lnTo>
                      <a:lnTo>
                        <a:pt x="3102914" y="461544"/>
                      </a:lnTo>
                      <a:lnTo>
                        <a:pt x="3099432" y="463379"/>
                      </a:lnTo>
                      <a:lnTo>
                        <a:pt x="3117665" y="466896"/>
                      </a:lnTo>
                      <a:cubicBezTo>
                        <a:pt x="3129284" y="471361"/>
                        <a:pt x="3141510" y="478120"/>
                        <a:pt x="3153654" y="486912"/>
                      </a:cubicBezTo>
                      <a:lnTo>
                        <a:pt x="3174722" y="506026"/>
                      </a:lnTo>
                      <a:lnTo>
                        <a:pt x="3173263" y="492123"/>
                      </a:lnTo>
                      <a:cubicBezTo>
                        <a:pt x="3173349" y="477132"/>
                        <a:pt x="3175122" y="463273"/>
                        <a:pt x="3178388" y="451261"/>
                      </a:cubicBezTo>
                      <a:lnTo>
                        <a:pt x="3190848" y="424912"/>
                      </a:lnTo>
                      <a:lnTo>
                        <a:pt x="3212873" y="444004"/>
                      </a:lnTo>
                      <a:cubicBezTo>
                        <a:pt x="3220704" y="453680"/>
                        <a:pt x="3227913" y="465647"/>
                        <a:pt x="3234034" y="479332"/>
                      </a:cubicBezTo>
                      <a:lnTo>
                        <a:pt x="3241751" y="503389"/>
                      </a:lnTo>
                      <a:lnTo>
                        <a:pt x="3250394" y="483985"/>
                      </a:lnTo>
                      <a:lnTo>
                        <a:pt x="3248961" y="454521"/>
                      </a:lnTo>
                      <a:cubicBezTo>
                        <a:pt x="3250798" y="420750"/>
                        <a:pt x="3259466" y="390559"/>
                        <a:pt x="3271993" y="369044"/>
                      </a:cubicBezTo>
                      <a:lnTo>
                        <a:pt x="3290849" y="346817"/>
                      </a:lnTo>
                      <a:lnTo>
                        <a:pt x="3307182" y="370958"/>
                      </a:lnTo>
                      <a:cubicBezTo>
                        <a:pt x="3312242" y="382331"/>
                        <a:pt x="3316107" y="395756"/>
                        <a:pt x="3318478" y="410560"/>
                      </a:cubicBezTo>
                      <a:lnTo>
                        <a:pt x="3319860" y="438973"/>
                      </a:lnTo>
                      <a:lnTo>
                        <a:pt x="3328659" y="428111"/>
                      </a:lnTo>
                      <a:cubicBezTo>
                        <a:pt x="3339320" y="417570"/>
                        <a:pt x="3350372" y="409025"/>
                        <a:pt x="3361176" y="402841"/>
                      </a:cubicBezTo>
                      <a:lnTo>
                        <a:pt x="3388619" y="393019"/>
                      </a:lnTo>
                      <a:lnTo>
                        <a:pt x="3390693" y="422093"/>
                      </a:lnTo>
                      <a:cubicBezTo>
                        <a:pt x="3389388" y="434472"/>
                        <a:pt x="3386022" y="448031"/>
                        <a:pt x="3380674" y="462037"/>
                      </a:cubicBezTo>
                      <a:lnTo>
                        <a:pt x="3369120" y="484504"/>
                      </a:lnTo>
                      <a:lnTo>
                        <a:pt x="3408617" y="469352"/>
                      </a:lnTo>
                      <a:cubicBezTo>
                        <a:pt x="3423120" y="465554"/>
                        <a:pt x="3436963" y="463680"/>
                        <a:pt x="3449412" y="463726"/>
                      </a:cubicBezTo>
                      <a:lnTo>
                        <a:pt x="3478090" y="468941"/>
                      </a:lnTo>
                      <a:lnTo>
                        <a:pt x="3465349" y="495157"/>
                      </a:lnTo>
                      <a:cubicBezTo>
                        <a:pt x="3450709" y="515295"/>
                        <a:pt x="3426572" y="535397"/>
                        <a:pt x="3396408" y="550691"/>
                      </a:cubicBezTo>
                      <a:cubicBezTo>
                        <a:pt x="3381325" y="558338"/>
                        <a:pt x="3366163" y="564059"/>
                        <a:pt x="3351660" y="567857"/>
                      </a:cubicBezTo>
                      <a:lnTo>
                        <a:pt x="3338874" y="569620"/>
                      </a:lnTo>
                      <a:lnTo>
                        <a:pt x="3333146" y="592461"/>
                      </a:lnTo>
                      <a:lnTo>
                        <a:pt x="3320135" y="617758"/>
                      </a:lnTo>
                      <a:lnTo>
                        <a:pt x="3333187" y="612751"/>
                      </a:lnTo>
                      <a:cubicBezTo>
                        <a:pt x="3347690" y="608953"/>
                        <a:pt x="3361534" y="607078"/>
                        <a:pt x="3373983" y="607124"/>
                      </a:cubicBezTo>
                      <a:lnTo>
                        <a:pt x="3402659" y="612341"/>
                      </a:lnTo>
                      <a:lnTo>
                        <a:pt x="3389919" y="638556"/>
                      </a:lnTo>
                      <a:lnTo>
                        <a:pt x="3362914" y="666442"/>
                      </a:lnTo>
                      <a:lnTo>
                        <a:pt x="3374081" y="668473"/>
                      </a:lnTo>
                      <a:lnTo>
                        <a:pt x="3365622" y="685877"/>
                      </a:lnTo>
                      <a:lnTo>
                        <a:pt x="3381812" y="688445"/>
                      </a:lnTo>
                      <a:lnTo>
                        <a:pt x="3401073" y="696285"/>
                      </a:lnTo>
                      <a:lnTo>
                        <a:pt x="3390375" y="670840"/>
                      </a:lnTo>
                      <a:lnTo>
                        <a:pt x="3419294" y="667190"/>
                      </a:lnTo>
                      <a:lnTo>
                        <a:pt x="3428984" y="669067"/>
                      </a:lnTo>
                      <a:lnTo>
                        <a:pt x="3429514" y="667938"/>
                      </a:lnTo>
                      <a:lnTo>
                        <a:pt x="3449511" y="646733"/>
                      </a:lnTo>
                      <a:lnTo>
                        <a:pt x="3464554" y="671699"/>
                      </a:lnTo>
                      <a:lnTo>
                        <a:pt x="3465955" y="677812"/>
                      </a:lnTo>
                      <a:lnTo>
                        <a:pt x="3485690" y="686640"/>
                      </a:lnTo>
                      <a:lnTo>
                        <a:pt x="3479981" y="673879"/>
                      </a:lnTo>
                      <a:cubicBezTo>
                        <a:pt x="3475400" y="659605"/>
                        <a:pt x="3472777" y="645882"/>
                        <a:pt x="3472146" y="633450"/>
                      </a:cubicBezTo>
                      <a:lnTo>
                        <a:pt x="3475797" y="604532"/>
                      </a:lnTo>
                      <a:lnTo>
                        <a:pt x="3502666" y="615830"/>
                      </a:lnTo>
                      <a:cubicBezTo>
                        <a:pt x="3513118" y="622592"/>
                        <a:pt x="3523689" y="631725"/>
                        <a:pt x="3533761" y="642829"/>
                      </a:cubicBezTo>
                      <a:lnTo>
                        <a:pt x="3548575" y="663294"/>
                      </a:lnTo>
                      <a:lnTo>
                        <a:pt x="3550758" y="642164"/>
                      </a:lnTo>
                      <a:lnTo>
                        <a:pt x="3540236" y="614607"/>
                      </a:lnTo>
                      <a:cubicBezTo>
                        <a:pt x="3531482" y="581939"/>
                        <a:pt x="3530333" y="550548"/>
                        <a:pt x="3535551" y="526205"/>
                      </a:cubicBezTo>
                      <a:lnTo>
                        <a:pt x="3546562" y="499217"/>
                      </a:lnTo>
                      <a:lnTo>
                        <a:pt x="3569591" y="517084"/>
                      </a:lnTo>
                      <a:cubicBezTo>
                        <a:pt x="3577936" y="526320"/>
                        <a:pt x="3585784" y="537879"/>
                        <a:pt x="3592640" y="551211"/>
                      </a:cubicBezTo>
                      <a:lnTo>
                        <a:pt x="3602786" y="577787"/>
                      </a:lnTo>
                      <a:lnTo>
                        <a:pt x="3607773" y="564726"/>
                      </a:lnTo>
                      <a:cubicBezTo>
                        <a:pt x="3614628" y="551395"/>
                        <a:pt x="3622476" y="539836"/>
                        <a:pt x="3630821" y="530600"/>
                      </a:cubicBezTo>
                      <a:lnTo>
                        <a:pt x="3653851" y="512733"/>
                      </a:lnTo>
                      <a:lnTo>
                        <a:pt x="3664861" y="539720"/>
                      </a:lnTo>
                      <a:cubicBezTo>
                        <a:pt x="3667470" y="551892"/>
                        <a:pt x="3668487" y="565825"/>
                        <a:pt x="3667758" y="580800"/>
                      </a:cubicBezTo>
                      <a:lnTo>
                        <a:pt x="3663762" y="605746"/>
                      </a:lnTo>
                      <a:lnTo>
                        <a:pt x="3696590" y="579064"/>
                      </a:lnTo>
                      <a:cubicBezTo>
                        <a:pt x="3709193" y="570946"/>
                        <a:pt x="3721768" y="564860"/>
                        <a:pt x="3733614" y="561034"/>
                      </a:cubicBezTo>
                      <a:lnTo>
                        <a:pt x="3762492" y="557075"/>
                      </a:lnTo>
                      <a:lnTo>
                        <a:pt x="3758533" y="585952"/>
                      </a:lnTo>
                      <a:cubicBezTo>
                        <a:pt x="3750879" y="609643"/>
                        <a:pt x="3734189" y="636254"/>
                        <a:pt x="3710274" y="660169"/>
                      </a:cubicBezTo>
                      <a:cubicBezTo>
                        <a:pt x="3698317" y="672126"/>
                        <a:pt x="3685686" y="682278"/>
                        <a:pt x="3673082" y="690396"/>
                      </a:cubicBezTo>
                      <a:lnTo>
                        <a:pt x="3661478" y="696047"/>
                      </a:lnTo>
                      <a:lnTo>
                        <a:pt x="3663134" y="719537"/>
                      </a:lnTo>
                      <a:lnTo>
                        <a:pt x="3658634" y="747625"/>
                      </a:lnTo>
                      <a:lnTo>
                        <a:pt x="3669483" y="738807"/>
                      </a:lnTo>
                      <a:cubicBezTo>
                        <a:pt x="3682086" y="730689"/>
                        <a:pt x="3694661" y="724602"/>
                        <a:pt x="3706507" y="720777"/>
                      </a:cubicBezTo>
                      <a:lnTo>
                        <a:pt x="3735385" y="716818"/>
                      </a:lnTo>
                      <a:lnTo>
                        <a:pt x="3731426" y="745695"/>
                      </a:lnTo>
                      <a:lnTo>
                        <a:pt x="3714429" y="780597"/>
                      </a:lnTo>
                      <a:lnTo>
                        <a:pt x="3725674" y="779055"/>
                      </a:lnTo>
                      <a:lnTo>
                        <a:pt x="3723045" y="798227"/>
                      </a:lnTo>
                      <a:lnTo>
                        <a:pt x="3739231" y="795633"/>
                      </a:lnTo>
                      <a:cubicBezTo>
                        <a:pt x="3754205" y="794904"/>
                        <a:pt x="3768139" y="795921"/>
                        <a:pt x="3780311" y="798530"/>
                      </a:cubicBezTo>
                      <a:lnTo>
                        <a:pt x="3807299" y="809540"/>
                      </a:lnTo>
                      <a:lnTo>
                        <a:pt x="3789431" y="832570"/>
                      </a:lnTo>
                      <a:lnTo>
                        <a:pt x="3777638" y="840535"/>
                      </a:lnTo>
                      <a:lnTo>
                        <a:pt x="3774926" y="879027"/>
                      </a:lnTo>
                      <a:lnTo>
                        <a:pt x="3767470" y="903167"/>
                      </a:lnTo>
                      <a:lnTo>
                        <a:pt x="3790595" y="889250"/>
                      </a:lnTo>
                      <a:lnTo>
                        <a:pt x="3801375" y="867241"/>
                      </a:lnTo>
                      <a:cubicBezTo>
                        <a:pt x="3822227" y="840614"/>
                        <a:pt x="3846627" y="820832"/>
                        <a:pt x="3869221" y="810374"/>
                      </a:cubicBezTo>
                      <a:lnTo>
                        <a:pt x="3897409" y="802957"/>
                      </a:lnTo>
                      <a:lnTo>
                        <a:pt x="3896966" y="832101"/>
                      </a:lnTo>
                      <a:cubicBezTo>
                        <a:pt x="3894598" y="844322"/>
                        <a:pt x="3890075" y="857540"/>
                        <a:pt x="3883538" y="871032"/>
                      </a:cubicBezTo>
                      <a:lnTo>
                        <a:pt x="3868394" y="895113"/>
                      </a:lnTo>
                      <a:lnTo>
                        <a:pt x="3881829" y="891250"/>
                      </a:lnTo>
                      <a:cubicBezTo>
                        <a:pt x="3896606" y="888718"/>
                        <a:pt x="3910560" y="888044"/>
                        <a:pt x="3922958" y="889164"/>
                      </a:cubicBezTo>
                      <a:lnTo>
                        <a:pt x="3951078" y="896835"/>
                      </a:lnTo>
                      <a:lnTo>
                        <a:pt x="3936123" y="921854"/>
                      </a:lnTo>
                      <a:cubicBezTo>
                        <a:pt x="3927962" y="931253"/>
                        <a:pt x="3917436" y="940440"/>
                        <a:pt x="3905029" y="948855"/>
                      </a:cubicBezTo>
                      <a:lnTo>
                        <a:pt x="3882687" y="960651"/>
                      </a:lnTo>
                      <a:lnTo>
                        <a:pt x="3923741" y="970858"/>
                      </a:lnTo>
                      <a:cubicBezTo>
                        <a:pt x="3937805" y="976053"/>
                        <a:pt x="3950226" y="982447"/>
                        <a:pt x="3960402" y="989616"/>
                      </a:cubicBezTo>
                      <a:lnTo>
                        <a:pt x="3980921" y="1010319"/>
                      </a:lnTo>
                      <a:lnTo>
                        <a:pt x="3955459" y="1024508"/>
                      </a:lnTo>
                      <a:lnTo>
                        <a:pt x="3931354" y="1029181"/>
                      </a:lnTo>
                      <a:lnTo>
                        <a:pt x="3942365" y="1067785"/>
                      </a:lnTo>
                      <a:lnTo>
                        <a:pt x="3943747" y="1096199"/>
                      </a:lnTo>
                      <a:lnTo>
                        <a:pt x="3952546" y="1085336"/>
                      </a:lnTo>
                      <a:cubicBezTo>
                        <a:pt x="3963207" y="1074796"/>
                        <a:pt x="3974260" y="1066250"/>
                        <a:pt x="3985063" y="1060066"/>
                      </a:cubicBezTo>
                      <a:lnTo>
                        <a:pt x="4012506" y="1050244"/>
                      </a:lnTo>
                      <a:lnTo>
                        <a:pt x="4014580" y="1079318"/>
                      </a:lnTo>
                      <a:cubicBezTo>
                        <a:pt x="4013275" y="1091698"/>
                        <a:pt x="4009910" y="1105257"/>
                        <a:pt x="4004562" y="1119262"/>
                      </a:cubicBezTo>
                      <a:lnTo>
                        <a:pt x="3993007" y="1141730"/>
                      </a:lnTo>
                      <a:lnTo>
                        <a:pt x="4032504" y="1126577"/>
                      </a:lnTo>
                      <a:cubicBezTo>
                        <a:pt x="4047007" y="1122779"/>
                        <a:pt x="4060851" y="1120904"/>
                        <a:pt x="4073299" y="1120951"/>
                      </a:cubicBezTo>
                      <a:lnTo>
                        <a:pt x="4101976" y="1126166"/>
                      </a:lnTo>
                      <a:lnTo>
                        <a:pt x="4089236" y="1152382"/>
                      </a:lnTo>
                      <a:cubicBezTo>
                        <a:pt x="4074596" y="1172520"/>
                        <a:pt x="4050460" y="1192622"/>
                        <a:pt x="4020295" y="1207916"/>
                      </a:cubicBezTo>
                      <a:cubicBezTo>
                        <a:pt x="4005213" y="1215564"/>
                        <a:pt x="3990051" y="1221284"/>
                        <a:pt x="3975548" y="1225083"/>
                      </a:cubicBezTo>
                      <a:lnTo>
                        <a:pt x="3962761" y="1226845"/>
                      </a:lnTo>
                      <a:lnTo>
                        <a:pt x="3957034" y="1249686"/>
                      </a:lnTo>
                      <a:lnTo>
                        <a:pt x="3944023" y="1274984"/>
                      </a:lnTo>
                      <a:lnTo>
                        <a:pt x="3957075" y="1269976"/>
                      </a:lnTo>
                      <a:cubicBezTo>
                        <a:pt x="3971578" y="1266178"/>
                        <a:pt x="3985421" y="1264304"/>
                        <a:pt x="3997870" y="1264350"/>
                      </a:cubicBezTo>
                      <a:lnTo>
                        <a:pt x="4026548" y="1269566"/>
                      </a:lnTo>
                      <a:lnTo>
                        <a:pt x="4013806" y="1295782"/>
                      </a:lnTo>
                      <a:lnTo>
                        <a:pt x="3986801" y="1323668"/>
                      </a:lnTo>
                      <a:lnTo>
                        <a:pt x="3997968" y="1325699"/>
                      </a:lnTo>
                      <a:lnTo>
                        <a:pt x="3989510" y="1343103"/>
                      </a:lnTo>
                      <a:lnTo>
                        <a:pt x="4005700" y="1345671"/>
                      </a:lnTo>
                      <a:cubicBezTo>
                        <a:pt x="4020159" y="1349633"/>
                        <a:pt x="4033086" y="1354931"/>
                        <a:pt x="4043842" y="1361196"/>
                      </a:cubicBezTo>
                      <a:lnTo>
                        <a:pt x="4066070" y="1380052"/>
                      </a:lnTo>
                      <a:lnTo>
                        <a:pt x="4041928" y="1396384"/>
                      </a:lnTo>
                      <a:cubicBezTo>
                        <a:pt x="4030555" y="1401444"/>
                        <a:pt x="4017129" y="1405309"/>
                        <a:pt x="4002326" y="1407680"/>
                      </a:cubicBezTo>
                      <a:lnTo>
                        <a:pt x="4002005" y="1407695"/>
                      </a:lnTo>
                      <a:lnTo>
                        <a:pt x="4004459" y="1413854"/>
                      </a:lnTo>
                      <a:cubicBezTo>
                        <a:pt x="4006965" y="1426047"/>
                        <a:pt x="4007866" y="1439988"/>
                        <a:pt x="4007012" y="1454956"/>
                      </a:cubicBezTo>
                      <a:lnTo>
                        <a:pt x="4002807" y="1479868"/>
                      </a:lnTo>
                      <a:lnTo>
                        <a:pt x="4019402" y="1466610"/>
                      </a:lnTo>
                      <a:lnTo>
                        <a:pt x="4031673" y="1439782"/>
                      </a:lnTo>
                      <a:cubicBezTo>
                        <a:pt x="4040250" y="1425209"/>
                        <a:pt x="4049932" y="1412214"/>
                        <a:pt x="4060098" y="1401195"/>
                      </a:cubicBezTo>
                      <a:lnTo>
                        <a:pt x="4074643" y="1388777"/>
                      </a:lnTo>
                      <a:lnTo>
                        <a:pt x="4063297" y="1358300"/>
                      </a:lnTo>
                      <a:cubicBezTo>
                        <a:pt x="4054817" y="1325561"/>
                        <a:pt x="4053930" y="1294162"/>
                        <a:pt x="4059351" y="1269862"/>
                      </a:cubicBezTo>
                      <a:lnTo>
                        <a:pt x="4070586" y="1242967"/>
                      </a:lnTo>
                      <a:lnTo>
                        <a:pt x="4093466" y="1261026"/>
                      </a:lnTo>
                      <a:cubicBezTo>
                        <a:pt x="4101733" y="1270332"/>
                        <a:pt x="4109484" y="1281955"/>
                        <a:pt x="4116228" y="1295345"/>
                      </a:cubicBezTo>
                      <a:lnTo>
                        <a:pt x="4126153" y="1322004"/>
                      </a:lnTo>
                      <a:lnTo>
                        <a:pt x="4131249" y="1308986"/>
                      </a:lnTo>
                      <a:cubicBezTo>
                        <a:pt x="4138215" y="1295711"/>
                        <a:pt x="4146159" y="1284219"/>
                        <a:pt x="4154581" y="1275053"/>
                      </a:cubicBezTo>
                      <a:lnTo>
                        <a:pt x="4177758" y="1257378"/>
                      </a:lnTo>
                      <a:lnTo>
                        <a:pt x="4188544" y="1284458"/>
                      </a:lnTo>
                      <a:cubicBezTo>
                        <a:pt x="4191051" y="1296650"/>
                        <a:pt x="4191951" y="1310592"/>
                        <a:pt x="4191097" y="1325560"/>
                      </a:cubicBezTo>
                      <a:lnTo>
                        <a:pt x="4186892" y="1350472"/>
                      </a:lnTo>
                      <a:lnTo>
                        <a:pt x="4203486" y="1337213"/>
                      </a:lnTo>
                      <a:lnTo>
                        <a:pt x="4215758" y="1310385"/>
                      </a:lnTo>
                      <a:cubicBezTo>
                        <a:pt x="4232912" y="1281239"/>
                        <a:pt x="4254488" y="1258409"/>
                        <a:pt x="4275503" y="1245059"/>
                      </a:cubicBezTo>
                      <a:lnTo>
                        <a:pt x="4302465" y="1233986"/>
                      </a:lnTo>
                      <a:lnTo>
                        <a:pt x="4305874" y="1262934"/>
                      </a:lnTo>
                      <a:cubicBezTo>
                        <a:pt x="4305140" y="1275362"/>
                        <a:pt x="4302401" y="1289060"/>
                        <a:pt x="4297703" y="1303297"/>
                      </a:cubicBezTo>
                      <a:lnTo>
                        <a:pt x="4285869" y="1329166"/>
                      </a:lnTo>
                      <a:lnTo>
                        <a:pt x="4298677" y="1323564"/>
                      </a:lnTo>
                      <a:cubicBezTo>
                        <a:pt x="4312990" y="1319103"/>
                        <a:pt x="4326733" y="1316594"/>
                        <a:pt x="4339171" y="1316067"/>
                      </a:cubicBezTo>
                      <a:lnTo>
                        <a:pt x="4368057" y="1319959"/>
                      </a:lnTo>
                      <a:lnTo>
                        <a:pt x="4356536" y="1346733"/>
                      </a:lnTo>
                      <a:cubicBezTo>
                        <a:pt x="4349686" y="1357128"/>
                        <a:pt x="4340465" y="1367623"/>
                        <a:pt x="4329277" y="1377602"/>
                      </a:cubicBezTo>
                      <a:lnTo>
                        <a:pt x="4308689" y="1392244"/>
                      </a:lnTo>
                      <a:lnTo>
                        <a:pt x="4350731" y="1396942"/>
                      </a:lnTo>
                      <a:cubicBezTo>
                        <a:pt x="4365357" y="1400235"/>
                        <a:pt x="4378513" y="1404935"/>
                        <a:pt x="4389547" y="1410697"/>
                      </a:cubicBezTo>
                      <a:lnTo>
                        <a:pt x="4412618" y="1428511"/>
                      </a:lnTo>
                      <a:lnTo>
                        <a:pt x="4389253" y="1445936"/>
                      </a:lnTo>
                      <a:cubicBezTo>
                        <a:pt x="4366995" y="1457092"/>
                        <a:pt x="4336319" y="1463850"/>
                        <a:pt x="4302500" y="1463567"/>
                      </a:cubicBezTo>
                      <a:cubicBezTo>
                        <a:pt x="4285591" y="1463426"/>
                        <a:pt x="4269496" y="1461538"/>
                        <a:pt x="4254870" y="1458244"/>
                      </a:cubicBezTo>
                      <a:lnTo>
                        <a:pt x="4242705" y="1453934"/>
                      </a:lnTo>
                      <a:lnTo>
                        <a:pt x="4227117" y="1471585"/>
                      </a:lnTo>
                      <a:lnTo>
                        <a:pt x="4203935" y="1488072"/>
                      </a:lnTo>
                      <a:lnTo>
                        <a:pt x="4217828" y="1489625"/>
                      </a:lnTo>
                      <a:cubicBezTo>
                        <a:pt x="4232454" y="1492918"/>
                        <a:pt x="4245610" y="1497617"/>
                        <a:pt x="4256644" y="1503379"/>
                      </a:cubicBezTo>
                      <a:lnTo>
                        <a:pt x="4279716" y="1521194"/>
                      </a:lnTo>
                      <a:lnTo>
                        <a:pt x="4256351" y="1538619"/>
                      </a:lnTo>
                      <a:lnTo>
                        <a:pt x="4219550" y="1550971"/>
                      </a:lnTo>
                      <a:lnTo>
                        <a:pt x="4228533" y="1557908"/>
                      </a:lnTo>
                      <a:lnTo>
                        <a:pt x="4213020" y="1569477"/>
                      </a:lnTo>
                      <a:lnTo>
                        <a:pt x="4226219" y="1579200"/>
                      </a:lnTo>
                      <a:cubicBezTo>
                        <a:pt x="4237239" y="1589364"/>
                        <a:pt x="4246283" y="1600011"/>
                        <a:pt x="4252957" y="1610519"/>
                      </a:cubicBezTo>
                      <a:lnTo>
                        <a:pt x="4264031" y="1637482"/>
                      </a:lnTo>
                      <a:lnTo>
                        <a:pt x="4235082" y="1640891"/>
                      </a:lnTo>
                      <a:cubicBezTo>
                        <a:pt x="4210230" y="1639423"/>
                        <a:pt x="4180284" y="1629937"/>
                        <a:pt x="4151138" y="1612783"/>
                      </a:cubicBezTo>
                      <a:lnTo>
                        <a:pt x="4128429" y="1592014"/>
                      </a:lnTo>
                      <a:lnTo>
                        <a:pt x="4118415" y="1592965"/>
                      </a:lnTo>
                      <a:cubicBezTo>
                        <a:pt x="4101505" y="1592823"/>
                        <a:pt x="4085411" y="1590935"/>
                        <a:pt x="4070786" y="1587642"/>
                      </a:cubicBezTo>
                      <a:lnTo>
                        <a:pt x="4058620" y="1583330"/>
                      </a:lnTo>
                      <a:lnTo>
                        <a:pt x="4043033" y="1600983"/>
                      </a:lnTo>
                      <a:lnTo>
                        <a:pt x="4019850" y="1617469"/>
                      </a:lnTo>
                      <a:lnTo>
                        <a:pt x="4033744" y="1619022"/>
                      </a:lnTo>
                      <a:cubicBezTo>
                        <a:pt x="4048370" y="1622315"/>
                        <a:pt x="4061525" y="1627014"/>
                        <a:pt x="4072560" y="1632776"/>
                      </a:cubicBezTo>
                      <a:lnTo>
                        <a:pt x="4095631" y="1650591"/>
                      </a:lnTo>
                      <a:lnTo>
                        <a:pt x="4072265" y="1668017"/>
                      </a:lnTo>
                      <a:cubicBezTo>
                        <a:pt x="4061137" y="1673593"/>
                        <a:pt x="4047903" y="1678072"/>
                        <a:pt x="4033225" y="1681120"/>
                      </a:cubicBezTo>
                      <a:lnTo>
                        <a:pt x="4008073" y="1683507"/>
                      </a:lnTo>
                      <a:lnTo>
                        <a:pt x="4042134" y="1708596"/>
                      </a:lnTo>
                      <a:cubicBezTo>
                        <a:pt x="4053154" y="1718761"/>
                        <a:pt x="4062198" y="1729409"/>
                        <a:pt x="4068872" y="1739916"/>
                      </a:cubicBezTo>
                      <a:lnTo>
                        <a:pt x="4072561" y="1748898"/>
                      </a:lnTo>
                      <a:lnTo>
                        <a:pt x="4078971" y="1731275"/>
                      </a:lnTo>
                      <a:cubicBezTo>
                        <a:pt x="4085614" y="1717836"/>
                        <a:pt x="4093276" y="1706154"/>
                        <a:pt x="4101474" y="1696786"/>
                      </a:cubicBezTo>
                      <a:lnTo>
                        <a:pt x="4124218" y="1678556"/>
                      </a:lnTo>
                      <a:lnTo>
                        <a:pt x="4135654" y="1705365"/>
                      </a:lnTo>
                      <a:cubicBezTo>
                        <a:pt x="4138457" y="1717495"/>
                        <a:pt x="4139695" y="1731410"/>
                        <a:pt x="4139204" y="1746394"/>
                      </a:cubicBezTo>
                      <a:lnTo>
                        <a:pt x="4135150" y="1774550"/>
                      </a:lnTo>
                      <a:lnTo>
                        <a:pt x="4145857" y="1765562"/>
                      </a:lnTo>
                      <a:cubicBezTo>
                        <a:pt x="4158330" y="1757244"/>
                        <a:pt x="4170807" y="1750959"/>
                        <a:pt x="4182591" y="1746945"/>
                      </a:cubicBezTo>
                      <a:lnTo>
                        <a:pt x="4211401" y="1742528"/>
                      </a:lnTo>
                      <a:lnTo>
                        <a:pt x="4207901" y="1771465"/>
                      </a:lnTo>
                      <a:cubicBezTo>
                        <a:pt x="4204264" y="1783370"/>
                        <a:pt x="4198378" y="1796040"/>
                        <a:pt x="4190461" y="1808770"/>
                      </a:cubicBezTo>
                      <a:lnTo>
                        <a:pt x="4174840" y="1828627"/>
                      </a:lnTo>
                      <a:lnTo>
                        <a:pt x="4201418" y="1823934"/>
                      </a:lnTo>
                      <a:lnTo>
                        <a:pt x="4219378" y="1807260"/>
                      </a:lnTo>
                      <a:cubicBezTo>
                        <a:pt x="4248394" y="1789886"/>
                        <a:pt x="4278267" y="1780176"/>
                        <a:pt x="4303109" y="1778520"/>
                      </a:cubicBezTo>
                      <a:lnTo>
                        <a:pt x="4332082" y="1781711"/>
                      </a:lnTo>
                      <a:lnTo>
                        <a:pt x="4321212" y="1808756"/>
                      </a:lnTo>
                      <a:cubicBezTo>
                        <a:pt x="4314617" y="1819313"/>
                        <a:pt x="4305653" y="1830029"/>
                        <a:pt x="4294710" y="1840277"/>
                      </a:cubicBezTo>
                      <a:lnTo>
                        <a:pt x="4271934" y="1857321"/>
                      </a:lnTo>
                      <a:lnTo>
                        <a:pt x="4285861" y="1858535"/>
                      </a:lnTo>
                      <a:cubicBezTo>
                        <a:pt x="4300562" y="1861473"/>
                        <a:pt x="4313828" y="1865852"/>
                        <a:pt x="4324999" y="1871345"/>
                      </a:cubicBezTo>
                      <a:lnTo>
                        <a:pt x="4348495" y="1888595"/>
                      </a:lnTo>
                      <a:lnTo>
                        <a:pt x="4325559" y="1906582"/>
                      </a:lnTo>
                      <a:cubicBezTo>
                        <a:pt x="4314569" y="1912428"/>
                        <a:pt x="4301447" y="1917226"/>
                        <a:pt x="4286848" y="1920629"/>
                      </a:cubicBezTo>
                      <a:lnTo>
                        <a:pt x="4261762" y="1923624"/>
                      </a:lnTo>
                      <a:lnTo>
                        <a:pt x="4296420" y="1947881"/>
                      </a:lnTo>
                      <a:cubicBezTo>
                        <a:pt x="4307683" y="1957775"/>
                        <a:pt x="4316983" y="1968200"/>
                        <a:pt x="4323910" y="1978544"/>
                      </a:cubicBezTo>
                      <a:lnTo>
                        <a:pt x="4335633" y="2005230"/>
                      </a:lnTo>
                      <a:lnTo>
                        <a:pt x="4306776" y="2009339"/>
                      </a:lnTo>
                      <a:cubicBezTo>
                        <a:pt x="4281895" y="2008474"/>
                        <a:pt x="4251729" y="1999718"/>
                        <a:pt x="4222175" y="1983274"/>
                      </a:cubicBezTo>
                      <a:lnTo>
                        <a:pt x="4178033" y="1944826"/>
                      </a:lnTo>
                      <a:lnTo>
                        <a:pt x="4152157" y="1954215"/>
                      </a:lnTo>
                      <a:lnTo>
                        <a:pt x="4123912" y="1957587"/>
                      </a:lnTo>
                      <a:lnTo>
                        <a:pt x="4135364" y="1965603"/>
                      </a:lnTo>
                      <a:cubicBezTo>
                        <a:pt x="4146627" y="1975497"/>
                        <a:pt x="4155927" y="1985924"/>
                        <a:pt x="4162854" y="1996266"/>
                      </a:cubicBezTo>
                      <a:lnTo>
                        <a:pt x="4174577" y="2022953"/>
                      </a:lnTo>
                      <a:lnTo>
                        <a:pt x="4145721" y="2027061"/>
                      </a:lnTo>
                      <a:lnTo>
                        <a:pt x="4107498" y="2020284"/>
                      </a:lnTo>
                      <a:lnTo>
                        <a:pt x="4112063" y="2030675"/>
                      </a:lnTo>
                      <a:lnTo>
                        <a:pt x="4092905" y="2033402"/>
                      </a:lnTo>
                      <a:lnTo>
                        <a:pt x="4099837" y="2048257"/>
                      </a:lnTo>
                      <a:cubicBezTo>
                        <a:pt x="4104643" y="2062459"/>
                        <a:pt x="4107484" y="2076137"/>
                        <a:pt x="4108312" y="2088557"/>
                      </a:cubicBezTo>
                      <a:lnTo>
                        <a:pt x="4105121" y="2117530"/>
                      </a:lnTo>
                      <a:lnTo>
                        <a:pt x="4078076" y="2106660"/>
                      </a:lnTo>
                      <a:cubicBezTo>
                        <a:pt x="4056961" y="2093470"/>
                        <a:pt x="4035214" y="2070803"/>
                        <a:pt x="4017841" y="2041786"/>
                      </a:cubicBezTo>
                      <a:lnTo>
                        <a:pt x="4003364" y="2010758"/>
                      </a:lnTo>
                      <a:lnTo>
                        <a:pt x="3998604" y="2008719"/>
                      </a:lnTo>
                      <a:lnTo>
                        <a:pt x="3954462" y="1970271"/>
                      </a:lnTo>
                      <a:lnTo>
                        <a:pt x="3928588" y="1979659"/>
                      </a:lnTo>
                      <a:lnTo>
                        <a:pt x="3900342" y="1983031"/>
                      </a:lnTo>
                      <a:lnTo>
                        <a:pt x="3911794" y="1991047"/>
                      </a:lnTo>
                      <a:cubicBezTo>
                        <a:pt x="3923057" y="2000942"/>
                        <a:pt x="3932357" y="2011367"/>
                        <a:pt x="3939284" y="2021710"/>
                      </a:cubicBezTo>
                      <a:lnTo>
                        <a:pt x="3951007" y="2048397"/>
                      </a:lnTo>
                      <a:lnTo>
                        <a:pt x="3922151" y="2052505"/>
                      </a:lnTo>
                      <a:cubicBezTo>
                        <a:pt x="3909710" y="2052073"/>
                        <a:pt x="3895949" y="2049667"/>
                        <a:pt x="3881603" y="2045314"/>
                      </a:cubicBezTo>
                      <a:lnTo>
                        <a:pt x="3858380" y="2035365"/>
                      </a:lnTo>
                      <a:lnTo>
                        <a:pt x="3876267" y="2073701"/>
                      </a:lnTo>
                      <a:cubicBezTo>
                        <a:pt x="3881073" y="2087902"/>
                        <a:pt x="3883914" y="2101581"/>
                        <a:pt x="3884742" y="2114001"/>
                      </a:cubicBezTo>
                      <a:lnTo>
                        <a:pt x="3881551" y="2142974"/>
                      </a:lnTo>
                      <a:lnTo>
                        <a:pt x="3854506" y="2132104"/>
                      </a:lnTo>
                      <a:cubicBezTo>
                        <a:pt x="3833391" y="2118914"/>
                        <a:pt x="3811644" y="2096247"/>
                        <a:pt x="3794271" y="2067230"/>
                      </a:cubicBezTo>
                      <a:cubicBezTo>
                        <a:pt x="3776899" y="2038213"/>
                        <a:pt x="3767187" y="2008340"/>
                        <a:pt x="3765532" y="1983499"/>
                      </a:cubicBezTo>
                      <a:lnTo>
                        <a:pt x="3767925" y="1961765"/>
                      </a:lnTo>
                      <a:lnTo>
                        <a:pt x="3763262" y="1951151"/>
                      </a:lnTo>
                      <a:lnTo>
                        <a:pt x="3737987" y="1956050"/>
                      </a:lnTo>
                      <a:lnTo>
                        <a:pt x="3735932" y="1955973"/>
                      </a:lnTo>
                      <a:lnTo>
                        <a:pt x="3733132" y="1957867"/>
                      </a:lnTo>
                      <a:cubicBezTo>
                        <a:pt x="3710385" y="1967987"/>
                        <a:pt x="3679431" y="1973327"/>
                        <a:pt x="3645661" y="1971489"/>
                      </a:cubicBezTo>
                      <a:cubicBezTo>
                        <a:pt x="3628775" y="1970572"/>
                        <a:pt x="3612785" y="1967945"/>
                        <a:pt x="3598326" y="1963982"/>
                      </a:cubicBezTo>
                      <a:lnTo>
                        <a:pt x="3594790" y="1962543"/>
                      </a:lnTo>
                      <a:lnTo>
                        <a:pt x="3589156" y="1965518"/>
                      </a:lnTo>
                      <a:lnTo>
                        <a:pt x="3602724" y="1968890"/>
                      </a:lnTo>
                      <a:cubicBezTo>
                        <a:pt x="3616786" y="1974085"/>
                        <a:pt x="3629208" y="1980480"/>
                        <a:pt x="3639384" y="1987648"/>
                      </a:cubicBezTo>
                      <a:lnTo>
                        <a:pt x="3659903" y="2008352"/>
                      </a:lnTo>
                      <a:lnTo>
                        <a:pt x="3634441" y="2022541"/>
                      </a:lnTo>
                      <a:lnTo>
                        <a:pt x="3596332" y="2029928"/>
                      </a:lnTo>
                      <a:lnTo>
                        <a:pt x="3604321" y="2037991"/>
                      </a:lnTo>
                      <a:lnTo>
                        <a:pt x="3587417" y="2047411"/>
                      </a:lnTo>
                      <a:lnTo>
                        <a:pt x="3599216" y="2058789"/>
                      </a:lnTo>
                      <a:cubicBezTo>
                        <a:pt x="3608797" y="2070319"/>
                        <a:pt x="3616358" y="2082068"/>
                        <a:pt x="3621587" y="2093364"/>
                      </a:cubicBezTo>
                      <a:lnTo>
                        <a:pt x="3629004" y="2121553"/>
                      </a:lnTo>
                      <a:lnTo>
                        <a:pt x="3599860" y="2121111"/>
                      </a:lnTo>
                      <a:cubicBezTo>
                        <a:pt x="3575418" y="2116374"/>
                        <a:pt x="3546986" y="2103019"/>
                        <a:pt x="3520359" y="2082167"/>
                      </a:cubicBezTo>
                      <a:lnTo>
                        <a:pt x="3500592" y="2058585"/>
                      </a:lnTo>
                      <a:lnTo>
                        <a:pt x="3490539" y="2058205"/>
                      </a:lnTo>
                      <a:cubicBezTo>
                        <a:pt x="3473797" y="2055833"/>
                        <a:pt x="3458092" y="2051837"/>
                        <a:pt x="3444029" y="2046641"/>
                      </a:cubicBezTo>
                      <a:lnTo>
                        <a:pt x="3432538" y="2040762"/>
                      </a:lnTo>
                      <a:lnTo>
                        <a:pt x="3414758" y="2056201"/>
                      </a:lnTo>
                      <a:lnTo>
                        <a:pt x="3389602" y="2069483"/>
                      </a:lnTo>
                      <a:lnTo>
                        <a:pt x="3403169" y="2072856"/>
                      </a:lnTo>
                      <a:cubicBezTo>
                        <a:pt x="3417231" y="2078052"/>
                        <a:pt x="3429653" y="2084446"/>
                        <a:pt x="3439830" y="2091615"/>
                      </a:cubicBezTo>
                      <a:lnTo>
                        <a:pt x="3460348" y="2112318"/>
                      </a:lnTo>
                      <a:lnTo>
                        <a:pt x="3434887" y="2126507"/>
                      </a:lnTo>
                      <a:cubicBezTo>
                        <a:pt x="3423119" y="2130567"/>
                        <a:pt x="3409410" y="2133259"/>
                        <a:pt x="3394458" y="2134343"/>
                      </a:cubicBezTo>
                      <a:lnTo>
                        <a:pt x="3369212" y="2133389"/>
                      </a:lnTo>
                      <a:lnTo>
                        <a:pt x="3399662" y="2162755"/>
                      </a:lnTo>
                      <a:cubicBezTo>
                        <a:pt x="3409243" y="2174286"/>
                        <a:pt x="3416803" y="2186034"/>
                        <a:pt x="3422033" y="2197330"/>
                      </a:cubicBezTo>
                      <a:lnTo>
                        <a:pt x="3429450" y="2225519"/>
                      </a:lnTo>
                      <a:lnTo>
                        <a:pt x="3400304" y="2225077"/>
                      </a:lnTo>
                      <a:cubicBezTo>
                        <a:pt x="3375863" y="2220341"/>
                        <a:pt x="3347432" y="2206986"/>
                        <a:pt x="3320805" y="2186134"/>
                      </a:cubicBezTo>
                      <a:cubicBezTo>
                        <a:pt x="3294178" y="2165282"/>
                        <a:pt x="3274394" y="2140883"/>
                        <a:pt x="3263937" y="2118289"/>
                      </a:cubicBezTo>
                      <a:lnTo>
                        <a:pt x="3258373" y="2097144"/>
                      </a:lnTo>
                      <a:lnTo>
                        <a:pt x="3242877" y="2081508"/>
                      </a:lnTo>
                      <a:lnTo>
                        <a:pt x="3268338" y="2067318"/>
                      </a:lnTo>
                      <a:lnTo>
                        <a:pt x="3268379" y="2067309"/>
                      </a:lnTo>
                      <a:lnTo>
                        <a:pt x="3272023" y="2061216"/>
                      </a:lnTo>
                      <a:cubicBezTo>
                        <a:pt x="3280183" y="2051817"/>
                        <a:pt x="3290710" y="2042631"/>
                        <a:pt x="3303117" y="2034215"/>
                      </a:cubicBezTo>
                      <a:lnTo>
                        <a:pt x="3306319" y="2032524"/>
                      </a:lnTo>
                      <a:lnTo>
                        <a:pt x="3300944" y="2011173"/>
                      </a:lnTo>
                      <a:lnTo>
                        <a:pt x="3300947" y="2011130"/>
                      </a:lnTo>
                      <a:lnTo>
                        <a:pt x="3296004" y="2006034"/>
                      </a:lnTo>
                      <a:cubicBezTo>
                        <a:pt x="3289037" y="1995718"/>
                        <a:pt x="3282887" y="1983174"/>
                        <a:pt x="3277970" y="1969011"/>
                      </a:cubicBezTo>
                      <a:lnTo>
                        <a:pt x="3271219" y="1939380"/>
                      </a:lnTo>
                      <a:lnTo>
                        <a:pt x="3270384" y="1940181"/>
                      </a:lnTo>
                      <a:cubicBezTo>
                        <a:pt x="3258413" y="1949206"/>
                        <a:pt x="3244525" y="1957556"/>
                        <a:pt x="3229175" y="1964649"/>
                      </a:cubicBezTo>
                      <a:cubicBezTo>
                        <a:pt x="3213824" y="1971742"/>
                        <a:pt x="3198465" y="1976909"/>
                        <a:pt x="3183832" y="1980177"/>
                      </a:cubicBezTo>
                      <a:lnTo>
                        <a:pt x="3170991" y="1981474"/>
                      </a:lnTo>
                      <a:lnTo>
                        <a:pt x="3164435" y="2004090"/>
                      </a:lnTo>
                      <a:lnTo>
                        <a:pt x="3150514" y="2028898"/>
                      </a:lnTo>
                      <a:lnTo>
                        <a:pt x="3163740" y="2024369"/>
                      </a:lnTo>
                      <a:cubicBezTo>
                        <a:pt x="3178371" y="2021100"/>
                        <a:pt x="3192275" y="2019731"/>
                        <a:pt x="3204713" y="2020229"/>
                      </a:cubicBezTo>
                      <a:lnTo>
                        <a:pt x="3233181" y="2026485"/>
                      </a:lnTo>
                      <a:lnTo>
                        <a:pt x="3219495" y="2052220"/>
                      </a:lnTo>
                      <a:lnTo>
                        <a:pt x="3191495" y="2079106"/>
                      </a:lnTo>
                      <a:lnTo>
                        <a:pt x="3202580" y="2081543"/>
                      </a:lnTo>
                      <a:lnTo>
                        <a:pt x="3193495" y="2098627"/>
                      </a:lnTo>
                      <a:lnTo>
                        <a:pt x="3209579" y="2101781"/>
                      </a:lnTo>
                      <a:cubicBezTo>
                        <a:pt x="3223884" y="2106267"/>
                        <a:pt x="3236610" y="2112033"/>
                        <a:pt x="3247133" y="2118683"/>
                      </a:cubicBezTo>
                      <a:lnTo>
                        <a:pt x="3268660" y="2138335"/>
                      </a:lnTo>
                      <a:lnTo>
                        <a:pt x="3243940" y="2153779"/>
                      </a:lnTo>
                      <a:cubicBezTo>
                        <a:pt x="3220840" y="2163065"/>
                        <a:pt x="3189712" y="2167277"/>
                        <a:pt x="3156030" y="2164213"/>
                      </a:cubicBezTo>
                      <a:lnTo>
                        <a:pt x="3122432" y="2157623"/>
                      </a:lnTo>
                      <a:lnTo>
                        <a:pt x="3117980" y="2160267"/>
                      </a:lnTo>
                      <a:cubicBezTo>
                        <a:pt x="3102629" y="2167361"/>
                        <a:pt x="3087269" y="2172526"/>
                        <a:pt x="3072638" y="2175795"/>
                      </a:cubicBezTo>
                      <a:lnTo>
                        <a:pt x="3059795" y="2177092"/>
                      </a:lnTo>
                      <a:lnTo>
                        <a:pt x="3053240" y="2199709"/>
                      </a:lnTo>
                      <a:lnTo>
                        <a:pt x="3039318" y="2224517"/>
                      </a:lnTo>
                      <a:lnTo>
                        <a:pt x="3052544" y="2219987"/>
                      </a:lnTo>
                      <a:cubicBezTo>
                        <a:pt x="3067175" y="2216720"/>
                        <a:pt x="3081078" y="2215349"/>
                        <a:pt x="3093516" y="2215847"/>
                      </a:cubicBezTo>
                      <a:lnTo>
                        <a:pt x="3121985" y="2222103"/>
                      </a:lnTo>
                      <a:lnTo>
                        <a:pt x="3108300" y="2247839"/>
                      </a:lnTo>
                      <a:cubicBezTo>
                        <a:pt x="3100619" y="2257635"/>
                        <a:pt x="3090565" y="2267335"/>
                        <a:pt x="3078594" y="2276360"/>
                      </a:cubicBezTo>
                      <a:lnTo>
                        <a:pt x="3056870" y="2289259"/>
                      </a:lnTo>
                      <a:lnTo>
                        <a:pt x="3098384" y="2297400"/>
                      </a:lnTo>
                      <a:cubicBezTo>
                        <a:pt x="3112689" y="2301885"/>
                        <a:pt x="3125414" y="2307650"/>
                        <a:pt x="3135936" y="2314301"/>
                      </a:cubicBezTo>
                      <a:lnTo>
                        <a:pt x="3157463" y="2333953"/>
                      </a:lnTo>
                      <a:lnTo>
                        <a:pt x="3132744" y="2349397"/>
                      </a:lnTo>
                      <a:cubicBezTo>
                        <a:pt x="3109644" y="2358683"/>
                        <a:pt x="3078515" y="2362895"/>
                        <a:pt x="3044835" y="2359831"/>
                      </a:cubicBezTo>
                      <a:cubicBezTo>
                        <a:pt x="3011154" y="2356767"/>
                        <a:pt x="2981296" y="2347007"/>
                        <a:pt x="2960251" y="2333706"/>
                      </a:cubicBezTo>
                      <a:lnTo>
                        <a:pt x="2944103" y="2318964"/>
                      </a:lnTo>
                      <a:lnTo>
                        <a:pt x="2922602" y="2314240"/>
                      </a:lnTo>
                      <a:lnTo>
                        <a:pt x="2936287" y="2288504"/>
                      </a:lnTo>
                      <a:lnTo>
                        <a:pt x="2936318" y="2288475"/>
                      </a:lnTo>
                      <a:lnTo>
                        <a:pt x="2936072" y="2281378"/>
                      </a:lnTo>
                      <a:lnTo>
                        <a:pt x="2952948" y="2242062"/>
                      </a:lnTo>
                      <a:lnTo>
                        <a:pt x="2933207" y="2223652"/>
                      </a:lnTo>
                      <a:lnTo>
                        <a:pt x="2933186" y="2223614"/>
                      </a:lnTo>
                      <a:lnTo>
                        <a:pt x="2926268" y="2222017"/>
                      </a:lnTo>
                      <a:cubicBezTo>
                        <a:pt x="2914818" y="2217133"/>
                        <a:pt x="2902846" y="2209933"/>
                        <a:pt x="2891030" y="2200706"/>
                      </a:cubicBezTo>
                      <a:lnTo>
                        <a:pt x="2865232" y="2175531"/>
                      </a:lnTo>
                      <a:lnTo>
                        <a:pt x="2843412" y="2188486"/>
                      </a:lnTo>
                      <a:lnTo>
                        <a:pt x="2827322" y="2193997"/>
                      </a:lnTo>
                      <a:lnTo>
                        <a:pt x="2840662" y="2200000"/>
                      </a:lnTo>
                      <a:lnTo>
                        <a:pt x="2862189" y="2219652"/>
                      </a:lnTo>
                      <a:lnTo>
                        <a:pt x="2837469" y="2235096"/>
                      </a:lnTo>
                      <a:cubicBezTo>
                        <a:pt x="2825919" y="2239739"/>
                        <a:pt x="2812362" y="2243114"/>
                        <a:pt x="2797482" y="2244944"/>
                      </a:cubicBezTo>
                      <a:lnTo>
                        <a:pt x="2768929" y="2245293"/>
                      </a:lnTo>
                      <a:lnTo>
                        <a:pt x="2764752" y="2252735"/>
                      </a:lnTo>
                      <a:lnTo>
                        <a:pt x="2777978" y="2248205"/>
                      </a:lnTo>
                      <a:cubicBezTo>
                        <a:pt x="2792609" y="2244938"/>
                        <a:pt x="2806512" y="2243569"/>
                        <a:pt x="2818951" y="2244066"/>
                      </a:cubicBezTo>
                      <a:lnTo>
                        <a:pt x="2847420" y="2250322"/>
                      </a:lnTo>
                      <a:lnTo>
                        <a:pt x="2833733" y="2276057"/>
                      </a:lnTo>
                      <a:lnTo>
                        <a:pt x="2805732" y="2302944"/>
                      </a:lnTo>
                      <a:lnTo>
                        <a:pt x="2816818" y="2305379"/>
                      </a:lnTo>
                      <a:lnTo>
                        <a:pt x="2807732" y="2322464"/>
                      </a:lnTo>
                      <a:lnTo>
                        <a:pt x="2823817" y="2325618"/>
                      </a:lnTo>
                      <a:cubicBezTo>
                        <a:pt x="2838122" y="2330104"/>
                        <a:pt x="2850848" y="2335869"/>
                        <a:pt x="2861371" y="2342520"/>
                      </a:cubicBezTo>
                      <a:lnTo>
                        <a:pt x="2882898" y="2362172"/>
                      </a:lnTo>
                      <a:lnTo>
                        <a:pt x="2858178" y="2377616"/>
                      </a:lnTo>
                      <a:cubicBezTo>
                        <a:pt x="2835078" y="2386902"/>
                        <a:pt x="2803950" y="2391114"/>
                        <a:pt x="2770268" y="2388049"/>
                      </a:cubicBezTo>
                      <a:lnTo>
                        <a:pt x="2736670" y="2381460"/>
                      </a:lnTo>
                      <a:lnTo>
                        <a:pt x="2732218" y="2384104"/>
                      </a:lnTo>
                      <a:cubicBezTo>
                        <a:pt x="2716867" y="2391198"/>
                        <a:pt x="2701508" y="2396363"/>
                        <a:pt x="2686876" y="2399631"/>
                      </a:cubicBezTo>
                      <a:lnTo>
                        <a:pt x="2674033" y="2400929"/>
                      </a:lnTo>
                      <a:lnTo>
                        <a:pt x="2667478" y="2423546"/>
                      </a:lnTo>
                      <a:lnTo>
                        <a:pt x="2653556" y="2448353"/>
                      </a:lnTo>
                      <a:lnTo>
                        <a:pt x="2666782" y="2443824"/>
                      </a:lnTo>
                      <a:cubicBezTo>
                        <a:pt x="2681413" y="2440556"/>
                        <a:pt x="2695316" y="2439186"/>
                        <a:pt x="2707754" y="2439684"/>
                      </a:cubicBezTo>
                      <a:lnTo>
                        <a:pt x="2736223" y="2445940"/>
                      </a:lnTo>
                      <a:lnTo>
                        <a:pt x="2722538" y="2471675"/>
                      </a:lnTo>
                      <a:cubicBezTo>
                        <a:pt x="2714857" y="2481471"/>
                        <a:pt x="2704803" y="2491171"/>
                        <a:pt x="2692832" y="2500197"/>
                      </a:cubicBezTo>
                      <a:lnTo>
                        <a:pt x="2671108" y="2513095"/>
                      </a:lnTo>
                      <a:lnTo>
                        <a:pt x="2712622" y="2521236"/>
                      </a:lnTo>
                      <a:cubicBezTo>
                        <a:pt x="2726927" y="2525722"/>
                        <a:pt x="2739652" y="2531487"/>
                        <a:pt x="2750174" y="2538138"/>
                      </a:cubicBezTo>
                      <a:lnTo>
                        <a:pt x="2771701" y="2557790"/>
                      </a:lnTo>
                      <a:lnTo>
                        <a:pt x="2746982" y="2573234"/>
                      </a:lnTo>
                      <a:cubicBezTo>
                        <a:pt x="2723882" y="2582520"/>
                        <a:pt x="2692754" y="2586732"/>
                        <a:pt x="2659073" y="2583668"/>
                      </a:cubicBezTo>
                      <a:cubicBezTo>
                        <a:pt x="2625392" y="2580604"/>
                        <a:pt x="2595534" y="2570844"/>
                        <a:pt x="2574490" y="2557542"/>
                      </a:cubicBezTo>
                      <a:lnTo>
                        <a:pt x="2558341" y="2542801"/>
                      </a:lnTo>
                      <a:lnTo>
                        <a:pt x="2536840" y="2538076"/>
                      </a:lnTo>
                      <a:lnTo>
                        <a:pt x="2550525" y="2512341"/>
                      </a:lnTo>
                      <a:lnTo>
                        <a:pt x="2550556" y="2512311"/>
                      </a:lnTo>
                      <a:lnTo>
                        <a:pt x="2550309" y="2505216"/>
                      </a:lnTo>
                      <a:lnTo>
                        <a:pt x="2567186" y="2465899"/>
                      </a:lnTo>
                      <a:lnTo>
                        <a:pt x="2547445" y="2447489"/>
                      </a:lnTo>
                      <a:lnTo>
                        <a:pt x="2547424" y="2447451"/>
                      </a:lnTo>
                      <a:lnTo>
                        <a:pt x="2540506" y="2445853"/>
                      </a:lnTo>
                      <a:cubicBezTo>
                        <a:pt x="2529056" y="2440970"/>
                        <a:pt x="2517084" y="2433769"/>
                        <a:pt x="2505268" y="2424542"/>
                      </a:cubicBezTo>
                      <a:lnTo>
                        <a:pt x="2501652" y="2421014"/>
                      </a:lnTo>
                      <a:lnTo>
                        <a:pt x="2473671" y="2427436"/>
                      </a:lnTo>
                      <a:lnTo>
                        <a:pt x="2439438" y="2428112"/>
                      </a:lnTo>
                      <a:lnTo>
                        <a:pt x="2435647" y="2431637"/>
                      </a:lnTo>
                      <a:cubicBezTo>
                        <a:pt x="2422147" y="2441821"/>
                        <a:pt x="2408230" y="2450122"/>
                        <a:pt x="2394623" y="2456415"/>
                      </a:cubicBezTo>
                      <a:lnTo>
                        <a:pt x="2382346" y="2460402"/>
                      </a:lnTo>
                      <a:lnTo>
                        <a:pt x="2380728" y="2483894"/>
                      </a:lnTo>
                      <a:lnTo>
                        <a:pt x="2372376" y="2511088"/>
                      </a:lnTo>
                      <a:lnTo>
                        <a:pt x="2384343" y="2503861"/>
                      </a:lnTo>
                      <a:cubicBezTo>
                        <a:pt x="2397950" y="2497568"/>
                        <a:pt x="2411248" y="2493285"/>
                        <a:pt x="2423509" y="2491139"/>
                      </a:cubicBezTo>
                      <a:lnTo>
                        <a:pt x="2452658" y="2491223"/>
                      </a:lnTo>
                      <a:lnTo>
                        <a:pt x="2444731" y="2519273"/>
                      </a:lnTo>
                      <a:cubicBezTo>
                        <a:pt x="2439300" y="2530473"/>
                        <a:pt x="2431528" y="2542083"/>
                        <a:pt x="2421740" y="2553438"/>
                      </a:cubicBezTo>
                      <a:lnTo>
                        <a:pt x="2403241" y="2570644"/>
                      </a:lnTo>
                      <a:lnTo>
                        <a:pt x="2445536" y="2569811"/>
                      </a:lnTo>
                      <a:cubicBezTo>
                        <a:pt x="2460467" y="2571165"/>
                        <a:pt x="2474124" y="2574104"/>
                        <a:pt x="2485816" y="2578376"/>
                      </a:cubicBezTo>
                      <a:lnTo>
                        <a:pt x="2511017" y="2593023"/>
                      </a:lnTo>
                      <a:lnTo>
                        <a:pt x="2490129" y="2613352"/>
                      </a:lnTo>
                      <a:cubicBezTo>
                        <a:pt x="2469519" y="2627319"/>
                        <a:pt x="2439989" y="2638027"/>
                        <a:pt x="2406423" y="2642165"/>
                      </a:cubicBezTo>
                      <a:cubicBezTo>
                        <a:pt x="2372856" y="2646303"/>
                        <a:pt x="2341609" y="2643088"/>
                        <a:pt x="2318225" y="2634545"/>
                      </a:cubicBezTo>
                      <a:lnTo>
                        <a:pt x="2299321" y="2623557"/>
                      </a:lnTo>
                      <a:lnTo>
                        <a:pt x="2277308" y="2623493"/>
                      </a:lnTo>
                      <a:lnTo>
                        <a:pt x="2285232" y="2595444"/>
                      </a:lnTo>
                      <a:lnTo>
                        <a:pt x="2285257" y="2595407"/>
                      </a:lnTo>
                      <a:lnTo>
                        <a:pt x="2283512" y="2588526"/>
                      </a:lnTo>
                      <a:cubicBezTo>
                        <a:pt x="2282617" y="2576110"/>
                        <a:pt x="2283542" y="2562170"/>
                        <a:pt x="2286341" y="2547442"/>
                      </a:cubicBezTo>
                      <a:lnTo>
                        <a:pt x="2287404" y="2543979"/>
                      </a:lnTo>
                      <a:lnTo>
                        <a:pt x="2268489" y="2532714"/>
                      </a:lnTo>
                      <a:lnTo>
                        <a:pt x="2268460" y="2532681"/>
                      </a:lnTo>
                      <a:lnTo>
                        <a:pt x="2261361" y="2532585"/>
                      </a:lnTo>
                      <a:cubicBezTo>
                        <a:pt x="2236913" y="2527888"/>
                        <a:pt x="2208460" y="2514579"/>
                        <a:pt x="2181798" y="2493770"/>
                      </a:cubicBezTo>
                      <a:cubicBezTo>
                        <a:pt x="2168468" y="2483365"/>
                        <a:pt x="2156848" y="2472072"/>
                        <a:pt x="2147248" y="2460556"/>
                      </a:cubicBezTo>
                      <a:lnTo>
                        <a:pt x="2133499" y="2439381"/>
                      </a:lnTo>
                      <a:lnTo>
                        <a:pt x="2125067" y="2456448"/>
                      </a:lnTo>
                      <a:lnTo>
                        <a:pt x="2126491" y="2478416"/>
                      </a:lnTo>
                      <a:lnTo>
                        <a:pt x="2097970" y="2472404"/>
                      </a:lnTo>
                      <a:lnTo>
                        <a:pt x="2097933" y="2472384"/>
                      </a:lnTo>
                      <a:lnTo>
                        <a:pt x="2091184" y="2474589"/>
                      </a:lnTo>
                      <a:cubicBezTo>
                        <a:pt x="2078858" y="2476322"/>
                        <a:pt x="2064887" y="2476341"/>
                        <a:pt x="2050003" y="2474544"/>
                      </a:cubicBezTo>
                      <a:lnTo>
                        <a:pt x="2046477" y="2473717"/>
                      </a:lnTo>
                      <a:lnTo>
                        <a:pt x="2036515" y="2493351"/>
                      </a:lnTo>
                      <a:lnTo>
                        <a:pt x="2036485" y="2493382"/>
                      </a:lnTo>
                      <a:lnTo>
                        <a:pt x="2036869" y="2500471"/>
                      </a:lnTo>
                      <a:cubicBezTo>
                        <a:pt x="2033836" y="2525181"/>
                        <a:pt x="2022479" y="2554468"/>
                        <a:pt x="2003520" y="2582475"/>
                      </a:cubicBezTo>
                      <a:cubicBezTo>
                        <a:pt x="1984561" y="2610482"/>
                        <a:pt x="1961589" y="2631904"/>
                        <a:pt x="1939773" y="2643902"/>
                      </a:cubicBezTo>
                      <a:lnTo>
                        <a:pt x="1912165" y="2653250"/>
                      </a:lnTo>
                      <a:lnTo>
                        <a:pt x="1910590" y="2624145"/>
                      </a:lnTo>
                      <a:cubicBezTo>
                        <a:pt x="1912107" y="2611789"/>
                        <a:pt x="1915705" y="2598291"/>
                        <a:pt x="1921292" y="2584379"/>
                      </a:cubicBezTo>
                      <a:lnTo>
                        <a:pt x="1934734" y="2559308"/>
                      </a:lnTo>
                      <a:lnTo>
                        <a:pt x="1921598" y="2564091"/>
                      </a:lnTo>
                      <a:cubicBezTo>
                        <a:pt x="1907033" y="2567639"/>
                        <a:pt x="1893158" y="2569276"/>
                        <a:pt x="1880712" y="2569017"/>
                      </a:cubicBezTo>
                      <a:lnTo>
                        <a:pt x="1852129" y="2563310"/>
                      </a:lnTo>
                      <a:lnTo>
                        <a:pt x="1865317" y="2537317"/>
                      </a:lnTo>
                      <a:cubicBezTo>
                        <a:pt x="1872808" y="2527375"/>
                        <a:pt x="1882674" y="2517482"/>
                        <a:pt x="1894468" y="2508229"/>
                      </a:cubicBezTo>
                      <a:lnTo>
                        <a:pt x="1915940" y="2494915"/>
                      </a:lnTo>
                      <a:lnTo>
                        <a:pt x="1895020" y="2491229"/>
                      </a:lnTo>
                      <a:lnTo>
                        <a:pt x="1866780" y="2499755"/>
                      </a:lnTo>
                      <a:cubicBezTo>
                        <a:pt x="1850175" y="2502955"/>
                        <a:pt x="1834025" y="2504280"/>
                        <a:pt x="1819036" y="2503938"/>
                      </a:cubicBezTo>
                      <a:lnTo>
                        <a:pt x="1796598" y="2500732"/>
                      </a:lnTo>
                      <a:lnTo>
                        <a:pt x="1784738" y="2529895"/>
                      </a:lnTo>
                      <a:cubicBezTo>
                        <a:pt x="1765779" y="2557901"/>
                        <a:pt x="1742805" y="2579324"/>
                        <a:pt x="1720990" y="2591321"/>
                      </a:cubicBezTo>
                      <a:lnTo>
                        <a:pt x="1693382" y="2600670"/>
                      </a:lnTo>
                      <a:lnTo>
                        <a:pt x="1691807" y="2571565"/>
                      </a:lnTo>
                      <a:cubicBezTo>
                        <a:pt x="1693324" y="2559209"/>
                        <a:pt x="1696921" y="2545711"/>
                        <a:pt x="1702509" y="2531799"/>
                      </a:cubicBezTo>
                      <a:lnTo>
                        <a:pt x="1715951" y="2506728"/>
                      </a:lnTo>
                      <a:lnTo>
                        <a:pt x="1702815" y="2511511"/>
                      </a:lnTo>
                      <a:cubicBezTo>
                        <a:pt x="1688249" y="2515059"/>
                        <a:pt x="1674375" y="2516696"/>
                        <a:pt x="1661930" y="2516437"/>
                      </a:cubicBezTo>
                      <a:lnTo>
                        <a:pt x="1633346" y="2510730"/>
                      </a:lnTo>
                      <a:lnTo>
                        <a:pt x="1646534" y="2484737"/>
                      </a:lnTo>
                      <a:cubicBezTo>
                        <a:pt x="1654026" y="2474796"/>
                        <a:pt x="1663891" y="2464903"/>
                        <a:pt x="1675685" y="2455649"/>
                      </a:cubicBezTo>
                      <a:lnTo>
                        <a:pt x="1697157" y="2442335"/>
                      </a:lnTo>
                      <a:lnTo>
                        <a:pt x="1676237" y="2438649"/>
                      </a:lnTo>
                      <a:lnTo>
                        <a:pt x="1647998" y="2447176"/>
                      </a:lnTo>
                      <a:cubicBezTo>
                        <a:pt x="1614787" y="2453573"/>
                        <a:pt x="1583394" y="2452477"/>
                        <a:pt x="1559486" y="2445534"/>
                      </a:cubicBezTo>
                      <a:lnTo>
                        <a:pt x="1533353" y="2432623"/>
                      </a:lnTo>
                      <a:lnTo>
                        <a:pt x="1552821" y="2410929"/>
                      </a:lnTo>
                      <a:cubicBezTo>
                        <a:pt x="1562629" y="2403265"/>
                        <a:pt x="1574718" y="2396263"/>
                        <a:pt x="1588507" y="2390377"/>
                      </a:cubicBezTo>
                      <a:lnTo>
                        <a:pt x="1615740" y="2382154"/>
                      </a:lnTo>
                      <a:lnTo>
                        <a:pt x="1603069" y="2376248"/>
                      </a:lnTo>
                      <a:cubicBezTo>
                        <a:pt x="1590261" y="2368458"/>
                        <a:pt x="1579292" y="2359805"/>
                        <a:pt x="1570675" y="2350821"/>
                      </a:cubicBezTo>
                      <a:lnTo>
                        <a:pt x="1554499" y="2326574"/>
                      </a:lnTo>
                      <a:lnTo>
                        <a:pt x="1582205" y="2317520"/>
                      </a:lnTo>
                      <a:cubicBezTo>
                        <a:pt x="1594531" y="2315787"/>
                        <a:pt x="1608502" y="2315768"/>
                        <a:pt x="1623386" y="2317565"/>
                      </a:cubicBezTo>
                      <a:lnTo>
                        <a:pt x="1647983" y="2323333"/>
                      </a:lnTo>
                      <a:lnTo>
                        <a:pt x="1623715" y="2288682"/>
                      </a:lnTo>
                      <a:cubicBezTo>
                        <a:pt x="1616517" y="2275532"/>
                        <a:pt x="1611345" y="2262553"/>
                        <a:pt x="1608375" y="2250465"/>
                      </a:cubicBezTo>
                      <a:lnTo>
                        <a:pt x="1606489" y="2221378"/>
                      </a:lnTo>
                      <a:lnTo>
                        <a:pt x="1635010" y="2227390"/>
                      </a:lnTo>
                      <a:lnTo>
                        <a:pt x="1639343" y="2229897"/>
                      </a:lnTo>
                      <a:lnTo>
                        <a:pt x="1652750" y="2195117"/>
                      </a:lnTo>
                      <a:lnTo>
                        <a:pt x="1668747" y="2171595"/>
                      </a:lnTo>
                      <a:lnTo>
                        <a:pt x="1655182" y="2174974"/>
                      </a:lnTo>
                      <a:cubicBezTo>
                        <a:pt x="1640325" y="2176975"/>
                        <a:pt x="1626355" y="2177148"/>
                        <a:pt x="1614005" y="2175586"/>
                      </a:cubicBezTo>
                      <a:lnTo>
                        <a:pt x="1598014" y="2170601"/>
                      </a:lnTo>
                      <a:lnTo>
                        <a:pt x="1597809" y="2182279"/>
                      </a:lnTo>
                      <a:cubicBezTo>
                        <a:pt x="1595896" y="2197149"/>
                        <a:pt x="1592448" y="2210687"/>
                        <a:pt x="1587742" y="2222212"/>
                      </a:cubicBezTo>
                      <a:lnTo>
                        <a:pt x="1576055" y="2240691"/>
                      </a:lnTo>
                      <a:lnTo>
                        <a:pt x="1575168" y="2262687"/>
                      </a:lnTo>
                      <a:lnTo>
                        <a:pt x="1547434" y="2253719"/>
                      </a:lnTo>
                      <a:lnTo>
                        <a:pt x="1547399" y="2253694"/>
                      </a:lnTo>
                      <a:lnTo>
                        <a:pt x="1540457" y="2255179"/>
                      </a:lnTo>
                      <a:cubicBezTo>
                        <a:pt x="1528016" y="2255610"/>
                        <a:pt x="1514120" y="2254163"/>
                        <a:pt x="1499507" y="2250816"/>
                      </a:cubicBezTo>
                      <a:lnTo>
                        <a:pt x="1496089" y="2249624"/>
                      </a:lnTo>
                      <a:lnTo>
                        <a:pt x="1484123" y="2268106"/>
                      </a:lnTo>
                      <a:lnTo>
                        <a:pt x="1484090" y="2268134"/>
                      </a:lnTo>
                      <a:lnTo>
                        <a:pt x="1483728" y="2275224"/>
                      </a:lnTo>
                      <a:cubicBezTo>
                        <a:pt x="1478120" y="2299480"/>
                        <a:pt x="1463755" y="2327415"/>
                        <a:pt x="1441963" y="2353280"/>
                      </a:cubicBezTo>
                      <a:cubicBezTo>
                        <a:pt x="1420172" y="2379143"/>
                        <a:pt x="1395079" y="2398039"/>
                        <a:pt x="1372127" y="2407681"/>
                      </a:cubicBezTo>
                      <a:lnTo>
                        <a:pt x="1343690" y="2414085"/>
                      </a:lnTo>
                      <a:lnTo>
                        <a:pt x="1345176" y="2384974"/>
                      </a:lnTo>
                      <a:cubicBezTo>
                        <a:pt x="1347979" y="2372846"/>
                        <a:pt x="1352973" y="2359798"/>
                        <a:pt x="1359989" y="2346549"/>
                      </a:cubicBezTo>
                      <a:lnTo>
                        <a:pt x="1375986" y="2323026"/>
                      </a:lnTo>
                      <a:lnTo>
                        <a:pt x="1362421" y="2326405"/>
                      </a:lnTo>
                      <a:cubicBezTo>
                        <a:pt x="1347564" y="2328407"/>
                        <a:pt x="1333594" y="2328580"/>
                        <a:pt x="1321244" y="2327017"/>
                      </a:cubicBezTo>
                      <a:lnTo>
                        <a:pt x="1293416" y="2318344"/>
                      </a:lnTo>
                      <a:lnTo>
                        <a:pt x="1309258" y="2293877"/>
                      </a:lnTo>
                      <a:cubicBezTo>
                        <a:pt x="1317751" y="2284776"/>
                        <a:pt x="1328598" y="2275972"/>
                        <a:pt x="1341299" y="2268007"/>
                      </a:cubicBezTo>
                      <a:lnTo>
                        <a:pt x="1364048" y="2257017"/>
                      </a:lnTo>
                      <a:lnTo>
                        <a:pt x="1343630" y="2251157"/>
                      </a:lnTo>
                      <a:lnTo>
                        <a:pt x="1314651" y="2256677"/>
                      </a:lnTo>
                      <a:cubicBezTo>
                        <a:pt x="1297802" y="2258116"/>
                        <a:pt x="1281602" y="2257741"/>
                        <a:pt x="1266733" y="2255828"/>
                      </a:cubicBezTo>
                      <a:lnTo>
                        <a:pt x="1244752" y="2250288"/>
                      </a:lnTo>
                      <a:lnTo>
                        <a:pt x="1229899" y="2278046"/>
                      </a:lnTo>
                      <a:cubicBezTo>
                        <a:pt x="1208108" y="2303910"/>
                        <a:pt x="1183016" y="2322806"/>
                        <a:pt x="1160062" y="2332448"/>
                      </a:cubicBezTo>
                      <a:lnTo>
                        <a:pt x="1131626" y="2338851"/>
                      </a:lnTo>
                      <a:lnTo>
                        <a:pt x="1133112" y="2309741"/>
                      </a:lnTo>
                      <a:cubicBezTo>
                        <a:pt x="1135916" y="2297613"/>
                        <a:pt x="1140909" y="2284565"/>
                        <a:pt x="1147925" y="2271316"/>
                      </a:cubicBezTo>
                      <a:lnTo>
                        <a:pt x="1163922" y="2247793"/>
                      </a:lnTo>
                      <a:lnTo>
                        <a:pt x="1150357" y="2251172"/>
                      </a:lnTo>
                      <a:cubicBezTo>
                        <a:pt x="1135499" y="2253174"/>
                        <a:pt x="1121529" y="2253347"/>
                        <a:pt x="1109180" y="2251784"/>
                      </a:cubicBezTo>
                      <a:lnTo>
                        <a:pt x="1081353" y="2243111"/>
                      </a:lnTo>
                      <a:lnTo>
                        <a:pt x="1097194" y="2218644"/>
                      </a:lnTo>
                      <a:cubicBezTo>
                        <a:pt x="1105686" y="2209542"/>
                        <a:pt x="1116534" y="2200739"/>
                        <a:pt x="1129235" y="2192774"/>
                      </a:cubicBezTo>
                      <a:lnTo>
                        <a:pt x="1151984" y="2181785"/>
                      </a:lnTo>
                      <a:lnTo>
                        <a:pt x="1131566" y="2175925"/>
                      </a:lnTo>
                      <a:lnTo>
                        <a:pt x="1102588" y="2181444"/>
                      </a:lnTo>
                      <a:cubicBezTo>
                        <a:pt x="1068890" y="2184323"/>
                        <a:pt x="1037786" y="2179941"/>
                        <a:pt x="1014738" y="2170529"/>
                      </a:cubicBezTo>
                      <a:lnTo>
                        <a:pt x="990103" y="2154949"/>
                      </a:lnTo>
                      <a:lnTo>
                        <a:pt x="1011737" y="2135416"/>
                      </a:lnTo>
                      <a:cubicBezTo>
                        <a:pt x="1022296" y="2128823"/>
                        <a:pt x="1035053" y="2123127"/>
                        <a:pt x="1049382" y="2118720"/>
                      </a:cubicBezTo>
                      <a:lnTo>
                        <a:pt x="1077327" y="2113399"/>
                      </a:lnTo>
                      <a:lnTo>
                        <a:pt x="1065345" y="2106195"/>
                      </a:lnTo>
                      <a:cubicBezTo>
                        <a:pt x="1053425" y="2097105"/>
                        <a:pt x="1043424" y="2087350"/>
                        <a:pt x="1035796" y="2077512"/>
                      </a:cubicBezTo>
                      <a:lnTo>
                        <a:pt x="1025513" y="2057915"/>
                      </a:lnTo>
                      <a:lnTo>
                        <a:pt x="1022945" y="2065308"/>
                      </a:lnTo>
                      <a:lnTo>
                        <a:pt x="999000" y="2048689"/>
                      </a:lnTo>
                      <a:lnTo>
                        <a:pt x="998974" y="2048654"/>
                      </a:lnTo>
                      <a:lnTo>
                        <a:pt x="991898" y="2048065"/>
                      </a:lnTo>
                      <a:cubicBezTo>
                        <a:pt x="979867" y="2044873"/>
                        <a:pt x="966987" y="2039463"/>
                        <a:pt x="953970" y="2032024"/>
                      </a:cubicBezTo>
                      <a:lnTo>
                        <a:pt x="951043" y="2029892"/>
                      </a:lnTo>
                      <a:lnTo>
                        <a:pt x="934236" y="2044115"/>
                      </a:lnTo>
                      <a:lnTo>
                        <a:pt x="934195" y="2044130"/>
                      </a:lnTo>
                      <a:lnTo>
                        <a:pt x="931795" y="2050812"/>
                      </a:lnTo>
                      <a:cubicBezTo>
                        <a:pt x="919400" y="2072404"/>
                        <a:pt x="897557" y="2094979"/>
                        <a:pt x="869207" y="2113420"/>
                      </a:cubicBezTo>
                      <a:cubicBezTo>
                        <a:pt x="840857" y="2131861"/>
                        <a:pt x="811366" y="2142676"/>
                        <a:pt x="786603" y="2145254"/>
                      </a:cubicBezTo>
                      <a:lnTo>
                        <a:pt x="757532" y="2143144"/>
                      </a:lnTo>
                      <a:lnTo>
                        <a:pt x="767388" y="2115713"/>
                      </a:lnTo>
                      <a:cubicBezTo>
                        <a:pt x="773586" y="2104917"/>
                        <a:pt x="782145" y="2093876"/>
                        <a:pt x="792699" y="2083228"/>
                      </a:cubicBezTo>
                      <a:lnTo>
                        <a:pt x="814825" y="2065349"/>
                      </a:lnTo>
                      <a:lnTo>
                        <a:pt x="800862" y="2064653"/>
                      </a:lnTo>
                      <a:cubicBezTo>
                        <a:pt x="786062" y="2062263"/>
                        <a:pt x="772642" y="2058382"/>
                        <a:pt x="761275" y="2053307"/>
                      </a:cubicBezTo>
                      <a:lnTo>
                        <a:pt x="737154" y="2036944"/>
                      </a:lnTo>
                      <a:lnTo>
                        <a:pt x="759404" y="2018117"/>
                      </a:lnTo>
                      <a:cubicBezTo>
                        <a:pt x="770170" y="2011866"/>
                        <a:pt x="783103" y="2006583"/>
                        <a:pt x="797567" y="2002639"/>
                      </a:cubicBezTo>
                      <a:lnTo>
                        <a:pt x="822524" y="1998713"/>
                      </a:lnTo>
                      <a:lnTo>
                        <a:pt x="804679" y="1987188"/>
                      </a:lnTo>
                      <a:lnTo>
                        <a:pt x="775345" y="1984075"/>
                      </a:lnTo>
                      <a:cubicBezTo>
                        <a:pt x="758803" y="1980570"/>
                        <a:pt x="743406" y="1975518"/>
                        <a:pt x="729727" y="1969380"/>
                      </a:cubicBezTo>
                      <a:lnTo>
                        <a:pt x="710295" y="1957707"/>
                      </a:lnTo>
                      <a:lnTo>
                        <a:pt x="688037" y="1979973"/>
                      </a:lnTo>
                      <a:cubicBezTo>
                        <a:pt x="659687" y="1998414"/>
                        <a:pt x="630195" y="2009229"/>
                        <a:pt x="605434" y="2011807"/>
                      </a:cubicBezTo>
                      <a:lnTo>
                        <a:pt x="576362" y="2009697"/>
                      </a:lnTo>
                      <a:lnTo>
                        <a:pt x="586218" y="1982266"/>
                      </a:lnTo>
                      <a:cubicBezTo>
                        <a:pt x="592416" y="1971471"/>
                        <a:pt x="600975" y="1960429"/>
                        <a:pt x="611529" y="1949781"/>
                      </a:cubicBezTo>
                      <a:lnTo>
                        <a:pt x="633655" y="1931902"/>
                      </a:lnTo>
                      <a:lnTo>
                        <a:pt x="619692" y="1931206"/>
                      </a:lnTo>
                      <a:cubicBezTo>
                        <a:pt x="604892" y="1928817"/>
                        <a:pt x="591471" y="1924935"/>
                        <a:pt x="580104" y="1919860"/>
                      </a:cubicBezTo>
                      <a:lnTo>
                        <a:pt x="555983" y="1903497"/>
                      </a:lnTo>
                      <a:lnTo>
                        <a:pt x="578234" y="1884670"/>
                      </a:lnTo>
                      <a:cubicBezTo>
                        <a:pt x="588999" y="1878419"/>
                        <a:pt x="601933" y="1873136"/>
                        <a:pt x="616396" y="1869192"/>
                      </a:cubicBezTo>
                      <a:lnTo>
                        <a:pt x="641353" y="1865266"/>
                      </a:lnTo>
                      <a:lnTo>
                        <a:pt x="623509" y="1853742"/>
                      </a:lnTo>
                      <a:lnTo>
                        <a:pt x="594175" y="1850627"/>
                      </a:lnTo>
                      <a:lnTo>
                        <a:pt x="593370" y="1850369"/>
                      </a:lnTo>
                      <a:lnTo>
                        <a:pt x="592001" y="1853670"/>
                      </a:lnTo>
                      <a:lnTo>
                        <a:pt x="594863" y="1875496"/>
                      </a:lnTo>
                      <a:lnTo>
                        <a:pt x="566009" y="1871371"/>
                      </a:lnTo>
                      <a:lnTo>
                        <a:pt x="565971" y="1871351"/>
                      </a:lnTo>
                      <a:lnTo>
                        <a:pt x="559381" y="1873996"/>
                      </a:lnTo>
                      <a:cubicBezTo>
                        <a:pt x="547195" y="1876533"/>
                        <a:pt x="533256" y="1877470"/>
                        <a:pt x="518286" y="1876653"/>
                      </a:cubicBezTo>
                      <a:lnTo>
                        <a:pt x="514713" y="1876059"/>
                      </a:lnTo>
                      <a:lnTo>
                        <a:pt x="506062" y="1896306"/>
                      </a:lnTo>
                      <a:lnTo>
                        <a:pt x="506034" y="1896338"/>
                      </a:lnTo>
                      <a:lnTo>
                        <a:pt x="506882" y="1903387"/>
                      </a:lnTo>
                      <a:cubicBezTo>
                        <a:pt x="505477" y="1928243"/>
                        <a:pt x="496068" y="1958213"/>
                        <a:pt x="478987" y="1987404"/>
                      </a:cubicBezTo>
                      <a:cubicBezTo>
                        <a:pt x="461907" y="2016594"/>
                        <a:pt x="440390" y="2039479"/>
                        <a:pt x="419409" y="2052881"/>
                      </a:cubicBezTo>
                      <a:lnTo>
                        <a:pt x="392475" y="2064022"/>
                      </a:lnTo>
                      <a:lnTo>
                        <a:pt x="388993" y="2035083"/>
                      </a:lnTo>
                      <a:cubicBezTo>
                        <a:pt x="389695" y="2022655"/>
                        <a:pt x="392399" y="2008948"/>
                        <a:pt x="397062" y="1994700"/>
                      </a:cubicBezTo>
                      <a:lnTo>
                        <a:pt x="408829" y="1968802"/>
                      </a:lnTo>
                      <a:lnTo>
                        <a:pt x="396035" y="1974436"/>
                      </a:lnTo>
                      <a:cubicBezTo>
                        <a:pt x="381734" y="1978933"/>
                        <a:pt x="367996" y="1981477"/>
                        <a:pt x="355561" y="1982035"/>
                      </a:cubicBezTo>
                      <a:lnTo>
                        <a:pt x="326664" y="1978216"/>
                      </a:lnTo>
                      <a:lnTo>
                        <a:pt x="338119" y="1951414"/>
                      </a:lnTo>
                      <a:cubicBezTo>
                        <a:pt x="344941" y="1941002"/>
                        <a:pt x="354135" y="1930483"/>
                        <a:pt x="365297" y="1920475"/>
                      </a:cubicBezTo>
                      <a:lnTo>
                        <a:pt x="385849" y="1905781"/>
                      </a:lnTo>
                      <a:lnTo>
                        <a:pt x="364731" y="1903475"/>
                      </a:lnTo>
                      <a:lnTo>
                        <a:pt x="337113" y="1913837"/>
                      </a:lnTo>
                      <a:cubicBezTo>
                        <a:pt x="320754" y="1918118"/>
                        <a:pt x="304725" y="1920502"/>
                        <a:pt x="289747" y="1921143"/>
                      </a:cubicBezTo>
                      <a:lnTo>
                        <a:pt x="270678" y="1919687"/>
                      </a:lnTo>
                      <a:lnTo>
                        <a:pt x="257225" y="1949297"/>
                      </a:lnTo>
                      <a:cubicBezTo>
                        <a:pt x="240146" y="1978487"/>
                        <a:pt x="218628" y="2001372"/>
                        <a:pt x="197647" y="2014774"/>
                      </a:cubicBezTo>
                      <a:lnTo>
                        <a:pt x="170713" y="2025915"/>
                      </a:lnTo>
                      <a:lnTo>
                        <a:pt x="167230" y="1996976"/>
                      </a:lnTo>
                      <a:cubicBezTo>
                        <a:pt x="167932" y="1984547"/>
                        <a:pt x="170636" y="1970841"/>
                        <a:pt x="175299" y="1956593"/>
                      </a:cubicBezTo>
                      <a:lnTo>
                        <a:pt x="187067" y="1930694"/>
                      </a:lnTo>
                      <a:lnTo>
                        <a:pt x="174273" y="1936329"/>
                      </a:lnTo>
                      <a:cubicBezTo>
                        <a:pt x="159972" y="1940826"/>
                        <a:pt x="146235" y="1943370"/>
                        <a:pt x="133799" y="1943928"/>
                      </a:cubicBezTo>
                      <a:lnTo>
                        <a:pt x="104902" y="1940109"/>
                      </a:lnTo>
                      <a:lnTo>
                        <a:pt x="116356" y="1913307"/>
                      </a:lnTo>
                      <a:cubicBezTo>
                        <a:pt x="123179" y="1902895"/>
                        <a:pt x="132373" y="1892376"/>
                        <a:pt x="143535" y="1882368"/>
                      </a:cubicBezTo>
                      <a:lnTo>
                        <a:pt x="164087" y="1867674"/>
                      </a:lnTo>
                      <a:lnTo>
                        <a:pt x="142969" y="1865368"/>
                      </a:lnTo>
                      <a:lnTo>
                        <a:pt x="115350" y="1875730"/>
                      </a:lnTo>
                      <a:cubicBezTo>
                        <a:pt x="82634" y="1884293"/>
                        <a:pt x="51235" y="1885260"/>
                        <a:pt x="26924" y="1879901"/>
                      </a:cubicBezTo>
                      <a:lnTo>
                        <a:pt x="0" y="1868734"/>
                      </a:lnTo>
                      <a:lnTo>
                        <a:pt x="18000" y="1845809"/>
                      </a:lnTo>
                      <a:cubicBezTo>
                        <a:pt x="27284" y="1837517"/>
                        <a:pt x="38889" y="1829737"/>
                        <a:pt x="52261" y="1822959"/>
                      </a:cubicBezTo>
                      <a:lnTo>
                        <a:pt x="78895" y="1812967"/>
                      </a:lnTo>
                      <a:lnTo>
                        <a:pt x="65865" y="1807904"/>
                      </a:lnTo>
                      <a:cubicBezTo>
                        <a:pt x="52571" y="1800971"/>
                        <a:pt x="41060" y="1793057"/>
                        <a:pt x="31872" y="1784658"/>
                      </a:cubicBezTo>
                      <a:lnTo>
                        <a:pt x="14138" y="1761525"/>
                      </a:lnTo>
                      <a:lnTo>
                        <a:pt x="41190" y="1750671"/>
                      </a:lnTo>
                      <a:cubicBezTo>
                        <a:pt x="53377" y="1748133"/>
                        <a:pt x="67316" y="1747198"/>
                        <a:pt x="82286" y="1748014"/>
                      </a:cubicBezTo>
                      <a:lnTo>
                        <a:pt x="107208" y="1752155"/>
                      </a:lnTo>
                      <a:lnTo>
                        <a:pt x="80718" y="1719172"/>
                      </a:lnTo>
                      <a:cubicBezTo>
                        <a:pt x="72673" y="1706522"/>
                        <a:pt x="66660" y="1693912"/>
                        <a:pt x="62902" y="1682044"/>
                      </a:cubicBezTo>
                      <a:lnTo>
                        <a:pt x="59112" y="1653143"/>
                      </a:lnTo>
                      <a:lnTo>
                        <a:pt x="87966" y="1657270"/>
                      </a:lnTo>
                      <a:cubicBezTo>
                        <a:pt x="111611" y="1665061"/>
                        <a:pt x="138125" y="1681905"/>
                        <a:pt x="161900" y="1705959"/>
                      </a:cubicBezTo>
                      <a:cubicBezTo>
                        <a:pt x="173788" y="1717985"/>
                        <a:pt x="183865" y="1730676"/>
                        <a:pt x="191911" y="1743326"/>
                      </a:cubicBezTo>
                      <a:lnTo>
                        <a:pt x="197494" y="1754964"/>
                      </a:lnTo>
                      <a:lnTo>
                        <a:pt x="220993" y="1753444"/>
                      </a:lnTo>
                      <a:lnTo>
                        <a:pt x="249055" y="1758106"/>
                      </a:lnTo>
                      <a:lnTo>
                        <a:pt x="240301" y="1747208"/>
                      </a:lnTo>
                      <a:cubicBezTo>
                        <a:pt x="232257" y="1734557"/>
                        <a:pt x="226243" y="1721947"/>
                        <a:pt x="222486" y="1710080"/>
                      </a:cubicBezTo>
                      <a:lnTo>
                        <a:pt x="218695" y="1681179"/>
                      </a:lnTo>
                      <a:lnTo>
                        <a:pt x="247550" y="1685306"/>
                      </a:lnTo>
                      <a:lnTo>
                        <a:pt x="282350" y="1702505"/>
                      </a:lnTo>
                      <a:lnTo>
                        <a:pt x="280874" y="1691251"/>
                      </a:lnTo>
                      <a:lnTo>
                        <a:pt x="300030" y="1693989"/>
                      </a:lnTo>
                      <a:lnTo>
                        <a:pt x="297531" y="1677790"/>
                      </a:lnTo>
                      <a:cubicBezTo>
                        <a:pt x="296889" y="1662812"/>
                        <a:pt x="297987" y="1648885"/>
                        <a:pt x="300667" y="1636729"/>
                      </a:cubicBezTo>
                      <a:lnTo>
                        <a:pt x="302024" y="1633456"/>
                      </a:lnTo>
                      <a:lnTo>
                        <a:pt x="296333" y="1631283"/>
                      </a:lnTo>
                      <a:lnTo>
                        <a:pt x="280483" y="1620579"/>
                      </a:lnTo>
                      <a:lnTo>
                        <a:pt x="254140" y="1639648"/>
                      </a:lnTo>
                      <a:cubicBezTo>
                        <a:pt x="224851" y="1656559"/>
                        <a:pt x="194827" y="1665793"/>
                        <a:pt x="169962" y="1667054"/>
                      </a:cubicBezTo>
                      <a:lnTo>
                        <a:pt x="141044" y="1663403"/>
                      </a:lnTo>
                      <a:lnTo>
                        <a:pt x="152343" y="1636534"/>
                      </a:lnTo>
                      <a:cubicBezTo>
                        <a:pt x="159103" y="1626083"/>
                        <a:pt x="168237" y="1615512"/>
                        <a:pt x="179341" y="1605439"/>
                      </a:cubicBezTo>
                      <a:lnTo>
                        <a:pt x="202386" y="1588759"/>
                      </a:lnTo>
                      <a:lnTo>
                        <a:pt x="188479" y="1587323"/>
                      </a:lnTo>
                      <a:cubicBezTo>
                        <a:pt x="173827" y="1584152"/>
                        <a:pt x="160631" y="1579563"/>
                        <a:pt x="149550" y="1573893"/>
                      </a:cubicBezTo>
                      <a:lnTo>
                        <a:pt x="126331" y="1556272"/>
                      </a:lnTo>
                      <a:lnTo>
                        <a:pt x="149550" y="1538652"/>
                      </a:lnTo>
                      <a:cubicBezTo>
                        <a:pt x="160631" y="1532982"/>
                        <a:pt x="173827" y="1528393"/>
                        <a:pt x="188479" y="1525221"/>
                      </a:cubicBezTo>
                      <a:lnTo>
                        <a:pt x="213610" y="1522626"/>
                      </a:lnTo>
                      <a:lnTo>
                        <a:pt x="196403" y="1510170"/>
                      </a:lnTo>
                      <a:lnTo>
                        <a:pt x="167275" y="1505504"/>
                      </a:lnTo>
                      <a:cubicBezTo>
                        <a:pt x="134606" y="1496750"/>
                        <a:pt x="106847" y="1482051"/>
                        <a:pt x="88374" y="1465360"/>
                      </a:cubicBezTo>
                      <a:lnTo>
                        <a:pt x="70507" y="1442330"/>
                      </a:lnTo>
                      <a:lnTo>
                        <a:pt x="97495" y="1431320"/>
                      </a:lnTo>
                      <a:cubicBezTo>
                        <a:pt x="109667" y="1428711"/>
                        <a:pt x="123600" y="1427694"/>
                        <a:pt x="138574" y="1428424"/>
                      </a:cubicBezTo>
                      <a:lnTo>
                        <a:pt x="166663" y="1432924"/>
                      </a:lnTo>
                      <a:lnTo>
                        <a:pt x="157845" y="1422075"/>
                      </a:lnTo>
                      <a:cubicBezTo>
                        <a:pt x="149728" y="1409472"/>
                        <a:pt x="143641" y="1396897"/>
                        <a:pt x="139814" y="1385051"/>
                      </a:cubicBezTo>
                      <a:lnTo>
                        <a:pt x="135855" y="1356173"/>
                      </a:lnTo>
                      <a:lnTo>
                        <a:pt x="164734" y="1360132"/>
                      </a:lnTo>
                      <a:cubicBezTo>
                        <a:pt x="176579" y="1363959"/>
                        <a:pt x="189154" y="1370044"/>
                        <a:pt x="201758" y="1378163"/>
                      </a:cubicBezTo>
                      <a:lnTo>
                        <a:pt x="221363" y="1394097"/>
                      </a:lnTo>
                      <a:lnTo>
                        <a:pt x="214671" y="1352327"/>
                      </a:lnTo>
                      <a:cubicBezTo>
                        <a:pt x="213942" y="1337352"/>
                        <a:pt x="214959" y="1323419"/>
                        <a:pt x="217568" y="1311247"/>
                      </a:cubicBezTo>
                      <a:lnTo>
                        <a:pt x="228579" y="1284259"/>
                      </a:lnTo>
                      <a:lnTo>
                        <a:pt x="251607" y="1302126"/>
                      </a:lnTo>
                      <a:cubicBezTo>
                        <a:pt x="268299" y="1320599"/>
                        <a:pt x="282998" y="1348359"/>
                        <a:pt x="291751" y="1381026"/>
                      </a:cubicBezTo>
                      <a:cubicBezTo>
                        <a:pt x="296128" y="1397360"/>
                        <a:pt x="298604" y="1413375"/>
                        <a:pt x="299333" y="1428350"/>
                      </a:cubicBezTo>
                      <a:lnTo>
                        <a:pt x="298425" y="1441226"/>
                      </a:lnTo>
                      <a:lnTo>
                        <a:pt x="319596" y="1451535"/>
                      </a:lnTo>
                      <a:lnTo>
                        <a:pt x="341671" y="1469477"/>
                      </a:lnTo>
                      <a:lnTo>
                        <a:pt x="339459" y="1455674"/>
                      </a:lnTo>
                      <a:cubicBezTo>
                        <a:pt x="338730" y="1440700"/>
                        <a:pt x="339747" y="1426766"/>
                        <a:pt x="342355" y="1414595"/>
                      </a:cubicBezTo>
                      <a:lnTo>
                        <a:pt x="353367" y="1387606"/>
                      </a:lnTo>
                      <a:lnTo>
                        <a:pt x="376396" y="1405474"/>
                      </a:lnTo>
                      <a:lnTo>
                        <a:pt x="398123" y="1437643"/>
                      </a:lnTo>
                      <a:lnTo>
                        <a:pt x="402410" y="1427134"/>
                      </a:lnTo>
                      <a:lnTo>
                        <a:pt x="417699" y="1438996"/>
                      </a:lnTo>
                      <a:lnTo>
                        <a:pt x="423546" y="1423682"/>
                      </a:lnTo>
                      <a:cubicBezTo>
                        <a:pt x="430402" y="1410350"/>
                        <a:pt x="438249" y="1398792"/>
                        <a:pt x="446594" y="1389556"/>
                      </a:cubicBezTo>
                      <a:lnTo>
                        <a:pt x="469624" y="1371687"/>
                      </a:lnTo>
                      <a:lnTo>
                        <a:pt x="480634" y="1398676"/>
                      </a:lnTo>
                      <a:cubicBezTo>
                        <a:pt x="485851" y="1423020"/>
                        <a:pt x="484702" y="1454410"/>
                        <a:pt x="475949" y="1487078"/>
                      </a:cubicBezTo>
                      <a:lnTo>
                        <a:pt x="463736" y="1519064"/>
                      </a:lnTo>
                      <a:lnTo>
                        <a:pt x="465583" y="1523902"/>
                      </a:lnTo>
                      <a:cubicBezTo>
                        <a:pt x="469960" y="1540236"/>
                        <a:pt x="472435" y="1556251"/>
                        <a:pt x="473164" y="1571224"/>
                      </a:cubicBezTo>
                      <a:lnTo>
                        <a:pt x="472257" y="1584101"/>
                      </a:lnTo>
                      <a:lnTo>
                        <a:pt x="493427" y="1594411"/>
                      </a:lnTo>
                      <a:lnTo>
                        <a:pt x="515503" y="1612352"/>
                      </a:lnTo>
                      <a:lnTo>
                        <a:pt x="513292" y="1598549"/>
                      </a:lnTo>
                      <a:cubicBezTo>
                        <a:pt x="512561" y="1583575"/>
                        <a:pt x="513579" y="1569641"/>
                        <a:pt x="516188" y="1557470"/>
                      </a:cubicBezTo>
                      <a:lnTo>
                        <a:pt x="527199" y="1530482"/>
                      </a:lnTo>
                      <a:lnTo>
                        <a:pt x="550228" y="1548348"/>
                      </a:lnTo>
                      <a:cubicBezTo>
                        <a:pt x="558573" y="1557585"/>
                        <a:pt x="566421" y="1569144"/>
                        <a:pt x="573276" y="1582476"/>
                      </a:cubicBezTo>
                      <a:lnTo>
                        <a:pt x="582288" y="1606078"/>
                      </a:lnTo>
                      <a:lnTo>
                        <a:pt x="597377" y="1566558"/>
                      </a:lnTo>
                      <a:cubicBezTo>
                        <a:pt x="604234" y="1553224"/>
                        <a:pt x="612080" y="1541666"/>
                        <a:pt x="620426" y="1532430"/>
                      </a:cubicBezTo>
                      <a:lnTo>
                        <a:pt x="643456" y="1514562"/>
                      </a:lnTo>
                      <a:lnTo>
                        <a:pt x="654466" y="1541551"/>
                      </a:lnTo>
                      <a:cubicBezTo>
                        <a:pt x="659684" y="1565895"/>
                        <a:pt x="658535" y="1597285"/>
                        <a:pt x="649781" y="1629953"/>
                      </a:cubicBezTo>
                      <a:lnTo>
                        <a:pt x="649557" y="1630541"/>
                      </a:lnTo>
                      <a:lnTo>
                        <a:pt x="667594" y="1643060"/>
                      </a:lnTo>
                      <a:cubicBezTo>
                        <a:pt x="685242" y="1660621"/>
                        <a:pt x="701394" y="1687562"/>
                        <a:pt x="711869" y="1719719"/>
                      </a:cubicBezTo>
                      <a:cubicBezTo>
                        <a:pt x="717107" y="1735798"/>
                        <a:pt x="720429" y="1751659"/>
                        <a:pt x="721952" y="1766572"/>
                      </a:cubicBezTo>
                      <a:lnTo>
                        <a:pt x="721728" y="1779478"/>
                      </a:lnTo>
                      <a:lnTo>
                        <a:pt x="743417" y="1788651"/>
                      </a:lnTo>
                      <a:lnTo>
                        <a:pt x="766414" y="1805395"/>
                      </a:lnTo>
                      <a:lnTo>
                        <a:pt x="763473" y="1791729"/>
                      </a:lnTo>
                      <a:cubicBezTo>
                        <a:pt x="761950" y="1776814"/>
                        <a:pt x="762226" y="1762846"/>
                        <a:pt x="764184" y="1750553"/>
                      </a:cubicBezTo>
                      <a:lnTo>
                        <a:pt x="771711" y="1728884"/>
                      </a:lnTo>
                      <a:lnTo>
                        <a:pt x="768728" y="1727201"/>
                      </a:lnTo>
                      <a:lnTo>
                        <a:pt x="789361" y="1706612"/>
                      </a:lnTo>
                      <a:cubicBezTo>
                        <a:pt x="799578" y="1699500"/>
                        <a:pt x="812035" y="1693176"/>
                        <a:pt x="826126" y="1688058"/>
                      </a:cubicBezTo>
                      <a:lnTo>
                        <a:pt x="853771" y="1681349"/>
                      </a:lnTo>
                      <a:lnTo>
                        <a:pt x="841445" y="1674753"/>
                      </a:lnTo>
                      <a:cubicBezTo>
                        <a:pt x="829085" y="1666268"/>
                        <a:pt x="818611" y="1657025"/>
                        <a:pt x="810502" y="1647579"/>
                      </a:cubicBezTo>
                      <a:lnTo>
                        <a:pt x="795686" y="1622478"/>
                      </a:lnTo>
                      <a:lnTo>
                        <a:pt x="823849" y="1614964"/>
                      </a:lnTo>
                      <a:cubicBezTo>
                        <a:pt x="836253" y="1613913"/>
                        <a:pt x="850204" y="1614664"/>
                        <a:pt x="864965" y="1617278"/>
                      </a:cubicBezTo>
                      <a:lnTo>
                        <a:pt x="889207" y="1624394"/>
                      </a:lnTo>
                      <a:lnTo>
                        <a:pt x="877998" y="1606349"/>
                      </a:lnTo>
                      <a:lnTo>
                        <a:pt x="852809" y="1590999"/>
                      </a:lnTo>
                      <a:cubicBezTo>
                        <a:pt x="839349" y="1580762"/>
                        <a:pt x="827588" y="1569614"/>
                        <a:pt x="817845" y="1558220"/>
                      </a:cubicBezTo>
                      <a:lnTo>
                        <a:pt x="806450" y="1541140"/>
                      </a:lnTo>
                      <a:lnTo>
                        <a:pt x="803323" y="1542538"/>
                      </a:lnTo>
                      <a:cubicBezTo>
                        <a:pt x="789048" y="1547119"/>
                        <a:pt x="775326" y="1549743"/>
                        <a:pt x="762894" y="1550373"/>
                      </a:cubicBezTo>
                      <a:lnTo>
                        <a:pt x="733976" y="1546722"/>
                      </a:lnTo>
                      <a:lnTo>
                        <a:pt x="745274" y="1519853"/>
                      </a:lnTo>
                      <a:cubicBezTo>
                        <a:pt x="752035" y="1509401"/>
                        <a:pt x="761169" y="1498831"/>
                        <a:pt x="772272" y="1488758"/>
                      </a:cubicBezTo>
                      <a:lnTo>
                        <a:pt x="795316" y="1472078"/>
                      </a:lnTo>
                      <a:lnTo>
                        <a:pt x="781410" y="1470642"/>
                      </a:lnTo>
                      <a:cubicBezTo>
                        <a:pt x="766758" y="1467471"/>
                        <a:pt x="753562" y="1462882"/>
                        <a:pt x="742480" y="1457212"/>
                      </a:cubicBezTo>
                      <a:lnTo>
                        <a:pt x="719263" y="1439591"/>
                      </a:lnTo>
                      <a:lnTo>
                        <a:pt x="742481" y="1421970"/>
                      </a:lnTo>
                      <a:cubicBezTo>
                        <a:pt x="753563" y="1416300"/>
                        <a:pt x="766759" y="1411712"/>
                        <a:pt x="781411" y="1408541"/>
                      </a:cubicBezTo>
                      <a:lnTo>
                        <a:pt x="806541" y="1405945"/>
                      </a:lnTo>
                      <a:lnTo>
                        <a:pt x="789333" y="1393489"/>
                      </a:lnTo>
                      <a:lnTo>
                        <a:pt x="760206" y="1388823"/>
                      </a:lnTo>
                      <a:cubicBezTo>
                        <a:pt x="743872" y="1384446"/>
                        <a:pt x="728765" y="1378583"/>
                        <a:pt x="715432" y="1371728"/>
                      </a:cubicBezTo>
                      <a:lnTo>
                        <a:pt x="699583" y="1361023"/>
                      </a:lnTo>
                      <a:lnTo>
                        <a:pt x="673239" y="1380093"/>
                      </a:lnTo>
                      <a:cubicBezTo>
                        <a:pt x="643950" y="1397002"/>
                        <a:pt x="613926" y="1406237"/>
                        <a:pt x="589062" y="1407498"/>
                      </a:cubicBezTo>
                      <a:lnTo>
                        <a:pt x="560143" y="1403848"/>
                      </a:lnTo>
                      <a:lnTo>
                        <a:pt x="571441" y="1376978"/>
                      </a:lnTo>
                      <a:cubicBezTo>
                        <a:pt x="578203" y="1366527"/>
                        <a:pt x="587336" y="1355955"/>
                        <a:pt x="598441" y="1345882"/>
                      </a:cubicBezTo>
                      <a:lnTo>
                        <a:pt x="621485" y="1329203"/>
                      </a:lnTo>
                      <a:lnTo>
                        <a:pt x="607579" y="1327767"/>
                      </a:lnTo>
                      <a:cubicBezTo>
                        <a:pt x="592926" y="1324596"/>
                        <a:pt x="579731" y="1320007"/>
                        <a:pt x="568649" y="1314337"/>
                      </a:cubicBezTo>
                      <a:lnTo>
                        <a:pt x="545430" y="1296716"/>
                      </a:lnTo>
                      <a:lnTo>
                        <a:pt x="568649" y="1279095"/>
                      </a:lnTo>
                      <a:cubicBezTo>
                        <a:pt x="579730" y="1273425"/>
                        <a:pt x="592926" y="1268837"/>
                        <a:pt x="607578" y="1265666"/>
                      </a:cubicBezTo>
                      <a:lnTo>
                        <a:pt x="632709" y="1263069"/>
                      </a:lnTo>
                      <a:lnTo>
                        <a:pt x="615502" y="1250615"/>
                      </a:lnTo>
                      <a:lnTo>
                        <a:pt x="586374" y="1245948"/>
                      </a:lnTo>
                      <a:cubicBezTo>
                        <a:pt x="553706" y="1237195"/>
                        <a:pt x="525947" y="1222494"/>
                        <a:pt x="507473" y="1205804"/>
                      </a:cubicBezTo>
                      <a:lnTo>
                        <a:pt x="489606" y="1182774"/>
                      </a:lnTo>
                      <a:lnTo>
                        <a:pt x="516595" y="1171765"/>
                      </a:lnTo>
                      <a:cubicBezTo>
                        <a:pt x="528766" y="1169155"/>
                        <a:pt x="542699" y="1168138"/>
                        <a:pt x="557673" y="1168867"/>
                      </a:cubicBezTo>
                      <a:lnTo>
                        <a:pt x="585763" y="1173368"/>
                      </a:lnTo>
                      <a:lnTo>
                        <a:pt x="576945" y="1162519"/>
                      </a:lnTo>
                      <a:cubicBezTo>
                        <a:pt x="568826" y="1149916"/>
                        <a:pt x="562740" y="1137340"/>
                        <a:pt x="558914" y="1125495"/>
                      </a:cubicBezTo>
                      <a:lnTo>
                        <a:pt x="554956" y="1096617"/>
                      </a:lnTo>
                      <a:lnTo>
                        <a:pt x="583833" y="1100576"/>
                      </a:lnTo>
                      <a:cubicBezTo>
                        <a:pt x="595679" y="1104402"/>
                        <a:pt x="608254" y="1110489"/>
                        <a:pt x="620857" y="1118607"/>
                      </a:cubicBezTo>
                      <a:lnTo>
                        <a:pt x="640464" y="1134541"/>
                      </a:lnTo>
                      <a:lnTo>
                        <a:pt x="633770" y="1092770"/>
                      </a:lnTo>
                      <a:cubicBezTo>
                        <a:pt x="633042" y="1077796"/>
                        <a:pt x="634058" y="1063863"/>
                        <a:pt x="636668" y="1051691"/>
                      </a:cubicBezTo>
                      <a:lnTo>
                        <a:pt x="647678" y="1024703"/>
                      </a:lnTo>
                      <a:lnTo>
                        <a:pt x="670707" y="1042570"/>
                      </a:lnTo>
                      <a:cubicBezTo>
                        <a:pt x="687398" y="1061043"/>
                        <a:pt x="702098" y="1088803"/>
                        <a:pt x="710851" y="1121471"/>
                      </a:cubicBezTo>
                      <a:lnTo>
                        <a:pt x="717655" y="1163945"/>
                      </a:lnTo>
                      <a:lnTo>
                        <a:pt x="722686" y="1158925"/>
                      </a:lnTo>
                      <a:cubicBezTo>
                        <a:pt x="732902" y="1151814"/>
                        <a:pt x="745360" y="1145488"/>
                        <a:pt x="759451" y="1140372"/>
                      </a:cubicBezTo>
                      <a:lnTo>
                        <a:pt x="768318" y="1138219"/>
                      </a:lnTo>
                      <a:lnTo>
                        <a:pt x="772466" y="1128051"/>
                      </a:lnTo>
                      <a:lnTo>
                        <a:pt x="781462" y="1135030"/>
                      </a:lnTo>
                      <a:lnTo>
                        <a:pt x="787096" y="1133662"/>
                      </a:lnTo>
                      <a:lnTo>
                        <a:pt x="774771" y="1127066"/>
                      </a:lnTo>
                      <a:cubicBezTo>
                        <a:pt x="762410" y="1118582"/>
                        <a:pt x="751935" y="1109337"/>
                        <a:pt x="743827" y="1099892"/>
                      </a:cubicBezTo>
                      <a:lnTo>
                        <a:pt x="729012" y="1074791"/>
                      </a:lnTo>
                      <a:lnTo>
                        <a:pt x="757174" y="1067276"/>
                      </a:lnTo>
                      <a:cubicBezTo>
                        <a:pt x="769578" y="1066226"/>
                        <a:pt x="783528" y="1066977"/>
                        <a:pt x="798290" y="1069591"/>
                      </a:cubicBezTo>
                      <a:lnTo>
                        <a:pt x="822531" y="1076707"/>
                      </a:lnTo>
                      <a:lnTo>
                        <a:pt x="811323" y="1058661"/>
                      </a:lnTo>
                      <a:lnTo>
                        <a:pt x="786133" y="1043311"/>
                      </a:lnTo>
                      <a:cubicBezTo>
                        <a:pt x="759215" y="1022838"/>
                        <a:pt x="739090" y="998719"/>
                        <a:pt x="728314" y="976276"/>
                      </a:cubicBezTo>
                      <a:lnTo>
                        <a:pt x="720501" y="948194"/>
                      </a:lnTo>
                      <a:lnTo>
                        <a:pt x="749648" y="948226"/>
                      </a:lnTo>
                      <a:cubicBezTo>
                        <a:pt x="761902" y="950421"/>
                        <a:pt x="775183" y="954757"/>
                        <a:pt x="788765" y="961103"/>
                      </a:cubicBezTo>
                      <a:lnTo>
                        <a:pt x="813057" y="975906"/>
                      </a:lnTo>
                      <a:lnTo>
                        <a:pt x="809005" y="962527"/>
                      </a:lnTo>
                      <a:cubicBezTo>
                        <a:pt x="806265" y="947788"/>
                        <a:pt x="805394" y="933844"/>
                        <a:pt x="806339" y="921432"/>
                      </a:cubicBezTo>
                      <a:lnTo>
                        <a:pt x="813614" y="893206"/>
                      </a:lnTo>
                      <a:lnTo>
                        <a:pt x="838840" y="907808"/>
                      </a:lnTo>
                      <a:cubicBezTo>
                        <a:pt x="848354" y="915835"/>
                        <a:pt x="857687" y="926231"/>
                        <a:pt x="866277" y="938517"/>
                      </a:cubicBezTo>
                      <a:lnTo>
                        <a:pt x="878388" y="960690"/>
                      </a:lnTo>
                      <a:lnTo>
                        <a:pt x="888013" y="919497"/>
                      </a:lnTo>
                      <a:cubicBezTo>
                        <a:pt x="893010" y="905362"/>
                        <a:pt x="899228" y="892851"/>
                        <a:pt x="906253" y="882574"/>
                      </a:cubicBezTo>
                      <a:lnTo>
                        <a:pt x="909396" y="879371"/>
                      </a:lnTo>
                      <a:lnTo>
                        <a:pt x="907780" y="879745"/>
                      </a:lnTo>
                      <a:cubicBezTo>
                        <a:pt x="874224" y="883962"/>
                        <a:pt x="842970" y="880818"/>
                        <a:pt x="819566" y="872330"/>
                      </a:cubicBezTo>
                      <a:lnTo>
                        <a:pt x="794331" y="857741"/>
                      </a:lnTo>
                      <a:lnTo>
                        <a:pt x="815173" y="837364"/>
                      </a:lnTo>
                      <a:cubicBezTo>
                        <a:pt x="825461" y="830356"/>
                        <a:pt x="837981" y="824158"/>
                        <a:pt x="852124" y="819186"/>
                      </a:cubicBezTo>
                      <a:lnTo>
                        <a:pt x="879836" y="812757"/>
                      </a:lnTo>
                      <a:lnTo>
                        <a:pt x="867578" y="806037"/>
                      </a:lnTo>
                      <a:cubicBezTo>
                        <a:pt x="855305" y="797427"/>
                        <a:pt x="844924" y="788076"/>
                        <a:pt x="836913" y="778549"/>
                      </a:cubicBezTo>
                      <a:lnTo>
                        <a:pt x="822353" y="753297"/>
                      </a:lnTo>
                      <a:lnTo>
                        <a:pt x="850591" y="746071"/>
                      </a:lnTo>
                      <a:cubicBezTo>
                        <a:pt x="863005" y="745146"/>
                        <a:pt x="876947" y="746039"/>
                        <a:pt x="891682" y="748804"/>
                      </a:cubicBezTo>
                      <a:lnTo>
                        <a:pt x="915850" y="756165"/>
                      </a:lnTo>
                      <a:lnTo>
                        <a:pt x="904826" y="738009"/>
                      </a:lnTo>
                      <a:lnTo>
                        <a:pt x="879792" y="722403"/>
                      </a:lnTo>
                      <a:cubicBezTo>
                        <a:pt x="853083" y="701655"/>
                        <a:pt x="833206" y="677333"/>
                        <a:pt x="822659" y="654781"/>
                      </a:cubicBezTo>
                      <a:lnTo>
                        <a:pt x="815131" y="626622"/>
                      </a:lnTo>
                      <a:lnTo>
                        <a:pt x="844277" y="626950"/>
                      </a:lnTo>
                      <a:cubicBezTo>
                        <a:pt x="856507" y="629270"/>
                        <a:pt x="869743" y="633741"/>
                        <a:pt x="883260" y="640225"/>
                      </a:cubicBezTo>
                      <a:lnTo>
                        <a:pt x="907400" y="655275"/>
                      </a:lnTo>
                      <a:lnTo>
                        <a:pt x="903484" y="641855"/>
                      </a:lnTo>
                      <a:cubicBezTo>
                        <a:pt x="900895" y="627089"/>
                        <a:pt x="900167" y="613137"/>
                        <a:pt x="901238" y="600735"/>
                      </a:cubicBezTo>
                      <a:lnTo>
                        <a:pt x="908799" y="572584"/>
                      </a:lnTo>
                      <a:lnTo>
                        <a:pt x="933876" y="587441"/>
                      </a:lnTo>
                      <a:cubicBezTo>
                        <a:pt x="943306" y="595566"/>
                        <a:pt x="952534" y="606056"/>
                        <a:pt x="960998" y="618429"/>
                      </a:cubicBezTo>
                      <a:lnTo>
                        <a:pt x="972882" y="640724"/>
                      </a:lnTo>
                      <a:lnTo>
                        <a:pt x="982927" y="599631"/>
                      </a:lnTo>
                      <a:cubicBezTo>
                        <a:pt x="988068" y="585547"/>
                        <a:pt x="994412" y="573101"/>
                        <a:pt x="1001541" y="562896"/>
                      </a:cubicBezTo>
                      <a:lnTo>
                        <a:pt x="1022165" y="542297"/>
                      </a:lnTo>
                      <a:lnTo>
                        <a:pt x="1036452" y="567703"/>
                      </a:lnTo>
                      <a:cubicBezTo>
                        <a:pt x="1044665" y="591206"/>
                        <a:pt x="1047437" y="622495"/>
                        <a:pt x="1042825" y="655999"/>
                      </a:cubicBezTo>
                      <a:cubicBezTo>
                        <a:pt x="1040518" y="672751"/>
                        <a:pt x="1036584" y="688471"/>
                        <a:pt x="1031444" y="702554"/>
                      </a:cubicBezTo>
                      <a:lnTo>
                        <a:pt x="1025609" y="714069"/>
                      </a:lnTo>
                      <a:lnTo>
                        <a:pt x="1041118" y="731787"/>
                      </a:lnTo>
                      <a:lnTo>
                        <a:pt x="1054500" y="756891"/>
                      </a:lnTo>
                      <a:lnTo>
                        <a:pt x="1057819" y="743311"/>
                      </a:lnTo>
                      <a:cubicBezTo>
                        <a:pt x="1062959" y="729229"/>
                        <a:pt x="1069304" y="716782"/>
                        <a:pt x="1076433" y="706577"/>
                      </a:cubicBezTo>
                      <a:lnTo>
                        <a:pt x="1097056" y="685979"/>
                      </a:lnTo>
                      <a:lnTo>
                        <a:pt x="1111345" y="711384"/>
                      </a:lnTo>
                      <a:lnTo>
                        <a:pt x="1118881" y="749464"/>
                      </a:lnTo>
                      <a:lnTo>
                        <a:pt x="1126912" y="741443"/>
                      </a:lnTo>
                      <a:lnTo>
                        <a:pt x="1136399" y="758309"/>
                      </a:lnTo>
                      <a:lnTo>
                        <a:pt x="1147730" y="746466"/>
                      </a:lnTo>
                      <a:lnTo>
                        <a:pt x="1179129" y="725976"/>
                      </a:lnTo>
                      <a:lnTo>
                        <a:pt x="1162927" y="711748"/>
                      </a:lnTo>
                      <a:lnTo>
                        <a:pt x="1148111" y="686647"/>
                      </a:lnTo>
                      <a:lnTo>
                        <a:pt x="1176274" y="679133"/>
                      </a:lnTo>
                      <a:cubicBezTo>
                        <a:pt x="1188678" y="678082"/>
                        <a:pt x="1202628" y="678832"/>
                        <a:pt x="1217390" y="681447"/>
                      </a:cubicBezTo>
                      <a:lnTo>
                        <a:pt x="1241632" y="688563"/>
                      </a:lnTo>
                      <a:lnTo>
                        <a:pt x="1230423" y="670517"/>
                      </a:lnTo>
                      <a:lnTo>
                        <a:pt x="1205234" y="655167"/>
                      </a:lnTo>
                      <a:cubicBezTo>
                        <a:pt x="1178314" y="634694"/>
                        <a:pt x="1158190" y="610575"/>
                        <a:pt x="1147415" y="588132"/>
                      </a:cubicBezTo>
                      <a:lnTo>
                        <a:pt x="1139601" y="560050"/>
                      </a:lnTo>
                      <a:lnTo>
                        <a:pt x="1168749" y="560082"/>
                      </a:lnTo>
                      <a:cubicBezTo>
                        <a:pt x="1181002" y="562277"/>
                        <a:pt x="1194282" y="566613"/>
                        <a:pt x="1207864" y="572959"/>
                      </a:cubicBezTo>
                      <a:lnTo>
                        <a:pt x="1232156" y="587762"/>
                      </a:lnTo>
                      <a:lnTo>
                        <a:pt x="1228104" y="574382"/>
                      </a:lnTo>
                      <a:cubicBezTo>
                        <a:pt x="1225364" y="559643"/>
                        <a:pt x="1224495" y="545700"/>
                        <a:pt x="1225440" y="533288"/>
                      </a:cubicBezTo>
                      <a:lnTo>
                        <a:pt x="1232713" y="505062"/>
                      </a:lnTo>
                      <a:lnTo>
                        <a:pt x="1257940" y="519663"/>
                      </a:lnTo>
                      <a:cubicBezTo>
                        <a:pt x="1267454" y="527691"/>
                        <a:pt x="1276788" y="538087"/>
                        <a:pt x="1285377" y="550373"/>
                      </a:cubicBezTo>
                      <a:lnTo>
                        <a:pt x="1297487" y="572546"/>
                      </a:lnTo>
                      <a:lnTo>
                        <a:pt x="1307113" y="531352"/>
                      </a:lnTo>
                      <a:cubicBezTo>
                        <a:pt x="1312110" y="517217"/>
                        <a:pt x="1318328" y="504708"/>
                        <a:pt x="1325353" y="494430"/>
                      </a:cubicBezTo>
                      <a:lnTo>
                        <a:pt x="1345765" y="473622"/>
                      </a:lnTo>
                      <a:lnTo>
                        <a:pt x="1360312" y="498881"/>
                      </a:lnTo>
                      <a:cubicBezTo>
                        <a:pt x="1368762" y="522299"/>
                        <a:pt x="1371853" y="553558"/>
                        <a:pt x="1367582" y="587108"/>
                      </a:cubicBezTo>
                      <a:cubicBezTo>
                        <a:pt x="1365446" y="603883"/>
                        <a:pt x="1361672" y="619642"/>
                        <a:pt x="1356676" y="633777"/>
                      </a:cubicBezTo>
                      <a:lnTo>
                        <a:pt x="1350959" y="645349"/>
                      </a:lnTo>
                      <a:lnTo>
                        <a:pt x="1366647" y="662910"/>
                      </a:lnTo>
                      <a:lnTo>
                        <a:pt x="1380284" y="687876"/>
                      </a:lnTo>
                      <a:lnTo>
                        <a:pt x="1383465" y="674263"/>
                      </a:lnTo>
                      <a:cubicBezTo>
                        <a:pt x="1388460" y="660129"/>
                        <a:pt x="1394679" y="647618"/>
                        <a:pt x="1401703" y="637341"/>
                      </a:cubicBezTo>
                      <a:lnTo>
                        <a:pt x="1422115" y="616534"/>
                      </a:lnTo>
                      <a:lnTo>
                        <a:pt x="1436662" y="641792"/>
                      </a:lnTo>
                      <a:lnTo>
                        <a:pt x="1444586" y="679793"/>
                      </a:lnTo>
                      <a:lnTo>
                        <a:pt x="1452534" y="671690"/>
                      </a:lnTo>
                      <a:lnTo>
                        <a:pt x="1462191" y="688460"/>
                      </a:lnTo>
                      <a:lnTo>
                        <a:pt x="1473403" y="676502"/>
                      </a:lnTo>
                      <a:cubicBezTo>
                        <a:pt x="1484797" y="666759"/>
                        <a:pt x="1496438" y="659034"/>
                        <a:pt x="1507659" y="653646"/>
                      </a:cubicBezTo>
                      <a:lnTo>
                        <a:pt x="1535741" y="645833"/>
                      </a:lnTo>
                      <a:lnTo>
                        <a:pt x="1535709" y="674979"/>
                      </a:lnTo>
                      <a:lnTo>
                        <a:pt x="1515167" y="718459"/>
                      </a:lnTo>
                      <a:lnTo>
                        <a:pt x="1536726" y="729159"/>
                      </a:lnTo>
                      <a:lnTo>
                        <a:pt x="1555710" y="744827"/>
                      </a:lnTo>
                      <a:lnTo>
                        <a:pt x="1558113" y="743644"/>
                      </a:lnTo>
                      <a:lnTo>
                        <a:pt x="1556558" y="733447"/>
                      </a:lnTo>
                      <a:cubicBezTo>
                        <a:pt x="1555941" y="718468"/>
                        <a:pt x="1557063" y="704543"/>
                        <a:pt x="1559764" y="692391"/>
                      </a:cubicBezTo>
                      <a:lnTo>
                        <a:pt x="1567447" y="673957"/>
                      </a:lnTo>
                      <a:lnTo>
                        <a:pt x="1560513" y="661930"/>
                      </a:lnTo>
                      <a:lnTo>
                        <a:pt x="1588751" y="654704"/>
                      </a:lnTo>
                      <a:cubicBezTo>
                        <a:pt x="1601165" y="653779"/>
                        <a:pt x="1615107" y="654672"/>
                        <a:pt x="1629842" y="657437"/>
                      </a:cubicBezTo>
                      <a:lnTo>
                        <a:pt x="1634139" y="658746"/>
                      </a:lnTo>
                      <a:lnTo>
                        <a:pt x="1635696" y="644710"/>
                      </a:lnTo>
                      <a:lnTo>
                        <a:pt x="1636453" y="642568"/>
                      </a:lnTo>
                      <a:lnTo>
                        <a:pt x="1617953" y="631035"/>
                      </a:lnTo>
                      <a:lnTo>
                        <a:pt x="1575843" y="581195"/>
                      </a:lnTo>
                      <a:lnTo>
                        <a:pt x="1541193" y="589233"/>
                      </a:lnTo>
                      <a:cubicBezTo>
                        <a:pt x="1507636" y="593449"/>
                        <a:pt x="1476383" y="590306"/>
                        <a:pt x="1452978" y="581817"/>
                      </a:cubicBezTo>
                      <a:lnTo>
                        <a:pt x="1427743" y="567229"/>
                      </a:lnTo>
                      <a:lnTo>
                        <a:pt x="1448585" y="546852"/>
                      </a:lnTo>
                      <a:cubicBezTo>
                        <a:pt x="1458873" y="539844"/>
                        <a:pt x="1471394" y="533646"/>
                        <a:pt x="1485537" y="528673"/>
                      </a:cubicBezTo>
                      <a:lnTo>
                        <a:pt x="1513249" y="522245"/>
                      </a:lnTo>
                      <a:lnTo>
                        <a:pt x="1500990" y="515524"/>
                      </a:lnTo>
                      <a:cubicBezTo>
                        <a:pt x="1488718" y="506915"/>
                        <a:pt x="1478337" y="497564"/>
                        <a:pt x="1470326" y="488037"/>
                      </a:cubicBezTo>
                      <a:lnTo>
                        <a:pt x="1455767" y="462785"/>
                      </a:lnTo>
                      <a:lnTo>
                        <a:pt x="1484004" y="455559"/>
                      </a:lnTo>
                      <a:cubicBezTo>
                        <a:pt x="1496418" y="454634"/>
                        <a:pt x="1510360" y="455527"/>
                        <a:pt x="1525094" y="458292"/>
                      </a:cubicBezTo>
                      <a:lnTo>
                        <a:pt x="1549263" y="465654"/>
                      </a:lnTo>
                      <a:lnTo>
                        <a:pt x="1538239" y="447497"/>
                      </a:lnTo>
                      <a:lnTo>
                        <a:pt x="1513205" y="431891"/>
                      </a:lnTo>
                      <a:cubicBezTo>
                        <a:pt x="1486496" y="411143"/>
                        <a:pt x="1466618" y="386821"/>
                        <a:pt x="1456071" y="364269"/>
                      </a:cubicBezTo>
                      <a:lnTo>
                        <a:pt x="1448544" y="336110"/>
                      </a:lnTo>
                      <a:lnTo>
                        <a:pt x="1477690" y="336438"/>
                      </a:lnTo>
                      <a:cubicBezTo>
                        <a:pt x="1489920" y="338758"/>
                        <a:pt x="1503156" y="343229"/>
                        <a:pt x="1516673" y="349713"/>
                      </a:cubicBezTo>
                      <a:lnTo>
                        <a:pt x="1540813" y="364763"/>
                      </a:lnTo>
                      <a:lnTo>
                        <a:pt x="1536897" y="351343"/>
                      </a:lnTo>
                      <a:cubicBezTo>
                        <a:pt x="1534308" y="336577"/>
                        <a:pt x="1533580" y="322625"/>
                        <a:pt x="1534651" y="310223"/>
                      </a:cubicBezTo>
                      <a:lnTo>
                        <a:pt x="1542212" y="282072"/>
                      </a:lnTo>
                      <a:lnTo>
                        <a:pt x="1567289" y="296929"/>
                      </a:lnTo>
                      <a:cubicBezTo>
                        <a:pt x="1576720" y="305054"/>
                        <a:pt x="1585947" y="315544"/>
                        <a:pt x="1594412" y="327917"/>
                      </a:cubicBezTo>
                      <a:lnTo>
                        <a:pt x="1606295" y="350212"/>
                      </a:lnTo>
                      <a:lnTo>
                        <a:pt x="1616340" y="309119"/>
                      </a:lnTo>
                      <a:cubicBezTo>
                        <a:pt x="1621480" y="295035"/>
                        <a:pt x="1627825" y="282589"/>
                        <a:pt x="1634954" y="272384"/>
                      </a:cubicBezTo>
                      <a:lnTo>
                        <a:pt x="1655578" y="251785"/>
                      </a:lnTo>
                      <a:lnTo>
                        <a:pt x="1669866" y="277190"/>
                      </a:lnTo>
                      <a:cubicBezTo>
                        <a:pt x="1678078" y="300694"/>
                        <a:pt x="1680851" y="331983"/>
                        <a:pt x="1676238" y="365487"/>
                      </a:cubicBezTo>
                      <a:cubicBezTo>
                        <a:pt x="1673931" y="382239"/>
                        <a:pt x="1669997" y="397959"/>
                        <a:pt x="1664857" y="412042"/>
                      </a:cubicBezTo>
                      <a:lnTo>
                        <a:pt x="1659023" y="423556"/>
                      </a:lnTo>
                      <a:lnTo>
                        <a:pt x="1674532" y="441276"/>
                      </a:lnTo>
                      <a:lnTo>
                        <a:pt x="1687913" y="466379"/>
                      </a:lnTo>
                      <a:lnTo>
                        <a:pt x="1691232" y="452800"/>
                      </a:lnTo>
                      <a:cubicBezTo>
                        <a:pt x="1696372" y="438717"/>
                        <a:pt x="1702718" y="426270"/>
                        <a:pt x="1709846" y="416065"/>
                      </a:cubicBezTo>
                      <a:lnTo>
                        <a:pt x="1730469" y="395467"/>
                      </a:lnTo>
                      <a:lnTo>
                        <a:pt x="1744758" y="420872"/>
                      </a:lnTo>
                      <a:lnTo>
                        <a:pt x="1745917" y="426729"/>
                      </a:lnTo>
                      <a:lnTo>
                        <a:pt x="1749774" y="426733"/>
                      </a:lnTo>
                      <a:cubicBezTo>
                        <a:pt x="1762028" y="428928"/>
                        <a:pt x="1775308" y="433264"/>
                        <a:pt x="1788891" y="439610"/>
                      </a:cubicBezTo>
                      <a:lnTo>
                        <a:pt x="1797835" y="445061"/>
                      </a:lnTo>
                      <a:lnTo>
                        <a:pt x="1808923" y="437826"/>
                      </a:lnTo>
                      <a:lnTo>
                        <a:pt x="1806466" y="399939"/>
                      </a:lnTo>
                      <a:lnTo>
                        <a:pt x="1813739" y="371713"/>
                      </a:lnTo>
                      <a:lnTo>
                        <a:pt x="1838966" y="386314"/>
                      </a:lnTo>
                      <a:cubicBezTo>
                        <a:pt x="1848480" y="394342"/>
                        <a:pt x="1857813" y="404737"/>
                        <a:pt x="1866403" y="417024"/>
                      </a:cubicBezTo>
                      <a:lnTo>
                        <a:pt x="1878513" y="439197"/>
                      </a:lnTo>
                      <a:lnTo>
                        <a:pt x="1888139" y="398004"/>
                      </a:lnTo>
                      <a:cubicBezTo>
                        <a:pt x="1893136" y="383869"/>
                        <a:pt x="1899354" y="371359"/>
                        <a:pt x="1906379" y="361081"/>
                      </a:cubicBezTo>
                      <a:lnTo>
                        <a:pt x="1926791" y="340274"/>
                      </a:lnTo>
                      <a:lnTo>
                        <a:pt x="1941337" y="365532"/>
                      </a:lnTo>
                      <a:cubicBezTo>
                        <a:pt x="1949788" y="388950"/>
                        <a:pt x="1952879" y="420209"/>
                        <a:pt x="1948608" y="453759"/>
                      </a:cubicBezTo>
                      <a:cubicBezTo>
                        <a:pt x="1946472" y="470534"/>
                        <a:pt x="1942698" y="486292"/>
                        <a:pt x="1937702" y="500428"/>
                      </a:cubicBezTo>
                      <a:lnTo>
                        <a:pt x="1931985" y="512001"/>
                      </a:lnTo>
                      <a:lnTo>
                        <a:pt x="1947673" y="529561"/>
                      </a:lnTo>
                      <a:lnTo>
                        <a:pt x="1961309" y="554527"/>
                      </a:lnTo>
                      <a:lnTo>
                        <a:pt x="1964490" y="540914"/>
                      </a:lnTo>
                      <a:cubicBezTo>
                        <a:pt x="1969486" y="526780"/>
                        <a:pt x="1975705" y="514269"/>
                        <a:pt x="1982729" y="503992"/>
                      </a:cubicBezTo>
                      <a:lnTo>
                        <a:pt x="1988883" y="497721"/>
                      </a:lnTo>
                      <a:lnTo>
                        <a:pt x="1978968" y="486302"/>
                      </a:lnTo>
                      <a:lnTo>
                        <a:pt x="1967671" y="459433"/>
                      </a:lnTo>
                      <a:lnTo>
                        <a:pt x="1996589" y="455783"/>
                      </a:lnTo>
                      <a:cubicBezTo>
                        <a:pt x="2009021" y="456413"/>
                        <a:pt x="2022743" y="459037"/>
                        <a:pt x="2037018" y="463616"/>
                      </a:cubicBezTo>
                      <a:lnTo>
                        <a:pt x="2062985" y="475234"/>
                      </a:lnTo>
                      <a:lnTo>
                        <a:pt x="2057276" y="462473"/>
                      </a:lnTo>
                      <a:cubicBezTo>
                        <a:pt x="2052696" y="448198"/>
                        <a:pt x="2050073" y="434475"/>
                        <a:pt x="2049442" y="422044"/>
                      </a:cubicBezTo>
                      <a:lnTo>
                        <a:pt x="2053093" y="393125"/>
                      </a:lnTo>
                      <a:lnTo>
                        <a:pt x="2079962" y="404423"/>
                      </a:lnTo>
                      <a:cubicBezTo>
                        <a:pt x="2090413" y="411185"/>
                        <a:pt x="2100985" y="420318"/>
                        <a:pt x="2111057" y="431421"/>
                      </a:cubicBezTo>
                      <a:lnTo>
                        <a:pt x="2125871" y="451887"/>
                      </a:lnTo>
                      <a:lnTo>
                        <a:pt x="2128054" y="430757"/>
                      </a:lnTo>
                      <a:lnTo>
                        <a:pt x="2117531" y="403199"/>
                      </a:lnTo>
                      <a:cubicBezTo>
                        <a:pt x="2113155" y="386865"/>
                        <a:pt x="2110679" y="370850"/>
                        <a:pt x="2109950" y="355876"/>
                      </a:cubicBezTo>
                      <a:lnTo>
                        <a:pt x="2111295" y="336799"/>
                      </a:lnTo>
                      <a:lnTo>
                        <a:pt x="2081608" y="323518"/>
                      </a:lnTo>
                      <a:cubicBezTo>
                        <a:pt x="2052319" y="306608"/>
                        <a:pt x="2029310" y="285224"/>
                        <a:pt x="2015785" y="264321"/>
                      </a:cubicBezTo>
                      <a:lnTo>
                        <a:pt x="2004488" y="237451"/>
                      </a:lnTo>
                      <a:lnTo>
                        <a:pt x="2033406" y="233802"/>
                      </a:lnTo>
                      <a:cubicBezTo>
                        <a:pt x="2045838" y="234431"/>
                        <a:pt x="2059560" y="237056"/>
                        <a:pt x="2073835" y="241635"/>
                      </a:cubicBezTo>
                      <a:lnTo>
                        <a:pt x="2099802" y="253253"/>
                      </a:lnTo>
                      <a:lnTo>
                        <a:pt x="2094093" y="240492"/>
                      </a:lnTo>
                      <a:cubicBezTo>
                        <a:pt x="2089513" y="226217"/>
                        <a:pt x="2086889" y="212495"/>
                        <a:pt x="2086259" y="200063"/>
                      </a:cubicBezTo>
                      <a:lnTo>
                        <a:pt x="2089910" y="171144"/>
                      </a:lnTo>
                      <a:lnTo>
                        <a:pt x="2116779" y="182442"/>
                      </a:lnTo>
                      <a:cubicBezTo>
                        <a:pt x="2127230" y="189204"/>
                        <a:pt x="2137802" y="198337"/>
                        <a:pt x="2147875" y="209441"/>
                      </a:cubicBezTo>
                      <a:lnTo>
                        <a:pt x="2162687" y="229907"/>
                      </a:lnTo>
                      <a:lnTo>
                        <a:pt x="2164870" y="208777"/>
                      </a:lnTo>
                      <a:lnTo>
                        <a:pt x="2154349" y="181219"/>
                      </a:lnTo>
                      <a:cubicBezTo>
                        <a:pt x="2145594" y="148551"/>
                        <a:pt x="2144445" y="117160"/>
                        <a:pt x="2149663" y="92817"/>
                      </a:cubicBezTo>
                      <a:lnTo>
                        <a:pt x="2160674" y="65828"/>
                      </a:lnTo>
                      <a:lnTo>
                        <a:pt x="2183704" y="83696"/>
                      </a:lnTo>
                      <a:cubicBezTo>
                        <a:pt x="2192049" y="92932"/>
                        <a:pt x="2199895" y="104491"/>
                        <a:pt x="2206752" y="117824"/>
                      </a:cubicBezTo>
                      <a:lnTo>
                        <a:pt x="2216899" y="144398"/>
                      </a:lnTo>
                      <a:lnTo>
                        <a:pt x="2221885" y="131339"/>
                      </a:lnTo>
                      <a:cubicBezTo>
                        <a:pt x="2228740" y="118006"/>
                        <a:pt x="2236588" y="106448"/>
                        <a:pt x="2244934" y="97211"/>
                      </a:cubicBezTo>
                      <a:lnTo>
                        <a:pt x="2267964" y="79344"/>
                      </a:lnTo>
                      <a:lnTo>
                        <a:pt x="2278973" y="106333"/>
                      </a:lnTo>
                      <a:cubicBezTo>
                        <a:pt x="2281583" y="118504"/>
                        <a:pt x="2282599" y="132438"/>
                        <a:pt x="2281870" y="147412"/>
                      </a:cubicBezTo>
                      <a:lnTo>
                        <a:pt x="2277874" y="172358"/>
                      </a:lnTo>
                      <a:lnTo>
                        <a:pt x="2310702" y="145677"/>
                      </a:lnTo>
                      <a:cubicBezTo>
                        <a:pt x="2323306" y="137558"/>
                        <a:pt x="2335881" y="131472"/>
                        <a:pt x="2347726" y="127646"/>
                      </a:cubicBezTo>
                      <a:lnTo>
                        <a:pt x="2376604" y="123687"/>
                      </a:lnTo>
                      <a:lnTo>
                        <a:pt x="2372645" y="152565"/>
                      </a:lnTo>
                      <a:cubicBezTo>
                        <a:pt x="2364992" y="176255"/>
                        <a:pt x="2348302" y="202866"/>
                        <a:pt x="2324387" y="226781"/>
                      </a:cubicBezTo>
                      <a:cubicBezTo>
                        <a:pt x="2312430" y="238738"/>
                        <a:pt x="2299799" y="248889"/>
                        <a:pt x="2287195" y="257007"/>
                      </a:cubicBezTo>
                      <a:lnTo>
                        <a:pt x="2275590" y="262659"/>
                      </a:lnTo>
                      <a:lnTo>
                        <a:pt x="2277247" y="286148"/>
                      </a:lnTo>
                      <a:lnTo>
                        <a:pt x="2272747" y="314237"/>
                      </a:lnTo>
                      <a:lnTo>
                        <a:pt x="2283595" y="305420"/>
                      </a:lnTo>
                      <a:cubicBezTo>
                        <a:pt x="2296198" y="297301"/>
                        <a:pt x="2308773" y="291215"/>
                        <a:pt x="2320619" y="287389"/>
                      </a:cubicBezTo>
                      <a:lnTo>
                        <a:pt x="2349497" y="283430"/>
                      </a:lnTo>
                      <a:lnTo>
                        <a:pt x="2345538" y="312308"/>
                      </a:lnTo>
                      <a:lnTo>
                        <a:pt x="2337410" y="328998"/>
                      </a:lnTo>
                      <a:lnTo>
                        <a:pt x="2355506" y="339113"/>
                      </a:lnTo>
                      <a:lnTo>
                        <a:pt x="2376534" y="358272"/>
                      </a:lnTo>
                      <a:lnTo>
                        <a:pt x="2375104" y="344366"/>
                      </a:lnTo>
                      <a:cubicBezTo>
                        <a:pt x="2375222" y="329374"/>
                        <a:pt x="2377024" y="315521"/>
                        <a:pt x="2380316" y="303515"/>
                      </a:cubicBezTo>
                      <a:lnTo>
                        <a:pt x="2392832" y="277192"/>
                      </a:lnTo>
                      <a:lnTo>
                        <a:pt x="2414817" y="296330"/>
                      </a:lnTo>
                      <a:cubicBezTo>
                        <a:pt x="2422627" y="306023"/>
                        <a:pt x="2429810" y="318006"/>
                        <a:pt x="2435901" y="331704"/>
                      </a:cubicBezTo>
                      <a:lnTo>
                        <a:pt x="2443567" y="355778"/>
                      </a:lnTo>
                      <a:lnTo>
                        <a:pt x="2452252" y="336392"/>
                      </a:lnTo>
                      <a:lnTo>
                        <a:pt x="2450882" y="306925"/>
                      </a:lnTo>
                      <a:cubicBezTo>
                        <a:pt x="2451837" y="290042"/>
                        <a:pt x="2454497" y="274057"/>
                        <a:pt x="2458490" y="259606"/>
                      </a:cubicBezTo>
                      <a:lnTo>
                        <a:pt x="2465738" y="241908"/>
                      </a:lnTo>
                      <a:lnTo>
                        <a:pt x="2441699" y="220004"/>
                      </a:lnTo>
                      <a:cubicBezTo>
                        <a:pt x="2419172" y="194779"/>
                        <a:pt x="2404011" y="167268"/>
                        <a:pt x="2397707" y="143183"/>
                      </a:cubicBezTo>
                      <a:lnTo>
                        <a:pt x="2395385" y="114128"/>
                      </a:lnTo>
                      <a:lnTo>
                        <a:pt x="2423993" y="119710"/>
                      </a:lnTo>
                      <a:cubicBezTo>
                        <a:pt x="2435603" y="124199"/>
                        <a:pt x="2447815" y="130985"/>
                        <a:pt x="2459940" y="139803"/>
                      </a:cubicBezTo>
                      <a:lnTo>
                        <a:pt x="2480968" y="158962"/>
                      </a:lnTo>
                      <a:lnTo>
                        <a:pt x="2479539" y="145055"/>
                      </a:lnTo>
                      <a:cubicBezTo>
                        <a:pt x="2479656" y="130064"/>
                        <a:pt x="2481458" y="116210"/>
                        <a:pt x="2484751" y="104205"/>
                      </a:cubicBezTo>
                      <a:lnTo>
                        <a:pt x="2497267" y="77881"/>
                      </a:lnTo>
                      <a:lnTo>
                        <a:pt x="2519251" y="97021"/>
                      </a:lnTo>
                      <a:cubicBezTo>
                        <a:pt x="2527061" y="106713"/>
                        <a:pt x="2534243" y="118696"/>
                        <a:pt x="2540336" y="132394"/>
                      </a:cubicBezTo>
                      <a:lnTo>
                        <a:pt x="2548001" y="156468"/>
                      </a:lnTo>
                      <a:lnTo>
                        <a:pt x="2556686" y="137083"/>
                      </a:lnTo>
                      <a:lnTo>
                        <a:pt x="2555316" y="107615"/>
                      </a:lnTo>
                      <a:cubicBezTo>
                        <a:pt x="2557225" y="73848"/>
                        <a:pt x="2565957" y="43675"/>
                        <a:pt x="2578531" y="22187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5" name="グループ化 774">
                  <a:extLst>
                    <a:ext uri="{FF2B5EF4-FFF2-40B4-BE49-F238E27FC236}">
                      <a16:creationId xmlns:a16="http://schemas.microsoft.com/office/drawing/2014/main" id="{25D49FC5-C8CB-4A68-BA36-1AAFC18CC67F}"/>
                    </a:ext>
                  </a:extLst>
                </p:cNvPr>
                <p:cNvGrpSpPr/>
                <p:nvPr/>
              </p:nvGrpSpPr>
              <p:grpSpPr>
                <a:xfrm rot="455690">
                  <a:off x="2144938" y="2398459"/>
                  <a:ext cx="3801958" cy="2306730"/>
                  <a:chOff x="1875260" y="2073277"/>
                  <a:chExt cx="4293617" cy="2613491"/>
                </a:xfrm>
                <a:solidFill>
                  <a:srgbClr val="339933"/>
                </a:solidFill>
              </p:grpSpPr>
              <p:grpSp>
                <p:nvGrpSpPr>
                  <p:cNvPr id="776" name="グループ化 775">
                    <a:extLst>
                      <a:ext uri="{FF2B5EF4-FFF2-40B4-BE49-F238E27FC236}">
                        <a16:creationId xmlns:a16="http://schemas.microsoft.com/office/drawing/2014/main" id="{308A8C72-BC0C-4990-B3F7-88130E93EF67}"/>
                      </a:ext>
                    </a:extLst>
                  </p:cNvPr>
                  <p:cNvGrpSpPr/>
                  <p:nvPr/>
                </p:nvGrpSpPr>
                <p:grpSpPr>
                  <a:xfrm>
                    <a:off x="1926566" y="3344741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106" name="フリーフォーム: 図形 1105">
                      <a:extLst>
                        <a:ext uri="{FF2B5EF4-FFF2-40B4-BE49-F238E27FC236}">
                          <a16:creationId xmlns:a16="http://schemas.microsoft.com/office/drawing/2014/main" id="{9F7B0D7B-5877-4BB5-8826-C0018A71D2C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7" name="フリーフォーム: 図形 1106">
                      <a:extLst>
                        <a:ext uri="{FF2B5EF4-FFF2-40B4-BE49-F238E27FC236}">
                          <a16:creationId xmlns:a16="http://schemas.microsoft.com/office/drawing/2014/main" id="{3907D5BD-947A-4A46-B5E5-03DDBC2A682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8" name="フリーフォーム: 図形 1107">
                      <a:extLst>
                        <a:ext uri="{FF2B5EF4-FFF2-40B4-BE49-F238E27FC236}">
                          <a16:creationId xmlns:a16="http://schemas.microsoft.com/office/drawing/2014/main" id="{1EED2C69-6320-4687-B69E-0ED8F88E33D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9" name="フリーフォーム: 図形 1108">
                      <a:extLst>
                        <a:ext uri="{FF2B5EF4-FFF2-40B4-BE49-F238E27FC236}">
                          <a16:creationId xmlns:a16="http://schemas.microsoft.com/office/drawing/2014/main" id="{C9DC6502-CCF6-40BB-ADCB-35257658341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0" name="フリーフォーム: 図形 1109">
                      <a:extLst>
                        <a:ext uri="{FF2B5EF4-FFF2-40B4-BE49-F238E27FC236}">
                          <a16:creationId xmlns:a16="http://schemas.microsoft.com/office/drawing/2014/main" id="{07FB87B5-3B52-41A9-9BDC-3DD92571118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1" name="フリーフォーム: 図形 1110">
                      <a:extLst>
                        <a:ext uri="{FF2B5EF4-FFF2-40B4-BE49-F238E27FC236}">
                          <a16:creationId xmlns:a16="http://schemas.microsoft.com/office/drawing/2014/main" id="{522DEE20-2484-480B-AA02-ACA8789A13B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7" name="グループ化 776">
                    <a:extLst>
                      <a:ext uri="{FF2B5EF4-FFF2-40B4-BE49-F238E27FC236}">
                        <a16:creationId xmlns:a16="http://schemas.microsoft.com/office/drawing/2014/main" id="{15D74343-3146-48E5-AB45-34AD0BBAB01F}"/>
                      </a:ext>
                    </a:extLst>
                  </p:cNvPr>
                  <p:cNvGrpSpPr/>
                  <p:nvPr/>
                </p:nvGrpSpPr>
                <p:grpSpPr>
                  <a:xfrm>
                    <a:off x="2345666" y="308518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100" name="フリーフォーム: 図形 1099">
                      <a:extLst>
                        <a:ext uri="{FF2B5EF4-FFF2-40B4-BE49-F238E27FC236}">
                          <a16:creationId xmlns:a16="http://schemas.microsoft.com/office/drawing/2014/main" id="{50D09A1C-6889-4394-B5F0-195B6701E06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1" name="フリーフォーム: 図形 1100">
                      <a:extLst>
                        <a:ext uri="{FF2B5EF4-FFF2-40B4-BE49-F238E27FC236}">
                          <a16:creationId xmlns:a16="http://schemas.microsoft.com/office/drawing/2014/main" id="{1606648B-6075-4A08-BDF9-4771F4360C6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2" name="フリーフォーム: 図形 1101">
                      <a:extLst>
                        <a:ext uri="{FF2B5EF4-FFF2-40B4-BE49-F238E27FC236}">
                          <a16:creationId xmlns:a16="http://schemas.microsoft.com/office/drawing/2014/main" id="{8FF957DD-A76F-4649-A8CC-2046F866B76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3" name="フリーフォーム: 図形 1102">
                      <a:extLst>
                        <a:ext uri="{FF2B5EF4-FFF2-40B4-BE49-F238E27FC236}">
                          <a16:creationId xmlns:a16="http://schemas.microsoft.com/office/drawing/2014/main" id="{F8F73574-11FF-48A8-B1E7-7B57702BB76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4" name="フリーフォーム: 図形 1103">
                      <a:extLst>
                        <a:ext uri="{FF2B5EF4-FFF2-40B4-BE49-F238E27FC236}">
                          <a16:creationId xmlns:a16="http://schemas.microsoft.com/office/drawing/2014/main" id="{A2D5AB16-1280-433E-B826-641DFF75760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5" name="フリーフォーム: 図形 1104">
                      <a:extLst>
                        <a:ext uri="{FF2B5EF4-FFF2-40B4-BE49-F238E27FC236}">
                          <a16:creationId xmlns:a16="http://schemas.microsoft.com/office/drawing/2014/main" id="{CE9F1D63-D746-49F0-BB77-73A6C7E6EC8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8" name="グループ化 777">
                    <a:extLst>
                      <a:ext uri="{FF2B5EF4-FFF2-40B4-BE49-F238E27FC236}">
                        <a16:creationId xmlns:a16="http://schemas.microsoft.com/office/drawing/2014/main" id="{A2487336-24CA-4A42-A302-09DC3346B1B4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506291" y="296186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94" name="フリーフォーム: 図形 1093">
                      <a:extLst>
                        <a:ext uri="{FF2B5EF4-FFF2-40B4-BE49-F238E27FC236}">
                          <a16:creationId xmlns:a16="http://schemas.microsoft.com/office/drawing/2014/main" id="{0C87F4EB-CFF8-4037-875D-3CC7910481E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5" name="フリーフォーム: 図形 1094">
                      <a:extLst>
                        <a:ext uri="{FF2B5EF4-FFF2-40B4-BE49-F238E27FC236}">
                          <a16:creationId xmlns:a16="http://schemas.microsoft.com/office/drawing/2014/main" id="{356B1961-190C-47B0-B631-5F0D85ED897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6" name="フリーフォーム: 図形 1095">
                      <a:extLst>
                        <a:ext uri="{FF2B5EF4-FFF2-40B4-BE49-F238E27FC236}">
                          <a16:creationId xmlns:a16="http://schemas.microsoft.com/office/drawing/2014/main" id="{1B43B2DE-6C39-4AEA-A37C-DA4E8C37E74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7" name="フリーフォーム: 図形 1096">
                      <a:extLst>
                        <a:ext uri="{FF2B5EF4-FFF2-40B4-BE49-F238E27FC236}">
                          <a16:creationId xmlns:a16="http://schemas.microsoft.com/office/drawing/2014/main" id="{B0ECD982-55FD-4B50-8E1D-FC4C5EAFE32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8" name="フリーフォーム: 図形 1097">
                      <a:extLst>
                        <a:ext uri="{FF2B5EF4-FFF2-40B4-BE49-F238E27FC236}">
                          <a16:creationId xmlns:a16="http://schemas.microsoft.com/office/drawing/2014/main" id="{EE458537-45D5-4C52-97AE-9D68395CD29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9" name="フリーフォーム: 図形 1098">
                      <a:extLst>
                        <a:ext uri="{FF2B5EF4-FFF2-40B4-BE49-F238E27FC236}">
                          <a16:creationId xmlns:a16="http://schemas.microsoft.com/office/drawing/2014/main" id="{79C91A60-9ED2-44BE-A271-7616FD5AAB6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9" name="グループ化 778">
                    <a:extLst>
                      <a:ext uri="{FF2B5EF4-FFF2-40B4-BE49-F238E27FC236}">
                        <a16:creationId xmlns:a16="http://schemas.microsoft.com/office/drawing/2014/main" id="{88221DCF-A66B-42A3-AB55-5496735F9098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925391" y="257371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88" name="フリーフォーム: 図形 1087">
                      <a:extLst>
                        <a:ext uri="{FF2B5EF4-FFF2-40B4-BE49-F238E27FC236}">
                          <a16:creationId xmlns:a16="http://schemas.microsoft.com/office/drawing/2014/main" id="{EBC3850C-FD5A-450A-A5B9-49FA69549B8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9" name="フリーフォーム: 図形 1088">
                      <a:extLst>
                        <a:ext uri="{FF2B5EF4-FFF2-40B4-BE49-F238E27FC236}">
                          <a16:creationId xmlns:a16="http://schemas.microsoft.com/office/drawing/2014/main" id="{D66FA7A3-8C50-4E86-8DBA-D972C108A9D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0" name="フリーフォーム: 図形 1089">
                      <a:extLst>
                        <a:ext uri="{FF2B5EF4-FFF2-40B4-BE49-F238E27FC236}">
                          <a16:creationId xmlns:a16="http://schemas.microsoft.com/office/drawing/2014/main" id="{E5460932-293B-4C04-B1AB-CE8ACF8E024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1" name="フリーフォーム: 図形 1090">
                      <a:extLst>
                        <a:ext uri="{FF2B5EF4-FFF2-40B4-BE49-F238E27FC236}">
                          <a16:creationId xmlns:a16="http://schemas.microsoft.com/office/drawing/2014/main" id="{9EB69DF2-FCF2-44E4-ACCC-6CD0E0E0C41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2" name="フリーフォーム: 図形 1091">
                      <a:extLst>
                        <a:ext uri="{FF2B5EF4-FFF2-40B4-BE49-F238E27FC236}">
                          <a16:creationId xmlns:a16="http://schemas.microsoft.com/office/drawing/2014/main" id="{23EA0535-4B3C-46E5-95C3-D6E28A677EA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93" name="フリーフォーム: 図形 1092">
                      <a:extLst>
                        <a:ext uri="{FF2B5EF4-FFF2-40B4-BE49-F238E27FC236}">
                          <a16:creationId xmlns:a16="http://schemas.microsoft.com/office/drawing/2014/main" id="{9524087A-8A29-43EF-BF2C-F3791F764C3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0" name="グループ化 779">
                    <a:extLst>
                      <a:ext uri="{FF2B5EF4-FFF2-40B4-BE49-F238E27FC236}">
                        <a16:creationId xmlns:a16="http://schemas.microsoft.com/office/drawing/2014/main" id="{B5CD98CE-3C4C-4CDF-932F-141A0AF9A073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927773" y="300948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82" name="フリーフォーム: 図形 1081">
                      <a:extLst>
                        <a:ext uri="{FF2B5EF4-FFF2-40B4-BE49-F238E27FC236}">
                          <a16:creationId xmlns:a16="http://schemas.microsoft.com/office/drawing/2014/main" id="{3B8BEC6E-32BF-428F-9F86-CB5EBA23017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3" name="フリーフォーム: 図形 1082">
                      <a:extLst>
                        <a:ext uri="{FF2B5EF4-FFF2-40B4-BE49-F238E27FC236}">
                          <a16:creationId xmlns:a16="http://schemas.microsoft.com/office/drawing/2014/main" id="{52E60E42-2C6B-46D8-B23C-AAC263F5F4B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4" name="フリーフォーム: 図形 1083">
                      <a:extLst>
                        <a:ext uri="{FF2B5EF4-FFF2-40B4-BE49-F238E27FC236}">
                          <a16:creationId xmlns:a16="http://schemas.microsoft.com/office/drawing/2014/main" id="{DDBF429F-9957-46BC-94C3-5E4E6DD6C7A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5" name="フリーフォーム: 図形 1084">
                      <a:extLst>
                        <a:ext uri="{FF2B5EF4-FFF2-40B4-BE49-F238E27FC236}">
                          <a16:creationId xmlns:a16="http://schemas.microsoft.com/office/drawing/2014/main" id="{C0DF853D-AF0E-4716-9620-507AA3A6A37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6" name="フリーフォーム: 図形 1085">
                      <a:extLst>
                        <a:ext uri="{FF2B5EF4-FFF2-40B4-BE49-F238E27FC236}">
                          <a16:creationId xmlns:a16="http://schemas.microsoft.com/office/drawing/2014/main" id="{630683B6-C6B3-448A-8D74-7B2C2AD49B3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7" name="フリーフォーム: 図形 1086">
                      <a:extLst>
                        <a:ext uri="{FF2B5EF4-FFF2-40B4-BE49-F238E27FC236}">
                          <a16:creationId xmlns:a16="http://schemas.microsoft.com/office/drawing/2014/main" id="{A946EC2D-4A00-44B8-AC8B-6E0AFA0D58A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1" name="グループ化 780">
                    <a:extLst>
                      <a:ext uri="{FF2B5EF4-FFF2-40B4-BE49-F238E27FC236}">
                        <a16:creationId xmlns:a16="http://schemas.microsoft.com/office/drawing/2014/main" id="{54D8F32E-62BE-49B8-B7E3-804C7112620B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2572966" y="350954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76" name="フリーフォーム: 図形 1075">
                      <a:extLst>
                        <a:ext uri="{FF2B5EF4-FFF2-40B4-BE49-F238E27FC236}">
                          <a16:creationId xmlns:a16="http://schemas.microsoft.com/office/drawing/2014/main" id="{46A1D073-F0A3-4E22-9B78-6BBC053225A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7" name="フリーフォーム: 図形 1076">
                      <a:extLst>
                        <a:ext uri="{FF2B5EF4-FFF2-40B4-BE49-F238E27FC236}">
                          <a16:creationId xmlns:a16="http://schemas.microsoft.com/office/drawing/2014/main" id="{57525C90-0D9F-4750-BC15-11E19980ACC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8" name="フリーフォーム: 図形 1077">
                      <a:extLst>
                        <a:ext uri="{FF2B5EF4-FFF2-40B4-BE49-F238E27FC236}">
                          <a16:creationId xmlns:a16="http://schemas.microsoft.com/office/drawing/2014/main" id="{345E7AB9-2BDF-490D-B491-9F1FAE65274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9" name="フリーフォーム: 図形 1078">
                      <a:extLst>
                        <a:ext uri="{FF2B5EF4-FFF2-40B4-BE49-F238E27FC236}">
                          <a16:creationId xmlns:a16="http://schemas.microsoft.com/office/drawing/2014/main" id="{0EDC48E0-CCD3-44D0-B8DE-775A13F8A5C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0" name="フリーフォーム: 図形 1079">
                      <a:extLst>
                        <a:ext uri="{FF2B5EF4-FFF2-40B4-BE49-F238E27FC236}">
                          <a16:creationId xmlns:a16="http://schemas.microsoft.com/office/drawing/2014/main" id="{FBBA8FFE-677F-4988-ADC2-F308C2C33A9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1" name="フリーフォーム: 図形 1080">
                      <a:extLst>
                        <a:ext uri="{FF2B5EF4-FFF2-40B4-BE49-F238E27FC236}">
                          <a16:creationId xmlns:a16="http://schemas.microsoft.com/office/drawing/2014/main" id="{8B644A4A-C660-4084-ACA5-0E76266F77B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2" name="グループ化 781">
                    <a:extLst>
                      <a:ext uri="{FF2B5EF4-FFF2-40B4-BE49-F238E27FC236}">
                        <a16:creationId xmlns:a16="http://schemas.microsoft.com/office/drawing/2014/main" id="{B7322356-65A6-412B-A064-FB7CD3A55E1D}"/>
                      </a:ext>
                    </a:extLst>
                  </p:cNvPr>
                  <p:cNvGrpSpPr/>
                  <p:nvPr/>
                </p:nvGrpSpPr>
                <p:grpSpPr>
                  <a:xfrm rot="19819979">
                    <a:off x="1875260" y="3597653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70" name="フリーフォーム: 図形 1069">
                      <a:extLst>
                        <a:ext uri="{FF2B5EF4-FFF2-40B4-BE49-F238E27FC236}">
                          <a16:creationId xmlns:a16="http://schemas.microsoft.com/office/drawing/2014/main" id="{84BFE948-734D-4564-A2F4-05DA9DD88A1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1" name="フリーフォーム: 図形 1070">
                      <a:extLst>
                        <a:ext uri="{FF2B5EF4-FFF2-40B4-BE49-F238E27FC236}">
                          <a16:creationId xmlns:a16="http://schemas.microsoft.com/office/drawing/2014/main" id="{4E71BDAD-80B2-4B7D-AEF3-ACF686F9E41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2" name="フリーフォーム: 図形 1071">
                      <a:extLst>
                        <a:ext uri="{FF2B5EF4-FFF2-40B4-BE49-F238E27FC236}">
                          <a16:creationId xmlns:a16="http://schemas.microsoft.com/office/drawing/2014/main" id="{21B5C426-030C-4A13-9CFE-A7A57EE4B8F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3" name="フリーフォーム: 図形 1072">
                      <a:extLst>
                        <a:ext uri="{FF2B5EF4-FFF2-40B4-BE49-F238E27FC236}">
                          <a16:creationId xmlns:a16="http://schemas.microsoft.com/office/drawing/2014/main" id="{E5531C2E-448D-4B8B-9A78-B4616CFE1C2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4" name="フリーフォーム: 図形 1073">
                      <a:extLst>
                        <a:ext uri="{FF2B5EF4-FFF2-40B4-BE49-F238E27FC236}">
                          <a16:creationId xmlns:a16="http://schemas.microsoft.com/office/drawing/2014/main" id="{56B1619E-871B-4BAE-AB14-C3D87BFBC1D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5" name="フリーフォーム: 図形 1074">
                      <a:extLst>
                        <a:ext uri="{FF2B5EF4-FFF2-40B4-BE49-F238E27FC236}">
                          <a16:creationId xmlns:a16="http://schemas.microsoft.com/office/drawing/2014/main" id="{245F810E-9959-47F5-A556-A0E7DBED1CE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6B544F3E-3362-484F-B058-8C21E18574BE}"/>
                      </a:ext>
                    </a:extLst>
                  </p:cNvPr>
                  <p:cNvGrpSpPr/>
                  <p:nvPr/>
                </p:nvGrpSpPr>
                <p:grpSpPr>
                  <a:xfrm rot="1335339">
                    <a:off x="3506417" y="244036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64" name="フリーフォーム: 図形 1063">
                      <a:extLst>
                        <a:ext uri="{FF2B5EF4-FFF2-40B4-BE49-F238E27FC236}">
                          <a16:creationId xmlns:a16="http://schemas.microsoft.com/office/drawing/2014/main" id="{3E193F15-9C44-4B25-BB6E-DCD6E6BC7F9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5" name="フリーフォーム: 図形 1064">
                      <a:extLst>
                        <a:ext uri="{FF2B5EF4-FFF2-40B4-BE49-F238E27FC236}">
                          <a16:creationId xmlns:a16="http://schemas.microsoft.com/office/drawing/2014/main" id="{1A138C65-96AE-4A10-A537-0CCE1DA3639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6" name="フリーフォーム: 図形 1065">
                      <a:extLst>
                        <a:ext uri="{FF2B5EF4-FFF2-40B4-BE49-F238E27FC236}">
                          <a16:creationId xmlns:a16="http://schemas.microsoft.com/office/drawing/2014/main" id="{60ACC5AB-1901-4A9A-A278-7C1026FB68F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7" name="フリーフォーム: 図形 1066">
                      <a:extLst>
                        <a:ext uri="{FF2B5EF4-FFF2-40B4-BE49-F238E27FC236}">
                          <a16:creationId xmlns:a16="http://schemas.microsoft.com/office/drawing/2014/main" id="{3F9502A9-D59E-419E-BCC4-85157F0119C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8" name="フリーフォーム: 図形 1067">
                      <a:extLst>
                        <a:ext uri="{FF2B5EF4-FFF2-40B4-BE49-F238E27FC236}">
                          <a16:creationId xmlns:a16="http://schemas.microsoft.com/office/drawing/2014/main" id="{12FF76AA-3FE8-4C69-9AD0-C5E12AC6054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9" name="フリーフォーム: 図形 1068">
                      <a:extLst>
                        <a:ext uri="{FF2B5EF4-FFF2-40B4-BE49-F238E27FC236}">
                          <a16:creationId xmlns:a16="http://schemas.microsoft.com/office/drawing/2014/main" id="{0E8810CC-418F-4302-B87F-C7A98AB06EC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18874314-B048-47BE-BBFF-1473A5E69B6D}"/>
                      </a:ext>
                    </a:extLst>
                  </p:cNvPr>
                  <p:cNvGrpSpPr/>
                  <p:nvPr/>
                </p:nvGrpSpPr>
                <p:grpSpPr>
                  <a:xfrm rot="4694176">
                    <a:off x="4079958" y="211575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58" name="フリーフォーム: 図形 1057">
                      <a:extLst>
                        <a:ext uri="{FF2B5EF4-FFF2-40B4-BE49-F238E27FC236}">
                          <a16:creationId xmlns:a16="http://schemas.microsoft.com/office/drawing/2014/main" id="{BBF9996D-CA69-4751-B7CE-09CF76F3C72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9" name="フリーフォーム: 図形 1058">
                      <a:extLst>
                        <a:ext uri="{FF2B5EF4-FFF2-40B4-BE49-F238E27FC236}">
                          <a16:creationId xmlns:a16="http://schemas.microsoft.com/office/drawing/2014/main" id="{B8BAC4C5-2B1D-4EB9-8541-0A498EA3EE5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0" name="フリーフォーム: 図形 1059">
                      <a:extLst>
                        <a:ext uri="{FF2B5EF4-FFF2-40B4-BE49-F238E27FC236}">
                          <a16:creationId xmlns:a16="http://schemas.microsoft.com/office/drawing/2014/main" id="{5AD9E263-774C-4B87-8BB0-98A771CBE5F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1" name="フリーフォーム: 図形 1060">
                      <a:extLst>
                        <a:ext uri="{FF2B5EF4-FFF2-40B4-BE49-F238E27FC236}">
                          <a16:creationId xmlns:a16="http://schemas.microsoft.com/office/drawing/2014/main" id="{9CD8ABE5-DD75-40EE-A8F4-B998956B251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2" name="フリーフォーム: 図形 1061">
                      <a:extLst>
                        <a:ext uri="{FF2B5EF4-FFF2-40B4-BE49-F238E27FC236}">
                          <a16:creationId xmlns:a16="http://schemas.microsoft.com/office/drawing/2014/main" id="{AB50F702-38FE-4FB3-BC19-D7BDF4955C4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3" name="フリーフォーム: 図形 1062">
                      <a:extLst>
                        <a:ext uri="{FF2B5EF4-FFF2-40B4-BE49-F238E27FC236}">
                          <a16:creationId xmlns:a16="http://schemas.microsoft.com/office/drawing/2014/main" id="{5C4DCED2-49BC-49A8-8D32-DFD4323050B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5" name="グループ化 784">
                    <a:extLst>
                      <a:ext uri="{FF2B5EF4-FFF2-40B4-BE49-F238E27FC236}">
                        <a16:creationId xmlns:a16="http://schemas.microsoft.com/office/drawing/2014/main" id="{BBF248FE-B805-497E-B3AC-D1B2A4B235FE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3751244" y="2182088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52" name="フリーフォーム: 図形 1051">
                      <a:extLst>
                        <a:ext uri="{FF2B5EF4-FFF2-40B4-BE49-F238E27FC236}">
                          <a16:creationId xmlns:a16="http://schemas.microsoft.com/office/drawing/2014/main" id="{B5ED2908-F2E3-40ED-BAE4-648ADC6E340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3" name="フリーフォーム: 図形 1052">
                      <a:extLst>
                        <a:ext uri="{FF2B5EF4-FFF2-40B4-BE49-F238E27FC236}">
                          <a16:creationId xmlns:a16="http://schemas.microsoft.com/office/drawing/2014/main" id="{74F684AF-2C00-4A46-917D-83FC71195E3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4" name="フリーフォーム: 図形 1053">
                      <a:extLst>
                        <a:ext uri="{FF2B5EF4-FFF2-40B4-BE49-F238E27FC236}">
                          <a16:creationId xmlns:a16="http://schemas.microsoft.com/office/drawing/2014/main" id="{31D7EDF7-1575-4A7B-8C90-B5F6D5DD33F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5" name="フリーフォーム: 図形 1054">
                      <a:extLst>
                        <a:ext uri="{FF2B5EF4-FFF2-40B4-BE49-F238E27FC236}">
                          <a16:creationId xmlns:a16="http://schemas.microsoft.com/office/drawing/2014/main" id="{F848C5A1-3027-4757-923A-1A433065638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6" name="フリーフォーム: 図形 1055">
                      <a:extLst>
                        <a:ext uri="{FF2B5EF4-FFF2-40B4-BE49-F238E27FC236}">
                          <a16:creationId xmlns:a16="http://schemas.microsoft.com/office/drawing/2014/main" id="{EADC8A28-E4B2-4C83-A517-4EC85DED64A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7" name="フリーフォーム: 図形 1056">
                      <a:extLst>
                        <a:ext uri="{FF2B5EF4-FFF2-40B4-BE49-F238E27FC236}">
                          <a16:creationId xmlns:a16="http://schemas.microsoft.com/office/drawing/2014/main" id="{343A1545-B8E8-4E67-BD65-71ADBF9228D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6" name="グループ化 785">
                    <a:extLst>
                      <a:ext uri="{FF2B5EF4-FFF2-40B4-BE49-F238E27FC236}">
                        <a16:creationId xmlns:a16="http://schemas.microsoft.com/office/drawing/2014/main" id="{ED5DEDA5-D348-4AA5-A195-C89E4F28F35E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4541819" y="2644051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46" name="フリーフォーム: 図形 1045">
                      <a:extLst>
                        <a:ext uri="{FF2B5EF4-FFF2-40B4-BE49-F238E27FC236}">
                          <a16:creationId xmlns:a16="http://schemas.microsoft.com/office/drawing/2014/main" id="{8DBD5A68-AA37-4891-B0DB-0DE10A97D3E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7" name="フリーフォーム: 図形 1046">
                      <a:extLst>
                        <a:ext uri="{FF2B5EF4-FFF2-40B4-BE49-F238E27FC236}">
                          <a16:creationId xmlns:a16="http://schemas.microsoft.com/office/drawing/2014/main" id="{4F58DD85-19F9-4832-81C0-97800BE2DCD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8" name="フリーフォーム: 図形 1047">
                      <a:extLst>
                        <a:ext uri="{FF2B5EF4-FFF2-40B4-BE49-F238E27FC236}">
                          <a16:creationId xmlns:a16="http://schemas.microsoft.com/office/drawing/2014/main" id="{066F544B-6649-4F90-99F7-F32CA879B5C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9" name="フリーフォーム: 図形 1048">
                      <a:extLst>
                        <a:ext uri="{FF2B5EF4-FFF2-40B4-BE49-F238E27FC236}">
                          <a16:creationId xmlns:a16="http://schemas.microsoft.com/office/drawing/2014/main" id="{284F3855-214B-4DF4-86DE-811BC214A32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0" name="フリーフォーム: 図形 1049">
                      <a:extLst>
                        <a:ext uri="{FF2B5EF4-FFF2-40B4-BE49-F238E27FC236}">
                          <a16:creationId xmlns:a16="http://schemas.microsoft.com/office/drawing/2014/main" id="{BE4E8717-9E6D-4921-9B63-C14BFAB381B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1" name="フリーフォーム: 図形 1050">
                      <a:extLst>
                        <a:ext uri="{FF2B5EF4-FFF2-40B4-BE49-F238E27FC236}">
                          <a16:creationId xmlns:a16="http://schemas.microsoft.com/office/drawing/2014/main" id="{19605873-8247-4A22-9FA4-2619C861901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7" name="グループ化 786">
                    <a:extLst>
                      <a:ext uri="{FF2B5EF4-FFF2-40B4-BE49-F238E27FC236}">
                        <a16:creationId xmlns:a16="http://schemas.microsoft.com/office/drawing/2014/main" id="{60709D08-E153-488F-94DB-FAD1E71A51D8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5137131" y="261547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40" name="フリーフォーム: 図形 1039">
                      <a:extLst>
                        <a:ext uri="{FF2B5EF4-FFF2-40B4-BE49-F238E27FC236}">
                          <a16:creationId xmlns:a16="http://schemas.microsoft.com/office/drawing/2014/main" id="{ABF1252D-B3EF-4B23-8320-C400A715700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1" name="フリーフォーム: 図形 1040">
                      <a:extLst>
                        <a:ext uri="{FF2B5EF4-FFF2-40B4-BE49-F238E27FC236}">
                          <a16:creationId xmlns:a16="http://schemas.microsoft.com/office/drawing/2014/main" id="{35C2BD8D-44A4-4F38-A99D-AD15C135B5B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2" name="フリーフォーム: 図形 1041">
                      <a:extLst>
                        <a:ext uri="{FF2B5EF4-FFF2-40B4-BE49-F238E27FC236}">
                          <a16:creationId xmlns:a16="http://schemas.microsoft.com/office/drawing/2014/main" id="{53A9C8FD-ACAD-4D7F-A88D-F3BC3D99DAC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3" name="フリーフォーム: 図形 1042">
                      <a:extLst>
                        <a:ext uri="{FF2B5EF4-FFF2-40B4-BE49-F238E27FC236}">
                          <a16:creationId xmlns:a16="http://schemas.microsoft.com/office/drawing/2014/main" id="{861CBD0F-3496-4BBA-893D-AA7E562F611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4" name="フリーフォーム: 図形 1043">
                      <a:extLst>
                        <a:ext uri="{FF2B5EF4-FFF2-40B4-BE49-F238E27FC236}">
                          <a16:creationId xmlns:a16="http://schemas.microsoft.com/office/drawing/2014/main" id="{CC4AA417-2086-4B0D-B2F1-69A30BA3580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5" name="フリーフォーム: 図形 1044">
                      <a:extLst>
                        <a:ext uri="{FF2B5EF4-FFF2-40B4-BE49-F238E27FC236}">
                          <a16:creationId xmlns:a16="http://schemas.microsoft.com/office/drawing/2014/main" id="{7359981B-F337-4B96-8263-BE647BB5398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8" name="グループ化 787">
                    <a:extLst>
                      <a:ext uri="{FF2B5EF4-FFF2-40B4-BE49-F238E27FC236}">
                        <a16:creationId xmlns:a16="http://schemas.microsoft.com/office/drawing/2014/main" id="{168C4F3E-92EA-42B7-9D4A-619702011948}"/>
                      </a:ext>
                    </a:extLst>
                  </p:cNvPr>
                  <p:cNvGrpSpPr/>
                  <p:nvPr/>
                </p:nvGrpSpPr>
                <p:grpSpPr>
                  <a:xfrm rot="6328711">
                    <a:off x="5637194" y="3286988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34" name="フリーフォーム: 図形 1033">
                      <a:extLst>
                        <a:ext uri="{FF2B5EF4-FFF2-40B4-BE49-F238E27FC236}">
                          <a16:creationId xmlns:a16="http://schemas.microsoft.com/office/drawing/2014/main" id="{4DD3A8CC-9405-421C-9A17-DF04F7B5E6D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5" name="フリーフォーム: 図形 1034">
                      <a:extLst>
                        <a:ext uri="{FF2B5EF4-FFF2-40B4-BE49-F238E27FC236}">
                          <a16:creationId xmlns:a16="http://schemas.microsoft.com/office/drawing/2014/main" id="{F0F6953C-ACC4-40E6-A001-43711EF631E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6" name="フリーフォーム: 図形 1035">
                      <a:extLst>
                        <a:ext uri="{FF2B5EF4-FFF2-40B4-BE49-F238E27FC236}">
                          <a16:creationId xmlns:a16="http://schemas.microsoft.com/office/drawing/2014/main" id="{4B62E02C-B60A-4A3F-920E-CFB6C1B37BA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7" name="フリーフォーム: 図形 1036">
                      <a:extLst>
                        <a:ext uri="{FF2B5EF4-FFF2-40B4-BE49-F238E27FC236}">
                          <a16:creationId xmlns:a16="http://schemas.microsoft.com/office/drawing/2014/main" id="{58884F99-8108-44D2-B9FC-5F514794049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8" name="フリーフォーム: 図形 1037">
                      <a:extLst>
                        <a:ext uri="{FF2B5EF4-FFF2-40B4-BE49-F238E27FC236}">
                          <a16:creationId xmlns:a16="http://schemas.microsoft.com/office/drawing/2014/main" id="{C7FF371E-BE39-4614-9C5E-8C1BFC8721D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9" name="フリーフォーム: 図形 1038">
                      <a:extLst>
                        <a:ext uri="{FF2B5EF4-FFF2-40B4-BE49-F238E27FC236}">
                          <a16:creationId xmlns:a16="http://schemas.microsoft.com/office/drawing/2014/main" id="{784A709D-6E58-4733-A460-B56DDDEE403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9" name="グループ化 788">
                    <a:extLst>
                      <a:ext uri="{FF2B5EF4-FFF2-40B4-BE49-F238E27FC236}">
                        <a16:creationId xmlns:a16="http://schemas.microsoft.com/office/drawing/2014/main" id="{F7FFE6E5-A9AF-4DB8-BB4D-84E9D0D77588}"/>
                      </a:ext>
                    </a:extLst>
                  </p:cNvPr>
                  <p:cNvGrpSpPr/>
                  <p:nvPr/>
                </p:nvGrpSpPr>
                <p:grpSpPr>
                  <a:xfrm rot="8045388">
                    <a:off x="5560635" y="3703909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28" name="フリーフォーム: 図形 1027">
                      <a:extLst>
                        <a:ext uri="{FF2B5EF4-FFF2-40B4-BE49-F238E27FC236}">
                          <a16:creationId xmlns:a16="http://schemas.microsoft.com/office/drawing/2014/main" id="{679DCD05-DEF4-479D-9E36-85ADE237773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9" name="フリーフォーム: 図形 1028">
                      <a:extLst>
                        <a:ext uri="{FF2B5EF4-FFF2-40B4-BE49-F238E27FC236}">
                          <a16:creationId xmlns:a16="http://schemas.microsoft.com/office/drawing/2014/main" id="{5D366A82-F93A-4537-A748-0B9514AA7CF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0" name="フリーフォーム: 図形 1029">
                      <a:extLst>
                        <a:ext uri="{FF2B5EF4-FFF2-40B4-BE49-F238E27FC236}">
                          <a16:creationId xmlns:a16="http://schemas.microsoft.com/office/drawing/2014/main" id="{9128613E-0919-4D04-AD32-3385210FA92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1" name="フリーフォーム: 図形 1030">
                      <a:extLst>
                        <a:ext uri="{FF2B5EF4-FFF2-40B4-BE49-F238E27FC236}">
                          <a16:creationId xmlns:a16="http://schemas.microsoft.com/office/drawing/2014/main" id="{23F2BA16-1291-41D6-BF98-0508BD45639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2" name="フリーフォーム: 図形 1031">
                      <a:extLst>
                        <a:ext uri="{FF2B5EF4-FFF2-40B4-BE49-F238E27FC236}">
                          <a16:creationId xmlns:a16="http://schemas.microsoft.com/office/drawing/2014/main" id="{C9B75C01-782F-4C24-8FFA-9ABF9109064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3" name="フリーフォーム: 図形 1032">
                      <a:extLst>
                        <a:ext uri="{FF2B5EF4-FFF2-40B4-BE49-F238E27FC236}">
                          <a16:creationId xmlns:a16="http://schemas.microsoft.com/office/drawing/2014/main" id="{E0840A44-C7CF-46EB-8203-1F1CC24D5A9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0" name="グループ化 789">
                    <a:extLst>
                      <a:ext uri="{FF2B5EF4-FFF2-40B4-BE49-F238E27FC236}">
                        <a16:creationId xmlns:a16="http://schemas.microsoft.com/office/drawing/2014/main" id="{B00F7474-43BB-419C-A9D2-2469D45660F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061262" y="333434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22" name="フリーフォーム: 図形 1021">
                      <a:extLst>
                        <a:ext uri="{FF2B5EF4-FFF2-40B4-BE49-F238E27FC236}">
                          <a16:creationId xmlns:a16="http://schemas.microsoft.com/office/drawing/2014/main" id="{E618635D-CA95-44C6-B13F-01E70A1C07E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3" name="フリーフォーム: 図形 1022">
                      <a:extLst>
                        <a:ext uri="{FF2B5EF4-FFF2-40B4-BE49-F238E27FC236}">
                          <a16:creationId xmlns:a16="http://schemas.microsoft.com/office/drawing/2014/main" id="{F3B69F6E-7DB3-41DC-B927-36719D84EF5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4" name="フリーフォーム: 図形 1023">
                      <a:extLst>
                        <a:ext uri="{FF2B5EF4-FFF2-40B4-BE49-F238E27FC236}">
                          <a16:creationId xmlns:a16="http://schemas.microsoft.com/office/drawing/2014/main" id="{4B24EC0E-9297-431A-A41C-BB9BC19FD4D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5" name="フリーフォーム: 図形 1024">
                      <a:extLst>
                        <a:ext uri="{FF2B5EF4-FFF2-40B4-BE49-F238E27FC236}">
                          <a16:creationId xmlns:a16="http://schemas.microsoft.com/office/drawing/2014/main" id="{C57FDE54-1D30-490B-85EF-E7AC1709289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6" name="フリーフォーム: 図形 1025">
                      <a:extLst>
                        <a:ext uri="{FF2B5EF4-FFF2-40B4-BE49-F238E27FC236}">
                          <a16:creationId xmlns:a16="http://schemas.microsoft.com/office/drawing/2014/main" id="{189BD07D-9B61-440E-9108-EE108DF1D15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7" name="フリーフォーム: 図形 1026">
                      <a:extLst>
                        <a:ext uri="{FF2B5EF4-FFF2-40B4-BE49-F238E27FC236}">
                          <a16:creationId xmlns:a16="http://schemas.microsoft.com/office/drawing/2014/main" id="{C0F38DB6-6885-4C6C-939F-671907297E8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1" name="グループ化 790">
                    <a:extLst>
                      <a:ext uri="{FF2B5EF4-FFF2-40B4-BE49-F238E27FC236}">
                        <a16:creationId xmlns:a16="http://schemas.microsoft.com/office/drawing/2014/main" id="{AF7FDAB0-F1EA-4A84-9E13-BC445D1520D5}"/>
                      </a:ext>
                    </a:extLst>
                  </p:cNvPr>
                  <p:cNvGrpSpPr/>
                  <p:nvPr/>
                </p:nvGrpSpPr>
                <p:grpSpPr>
                  <a:xfrm rot="4035234">
                    <a:off x="4661212" y="302478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16" name="フリーフォーム: 図形 1015">
                      <a:extLst>
                        <a:ext uri="{FF2B5EF4-FFF2-40B4-BE49-F238E27FC236}">
                          <a16:creationId xmlns:a16="http://schemas.microsoft.com/office/drawing/2014/main" id="{2D376E0A-064E-4FB9-91F3-318FD5B1E6D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7" name="フリーフォーム: 図形 1016">
                      <a:extLst>
                        <a:ext uri="{FF2B5EF4-FFF2-40B4-BE49-F238E27FC236}">
                          <a16:creationId xmlns:a16="http://schemas.microsoft.com/office/drawing/2014/main" id="{757DDC08-222F-4DBB-B463-D22229B4B5C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8" name="フリーフォーム: 図形 1017">
                      <a:extLst>
                        <a:ext uri="{FF2B5EF4-FFF2-40B4-BE49-F238E27FC236}">
                          <a16:creationId xmlns:a16="http://schemas.microsoft.com/office/drawing/2014/main" id="{3AE550CC-3845-4C86-B707-43DB12DF6EA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9" name="フリーフォーム: 図形 1018">
                      <a:extLst>
                        <a:ext uri="{FF2B5EF4-FFF2-40B4-BE49-F238E27FC236}">
                          <a16:creationId xmlns:a16="http://schemas.microsoft.com/office/drawing/2014/main" id="{A9D5D1C6-8DED-4E11-9EE6-6965E77ADC9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0" name="フリーフォーム: 図形 1019">
                      <a:extLst>
                        <a:ext uri="{FF2B5EF4-FFF2-40B4-BE49-F238E27FC236}">
                          <a16:creationId xmlns:a16="http://schemas.microsoft.com/office/drawing/2014/main" id="{748BA1F5-5F8D-4C48-8F5C-9973CD8AB43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1" name="フリーフォーム: 図形 1020">
                      <a:extLst>
                        <a:ext uri="{FF2B5EF4-FFF2-40B4-BE49-F238E27FC236}">
                          <a16:creationId xmlns:a16="http://schemas.microsoft.com/office/drawing/2014/main" id="{BD75FB0B-AEE3-4B43-812D-8960B2EC074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2" name="グループ化 791">
                    <a:extLst>
                      <a:ext uri="{FF2B5EF4-FFF2-40B4-BE49-F238E27FC236}">
                        <a16:creationId xmlns:a16="http://schemas.microsoft.com/office/drawing/2014/main" id="{8AA6FAB1-B298-43B9-B975-028D6909348A}"/>
                      </a:ext>
                    </a:extLst>
                  </p:cNvPr>
                  <p:cNvGrpSpPr/>
                  <p:nvPr/>
                </p:nvGrpSpPr>
                <p:grpSpPr>
                  <a:xfrm rot="3051926">
                    <a:off x="4208774" y="291524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10" name="フリーフォーム: 図形 1009">
                      <a:extLst>
                        <a:ext uri="{FF2B5EF4-FFF2-40B4-BE49-F238E27FC236}">
                          <a16:creationId xmlns:a16="http://schemas.microsoft.com/office/drawing/2014/main" id="{7CD103E3-3594-4E2B-AB13-D964990119C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1" name="フリーフォーム: 図形 1010">
                      <a:extLst>
                        <a:ext uri="{FF2B5EF4-FFF2-40B4-BE49-F238E27FC236}">
                          <a16:creationId xmlns:a16="http://schemas.microsoft.com/office/drawing/2014/main" id="{FDFE7CA4-0A3F-4D75-9D76-2624A6AE0AE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2" name="フリーフォーム: 図形 1011">
                      <a:extLst>
                        <a:ext uri="{FF2B5EF4-FFF2-40B4-BE49-F238E27FC236}">
                          <a16:creationId xmlns:a16="http://schemas.microsoft.com/office/drawing/2014/main" id="{D0F5CADC-4E8B-4089-B40E-CD4603A7F1B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3" name="フリーフォーム: 図形 1012">
                      <a:extLst>
                        <a:ext uri="{FF2B5EF4-FFF2-40B4-BE49-F238E27FC236}">
                          <a16:creationId xmlns:a16="http://schemas.microsoft.com/office/drawing/2014/main" id="{FDBF6884-1CD3-455B-9E97-D7C49B8A791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4" name="フリーフォーム: 図形 1013">
                      <a:extLst>
                        <a:ext uri="{FF2B5EF4-FFF2-40B4-BE49-F238E27FC236}">
                          <a16:creationId xmlns:a16="http://schemas.microsoft.com/office/drawing/2014/main" id="{A1061B78-4BEA-4FD8-984B-F6375978CAA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5" name="フリーフォーム: 図形 1014">
                      <a:extLst>
                        <a:ext uri="{FF2B5EF4-FFF2-40B4-BE49-F238E27FC236}">
                          <a16:creationId xmlns:a16="http://schemas.microsoft.com/office/drawing/2014/main" id="{30C90EBE-9E6F-45FD-AE3D-DF49309C43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3" name="グループ化 792">
                    <a:extLst>
                      <a:ext uri="{FF2B5EF4-FFF2-40B4-BE49-F238E27FC236}">
                        <a16:creationId xmlns:a16="http://schemas.microsoft.com/office/drawing/2014/main" id="{756ACFB7-CF0F-494B-AB63-33F69C1066B8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3584362" y="285234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1004" name="フリーフォーム: 図形 1003">
                      <a:extLst>
                        <a:ext uri="{FF2B5EF4-FFF2-40B4-BE49-F238E27FC236}">
                          <a16:creationId xmlns:a16="http://schemas.microsoft.com/office/drawing/2014/main" id="{B6352DB7-B408-40CB-8C6C-44E15BBF107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5" name="フリーフォーム: 図形 1004">
                      <a:extLst>
                        <a:ext uri="{FF2B5EF4-FFF2-40B4-BE49-F238E27FC236}">
                          <a16:creationId xmlns:a16="http://schemas.microsoft.com/office/drawing/2014/main" id="{BBA4107A-AF2C-4E78-870F-0917A86AFF9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6" name="フリーフォーム: 図形 1005">
                      <a:extLst>
                        <a:ext uri="{FF2B5EF4-FFF2-40B4-BE49-F238E27FC236}">
                          <a16:creationId xmlns:a16="http://schemas.microsoft.com/office/drawing/2014/main" id="{C5B37382-63A1-4133-824D-2CE7B642533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7" name="フリーフォーム: 図形 1006">
                      <a:extLst>
                        <a:ext uri="{FF2B5EF4-FFF2-40B4-BE49-F238E27FC236}">
                          <a16:creationId xmlns:a16="http://schemas.microsoft.com/office/drawing/2014/main" id="{2662B7C8-2E39-4EB0-AF2A-CA430722E9D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8" name="フリーフォーム: 図形 1007">
                      <a:extLst>
                        <a:ext uri="{FF2B5EF4-FFF2-40B4-BE49-F238E27FC236}">
                          <a16:creationId xmlns:a16="http://schemas.microsoft.com/office/drawing/2014/main" id="{52BD67F0-3B7E-4320-9992-18399AD41A0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9" name="フリーフォーム: 図形 1008">
                      <a:extLst>
                        <a:ext uri="{FF2B5EF4-FFF2-40B4-BE49-F238E27FC236}">
                          <a16:creationId xmlns:a16="http://schemas.microsoft.com/office/drawing/2014/main" id="{5A03040B-0B46-43C8-8506-2F6E80503CF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4" name="グループ化 793">
                    <a:extLst>
                      <a:ext uri="{FF2B5EF4-FFF2-40B4-BE49-F238E27FC236}">
                        <a16:creationId xmlns:a16="http://schemas.microsoft.com/office/drawing/2014/main" id="{D9575625-76D0-410A-8BC6-E461EBE35ABD}"/>
                      </a:ext>
                    </a:extLst>
                  </p:cNvPr>
                  <p:cNvGrpSpPr/>
                  <p:nvPr/>
                </p:nvGrpSpPr>
                <p:grpSpPr>
                  <a:xfrm rot="4525890">
                    <a:off x="3166263" y="270087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98" name="フリーフォーム: 図形 997">
                      <a:extLst>
                        <a:ext uri="{FF2B5EF4-FFF2-40B4-BE49-F238E27FC236}">
                          <a16:creationId xmlns:a16="http://schemas.microsoft.com/office/drawing/2014/main" id="{BB7630A9-058F-49C2-9E9E-21C6A34F8AE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9" name="フリーフォーム: 図形 998">
                      <a:extLst>
                        <a:ext uri="{FF2B5EF4-FFF2-40B4-BE49-F238E27FC236}">
                          <a16:creationId xmlns:a16="http://schemas.microsoft.com/office/drawing/2014/main" id="{931542D6-1C2E-4FDB-B3F9-86F1C130D33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0" name="フリーフォーム: 図形 999">
                      <a:extLst>
                        <a:ext uri="{FF2B5EF4-FFF2-40B4-BE49-F238E27FC236}">
                          <a16:creationId xmlns:a16="http://schemas.microsoft.com/office/drawing/2014/main" id="{5D842286-1ECD-4998-9205-DB00430F742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1" name="フリーフォーム: 図形 1000">
                      <a:extLst>
                        <a:ext uri="{FF2B5EF4-FFF2-40B4-BE49-F238E27FC236}">
                          <a16:creationId xmlns:a16="http://schemas.microsoft.com/office/drawing/2014/main" id="{A11666A8-5438-4DA5-8E8B-66D105C025C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2" name="フリーフォーム: 図形 1001">
                      <a:extLst>
                        <a:ext uri="{FF2B5EF4-FFF2-40B4-BE49-F238E27FC236}">
                          <a16:creationId xmlns:a16="http://schemas.microsoft.com/office/drawing/2014/main" id="{78E5EC8D-1D8C-440F-B88A-8E521486AEF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3" name="フリーフォーム: 図形 1002">
                      <a:extLst>
                        <a:ext uri="{FF2B5EF4-FFF2-40B4-BE49-F238E27FC236}">
                          <a16:creationId xmlns:a16="http://schemas.microsoft.com/office/drawing/2014/main" id="{5D51FD6A-A836-4F64-99E0-98E2CEE3170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5" name="グループ化 794">
                    <a:extLst>
                      <a:ext uri="{FF2B5EF4-FFF2-40B4-BE49-F238E27FC236}">
                        <a16:creationId xmlns:a16="http://schemas.microsoft.com/office/drawing/2014/main" id="{D2831153-E737-441D-8559-C8377F0DD8E4}"/>
                      </a:ext>
                    </a:extLst>
                  </p:cNvPr>
                  <p:cNvGrpSpPr/>
                  <p:nvPr/>
                </p:nvGrpSpPr>
                <p:grpSpPr>
                  <a:xfrm rot="21417453">
                    <a:off x="2356330" y="3678041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92" name="フリーフォーム: 図形 991">
                      <a:extLst>
                        <a:ext uri="{FF2B5EF4-FFF2-40B4-BE49-F238E27FC236}">
                          <a16:creationId xmlns:a16="http://schemas.microsoft.com/office/drawing/2014/main" id="{57759B6C-0A25-4436-BAD1-15E12F61A36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フリーフォーム: 図形 992">
                      <a:extLst>
                        <a:ext uri="{FF2B5EF4-FFF2-40B4-BE49-F238E27FC236}">
                          <a16:creationId xmlns:a16="http://schemas.microsoft.com/office/drawing/2014/main" id="{C1D097AB-015D-40F7-B4EF-63085E9D83E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4" name="フリーフォーム: 図形 993">
                      <a:extLst>
                        <a:ext uri="{FF2B5EF4-FFF2-40B4-BE49-F238E27FC236}">
                          <a16:creationId xmlns:a16="http://schemas.microsoft.com/office/drawing/2014/main" id="{24602615-ED73-4BED-B7B1-9D946E837E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フリーフォーム: 図形 994">
                      <a:extLst>
                        <a:ext uri="{FF2B5EF4-FFF2-40B4-BE49-F238E27FC236}">
                          <a16:creationId xmlns:a16="http://schemas.microsoft.com/office/drawing/2014/main" id="{892CEE8A-F1F9-4E24-AAA8-8EA281D9555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6" name="フリーフォーム: 図形 995">
                      <a:extLst>
                        <a:ext uri="{FF2B5EF4-FFF2-40B4-BE49-F238E27FC236}">
                          <a16:creationId xmlns:a16="http://schemas.microsoft.com/office/drawing/2014/main" id="{E487EF58-3B8C-4B5E-8471-8FC9BD6BD46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7" name="フリーフォーム: 図形 996">
                      <a:extLst>
                        <a:ext uri="{FF2B5EF4-FFF2-40B4-BE49-F238E27FC236}">
                          <a16:creationId xmlns:a16="http://schemas.microsoft.com/office/drawing/2014/main" id="{3ACC47D6-07FE-4583-AD59-D4C5461E238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06C24CE6-FDF3-4AAD-ACD7-45693EEEEB03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5020759" y="375042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86" name="フリーフォーム: 図形 985">
                      <a:extLst>
                        <a:ext uri="{FF2B5EF4-FFF2-40B4-BE49-F238E27FC236}">
                          <a16:creationId xmlns:a16="http://schemas.microsoft.com/office/drawing/2014/main" id="{785C9687-7FD1-445C-936E-EE023CC2333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7" name="フリーフォーム: 図形 986">
                      <a:extLst>
                        <a:ext uri="{FF2B5EF4-FFF2-40B4-BE49-F238E27FC236}">
                          <a16:creationId xmlns:a16="http://schemas.microsoft.com/office/drawing/2014/main" id="{CD9B86E6-5BD9-44CB-8721-AE10B5794CA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8" name="フリーフォーム: 図形 987">
                      <a:extLst>
                        <a:ext uri="{FF2B5EF4-FFF2-40B4-BE49-F238E27FC236}">
                          <a16:creationId xmlns:a16="http://schemas.microsoft.com/office/drawing/2014/main" id="{001CC4FA-A570-4739-89D4-C3D5D64C713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9" name="フリーフォーム: 図形 988">
                      <a:extLst>
                        <a:ext uri="{FF2B5EF4-FFF2-40B4-BE49-F238E27FC236}">
                          <a16:creationId xmlns:a16="http://schemas.microsoft.com/office/drawing/2014/main" id="{6F564FC6-C1D3-4529-A4E8-26BB5CD6CF7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0" name="フリーフォーム: 図形 989">
                      <a:extLst>
                        <a:ext uri="{FF2B5EF4-FFF2-40B4-BE49-F238E27FC236}">
                          <a16:creationId xmlns:a16="http://schemas.microsoft.com/office/drawing/2014/main" id="{F2C82D4F-A554-4638-8322-B0BBA145880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1" name="フリーフォーム: 図形 990">
                      <a:extLst>
                        <a:ext uri="{FF2B5EF4-FFF2-40B4-BE49-F238E27FC236}">
                          <a16:creationId xmlns:a16="http://schemas.microsoft.com/office/drawing/2014/main" id="{4F0595D6-8126-4868-ACA5-BBDB10E72F6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7" name="グループ化 796">
                    <a:extLst>
                      <a:ext uri="{FF2B5EF4-FFF2-40B4-BE49-F238E27FC236}">
                        <a16:creationId xmlns:a16="http://schemas.microsoft.com/office/drawing/2014/main" id="{6390346D-4012-4532-8C16-C5F65727846D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5197803" y="282671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80" name="フリーフォーム: 図形 979">
                      <a:extLst>
                        <a:ext uri="{FF2B5EF4-FFF2-40B4-BE49-F238E27FC236}">
                          <a16:creationId xmlns:a16="http://schemas.microsoft.com/office/drawing/2014/main" id="{8184FA1A-B764-4893-95AD-EBC945BCF3C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1" name="フリーフォーム: 図形 980">
                      <a:extLst>
                        <a:ext uri="{FF2B5EF4-FFF2-40B4-BE49-F238E27FC236}">
                          <a16:creationId xmlns:a16="http://schemas.microsoft.com/office/drawing/2014/main" id="{B8175F53-BFF8-4FE3-9B81-6C1C460DCE5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2" name="フリーフォーム: 図形 981">
                      <a:extLst>
                        <a:ext uri="{FF2B5EF4-FFF2-40B4-BE49-F238E27FC236}">
                          <a16:creationId xmlns:a16="http://schemas.microsoft.com/office/drawing/2014/main" id="{92737CB2-892B-451F-999C-825CB0C00C4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3" name="フリーフォーム: 図形 982">
                      <a:extLst>
                        <a:ext uri="{FF2B5EF4-FFF2-40B4-BE49-F238E27FC236}">
                          <a16:creationId xmlns:a16="http://schemas.microsoft.com/office/drawing/2014/main" id="{6A491B11-1D30-40EE-AE6A-6E1478E1A7C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4" name="フリーフォーム: 図形 983">
                      <a:extLst>
                        <a:ext uri="{FF2B5EF4-FFF2-40B4-BE49-F238E27FC236}">
                          <a16:creationId xmlns:a16="http://schemas.microsoft.com/office/drawing/2014/main" id="{6F4A7634-3530-4AD8-B9D6-9011FE44C57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5" name="フリーフォーム: 図形 984">
                      <a:extLst>
                        <a:ext uri="{FF2B5EF4-FFF2-40B4-BE49-F238E27FC236}">
                          <a16:creationId xmlns:a16="http://schemas.microsoft.com/office/drawing/2014/main" id="{97CD79DC-DD05-4F51-B8CC-D75B280FD2B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8" name="グループ化 797">
                    <a:extLst>
                      <a:ext uri="{FF2B5EF4-FFF2-40B4-BE49-F238E27FC236}">
                        <a16:creationId xmlns:a16="http://schemas.microsoft.com/office/drawing/2014/main" id="{96BB45E1-1F37-45C9-9A93-6744B58A2B13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5015996" y="305509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74" name="フリーフォーム: 図形 973">
                      <a:extLst>
                        <a:ext uri="{FF2B5EF4-FFF2-40B4-BE49-F238E27FC236}">
                          <a16:creationId xmlns:a16="http://schemas.microsoft.com/office/drawing/2014/main" id="{34164BDD-43DE-4F73-969E-7BC35CA7C8D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5" name="フリーフォーム: 図形 974">
                      <a:extLst>
                        <a:ext uri="{FF2B5EF4-FFF2-40B4-BE49-F238E27FC236}">
                          <a16:creationId xmlns:a16="http://schemas.microsoft.com/office/drawing/2014/main" id="{6CFA7F68-DB5C-4CC5-9DA1-9EA047819E2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6" name="フリーフォーム: 図形 975">
                      <a:extLst>
                        <a:ext uri="{FF2B5EF4-FFF2-40B4-BE49-F238E27FC236}">
                          <a16:creationId xmlns:a16="http://schemas.microsoft.com/office/drawing/2014/main" id="{16BFB78A-7FBF-4F12-AC3C-D7360DB0540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7" name="フリーフォーム: 図形 976">
                      <a:extLst>
                        <a:ext uri="{FF2B5EF4-FFF2-40B4-BE49-F238E27FC236}">
                          <a16:creationId xmlns:a16="http://schemas.microsoft.com/office/drawing/2014/main" id="{39C9E062-D2D1-4D32-8A3D-27EFC68F34D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8" name="フリーフォーム: 図形 977">
                      <a:extLst>
                        <a:ext uri="{FF2B5EF4-FFF2-40B4-BE49-F238E27FC236}">
                          <a16:creationId xmlns:a16="http://schemas.microsoft.com/office/drawing/2014/main" id="{357CBEEC-FC6A-44C7-ADCA-58320ED5EB0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9" name="フリーフォーム: 図形 978">
                      <a:extLst>
                        <a:ext uri="{FF2B5EF4-FFF2-40B4-BE49-F238E27FC236}">
                          <a16:creationId xmlns:a16="http://schemas.microsoft.com/office/drawing/2014/main" id="{BEA9E091-F82A-4F23-88A8-DFEF81EC7D2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9" name="グループ化 798">
                    <a:extLst>
                      <a:ext uri="{FF2B5EF4-FFF2-40B4-BE49-F238E27FC236}">
                        <a16:creationId xmlns:a16="http://schemas.microsoft.com/office/drawing/2014/main" id="{EC90EB91-C803-4A2A-8D4D-940784277979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3901571" y="260266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68" name="フリーフォーム: 図形 967">
                      <a:extLst>
                        <a:ext uri="{FF2B5EF4-FFF2-40B4-BE49-F238E27FC236}">
                          <a16:creationId xmlns:a16="http://schemas.microsoft.com/office/drawing/2014/main" id="{98306BB6-F9E1-4AFB-87F3-06AC2FECC14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9" name="フリーフォーム: 図形 968">
                      <a:extLst>
                        <a:ext uri="{FF2B5EF4-FFF2-40B4-BE49-F238E27FC236}">
                          <a16:creationId xmlns:a16="http://schemas.microsoft.com/office/drawing/2014/main" id="{B099C69C-53A4-4DF5-9F7B-21FFD5DBCCD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フリーフォーム: 図形 969">
                      <a:extLst>
                        <a:ext uri="{FF2B5EF4-FFF2-40B4-BE49-F238E27FC236}">
                          <a16:creationId xmlns:a16="http://schemas.microsoft.com/office/drawing/2014/main" id="{620BF2F3-36FA-433A-861F-4BD251C75D8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1" name="フリーフォーム: 図形 970">
                      <a:extLst>
                        <a:ext uri="{FF2B5EF4-FFF2-40B4-BE49-F238E27FC236}">
                          <a16:creationId xmlns:a16="http://schemas.microsoft.com/office/drawing/2014/main" id="{925C72E6-BBD5-4484-8DBE-6CEB4E55951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2" name="フリーフォーム: 図形 971">
                      <a:extLst>
                        <a:ext uri="{FF2B5EF4-FFF2-40B4-BE49-F238E27FC236}">
                          <a16:creationId xmlns:a16="http://schemas.microsoft.com/office/drawing/2014/main" id="{A486F8F4-9A49-414E-8BE4-84FA272DB5F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3" name="フリーフォーム: 図形 972">
                      <a:extLst>
                        <a:ext uri="{FF2B5EF4-FFF2-40B4-BE49-F238E27FC236}">
                          <a16:creationId xmlns:a16="http://schemas.microsoft.com/office/drawing/2014/main" id="{40C7F3F0-DEEE-4E7C-9329-B2886284F64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0" name="グループ化 799">
                    <a:extLst>
                      <a:ext uri="{FF2B5EF4-FFF2-40B4-BE49-F238E27FC236}">
                        <a16:creationId xmlns:a16="http://schemas.microsoft.com/office/drawing/2014/main" id="{ED10D9E4-333C-49A8-9BA9-E13859351428}"/>
                      </a:ext>
                    </a:extLst>
                  </p:cNvPr>
                  <p:cNvGrpSpPr/>
                  <p:nvPr/>
                </p:nvGrpSpPr>
                <p:grpSpPr>
                  <a:xfrm rot="6783823">
                    <a:off x="3706308" y="295508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62" name="フリーフォーム: 図形 961">
                      <a:extLst>
                        <a:ext uri="{FF2B5EF4-FFF2-40B4-BE49-F238E27FC236}">
                          <a16:creationId xmlns:a16="http://schemas.microsoft.com/office/drawing/2014/main" id="{BFDC9F2F-3028-4C09-BF00-B4DDD8E2C80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3" name="フリーフォーム: 図形 962">
                      <a:extLst>
                        <a:ext uri="{FF2B5EF4-FFF2-40B4-BE49-F238E27FC236}">
                          <a16:creationId xmlns:a16="http://schemas.microsoft.com/office/drawing/2014/main" id="{73A0DA02-A28D-4A24-BB44-57225A604C5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4" name="フリーフォーム: 図形 963">
                      <a:extLst>
                        <a:ext uri="{FF2B5EF4-FFF2-40B4-BE49-F238E27FC236}">
                          <a16:creationId xmlns:a16="http://schemas.microsoft.com/office/drawing/2014/main" id="{227F4D01-E724-4F92-A934-8A5E1FAE5DD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5" name="フリーフォーム: 図形 964">
                      <a:extLst>
                        <a:ext uri="{FF2B5EF4-FFF2-40B4-BE49-F238E27FC236}">
                          <a16:creationId xmlns:a16="http://schemas.microsoft.com/office/drawing/2014/main" id="{0F7BF1C2-B740-4268-B3B1-76C1B349C65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6" name="フリーフォーム: 図形 965">
                      <a:extLst>
                        <a:ext uri="{FF2B5EF4-FFF2-40B4-BE49-F238E27FC236}">
                          <a16:creationId xmlns:a16="http://schemas.microsoft.com/office/drawing/2014/main" id="{1F15A6C2-F118-4844-A160-678B23B196E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7" name="フリーフォーム: 図形 966">
                      <a:extLst>
                        <a:ext uri="{FF2B5EF4-FFF2-40B4-BE49-F238E27FC236}">
                          <a16:creationId xmlns:a16="http://schemas.microsoft.com/office/drawing/2014/main" id="{73DAC502-8599-4F92-8844-9F745D3895F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1" name="グループ化 800">
                    <a:extLst>
                      <a:ext uri="{FF2B5EF4-FFF2-40B4-BE49-F238E27FC236}">
                        <a16:creationId xmlns:a16="http://schemas.microsoft.com/office/drawing/2014/main" id="{3A3C3916-C68C-45A4-98AF-1A8A7ADE778A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3231937" y="235228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56" name="フリーフォーム: 図形 955">
                      <a:extLst>
                        <a:ext uri="{FF2B5EF4-FFF2-40B4-BE49-F238E27FC236}">
                          <a16:creationId xmlns:a16="http://schemas.microsoft.com/office/drawing/2014/main" id="{783201B5-BBD9-4091-9B6C-421EC6D3D58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7" name="フリーフォーム: 図形 956">
                      <a:extLst>
                        <a:ext uri="{FF2B5EF4-FFF2-40B4-BE49-F238E27FC236}">
                          <a16:creationId xmlns:a16="http://schemas.microsoft.com/office/drawing/2014/main" id="{19B7674F-FAD9-4136-9893-C2648E78F04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8" name="フリーフォーム: 図形 957">
                      <a:extLst>
                        <a:ext uri="{FF2B5EF4-FFF2-40B4-BE49-F238E27FC236}">
                          <a16:creationId xmlns:a16="http://schemas.microsoft.com/office/drawing/2014/main" id="{899032BA-4F1E-4104-8F71-BD386FA5D80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9" name="フリーフォーム: 図形 958">
                      <a:extLst>
                        <a:ext uri="{FF2B5EF4-FFF2-40B4-BE49-F238E27FC236}">
                          <a16:creationId xmlns:a16="http://schemas.microsoft.com/office/drawing/2014/main" id="{B7081A08-897A-4365-B70A-E8E3C862271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0" name="フリーフォーム: 図形 959">
                      <a:extLst>
                        <a:ext uri="{FF2B5EF4-FFF2-40B4-BE49-F238E27FC236}">
                          <a16:creationId xmlns:a16="http://schemas.microsoft.com/office/drawing/2014/main" id="{D866FC0A-B171-441A-A6D5-6E3039AD7AC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1" name="フリーフォーム: 図形 960">
                      <a:extLst>
                        <a:ext uri="{FF2B5EF4-FFF2-40B4-BE49-F238E27FC236}">
                          <a16:creationId xmlns:a16="http://schemas.microsoft.com/office/drawing/2014/main" id="{DE2C6722-11F8-4F8E-AFFD-AA3646F386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2" name="グループ化 801">
                    <a:extLst>
                      <a:ext uri="{FF2B5EF4-FFF2-40B4-BE49-F238E27FC236}">
                        <a16:creationId xmlns:a16="http://schemas.microsoft.com/office/drawing/2014/main" id="{BB6D1105-4F1D-4440-B3CC-6286C15E5869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2598524" y="264279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50" name="フリーフォーム: 図形 949">
                      <a:extLst>
                        <a:ext uri="{FF2B5EF4-FFF2-40B4-BE49-F238E27FC236}">
                          <a16:creationId xmlns:a16="http://schemas.microsoft.com/office/drawing/2014/main" id="{95D0C09D-AB0E-49B4-B1C7-D8765635907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1" name="フリーフォーム: 図形 950">
                      <a:extLst>
                        <a:ext uri="{FF2B5EF4-FFF2-40B4-BE49-F238E27FC236}">
                          <a16:creationId xmlns:a16="http://schemas.microsoft.com/office/drawing/2014/main" id="{3A304A17-57A3-4BBE-A681-8F5D7A0C6DF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2" name="フリーフォーム: 図形 951">
                      <a:extLst>
                        <a:ext uri="{FF2B5EF4-FFF2-40B4-BE49-F238E27FC236}">
                          <a16:creationId xmlns:a16="http://schemas.microsoft.com/office/drawing/2014/main" id="{623EBAF5-5832-4160-9BCB-C6B65F4D8AF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3" name="フリーフォーム: 図形 952">
                      <a:extLst>
                        <a:ext uri="{FF2B5EF4-FFF2-40B4-BE49-F238E27FC236}">
                          <a16:creationId xmlns:a16="http://schemas.microsoft.com/office/drawing/2014/main" id="{72A22D97-E57F-4870-8506-EF8477C6C13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4" name="フリーフォーム: 図形 953">
                      <a:extLst>
                        <a:ext uri="{FF2B5EF4-FFF2-40B4-BE49-F238E27FC236}">
                          <a16:creationId xmlns:a16="http://schemas.microsoft.com/office/drawing/2014/main" id="{BD4D5B52-CE67-4819-AB6C-FB52BD6793B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5" name="フリーフォーム: 図形 954">
                      <a:extLst>
                        <a:ext uri="{FF2B5EF4-FFF2-40B4-BE49-F238E27FC236}">
                          <a16:creationId xmlns:a16="http://schemas.microsoft.com/office/drawing/2014/main" id="{845D15E5-3786-47A5-9819-3C39F01862E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3" name="グループ化 802">
                    <a:extLst>
                      <a:ext uri="{FF2B5EF4-FFF2-40B4-BE49-F238E27FC236}">
                        <a16:creationId xmlns:a16="http://schemas.microsoft.com/office/drawing/2014/main" id="{8047A256-0147-4CD2-88E5-C9F61D941562}"/>
                      </a:ext>
                    </a:extLst>
                  </p:cNvPr>
                  <p:cNvGrpSpPr/>
                  <p:nvPr/>
                </p:nvGrpSpPr>
                <p:grpSpPr>
                  <a:xfrm rot="1370336">
                    <a:off x="2917612" y="341432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44" name="フリーフォーム: 図形 943">
                      <a:extLst>
                        <a:ext uri="{FF2B5EF4-FFF2-40B4-BE49-F238E27FC236}">
                          <a16:creationId xmlns:a16="http://schemas.microsoft.com/office/drawing/2014/main" id="{F26B6A03-DB1F-49C4-BC19-A7FB803ECF9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5" name="フリーフォーム: 図形 944">
                      <a:extLst>
                        <a:ext uri="{FF2B5EF4-FFF2-40B4-BE49-F238E27FC236}">
                          <a16:creationId xmlns:a16="http://schemas.microsoft.com/office/drawing/2014/main" id="{8628DA57-EC1A-478F-A902-4F65DB11878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6" name="フリーフォーム: 図形 945">
                      <a:extLst>
                        <a:ext uri="{FF2B5EF4-FFF2-40B4-BE49-F238E27FC236}">
                          <a16:creationId xmlns:a16="http://schemas.microsoft.com/office/drawing/2014/main" id="{850B82BA-9FE7-40AC-85AB-26190F35905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7" name="フリーフォーム: 図形 946">
                      <a:extLst>
                        <a:ext uri="{FF2B5EF4-FFF2-40B4-BE49-F238E27FC236}">
                          <a16:creationId xmlns:a16="http://schemas.microsoft.com/office/drawing/2014/main" id="{343FB475-E286-4C4D-A7EE-D80F1195088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8" name="フリーフォーム: 図形 947">
                      <a:extLst>
                        <a:ext uri="{FF2B5EF4-FFF2-40B4-BE49-F238E27FC236}">
                          <a16:creationId xmlns:a16="http://schemas.microsoft.com/office/drawing/2014/main" id="{33AECD5A-3194-4DC2-8D96-5029AE21C3A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42A9E47C-2E8A-4FDD-8B6E-A6B5A44B7E3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4" name="グループ化 803">
                    <a:extLst>
                      <a:ext uri="{FF2B5EF4-FFF2-40B4-BE49-F238E27FC236}">
                        <a16:creationId xmlns:a16="http://schemas.microsoft.com/office/drawing/2014/main" id="{C9BDD2DB-9CC4-45E7-9AFD-4B71A53FD123}"/>
                      </a:ext>
                    </a:extLst>
                  </p:cNvPr>
                  <p:cNvGrpSpPr/>
                  <p:nvPr/>
                </p:nvGrpSpPr>
                <p:grpSpPr>
                  <a:xfrm rot="5774294">
                    <a:off x="3831118" y="329136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38" name="フリーフォーム: 図形 937">
                      <a:extLst>
                        <a:ext uri="{FF2B5EF4-FFF2-40B4-BE49-F238E27FC236}">
                          <a16:creationId xmlns:a16="http://schemas.microsoft.com/office/drawing/2014/main" id="{7E3E46EB-7937-4911-B457-7F5308604DB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9" name="フリーフォーム: 図形 938">
                      <a:extLst>
                        <a:ext uri="{FF2B5EF4-FFF2-40B4-BE49-F238E27FC236}">
                          <a16:creationId xmlns:a16="http://schemas.microsoft.com/office/drawing/2014/main" id="{E52ACDDC-E9B1-4BC4-BADB-AD198B6772A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0" name="フリーフォーム: 図形 939">
                      <a:extLst>
                        <a:ext uri="{FF2B5EF4-FFF2-40B4-BE49-F238E27FC236}">
                          <a16:creationId xmlns:a16="http://schemas.microsoft.com/office/drawing/2014/main" id="{7628B623-990C-47CB-9E10-1A764702C42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1" name="フリーフォーム: 図形 940">
                      <a:extLst>
                        <a:ext uri="{FF2B5EF4-FFF2-40B4-BE49-F238E27FC236}">
                          <a16:creationId xmlns:a16="http://schemas.microsoft.com/office/drawing/2014/main" id="{AF3449BC-94BB-4740-AF1F-FA3114405BD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2" name="フリーフォーム: 図形 941">
                      <a:extLst>
                        <a:ext uri="{FF2B5EF4-FFF2-40B4-BE49-F238E27FC236}">
                          <a16:creationId xmlns:a16="http://schemas.microsoft.com/office/drawing/2014/main" id="{CF1E6E87-FF97-47E2-8259-E45FDEA1103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3" name="フリーフォーム: 図形 942">
                      <a:extLst>
                        <a:ext uri="{FF2B5EF4-FFF2-40B4-BE49-F238E27FC236}">
                          <a16:creationId xmlns:a16="http://schemas.microsoft.com/office/drawing/2014/main" id="{0320DD6C-EE0B-4619-A154-1BED1C0D159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5" name="グループ化 804">
                    <a:extLst>
                      <a:ext uri="{FF2B5EF4-FFF2-40B4-BE49-F238E27FC236}">
                        <a16:creationId xmlns:a16="http://schemas.microsoft.com/office/drawing/2014/main" id="{DB8B3CA6-C486-4F0B-934F-7B4339175CF1}"/>
                      </a:ext>
                    </a:extLst>
                  </p:cNvPr>
                  <p:cNvGrpSpPr/>
                  <p:nvPr/>
                </p:nvGrpSpPr>
                <p:grpSpPr>
                  <a:xfrm rot="5774294">
                    <a:off x="4569306" y="3500914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32" name="フリーフォーム: 図形 931">
                      <a:extLst>
                        <a:ext uri="{FF2B5EF4-FFF2-40B4-BE49-F238E27FC236}">
                          <a16:creationId xmlns:a16="http://schemas.microsoft.com/office/drawing/2014/main" id="{61F8AF3E-EAA4-4539-B4BC-0BFD06A5ABA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3" name="フリーフォーム: 図形 932">
                      <a:extLst>
                        <a:ext uri="{FF2B5EF4-FFF2-40B4-BE49-F238E27FC236}">
                          <a16:creationId xmlns:a16="http://schemas.microsoft.com/office/drawing/2014/main" id="{01B140DD-FE0C-49BD-88B1-B8E14F47189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4" name="フリーフォーム: 図形 933">
                      <a:extLst>
                        <a:ext uri="{FF2B5EF4-FFF2-40B4-BE49-F238E27FC236}">
                          <a16:creationId xmlns:a16="http://schemas.microsoft.com/office/drawing/2014/main" id="{2E8252FD-0A09-4168-8FE7-3584C32EFC9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5" name="フリーフォーム: 図形 934">
                      <a:extLst>
                        <a:ext uri="{FF2B5EF4-FFF2-40B4-BE49-F238E27FC236}">
                          <a16:creationId xmlns:a16="http://schemas.microsoft.com/office/drawing/2014/main" id="{5A814542-FB40-4980-B0B8-9D953962C29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6" name="フリーフォーム: 図形 935">
                      <a:extLst>
                        <a:ext uri="{FF2B5EF4-FFF2-40B4-BE49-F238E27FC236}">
                          <a16:creationId xmlns:a16="http://schemas.microsoft.com/office/drawing/2014/main" id="{89A1A805-276A-46DF-AB7B-F8380EAED84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7" name="フリーフォーム: 図形 936">
                      <a:extLst>
                        <a:ext uri="{FF2B5EF4-FFF2-40B4-BE49-F238E27FC236}">
                          <a16:creationId xmlns:a16="http://schemas.microsoft.com/office/drawing/2014/main" id="{17B5BDA6-8B8A-47B6-AB09-90FCE9FBABB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6" name="グループ化 805">
                    <a:extLst>
                      <a:ext uri="{FF2B5EF4-FFF2-40B4-BE49-F238E27FC236}">
                        <a16:creationId xmlns:a16="http://schemas.microsoft.com/office/drawing/2014/main" id="{FFDA2E0E-75D3-46EB-BAB7-A8F9E39D0044}"/>
                      </a:ext>
                    </a:extLst>
                  </p:cNvPr>
                  <p:cNvGrpSpPr/>
                  <p:nvPr/>
                </p:nvGrpSpPr>
                <p:grpSpPr>
                  <a:xfrm rot="5774294">
                    <a:off x="4364518" y="234839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26" name="フリーフォーム: 図形 925">
                      <a:extLst>
                        <a:ext uri="{FF2B5EF4-FFF2-40B4-BE49-F238E27FC236}">
                          <a16:creationId xmlns:a16="http://schemas.microsoft.com/office/drawing/2014/main" id="{9CA94C47-E8B3-45A0-A4B3-0712B56A0AF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7" name="フリーフォーム: 図形 926">
                      <a:extLst>
                        <a:ext uri="{FF2B5EF4-FFF2-40B4-BE49-F238E27FC236}">
                          <a16:creationId xmlns:a16="http://schemas.microsoft.com/office/drawing/2014/main" id="{2900A5E7-B785-4474-991A-D9A24AC7247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8" name="フリーフォーム: 図形 927">
                      <a:extLst>
                        <a:ext uri="{FF2B5EF4-FFF2-40B4-BE49-F238E27FC236}">
                          <a16:creationId xmlns:a16="http://schemas.microsoft.com/office/drawing/2014/main" id="{A37B67A2-D0C7-406A-8000-8D80C05A9DF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9" name="フリーフォーム: 図形 928">
                      <a:extLst>
                        <a:ext uri="{FF2B5EF4-FFF2-40B4-BE49-F238E27FC236}">
                          <a16:creationId xmlns:a16="http://schemas.microsoft.com/office/drawing/2014/main" id="{C0C6D77D-97D7-46EE-B301-65B65A8ABBC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0" name="フリーフォーム: 図形 929">
                      <a:extLst>
                        <a:ext uri="{FF2B5EF4-FFF2-40B4-BE49-F238E27FC236}">
                          <a16:creationId xmlns:a16="http://schemas.microsoft.com/office/drawing/2014/main" id="{4D8A2A83-CC55-4894-B132-02F5D08CD67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1" name="フリーフォーム: 図形 930">
                      <a:extLst>
                        <a:ext uri="{FF2B5EF4-FFF2-40B4-BE49-F238E27FC236}">
                          <a16:creationId xmlns:a16="http://schemas.microsoft.com/office/drawing/2014/main" id="{FD42CD34-B735-481F-AD36-88FFBCCE727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7" name="グループ化 806">
                    <a:extLst>
                      <a:ext uri="{FF2B5EF4-FFF2-40B4-BE49-F238E27FC236}">
                        <a16:creationId xmlns:a16="http://schemas.microsoft.com/office/drawing/2014/main" id="{8CBC3314-D39B-4C76-8517-5EA299D5AEF8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4774092" y="246269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20" name="フリーフォーム: 図形 919">
                      <a:extLst>
                        <a:ext uri="{FF2B5EF4-FFF2-40B4-BE49-F238E27FC236}">
                          <a16:creationId xmlns:a16="http://schemas.microsoft.com/office/drawing/2014/main" id="{548B6FBF-6422-4602-AF16-78C0F7F0D48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1" name="フリーフォーム: 図形 920">
                      <a:extLst>
                        <a:ext uri="{FF2B5EF4-FFF2-40B4-BE49-F238E27FC236}">
                          <a16:creationId xmlns:a16="http://schemas.microsoft.com/office/drawing/2014/main" id="{564570DA-2908-4878-A6EE-416996F3B08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2" name="フリーフォーム: 図形 921">
                      <a:extLst>
                        <a:ext uri="{FF2B5EF4-FFF2-40B4-BE49-F238E27FC236}">
                          <a16:creationId xmlns:a16="http://schemas.microsoft.com/office/drawing/2014/main" id="{07CA63BF-7163-4B2B-A357-B743E23B610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3" name="フリーフォーム: 図形 922">
                      <a:extLst>
                        <a:ext uri="{FF2B5EF4-FFF2-40B4-BE49-F238E27FC236}">
                          <a16:creationId xmlns:a16="http://schemas.microsoft.com/office/drawing/2014/main" id="{D6F79ECF-B6B8-4824-ABD4-823164A0834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4" name="フリーフォーム: 図形 923">
                      <a:extLst>
                        <a:ext uri="{FF2B5EF4-FFF2-40B4-BE49-F238E27FC236}">
                          <a16:creationId xmlns:a16="http://schemas.microsoft.com/office/drawing/2014/main" id="{6056E512-29DA-4760-84DF-9E0D18B91BF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5" name="フリーフォーム: 図形 924">
                      <a:extLst>
                        <a:ext uri="{FF2B5EF4-FFF2-40B4-BE49-F238E27FC236}">
                          <a16:creationId xmlns:a16="http://schemas.microsoft.com/office/drawing/2014/main" id="{0A3D2B20-9518-49CC-9EEB-5921053F6D2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8" name="グループ化 807">
                    <a:extLst>
                      <a:ext uri="{FF2B5EF4-FFF2-40B4-BE49-F238E27FC236}">
                        <a16:creationId xmlns:a16="http://schemas.microsoft.com/office/drawing/2014/main" id="{5BCB7340-745A-45CF-8120-0427E49926A5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5397979" y="311991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14" name="フリーフォーム: 図形 913">
                      <a:extLst>
                        <a:ext uri="{FF2B5EF4-FFF2-40B4-BE49-F238E27FC236}">
                          <a16:creationId xmlns:a16="http://schemas.microsoft.com/office/drawing/2014/main" id="{DA6EF417-EFB8-4D43-8EC6-BF706730F18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5" name="フリーフォーム: 図形 914">
                      <a:extLst>
                        <a:ext uri="{FF2B5EF4-FFF2-40B4-BE49-F238E27FC236}">
                          <a16:creationId xmlns:a16="http://schemas.microsoft.com/office/drawing/2014/main" id="{32B200B0-F62B-4EB0-90A6-1D5AD912BCB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6" name="フリーフォーム: 図形 915">
                      <a:extLst>
                        <a:ext uri="{FF2B5EF4-FFF2-40B4-BE49-F238E27FC236}">
                          <a16:creationId xmlns:a16="http://schemas.microsoft.com/office/drawing/2014/main" id="{41D4BAD7-5133-4899-B11A-5C60260E059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7" name="フリーフォーム: 図形 916">
                      <a:extLst>
                        <a:ext uri="{FF2B5EF4-FFF2-40B4-BE49-F238E27FC236}">
                          <a16:creationId xmlns:a16="http://schemas.microsoft.com/office/drawing/2014/main" id="{C2E98957-9438-4975-81BD-9AF83CFD940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8" name="フリーフォーム: 図形 917">
                      <a:extLst>
                        <a:ext uri="{FF2B5EF4-FFF2-40B4-BE49-F238E27FC236}">
                          <a16:creationId xmlns:a16="http://schemas.microsoft.com/office/drawing/2014/main" id="{EB2E0A44-70B9-4C6E-8CA7-AF2CA733A69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9" name="フリーフォーム: 図形 918">
                      <a:extLst>
                        <a:ext uri="{FF2B5EF4-FFF2-40B4-BE49-F238E27FC236}">
                          <a16:creationId xmlns:a16="http://schemas.microsoft.com/office/drawing/2014/main" id="{30B965A1-437B-4C63-AEB1-F90FB9325AA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9" name="グループ化 808">
                    <a:extLst>
                      <a:ext uri="{FF2B5EF4-FFF2-40B4-BE49-F238E27FC236}">
                        <a16:creationId xmlns:a16="http://schemas.microsoft.com/office/drawing/2014/main" id="{FDEE6682-AFBB-4D74-AC82-B35B8F5B8382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5193191" y="348186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08" name="フリーフォーム: 図形 907">
                      <a:extLst>
                        <a:ext uri="{FF2B5EF4-FFF2-40B4-BE49-F238E27FC236}">
                          <a16:creationId xmlns:a16="http://schemas.microsoft.com/office/drawing/2014/main" id="{C308A8C7-6261-4B8D-92BF-3B20869AB20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9" name="フリーフォーム: 図形 908">
                      <a:extLst>
                        <a:ext uri="{FF2B5EF4-FFF2-40B4-BE49-F238E27FC236}">
                          <a16:creationId xmlns:a16="http://schemas.microsoft.com/office/drawing/2014/main" id="{E3EC3BE4-653A-4CD3-AABC-8E0F45F8E98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0" name="フリーフォーム: 図形 909">
                      <a:extLst>
                        <a:ext uri="{FF2B5EF4-FFF2-40B4-BE49-F238E27FC236}">
                          <a16:creationId xmlns:a16="http://schemas.microsoft.com/office/drawing/2014/main" id="{751910A3-4528-4E83-8404-4DB65421E5C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1" name="フリーフォーム: 図形 910">
                      <a:extLst>
                        <a:ext uri="{FF2B5EF4-FFF2-40B4-BE49-F238E27FC236}">
                          <a16:creationId xmlns:a16="http://schemas.microsoft.com/office/drawing/2014/main" id="{52B29215-41DD-4C41-86BF-2E892140DB3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2" name="フリーフォーム: 図形 911">
                      <a:extLst>
                        <a:ext uri="{FF2B5EF4-FFF2-40B4-BE49-F238E27FC236}">
                          <a16:creationId xmlns:a16="http://schemas.microsoft.com/office/drawing/2014/main" id="{4BBFAFE8-C66C-4736-B835-EEC8983B728D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3" name="フリーフォーム: 図形 912">
                      <a:extLst>
                        <a:ext uri="{FF2B5EF4-FFF2-40B4-BE49-F238E27FC236}">
                          <a16:creationId xmlns:a16="http://schemas.microsoft.com/office/drawing/2014/main" id="{952E06DA-25F8-4EC3-8C7E-A56B9ED4D4E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0" name="グループ化 809">
                    <a:extLst>
                      <a:ext uri="{FF2B5EF4-FFF2-40B4-BE49-F238E27FC236}">
                        <a16:creationId xmlns:a16="http://schemas.microsoft.com/office/drawing/2014/main" id="{072011F6-E9A8-417B-8194-9F82635DDD20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4059716" y="369617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902" name="フリーフォーム: 図形 901">
                      <a:extLst>
                        <a:ext uri="{FF2B5EF4-FFF2-40B4-BE49-F238E27FC236}">
                          <a16:creationId xmlns:a16="http://schemas.microsoft.com/office/drawing/2014/main" id="{3E9D0D3E-8ED3-4279-99BE-EA7843AE9B4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3" name="フリーフォーム: 図形 902">
                      <a:extLst>
                        <a:ext uri="{FF2B5EF4-FFF2-40B4-BE49-F238E27FC236}">
                          <a16:creationId xmlns:a16="http://schemas.microsoft.com/office/drawing/2014/main" id="{DD034AD0-5991-4A40-AF95-FCB8141E16C4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4" name="フリーフォーム: 図形 903">
                      <a:extLst>
                        <a:ext uri="{FF2B5EF4-FFF2-40B4-BE49-F238E27FC236}">
                          <a16:creationId xmlns:a16="http://schemas.microsoft.com/office/drawing/2014/main" id="{41CBA99B-13C5-4C91-A9A0-93C70F47E61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5" name="フリーフォーム: 図形 904">
                      <a:extLst>
                        <a:ext uri="{FF2B5EF4-FFF2-40B4-BE49-F238E27FC236}">
                          <a16:creationId xmlns:a16="http://schemas.microsoft.com/office/drawing/2014/main" id="{D7155A28-8E1E-45EC-85F9-3BD72C04EC4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6" name="フリーフォーム: 図形 905">
                      <a:extLst>
                        <a:ext uri="{FF2B5EF4-FFF2-40B4-BE49-F238E27FC236}">
                          <a16:creationId xmlns:a16="http://schemas.microsoft.com/office/drawing/2014/main" id="{256213F3-A21A-487A-84BA-1613F3371B3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7" name="フリーフォーム: 図形 906">
                      <a:extLst>
                        <a:ext uri="{FF2B5EF4-FFF2-40B4-BE49-F238E27FC236}">
                          <a16:creationId xmlns:a16="http://schemas.microsoft.com/office/drawing/2014/main" id="{6C45C0BE-3174-480D-825D-BC37EB44997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1" name="グループ化 810">
                    <a:extLst>
                      <a:ext uri="{FF2B5EF4-FFF2-40B4-BE49-F238E27FC236}">
                        <a16:creationId xmlns:a16="http://schemas.microsoft.com/office/drawing/2014/main" id="{20043B85-1773-496C-90BD-CD046D91B23E}"/>
                      </a:ext>
                    </a:extLst>
                  </p:cNvPr>
                  <p:cNvGrpSpPr/>
                  <p:nvPr/>
                </p:nvGrpSpPr>
                <p:grpSpPr>
                  <a:xfrm rot="4686835">
                    <a:off x="4326416" y="319611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96" name="フリーフォーム: 図形 895">
                      <a:extLst>
                        <a:ext uri="{FF2B5EF4-FFF2-40B4-BE49-F238E27FC236}">
                          <a16:creationId xmlns:a16="http://schemas.microsoft.com/office/drawing/2014/main" id="{6E33B3AC-2535-4462-B18A-48A6D125867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7" name="フリーフォーム: 図形 896">
                      <a:extLst>
                        <a:ext uri="{FF2B5EF4-FFF2-40B4-BE49-F238E27FC236}">
                          <a16:creationId xmlns:a16="http://schemas.microsoft.com/office/drawing/2014/main" id="{3B0C8B83-C21C-4C5C-B88D-45013505C3A3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8" name="フリーフォーム: 図形 897">
                      <a:extLst>
                        <a:ext uri="{FF2B5EF4-FFF2-40B4-BE49-F238E27FC236}">
                          <a16:creationId xmlns:a16="http://schemas.microsoft.com/office/drawing/2014/main" id="{D35716D2-577B-40A1-B620-AD61ED94212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9" name="フリーフォーム: 図形 898">
                      <a:extLst>
                        <a:ext uri="{FF2B5EF4-FFF2-40B4-BE49-F238E27FC236}">
                          <a16:creationId xmlns:a16="http://schemas.microsoft.com/office/drawing/2014/main" id="{002E2D73-480B-4284-BC5F-500743B31AD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0" name="フリーフォーム: 図形 899">
                      <a:extLst>
                        <a:ext uri="{FF2B5EF4-FFF2-40B4-BE49-F238E27FC236}">
                          <a16:creationId xmlns:a16="http://schemas.microsoft.com/office/drawing/2014/main" id="{F4B2FC52-94E5-4A1B-AD6A-87E911D2D32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1" name="フリーフォーム: 図形 900">
                      <a:extLst>
                        <a:ext uri="{FF2B5EF4-FFF2-40B4-BE49-F238E27FC236}">
                          <a16:creationId xmlns:a16="http://schemas.microsoft.com/office/drawing/2014/main" id="{CFE954A6-D382-4240-B2AA-9F0DE97579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2" name="グループ化 811">
                    <a:extLst>
                      <a:ext uri="{FF2B5EF4-FFF2-40B4-BE49-F238E27FC236}">
                        <a16:creationId xmlns:a16="http://schemas.microsoft.com/office/drawing/2014/main" id="{88117953-E4D3-4BAD-A24D-5010CA6299B1}"/>
                      </a:ext>
                    </a:extLst>
                  </p:cNvPr>
                  <p:cNvGrpSpPr/>
                  <p:nvPr/>
                </p:nvGrpSpPr>
                <p:grpSpPr>
                  <a:xfrm rot="1135910">
                    <a:off x="3354966" y="328090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90" name="フリーフォーム: 図形 889">
                      <a:extLst>
                        <a:ext uri="{FF2B5EF4-FFF2-40B4-BE49-F238E27FC236}">
                          <a16:creationId xmlns:a16="http://schemas.microsoft.com/office/drawing/2014/main" id="{242D8563-0419-47AB-97FC-62FB5371A96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1" name="フリーフォーム: 図形 890">
                      <a:extLst>
                        <a:ext uri="{FF2B5EF4-FFF2-40B4-BE49-F238E27FC236}">
                          <a16:creationId xmlns:a16="http://schemas.microsoft.com/office/drawing/2014/main" id="{64993290-BA10-41FC-AA63-942B095579F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2" name="フリーフォーム: 図形 891">
                      <a:extLst>
                        <a:ext uri="{FF2B5EF4-FFF2-40B4-BE49-F238E27FC236}">
                          <a16:creationId xmlns:a16="http://schemas.microsoft.com/office/drawing/2014/main" id="{E68BB5C7-3455-4317-919B-B9514222993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3" name="フリーフォーム: 図形 892">
                      <a:extLst>
                        <a:ext uri="{FF2B5EF4-FFF2-40B4-BE49-F238E27FC236}">
                          <a16:creationId xmlns:a16="http://schemas.microsoft.com/office/drawing/2014/main" id="{8340100B-7E66-494B-BBA4-C94B6F8B2E6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4" name="フリーフォーム: 図形 893">
                      <a:extLst>
                        <a:ext uri="{FF2B5EF4-FFF2-40B4-BE49-F238E27FC236}">
                          <a16:creationId xmlns:a16="http://schemas.microsoft.com/office/drawing/2014/main" id="{DBBE5E87-478E-4115-82C9-FC02D453BD6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5" name="フリーフォーム: 図形 894">
                      <a:extLst>
                        <a:ext uri="{FF2B5EF4-FFF2-40B4-BE49-F238E27FC236}">
                          <a16:creationId xmlns:a16="http://schemas.microsoft.com/office/drawing/2014/main" id="{1C23FD64-F31F-47E1-8469-7D150AAE668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5F6C7146-27AA-4662-A683-A75235E45692}"/>
                      </a:ext>
                    </a:extLst>
                  </p:cNvPr>
                  <p:cNvGrpSpPr/>
                  <p:nvPr/>
                </p:nvGrpSpPr>
                <p:grpSpPr>
                  <a:xfrm rot="20406939">
                    <a:off x="2869041" y="3941887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84" name="フリーフォーム: 図形 883">
                      <a:extLst>
                        <a:ext uri="{FF2B5EF4-FFF2-40B4-BE49-F238E27FC236}">
                          <a16:creationId xmlns:a16="http://schemas.microsoft.com/office/drawing/2014/main" id="{64BF1132-2080-4CB3-B9C4-7C1501E94A5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5" name="フリーフォーム: 図形 884">
                      <a:extLst>
                        <a:ext uri="{FF2B5EF4-FFF2-40B4-BE49-F238E27FC236}">
                          <a16:creationId xmlns:a16="http://schemas.microsoft.com/office/drawing/2014/main" id="{156129F4-76A5-4CDC-B5A9-B48059BB2DF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6" name="フリーフォーム: 図形 885">
                      <a:extLst>
                        <a:ext uri="{FF2B5EF4-FFF2-40B4-BE49-F238E27FC236}">
                          <a16:creationId xmlns:a16="http://schemas.microsoft.com/office/drawing/2014/main" id="{7BD880E4-AF31-4F43-81BD-1DDEA174423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7" name="フリーフォーム: 図形 886">
                      <a:extLst>
                        <a:ext uri="{FF2B5EF4-FFF2-40B4-BE49-F238E27FC236}">
                          <a16:creationId xmlns:a16="http://schemas.microsoft.com/office/drawing/2014/main" id="{A9309B97-DBEF-4F8B-9CAA-DAB49B8AEDA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8" name="フリーフォーム: 図形 887">
                      <a:extLst>
                        <a:ext uri="{FF2B5EF4-FFF2-40B4-BE49-F238E27FC236}">
                          <a16:creationId xmlns:a16="http://schemas.microsoft.com/office/drawing/2014/main" id="{D673DA38-0F48-485D-B058-731A364AA1F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9" name="フリーフォーム: 図形 888">
                      <a:extLst>
                        <a:ext uri="{FF2B5EF4-FFF2-40B4-BE49-F238E27FC236}">
                          <a16:creationId xmlns:a16="http://schemas.microsoft.com/office/drawing/2014/main" id="{E232297C-ED49-4E4B-850C-76059825A1D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4" name="グループ化 813">
                    <a:extLst>
                      <a:ext uri="{FF2B5EF4-FFF2-40B4-BE49-F238E27FC236}">
                        <a16:creationId xmlns:a16="http://schemas.microsoft.com/office/drawing/2014/main" id="{0310D753-3350-4448-A1AF-59CBE4E45B40}"/>
                      </a:ext>
                    </a:extLst>
                  </p:cNvPr>
                  <p:cNvGrpSpPr/>
                  <p:nvPr/>
                </p:nvGrpSpPr>
                <p:grpSpPr>
                  <a:xfrm rot="20406939">
                    <a:off x="3373866" y="3865688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78" name="フリーフォーム: 図形 877">
                      <a:extLst>
                        <a:ext uri="{FF2B5EF4-FFF2-40B4-BE49-F238E27FC236}">
                          <a16:creationId xmlns:a16="http://schemas.microsoft.com/office/drawing/2014/main" id="{30BF2479-FFBC-430D-94A5-BFA1FE1514F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9" name="フリーフォーム: 図形 878">
                      <a:extLst>
                        <a:ext uri="{FF2B5EF4-FFF2-40B4-BE49-F238E27FC236}">
                          <a16:creationId xmlns:a16="http://schemas.microsoft.com/office/drawing/2014/main" id="{4E0B8299-CE29-48BF-9000-6D71252A227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86C4C45A-FBF6-459A-9678-389D14317D4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1" name="フリーフォーム: 図形 880">
                      <a:extLst>
                        <a:ext uri="{FF2B5EF4-FFF2-40B4-BE49-F238E27FC236}">
                          <a16:creationId xmlns:a16="http://schemas.microsoft.com/office/drawing/2014/main" id="{AF7280FB-ABF6-4611-8D91-4223F8E2F04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2" name="フリーフォーム: 図形 881">
                      <a:extLst>
                        <a:ext uri="{FF2B5EF4-FFF2-40B4-BE49-F238E27FC236}">
                          <a16:creationId xmlns:a16="http://schemas.microsoft.com/office/drawing/2014/main" id="{61202EE1-3113-4C35-B353-AE870E288AC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3" name="フリーフォーム: 図形 882">
                      <a:extLst>
                        <a:ext uri="{FF2B5EF4-FFF2-40B4-BE49-F238E27FC236}">
                          <a16:creationId xmlns:a16="http://schemas.microsoft.com/office/drawing/2014/main" id="{5D0D61CB-4E18-4697-A3F8-67B167EBC74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5" name="グループ化 814">
                    <a:extLst>
                      <a:ext uri="{FF2B5EF4-FFF2-40B4-BE49-F238E27FC236}">
                        <a16:creationId xmlns:a16="http://schemas.microsoft.com/office/drawing/2014/main" id="{FB0BC4EF-985A-46F2-B966-28F563D7E1C8}"/>
                      </a:ext>
                    </a:extLst>
                  </p:cNvPr>
                  <p:cNvGrpSpPr/>
                  <p:nvPr/>
                </p:nvGrpSpPr>
                <p:grpSpPr>
                  <a:xfrm rot="4811880">
                    <a:off x="4602144" y="387072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72" name="フリーフォーム: 図形 871">
                      <a:extLst>
                        <a:ext uri="{FF2B5EF4-FFF2-40B4-BE49-F238E27FC236}">
                          <a16:creationId xmlns:a16="http://schemas.microsoft.com/office/drawing/2014/main" id="{2667578D-AA35-4700-B375-B8AB875F182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3" name="フリーフォーム: 図形 872">
                      <a:extLst>
                        <a:ext uri="{FF2B5EF4-FFF2-40B4-BE49-F238E27FC236}">
                          <a16:creationId xmlns:a16="http://schemas.microsoft.com/office/drawing/2014/main" id="{A1401BE7-64C9-468A-BB91-183A1F30BF3C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4" name="フリーフォーム: 図形 873">
                      <a:extLst>
                        <a:ext uri="{FF2B5EF4-FFF2-40B4-BE49-F238E27FC236}">
                          <a16:creationId xmlns:a16="http://schemas.microsoft.com/office/drawing/2014/main" id="{E72ACE97-2CE1-4C88-8763-ACFBCF6DF06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5" name="フリーフォーム: 図形 874">
                      <a:extLst>
                        <a:ext uri="{FF2B5EF4-FFF2-40B4-BE49-F238E27FC236}">
                          <a16:creationId xmlns:a16="http://schemas.microsoft.com/office/drawing/2014/main" id="{3A6BF50A-B7B9-449E-8442-004DC4473E8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6" name="フリーフォーム: 図形 875">
                      <a:extLst>
                        <a:ext uri="{FF2B5EF4-FFF2-40B4-BE49-F238E27FC236}">
                          <a16:creationId xmlns:a16="http://schemas.microsoft.com/office/drawing/2014/main" id="{B273AB52-254B-4A31-87F9-8FB0F4173BB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7" name="フリーフォーム: 図形 876">
                      <a:extLst>
                        <a:ext uri="{FF2B5EF4-FFF2-40B4-BE49-F238E27FC236}">
                          <a16:creationId xmlns:a16="http://schemas.microsoft.com/office/drawing/2014/main" id="{E57E08E0-5974-4AC0-832F-03C29FAFB63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6" name="グループ化 815">
                    <a:extLst>
                      <a:ext uri="{FF2B5EF4-FFF2-40B4-BE49-F238E27FC236}">
                        <a16:creationId xmlns:a16="http://schemas.microsoft.com/office/drawing/2014/main" id="{FB76AAA3-B069-4125-81FD-9EF71894B881}"/>
                      </a:ext>
                    </a:extLst>
                  </p:cNvPr>
                  <p:cNvGrpSpPr/>
                  <p:nvPr/>
                </p:nvGrpSpPr>
                <p:grpSpPr>
                  <a:xfrm rot="4811880">
                    <a:off x="4216382" y="4094563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66" name="フリーフォーム: 図形 865">
                      <a:extLst>
                        <a:ext uri="{FF2B5EF4-FFF2-40B4-BE49-F238E27FC236}">
                          <a16:creationId xmlns:a16="http://schemas.microsoft.com/office/drawing/2014/main" id="{E2B04FF7-2B5E-418E-B175-1BEC3C40616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7" name="フリーフォーム: 図形 866">
                      <a:extLst>
                        <a:ext uri="{FF2B5EF4-FFF2-40B4-BE49-F238E27FC236}">
                          <a16:creationId xmlns:a16="http://schemas.microsoft.com/office/drawing/2014/main" id="{A674DE5B-9FBC-42B5-BDE1-85FCF75A8B0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8" name="フリーフォーム: 図形 867">
                      <a:extLst>
                        <a:ext uri="{FF2B5EF4-FFF2-40B4-BE49-F238E27FC236}">
                          <a16:creationId xmlns:a16="http://schemas.microsoft.com/office/drawing/2014/main" id="{D0AD2C76-0660-49FB-9459-33E81D77966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9" name="フリーフォーム: 図形 868">
                      <a:extLst>
                        <a:ext uri="{FF2B5EF4-FFF2-40B4-BE49-F238E27FC236}">
                          <a16:creationId xmlns:a16="http://schemas.microsoft.com/office/drawing/2014/main" id="{7C4357A0-3DD5-44E0-85D5-0AD86F0C880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0" name="フリーフォーム: 図形 869">
                      <a:extLst>
                        <a:ext uri="{FF2B5EF4-FFF2-40B4-BE49-F238E27FC236}">
                          <a16:creationId xmlns:a16="http://schemas.microsoft.com/office/drawing/2014/main" id="{F235501D-2771-450D-9F7C-3F66AAF3A4F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1" name="フリーフォーム: 図形 870">
                      <a:extLst>
                        <a:ext uri="{FF2B5EF4-FFF2-40B4-BE49-F238E27FC236}">
                          <a16:creationId xmlns:a16="http://schemas.microsoft.com/office/drawing/2014/main" id="{249EBBAB-33F4-440D-8CD3-912D5DEED8E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7" name="グループ化 816">
                    <a:extLst>
                      <a:ext uri="{FF2B5EF4-FFF2-40B4-BE49-F238E27FC236}">
                        <a16:creationId xmlns:a16="http://schemas.microsoft.com/office/drawing/2014/main" id="{C1D5E17B-902B-425A-8604-E2A6E7E5D022}"/>
                      </a:ext>
                    </a:extLst>
                  </p:cNvPr>
                  <p:cNvGrpSpPr/>
                  <p:nvPr/>
                </p:nvGrpSpPr>
                <p:grpSpPr>
                  <a:xfrm rot="4811880">
                    <a:off x="4306869" y="375642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60" name="フリーフォーム: 図形 859">
                      <a:extLst>
                        <a:ext uri="{FF2B5EF4-FFF2-40B4-BE49-F238E27FC236}">
                          <a16:creationId xmlns:a16="http://schemas.microsoft.com/office/drawing/2014/main" id="{337BCF7A-9559-4E4E-986E-4A8B980F751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1" name="フリーフォーム: 図形 860">
                      <a:extLst>
                        <a:ext uri="{FF2B5EF4-FFF2-40B4-BE49-F238E27FC236}">
                          <a16:creationId xmlns:a16="http://schemas.microsoft.com/office/drawing/2014/main" id="{A4F28864-5550-41C5-9ACE-448FF929B47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2" name="フリーフォーム: 図形 861">
                      <a:extLst>
                        <a:ext uri="{FF2B5EF4-FFF2-40B4-BE49-F238E27FC236}">
                          <a16:creationId xmlns:a16="http://schemas.microsoft.com/office/drawing/2014/main" id="{9A1F5C87-E1D8-42F1-9793-9D5C8578EA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3" name="フリーフォーム: 図形 862">
                      <a:extLst>
                        <a:ext uri="{FF2B5EF4-FFF2-40B4-BE49-F238E27FC236}">
                          <a16:creationId xmlns:a16="http://schemas.microsoft.com/office/drawing/2014/main" id="{048A9930-D366-4A8C-B0ED-A699ACC3857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4" name="フリーフォーム: 図形 863">
                      <a:extLst>
                        <a:ext uri="{FF2B5EF4-FFF2-40B4-BE49-F238E27FC236}">
                          <a16:creationId xmlns:a16="http://schemas.microsoft.com/office/drawing/2014/main" id="{124C5DB8-61B2-4C1C-880C-E2DB01FDECC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5" name="フリーフォーム: 図形 864">
                      <a:extLst>
                        <a:ext uri="{FF2B5EF4-FFF2-40B4-BE49-F238E27FC236}">
                          <a16:creationId xmlns:a16="http://schemas.microsoft.com/office/drawing/2014/main" id="{9B8C1BD0-60D8-4F02-93C2-CD8DDA5D6F7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8" name="グループ化 817">
                    <a:extLst>
                      <a:ext uri="{FF2B5EF4-FFF2-40B4-BE49-F238E27FC236}">
                        <a16:creationId xmlns:a16="http://schemas.microsoft.com/office/drawing/2014/main" id="{5B5432CA-CB14-471F-9E8A-9AAAEAAC986A}"/>
                      </a:ext>
                    </a:extLst>
                  </p:cNvPr>
                  <p:cNvGrpSpPr/>
                  <p:nvPr/>
                </p:nvGrpSpPr>
                <p:grpSpPr>
                  <a:xfrm rot="2293718">
                    <a:off x="3702032" y="3851675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54" name="フリーフォーム: 図形 853">
                      <a:extLst>
                        <a:ext uri="{FF2B5EF4-FFF2-40B4-BE49-F238E27FC236}">
                          <a16:creationId xmlns:a16="http://schemas.microsoft.com/office/drawing/2014/main" id="{E9AF3BAD-0617-4E8D-8F35-E61273D3C0B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5" name="フリーフォーム: 図形 854">
                      <a:extLst>
                        <a:ext uri="{FF2B5EF4-FFF2-40B4-BE49-F238E27FC236}">
                          <a16:creationId xmlns:a16="http://schemas.microsoft.com/office/drawing/2014/main" id="{69A821CA-88BC-470E-9C0A-A9D4819D173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6" name="フリーフォーム: 図形 855">
                      <a:extLst>
                        <a:ext uri="{FF2B5EF4-FFF2-40B4-BE49-F238E27FC236}">
                          <a16:creationId xmlns:a16="http://schemas.microsoft.com/office/drawing/2014/main" id="{0A2C5C66-EE0B-4EA3-9214-DFB375B0AF0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7" name="フリーフォーム: 図形 856">
                      <a:extLst>
                        <a:ext uri="{FF2B5EF4-FFF2-40B4-BE49-F238E27FC236}">
                          <a16:creationId xmlns:a16="http://schemas.microsoft.com/office/drawing/2014/main" id="{CCA28ACA-2F1F-4E73-BC78-38AEC6FE3F0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8" name="フリーフォーム: 図形 857">
                      <a:extLst>
                        <a:ext uri="{FF2B5EF4-FFF2-40B4-BE49-F238E27FC236}">
                          <a16:creationId xmlns:a16="http://schemas.microsoft.com/office/drawing/2014/main" id="{C2F16B0E-5FFA-4739-B9FA-39BE581BF92B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9" name="フリーフォーム: 図形 858">
                      <a:extLst>
                        <a:ext uri="{FF2B5EF4-FFF2-40B4-BE49-F238E27FC236}">
                          <a16:creationId xmlns:a16="http://schemas.microsoft.com/office/drawing/2014/main" id="{A42917C5-219D-4A12-A13C-596D40B4590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9" name="グループ化 818">
                    <a:extLst>
                      <a:ext uri="{FF2B5EF4-FFF2-40B4-BE49-F238E27FC236}">
                        <a16:creationId xmlns:a16="http://schemas.microsoft.com/office/drawing/2014/main" id="{01E59145-2B46-4984-889B-7B2DDD4EE213}"/>
                      </a:ext>
                    </a:extLst>
                  </p:cNvPr>
                  <p:cNvGrpSpPr/>
                  <p:nvPr/>
                </p:nvGrpSpPr>
                <p:grpSpPr>
                  <a:xfrm rot="20045779">
                    <a:off x="3411202" y="418378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48" name="フリーフォーム: 図形 847">
                      <a:extLst>
                        <a:ext uri="{FF2B5EF4-FFF2-40B4-BE49-F238E27FC236}">
                          <a16:creationId xmlns:a16="http://schemas.microsoft.com/office/drawing/2014/main" id="{8FFDE608-A270-46A6-9E6F-BFB3C3A7216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9" name="フリーフォーム: 図形 848">
                      <a:extLst>
                        <a:ext uri="{FF2B5EF4-FFF2-40B4-BE49-F238E27FC236}">
                          <a16:creationId xmlns:a16="http://schemas.microsoft.com/office/drawing/2014/main" id="{6C1631EE-AB3B-4022-A4EE-382485609870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0" name="フリーフォーム: 図形 849">
                      <a:extLst>
                        <a:ext uri="{FF2B5EF4-FFF2-40B4-BE49-F238E27FC236}">
                          <a16:creationId xmlns:a16="http://schemas.microsoft.com/office/drawing/2014/main" id="{8F2B3A71-F546-42AD-9488-D9E21214EB8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1" name="フリーフォーム: 図形 850">
                      <a:extLst>
                        <a:ext uri="{FF2B5EF4-FFF2-40B4-BE49-F238E27FC236}">
                          <a16:creationId xmlns:a16="http://schemas.microsoft.com/office/drawing/2014/main" id="{2FB43A3C-703E-456C-88D7-3B23B7F20C1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2" name="フリーフォーム: 図形 851">
                      <a:extLst>
                        <a:ext uri="{FF2B5EF4-FFF2-40B4-BE49-F238E27FC236}">
                          <a16:creationId xmlns:a16="http://schemas.microsoft.com/office/drawing/2014/main" id="{96F07B61-8FC0-4E4F-9583-AF41BFEAD4E1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3" name="フリーフォーム: 図形 852">
                      <a:extLst>
                        <a:ext uri="{FF2B5EF4-FFF2-40B4-BE49-F238E27FC236}">
                          <a16:creationId xmlns:a16="http://schemas.microsoft.com/office/drawing/2014/main" id="{84BBAC18-B98F-4536-8F72-363967557C5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0" name="グループ化 819">
                    <a:extLst>
                      <a:ext uri="{FF2B5EF4-FFF2-40B4-BE49-F238E27FC236}">
                        <a16:creationId xmlns:a16="http://schemas.microsoft.com/office/drawing/2014/main" id="{F2D96016-E1BC-4402-9B3B-8843F674167D}"/>
                      </a:ext>
                    </a:extLst>
                  </p:cNvPr>
                  <p:cNvGrpSpPr/>
                  <p:nvPr/>
                </p:nvGrpSpPr>
                <p:grpSpPr>
                  <a:xfrm rot="4078320">
                    <a:off x="3906433" y="4155086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42" name="フリーフォーム: 図形 841">
                      <a:extLst>
                        <a:ext uri="{FF2B5EF4-FFF2-40B4-BE49-F238E27FC236}">
                          <a16:creationId xmlns:a16="http://schemas.microsoft.com/office/drawing/2014/main" id="{3CA1FBEC-B60F-4C2D-BBC1-BDDED8A90BE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3" name="フリーフォーム: 図形 842">
                      <a:extLst>
                        <a:ext uri="{FF2B5EF4-FFF2-40B4-BE49-F238E27FC236}">
                          <a16:creationId xmlns:a16="http://schemas.microsoft.com/office/drawing/2014/main" id="{4EECC31E-45C9-4C4E-8B06-97B8B7637EC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4" name="フリーフォーム: 図形 843">
                      <a:extLst>
                        <a:ext uri="{FF2B5EF4-FFF2-40B4-BE49-F238E27FC236}">
                          <a16:creationId xmlns:a16="http://schemas.microsoft.com/office/drawing/2014/main" id="{AEA38067-9B46-433A-A3F3-3EAD9DDADC8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5" name="フリーフォーム: 図形 844">
                      <a:extLst>
                        <a:ext uri="{FF2B5EF4-FFF2-40B4-BE49-F238E27FC236}">
                          <a16:creationId xmlns:a16="http://schemas.microsoft.com/office/drawing/2014/main" id="{98E5ADE3-AE15-461D-A630-5C60FFC580D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6" name="フリーフォーム: 図形 845">
                      <a:extLst>
                        <a:ext uri="{FF2B5EF4-FFF2-40B4-BE49-F238E27FC236}">
                          <a16:creationId xmlns:a16="http://schemas.microsoft.com/office/drawing/2014/main" id="{F47FED0C-685B-49AB-BD4D-F6753B51B7E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7" name="フリーフォーム: 図形 846">
                      <a:extLst>
                        <a:ext uri="{FF2B5EF4-FFF2-40B4-BE49-F238E27FC236}">
                          <a16:creationId xmlns:a16="http://schemas.microsoft.com/office/drawing/2014/main" id="{6D6329C0-5283-4D07-BB00-C15E8FE9821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1" name="グループ化 820">
                    <a:extLst>
                      <a:ext uri="{FF2B5EF4-FFF2-40B4-BE49-F238E27FC236}">
                        <a16:creationId xmlns:a16="http://schemas.microsoft.com/office/drawing/2014/main" id="{708B1E53-2423-450E-9ED3-239CAA6E249D}"/>
                      </a:ext>
                    </a:extLst>
                  </p:cNvPr>
                  <p:cNvGrpSpPr/>
                  <p:nvPr/>
                </p:nvGrpSpPr>
                <p:grpSpPr>
                  <a:xfrm rot="1460791">
                    <a:off x="3338771" y="3602222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36" name="フリーフォーム: 図形 835">
                      <a:extLst>
                        <a:ext uri="{FF2B5EF4-FFF2-40B4-BE49-F238E27FC236}">
                          <a16:creationId xmlns:a16="http://schemas.microsoft.com/office/drawing/2014/main" id="{BE989B7D-9E93-4D88-8212-7AA5264B40E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7" name="フリーフォーム: 図形 836">
                      <a:extLst>
                        <a:ext uri="{FF2B5EF4-FFF2-40B4-BE49-F238E27FC236}">
                          <a16:creationId xmlns:a16="http://schemas.microsoft.com/office/drawing/2014/main" id="{C2022C0A-C095-481A-8902-18C2FB80B8B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8" name="フリーフォーム: 図形 837">
                      <a:extLst>
                        <a:ext uri="{FF2B5EF4-FFF2-40B4-BE49-F238E27FC236}">
                          <a16:creationId xmlns:a16="http://schemas.microsoft.com/office/drawing/2014/main" id="{595DFBBF-72FD-4030-AFBD-A8DF7D912CF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9" name="フリーフォーム: 図形 838">
                      <a:extLst>
                        <a:ext uri="{FF2B5EF4-FFF2-40B4-BE49-F238E27FC236}">
                          <a16:creationId xmlns:a16="http://schemas.microsoft.com/office/drawing/2014/main" id="{3CF62374-79B7-4BE5-A189-C57750EE17A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0" name="フリーフォーム: 図形 839">
                      <a:extLst>
                        <a:ext uri="{FF2B5EF4-FFF2-40B4-BE49-F238E27FC236}">
                          <a16:creationId xmlns:a16="http://schemas.microsoft.com/office/drawing/2014/main" id="{2B107356-DD92-404D-9667-7A5DBEAC46B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1" name="フリーフォーム: 図形 840">
                      <a:extLst>
                        <a:ext uri="{FF2B5EF4-FFF2-40B4-BE49-F238E27FC236}">
                          <a16:creationId xmlns:a16="http://schemas.microsoft.com/office/drawing/2014/main" id="{93729EA7-8C64-423B-AFE9-4F1238B18A9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2" name="グループ化 821">
                    <a:extLst>
                      <a:ext uri="{FF2B5EF4-FFF2-40B4-BE49-F238E27FC236}">
                        <a16:creationId xmlns:a16="http://schemas.microsoft.com/office/drawing/2014/main" id="{1E4BAB5F-AA75-4B86-8791-9F31B41FFFDD}"/>
                      </a:ext>
                    </a:extLst>
                  </p:cNvPr>
                  <p:cNvGrpSpPr/>
                  <p:nvPr/>
                </p:nvGrpSpPr>
                <p:grpSpPr>
                  <a:xfrm rot="4867462">
                    <a:off x="4915159" y="275926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30" name="フリーフォーム: 図形 829">
                      <a:extLst>
                        <a:ext uri="{FF2B5EF4-FFF2-40B4-BE49-F238E27FC236}">
                          <a16:creationId xmlns:a16="http://schemas.microsoft.com/office/drawing/2014/main" id="{FEE4231B-D424-495C-B23F-9E2BDB6321E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1" name="フリーフォーム: 図形 830">
                      <a:extLst>
                        <a:ext uri="{FF2B5EF4-FFF2-40B4-BE49-F238E27FC236}">
                          <a16:creationId xmlns:a16="http://schemas.microsoft.com/office/drawing/2014/main" id="{3160F054-BCAE-4E0D-83EF-947AA7143E4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2" name="フリーフォーム: 図形 831">
                      <a:extLst>
                        <a:ext uri="{FF2B5EF4-FFF2-40B4-BE49-F238E27FC236}">
                          <a16:creationId xmlns:a16="http://schemas.microsoft.com/office/drawing/2014/main" id="{FB789D3A-3469-4D4A-B062-B539D8A8607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3" name="フリーフォーム: 図形 832">
                      <a:extLst>
                        <a:ext uri="{FF2B5EF4-FFF2-40B4-BE49-F238E27FC236}">
                          <a16:creationId xmlns:a16="http://schemas.microsoft.com/office/drawing/2014/main" id="{F71BD8B6-09CC-425D-B847-AC62A59C3DA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4" name="フリーフォーム: 図形 833">
                      <a:extLst>
                        <a:ext uri="{FF2B5EF4-FFF2-40B4-BE49-F238E27FC236}">
                          <a16:creationId xmlns:a16="http://schemas.microsoft.com/office/drawing/2014/main" id="{DA97B882-B0C5-47FB-BAAB-059F1D3E22B7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5" name="フリーフォーム: 図形 834">
                      <a:extLst>
                        <a:ext uri="{FF2B5EF4-FFF2-40B4-BE49-F238E27FC236}">
                          <a16:creationId xmlns:a16="http://schemas.microsoft.com/office/drawing/2014/main" id="{998EA587-44A5-48F5-AD6B-56B6ED9DB21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3" name="グループ化 822">
                    <a:extLst>
                      <a:ext uri="{FF2B5EF4-FFF2-40B4-BE49-F238E27FC236}">
                        <a16:creationId xmlns:a16="http://schemas.microsoft.com/office/drawing/2014/main" id="{80534817-964F-441C-A049-9148827A9463}"/>
                      </a:ext>
                    </a:extLst>
                  </p:cNvPr>
                  <p:cNvGrpSpPr/>
                  <p:nvPr/>
                </p:nvGrpSpPr>
                <p:grpSpPr>
                  <a:xfrm rot="1378523">
                    <a:off x="3025440" y="3707530"/>
                    <a:ext cx="574161" cy="489204"/>
                    <a:chOff x="1926566" y="3344741"/>
                    <a:chExt cx="574161" cy="489204"/>
                  </a:xfrm>
                  <a:grpFill/>
                </p:grpSpPr>
                <p:sp>
                  <p:nvSpPr>
                    <p:cNvPr id="824" name="フリーフォーム: 図形 823">
                      <a:extLst>
                        <a:ext uri="{FF2B5EF4-FFF2-40B4-BE49-F238E27FC236}">
                          <a16:creationId xmlns:a16="http://schemas.microsoft.com/office/drawing/2014/main" id="{41BFAC50-62FF-46BE-A104-5EB2BF7FA30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926566" y="3344741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5" name="フリーフォーム: 図形 824">
                      <a:extLst>
                        <a:ext uri="{FF2B5EF4-FFF2-40B4-BE49-F238E27FC236}">
                          <a16:creationId xmlns:a16="http://schemas.microsoft.com/office/drawing/2014/main" id="{142BE6E8-015C-42A4-8724-A2B477C0B59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096047" y="3406679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6" name="フリーフォーム: 図形 825">
                      <a:extLst>
                        <a:ext uri="{FF2B5EF4-FFF2-40B4-BE49-F238E27FC236}">
                          <a16:creationId xmlns:a16="http://schemas.microsoft.com/office/drawing/2014/main" id="{A9C81E5E-0955-49E4-81CD-1C112033205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945924" y="3465825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7" name="フリーフォーム: 図形 826">
                      <a:extLst>
                        <a:ext uri="{FF2B5EF4-FFF2-40B4-BE49-F238E27FC236}">
                          <a16:creationId xmlns:a16="http://schemas.microsoft.com/office/drawing/2014/main" id="{0D9D3822-407C-47B5-BFAC-21BF9A30F9E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2100398" y="3487616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8" name="フリーフォーム: 図形 827">
                      <a:extLst>
                        <a:ext uri="{FF2B5EF4-FFF2-40B4-BE49-F238E27FC236}">
                          <a16:creationId xmlns:a16="http://schemas.microsoft.com/office/drawing/2014/main" id="{3318F573-BA13-4767-B46D-0F440CBF3B19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69879" y="3549554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9" name="フリーフォーム: 図形 828">
                      <a:extLst>
                        <a:ext uri="{FF2B5EF4-FFF2-40B4-BE49-F238E27FC236}">
                          <a16:creationId xmlns:a16="http://schemas.microsoft.com/office/drawing/2014/main" id="{ED16D840-1C32-4766-A957-0073D7C22C2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19756" y="3608700"/>
                      <a:ext cx="230848" cy="219642"/>
                    </a:xfrm>
                    <a:custGeom>
                      <a:avLst/>
                      <a:gdLst>
                        <a:gd name="connsiteX0" fmla="*/ 227320 w 473690"/>
                        <a:gd name="connsiteY0" fmla="*/ 0 h 450696"/>
                        <a:gd name="connsiteX1" fmla="*/ 263476 w 473690"/>
                        <a:gd name="connsiteY1" fmla="*/ 47644 h 450696"/>
                        <a:gd name="connsiteX2" fmla="*/ 291034 w 473690"/>
                        <a:gd name="connsiteY2" fmla="*/ 127526 h 450696"/>
                        <a:gd name="connsiteX3" fmla="*/ 296361 w 473690"/>
                        <a:gd name="connsiteY3" fmla="*/ 179093 h 450696"/>
                        <a:gd name="connsiteX4" fmla="*/ 347258 w 473690"/>
                        <a:gd name="connsiteY4" fmla="*/ 108775 h 450696"/>
                        <a:gd name="connsiteX5" fmla="*/ 411065 w 473690"/>
                        <a:gd name="connsiteY5" fmla="*/ 53374 h 450696"/>
                        <a:gd name="connsiteX6" fmla="*/ 466200 w 473690"/>
                        <a:gd name="connsiteY6" fmla="*/ 30191 h 450696"/>
                        <a:gd name="connsiteX7" fmla="*/ 473690 w 473690"/>
                        <a:gd name="connsiteY7" fmla="*/ 89530 h 450696"/>
                        <a:gd name="connsiteX8" fmla="*/ 417455 w 473690"/>
                        <a:gd name="connsiteY8" fmla="*/ 262258 h 450696"/>
                        <a:gd name="connsiteX9" fmla="*/ 295986 w 473690"/>
                        <a:gd name="connsiteY9" fmla="*/ 397323 h 450696"/>
                        <a:gd name="connsiteX10" fmla="*/ 254627 w 473690"/>
                        <a:gd name="connsiteY10" fmla="*/ 414713 h 450696"/>
                        <a:gd name="connsiteX11" fmla="*/ 227320 w 473690"/>
                        <a:gd name="connsiteY11" fmla="*/ 450696 h 450696"/>
                        <a:gd name="connsiteX12" fmla="*/ 191163 w 473690"/>
                        <a:gd name="connsiteY12" fmla="*/ 403053 h 450696"/>
                        <a:gd name="connsiteX13" fmla="*/ 191134 w 473690"/>
                        <a:gd name="connsiteY13" fmla="*/ 402970 h 450696"/>
                        <a:gd name="connsiteX14" fmla="*/ 177704 w 473690"/>
                        <a:gd name="connsiteY14" fmla="*/ 397323 h 450696"/>
                        <a:gd name="connsiteX15" fmla="*/ 56235 w 473690"/>
                        <a:gd name="connsiteY15" fmla="*/ 262258 h 450696"/>
                        <a:gd name="connsiteX16" fmla="*/ 0 w 473690"/>
                        <a:gd name="connsiteY16" fmla="*/ 89530 h 450696"/>
                        <a:gd name="connsiteX17" fmla="*/ 7491 w 473690"/>
                        <a:gd name="connsiteY17" fmla="*/ 30191 h 450696"/>
                        <a:gd name="connsiteX18" fmla="*/ 62625 w 473690"/>
                        <a:gd name="connsiteY18" fmla="*/ 53374 h 450696"/>
                        <a:gd name="connsiteX19" fmla="*/ 126432 w 473690"/>
                        <a:gd name="connsiteY19" fmla="*/ 108775 h 450696"/>
                        <a:gd name="connsiteX20" fmla="*/ 160658 w 473690"/>
                        <a:gd name="connsiteY20" fmla="*/ 156060 h 450696"/>
                        <a:gd name="connsiteX21" fmla="*/ 163605 w 473690"/>
                        <a:gd name="connsiteY21" fmla="*/ 127526 h 450696"/>
                        <a:gd name="connsiteX22" fmla="*/ 191163 w 473690"/>
                        <a:gd name="connsiteY22" fmla="*/ 47644 h 45069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73690" h="450696">
                          <a:moveTo>
                            <a:pt x="227320" y="0"/>
                          </a:moveTo>
                          <a:lnTo>
                            <a:pt x="263476" y="47644"/>
                          </a:lnTo>
                          <a:cubicBezTo>
                            <a:pt x="275111" y="70383"/>
                            <a:pt x="284527" y="97460"/>
                            <a:pt x="291034" y="127526"/>
                          </a:cubicBezTo>
                          <a:lnTo>
                            <a:pt x="296361" y="179093"/>
                          </a:lnTo>
                          <a:lnTo>
                            <a:pt x="347258" y="108775"/>
                          </a:lnTo>
                          <a:cubicBezTo>
                            <a:pt x="367927" y="85990"/>
                            <a:pt x="389619" y="67249"/>
                            <a:pt x="411065" y="53374"/>
                          </a:cubicBezTo>
                          <a:lnTo>
                            <a:pt x="466200" y="30191"/>
                          </a:lnTo>
                          <a:lnTo>
                            <a:pt x="473690" y="89530"/>
                          </a:lnTo>
                          <a:cubicBezTo>
                            <a:pt x="471103" y="140551"/>
                            <a:pt x="452154" y="202158"/>
                            <a:pt x="417455" y="262258"/>
                          </a:cubicBezTo>
                          <a:cubicBezTo>
                            <a:pt x="382756" y="322358"/>
                            <a:pt x="338877" y="369573"/>
                            <a:pt x="295986" y="397323"/>
                          </a:cubicBezTo>
                          <a:lnTo>
                            <a:pt x="254627" y="414713"/>
                          </a:lnTo>
                          <a:lnTo>
                            <a:pt x="227320" y="450696"/>
                          </a:lnTo>
                          <a:lnTo>
                            <a:pt x="191163" y="403053"/>
                          </a:lnTo>
                          <a:lnTo>
                            <a:pt x="191134" y="402970"/>
                          </a:lnTo>
                          <a:lnTo>
                            <a:pt x="177704" y="397323"/>
                          </a:lnTo>
                          <a:cubicBezTo>
                            <a:pt x="134813" y="369573"/>
                            <a:pt x="90934" y="322358"/>
                            <a:pt x="56235" y="262258"/>
                          </a:cubicBezTo>
                          <a:cubicBezTo>
                            <a:pt x="21536" y="202158"/>
                            <a:pt x="2587" y="140551"/>
                            <a:pt x="0" y="89530"/>
                          </a:cubicBezTo>
                          <a:lnTo>
                            <a:pt x="7491" y="30191"/>
                          </a:lnTo>
                          <a:lnTo>
                            <a:pt x="62625" y="53374"/>
                          </a:lnTo>
                          <a:cubicBezTo>
                            <a:pt x="84071" y="67249"/>
                            <a:pt x="105763" y="85990"/>
                            <a:pt x="126432" y="108775"/>
                          </a:cubicBezTo>
                          <a:lnTo>
                            <a:pt x="160658" y="156060"/>
                          </a:lnTo>
                          <a:lnTo>
                            <a:pt x="163605" y="127526"/>
                          </a:lnTo>
                          <a:cubicBezTo>
                            <a:pt x="170112" y="97460"/>
                            <a:pt x="179528" y="70383"/>
                            <a:pt x="191163" y="4764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A4E72616-26A5-4C78-862B-1D973EBCABE7}"/>
                  </a:ext>
                </a:extLst>
              </p:cNvPr>
              <p:cNvGrpSpPr/>
              <p:nvPr/>
            </p:nvGrpSpPr>
            <p:grpSpPr>
              <a:xfrm>
                <a:off x="3951891" y="2345302"/>
                <a:ext cx="267724" cy="260124"/>
                <a:chOff x="1634598" y="1645971"/>
                <a:chExt cx="388989" cy="377946"/>
              </a:xfrm>
            </p:grpSpPr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A549BDF5-2DD7-4626-BB06-4108972FBDC4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星: 5 pt 771">
                  <a:extLst>
                    <a:ext uri="{FF2B5EF4-FFF2-40B4-BE49-F238E27FC236}">
                      <a16:creationId xmlns:a16="http://schemas.microsoft.com/office/drawing/2014/main" id="{23902C30-DA94-49ED-B808-3F316C2363ED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9B348220-8515-4F6C-9E67-AAD1CA886FBA}"/>
                  </a:ext>
                </a:extLst>
              </p:cNvPr>
              <p:cNvGrpSpPr/>
              <p:nvPr/>
            </p:nvGrpSpPr>
            <p:grpSpPr>
              <a:xfrm>
                <a:off x="3031141" y="2796152"/>
                <a:ext cx="267724" cy="260124"/>
                <a:chOff x="1634598" y="1645971"/>
                <a:chExt cx="388989" cy="377946"/>
              </a:xfrm>
            </p:grpSpPr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2621B702-2C4C-47CD-A517-1ADF9B71E3E3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星: 5 pt 769">
                  <a:extLst>
                    <a:ext uri="{FF2B5EF4-FFF2-40B4-BE49-F238E27FC236}">
                      <a16:creationId xmlns:a16="http://schemas.microsoft.com/office/drawing/2014/main" id="{2AFE890A-E8E8-4013-9B4C-1FD03645EAC5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41D0DEE6-6FDD-4400-8AA3-37518DE3D8F1}"/>
                  </a:ext>
                </a:extLst>
              </p:cNvPr>
              <p:cNvGrpSpPr/>
              <p:nvPr/>
            </p:nvGrpSpPr>
            <p:grpSpPr>
              <a:xfrm>
                <a:off x="2465991" y="3266052"/>
                <a:ext cx="267724" cy="260124"/>
                <a:chOff x="1634598" y="1645971"/>
                <a:chExt cx="388989" cy="377946"/>
              </a:xfrm>
            </p:grpSpPr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683C6AB2-0105-434D-AFAE-C937D634EF34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星: 5 pt 767">
                  <a:extLst>
                    <a:ext uri="{FF2B5EF4-FFF2-40B4-BE49-F238E27FC236}">
                      <a16:creationId xmlns:a16="http://schemas.microsoft.com/office/drawing/2014/main" id="{A233E241-B6CE-40D4-B80B-F8A9884DFBBC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1B7730BF-C0DE-4618-BF96-0F543552AD53}"/>
                  </a:ext>
                </a:extLst>
              </p:cNvPr>
              <p:cNvGrpSpPr/>
              <p:nvPr/>
            </p:nvGrpSpPr>
            <p:grpSpPr>
              <a:xfrm>
                <a:off x="2885091" y="3755002"/>
                <a:ext cx="267724" cy="260124"/>
                <a:chOff x="1634598" y="1645971"/>
                <a:chExt cx="388989" cy="377946"/>
              </a:xfrm>
            </p:grpSpPr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5E6CB922-9198-4323-853D-05A37324FD57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星: 5 pt 765">
                  <a:extLst>
                    <a:ext uri="{FF2B5EF4-FFF2-40B4-BE49-F238E27FC236}">
                      <a16:creationId xmlns:a16="http://schemas.microsoft.com/office/drawing/2014/main" id="{8AEAB227-8AD1-4396-A7A7-7DF146321097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4C1F53D3-729E-4976-A733-79A82F6F5943}"/>
                  </a:ext>
                </a:extLst>
              </p:cNvPr>
              <p:cNvGrpSpPr/>
              <p:nvPr/>
            </p:nvGrpSpPr>
            <p:grpSpPr>
              <a:xfrm>
                <a:off x="2866041" y="3266052"/>
                <a:ext cx="267724" cy="260124"/>
                <a:chOff x="1634598" y="1645971"/>
                <a:chExt cx="388989" cy="377946"/>
              </a:xfrm>
            </p:grpSpPr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FC2CFF0B-852B-44FB-B066-C71AE0D38B4F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星: 5 pt 763">
                  <a:extLst>
                    <a:ext uri="{FF2B5EF4-FFF2-40B4-BE49-F238E27FC236}">
                      <a16:creationId xmlns:a16="http://schemas.microsoft.com/office/drawing/2014/main" id="{05C5F009-BE2B-4450-BD86-FF0DC304E699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8730E52A-6021-4CB8-9E22-1EF8736D8546}"/>
                  </a:ext>
                </a:extLst>
              </p:cNvPr>
              <p:cNvGrpSpPr/>
              <p:nvPr/>
            </p:nvGrpSpPr>
            <p:grpSpPr>
              <a:xfrm>
                <a:off x="3380390" y="3913832"/>
                <a:ext cx="267724" cy="260124"/>
                <a:chOff x="1634598" y="1645971"/>
                <a:chExt cx="388989" cy="377946"/>
              </a:xfrm>
            </p:grpSpPr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82BFB2C1-E211-44C2-93F7-59A242CCFE41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星: 5 pt 761">
                  <a:extLst>
                    <a:ext uri="{FF2B5EF4-FFF2-40B4-BE49-F238E27FC236}">
                      <a16:creationId xmlns:a16="http://schemas.microsoft.com/office/drawing/2014/main" id="{2E19493A-AA09-4969-8635-612C7EEAB01E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1D997379-587C-4D8C-98EA-4A7583EFFB93}"/>
                  </a:ext>
                </a:extLst>
              </p:cNvPr>
              <p:cNvGrpSpPr/>
              <p:nvPr/>
            </p:nvGrpSpPr>
            <p:grpSpPr>
              <a:xfrm>
                <a:off x="3539309" y="2669531"/>
                <a:ext cx="267724" cy="260124"/>
                <a:chOff x="1634598" y="1645971"/>
                <a:chExt cx="388989" cy="377946"/>
              </a:xfrm>
            </p:grpSpPr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E99B1810-D36F-4DA6-AB18-0C365C1BBC95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星: 5 pt 759">
                  <a:extLst>
                    <a:ext uri="{FF2B5EF4-FFF2-40B4-BE49-F238E27FC236}">
                      <a16:creationId xmlns:a16="http://schemas.microsoft.com/office/drawing/2014/main" id="{A50F7D44-B350-409B-98CA-BF7D93DE7F9C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BB1F4EB5-3FC5-4E84-869B-F7D588DE27EA}"/>
                  </a:ext>
                </a:extLst>
              </p:cNvPr>
              <p:cNvGrpSpPr/>
              <p:nvPr/>
            </p:nvGrpSpPr>
            <p:grpSpPr>
              <a:xfrm>
                <a:off x="3958409" y="3158481"/>
                <a:ext cx="267724" cy="260124"/>
                <a:chOff x="1634598" y="1645971"/>
                <a:chExt cx="388989" cy="377946"/>
              </a:xfrm>
            </p:grpSpPr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7E969DCB-1CB7-4987-9F86-1D8D1B8DF3E3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星: 5 pt 757">
                  <a:extLst>
                    <a:ext uri="{FF2B5EF4-FFF2-40B4-BE49-F238E27FC236}">
                      <a16:creationId xmlns:a16="http://schemas.microsoft.com/office/drawing/2014/main" id="{B2FA7D71-F542-4E83-A621-E42C4EECCFF5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F871867B-B779-4207-A059-2596F686ACF1}"/>
                  </a:ext>
                </a:extLst>
              </p:cNvPr>
              <p:cNvGrpSpPr/>
              <p:nvPr/>
            </p:nvGrpSpPr>
            <p:grpSpPr>
              <a:xfrm>
                <a:off x="4986941" y="2592952"/>
                <a:ext cx="267724" cy="260124"/>
                <a:chOff x="1634598" y="1645971"/>
                <a:chExt cx="388989" cy="377946"/>
              </a:xfrm>
            </p:grpSpPr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016F577A-F694-42BE-B18C-565FE0254A6E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星: 5 pt 755">
                  <a:extLst>
                    <a:ext uri="{FF2B5EF4-FFF2-40B4-BE49-F238E27FC236}">
                      <a16:creationId xmlns:a16="http://schemas.microsoft.com/office/drawing/2014/main" id="{FCB560C7-201F-49B1-B75C-E8C484FBBF63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B106524C-DE75-486F-BB3A-E2190760A1F0}"/>
                  </a:ext>
                </a:extLst>
              </p:cNvPr>
              <p:cNvGrpSpPr/>
              <p:nvPr/>
            </p:nvGrpSpPr>
            <p:grpSpPr>
              <a:xfrm>
                <a:off x="4574359" y="2917181"/>
                <a:ext cx="267724" cy="260124"/>
                <a:chOff x="1634598" y="1645971"/>
                <a:chExt cx="388989" cy="377946"/>
              </a:xfrm>
            </p:grpSpPr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9AF187BF-0D27-4131-918A-CC1AFC805B0D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星: 5 pt 753">
                  <a:extLst>
                    <a:ext uri="{FF2B5EF4-FFF2-40B4-BE49-F238E27FC236}">
                      <a16:creationId xmlns:a16="http://schemas.microsoft.com/office/drawing/2014/main" id="{2F7CD598-CF09-4265-8AD8-FDD7F7089171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3B270C05-A107-445B-BD56-921D4FFCCC68}"/>
                  </a:ext>
                </a:extLst>
              </p:cNvPr>
              <p:cNvGrpSpPr/>
              <p:nvPr/>
            </p:nvGrpSpPr>
            <p:grpSpPr>
              <a:xfrm>
                <a:off x="4999985" y="3735976"/>
                <a:ext cx="267724" cy="260124"/>
                <a:chOff x="1634598" y="1645971"/>
                <a:chExt cx="388989" cy="377946"/>
              </a:xfrm>
            </p:grpSpPr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6DE298B6-3100-40A5-B17F-596AFB997DE0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星: 5 pt 751">
                  <a:extLst>
                    <a:ext uri="{FF2B5EF4-FFF2-40B4-BE49-F238E27FC236}">
                      <a16:creationId xmlns:a16="http://schemas.microsoft.com/office/drawing/2014/main" id="{9B2620A5-6236-48FA-98BF-C44778CC576E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A204221F-1C2E-4A74-8A27-79D06D12AD63}"/>
                  </a:ext>
                </a:extLst>
              </p:cNvPr>
              <p:cNvGrpSpPr/>
              <p:nvPr/>
            </p:nvGrpSpPr>
            <p:grpSpPr>
              <a:xfrm>
                <a:off x="5348891" y="2815202"/>
                <a:ext cx="267724" cy="260124"/>
                <a:chOff x="1634598" y="1645971"/>
                <a:chExt cx="388989" cy="377946"/>
              </a:xfrm>
            </p:grpSpPr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5BC21F39-2DF2-4036-ACFD-85C2EA32B468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星: 5 pt 749">
                  <a:extLst>
                    <a:ext uri="{FF2B5EF4-FFF2-40B4-BE49-F238E27FC236}">
                      <a16:creationId xmlns:a16="http://schemas.microsoft.com/office/drawing/2014/main" id="{2DA9C0B2-788B-4A69-AD7C-CFCFBDC8F031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D9B7AF03-F6D5-4928-A21E-D2B1EDE51118}"/>
                  </a:ext>
                </a:extLst>
              </p:cNvPr>
              <p:cNvGrpSpPr/>
              <p:nvPr/>
            </p:nvGrpSpPr>
            <p:grpSpPr>
              <a:xfrm>
                <a:off x="4936309" y="3139431"/>
                <a:ext cx="267724" cy="260124"/>
                <a:chOff x="1634598" y="1645971"/>
                <a:chExt cx="388989" cy="377946"/>
              </a:xfrm>
            </p:grpSpPr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0E014CD5-BEE1-4441-9B27-4B8BEE2C873A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星: 5 pt 747">
                  <a:extLst>
                    <a:ext uri="{FF2B5EF4-FFF2-40B4-BE49-F238E27FC236}">
                      <a16:creationId xmlns:a16="http://schemas.microsoft.com/office/drawing/2014/main" id="{44D3CEE7-CDC3-483F-BB24-D1D171A669E9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87837FD0-1E56-4E6E-8B49-9D33304F0D0E}"/>
                  </a:ext>
                </a:extLst>
              </p:cNvPr>
              <p:cNvGrpSpPr/>
              <p:nvPr/>
            </p:nvGrpSpPr>
            <p:grpSpPr>
              <a:xfrm>
                <a:off x="5355409" y="3628381"/>
                <a:ext cx="267724" cy="260124"/>
                <a:chOff x="1634598" y="1645971"/>
                <a:chExt cx="388989" cy="377946"/>
              </a:xfrm>
            </p:grpSpPr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ED41F456-0664-4A43-A691-B27B663678BA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星: 5 pt 745">
                  <a:extLst>
                    <a:ext uri="{FF2B5EF4-FFF2-40B4-BE49-F238E27FC236}">
                      <a16:creationId xmlns:a16="http://schemas.microsoft.com/office/drawing/2014/main" id="{883C9204-A07A-4CF5-884F-65B0110A68F4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571CC757-4B8F-4769-A64F-A364F2C450DC}"/>
                  </a:ext>
                </a:extLst>
              </p:cNvPr>
              <p:cNvGrpSpPr/>
              <p:nvPr/>
            </p:nvGrpSpPr>
            <p:grpSpPr>
              <a:xfrm>
                <a:off x="4593409" y="3825231"/>
                <a:ext cx="267724" cy="260124"/>
                <a:chOff x="1634598" y="1645971"/>
                <a:chExt cx="388989" cy="377946"/>
              </a:xfrm>
            </p:grpSpPr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6A222810-DDAB-4273-8402-EF76D876416B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星: 5 pt 743">
                  <a:extLst>
                    <a:ext uri="{FF2B5EF4-FFF2-40B4-BE49-F238E27FC236}">
                      <a16:creationId xmlns:a16="http://schemas.microsoft.com/office/drawing/2014/main" id="{54C446AA-D807-4B5B-87D8-954E69BB7165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8FEB7191-4AFF-4827-ABFA-A4DB8EF16558}"/>
                  </a:ext>
                </a:extLst>
              </p:cNvPr>
              <p:cNvGrpSpPr/>
              <p:nvPr/>
            </p:nvGrpSpPr>
            <p:grpSpPr>
              <a:xfrm>
                <a:off x="5507985" y="3247026"/>
                <a:ext cx="267724" cy="260124"/>
                <a:chOff x="1634598" y="1645971"/>
                <a:chExt cx="388989" cy="377946"/>
              </a:xfrm>
            </p:grpSpPr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3501917E-9A17-4DCC-A24B-A26E3AAC6A15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星: 5 pt 741">
                  <a:extLst>
                    <a:ext uri="{FF2B5EF4-FFF2-40B4-BE49-F238E27FC236}">
                      <a16:creationId xmlns:a16="http://schemas.microsoft.com/office/drawing/2014/main" id="{E62BB7BB-7FAE-463C-9C7D-9EB54350A0AD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48E3C65E-84F5-44D0-B2CD-A9FB3A64EBF7}"/>
                  </a:ext>
                </a:extLst>
              </p:cNvPr>
              <p:cNvGrpSpPr/>
              <p:nvPr/>
            </p:nvGrpSpPr>
            <p:grpSpPr>
              <a:xfrm>
                <a:off x="4327033" y="3627620"/>
                <a:ext cx="267724" cy="260124"/>
                <a:chOff x="1634598" y="1645971"/>
                <a:chExt cx="388989" cy="377946"/>
              </a:xfrm>
            </p:grpSpPr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C7300821-8205-4ECC-A90B-37F596573DCD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星: 5 pt 739">
                  <a:extLst>
                    <a:ext uri="{FF2B5EF4-FFF2-40B4-BE49-F238E27FC236}">
                      <a16:creationId xmlns:a16="http://schemas.microsoft.com/office/drawing/2014/main" id="{45DD6FBA-6FF4-49E1-A529-4BBC5F505B48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4D38A281-4B7E-446A-A5D1-90538E038A3C}"/>
                  </a:ext>
                </a:extLst>
              </p:cNvPr>
              <p:cNvGrpSpPr/>
              <p:nvPr/>
            </p:nvGrpSpPr>
            <p:grpSpPr>
              <a:xfrm>
                <a:off x="2358002" y="3621679"/>
                <a:ext cx="267724" cy="260124"/>
                <a:chOff x="1634598" y="1645971"/>
                <a:chExt cx="388989" cy="377946"/>
              </a:xfrm>
            </p:grpSpPr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B6D29D12-70F0-4C7F-8A3F-7FA1866D0559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星: 5 pt 737">
                  <a:extLst>
                    <a:ext uri="{FF2B5EF4-FFF2-40B4-BE49-F238E27FC236}">
                      <a16:creationId xmlns:a16="http://schemas.microsoft.com/office/drawing/2014/main" id="{DA7F83CD-F83F-496F-91A8-FB43DF296A30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2F8D5B2C-24AA-4EAE-8089-F77C4F39A645}"/>
                  </a:ext>
                </a:extLst>
              </p:cNvPr>
              <p:cNvGrpSpPr/>
              <p:nvPr/>
            </p:nvGrpSpPr>
            <p:grpSpPr>
              <a:xfrm>
                <a:off x="3304152" y="3342279"/>
                <a:ext cx="267724" cy="260124"/>
                <a:chOff x="1634598" y="1645971"/>
                <a:chExt cx="388989" cy="377946"/>
              </a:xfrm>
            </p:grpSpPr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CF9D2DE7-83E8-4E82-B1D1-57CA34336878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星: 5 pt 735">
                  <a:extLst>
                    <a:ext uri="{FF2B5EF4-FFF2-40B4-BE49-F238E27FC236}">
                      <a16:creationId xmlns:a16="http://schemas.microsoft.com/office/drawing/2014/main" id="{56573F08-92EA-411B-92D1-6A88E16EA846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47051443-E610-43B9-B6FF-964A95932B9A}"/>
                  </a:ext>
                </a:extLst>
              </p:cNvPr>
              <p:cNvGrpSpPr/>
              <p:nvPr/>
            </p:nvGrpSpPr>
            <p:grpSpPr>
              <a:xfrm>
                <a:off x="4123302" y="2777129"/>
                <a:ext cx="267724" cy="260124"/>
                <a:chOff x="1634598" y="1645971"/>
                <a:chExt cx="388989" cy="377946"/>
              </a:xfrm>
            </p:grpSpPr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8C4A7092-8BBA-46F6-ACE4-3D08756E0EEC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星: 5 pt 733">
                  <a:extLst>
                    <a:ext uri="{FF2B5EF4-FFF2-40B4-BE49-F238E27FC236}">
                      <a16:creationId xmlns:a16="http://schemas.microsoft.com/office/drawing/2014/main" id="{B3223F11-22B1-4F07-97D1-FD53321AE5B0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1A7FF4A6-FF37-44AC-8D76-C5F1C3DDB304}"/>
                  </a:ext>
                </a:extLst>
              </p:cNvPr>
              <p:cNvGrpSpPr/>
              <p:nvPr/>
            </p:nvGrpSpPr>
            <p:grpSpPr>
              <a:xfrm>
                <a:off x="4415402" y="2269129"/>
                <a:ext cx="267724" cy="260124"/>
                <a:chOff x="1634598" y="1645971"/>
                <a:chExt cx="388989" cy="377946"/>
              </a:xfrm>
            </p:grpSpPr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1F9BB7C8-B3FB-47CE-B325-0C8E9810307A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星: 5 pt 731">
                  <a:extLst>
                    <a:ext uri="{FF2B5EF4-FFF2-40B4-BE49-F238E27FC236}">
                      <a16:creationId xmlns:a16="http://schemas.microsoft.com/office/drawing/2014/main" id="{E345B608-3265-4134-9F30-37F55E8E50C0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88442DE0-56FA-4F47-8B12-C000322A6D16}"/>
                  </a:ext>
                </a:extLst>
              </p:cNvPr>
              <p:cNvGrpSpPr/>
              <p:nvPr/>
            </p:nvGrpSpPr>
            <p:grpSpPr>
              <a:xfrm>
                <a:off x="4236876" y="4002102"/>
                <a:ext cx="267724" cy="260124"/>
                <a:chOff x="1634598" y="1645971"/>
                <a:chExt cx="388989" cy="377946"/>
              </a:xfrm>
            </p:grpSpPr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94C31AF7-02F2-4319-8A90-A7EC41DAA08C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星: 5 pt 729">
                  <a:extLst>
                    <a:ext uri="{FF2B5EF4-FFF2-40B4-BE49-F238E27FC236}">
                      <a16:creationId xmlns:a16="http://schemas.microsoft.com/office/drawing/2014/main" id="{B8CD045C-ADB4-4BFC-AE2B-4EC35D8CE979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1D59C3E7-51FC-4CDE-8384-5CD22C953E04}"/>
                  </a:ext>
                </a:extLst>
              </p:cNvPr>
              <p:cNvGrpSpPr/>
              <p:nvPr/>
            </p:nvGrpSpPr>
            <p:grpSpPr>
              <a:xfrm>
                <a:off x="3850252" y="3621679"/>
                <a:ext cx="267724" cy="260124"/>
                <a:chOff x="1634598" y="1645971"/>
                <a:chExt cx="388989" cy="377946"/>
              </a:xfrm>
            </p:grpSpPr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01C62EEC-D754-495E-9B3B-AF7D499B2EE1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星: 5 pt 727">
                  <a:extLst>
                    <a:ext uri="{FF2B5EF4-FFF2-40B4-BE49-F238E27FC236}">
                      <a16:creationId xmlns:a16="http://schemas.microsoft.com/office/drawing/2014/main" id="{FB63467E-4345-4DC9-854A-6C29790A095E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EED31C49-09F8-4CD0-8EE1-51EDC638C9EF}"/>
                  </a:ext>
                </a:extLst>
              </p:cNvPr>
              <p:cNvGrpSpPr/>
              <p:nvPr/>
            </p:nvGrpSpPr>
            <p:grpSpPr>
              <a:xfrm>
                <a:off x="3628002" y="3132729"/>
                <a:ext cx="267724" cy="260124"/>
                <a:chOff x="1634598" y="1645971"/>
                <a:chExt cx="388989" cy="377946"/>
              </a:xfrm>
            </p:grpSpPr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AC7B4552-D80C-4DE4-B146-8A21C86CCD7E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星: 5 pt 725">
                  <a:extLst>
                    <a:ext uri="{FF2B5EF4-FFF2-40B4-BE49-F238E27FC236}">
                      <a16:creationId xmlns:a16="http://schemas.microsoft.com/office/drawing/2014/main" id="{B1302B15-2058-4438-9649-426CDC775764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6E6825F4-94D9-4F86-98BA-CDA90E8030EC}"/>
                  </a:ext>
                </a:extLst>
              </p:cNvPr>
              <p:cNvGrpSpPr/>
              <p:nvPr/>
            </p:nvGrpSpPr>
            <p:grpSpPr>
              <a:xfrm>
                <a:off x="5799702" y="3767729"/>
                <a:ext cx="267724" cy="260124"/>
                <a:chOff x="1634598" y="1645971"/>
                <a:chExt cx="388989" cy="377946"/>
              </a:xfrm>
            </p:grpSpPr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1608A3B3-FAD9-40E9-9E1C-E93ED494616A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星: 5 pt 723">
                  <a:extLst>
                    <a:ext uri="{FF2B5EF4-FFF2-40B4-BE49-F238E27FC236}">
                      <a16:creationId xmlns:a16="http://schemas.microsoft.com/office/drawing/2014/main" id="{D05AC486-8A78-4A30-853B-125F3EAD4B07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7215FEE5-B5E0-4CC4-9030-585238C6E9E0}"/>
                  </a:ext>
                </a:extLst>
              </p:cNvPr>
              <p:cNvGrpSpPr/>
              <p:nvPr/>
            </p:nvGrpSpPr>
            <p:grpSpPr>
              <a:xfrm>
                <a:off x="3869302" y="4180479"/>
                <a:ext cx="267724" cy="260124"/>
                <a:chOff x="1634598" y="1645971"/>
                <a:chExt cx="388989" cy="377946"/>
              </a:xfrm>
            </p:grpSpPr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2FA89A87-1641-4DBC-8D3D-CB8122CA3BD3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星: 5 pt 721">
                  <a:extLst>
                    <a:ext uri="{FF2B5EF4-FFF2-40B4-BE49-F238E27FC236}">
                      <a16:creationId xmlns:a16="http://schemas.microsoft.com/office/drawing/2014/main" id="{8684DE95-3554-4C1D-8EE7-83C235A9905F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AFF3FABB-BF61-4BF5-BDD8-F3DD2F25E34D}"/>
                  </a:ext>
                </a:extLst>
              </p:cNvPr>
              <p:cNvGrpSpPr/>
              <p:nvPr/>
            </p:nvGrpSpPr>
            <p:grpSpPr>
              <a:xfrm>
                <a:off x="4555633" y="3284720"/>
                <a:ext cx="267724" cy="260124"/>
                <a:chOff x="1634598" y="1645971"/>
                <a:chExt cx="388989" cy="377946"/>
              </a:xfrm>
            </p:grpSpPr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4F16FA98-26BB-47BE-AFDF-D4E6D13B5C10}"/>
                    </a:ext>
                  </a:extLst>
                </p:cNvPr>
                <p:cNvSpPr/>
                <p:nvPr/>
              </p:nvSpPr>
              <p:spPr>
                <a:xfrm>
                  <a:off x="1634598" y="1645971"/>
                  <a:ext cx="388989" cy="377946"/>
                </a:xfrm>
                <a:custGeom>
                  <a:avLst/>
                  <a:gdLst>
                    <a:gd name="connsiteX0" fmla="*/ 184097 w 388989"/>
                    <a:gd name="connsiteY0" fmla="*/ 1 h 377946"/>
                    <a:gd name="connsiteX1" fmla="*/ 195807 w 388989"/>
                    <a:gd name="connsiteY1" fmla="*/ 6037 h 377946"/>
                    <a:gd name="connsiteX2" fmla="*/ 207297 w 388989"/>
                    <a:gd name="connsiteY2" fmla="*/ 114 h 377946"/>
                    <a:gd name="connsiteX3" fmla="*/ 212217 w 388989"/>
                    <a:gd name="connsiteY3" fmla="*/ 1866 h 377946"/>
                    <a:gd name="connsiteX4" fmla="*/ 268781 w 388989"/>
                    <a:gd name="connsiteY4" fmla="*/ 106568 h 377946"/>
                    <a:gd name="connsiteX5" fmla="*/ 268764 w 388989"/>
                    <a:gd name="connsiteY5" fmla="*/ 106709 h 377946"/>
                    <a:gd name="connsiteX6" fmla="*/ 293184 w 388989"/>
                    <a:gd name="connsiteY6" fmla="*/ 97610 h 377946"/>
                    <a:gd name="connsiteX7" fmla="*/ 345622 w 388989"/>
                    <a:gd name="connsiteY7" fmla="*/ 92562 h 377946"/>
                    <a:gd name="connsiteX8" fmla="*/ 374342 w 388989"/>
                    <a:gd name="connsiteY8" fmla="*/ 101243 h 377946"/>
                    <a:gd name="connsiteX9" fmla="*/ 377937 w 388989"/>
                    <a:gd name="connsiteY9" fmla="*/ 104117 h 377946"/>
                    <a:gd name="connsiteX10" fmla="*/ 377546 w 388989"/>
                    <a:gd name="connsiteY10" fmla="*/ 116677 h 377946"/>
                    <a:gd name="connsiteX11" fmla="*/ 388410 w 388989"/>
                    <a:gd name="connsiteY11" fmla="*/ 122506 h 377946"/>
                    <a:gd name="connsiteX12" fmla="*/ 388989 w 388989"/>
                    <a:gd name="connsiteY12" fmla="*/ 127353 h 377946"/>
                    <a:gd name="connsiteX13" fmla="*/ 315377 w 388989"/>
                    <a:gd name="connsiteY13" fmla="*/ 229428 h 377946"/>
                    <a:gd name="connsiteX14" fmla="*/ 306348 w 388989"/>
                    <a:gd name="connsiteY14" fmla="*/ 233583 h 377946"/>
                    <a:gd name="connsiteX15" fmla="*/ 310021 w 388989"/>
                    <a:gd name="connsiteY15" fmla="*/ 236634 h 377946"/>
                    <a:gd name="connsiteX16" fmla="*/ 354707 w 388989"/>
                    <a:gd name="connsiteY16" fmla="*/ 354283 h 377946"/>
                    <a:gd name="connsiteX17" fmla="*/ 352892 w 388989"/>
                    <a:gd name="connsiteY17" fmla="*/ 358814 h 377946"/>
                    <a:gd name="connsiteX18" fmla="*/ 340890 w 388989"/>
                    <a:gd name="connsiteY18" fmla="*/ 361634 h 377946"/>
                    <a:gd name="connsiteX19" fmla="*/ 338017 w 388989"/>
                    <a:gd name="connsiteY19" fmla="*/ 373866 h 377946"/>
                    <a:gd name="connsiteX20" fmla="*/ 333800 w 388989"/>
                    <a:gd name="connsiteY20" fmla="*/ 375713 h 377946"/>
                    <a:gd name="connsiteX21" fmla="*/ 215891 w 388989"/>
                    <a:gd name="connsiteY21" fmla="*/ 330765 h 377946"/>
                    <a:gd name="connsiteX22" fmla="*/ 197701 w 388989"/>
                    <a:gd name="connsiteY22" fmla="*/ 309037 h 377946"/>
                    <a:gd name="connsiteX23" fmla="*/ 194517 w 388989"/>
                    <a:gd name="connsiteY23" fmla="*/ 302536 h 377946"/>
                    <a:gd name="connsiteX24" fmla="*/ 191333 w 388989"/>
                    <a:gd name="connsiteY24" fmla="*/ 309037 h 377946"/>
                    <a:gd name="connsiteX25" fmla="*/ 173142 w 388989"/>
                    <a:gd name="connsiteY25" fmla="*/ 330765 h 377946"/>
                    <a:gd name="connsiteX26" fmla="*/ 55232 w 388989"/>
                    <a:gd name="connsiteY26" fmla="*/ 375712 h 377946"/>
                    <a:gd name="connsiteX27" fmla="*/ 51016 w 388989"/>
                    <a:gd name="connsiteY27" fmla="*/ 373866 h 377946"/>
                    <a:gd name="connsiteX28" fmla="*/ 48143 w 388989"/>
                    <a:gd name="connsiteY28" fmla="*/ 361633 h 377946"/>
                    <a:gd name="connsiteX29" fmla="*/ 36140 w 388989"/>
                    <a:gd name="connsiteY29" fmla="*/ 358815 h 377946"/>
                    <a:gd name="connsiteX30" fmla="*/ 34326 w 388989"/>
                    <a:gd name="connsiteY30" fmla="*/ 354282 h 377946"/>
                    <a:gd name="connsiteX31" fmla="*/ 79011 w 388989"/>
                    <a:gd name="connsiteY31" fmla="*/ 236635 h 377946"/>
                    <a:gd name="connsiteX32" fmla="*/ 82961 w 388989"/>
                    <a:gd name="connsiteY32" fmla="*/ 233730 h 377946"/>
                    <a:gd name="connsiteX33" fmla="*/ 73613 w 388989"/>
                    <a:gd name="connsiteY33" fmla="*/ 229428 h 377946"/>
                    <a:gd name="connsiteX34" fmla="*/ 0 w 388989"/>
                    <a:gd name="connsiteY34" fmla="*/ 127353 h 377946"/>
                    <a:gd name="connsiteX35" fmla="*/ 580 w 388989"/>
                    <a:gd name="connsiteY35" fmla="*/ 122506 h 377946"/>
                    <a:gd name="connsiteX36" fmla="*/ 11444 w 388989"/>
                    <a:gd name="connsiteY36" fmla="*/ 116677 h 377946"/>
                    <a:gd name="connsiteX37" fmla="*/ 11053 w 388989"/>
                    <a:gd name="connsiteY37" fmla="*/ 104118 h 377946"/>
                    <a:gd name="connsiteX38" fmla="*/ 14648 w 388989"/>
                    <a:gd name="connsiteY38" fmla="*/ 101243 h 377946"/>
                    <a:gd name="connsiteX39" fmla="*/ 112564 w 388989"/>
                    <a:gd name="connsiteY39" fmla="*/ 102412 h 377946"/>
                    <a:gd name="connsiteX40" fmla="*/ 122858 w 388989"/>
                    <a:gd name="connsiteY40" fmla="*/ 106784 h 377946"/>
                    <a:gd name="connsiteX41" fmla="*/ 122834 w 388989"/>
                    <a:gd name="connsiteY41" fmla="*/ 106568 h 377946"/>
                    <a:gd name="connsiteX42" fmla="*/ 179397 w 388989"/>
                    <a:gd name="connsiteY42" fmla="*/ 1529 h 377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88989" h="377946">
                      <a:moveTo>
                        <a:pt x="184097" y="1"/>
                      </a:moveTo>
                      <a:cubicBezTo>
                        <a:pt x="190186" y="-80"/>
                        <a:pt x="191904" y="4025"/>
                        <a:pt x="195807" y="6037"/>
                      </a:cubicBezTo>
                      <a:cubicBezTo>
                        <a:pt x="199638" y="4062"/>
                        <a:pt x="200552" y="-4"/>
                        <a:pt x="207297" y="114"/>
                      </a:cubicBezTo>
                      <a:lnTo>
                        <a:pt x="212217" y="1866"/>
                      </a:lnTo>
                      <a:cubicBezTo>
                        <a:pt x="248308" y="19058"/>
                        <a:pt x="268259" y="75275"/>
                        <a:pt x="268781" y="106568"/>
                      </a:cubicBezTo>
                      <a:lnTo>
                        <a:pt x="268764" y="106709"/>
                      </a:lnTo>
                      <a:lnTo>
                        <a:pt x="293184" y="97610"/>
                      </a:lnTo>
                      <a:cubicBezTo>
                        <a:pt x="310525" y="93376"/>
                        <a:pt x="329211" y="91056"/>
                        <a:pt x="345622" y="92562"/>
                      </a:cubicBezTo>
                      <a:cubicBezTo>
                        <a:pt x="356563" y="93566"/>
                        <a:pt x="366494" y="96271"/>
                        <a:pt x="374342" y="101243"/>
                      </a:cubicBezTo>
                      <a:lnTo>
                        <a:pt x="377937" y="104117"/>
                      </a:lnTo>
                      <a:cubicBezTo>
                        <a:pt x="380791" y="108884"/>
                        <a:pt x="377676" y="112491"/>
                        <a:pt x="377546" y="116677"/>
                      </a:cubicBezTo>
                      <a:cubicBezTo>
                        <a:pt x="381167" y="118620"/>
                        <a:pt x="385445" y="117113"/>
                        <a:pt x="388410" y="122506"/>
                      </a:cubicBezTo>
                      <a:lnTo>
                        <a:pt x="388989" y="127353"/>
                      </a:lnTo>
                      <a:cubicBezTo>
                        <a:pt x="389127" y="165287"/>
                        <a:pt x="344850" y="211863"/>
                        <a:pt x="315377" y="229428"/>
                      </a:cubicBezTo>
                      <a:lnTo>
                        <a:pt x="306348" y="233583"/>
                      </a:lnTo>
                      <a:lnTo>
                        <a:pt x="310021" y="236634"/>
                      </a:lnTo>
                      <a:cubicBezTo>
                        <a:pt x="333945" y="261229"/>
                        <a:pt x="364658" y="317677"/>
                        <a:pt x="354707" y="354283"/>
                      </a:cubicBezTo>
                      <a:lnTo>
                        <a:pt x="352892" y="358814"/>
                      </a:lnTo>
                      <a:cubicBezTo>
                        <a:pt x="348633" y="363257"/>
                        <a:pt x="344891" y="360694"/>
                        <a:pt x="340890" y="361634"/>
                      </a:cubicBezTo>
                      <a:cubicBezTo>
                        <a:pt x="339932" y="365711"/>
                        <a:pt x="342007" y="370001"/>
                        <a:pt x="338017" y="373866"/>
                      </a:cubicBezTo>
                      <a:lnTo>
                        <a:pt x="333800" y="375713"/>
                      </a:lnTo>
                      <a:cubicBezTo>
                        <a:pt x="298329" y="386797"/>
                        <a:pt x="240064" y="354219"/>
                        <a:pt x="215891" y="330765"/>
                      </a:cubicBezTo>
                      <a:cubicBezTo>
                        <a:pt x="209847" y="324902"/>
                        <a:pt x="203397" y="317482"/>
                        <a:pt x="197701" y="309037"/>
                      </a:cubicBezTo>
                      <a:lnTo>
                        <a:pt x="194517" y="302536"/>
                      </a:lnTo>
                      <a:lnTo>
                        <a:pt x="191333" y="309037"/>
                      </a:lnTo>
                      <a:cubicBezTo>
                        <a:pt x="185637" y="317482"/>
                        <a:pt x="179186" y="324901"/>
                        <a:pt x="173142" y="330765"/>
                      </a:cubicBezTo>
                      <a:cubicBezTo>
                        <a:pt x="148969" y="354219"/>
                        <a:pt x="90704" y="386797"/>
                        <a:pt x="55232" y="375712"/>
                      </a:cubicBezTo>
                      <a:lnTo>
                        <a:pt x="51016" y="373866"/>
                      </a:lnTo>
                      <a:cubicBezTo>
                        <a:pt x="47026" y="370001"/>
                        <a:pt x="49101" y="365711"/>
                        <a:pt x="48143" y="361633"/>
                      </a:cubicBezTo>
                      <a:cubicBezTo>
                        <a:pt x="44142" y="360694"/>
                        <a:pt x="40400" y="363257"/>
                        <a:pt x="36140" y="358815"/>
                      </a:cubicBezTo>
                      <a:lnTo>
                        <a:pt x="34326" y="354282"/>
                      </a:lnTo>
                      <a:cubicBezTo>
                        <a:pt x="24375" y="317677"/>
                        <a:pt x="55088" y="261229"/>
                        <a:pt x="79011" y="236635"/>
                      </a:cubicBezTo>
                      <a:lnTo>
                        <a:pt x="82961" y="233730"/>
                      </a:lnTo>
                      <a:lnTo>
                        <a:pt x="73613" y="229428"/>
                      </a:lnTo>
                      <a:cubicBezTo>
                        <a:pt x="44139" y="211863"/>
                        <a:pt x="-137" y="165287"/>
                        <a:pt x="0" y="127353"/>
                      </a:cubicBezTo>
                      <a:lnTo>
                        <a:pt x="580" y="122506"/>
                      </a:lnTo>
                      <a:cubicBezTo>
                        <a:pt x="3544" y="117113"/>
                        <a:pt x="7823" y="118620"/>
                        <a:pt x="11444" y="116677"/>
                      </a:cubicBezTo>
                      <a:cubicBezTo>
                        <a:pt x="11314" y="112490"/>
                        <a:pt x="8200" y="108884"/>
                        <a:pt x="11053" y="104118"/>
                      </a:cubicBezTo>
                      <a:lnTo>
                        <a:pt x="14648" y="101243"/>
                      </a:lnTo>
                      <a:cubicBezTo>
                        <a:pt x="38194" y="86327"/>
                        <a:pt x="80479" y="91816"/>
                        <a:pt x="112564" y="102412"/>
                      </a:cubicBezTo>
                      <a:lnTo>
                        <a:pt x="122858" y="106784"/>
                      </a:lnTo>
                      <a:lnTo>
                        <a:pt x="122834" y="106568"/>
                      </a:lnTo>
                      <a:cubicBezTo>
                        <a:pt x="123392" y="75850"/>
                        <a:pt x="143306" y="17258"/>
                        <a:pt x="179397" y="1529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星: 5 pt 719">
                  <a:extLst>
                    <a:ext uri="{FF2B5EF4-FFF2-40B4-BE49-F238E27FC236}">
                      <a16:creationId xmlns:a16="http://schemas.microsoft.com/office/drawing/2014/main" id="{222C0E87-C52B-4CDE-92BD-6F5FC85C3E09}"/>
                    </a:ext>
                  </a:extLst>
                </p:cNvPr>
                <p:cNvSpPr/>
                <p:nvPr/>
              </p:nvSpPr>
              <p:spPr>
                <a:xfrm>
                  <a:off x="1763565" y="1769417"/>
                  <a:ext cx="131054" cy="131054"/>
                </a:xfrm>
                <a:prstGeom prst="star5">
                  <a:avLst>
                    <a:gd name="adj" fmla="val 23406"/>
                    <a:gd name="hf" fmla="val 105146"/>
                    <a:gd name="vf" fmla="val 110557"/>
                  </a:avLst>
                </a:pr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51018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25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pptxh26_福岡県の花、鳥、木のイラスト</dc:title>
  <dc:subject>pptxh26_福岡県の花、鳥、木のイラスト</dc:subject>
  <dc:creator>でじけろお</dc:creator>
  <cp:revision>1</cp:revision>
  <dcterms:created xsi:type="dcterms:W3CDTF">2018-05-20T00:31:01Z</dcterms:created>
  <dcterms:modified xsi:type="dcterms:W3CDTF">2021-05-06T14:21:47Z</dcterms:modified>
  <cp:version>1</cp:version>
</cp:coreProperties>
</file>