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1" r:id="rId2"/>
    <p:sldId id="39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0" d="100"/>
          <a:sy n="70" d="100"/>
        </p:scale>
        <p:origin x="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愛媛県の花、鳥、木、魚、獣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177F9C1-DC87-4B87-BFDC-163DCDBEDABB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ミカン（県の花）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C785AE4-5CBB-4FEE-A492-EC7A71563579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コマドリ（県の鳥）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7F39C64-6C40-40E7-A9EE-CA6374C5B546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マツ（県の木）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A62FF0B-8D4B-491A-80D5-F1E3DBD8A089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マダイ（県の魚）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FB0E363-E4C5-4058-ABB1-08D6C55FA94A}"/>
              </a:ext>
            </a:extLst>
          </p:cNvPr>
          <p:cNvSpPr txBox="1"/>
          <p:nvPr/>
        </p:nvSpPr>
        <p:spPr>
          <a:xfrm>
            <a:off x="3581400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ニッポンカワウソ（県の獣）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1E2C769-673D-4B02-882B-B49D5D98EF73}"/>
              </a:ext>
            </a:extLst>
          </p:cNvPr>
          <p:cNvGrpSpPr/>
          <p:nvPr/>
        </p:nvGrpSpPr>
        <p:grpSpPr>
          <a:xfrm>
            <a:off x="865395" y="4438870"/>
            <a:ext cx="2307810" cy="1340630"/>
            <a:chOff x="5430395" y="3693935"/>
            <a:chExt cx="3804092" cy="2209835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AD6FEF02-907F-47CA-B14B-B52A7E817C85}"/>
                </a:ext>
              </a:extLst>
            </p:cNvPr>
            <p:cNvSpPr/>
            <p:nvPr/>
          </p:nvSpPr>
          <p:spPr>
            <a:xfrm rot="13755049">
              <a:off x="6526987" y="5454951"/>
              <a:ext cx="567451" cy="330187"/>
            </a:xfrm>
            <a:custGeom>
              <a:avLst/>
              <a:gdLst>
                <a:gd name="connsiteX0" fmla="*/ 1355942 w 1889976"/>
                <a:gd name="connsiteY0" fmla="*/ 10089 h 842690"/>
                <a:gd name="connsiteX1" fmla="*/ 1808539 w 1889976"/>
                <a:gd name="connsiteY1" fmla="*/ 84806 h 842690"/>
                <a:gd name="connsiteX2" fmla="*/ 1889976 w 1889976"/>
                <a:gd name="connsiteY2" fmla="*/ 111166 h 842690"/>
                <a:gd name="connsiteX3" fmla="*/ 1779998 w 1889976"/>
                <a:gd name="connsiteY3" fmla="*/ 132101 h 842690"/>
                <a:gd name="connsiteX4" fmla="*/ 1334219 w 1889976"/>
                <a:gd name="connsiteY4" fmla="*/ 256918 h 842690"/>
                <a:gd name="connsiteX5" fmla="*/ 355464 w 1889976"/>
                <a:gd name="connsiteY5" fmla="*/ 788346 h 842690"/>
                <a:gd name="connsiteX6" fmla="*/ 301018 w 1889976"/>
                <a:gd name="connsiteY6" fmla="*/ 842690 h 842690"/>
                <a:gd name="connsiteX7" fmla="*/ 323860 w 1889976"/>
                <a:gd name="connsiteY7" fmla="*/ 791345 h 842690"/>
                <a:gd name="connsiteX8" fmla="*/ 340861 w 1889976"/>
                <a:gd name="connsiteY8" fmla="*/ 705413 h 842690"/>
                <a:gd name="connsiteX9" fmla="*/ 77533 w 1889976"/>
                <a:gd name="connsiteY9" fmla="*/ 284408 h 842690"/>
                <a:gd name="connsiteX10" fmla="*/ 0 w 1889976"/>
                <a:gd name="connsiteY10" fmla="*/ 255996 h 842690"/>
                <a:gd name="connsiteX11" fmla="*/ 51279 w 1889976"/>
                <a:gd name="connsiteY11" fmla="*/ 218932 h 842690"/>
                <a:gd name="connsiteX12" fmla="*/ 1100851 w 1889976"/>
                <a:gd name="connsiteY12" fmla="*/ 0 h 842690"/>
                <a:gd name="connsiteX13" fmla="*/ 1355942 w 1889976"/>
                <a:gd name="connsiteY13" fmla="*/ 10089 h 842690"/>
                <a:gd name="connsiteX0" fmla="*/ 1355942 w 1889976"/>
                <a:gd name="connsiteY0" fmla="*/ 10089 h 791345"/>
                <a:gd name="connsiteX1" fmla="*/ 1808539 w 1889976"/>
                <a:gd name="connsiteY1" fmla="*/ 84806 h 791345"/>
                <a:gd name="connsiteX2" fmla="*/ 1889976 w 1889976"/>
                <a:gd name="connsiteY2" fmla="*/ 111166 h 791345"/>
                <a:gd name="connsiteX3" fmla="*/ 1779998 w 1889976"/>
                <a:gd name="connsiteY3" fmla="*/ 132101 h 791345"/>
                <a:gd name="connsiteX4" fmla="*/ 1334219 w 1889976"/>
                <a:gd name="connsiteY4" fmla="*/ 256918 h 791345"/>
                <a:gd name="connsiteX5" fmla="*/ 355464 w 1889976"/>
                <a:gd name="connsiteY5" fmla="*/ 788346 h 791345"/>
                <a:gd name="connsiteX6" fmla="*/ 323860 w 1889976"/>
                <a:gd name="connsiteY6" fmla="*/ 791345 h 791345"/>
                <a:gd name="connsiteX7" fmla="*/ 340861 w 1889976"/>
                <a:gd name="connsiteY7" fmla="*/ 705413 h 791345"/>
                <a:gd name="connsiteX8" fmla="*/ 77533 w 1889976"/>
                <a:gd name="connsiteY8" fmla="*/ 284408 h 791345"/>
                <a:gd name="connsiteX9" fmla="*/ 0 w 1889976"/>
                <a:gd name="connsiteY9" fmla="*/ 255996 h 791345"/>
                <a:gd name="connsiteX10" fmla="*/ 51279 w 1889976"/>
                <a:gd name="connsiteY10" fmla="*/ 218932 h 791345"/>
                <a:gd name="connsiteX11" fmla="*/ 1100851 w 1889976"/>
                <a:gd name="connsiteY11" fmla="*/ 0 h 791345"/>
                <a:gd name="connsiteX12" fmla="*/ 1355942 w 1889976"/>
                <a:gd name="connsiteY12" fmla="*/ 10089 h 791345"/>
                <a:gd name="connsiteX0" fmla="*/ 1355942 w 1889976"/>
                <a:gd name="connsiteY0" fmla="*/ 10089 h 788346"/>
                <a:gd name="connsiteX1" fmla="*/ 1808539 w 1889976"/>
                <a:gd name="connsiteY1" fmla="*/ 84806 h 788346"/>
                <a:gd name="connsiteX2" fmla="*/ 1889976 w 1889976"/>
                <a:gd name="connsiteY2" fmla="*/ 111166 h 788346"/>
                <a:gd name="connsiteX3" fmla="*/ 1779998 w 1889976"/>
                <a:gd name="connsiteY3" fmla="*/ 132101 h 788346"/>
                <a:gd name="connsiteX4" fmla="*/ 1334219 w 1889976"/>
                <a:gd name="connsiteY4" fmla="*/ 256918 h 788346"/>
                <a:gd name="connsiteX5" fmla="*/ 355464 w 1889976"/>
                <a:gd name="connsiteY5" fmla="*/ 788346 h 788346"/>
                <a:gd name="connsiteX6" fmla="*/ 340861 w 1889976"/>
                <a:gd name="connsiteY6" fmla="*/ 705413 h 788346"/>
                <a:gd name="connsiteX7" fmla="*/ 77533 w 1889976"/>
                <a:gd name="connsiteY7" fmla="*/ 284408 h 788346"/>
                <a:gd name="connsiteX8" fmla="*/ 0 w 1889976"/>
                <a:gd name="connsiteY8" fmla="*/ 255996 h 788346"/>
                <a:gd name="connsiteX9" fmla="*/ 51279 w 1889976"/>
                <a:gd name="connsiteY9" fmla="*/ 218932 h 788346"/>
                <a:gd name="connsiteX10" fmla="*/ 1100851 w 1889976"/>
                <a:gd name="connsiteY10" fmla="*/ 0 h 788346"/>
                <a:gd name="connsiteX11" fmla="*/ 1355942 w 1889976"/>
                <a:gd name="connsiteY11" fmla="*/ 10089 h 788346"/>
                <a:gd name="connsiteX0" fmla="*/ 1355942 w 1889976"/>
                <a:gd name="connsiteY0" fmla="*/ 10089 h 788346"/>
                <a:gd name="connsiteX1" fmla="*/ 1808539 w 1889976"/>
                <a:gd name="connsiteY1" fmla="*/ 84806 h 788346"/>
                <a:gd name="connsiteX2" fmla="*/ 1889976 w 1889976"/>
                <a:gd name="connsiteY2" fmla="*/ 111166 h 788346"/>
                <a:gd name="connsiteX3" fmla="*/ 1779998 w 1889976"/>
                <a:gd name="connsiteY3" fmla="*/ 132101 h 788346"/>
                <a:gd name="connsiteX4" fmla="*/ 1334219 w 1889976"/>
                <a:gd name="connsiteY4" fmla="*/ 256918 h 788346"/>
                <a:gd name="connsiteX5" fmla="*/ 355464 w 1889976"/>
                <a:gd name="connsiteY5" fmla="*/ 788346 h 788346"/>
                <a:gd name="connsiteX6" fmla="*/ 77533 w 1889976"/>
                <a:gd name="connsiteY6" fmla="*/ 284408 h 788346"/>
                <a:gd name="connsiteX7" fmla="*/ 0 w 1889976"/>
                <a:gd name="connsiteY7" fmla="*/ 255996 h 788346"/>
                <a:gd name="connsiteX8" fmla="*/ 51279 w 1889976"/>
                <a:gd name="connsiteY8" fmla="*/ 218932 h 788346"/>
                <a:gd name="connsiteX9" fmla="*/ 1100851 w 1889976"/>
                <a:gd name="connsiteY9" fmla="*/ 0 h 788346"/>
                <a:gd name="connsiteX10" fmla="*/ 1355942 w 1889976"/>
                <a:gd name="connsiteY10" fmla="*/ 10089 h 788346"/>
                <a:gd name="connsiteX0" fmla="*/ 1355942 w 1889976"/>
                <a:gd name="connsiteY0" fmla="*/ 10089 h 788946"/>
                <a:gd name="connsiteX1" fmla="*/ 1808539 w 1889976"/>
                <a:gd name="connsiteY1" fmla="*/ 84806 h 788946"/>
                <a:gd name="connsiteX2" fmla="*/ 1889976 w 1889976"/>
                <a:gd name="connsiteY2" fmla="*/ 111166 h 788946"/>
                <a:gd name="connsiteX3" fmla="*/ 1779998 w 1889976"/>
                <a:gd name="connsiteY3" fmla="*/ 132101 h 788946"/>
                <a:gd name="connsiteX4" fmla="*/ 1334219 w 1889976"/>
                <a:gd name="connsiteY4" fmla="*/ 256918 h 788946"/>
                <a:gd name="connsiteX5" fmla="*/ 355464 w 1889976"/>
                <a:gd name="connsiteY5" fmla="*/ 788346 h 788946"/>
                <a:gd name="connsiteX6" fmla="*/ 77533 w 1889976"/>
                <a:gd name="connsiteY6" fmla="*/ 284408 h 788946"/>
                <a:gd name="connsiteX7" fmla="*/ 0 w 1889976"/>
                <a:gd name="connsiteY7" fmla="*/ 255996 h 788946"/>
                <a:gd name="connsiteX8" fmla="*/ 51279 w 1889976"/>
                <a:gd name="connsiteY8" fmla="*/ 218932 h 788946"/>
                <a:gd name="connsiteX9" fmla="*/ 1100851 w 1889976"/>
                <a:gd name="connsiteY9" fmla="*/ 0 h 788946"/>
                <a:gd name="connsiteX10" fmla="*/ 1355942 w 1889976"/>
                <a:gd name="connsiteY10" fmla="*/ 10089 h 788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89976" h="788946">
                  <a:moveTo>
                    <a:pt x="1355942" y="10089"/>
                  </a:moveTo>
                  <a:cubicBezTo>
                    <a:pt x="1520735" y="23318"/>
                    <a:pt x="1673863" y="49111"/>
                    <a:pt x="1808539" y="84806"/>
                  </a:cubicBezTo>
                  <a:lnTo>
                    <a:pt x="1889976" y="111166"/>
                  </a:lnTo>
                  <a:lnTo>
                    <a:pt x="1779998" y="132101"/>
                  </a:lnTo>
                  <a:cubicBezTo>
                    <a:pt x="1636125" y="162718"/>
                    <a:pt x="1486272" y="204265"/>
                    <a:pt x="1334219" y="256918"/>
                  </a:cubicBezTo>
                  <a:cubicBezTo>
                    <a:pt x="928747" y="397326"/>
                    <a:pt x="560520" y="771237"/>
                    <a:pt x="355464" y="788346"/>
                  </a:cubicBezTo>
                  <a:cubicBezTo>
                    <a:pt x="150408" y="805455"/>
                    <a:pt x="170177" y="452387"/>
                    <a:pt x="77533" y="284408"/>
                  </a:cubicBezTo>
                  <a:lnTo>
                    <a:pt x="0" y="255996"/>
                  </a:lnTo>
                  <a:lnTo>
                    <a:pt x="51279" y="218932"/>
                  </a:lnTo>
                  <a:cubicBezTo>
                    <a:pt x="278742" y="86844"/>
                    <a:pt x="663946" y="0"/>
                    <a:pt x="1100851" y="0"/>
                  </a:cubicBezTo>
                  <a:cubicBezTo>
                    <a:pt x="1188232" y="0"/>
                    <a:pt x="1273545" y="3474"/>
                    <a:pt x="1355942" y="10089"/>
                  </a:cubicBezTo>
                  <a:close/>
                </a:path>
              </a:pathLst>
            </a:custGeom>
            <a:pattFill prst="wdUpDiag">
              <a:fgClr>
                <a:srgbClr val="FF0000"/>
              </a:fgClr>
              <a:bgClr>
                <a:srgbClr val="FFC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6BBC9130-7531-4172-8268-EBA7641D9A63}"/>
                </a:ext>
              </a:extLst>
            </p:cNvPr>
            <p:cNvSpPr/>
            <p:nvPr/>
          </p:nvSpPr>
          <p:spPr>
            <a:xfrm>
              <a:off x="8447746" y="4037439"/>
              <a:ext cx="786741" cy="1565496"/>
            </a:xfrm>
            <a:custGeom>
              <a:avLst/>
              <a:gdLst>
                <a:gd name="connsiteX0" fmla="*/ 1879833 w 1879833"/>
                <a:gd name="connsiteY0" fmla="*/ 0 h 2988078"/>
                <a:gd name="connsiteX1" fmla="*/ 1830080 w 1879833"/>
                <a:gd name="connsiteY1" fmla="*/ 52949 h 2988078"/>
                <a:gd name="connsiteX2" fmla="*/ 1285767 w 1879833"/>
                <a:gd name="connsiteY2" fmla="*/ 1591723 h 2988078"/>
                <a:gd name="connsiteX3" fmla="*/ 1710136 w 1879833"/>
                <a:gd name="connsiteY3" fmla="*/ 2975960 h 2988078"/>
                <a:gd name="connsiteX4" fmla="*/ 1719542 w 1879833"/>
                <a:gd name="connsiteY4" fmla="*/ 2988078 h 2988078"/>
                <a:gd name="connsiteX5" fmla="*/ 1658604 w 1879833"/>
                <a:gd name="connsiteY5" fmla="*/ 2966301 h 2988078"/>
                <a:gd name="connsiteX6" fmla="*/ 136 w 1879833"/>
                <a:gd name="connsiteY6" fmla="*/ 1636086 h 2988078"/>
                <a:gd name="connsiteX7" fmla="*/ 1834504 w 1879833"/>
                <a:gd name="connsiteY7" fmla="*/ 14089 h 2988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79833" h="2988078">
                  <a:moveTo>
                    <a:pt x="1879833" y="0"/>
                  </a:moveTo>
                  <a:lnTo>
                    <a:pt x="1830080" y="52949"/>
                  </a:lnTo>
                  <a:cubicBezTo>
                    <a:pt x="1493776" y="446756"/>
                    <a:pt x="1285767" y="990795"/>
                    <a:pt x="1285767" y="1591723"/>
                  </a:cubicBezTo>
                  <a:cubicBezTo>
                    <a:pt x="1285767" y="2117536"/>
                    <a:pt x="1445024" y="2599792"/>
                    <a:pt x="1710136" y="2975960"/>
                  </a:cubicBezTo>
                  <a:lnTo>
                    <a:pt x="1719542" y="2988078"/>
                  </a:lnTo>
                  <a:lnTo>
                    <a:pt x="1658604" y="2966301"/>
                  </a:lnTo>
                  <a:cubicBezTo>
                    <a:pt x="889807" y="2673722"/>
                    <a:pt x="-12715" y="2134452"/>
                    <a:pt x="136" y="1636086"/>
                  </a:cubicBezTo>
                  <a:cubicBezTo>
                    <a:pt x="15324" y="1047108"/>
                    <a:pt x="1094498" y="275715"/>
                    <a:pt x="1834504" y="14089"/>
                  </a:cubicBezTo>
                  <a:close/>
                </a:path>
              </a:pathLst>
            </a:custGeom>
            <a:pattFill prst="dkHorz">
              <a:fgClr>
                <a:srgbClr val="FF0000"/>
              </a:fgClr>
              <a:bgClr>
                <a:srgbClr val="FFC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F22AAD6D-4E77-4816-974F-5A8826DFF114}"/>
                </a:ext>
              </a:extLst>
            </p:cNvPr>
            <p:cNvGrpSpPr/>
            <p:nvPr/>
          </p:nvGrpSpPr>
          <p:grpSpPr>
            <a:xfrm>
              <a:off x="6558679" y="3693935"/>
              <a:ext cx="1644192" cy="1359124"/>
              <a:chOff x="3012629" y="1774269"/>
              <a:chExt cx="3716656" cy="3008340"/>
            </a:xfrm>
            <a:pattFill prst="wdUpDiag">
              <a:fgClr>
                <a:srgbClr val="FF0000"/>
              </a:fgClr>
              <a:bgClr>
                <a:srgbClr val="FFC000"/>
              </a:bgClr>
            </a:pattFill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28DBBF45-C3EB-4D80-8071-03926977E777}"/>
                  </a:ext>
                </a:extLst>
              </p:cNvPr>
              <p:cNvSpPr/>
              <p:nvPr/>
            </p:nvSpPr>
            <p:spPr>
              <a:xfrm rot="1800000">
                <a:off x="3012629" y="1774269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CC3F3A95-E484-4192-A223-7B64948238A6}"/>
                  </a:ext>
                </a:extLst>
              </p:cNvPr>
              <p:cNvSpPr/>
              <p:nvPr/>
            </p:nvSpPr>
            <p:spPr>
              <a:xfrm rot="1800000">
                <a:off x="3311080" y="1869519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19E27405-2596-4DA2-8391-2A52BDDB1138}"/>
                  </a:ext>
                </a:extLst>
              </p:cNvPr>
              <p:cNvSpPr/>
              <p:nvPr/>
            </p:nvSpPr>
            <p:spPr>
              <a:xfrm rot="1800000">
                <a:off x="3603180" y="19965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0347E475-D23B-4F6A-920E-68C92C24AFE0}"/>
                  </a:ext>
                </a:extLst>
              </p:cNvPr>
              <p:cNvSpPr/>
              <p:nvPr/>
            </p:nvSpPr>
            <p:spPr>
              <a:xfrm rot="1800000">
                <a:off x="3882579" y="21235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B1478098-AC08-4F5B-AEE6-CFA11D04DB8D}"/>
                  </a:ext>
                </a:extLst>
              </p:cNvPr>
              <p:cNvSpPr/>
              <p:nvPr/>
            </p:nvSpPr>
            <p:spPr>
              <a:xfrm rot="1800000">
                <a:off x="4149279" y="223147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C1CD0D82-6455-4D66-9548-FC24C1C32B84}"/>
                  </a:ext>
                </a:extLst>
              </p:cNvPr>
              <p:cNvSpPr/>
              <p:nvPr/>
            </p:nvSpPr>
            <p:spPr>
              <a:xfrm rot="1800000">
                <a:off x="4396929" y="23521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29884A21-A15C-4E7E-A82D-D13E326BB50D}"/>
                  </a:ext>
                </a:extLst>
              </p:cNvPr>
              <p:cNvSpPr/>
              <p:nvPr/>
            </p:nvSpPr>
            <p:spPr>
              <a:xfrm rot="1800000">
                <a:off x="4625529" y="25045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F920EDF4-AC76-4EB9-9CE1-BBF7380CAB44}"/>
                  </a:ext>
                </a:extLst>
              </p:cNvPr>
              <p:cNvSpPr/>
              <p:nvPr/>
            </p:nvSpPr>
            <p:spPr>
              <a:xfrm rot="1800000">
                <a:off x="4930329" y="25807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674E5445-9F33-4F2A-934A-B37DF4C06A4D}"/>
                  </a:ext>
                </a:extLst>
              </p:cNvPr>
              <p:cNvSpPr/>
              <p:nvPr/>
            </p:nvSpPr>
            <p:spPr>
              <a:xfrm rot="1800000">
                <a:off x="5190679" y="2714069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102FE5AC-26DE-4792-8C61-2AD23CA3418B}"/>
                  </a:ext>
                </a:extLst>
              </p:cNvPr>
              <p:cNvSpPr/>
              <p:nvPr/>
            </p:nvSpPr>
            <p:spPr>
              <a:xfrm rot="1800000">
                <a:off x="5425629" y="28474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0AAEE61B-9CE5-4602-8132-3AC27323057C}"/>
                  </a:ext>
                </a:extLst>
              </p:cNvPr>
              <p:cNvSpPr/>
              <p:nvPr/>
            </p:nvSpPr>
            <p:spPr>
              <a:xfrm rot="1800000">
                <a:off x="5657424" y="3019677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836B63AF-FCD7-4086-8F28-CBCE94C79F55}"/>
                  </a:ext>
                </a:extLst>
              </p:cNvPr>
              <p:cNvSpPr/>
              <p:nvPr/>
            </p:nvSpPr>
            <p:spPr>
              <a:xfrm rot="1800000">
                <a:off x="5879065" y="3190867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0CC7261C-B663-4D97-992A-2E02A7CB2E50}"/>
                </a:ext>
              </a:extLst>
            </p:cNvPr>
            <p:cNvGrpSpPr/>
            <p:nvPr/>
          </p:nvGrpSpPr>
          <p:grpSpPr>
            <a:xfrm rot="20592834" flipV="1">
              <a:off x="7377115" y="4833972"/>
              <a:ext cx="988518" cy="809315"/>
              <a:chOff x="3012629" y="1774269"/>
              <a:chExt cx="2234520" cy="2169593"/>
            </a:xfrm>
            <a:pattFill prst="wdUpDiag">
              <a:fgClr>
                <a:srgbClr val="FF0000"/>
              </a:fgClr>
              <a:bgClr>
                <a:srgbClr val="FFC000"/>
              </a:bgClr>
            </a:pattFill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CE779CF6-5876-418A-9192-430753B39EFC}"/>
                  </a:ext>
                </a:extLst>
              </p:cNvPr>
              <p:cNvSpPr/>
              <p:nvPr/>
            </p:nvSpPr>
            <p:spPr>
              <a:xfrm rot="1800000">
                <a:off x="3012629" y="1774269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843536CE-CA19-4417-888D-FFDA9CCD4659}"/>
                  </a:ext>
                </a:extLst>
              </p:cNvPr>
              <p:cNvSpPr/>
              <p:nvPr/>
            </p:nvSpPr>
            <p:spPr>
              <a:xfrm rot="1800000">
                <a:off x="3311080" y="1869519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C0EA998A-92FC-48CD-9AC5-0F25295B6FF2}"/>
                  </a:ext>
                </a:extLst>
              </p:cNvPr>
              <p:cNvSpPr/>
              <p:nvPr/>
            </p:nvSpPr>
            <p:spPr>
              <a:xfrm rot="1800000">
                <a:off x="3603180" y="19965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F7B444CA-90C9-4A4F-8826-3C591D4536AF}"/>
                  </a:ext>
                </a:extLst>
              </p:cNvPr>
              <p:cNvSpPr/>
              <p:nvPr/>
            </p:nvSpPr>
            <p:spPr>
              <a:xfrm rot="1800000">
                <a:off x="3882579" y="21235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2858FB0E-0212-471F-8ED2-B16C22378896}"/>
                  </a:ext>
                </a:extLst>
              </p:cNvPr>
              <p:cNvSpPr/>
              <p:nvPr/>
            </p:nvSpPr>
            <p:spPr>
              <a:xfrm rot="1800000">
                <a:off x="4149279" y="223147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07BBC720-99B6-4CFE-B3CE-D54403677240}"/>
                  </a:ext>
                </a:extLst>
              </p:cNvPr>
              <p:cNvSpPr/>
              <p:nvPr/>
            </p:nvSpPr>
            <p:spPr>
              <a:xfrm rot="1800000">
                <a:off x="4396929" y="23521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楕円 9">
              <a:extLst>
                <a:ext uri="{FF2B5EF4-FFF2-40B4-BE49-F238E27FC236}">
                  <a16:creationId xmlns:a16="http://schemas.microsoft.com/office/drawing/2014/main" id="{E298CA5F-566F-4126-A91E-FDE837349F23}"/>
                </a:ext>
              </a:extLst>
            </p:cNvPr>
            <p:cNvSpPr/>
            <p:nvPr/>
          </p:nvSpPr>
          <p:spPr>
            <a:xfrm>
              <a:off x="5456658" y="4043696"/>
              <a:ext cx="3264922" cy="1517204"/>
            </a:xfrm>
            <a:custGeom>
              <a:avLst/>
              <a:gdLst>
                <a:gd name="connsiteX0" fmla="*/ 0 w 4229747"/>
                <a:gd name="connsiteY0" fmla="*/ 1467003 h 2934005"/>
                <a:gd name="connsiteX1" fmla="*/ 2114874 w 4229747"/>
                <a:gd name="connsiteY1" fmla="*/ 0 h 2934005"/>
                <a:gd name="connsiteX2" fmla="*/ 4229748 w 4229747"/>
                <a:gd name="connsiteY2" fmla="*/ 1467003 h 2934005"/>
                <a:gd name="connsiteX3" fmla="*/ 2114874 w 4229747"/>
                <a:gd name="connsiteY3" fmla="*/ 2934006 h 2934005"/>
                <a:gd name="connsiteX4" fmla="*/ 0 w 4229747"/>
                <a:gd name="connsiteY4" fmla="*/ 1467003 h 2934005"/>
                <a:gd name="connsiteX0" fmla="*/ 0 w 4807718"/>
                <a:gd name="connsiteY0" fmla="*/ 1912039 h 2950032"/>
                <a:gd name="connsiteX1" fmla="*/ 2692844 w 4807718"/>
                <a:gd name="connsiteY1" fmla="*/ 5089 h 2950032"/>
                <a:gd name="connsiteX2" fmla="*/ 4807718 w 4807718"/>
                <a:gd name="connsiteY2" fmla="*/ 1472092 h 2950032"/>
                <a:gd name="connsiteX3" fmla="*/ 2692844 w 4807718"/>
                <a:gd name="connsiteY3" fmla="*/ 2939095 h 2950032"/>
                <a:gd name="connsiteX4" fmla="*/ 0 w 4807718"/>
                <a:gd name="connsiteY4" fmla="*/ 1912039 h 2950032"/>
                <a:gd name="connsiteX0" fmla="*/ 0 w 7680315"/>
                <a:gd name="connsiteY0" fmla="*/ 1909845 h 2944247"/>
                <a:gd name="connsiteX1" fmla="*/ 2692844 w 7680315"/>
                <a:gd name="connsiteY1" fmla="*/ 2895 h 2944247"/>
                <a:gd name="connsiteX2" fmla="*/ 7680315 w 7680315"/>
                <a:gd name="connsiteY2" fmla="*/ 1564789 h 2944247"/>
                <a:gd name="connsiteX3" fmla="*/ 2692844 w 7680315"/>
                <a:gd name="connsiteY3" fmla="*/ 2936901 h 2944247"/>
                <a:gd name="connsiteX4" fmla="*/ 0 w 7680315"/>
                <a:gd name="connsiteY4" fmla="*/ 1909845 h 2944247"/>
                <a:gd name="connsiteX0" fmla="*/ 0 w 7680315"/>
                <a:gd name="connsiteY0" fmla="*/ 1909845 h 2940829"/>
                <a:gd name="connsiteX1" fmla="*/ 2692844 w 7680315"/>
                <a:gd name="connsiteY1" fmla="*/ 2895 h 2940829"/>
                <a:gd name="connsiteX2" fmla="*/ 7680315 w 7680315"/>
                <a:gd name="connsiteY2" fmla="*/ 1564789 h 2940829"/>
                <a:gd name="connsiteX3" fmla="*/ 2692844 w 7680315"/>
                <a:gd name="connsiteY3" fmla="*/ 2936901 h 2940829"/>
                <a:gd name="connsiteX4" fmla="*/ 0 w 7680315"/>
                <a:gd name="connsiteY4" fmla="*/ 1909845 h 2940829"/>
                <a:gd name="connsiteX0" fmla="*/ 0 w 7680315"/>
                <a:gd name="connsiteY0" fmla="*/ 1909845 h 2940829"/>
                <a:gd name="connsiteX1" fmla="*/ 2692844 w 7680315"/>
                <a:gd name="connsiteY1" fmla="*/ 2895 h 2940829"/>
                <a:gd name="connsiteX2" fmla="*/ 7680315 w 7680315"/>
                <a:gd name="connsiteY2" fmla="*/ 1564789 h 2940829"/>
                <a:gd name="connsiteX3" fmla="*/ 2692844 w 7680315"/>
                <a:gd name="connsiteY3" fmla="*/ 2936901 h 2940829"/>
                <a:gd name="connsiteX4" fmla="*/ 0 w 7680315"/>
                <a:gd name="connsiteY4" fmla="*/ 1909845 h 2940829"/>
                <a:gd name="connsiteX0" fmla="*/ 0 w 7680315"/>
                <a:gd name="connsiteY0" fmla="*/ 1909845 h 2897861"/>
                <a:gd name="connsiteX1" fmla="*/ 2692844 w 7680315"/>
                <a:gd name="connsiteY1" fmla="*/ 2895 h 2897861"/>
                <a:gd name="connsiteX2" fmla="*/ 7680315 w 7680315"/>
                <a:gd name="connsiteY2" fmla="*/ 1564789 h 2897861"/>
                <a:gd name="connsiteX3" fmla="*/ 2692844 w 7680315"/>
                <a:gd name="connsiteY3" fmla="*/ 2893769 h 2897861"/>
                <a:gd name="connsiteX4" fmla="*/ 0 w 7680315"/>
                <a:gd name="connsiteY4" fmla="*/ 1909845 h 2897861"/>
                <a:gd name="connsiteX0" fmla="*/ 0 w 7680315"/>
                <a:gd name="connsiteY0" fmla="*/ 1909845 h 2909273"/>
                <a:gd name="connsiteX1" fmla="*/ 2692844 w 7680315"/>
                <a:gd name="connsiteY1" fmla="*/ 2895 h 2909273"/>
                <a:gd name="connsiteX2" fmla="*/ 7680315 w 7680315"/>
                <a:gd name="connsiteY2" fmla="*/ 1564789 h 2909273"/>
                <a:gd name="connsiteX3" fmla="*/ 2692844 w 7680315"/>
                <a:gd name="connsiteY3" fmla="*/ 2893769 h 2909273"/>
                <a:gd name="connsiteX4" fmla="*/ 0 w 7680315"/>
                <a:gd name="connsiteY4" fmla="*/ 1909845 h 2909273"/>
                <a:gd name="connsiteX0" fmla="*/ 0 w 7845755"/>
                <a:gd name="connsiteY0" fmla="*/ 1921652 h 2921080"/>
                <a:gd name="connsiteX1" fmla="*/ 2692844 w 7845755"/>
                <a:gd name="connsiteY1" fmla="*/ 14702 h 2921080"/>
                <a:gd name="connsiteX2" fmla="*/ 6288657 w 7845755"/>
                <a:gd name="connsiteY2" fmla="*/ 1066580 h 2921080"/>
                <a:gd name="connsiteX3" fmla="*/ 7680315 w 7845755"/>
                <a:gd name="connsiteY3" fmla="*/ 1576596 h 2921080"/>
                <a:gd name="connsiteX4" fmla="*/ 2692844 w 7845755"/>
                <a:gd name="connsiteY4" fmla="*/ 2905576 h 2921080"/>
                <a:gd name="connsiteX5" fmla="*/ 0 w 7845755"/>
                <a:gd name="connsiteY5" fmla="*/ 1921652 h 2921080"/>
                <a:gd name="connsiteX0" fmla="*/ 0 w 7845755"/>
                <a:gd name="connsiteY0" fmla="*/ 1908898 h 2908326"/>
                <a:gd name="connsiteX1" fmla="*/ 2692844 w 7845755"/>
                <a:gd name="connsiteY1" fmla="*/ 1948 h 2908326"/>
                <a:gd name="connsiteX2" fmla="*/ 6288657 w 7845755"/>
                <a:gd name="connsiteY2" fmla="*/ 1053826 h 2908326"/>
                <a:gd name="connsiteX3" fmla="*/ 7680315 w 7845755"/>
                <a:gd name="connsiteY3" fmla="*/ 1563842 h 2908326"/>
                <a:gd name="connsiteX4" fmla="*/ 2692844 w 7845755"/>
                <a:gd name="connsiteY4" fmla="*/ 2892822 h 2908326"/>
                <a:gd name="connsiteX5" fmla="*/ 0 w 7845755"/>
                <a:gd name="connsiteY5" fmla="*/ 1908898 h 2908326"/>
                <a:gd name="connsiteX0" fmla="*/ 0 w 7845755"/>
                <a:gd name="connsiteY0" fmla="*/ 1906959 h 2906387"/>
                <a:gd name="connsiteX1" fmla="*/ 2692844 w 7845755"/>
                <a:gd name="connsiteY1" fmla="*/ 9 h 2906387"/>
                <a:gd name="connsiteX2" fmla="*/ 6288657 w 7845755"/>
                <a:gd name="connsiteY2" fmla="*/ 1051887 h 2906387"/>
                <a:gd name="connsiteX3" fmla="*/ 7680315 w 7845755"/>
                <a:gd name="connsiteY3" fmla="*/ 1561903 h 2906387"/>
                <a:gd name="connsiteX4" fmla="*/ 2692844 w 7845755"/>
                <a:gd name="connsiteY4" fmla="*/ 2890883 h 2906387"/>
                <a:gd name="connsiteX5" fmla="*/ 0 w 7845755"/>
                <a:gd name="connsiteY5" fmla="*/ 1906959 h 2906387"/>
                <a:gd name="connsiteX0" fmla="*/ 0 w 7684504"/>
                <a:gd name="connsiteY0" fmla="*/ 1906959 h 2894975"/>
                <a:gd name="connsiteX1" fmla="*/ 2692844 w 7684504"/>
                <a:gd name="connsiteY1" fmla="*/ 9 h 2894975"/>
                <a:gd name="connsiteX2" fmla="*/ 6288657 w 7684504"/>
                <a:gd name="connsiteY2" fmla="*/ 1051887 h 2894975"/>
                <a:gd name="connsiteX3" fmla="*/ 7680315 w 7684504"/>
                <a:gd name="connsiteY3" fmla="*/ 1561903 h 2894975"/>
                <a:gd name="connsiteX4" fmla="*/ 6564702 w 7684504"/>
                <a:gd name="connsiteY4" fmla="*/ 2087057 h 2894975"/>
                <a:gd name="connsiteX5" fmla="*/ 2692844 w 7684504"/>
                <a:gd name="connsiteY5" fmla="*/ 2890883 h 2894975"/>
                <a:gd name="connsiteX6" fmla="*/ 0 w 7684504"/>
                <a:gd name="connsiteY6" fmla="*/ 1906959 h 2894975"/>
                <a:gd name="connsiteX0" fmla="*/ 0 w 7684504"/>
                <a:gd name="connsiteY0" fmla="*/ 1906959 h 2894975"/>
                <a:gd name="connsiteX1" fmla="*/ 2692844 w 7684504"/>
                <a:gd name="connsiteY1" fmla="*/ 9 h 2894975"/>
                <a:gd name="connsiteX2" fmla="*/ 6288657 w 7684504"/>
                <a:gd name="connsiteY2" fmla="*/ 1051887 h 2894975"/>
                <a:gd name="connsiteX3" fmla="*/ 7680315 w 7684504"/>
                <a:gd name="connsiteY3" fmla="*/ 1561903 h 2894975"/>
                <a:gd name="connsiteX4" fmla="*/ 6564702 w 7684504"/>
                <a:gd name="connsiteY4" fmla="*/ 2043925 h 2894975"/>
                <a:gd name="connsiteX5" fmla="*/ 2692844 w 7684504"/>
                <a:gd name="connsiteY5" fmla="*/ 2890883 h 2894975"/>
                <a:gd name="connsiteX6" fmla="*/ 0 w 7684504"/>
                <a:gd name="connsiteY6" fmla="*/ 1906959 h 2894975"/>
                <a:gd name="connsiteX0" fmla="*/ 0 w 7684504"/>
                <a:gd name="connsiteY0" fmla="*/ 1918490 h 2906506"/>
                <a:gd name="connsiteX1" fmla="*/ 2692844 w 7684504"/>
                <a:gd name="connsiteY1" fmla="*/ 11540 h 2906506"/>
                <a:gd name="connsiteX2" fmla="*/ 6288657 w 7684504"/>
                <a:gd name="connsiteY2" fmla="*/ 1141056 h 2906506"/>
                <a:gd name="connsiteX3" fmla="*/ 7680315 w 7684504"/>
                <a:gd name="connsiteY3" fmla="*/ 1573434 h 2906506"/>
                <a:gd name="connsiteX4" fmla="*/ 6564702 w 7684504"/>
                <a:gd name="connsiteY4" fmla="*/ 2055456 h 2906506"/>
                <a:gd name="connsiteX5" fmla="*/ 2692844 w 7684504"/>
                <a:gd name="connsiteY5" fmla="*/ 2902414 h 2906506"/>
                <a:gd name="connsiteX6" fmla="*/ 0 w 7684504"/>
                <a:gd name="connsiteY6" fmla="*/ 1918490 h 2906506"/>
                <a:gd name="connsiteX0" fmla="*/ 0 w 7565511"/>
                <a:gd name="connsiteY0" fmla="*/ 1918490 h 2906506"/>
                <a:gd name="connsiteX1" fmla="*/ 2692844 w 7565511"/>
                <a:gd name="connsiteY1" fmla="*/ 11540 h 2906506"/>
                <a:gd name="connsiteX2" fmla="*/ 6288657 w 7565511"/>
                <a:gd name="connsiteY2" fmla="*/ 1141056 h 2906506"/>
                <a:gd name="connsiteX3" fmla="*/ 7559545 w 7565511"/>
                <a:gd name="connsiteY3" fmla="*/ 1582060 h 2906506"/>
                <a:gd name="connsiteX4" fmla="*/ 6564702 w 7565511"/>
                <a:gd name="connsiteY4" fmla="*/ 2055456 h 2906506"/>
                <a:gd name="connsiteX5" fmla="*/ 2692844 w 7565511"/>
                <a:gd name="connsiteY5" fmla="*/ 2902414 h 2906506"/>
                <a:gd name="connsiteX6" fmla="*/ 0 w 7565511"/>
                <a:gd name="connsiteY6" fmla="*/ 1918490 h 2906506"/>
                <a:gd name="connsiteX0" fmla="*/ 0 w 7565329"/>
                <a:gd name="connsiteY0" fmla="*/ 1918490 h 2906506"/>
                <a:gd name="connsiteX1" fmla="*/ 2692844 w 7565329"/>
                <a:gd name="connsiteY1" fmla="*/ 11540 h 2906506"/>
                <a:gd name="connsiteX2" fmla="*/ 6288657 w 7565329"/>
                <a:gd name="connsiteY2" fmla="*/ 1141056 h 2906506"/>
                <a:gd name="connsiteX3" fmla="*/ 7559545 w 7565329"/>
                <a:gd name="connsiteY3" fmla="*/ 1582060 h 2906506"/>
                <a:gd name="connsiteX4" fmla="*/ 6564702 w 7565329"/>
                <a:gd name="connsiteY4" fmla="*/ 2055456 h 2906506"/>
                <a:gd name="connsiteX5" fmla="*/ 2692844 w 7565329"/>
                <a:gd name="connsiteY5" fmla="*/ 2902414 h 2906506"/>
                <a:gd name="connsiteX6" fmla="*/ 0 w 7565329"/>
                <a:gd name="connsiteY6" fmla="*/ 1918490 h 2906506"/>
                <a:gd name="connsiteX0" fmla="*/ 0 w 7753685"/>
                <a:gd name="connsiteY0" fmla="*/ 1918490 h 2906506"/>
                <a:gd name="connsiteX1" fmla="*/ 2692844 w 7753685"/>
                <a:gd name="connsiteY1" fmla="*/ 11540 h 2906506"/>
                <a:gd name="connsiteX2" fmla="*/ 6288657 w 7753685"/>
                <a:gd name="connsiteY2" fmla="*/ 1141056 h 2906506"/>
                <a:gd name="connsiteX3" fmla="*/ 7749326 w 7753685"/>
                <a:gd name="connsiteY3" fmla="*/ 1582060 h 2906506"/>
                <a:gd name="connsiteX4" fmla="*/ 6564702 w 7753685"/>
                <a:gd name="connsiteY4" fmla="*/ 2055456 h 2906506"/>
                <a:gd name="connsiteX5" fmla="*/ 2692844 w 7753685"/>
                <a:gd name="connsiteY5" fmla="*/ 2902414 h 2906506"/>
                <a:gd name="connsiteX6" fmla="*/ 0 w 7753685"/>
                <a:gd name="connsiteY6" fmla="*/ 1918490 h 2906506"/>
                <a:gd name="connsiteX0" fmla="*/ 0 w 7750833"/>
                <a:gd name="connsiteY0" fmla="*/ 1918490 h 2906506"/>
                <a:gd name="connsiteX1" fmla="*/ 2692844 w 7750833"/>
                <a:gd name="connsiteY1" fmla="*/ 11540 h 2906506"/>
                <a:gd name="connsiteX2" fmla="*/ 6288657 w 7750833"/>
                <a:gd name="connsiteY2" fmla="*/ 1141056 h 2906506"/>
                <a:gd name="connsiteX3" fmla="*/ 7749326 w 7750833"/>
                <a:gd name="connsiteY3" fmla="*/ 1582060 h 2906506"/>
                <a:gd name="connsiteX4" fmla="*/ 6564702 w 7750833"/>
                <a:gd name="connsiteY4" fmla="*/ 2055456 h 2906506"/>
                <a:gd name="connsiteX5" fmla="*/ 2692844 w 7750833"/>
                <a:gd name="connsiteY5" fmla="*/ 2902414 h 2906506"/>
                <a:gd name="connsiteX6" fmla="*/ 0 w 7750833"/>
                <a:gd name="connsiteY6" fmla="*/ 1918490 h 2906506"/>
                <a:gd name="connsiteX0" fmla="*/ 0 w 7749326"/>
                <a:gd name="connsiteY0" fmla="*/ 1918490 h 2906506"/>
                <a:gd name="connsiteX1" fmla="*/ 2692844 w 7749326"/>
                <a:gd name="connsiteY1" fmla="*/ 11540 h 2906506"/>
                <a:gd name="connsiteX2" fmla="*/ 6288657 w 7749326"/>
                <a:gd name="connsiteY2" fmla="*/ 1141056 h 2906506"/>
                <a:gd name="connsiteX3" fmla="*/ 7749326 w 7749326"/>
                <a:gd name="connsiteY3" fmla="*/ 1582060 h 2906506"/>
                <a:gd name="connsiteX4" fmla="*/ 6564702 w 7749326"/>
                <a:gd name="connsiteY4" fmla="*/ 2055456 h 2906506"/>
                <a:gd name="connsiteX5" fmla="*/ 2692844 w 7749326"/>
                <a:gd name="connsiteY5" fmla="*/ 2902414 h 2906506"/>
                <a:gd name="connsiteX6" fmla="*/ 0 w 7749326"/>
                <a:gd name="connsiteY6" fmla="*/ 1918490 h 2906506"/>
                <a:gd name="connsiteX0" fmla="*/ 0 w 7749326"/>
                <a:gd name="connsiteY0" fmla="*/ 1918490 h 2906506"/>
                <a:gd name="connsiteX1" fmla="*/ 2692844 w 7749326"/>
                <a:gd name="connsiteY1" fmla="*/ 11540 h 2906506"/>
                <a:gd name="connsiteX2" fmla="*/ 6288657 w 7749326"/>
                <a:gd name="connsiteY2" fmla="*/ 1141056 h 2906506"/>
                <a:gd name="connsiteX3" fmla="*/ 7749326 w 7749326"/>
                <a:gd name="connsiteY3" fmla="*/ 1582060 h 2906506"/>
                <a:gd name="connsiteX4" fmla="*/ 6564702 w 7749326"/>
                <a:gd name="connsiteY4" fmla="*/ 2055456 h 2906506"/>
                <a:gd name="connsiteX5" fmla="*/ 2692844 w 7749326"/>
                <a:gd name="connsiteY5" fmla="*/ 2902414 h 2906506"/>
                <a:gd name="connsiteX6" fmla="*/ 0 w 7749326"/>
                <a:gd name="connsiteY6" fmla="*/ 1918490 h 2906506"/>
                <a:gd name="connsiteX0" fmla="*/ 0 w 7801085"/>
                <a:gd name="connsiteY0" fmla="*/ 1918490 h 2906506"/>
                <a:gd name="connsiteX1" fmla="*/ 2692844 w 7801085"/>
                <a:gd name="connsiteY1" fmla="*/ 11540 h 2906506"/>
                <a:gd name="connsiteX2" fmla="*/ 6288657 w 7801085"/>
                <a:gd name="connsiteY2" fmla="*/ 1141056 h 2906506"/>
                <a:gd name="connsiteX3" fmla="*/ 7801085 w 7801085"/>
                <a:gd name="connsiteY3" fmla="*/ 1538928 h 2906506"/>
                <a:gd name="connsiteX4" fmla="*/ 6564702 w 7801085"/>
                <a:gd name="connsiteY4" fmla="*/ 2055456 h 2906506"/>
                <a:gd name="connsiteX5" fmla="*/ 2692844 w 7801085"/>
                <a:gd name="connsiteY5" fmla="*/ 2902414 h 2906506"/>
                <a:gd name="connsiteX6" fmla="*/ 0 w 7801085"/>
                <a:gd name="connsiteY6" fmla="*/ 1918490 h 2906506"/>
                <a:gd name="connsiteX0" fmla="*/ 0 w 7801085"/>
                <a:gd name="connsiteY0" fmla="*/ 1918490 h 2880776"/>
                <a:gd name="connsiteX1" fmla="*/ 2692844 w 7801085"/>
                <a:gd name="connsiteY1" fmla="*/ 11540 h 2880776"/>
                <a:gd name="connsiteX2" fmla="*/ 6288657 w 7801085"/>
                <a:gd name="connsiteY2" fmla="*/ 1141056 h 2880776"/>
                <a:gd name="connsiteX3" fmla="*/ 7801085 w 7801085"/>
                <a:gd name="connsiteY3" fmla="*/ 1538928 h 2880776"/>
                <a:gd name="connsiteX4" fmla="*/ 6564702 w 7801085"/>
                <a:gd name="connsiteY4" fmla="*/ 2055456 h 2880776"/>
                <a:gd name="connsiteX5" fmla="*/ 2692844 w 7801085"/>
                <a:gd name="connsiteY5" fmla="*/ 2876535 h 2880776"/>
                <a:gd name="connsiteX6" fmla="*/ 0 w 7801085"/>
                <a:gd name="connsiteY6" fmla="*/ 1918490 h 2880776"/>
                <a:gd name="connsiteX0" fmla="*/ 0 w 7801085"/>
                <a:gd name="connsiteY0" fmla="*/ 1918490 h 2880776"/>
                <a:gd name="connsiteX1" fmla="*/ 2692844 w 7801085"/>
                <a:gd name="connsiteY1" fmla="*/ 11540 h 2880776"/>
                <a:gd name="connsiteX2" fmla="*/ 6288657 w 7801085"/>
                <a:gd name="connsiteY2" fmla="*/ 1141056 h 2880776"/>
                <a:gd name="connsiteX3" fmla="*/ 7801085 w 7801085"/>
                <a:gd name="connsiteY3" fmla="*/ 1538928 h 2880776"/>
                <a:gd name="connsiteX4" fmla="*/ 6564702 w 7801085"/>
                <a:gd name="connsiteY4" fmla="*/ 2055456 h 2880776"/>
                <a:gd name="connsiteX5" fmla="*/ 2692844 w 7801085"/>
                <a:gd name="connsiteY5" fmla="*/ 2876535 h 2880776"/>
                <a:gd name="connsiteX6" fmla="*/ 0 w 7801085"/>
                <a:gd name="connsiteY6" fmla="*/ 1918490 h 2880776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564794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400892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400892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400892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07016 h 2860728"/>
                <a:gd name="connsiteX1" fmla="*/ 2692936 w 7801177"/>
                <a:gd name="connsiteY1" fmla="*/ 66 h 2860728"/>
                <a:gd name="connsiteX2" fmla="*/ 6288749 w 7801177"/>
                <a:gd name="connsiteY2" fmla="*/ 1129582 h 2860728"/>
                <a:gd name="connsiteX3" fmla="*/ 7801177 w 7801177"/>
                <a:gd name="connsiteY3" fmla="*/ 1527454 h 2860728"/>
                <a:gd name="connsiteX4" fmla="*/ 6400892 w 7801177"/>
                <a:gd name="connsiteY4" fmla="*/ 2043982 h 2860728"/>
                <a:gd name="connsiteX5" fmla="*/ 2615298 w 7801177"/>
                <a:gd name="connsiteY5" fmla="*/ 2856434 h 2860728"/>
                <a:gd name="connsiteX6" fmla="*/ 92 w 7801177"/>
                <a:gd name="connsiteY6" fmla="*/ 1907016 h 2860728"/>
                <a:gd name="connsiteX0" fmla="*/ 92 w 7801177"/>
                <a:gd name="connsiteY0" fmla="*/ 1913517 h 2867229"/>
                <a:gd name="connsiteX1" fmla="*/ 2692936 w 7801177"/>
                <a:gd name="connsiteY1" fmla="*/ 6567 h 2867229"/>
                <a:gd name="connsiteX2" fmla="*/ 6288749 w 7801177"/>
                <a:gd name="connsiteY2" fmla="*/ 1136083 h 2867229"/>
                <a:gd name="connsiteX3" fmla="*/ 7801177 w 7801177"/>
                <a:gd name="connsiteY3" fmla="*/ 1533955 h 2867229"/>
                <a:gd name="connsiteX4" fmla="*/ 6400892 w 7801177"/>
                <a:gd name="connsiteY4" fmla="*/ 2050483 h 2867229"/>
                <a:gd name="connsiteX5" fmla="*/ 2615298 w 7801177"/>
                <a:gd name="connsiteY5" fmla="*/ 2862935 h 2867229"/>
                <a:gd name="connsiteX6" fmla="*/ 92 w 7801177"/>
                <a:gd name="connsiteY6" fmla="*/ 1913517 h 286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1177" h="2867229">
                  <a:moveTo>
                    <a:pt x="92" y="1913517"/>
                  </a:moveTo>
                  <a:cubicBezTo>
                    <a:pt x="13032" y="1437456"/>
                    <a:pt x="1222132" y="101633"/>
                    <a:pt x="2692936" y="6567"/>
                  </a:cubicBezTo>
                  <a:cubicBezTo>
                    <a:pt x="4163740" y="-88499"/>
                    <a:pt x="5457504" y="875767"/>
                    <a:pt x="6288749" y="1136083"/>
                  </a:cubicBezTo>
                  <a:cubicBezTo>
                    <a:pt x="7119994" y="1396399"/>
                    <a:pt x="7660278" y="981866"/>
                    <a:pt x="7801177" y="1533955"/>
                  </a:cubicBezTo>
                  <a:cubicBezTo>
                    <a:pt x="7683284" y="2111924"/>
                    <a:pt x="7249390" y="1854866"/>
                    <a:pt x="6400892" y="2050483"/>
                  </a:cubicBezTo>
                  <a:cubicBezTo>
                    <a:pt x="5604152" y="2686048"/>
                    <a:pt x="3709415" y="2892951"/>
                    <a:pt x="2615298" y="2862935"/>
                  </a:cubicBezTo>
                  <a:cubicBezTo>
                    <a:pt x="1335246" y="2920444"/>
                    <a:pt x="-12848" y="2389578"/>
                    <a:pt x="92" y="1913517"/>
                  </a:cubicBezTo>
                  <a:close/>
                </a:path>
              </a:pathLst>
            </a:custGeom>
            <a:pattFill prst="shingle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9">
              <a:extLst>
                <a:ext uri="{FF2B5EF4-FFF2-40B4-BE49-F238E27FC236}">
                  <a16:creationId xmlns:a16="http://schemas.microsoft.com/office/drawing/2014/main" id="{A76EBB55-0F39-49A6-8A82-82EE1D31D2D3}"/>
                </a:ext>
              </a:extLst>
            </p:cNvPr>
            <p:cNvSpPr/>
            <p:nvPr/>
          </p:nvSpPr>
          <p:spPr>
            <a:xfrm>
              <a:off x="5456658" y="4043696"/>
              <a:ext cx="3264922" cy="1517204"/>
            </a:xfrm>
            <a:custGeom>
              <a:avLst/>
              <a:gdLst>
                <a:gd name="connsiteX0" fmla="*/ 0 w 4229747"/>
                <a:gd name="connsiteY0" fmla="*/ 1467003 h 2934005"/>
                <a:gd name="connsiteX1" fmla="*/ 2114874 w 4229747"/>
                <a:gd name="connsiteY1" fmla="*/ 0 h 2934005"/>
                <a:gd name="connsiteX2" fmla="*/ 4229748 w 4229747"/>
                <a:gd name="connsiteY2" fmla="*/ 1467003 h 2934005"/>
                <a:gd name="connsiteX3" fmla="*/ 2114874 w 4229747"/>
                <a:gd name="connsiteY3" fmla="*/ 2934006 h 2934005"/>
                <a:gd name="connsiteX4" fmla="*/ 0 w 4229747"/>
                <a:gd name="connsiteY4" fmla="*/ 1467003 h 2934005"/>
                <a:gd name="connsiteX0" fmla="*/ 0 w 4807718"/>
                <a:gd name="connsiteY0" fmla="*/ 1912039 h 2950032"/>
                <a:gd name="connsiteX1" fmla="*/ 2692844 w 4807718"/>
                <a:gd name="connsiteY1" fmla="*/ 5089 h 2950032"/>
                <a:gd name="connsiteX2" fmla="*/ 4807718 w 4807718"/>
                <a:gd name="connsiteY2" fmla="*/ 1472092 h 2950032"/>
                <a:gd name="connsiteX3" fmla="*/ 2692844 w 4807718"/>
                <a:gd name="connsiteY3" fmla="*/ 2939095 h 2950032"/>
                <a:gd name="connsiteX4" fmla="*/ 0 w 4807718"/>
                <a:gd name="connsiteY4" fmla="*/ 1912039 h 2950032"/>
                <a:gd name="connsiteX0" fmla="*/ 0 w 7680315"/>
                <a:gd name="connsiteY0" fmla="*/ 1909845 h 2944247"/>
                <a:gd name="connsiteX1" fmla="*/ 2692844 w 7680315"/>
                <a:gd name="connsiteY1" fmla="*/ 2895 h 2944247"/>
                <a:gd name="connsiteX2" fmla="*/ 7680315 w 7680315"/>
                <a:gd name="connsiteY2" fmla="*/ 1564789 h 2944247"/>
                <a:gd name="connsiteX3" fmla="*/ 2692844 w 7680315"/>
                <a:gd name="connsiteY3" fmla="*/ 2936901 h 2944247"/>
                <a:gd name="connsiteX4" fmla="*/ 0 w 7680315"/>
                <a:gd name="connsiteY4" fmla="*/ 1909845 h 2944247"/>
                <a:gd name="connsiteX0" fmla="*/ 0 w 7680315"/>
                <a:gd name="connsiteY0" fmla="*/ 1909845 h 2940829"/>
                <a:gd name="connsiteX1" fmla="*/ 2692844 w 7680315"/>
                <a:gd name="connsiteY1" fmla="*/ 2895 h 2940829"/>
                <a:gd name="connsiteX2" fmla="*/ 7680315 w 7680315"/>
                <a:gd name="connsiteY2" fmla="*/ 1564789 h 2940829"/>
                <a:gd name="connsiteX3" fmla="*/ 2692844 w 7680315"/>
                <a:gd name="connsiteY3" fmla="*/ 2936901 h 2940829"/>
                <a:gd name="connsiteX4" fmla="*/ 0 w 7680315"/>
                <a:gd name="connsiteY4" fmla="*/ 1909845 h 2940829"/>
                <a:gd name="connsiteX0" fmla="*/ 0 w 7680315"/>
                <a:gd name="connsiteY0" fmla="*/ 1909845 h 2940829"/>
                <a:gd name="connsiteX1" fmla="*/ 2692844 w 7680315"/>
                <a:gd name="connsiteY1" fmla="*/ 2895 h 2940829"/>
                <a:gd name="connsiteX2" fmla="*/ 7680315 w 7680315"/>
                <a:gd name="connsiteY2" fmla="*/ 1564789 h 2940829"/>
                <a:gd name="connsiteX3" fmla="*/ 2692844 w 7680315"/>
                <a:gd name="connsiteY3" fmla="*/ 2936901 h 2940829"/>
                <a:gd name="connsiteX4" fmla="*/ 0 w 7680315"/>
                <a:gd name="connsiteY4" fmla="*/ 1909845 h 2940829"/>
                <a:gd name="connsiteX0" fmla="*/ 0 w 7680315"/>
                <a:gd name="connsiteY0" fmla="*/ 1909845 h 2897861"/>
                <a:gd name="connsiteX1" fmla="*/ 2692844 w 7680315"/>
                <a:gd name="connsiteY1" fmla="*/ 2895 h 2897861"/>
                <a:gd name="connsiteX2" fmla="*/ 7680315 w 7680315"/>
                <a:gd name="connsiteY2" fmla="*/ 1564789 h 2897861"/>
                <a:gd name="connsiteX3" fmla="*/ 2692844 w 7680315"/>
                <a:gd name="connsiteY3" fmla="*/ 2893769 h 2897861"/>
                <a:gd name="connsiteX4" fmla="*/ 0 w 7680315"/>
                <a:gd name="connsiteY4" fmla="*/ 1909845 h 2897861"/>
                <a:gd name="connsiteX0" fmla="*/ 0 w 7680315"/>
                <a:gd name="connsiteY0" fmla="*/ 1909845 h 2909273"/>
                <a:gd name="connsiteX1" fmla="*/ 2692844 w 7680315"/>
                <a:gd name="connsiteY1" fmla="*/ 2895 h 2909273"/>
                <a:gd name="connsiteX2" fmla="*/ 7680315 w 7680315"/>
                <a:gd name="connsiteY2" fmla="*/ 1564789 h 2909273"/>
                <a:gd name="connsiteX3" fmla="*/ 2692844 w 7680315"/>
                <a:gd name="connsiteY3" fmla="*/ 2893769 h 2909273"/>
                <a:gd name="connsiteX4" fmla="*/ 0 w 7680315"/>
                <a:gd name="connsiteY4" fmla="*/ 1909845 h 2909273"/>
                <a:gd name="connsiteX0" fmla="*/ 0 w 7845755"/>
                <a:gd name="connsiteY0" fmla="*/ 1921652 h 2921080"/>
                <a:gd name="connsiteX1" fmla="*/ 2692844 w 7845755"/>
                <a:gd name="connsiteY1" fmla="*/ 14702 h 2921080"/>
                <a:gd name="connsiteX2" fmla="*/ 6288657 w 7845755"/>
                <a:gd name="connsiteY2" fmla="*/ 1066580 h 2921080"/>
                <a:gd name="connsiteX3" fmla="*/ 7680315 w 7845755"/>
                <a:gd name="connsiteY3" fmla="*/ 1576596 h 2921080"/>
                <a:gd name="connsiteX4" fmla="*/ 2692844 w 7845755"/>
                <a:gd name="connsiteY4" fmla="*/ 2905576 h 2921080"/>
                <a:gd name="connsiteX5" fmla="*/ 0 w 7845755"/>
                <a:gd name="connsiteY5" fmla="*/ 1921652 h 2921080"/>
                <a:gd name="connsiteX0" fmla="*/ 0 w 7845755"/>
                <a:gd name="connsiteY0" fmla="*/ 1908898 h 2908326"/>
                <a:gd name="connsiteX1" fmla="*/ 2692844 w 7845755"/>
                <a:gd name="connsiteY1" fmla="*/ 1948 h 2908326"/>
                <a:gd name="connsiteX2" fmla="*/ 6288657 w 7845755"/>
                <a:gd name="connsiteY2" fmla="*/ 1053826 h 2908326"/>
                <a:gd name="connsiteX3" fmla="*/ 7680315 w 7845755"/>
                <a:gd name="connsiteY3" fmla="*/ 1563842 h 2908326"/>
                <a:gd name="connsiteX4" fmla="*/ 2692844 w 7845755"/>
                <a:gd name="connsiteY4" fmla="*/ 2892822 h 2908326"/>
                <a:gd name="connsiteX5" fmla="*/ 0 w 7845755"/>
                <a:gd name="connsiteY5" fmla="*/ 1908898 h 2908326"/>
                <a:gd name="connsiteX0" fmla="*/ 0 w 7845755"/>
                <a:gd name="connsiteY0" fmla="*/ 1906959 h 2906387"/>
                <a:gd name="connsiteX1" fmla="*/ 2692844 w 7845755"/>
                <a:gd name="connsiteY1" fmla="*/ 9 h 2906387"/>
                <a:gd name="connsiteX2" fmla="*/ 6288657 w 7845755"/>
                <a:gd name="connsiteY2" fmla="*/ 1051887 h 2906387"/>
                <a:gd name="connsiteX3" fmla="*/ 7680315 w 7845755"/>
                <a:gd name="connsiteY3" fmla="*/ 1561903 h 2906387"/>
                <a:gd name="connsiteX4" fmla="*/ 2692844 w 7845755"/>
                <a:gd name="connsiteY4" fmla="*/ 2890883 h 2906387"/>
                <a:gd name="connsiteX5" fmla="*/ 0 w 7845755"/>
                <a:gd name="connsiteY5" fmla="*/ 1906959 h 2906387"/>
                <a:gd name="connsiteX0" fmla="*/ 0 w 7684504"/>
                <a:gd name="connsiteY0" fmla="*/ 1906959 h 2894975"/>
                <a:gd name="connsiteX1" fmla="*/ 2692844 w 7684504"/>
                <a:gd name="connsiteY1" fmla="*/ 9 h 2894975"/>
                <a:gd name="connsiteX2" fmla="*/ 6288657 w 7684504"/>
                <a:gd name="connsiteY2" fmla="*/ 1051887 h 2894975"/>
                <a:gd name="connsiteX3" fmla="*/ 7680315 w 7684504"/>
                <a:gd name="connsiteY3" fmla="*/ 1561903 h 2894975"/>
                <a:gd name="connsiteX4" fmla="*/ 6564702 w 7684504"/>
                <a:gd name="connsiteY4" fmla="*/ 2087057 h 2894975"/>
                <a:gd name="connsiteX5" fmla="*/ 2692844 w 7684504"/>
                <a:gd name="connsiteY5" fmla="*/ 2890883 h 2894975"/>
                <a:gd name="connsiteX6" fmla="*/ 0 w 7684504"/>
                <a:gd name="connsiteY6" fmla="*/ 1906959 h 2894975"/>
                <a:gd name="connsiteX0" fmla="*/ 0 w 7684504"/>
                <a:gd name="connsiteY0" fmla="*/ 1906959 h 2894975"/>
                <a:gd name="connsiteX1" fmla="*/ 2692844 w 7684504"/>
                <a:gd name="connsiteY1" fmla="*/ 9 h 2894975"/>
                <a:gd name="connsiteX2" fmla="*/ 6288657 w 7684504"/>
                <a:gd name="connsiteY2" fmla="*/ 1051887 h 2894975"/>
                <a:gd name="connsiteX3" fmla="*/ 7680315 w 7684504"/>
                <a:gd name="connsiteY3" fmla="*/ 1561903 h 2894975"/>
                <a:gd name="connsiteX4" fmla="*/ 6564702 w 7684504"/>
                <a:gd name="connsiteY4" fmla="*/ 2043925 h 2894975"/>
                <a:gd name="connsiteX5" fmla="*/ 2692844 w 7684504"/>
                <a:gd name="connsiteY5" fmla="*/ 2890883 h 2894975"/>
                <a:gd name="connsiteX6" fmla="*/ 0 w 7684504"/>
                <a:gd name="connsiteY6" fmla="*/ 1906959 h 2894975"/>
                <a:gd name="connsiteX0" fmla="*/ 0 w 7684504"/>
                <a:gd name="connsiteY0" fmla="*/ 1918490 h 2906506"/>
                <a:gd name="connsiteX1" fmla="*/ 2692844 w 7684504"/>
                <a:gd name="connsiteY1" fmla="*/ 11540 h 2906506"/>
                <a:gd name="connsiteX2" fmla="*/ 6288657 w 7684504"/>
                <a:gd name="connsiteY2" fmla="*/ 1141056 h 2906506"/>
                <a:gd name="connsiteX3" fmla="*/ 7680315 w 7684504"/>
                <a:gd name="connsiteY3" fmla="*/ 1573434 h 2906506"/>
                <a:gd name="connsiteX4" fmla="*/ 6564702 w 7684504"/>
                <a:gd name="connsiteY4" fmla="*/ 2055456 h 2906506"/>
                <a:gd name="connsiteX5" fmla="*/ 2692844 w 7684504"/>
                <a:gd name="connsiteY5" fmla="*/ 2902414 h 2906506"/>
                <a:gd name="connsiteX6" fmla="*/ 0 w 7684504"/>
                <a:gd name="connsiteY6" fmla="*/ 1918490 h 2906506"/>
                <a:gd name="connsiteX0" fmla="*/ 0 w 7565511"/>
                <a:gd name="connsiteY0" fmla="*/ 1918490 h 2906506"/>
                <a:gd name="connsiteX1" fmla="*/ 2692844 w 7565511"/>
                <a:gd name="connsiteY1" fmla="*/ 11540 h 2906506"/>
                <a:gd name="connsiteX2" fmla="*/ 6288657 w 7565511"/>
                <a:gd name="connsiteY2" fmla="*/ 1141056 h 2906506"/>
                <a:gd name="connsiteX3" fmla="*/ 7559545 w 7565511"/>
                <a:gd name="connsiteY3" fmla="*/ 1582060 h 2906506"/>
                <a:gd name="connsiteX4" fmla="*/ 6564702 w 7565511"/>
                <a:gd name="connsiteY4" fmla="*/ 2055456 h 2906506"/>
                <a:gd name="connsiteX5" fmla="*/ 2692844 w 7565511"/>
                <a:gd name="connsiteY5" fmla="*/ 2902414 h 2906506"/>
                <a:gd name="connsiteX6" fmla="*/ 0 w 7565511"/>
                <a:gd name="connsiteY6" fmla="*/ 1918490 h 2906506"/>
                <a:gd name="connsiteX0" fmla="*/ 0 w 7565329"/>
                <a:gd name="connsiteY0" fmla="*/ 1918490 h 2906506"/>
                <a:gd name="connsiteX1" fmla="*/ 2692844 w 7565329"/>
                <a:gd name="connsiteY1" fmla="*/ 11540 h 2906506"/>
                <a:gd name="connsiteX2" fmla="*/ 6288657 w 7565329"/>
                <a:gd name="connsiteY2" fmla="*/ 1141056 h 2906506"/>
                <a:gd name="connsiteX3" fmla="*/ 7559545 w 7565329"/>
                <a:gd name="connsiteY3" fmla="*/ 1582060 h 2906506"/>
                <a:gd name="connsiteX4" fmla="*/ 6564702 w 7565329"/>
                <a:gd name="connsiteY4" fmla="*/ 2055456 h 2906506"/>
                <a:gd name="connsiteX5" fmla="*/ 2692844 w 7565329"/>
                <a:gd name="connsiteY5" fmla="*/ 2902414 h 2906506"/>
                <a:gd name="connsiteX6" fmla="*/ 0 w 7565329"/>
                <a:gd name="connsiteY6" fmla="*/ 1918490 h 2906506"/>
                <a:gd name="connsiteX0" fmla="*/ 0 w 7753685"/>
                <a:gd name="connsiteY0" fmla="*/ 1918490 h 2906506"/>
                <a:gd name="connsiteX1" fmla="*/ 2692844 w 7753685"/>
                <a:gd name="connsiteY1" fmla="*/ 11540 h 2906506"/>
                <a:gd name="connsiteX2" fmla="*/ 6288657 w 7753685"/>
                <a:gd name="connsiteY2" fmla="*/ 1141056 h 2906506"/>
                <a:gd name="connsiteX3" fmla="*/ 7749326 w 7753685"/>
                <a:gd name="connsiteY3" fmla="*/ 1582060 h 2906506"/>
                <a:gd name="connsiteX4" fmla="*/ 6564702 w 7753685"/>
                <a:gd name="connsiteY4" fmla="*/ 2055456 h 2906506"/>
                <a:gd name="connsiteX5" fmla="*/ 2692844 w 7753685"/>
                <a:gd name="connsiteY5" fmla="*/ 2902414 h 2906506"/>
                <a:gd name="connsiteX6" fmla="*/ 0 w 7753685"/>
                <a:gd name="connsiteY6" fmla="*/ 1918490 h 2906506"/>
                <a:gd name="connsiteX0" fmla="*/ 0 w 7750833"/>
                <a:gd name="connsiteY0" fmla="*/ 1918490 h 2906506"/>
                <a:gd name="connsiteX1" fmla="*/ 2692844 w 7750833"/>
                <a:gd name="connsiteY1" fmla="*/ 11540 h 2906506"/>
                <a:gd name="connsiteX2" fmla="*/ 6288657 w 7750833"/>
                <a:gd name="connsiteY2" fmla="*/ 1141056 h 2906506"/>
                <a:gd name="connsiteX3" fmla="*/ 7749326 w 7750833"/>
                <a:gd name="connsiteY3" fmla="*/ 1582060 h 2906506"/>
                <a:gd name="connsiteX4" fmla="*/ 6564702 w 7750833"/>
                <a:gd name="connsiteY4" fmla="*/ 2055456 h 2906506"/>
                <a:gd name="connsiteX5" fmla="*/ 2692844 w 7750833"/>
                <a:gd name="connsiteY5" fmla="*/ 2902414 h 2906506"/>
                <a:gd name="connsiteX6" fmla="*/ 0 w 7750833"/>
                <a:gd name="connsiteY6" fmla="*/ 1918490 h 2906506"/>
                <a:gd name="connsiteX0" fmla="*/ 0 w 7749326"/>
                <a:gd name="connsiteY0" fmla="*/ 1918490 h 2906506"/>
                <a:gd name="connsiteX1" fmla="*/ 2692844 w 7749326"/>
                <a:gd name="connsiteY1" fmla="*/ 11540 h 2906506"/>
                <a:gd name="connsiteX2" fmla="*/ 6288657 w 7749326"/>
                <a:gd name="connsiteY2" fmla="*/ 1141056 h 2906506"/>
                <a:gd name="connsiteX3" fmla="*/ 7749326 w 7749326"/>
                <a:gd name="connsiteY3" fmla="*/ 1582060 h 2906506"/>
                <a:gd name="connsiteX4" fmla="*/ 6564702 w 7749326"/>
                <a:gd name="connsiteY4" fmla="*/ 2055456 h 2906506"/>
                <a:gd name="connsiteX5" fmla="*/ 2692844 w 7749326"/>
                <a:gd name="connsiteY5" fmla="*/ 2902414 h 2906506"/>
                <a:gd name="connsiteX6" fmla="*/ 0 w 7749326"/>
                <a:gd name="connsiteY6" fmla="*/ 1918490 h 2906506"/>
                <a:gd name="connsiteX0" fmla="*/ 0 w 7749326"/>
                <a:gd name="connsiteY0" fmla="*/ 1918490 h 2906506"/>
                <a:gd name="connsiteX1" fmla="*/ 2692844 w 7749326"/>
                <a:gd name="connsiteY1" fmla="*/ 11540 h 2906506"/>
                <a:gd name="connsiteX2" fmla="*/ 6288657 w 7749326"/>
                <a:gd name="connsiteY2" fmla="*/ 1141056 h 2906506"/>
                <a:gd name="connsiteX3" fmla="*/ 7749326 w 7749326"/>
                <a:gd name="connsiteY3" fmla="*/ 1582060 h 2906506"/>
                <a:gd name="connsiteX4" fmla="*/ 6564702 w 7749326"/>
                <a:gd name="connsiteY4" fmla="*/ 2055456 h 2906506"/>
                <a:gd name="connsiteX5" fmla="*/ 2692844 w 7749326"/>
                <a:gd name="connsiteY5" fmla="*/ 2902414 h 2906506"/>
                <a:gd name="connsiteX6" fmla="*/ 0 w 7749326"/>
                <a:gd name="connsiteY6" fmla="*/ 1918490 h 2906506"/>
                <a:gd name="connsiteX0" fmla="*/ 0 w 7801085"/>
                <a:gd name="connsiteY0" fmla="*/ 1918490 h 2906506"/>
                <a:gd name="connsiteX1" fmla="*/ 2692844 w 7801085"/>
                <a:gd name="connsiteY1" fmla="*/ 11540 h 2906506"/>
                <a:gd name="connsiteX2" fmla="*/ 6288657 w 7801085"/>
                <a:gd name="connsiteY2" fmla="*/ 1141056 h 2906506"/>
                <a:gd name="connsiteX3" fmla="*/ 7801085 w 7801085"/>
                <a:gd name="connsiteY3" fmla="*/ 1538928 h 2906506"/>
                <a:gd name="connsiteX4" fmla="*/ 6564702 w 7801085"/>
                <a:gd name="connsiteY4" fmla="*/ 2055456 h 2906506"/>
                <a:gd name="connsiteX5" fmla="*/ 2692844 w 7801085"/>
                <a:gd name="connsiteY5" fmla="*/ 2902414 h 2906506"/>
                <a:gd name="connsiteX6" fmla="*/ 0 w 7801085"/>
                <a:gd name="connsiteY6" fmla="*/ 1918490 h 2906506"/>
                <a:gd name="connsiteX0" fmla="*/ 0 w 7801085"/>
                <a:gd name="connsiteY0" fmla="*/ 1918490 h 2880776"/>
                <a:gd name="connsiteX1" fmla="*/ 2692844 w 7801085"/>
                <a:gd name="connsiteY1" fmla="*/ 11540 h 2880776"/>
                <a:gd name="connsiteX2" fmla="*/ 6288657 w 7801085"/>
                <a:gd name="connsiteY2" fmla="*/ 1141056 h 2880776"/>
                <a:gd name="connsiteX3" fmla="*/ 7801085 w 7801085"/>
                <a:gd name="connsiteY3" fmla="*/ 1538928 h 2880776"/>
                <a:gd name="connsiteX4" fmla="*/ 6564702 w 7801085"/>
                <a:gd name="connsiteY4" fmla="*/ 2055456 h 2880776"/>
                <a:gd name="connsiteX5" fmla="*/ 2692844 w 7801085"/>
                <a:gd name="connsiteY5" fmla="*/ 2876535 h 2880776"/>
                <a:gd name="connsiteX6" fmla="*/ 0 w 7801085"/>
                <a:gd name="connsiteY6" fmla="*/ 1918490 h 2880776"/>
                <a:gd name="connsiteX0" fmla="*/ 0 w 7801085"/>
                <a:gd name="connsiteY0" fmla="*/ 1918490 h 2880776"/>
                <a:gd name="connsiteX1" fmla="*/ 2692844 w 7801085"/>
                <a:gd name="connsiteY1" fmla="*/ 11540 h 2880776"/>
                <a:gd name="connsiteX2" fmla="*/ 6288657 w 7801085"/>
                <a:gd name="connsiteY2" fmla="*/ 1141056 h 2880776"/>
                <a:gd name="connsiteX3" fmla="*/ 7801085 w 7801085"/>
                <a:gd name="connsiteY3" fmla="*/ 1538928 h 2880776"/>
                <a:gd name="connsiteX4" fmla="*/ 6564702 w 7801085"/>
                <a:gd name="connsiteY4" fmla="*/ 2055456 h 2880776"/>
                <a:gd name="connsiteX5" fmla="*/ 2692844 w 7801085"/>
                <a:gd name="connsiteY5" fmla="*/ 2876535 h 2880776"/>
                <a:gd name="connsiteX6" fmla="*/ 0 w 7801085"/>
                <a:gd name="connsiteY6" fmla="*/ 1918490 h 2880776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564794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400892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400892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400892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07016 h 2860728"/>
                <a:gd name="connsiteX1" fmla="*/ 2692936 w 7801177"/>
                <a:gd name="connsiteY1" fmla="*/ 66 h 2860728"/>
                <a:gd name="connsiteX2" fmla="*/ 6288749 w 7801177"/>
                <a:gd name="connsiteY2" fmla="*/ 1129582 h 2860728"/>
                <a:gd name="connsiteX3" fmla="*/ 7801177 w 7801177"/>
                <a:gd name="connsiteY3" fmla="*/ 1527454 h 2860728"/>
                <a:gd name="connsiteX4" fmla="*/ 6400892 w 7801177"/>
                <a:gd name="connsiteY4" fmla="*/ 2043982 h 2860728"/>
                <a:gd name="connsiteX5" fmla="*/ 2615298 w 7801177"/>
                <a:gd name="connsiteY5" fmla="*/ 2856434 h 2860728"/>
                <a:gd name="connsiteX6" fmla="*/ 92 w 7801177"/>
                <a:gd name="connsiteY6" fmla="*/ 1907016 h 2860728"/>
                <a:gd name="connsiteX0" fmla="*/ 92 w 7801177"/>
                <a:gd name="connsiteY0" fmla="*/ 1913517 h 2867229"/>
                <a:gd name="connsiteX1" fmla="*/ 2692936 w 7801177"/>
                <a:gd name="connsiteY1" fmla="*/ 6567 h 2867229"/>
                <a:gd name="connsiteX2" fmla="*/ 6288749 w 7801177"/>
                <a:gd name="connsiteY2" fmla="*/ 1136083 h 2867229"/>
                <a:gd name="connsiteX3" fmla="*/ 7801177 w 7801177"/>
                <a:gd name="connsiteY3" fmla="*/ 1533955 h 2867229"/>
                <a:gd name="connsiteX4" fmla="*/ 6400892 w 7801177"/>
                <a:gd name="connsiteY4" fmla="*/ 2050483 h 2867229"/>
                <a:gd name="connsiteX5" fmla="*/ 2615298 w 7801177"/>
                <a:gd name="connsiteY5" fmla="*/ 2862935 h 2867229"/>
                <a:gd name="connsiteX6" fmla="*/ 92 w 7801177"/>
                <a:gd name="connsiteY6" fmla="*/ 1913517 h 286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1177" h="2867229">
                  <a:moveTo>
                    <a:pt x="92" y="1913517"/>
                  </a:moveTo>
                  <a:cubicBezTo>
                    <a:pt x="13032" y="1437456"/>
                    <a:pt x="1222132" y="101633"/>
                    <a:pt x="2692936" y="6567"/>
                  </a:cubicBezTo>
                  <a:cubicBezTo>
                    <a:pt x="4163740" y="-88499"/>
                    <a:pt x="5457504" y="875767"/>
                    <a:pt x="6288749" y="1136083"/>
                  </a:cubicBezTo>
                  <a:cubicBezTo>
                    <a:pt x="7119994" y="1396399"/>
                    <a:pt x="7660278" y="981866"/>
                    <a:pt x="7801177" y="1533955"/>
                  </a:cubicBezTo>
                  <a:cubicBezTo>
                    <a:pt x="7683284" y="2111924"/>
                    <a:pt x="7249390" y="1854866"/>
                    <a:pt x="6400892" y="2050483"/>
                  </a:cubicBezTo>
                  <a:cubicBezTo>
                    <a:pt x="5604152" y="2686048"/>
                    <a:pt x="3709415" y="2892951"/>
                    <a:pt x="2615298" y="2862935"/>
                  </a:cubicBezTo>
                  <a:cubicBezTo>
                    <a:pt x="1335246" y="2920444"/>
                    <a:pt x="-12848" y="2389578"/>
                    <a:pt x="92" y="1913517"/>
                  </a:cubicBezTo>
                  <a:close/>
                </a:path>
              </a:pathLst>
            </a:custGeom>
            <a:gradFill>
              <a:gsLst>
                <a:gs pos="80000">
                  <a:schemeClr val="bg1">
                    <a:alpha val="80000"/>
                  </a:schemeClr>
                </a:gs>
                <a:gs pos="46000">
                  <a:schemeClr val="bg1">
                    <a:alpha val="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012C0B40-87CC-48B9-B8FE-7C9AD0BE3525}"/>
                </a:ext>
              </a:extLst>
            </p:cNvPr>
            <p:cNvSpPr/>
            <p:nvPr/>
          </p:nvSpPr>
          <p:spPr>
            <a:xfrm>
              <a:off x="5699700" y="4613983"/>
              <a:ext cx="266721" cy="26754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48BD561C-0967-4467-8AFE-62B7AF36AE81}"/>
                </a:ext>
              </a:extLst>
            </p:cNvPr>
            <p:cNvSpPr/>
            <p:nvPr/>
          </p:nvSpPr>
          <p:spPr>
            <a:xfrm>
              <a:off x="5740025" y="4655550"/>
              <a:ext cx="185072" cy="18564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EBEEE7DD-30F7-4F72-BCBE-BC69AB1AF943}"/>
                </a:ext>
              </a:extLst>
            </p:cNvPr>
            <p:cNvGrpSpPr/>
            <p:nvPr/>
          </p:nvGrpSpPr>
          <p:grpSpPr>
            <a:xfrm>
              <a:off x="5430395" y="4973516"/>
              <a:ext cx="290081" cy="234772"/>
              <a:chOff x="247161" y="4143465"/>
              <a:chExt cx="997649" cy="492648"/>
            </a:xfrm>
            <a:solidFill>
              <a:srgbClr val="FFB9B9"/>
            </a:solidFill>
          </p:grpSpPr>
          <p:sp>
            <p:nvSpPr>
              <p:cNvPr id="25" name="楕円 14">
                <a:extLst>
                  <a:ext uri="{FF2B5EF4-FFF2-40B4-BE49-F238E27FC236}">
                    <a16:creationId xmlns:a16="http://schemas.microsoft.com/office/drawing/2014/main" id="{D2BFE552-CA50-4BED-A905-30A3B40863B9}"/>
                  </a:ext>
                </a:extLst>
              </p:cNvPr>
              <p:cNvSpPr/>
              <p:nvPr/>
            </p:nvSpPr>
            <p:spPr>
              <a:xfrm>
                <a:off x="247161" y="4143465"/>
                <a:ext cx="997649" cy="240061"/>
              </a:xfrm>
              <a:custGeom>
                <a:avLst/>
                <a:gdLst>
                  <a:gd name="connsiteX0" fmla="*/ 0 w 535686"/>
                  <a:gd name="connsiteY0" fmla="*/ 148401 h 296802"/>
                  <a:gd name="connsiteX1" fmla="*/ 267843 w 535686"/>
                  <a:gd name="connsiteY1" fmla="*/ 0 h 296802"/>
                  <a:gd name="connsiteX2" fmla="*/ 535686 w 535686"/>
                  <a:gd name="connsiteY2" fmla="*/ 148401 h 296802"/>
                  <a:gd name="connsiteX3" fmla="*/ 267843 w 535686"/>
                  <a:gd name="connsiteY3" fmla="*/ 296802 h 296802"/>
                  <a:gd name="connsiteX4" fmla="*/ 0 w 535686"/>
                  <a:gd name="connsiteY4" fmla="*/ 148401 h 296802"/>
                  <a:gd name="connsiteX0" fmla="*/ 0 w 1030986"/>
                  <a:gd name="connsiteY0" fmla="*/ 149749 h 303771"/>
                  <a:gd name="connsiteX1" fmla="*/ 267843 w 1030986"/>
                  <a:gd name="connsiteY1" fmla="*/ 1348 h 303771"/>
                  <a:gd name="connsiteX2" fmla="*/ 1030986 w 1030986"/>
                  <a:gd name="connsiteY2" fmla="*/ 225949 h 303771"/>
                  <a:gd name="connsiteX3" fmla="*/ 267843 w 1030986"/>
                  <a:gd name="connsiteY3" fmla="*/ 298150 h 303771"/>
                  <a:gd name="connsiteX4" fmla="*/ 0 w 1030986"/>
                  <a:gd name="connsiteY4" fmla="*/ 149749 h 303771"/>
                  <a:gd name="connsiteX0" fmla="*/ 0 w 1030986"/>
                  <a:gd name="connsiteY0" fmla="*/ 149749 h 301250"/>
                  <a:gd name="connsiteX1" fmla="*/ 267843 w 1030986"/>
                  <a:gd name="connsiteY1" fmla="*/ 1348 h 301250"/>
                  <a:gd name="connsiteX2" fmla="*/ 1030986 w 1030986"/>
                  <a:gd name="connsiteY2" fmla="*/ 225949 h 301250"/>
                  <a:gd name="connsiteX3" fmla="*/ 267843 w 1030986"/>
                  <a:gd name="connsiteY3" fmla="*/ 298150 h 301250"/>
                  <a:gd name="connsiteX4" fmla="*/ 0 w 1030986"/>
                  <a:gd name="connsiteY4" fmla="*/ 149749 h 301250"/>
                  <a:gd name="connsiteX0" fmla="*/ 0 w 1030986"/>
                  <a:gd name="connsiteY0" fmla="*/ 149749 h 299604"/>
                  <a:gd name="connsiteX1" fmla="*/ 267843 w 1030986"/>
                  <a:gd name="connsiteY1" fmla="*/ 1348 h 299604"/>
                  <a:gd name="connsiteX2" fmla="*/ 1030986 w 1030986"/>
                  <a:gd name="connsiteY2" fmla="*/ 225949 h 299604"/>
                  <a:gd name="connsiteX3" fmla="*/ 267843 w 1030986"/>
                  <a:gd name="connsiteY3" fmla="*/ 298150 h 299604"/>
                  <a:gd name="connsiteX4" fmla="*/ 0 w 1030986"/>
                  <a:gd name="connsiteY4" fmla="*/ 149749 h 299604"/>
                  <a:gd name="connsiteX0" fmla="*/ 0 w 1040511"/>
                  <a:gd name="connsiteY0" fmla="*/ 152492 h 314284"/>
                  <a:gd name="connsiteX1" fmla="*/ 267843 w 1040511"/>
                  <a:gd name="connsiteY1" fmla="*/ 4091 h 314284"/>
                  <a:gd name="connsiteX2" fmla="*/ 1040511 w 1040511"/>
                  <a:gd name="connsiteY2" fmla="*/ 300130 h 314284"/>
                  <a:gd name="connsiteX3" fmla="*/ 267843 w 1040511"/>
                  <a:gd name="connsiteY3" fmla="*/ 300893 h 314284"/>
                  <a:gd name="connsiteX4" fmla="*/ 0 w 1040511"/>
                  <a:gd name="connsiteY4" fmla="*/ 152492 h 314284"/>
                  <a:gd name="connsiteX0" fmla="*/ 0 w 1040511"/>
                  <a:gd name="connsiteY0" fmla="*/ 152492 h 314284"/>
                  <a:gd name="connsiteX1" fmla="*/ 267843 w 1040511"/>
                  <a:gd name="connsiteY1" fmla="*/ 4091 h 314284"/>
                  <a:gd name="connsiteX2" fmla="*/ 1040511 w 1040511"/>
                  <a:gd name="connsiteY2" fmla="*/ 300130 h 314284"/>
                  <a:gd name="connsiteX3" fmla="*/ 267843 w 1040511"/>
                  <a:gd name="connsiteY3" fmla="*/ 300893 h 314284"/>
                  <a:gd name="connsiteX4" fmla="*/ 0 w 1040511"/>
                  <a:gd name="connsiteY4" fmla="*/ 152492 h 314284"/>
                  <a:gd name="connsiteX0" fmla="*/ 0 w 997649"/>
                  <a:gd name="connsiteY0" fmla="*/ 152492 h 314284"/>
                  <a:gd name="connsiteX1" fmla="*/ 224981 w 997649"/>
                  <a:gd name="connsiteY1" fmla="*/ 4091 h 314284"/>
                  <a:gd name="connsiteX2" fmla="*/ 997649 w 997649"/>
                  <a:gd name="connsiteY2" fmla="*/ 300130 h 314284"/>
                  <a:gd name="connsiteX3" fmla="*/ 224981 w 997649"/>
                  <a:gd name="connsiteY3" fmla="*/ 300893 h 314284"/>
                  <a:gd name="connsiteX4" fmla="*/ 0 w 997649"/>
                  <a:gd name="connsiteY4" fmla="*/ 152492 h 314284"/>
                  <a:gd name="connsiteX0" fmla="*/ 0 w 997649"/>
                  <a:gd name="connsiteY0" fmla="*/ 152075 h 310409"/>
                  <a:gd name="connsiteX1" fmla="*/ 224981 w 997649"/>
                  <a:gd name="connsiteY1" fmla="*/ 3674 h 310409"/>
                  <a:gd name="connsiteX2" fmla="*/ 997649 w 997649"/>
                  <a:gd name="connsiteY2" fmla="*/ 290188 h 310409"/>
                  <a:gd name="connsiteX3" fmla="*/ 224981 w 997649"/>
                  <a:gd name="connsiteY3" fmla="*/ 300476 h 310409"/>
                  <a:gd name="connsiteX4" fmla="*/ 0 w 997649"/>
                  <a:gd name="connsiteY4" fmla="*/ 152075 h 310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7649" h="310409">
                    <a:moveTo>
                      <a:pt x="0" y="152075"/>
                    </a:moveTo>
                    <a:cubicBezTo>
                      <a:pt x="0" y="70115"/>
                      <a:pt x="58706" y="-19345"/>
                      <a:pt x="224981" y="3674"/>
                    </a:cubicBezTo>
                    <a:cubicBezTo>
                      <a:pt x="391256" y="26693"/>
                      <a:pt x="997649" y="208228"/>
                      <a:pt x="997649" y="290188"/>
                    </a:cubicBezTo>
                    <a:cubicBezTo>
                      <a:pt x="854775" y="300711"/>
                      <a:pt x="391256" y="323495"/>
                      <a:pt x="224981" y="300476"/>
                    </a:cubicBezTo>
                    <a:cubicBezTo>
                      <a:pt x="58706" y="277457"/>
                      <a:pt x="0" y="234035"/>
                      <a:pt x="0" y="15207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14">
                <a:extLst>
                  <a:ext uri="{FF2B5EF4-FFF2-40B4-BE49-F238E27FC236}">
                    <a16:creationId xmlns:a16="http://schemas.microsoft.com/office/drawing/2014/main" id="{B4205CFD-1828-417F-8587-DF435657EA55}"/>
                  </a:ext>
                </a:extLst>
              </p:cNvPr>
              <p:cNvSpPr/>
              <p:nvPr/>
            </p:nvSpPr>
            <p:spPr>
              <a:xfrm flipV="1">
                <a:off x="247161" y="4383526"/>
                <a:ext cx="997649" cy="252587"/>
              </a:xfrm>
              <a:custGeom>
                <a:avLst/>
                <a:gdLst>
                  <a:gd name="connsiteX0" fmla="*/ 0 w 535686"/>
                  <a:gd name="connsiteY0" fmla="*/ 148401 h 296802"/>
                  <a:gd name="connsiteX1" fmla="*/ 267843 w 535686"/>
                  <a:gd name="connsiteY1" fmla="*/ 0 h 296802"/>
                  <a:gd name="connsiteX2" fmla="*/ 535686 w 535686"/>
                  <a:gd name="connsiteY2" fmla="*/ 148401 h 296802"/>
                  <a:gd name="connsiteX3" fmla="*/ 267843 w 535686"/>
                  <a:gd name="connsiteY3" fmla="*/ 296802 h 296802"/>
                  <a:gd name="connsiteX4" fmla="*/ 0 w 535686"/>
                  <a:gd name="connsiteY4" fmla="*/ 148401 h 296802"/>
                  <a:gd name="connsiteX0" fmla="*/ 0 w 1030986"/>
                  <a:gd name="connsiteY0" fmla="*/ 149749 h 303771"/>
                  <a:gd name="connsiteX1" fmla="*/ 267843 w 1030986"/>
                  <a:gd name="connsiteY1" fmla="*/ 1348 h 303771"/>
                  <a:gd name="connsiteX2" fmla="*/ 1030986 w 1030986"/>
                  <a:gd name="connsiteY2" fmla="*/ 225949 h 303771"/>
                  <a:gd name="connsiteX3" fmla="*/ 267843 w 1030986"/>
                  <a:gd name="connsiteY3" fmla="*/ 298150 h 303771"/>
                  <a:gd name="connsiteX4" fmla="*/ 0 w 1030986"/>
                  <a:gd name="connsiteY4" fmla="*/ 149749 h 303771"/>
                  <a:gd name="connsiteX0" fmla="*/ 0 w 1030986"/>
                  <a:gd name="connsiteY0" fmla="*/ 149749 h 301250"/>
                  <a:gd name="connsiteX1" fmla="*/ 267843 w 1030986"/>
                  <a:gd name="connsiteY1" fmla="*/ 1348 h 301250"/>
                  <a:gd name="connsiteX2" fmla="*/ 1030986 w 1030986"/>
                  <a:gd name="connsiteY2" fmla="*/ 225949 h 301250"/>
                  <a:gd name="connsiteX3" fmla="*/ 267843 w 1030986"/>
                  <a:gd name="connsiteY3" fmla="*/ 298150 h 301250"/>
                  <a:gd name="connsiteX4" fmla="*/ 0 w 1030986"/>
                  <a:gd name="connsiteY4" fmla="*/ 149749 h 301250"/>
                  <a:gd name="connsiteX0" fmla="*/ 0 w 1030986"/>
                  <a:gd name="connsiteY0" fmla="*/ 149749 h 299604"/>
                  <a:gd name="connsiteX1" fmla="*/ 267843 w 1030986"/>
                  <a:gd name="connsiteY1" fmla="*/ 1348 h 299604"/>
                  <a:gd name="connsiteX2" fmla="*/ 1030986 w 1030986"/>
                  <a:gd name="connsiteY2" fmla="*/ 225949 h 299604"/>
                  <a:gd name="connsiteX3" fmla="*/ 267843 w 1030986"/>
                  <a:gd name="connsiteY3" fmla="*/ 298150 h 299604"/>
                  <a:gd name="connsiteX4" fmla="*/ 0 w 1030986"/>
                  <a:gd name="connsiteY4" fmla="*/ 149749 h 299604"/>
                  <a:gd name="connsiteX0" fmla="*/ 0 w 1040511"/>
                  <a:gd name="connsiteY0" fmla="*/ 152492 h 314284"/>
                  <a:gd name="connsiteX1" fmla="*/ 267843 w 1040511"/>
                  <a:gd name="connsiteY1" fmla="*/ 4091 h 314284"/>
                  <a:gd name="connsiteX2" fmla="*/ 1040511 w 1040511"/>
                  <a:gd name="connsiteY2" fmla="*/ 300130 h 314284"/>
                  <a:gd name="connsiteX3" fmla="*/ 267843 w 1040511"/>
                  <a:gd name="connsiteY3" fmla="*/ 300893 h 314284"/>
                  <a:gd name="connsiteX4" fmla="*/ 0 w 1040511"/>
                  <a:gd name="connsiteY4" fmla="*/ 152492 h 314284"/>
                  <a:gd name="connsiteX0" fmla="*/ 0 w 1040511"/>
                  <a:gd name="connsiteY0" fmla="*/ 152492 h 314284"/>
                  <a:gd name="connsiteX1" fmla="*/ 267843 w 1040511"/>
                  <a:gd name="connsiteY1" fmla="*/ 4091 h 314284"/>
                  <a:gd name="connsiteX2" fmla="*/ 1040511 w 1040511"/>
                  <a:gd name="connsiteY2" fmla="*/ 300130 h 314284"/>
                  <a:gd name="connsiteX3" fmla="*/ 267843 w 1040511"/>
                  <a:gd name="connsiteY3" fmla="*/ 300893 h 314284"/>
                  <a:gd name="connsiteX4" fmla="*/ 0 w 1040511"/>
                  <a:gd name="connsiteY4" fmla="*/ 152492 h 314284"/>
                  <a:gd name="connsiteX0" fmla="*/ 0 w 997649"/>
                  <a:gd name="connsiteY0" fmla="*/ 152492 h 314284"/>
                  <a:gd name="connsiteX1" fmla="*/ 224981 w 997649"/>
                  <a:gd name="connsiteY1" fmla="*/ 4091 h 314284"/>
                  <a:gd name="connsiteX2" fmla="*/ 997649 w 997649"/>
                  <a:gd name="connsiteY2" fmla="*/ 300130 h 314284"/>
                  <a:gd name="connsiteX3" fmla="*/ 224981 w 997649"/>
                  <a:gd name="connsiteY3" fmla="*/ 300893 h 314284"/>
                  <a:gd name="connsiteX4" fmla="*/ 0 w 997649"/>
                  <a:gd name="connsiteY4" fmla="*/ 152492 h 314284"/>
                  <a:gd name="connsiteX0" fmla="*/ 0 w 997649"/>
                  <a:gd name="connsiteY0" fmla="*/ 152075 h 310409"/>
                  <a:gd name="connsiteX1" fmla="*/ 224981 w 997649"/>
                  <a:gd name="connsiteY1" fmla="*/ 3674 h 310409"/>
                  <a:gd name="connsiteX2" fmla="*/ 997649 w 997649"/>
                  <a:gd name="connsiteY2" fmla="*/ 290188 h 310409"/>
                  <a:gd name="connsiteX3" fmla="*/ 224981 w 997649"/>
                  <a:gd name="connsiteY3" fmla="*/ 300476 h 310409"/>
                  <a:gd name="connsiteX4" fmla="*/ 0 w 997649"/>
                  <a:gd name="connsiteY4" fmla="*/ 152075 h 310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7649" h="310409">
                    <a:moveTo>
                      <a:pt x="0" y="152075"/>
                    </a:moveTo>
                    <a:cubicBezTo>
                      <a:pt x="0" y="70115"/>
                      <a:pt x="58706" y="-19345"/>
                      <a:pt x="224981" y="3674"/>
                    </a:cubicBezTo>
                    <a:cubicBezTo>
                      <a:pt x="391256" y="26693"/>
                      <a:pt x="997649" y="208228"/>
                      <a:pt x="997649" y="290188"/>
                    </a:cubicBezTo>
                    <a:cubicBezTo>
                      <a:pt x="854775" y="300711"/>
                      <a:pt x="391256" y="323495"/>
                      <a:pt x="224981" y="300476"/>
                    </a:cubicBezTo>
                    <a:cubicBezTo>
                      <a:pt x="58706" y="277457"/>
                      <a:pt x="0" y="234035"/>
                      <a:pt x="0" y="15207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126F3109-CF48-4BAC-B686-3196F62C0F25}"/>
                </a:ext>
              </a:extLst>
            </p:cNvPr>
            <p:cNvSpPr/>
            <p:nvPr/>
          </p:nvSpPr>
          <p:spPr>
            <a:xfrm>
              <a:off x="6088344" y="4806954"/>
              <a:ext cx="266722" cy="605229"/>
            </a:xfrm>
            <a:custGeom>
              <a:avLst/>
              <a:gdLst>
                <a:gd name="connsiteX0" fmla="*/ 616772 w 802268"/>
                <a:gd name="connsiteY0" fmla="*/ 0 h 1439834"/>
                <a:gd name="connsiteX1" fmla="*/ 641745 w 802268"/>
                <a:gd name="connsiteY1" fmla="*/ 29357 h 1439834"/>
                <a:gd name="connsiteX2" fmla="*/ 802268 w 802268"/>
                <a:gd name="connsiteY2" fmla="*/ 539059 h 1439834"/>
                <a:gd name="connsiteX3" fmla="*/ 51777 w 802268"/>
                <a:gd name="connsiteY3" fmla="*/ 1432170 h 1439834"/>
                <a:gd name="connsiteX4" fmla="*/ 0 w 802268"/>
                <a:gd name="connsiteY4" fmla="*/ 1439834 h 1439834"/>
                <a:gd name="connsiteX5" fmla="*/ 40584 w 802268"/>
                <a:gd name="connsiteY5" fmla="*/ 1411299 h 1439834"/>
                <a:gd name="connsiteX6" fmla="*/ 432167 w 802268"/>
                <a:gd name="connsiteY6" fmla="*/ 959943 h 1439834"/>
                <a:gd name="connsiteX7" fmla="*/ 628912 w 802268"/>
                <a:gd name="connsiteY7" fmla="*/ 68581 h 143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2268" h="1439834">
                  <a:moveTo>
                    <a:pt x="616772" y="0"/>
                  </a:moveTo>
                  <a:lnTo>
                    <a:pt x="641745" y="29357"/>
                  </a:lnTo>
                  <a:cubicBezTo>
                    <a:pt x="743091" y="174855"/>
                    <a:pt x="802268" y="350254"/>
                    <a:pt x="802268" y="539059"/>
                  </a:cubicBezTo>
                  <a:cubicBezTo>
                    <a:pt x="802268" y="979604"/>
                    <a:pt x="480082" y="1347164"/>
                    <a:pt x="51777" y="1432170"/>
                  </a:cubicBezTo>
                  <a:lnTo>
                    <a:pt x="0" y="1439834"/>
                  </a:lnTo>
                  <a:lnTo>
                    <a:pt x="40584" y="1411299"/>
                  </a:lnTo>
                  <a:cubicBezTo>
                    <a:pt x="190438" y="1296440"/>
                    <a:pt x="325955" y="1143908"/>
                    <a:pt x="432167" y="959943"/>
                  </a:cubicBezTo>
                  <a:cubicBezTo>
                    <a:pt x="602107" y="665599"/>
                    <a:pt x="664849" y="346519"/>
                    <a:pt x="628912" y="6858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B09E921B-4A90-4EA5-8C88-7F9B292456EB}"/>
                </a:ext>
              </a:extLst>
            </p:cNvPr>
            <p:cNvSpPr/>
            <p:nvPr/>
          </p:nvSpPr>
          <p:spPr>
            <a:xfrm rot="21317126">
              <a:off x="6408469" y="4766471"/>
              <a:ext cx="790986" cy="445912"/>
            </a:xfrm>
            <a:custGeom>
              <a:avLst/>
              <a:gdLst>
                <a:gd name="connsiteX0" fmla="*/ 1355942 w 1889976"/>
                <a:gd name="connsiteY0" fmla="*/ 10089 h 842690"/>
                <a:gd name="connsiteX1" fmla="*/ 1808539 w 1889976"/>
                <a:gd name="connsiteY1" fmla="*/ 84806 h 842690"/>
                <a:gd name="connsiteX2" fmla="*/ 1889976 w 1889976"/>
                <a:gd name="connsiteY2" fmla="*/ 111166 h 842690"/>
                <a:gd name="connsiteX3" fmla="*/ 1779998 w 1889976"/>
                <a:gd name="connsiteY3" fmla="*/ 132101 h 842690"/>
                <a:gd name="connsiteX4" fmla="*/ 1334219 w 1889976"/>
                <a:gd name="connsiteY4" fmla="*/ 256918 h 842690"/>
                <a:gd name="connsiteX5" fmla="*/ 355464 w 1889976"/>
                <a:gd name="connsiteY5" fmla="*/ 788346 h 842690"/>
                <a:gd name="connsiteX6" fmla="*/ 301018 w 1889976"/>
                <a:gd name="connsiteY6" fmla="*/ 842690 h 842690"/>
                <a:gd name="connsiteX7" fmla="*/ 323860 w 1889976"/>
                <a:gd name="connsiteY7" fmla="*/ 791345 h 842690"/>
                <a:gd name="connsiteX8" fmla="*/ 340861 w 1889976"/>
                <a:gd name="connsiteY8" fmla="*/ 705413 h 842690"/>
                <a:gd name="connsiteX9" fmla="*/ 77533 w 1889976"/>
                <a:gd name="connsiteY9" fmla="*/ 284408 h 842690"/>
                <a:gd name="connsiteX10" fmla="*/ 0 w 1889976"/>
                <a:gd name="connsiteY10" fmla="*/ 255996 h 842690"/>
                <a:gd name="connsiteX11" fmla="*/ 51279 w 1889976"/>
                <a:gd name="connsiteY11" fmla="*/ 218932 h 842690"/>
                <a:gd name="connsiteX12" fmla="*/ 1100851 w 1889976"/>
                <a:gd name="connsiteY12" fmla="*/ 0 h 842690"/>
                <a:gd name="connsiteX13" fmla="*/ 1355942 w 1889976"/>
                <a:gd name="connsiteY13" fmla="*/ 10089 h 842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89976" h="842690">
                  <a:moveTo>
                    <a:pt x="1355942" y="10089"/>
                  </a:moveTo>
                  <a:cubicBezTo>
                    <a:pt x="1520735" y="23318"/>
                    <a:pt x="1673863" y="49111"/>
                    <a:pt x="1808539" y="84806"/>
                  </a:cubicBezTo>
                  <a:lnTo>
                    <a:pt x="1889976" y="111166"/>
                  </a:lnTo>
                  <a:lnTo>
                    <a:pt x="1779998" y="132101"/>
                  </a:lnTo>
                  <a:cubicBezTo>
                    <a:pt x="1636125" y="162718"/>
                    <a:pt x="1486272" y="204265"/>
                    <a:pt x="1334219" y="256918"/>
                  </a:cubicBezTo>
                  <a:cubicBezTo>
                    <a:pt x="928747" y="397326"/>
                    <a:pt x="584407" y="590129"/>
                    <a:pt x="355464" y="788346"/>
                  </a:cubicBezTo>
                  <a:lnTo>
                    <a:pt x="301018" y="842690"/>
                  </a:lnTo>
                  <a:lnTo>
                    <a:pt x="323860" y="791345"/>
                  </a:lnTo>
                  <a:cubicBezTo>
                    <a:pt x="332627" y="763858"/>
                    <a:pt x="338411" y="735127"/>
                    <a:pt x="340861" y="705413"/>
                  </a:cubicBezTo>
                  <a:cubicBezTo>
                    <a:pt x="355564" y="527129"/>
                    <a:pt x="246112" y="364095"/>
                    <a:pt x="77533" y="284408"/>
                  </a:cubicBezTo>
                  <a:lnTo>
                    <a:pt x="0" y="255996"/>
                  </a:lnTo>
                  <a:lnTo>
                    <a:pt x="51279" y="218932"/>
                  </a:lnTo>
                  <a:cubicBezTo>
                    <a:pt x="278742" y="86844"/>
                    <a:pt x="663946" y="0"/>
                    <a:pt x="1100851" y="0"/>
                  </a:cubicBezTo>
                  <a:cubicBezTo>
                    <a:pt x="1188232" y="0"/>
                    <a:pt x="1273545" y="3474"/>
                    <a:pt x="1355942" y="10089"/>
                  </a:cubicBezTo>
                  <a:close/>
                </a:path>
              </a:pathLst>
            </a:custGeom>
            <a:pattFill prst="wdUpDiag">
              <a:fgClr>
                <a:srgbClr val="FF0000"/>
              </a:fgClr>
              <a:bgClr>
                <a:srgbClr val="FFC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276A5314-718E-4F9E-A0C2-1158DBEF79C9}"/>
              </a:ext>
            </a:extLst>
          </p:cNvPr>
          <p:cNvGrpSpPr/>
          <p:nvPr/>
        </p:nvGrpSpPr>
        <p:grpSpPr>
          <a:xfrm>
            <a:off x="3719091" y="1272205"/>
            <a:ext cx="2467817" cy="2062060"/>
            <a:chOff x="-1162750" y="3258505"/>
            <a:chExt cx="4078663" cy="3408051"/>
          </a:xfrm>
        </p:grpSpPr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519942DF-BFEA-4AAF-A974-161EB7F1BBE6}"/>
                </a:ext>
              </a:extLst>
            </p:cNvPr>
            <p:cNvSpPr/>
            <p:nvPr/>
          </p:nvSpPr>
          <p:spPr>
            <a:xfrm rot="5400000">
              <a:off x="-11464" y="5716712"/>
              <a:ext cx="572115" cy="888847"/>
            </a:xfrm>
            <a:custGeom>
              <a:avLst/>
              <a:gdLst>
                <a:gd name="connsiteX0" fmla="*/ 0 w 617967"/>
                <a:gd name="connsiteY0" fmla="*/ 36798 h 960084"/>
                <a:gd name="connsiteX1" fmla="*/ 10645 w 617967"/>
                <a:gd name="connsiteY1" fmla="*/ 10833 h 960084"/>
                <a:gd name="connsiteX2" fmla="*/ 62497 w 617967"/>
                <a:gd name="connsiteY2" fmla="*/ 10645 h 960084"/>
                <a:gd name="connsiteX3" fmla="*/ 388592 w 617967"/>
                <a:gd name="connsiteY3" fmla="*/ 334383 h 960084"/>
                <a:gd name="connsiteX4" fmla="*/ 391120 w 617967"/>
                <a:gd name="connsiteY4" fmla="*/ 294425 h 960084"/>
                <a:gd name="connsiteX5" fmla="*/ 529466 w 617967"/>
                <a:gd name="connsiteY5" fmla="*/ 1800 h 960084"/>
                <a:gd name="connsiteX6" fmla="*/ 474207 w 617967"/>
                <a:gd name="connsiteY6" fmla="*/ 213084 h 960084"/>
                <a:gd name="connsiteX7" fmla="*/ 467892 w 617967"/>
                <a:gd name="connsiteY7" fmla="*/ 268544 h 960084"/>
                <a:gd name="connsiteX8" fmla="*/ 472464 w 617967"/>
                <a:gd name="connsiteY8" fmla="*/ 355450 h 960084"/>
                <a:gd name="connsiteX9" fmla="*/ 503061 w 617967"/>
                <a:gd name="connsiteY9" fmla="*/ 512853 h 960084"/>
                <a:gd name="connsiteX10" fmla="*/ 617967 w 617967"/>
                <a:gd name="connsiteY10" fmla="*/ 791957 h 960084"/>
                <a:gd name="connsiteX11" fmla="*/ 466133 w 617967"/>
                <a:gd name="connsiteY11" fmla="*/ 649241 h 960084"/>
                <a:gd name="connsiteX12" fmla="*/ 461307 w 617967"/>
                <a:gd name="connsiteY12" fmla="*/ 635475 h 960084"/>
                <a:gd name="connsiteX13" fmla="*/ 474208 w 617967"/>
                <a:gd name="connsiteY13" fmla="*/ 748755 h 960084"/>
                <a:gd name="connsiteX14" fmla="*/ 529467 w 617967"/>
                <a:gd name="connsiteY14" fmla="*/ 960039 h 960084"/>
                <a:gd name="connsiteX15" fmla="*/ 529466 w 617967"/>
                <a:gd name="connsiteY15" fmla="*/ 960039 h 960084"/>
                <a:gd name="connsiteX16" fmla="*/ 423298 w 617967"/>
                <a:gd name="connsiteY16" fmla="*/ 819708 h 960084"/>
                <a:gd name="connsiteX17" fmla="*/ 419636 w 617967"/>
                <a:gd name="connsiteY17" fmla="*/ 802381 h 960084"/>
                <a:gd name="connsiteX18" fmla="*/ 420268 w 617967"/>
                <a:gd name="connsiteY18" fmla="*/ 816019 h 960084"/>
                <a:gd name="connsiteX19" fmla="*/ 441829 w 617967"/>
                <a:gd name="connsiteY19" fmla="*/ 960084 h 960084"/>
                <a:gd name="connsiteX20" fmla="*/ 355431 w 617967"/>
                <a:gd name="connsiteY20" fmla="*/ 655232 h 960084"/>
                <a:gd name="connsiteX21" fmla="*/ 380737 w 617967"/>
                <a:gd name="connsiteY21" fmla="*/ 439669 h 960084"/>
                <a:gd name="connsiteX22" fmla="*/ 382142 w 617967"/>
                <a:gd name="connsiteY22" fmla="*/ 436325 h 960084"/>
                <a:gd name="connsiteX23" fmla="*/ 382622 w 617967"/>
                <a:gd name="connsiteY23" fmla="*/ 428734 h 960084"/>
                <a:gd name="connsiteX24" fmla="*/ 377387 w 617967"/>
                <a:gd name="connsiteY24" fmla="*/ 426587 h 960084"/>
                <a:gd name="connsiteX25" fmla="*/ 10833 w 617967"/>
                <a:gd name="connsiteY25" fmla="*/ 62685 h 960084"/>
                <a:gd name="connsiteX26" fmla="*/ 0 w 617967"/>
                <a:gd name="connsiteY26" fmla="*/ 36798 h 960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17967" h="960084">
                  <a:moveTo>
                    <a:pt x="0" y="36798"/>
                  </a:moveTo>
                  <a:cubicBezTo>
                    <a:pt x="-34" y="27415"/>
                    <a:pt x="3512" y="18019"/>
                    <a:pt x="10645" y="10833"/>
                  </a:cubicBezTo>
                  <a:cubicBezTo>
                    <a:pt x="24912" y="-3538"/>
                    <a:pt x="48126" y="-3622"/>
                    <a:pt x="62497" y="10645"/>
                  </a:cubicBezTo>
                  <a:lnTo>
                    <a:pt x="388592" y="334383"/>
                  </a:lnTo>
                  <a:lnTo>
                    <a:pt x="391120" y="294425"/>
                  </a:lnTo>
                  <a:cubicBezTo>
                    <a:pt x="413913" y="122461"/>
                    <a:pt x="467274" y="1800"/>
                    <a:pt x="529466" y="1800"/>
                  </a:cubicBezTo>
                  <a:cubicBezTo>
                    <a:pt x="505836" y="58353"/>
                    <a:pt x="487068" y="131005"/>
                    <a:pt x="474207" y="213084"/>
                  </a:cubicBezTo>
                  <a:lnTo>
                    <a:pt x="467892" y="268544"/>
                  </a:lnTo>
                  <a:lnTo>
                    <a:pt x="472464" y="355450"/>
                  </a:lnTo>
                  <a:cubicBezTo>
                    <a:pt x="478944" y="406980"/>
                    <a:pt x="489229" y="460126"/>
                    <a:pt x="503061" y="512853"/>
                  </a:cubicBezTo>
                  <a:cubicBezTo>
                    <a:pt x="530728" y="618305"/>
                    <a:pt x="571075" y="716308"/>
                    <a:pt x="617967" y="791957"/>
                  </a:cubicBezTo>
                  <a:cubicBezTo>
                    <a:pt x="570753" y="808002"/>
                    <a:pt x="510943" y="748203"/>
                    <a:pt x="466133" y="649241"/>
                  </a:cubicBezTo>
                  <a:lnTo>
                    <a:pt x="461307" y="635475"/>
                  </a:lnTo>
                  <a:lnTo>
                    <a:pt x="474208" y="748755"/>
                  </a:lnTo>
                  <a:cubicBezTo>
                    <a:pt x="487068" y="830834"/>
                    <a:pt x="505837" y="903486"/>
                    <a:pt x="529467" y="960039"/>
                  </a:cubicBezTo>
                  <a:lnTo>
                    <a:pt x="529466" y="960039"/>
                  </a:lnTo>
                  <a:cubicBezTo>
                    <a:pt x="488005" y="960039"/>
                    <a:pt x="450468" y="906412"/>
                    <a:pt x="423298" y="819708"/>
                  </a:cubicBezTo>
                  <a:lnTo>
                    <a:pt x="419636" y="802381"/>
                  </a:lnTo>
                  <a:lnTo>
                    <a:pt x="420268" y="816019"/>
                  </a:lnTo>
                  <a:cubicBezTo>
                    <a:pt x="425167" y="867506"/>
                    <a:pt x="432419" y="916207"/>
                    <a:pt x="441829" y="960084"/>
                  </a:cubicBezTo>
                  <a:cubicBezTo>
                    <a:pt x="394113" y="960084"/>
                    <a:pt x="355431" y="823597"/>
                    <a:pt x="355431" y="655232"/>
                  </a:cubicBezTo>
                  <a:cubicBezTo>
                    <a:pt x="355431" y="571049"/>
                    <a:pt x="365101" y="494836"/>
                    <a:pt x="380737" y="439669"/>
                  </a:cubicBezTo>
                  <a:lnTo>
                    <a:pt x="382142" y="436325"/>
                  </a:lnTo>
                  <a:lnTo>
                    <a:pt x="382622" y="428734"/>
                  </a:lnTo>
                  <a:lnTo>
                    <a:pt x="377387" y="426587"/>
                  </a:lnTo>
                  <a:lnTo>
                    <a:pt x="10833" y="62685"/>
                  </a:lnTo>
                  <a:cubicBezTo>
                    <a:pt x="3648" y="55552"/>
                    <a:pt x="34" y="46181"/>
                    <a:pt x="0" y="36798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38F83205-F138-49DF-A863-200CB6A454F3}"/>
                </a:ext>
              </a:extLst>
            </p:cNvPr>
            <p:cNvSpPr/>
            <p:nvPr/>
          </p:nvSpPr>
          <p:spPr>
            <a:xfrm>
              <a:off x="-670132" y="3258505"/>
              <a:ext cx="2437276" cy="2807946"/>
            </a:xfrm>
            <a:custGeom>
              <a:avLst/>
              <a:gdLst>
                <a:gd name="connsiteX0" fmla="*/ 642525 w 2437276"/>
                <a:gd name="connsiteY0" fmla="*/ 0 h 2807946"/>
                <a:gd name="connsiteX1" fmla="*/ 1285049 w 2437276"/>
                <a:gd name="connsiteY1" fmla="*/ 642525 h 2807946"/>
                <a:gd name="connsiteX2" fmla="*/ 1283117 w 2437276"/>
                <a:gd name="connsiteY2" fmla="*/ 668062 h 2807946"/>
                <a:gd name="connsiteX3" fmla="*/ 1283943 w 2437276"/>
                <a:gd name="connsiteY3" fmla="*/ 667328 h 2807946"/>
                <a:gd name="connsiteX4" fmla="*/ 1835776 w 2437276"/>
                <a:gd name="connsiteY4" fmla="*/ 1399951 h 2807946"/>
                <a:gd name="connsiteX5" fmla="*/ 1796044 w 2437276"/>
                <a:gd name="connsiteY5" fmla="*/ 1425110 h 2807946"/>
                <a:gd name="connsiteX6" fmla="*/ 1846506 w 2437276"/>
                <a:gd name="connsiteY6" fmla="*/ 1442709 h 2807946"/>
                <a:gd name="connsiteX7" fmla="*/ 2419037 w 2437276"/>
                <a:gd name="connsiteY7" fmla="*/ 2323425 h 2807946"/>
                <a:gd name="connsiteX8" fmla="*/ 1288680 w 2437276"/>
                <a:gd name="connsiteY8" fmla="*/ 2762936 h 2807946"/>
                <a:gd name="connsiteX9" fmla="*/ 529518 w 2437276"/>
                <a:gd name="connsiteY9" fmla="*/ 1817130 h 2807946"/>
                <a:gd name="connsiteX10" fmla="*/ 553371 w 2437276"/>
                <a:gd name="connsiteY10" fmla="*/ 1747616 h 2807946"/>
                <a:gd name="connsiteX11" fmla="*/ 575269 w 2437276"/>
                <a:gd name="connsiteY11" fmla="*/ 1704190 h 2807946"/>
                <a:gd name="connsiteX12" fmla="*/ 576626 w 2437276"/>
                <a:gd name="connsiteY12" fmla="*/ 1700326 h 2807946"/>
                <a:gd name="connsiteX13" fmla="*/ 406269 w 2437276"/>
                <a:gd name="connsiteY13" fmla="*/ 1241209 h 2807946"/>
                <a:gd name="connsiteX14" fmla="*/ 410856 w 2437276"/>
                <a:gd name="connsiteY14" fmla="*/ 1240278 h 2807946"/>
                <a:gd name="connsiteX15" fmla="*/ 392425 w 2437276"/>
                <a:gd name="connsiteY15" fmla="*/ 1234556 h 2807946"/>
                <a:gd name="connsiteX16" fmla="*/ 0 w 2437276"/>
                <a:gd name="connsiteY16" fmla="*/ 642525 h 2807946"/>
                <a:gd name="connsiteX17" fmla="*/ 642525 w 2437276"/>
                <a:gd name="connsiteY17" fmla="*/ 0 h 2807946"/>
                <a:gd name="connsiteX0" fmla="*/ 642525 w 2437276"/>
                <a:gd name="connsiteY0" fmla="*/ 0 h 2807946"/>
                <a:gd name="connsiteX1" fmla="*/ 1285049 w 2437276"/>
                <a:gd name="connsiteY1" fmla="*/ 642525 h 2807946"/>
                <a:gd name="connsiteX2" fmla="*/ 1283117 w 2437276"/>
                <a:gd name="connsiteY2" fmla="*/ 668062 h 2807946"/>
                <a:gd name="connsiteX3" fmla="*/ 1283943 w 2437276"/>
                <a:gd name="connsiteY3" fmla="*/ 667328 h 2807946"/>
                <a:gd name="connsiteX4" fmla="*/ 1835776 w 2437276"/>
                <a:gd name="connsiteY4" fmla="*/ 1399951 h 2807946"/>
                <a:gd name="connsiteX5" fmla="*/ 1796044 w 2437276"/>
                <a:gd name="connsiteY5" fmla="*/ 1425110 h 2807946"/>
                <a:gd name="connsiteX6" fmla="*/ 1846506 w 2437276"/>
                <a:gd name="connsiteY6" fmla="*/ 1442709 h 2807946"/>
                <a:gd name="connsiteX7" fmla="*/ 2419037 w 2437276"/>
                <a:gd name="connsiteY7" fmla="*/ 2323425 h 2807946"/>
                <a:gd name="connsiteX8" fmla="*/ 1288680 w 2437276"/>
                <a:gd name="connsiteY8" fmla="*/ 2762936 h 2807946"/>
                <a:gd name="connsiteX9" fmla="*/ 529518 w 2437276"/>
                <a:gd name="connsiteY9" fmla="*/ 1817130 h 2807946"/>
                <a:gd name="connsiteX10" fmla="*/ 553371 w 2437276"/>
                <a:gd name="connsiteY10" fmla="*/ 1747616 h 2807946"/>
                <a:gd name="connsiteX11" fmla="*/ 575269 w 2437276"/>
                <a:gd name="connsiteY11" fmla="*/ 1704190 h 2807946"/>
                <a:gd name="connsiteX12" fmla="*/ 576626 w 2437276"/>
                <a:gd name="connsiteY12" fmla="*/ 1700326 h 2807946"/>
                <a:gd name="connsiteX13" fmla="*/ 406269 w 2437276"/>
                <a:gd name="connsiteY13" fmla="*/ 1241209 h 2807946"/>
                <a:gd name="connsiteX14" fmla="*/ 392425 w 2437276"/>
                <a:gd name="connsiteY14" fmla="*/ 1234556 h 2807946"/>
                <a:gd name="connsiteX15" fmla="*/ 0 w 2437276"/>
                <a:gd name="connsiteY15" fmla="*/ 642525 h 2807946"/>
                <a:gd name="connsiteX16" fmla="*/ 642525 w 2437276"/>
                <a:gd name="connsiteY16" fmla="*/ 0 h 2807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37276" h="2807946">
                  <a:moveTo>
                    <a:pt x="642525" y="0"/>
                  </a:moveTo>
                  <a:cubicBezTo>
                    <a:pt x="997381" y="0"/>
                    <a:pt x="1285049" y="287668"/>
                    <a:pt x="1285049" y="642525"/>
                  </a:cubicBezTo>
                  <a:lnTo>
                    <a:pt x="1283117" y="668062"/>
                  </a:lnTo>
                  <a:lnTo>
                    <a:pt x="1283943" y="667328"/>
                  </a:lnTo>
                  <a:cubicBezTo>
                    <a:pt x="1291625" y="1016626"/>
                    <a:pt x="1502170" y="1296149"/>
                    <a:pt x="1835776" y="1399951"/>
                  </a:cubicBezTo>
                  <a:lnTo>
                    <a:pt x="1796044" y="1425110"/>
                  </a:lnTo>
                  <a:lnTo>
                    <a:pt x="1846506" y="1442709"/>
                  </a:lnTo>
                  <a:cubicBezTo>
                    <a:pt x="2259710" y="1622652"/>
                    <a:pt x="2508726" y="1988698"/>
                    <a:pt x="2419037" y="2323425"/>
                  </a:cubicBezTo>
                  <a:cubicBezTo>
                    <a:pt x="2316534" y="2705970"/>
                    <a:pt x="1810456" y="2902745"/>
                    <a:pt x="1288680" y="2762936"/>
                  </a:cubicBezTo>
                  <a:cubicBezTo>
                    <a:pt x="766904" y="2623126"/>
                    <a:pt x="427015" y="2199674"/>
                    <a:pt x="529518" y="1817130"/>
                  </a:cubicBezTo>
                  <a:cubicBezTo>
                    <a:pt x="535924" y="1793221"/>
                    <a:pt x="543907" y="1770037"/>
                    <a:pt x="553371" y="1747616"/>
                  </a:cubicBezTo>
                  <a:lnTo>
                    <a:pt x="575269" y="1704190"/>
                  </a:lnTo>
                  <a:lnTo>
                    <a:pt x="576626" y="1700326"/>
                  </a:lnTo>
                  <a:cubicBezTo>
                    <a:pt x="623865" y="1523298"/>
                    <a:pt x="563680" y="1357572"/>
                    <a:pt x="406269" y="1241209"/>
                  </a:cubicBezTo>
                  <a:lnTo>
                    <a:pt x="392425" y="1234556"/>
                  </a:lnTo>
                  <a:cubicBezTo>
                    <a:pt x="161813" y="1137016"/>
                    <a:pt x="0" y="908667"/>
                    <a:pt x="0" y="642525"/>
                  </a:cubicBezTo>
                  <a:cubicBezTo>
                    <a:pt x="0" y="287668"/>
                    <a:pt x="287668" y="0"/>
                    <a:pt x="642525" y="0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50000"/>
                  </a:schemeClr>
                </a:gs>
                <a:gs pos="20000">
                  <a:srgbClr val="FF0000"/>
                </a:gs>
                <a:gs pos="50000">
                  <a:srgbClr val="FFC0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9" name="二等辺三角形 125">
              <a:extLst>
                <a:ext uri="{FF2B5EF4-FFF2-40B4-BE49-F238E27FC236}">
                  <a16:creationId xmlns:a16="http://schemas.microsoft.com/office/drawing/2014/main" id="{77F48EFE-5AEB-4ABA-B9ED-867CE7674CA8}"/>
                </a:ext>
              </a:extLst>
            </p:cNvPr>
            <p:cNvSpPr/>
            <p:nvPr/>
          </p:nvSpPr>
          <p:spPr>
            <a:xfrm rot="15300000">
              <a:off x="1863385" y="4716956"/>
              <a:ext cx="439514" cy="1665542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62B41CD0-F2E5-4940-A3BE-F9F49CF04290}"/>
                </a:ext>
              </a:extLst>
            </p:cNvPr>
            <p:cNvSpPr/>
            <p:nvPr/>
          </p:nvSpPr>
          <p:spPr>
            <a:xfrm rot="5400000">
              <a:off x="342747" y="5801602"/>
              <a:ext cx="679843" cy="1050066"/>
            </a:xfrm>
            <a:custGeom>
              <a:avLst/>
              <a:gdLst>
                <a:gd name="connsiteX0" fmla="*/ 56 w 734329"/>
                <a:gd name="connsiteY0" fmla="*/ 39480 h 1134224"/>
                <a:gd name="connsiteX1" fmla="*/ 13755 w 734329"/>
                <a:gd name="connsiteY1" fmla="*/ 10711 h 1134224"/>
                <a:gd name="connsiteX2" fmla="*/ 72553 w 734329"/>
                <a:gd name="connsiteY2" fmla="*/ 13755 h 1134224"/>
                <a:gd name="connsiteX3" fmla="*/ 505850 w 734329"/>
                <a:gd name="connsiteY3" fmla="*/ 494357 h 1134224"/>
                <a:gd name="connsiteX4" fmla="*/ 507482 w 734329"/>
                <a:gd name="connsiteY4" fmla="*/ 468565 h 1134224"/>
                <a:gd name="connsiteX5" fmla="*/ 645828 w 734329"/>
                <a:gd name="connsiteY5" fmla="*/ 175940 h 1134224"/>
                <a:gd name="connsiteX6" fmla="*/ 590569 w 734329"/>
                <a:gd name="connsiteY6" fmla="*/ 387224 h 1134224"/>
                <a:gd name="connsiteX7" fmla="*/ 584254 w 734329"/>
                <a:gd name="connsiteY7" fmla="*/ 442684 h 1134224"/>
                <a:gd name="connsiteX8" fmla="*/ 588826 w 734329"/>
                <a:gd name="connsiteY8" fmla="*/ 529590 h 1134224"/>
                <a:gd name="connsiteX9" fmla="*/ 619423 w 734329"/>
                <a:gd name="connsiteY9" fmla="*/ 686993 h 1134224"/>
                <a:gd name="connsiteX10" fmla="*/ 734329 w 734329"/>
                <a:gd name="connsiteY10" fmla="*/ 966098 h 1134224"/>
                <a:gd name="connsiteX11" fmla="*/ 582495 w 734329"/>
                <a:gd name="connsiteY11" fmla="*/ 823381 h 1134224"/>
                <a:gd name="connsiteX12" fmla="*/ 577669 w 734329"/>
                <a:gd name="connsiteY12" fmla="*/ 809615 h 1134224"/>
                <a:gd name="connsiteX13" fmla="*/ 590570 w 734329"/>
                <a:gd name="connsiteY13" fmla="*/ 922896 h 1134224"/>
                <a:gd name="connsiteX14" fmla="*/ 645829 w 734329"/>
                <a:gd name="connsiteY14" fmla="*/ 1134179 h 1134224"/>
                <a:gd name="connsiteX15" fmla="*/ 645828 w 734329"/>
                <a:gd name="connsiteY15" fmla="*/ 1134179 h 1134224"/>
                <a:gd name="connsiteX16" fmla="*/ 539660 w 734329"/>
                <a:gd name="connsiteY16" fmla="*/ 993848 h 1134224"/>
                <a:gd name="connsiteX17" fmla="*/ 535998 w 734329"/>
                <a:gd name="connsiteY17" fmla="*/ 976521 h 1134224"/>
                <a:gd name="connsiteX18" fmla="*/ 536630 w 734329"/>
                <a:gd name="connsiteY18" fmla="*/ 990159 h 1134224"/>
                <a:gd name="connsiteX19" fmla="*/ 558191 w 734329"/>
                <a:gd name="connsiteY19" fmla="*/ 1134224 h 1134224"/>
                <a:gd name="connsiteX20" fmla="*/ 471793 w 734329"/>
                <a:gd name="connsiteY20" fmla="*/ 829372 h 1134224"/>
                <a:gd name="connsiteX21" fmla="*/ 497099 w 734329"/>
                <a:gd name="connsiteY21" fmla="*/ 613809 h 1134224"/>
                <a:gd name="connsiteX22" fmla="*/ 498504 w 734329"/>
                <a:gd name="connsiteY22" fmla="*/ 610465 h 1134224"/>
                <a:gd name="connsiteX23" fmla="*/ 498753 w 734329"/>
                <a:gd name="connsiteY23" fmla="*/ 606529 h 1134224"/>
                <a:gd name="connsiteX24" fmla="*/ 491954 w 734329"/>
                <a:gd name="connsiteY24" fmla="*/ 603291 h 1134224"/>
                <a:gd name="connsiteX25" fmla="*/ 10712 w 734329"/>
                <a:gd name="connsiteY25" fmla="*/ 69509 h 1134224"/>
                <a:gd name="connsiteX26" fmla="*/ 56 w 734329"/>
                <a:gd name="connsiteY26" fmla="*/ 39480 h 1134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34329" h="1134224">
                  <a:moveTo>
                    <a:pt x="56" y="39480"/>
                  </a:moveTo>
                  <a:cubicBezTo>
                    <a:pt x="607" y="28840"/>
                    <a:pt x="5217" y="18410"/>
                    <a:pt x="13755" y="10711"/>
                  </a:cubicBezTo>
                  <a:cubicBezTo>
                    <a:pt x="30832" y="-4685"/>
                    <a:pt x="57157" y="-3322"/>
                    <a:pt x="72553" y="13755"/>
                  </a:cubicBezTo>
                  <a:lnTo>
                    <a:pt x="505850" y="494357"/>
                  </a:lnTo>
                  <a:lnTo>
                    <a:pt x="507482" y="468565"/>
                  </a:lnTo>
                  <a:cubicBezTo>
                    <a:pt x="530275" y="296601"/>
                    <a:pt x="583636" y="175940"/>
                    <a:pt x="645828" y="175940"/>
                  </a:cubicBezTo>
                  <a:cubicBezTo>
                    <a:pt x="622198" y="232493"/>
                    <a:pt x="603430" y="305145"/>
                    <a:pt x="590569" y="387224"/>
                  </a:cubicBezTo>
                  <a:lnTo>
                    <a:pt x="584254" y="442684"/>
                  </a:lnTo>
                  <a:lnTo>
                    <a:pt x="588826" y="529590"/>
                  </a:lnTo>
                  <a:cubicBezTo>
                    <a:pt x="595306" y="581120"/>
                    <a:pt x="605591" y="634266"/>
                    <a:pt x="619423" y="686993"/>
                  </a:cubicBezTo>
                  <a:cubicBezTo>
                    <a:pt x="647090" y="792445"/>
                    <a:pt x="687437" y="890448"/>
                    <a:pt x="734329" y="966098"/>
                  </a:cubicBezTo>
                  <a:cubicBezTo>
                    <a:pt x="687115" y="982142"/>
                    <a:pt x="627305" y="922343"/>
                    <a:pt x="582495" y="823381"/>
                  </a:cubicBezTo>
                  <a:lnTo>
                    <a:pt x="577669" y="809615"/>
                  </a:lnTo>
                  <a:lnTo>
                    <a:pt x="590570" y="922896"/>
                  </a:lnTo>
                  <a:cubicBezTo>
                    <a:pt x="603430" y="1004974"/>
                    <a:pt x="622199" y="1077626"/>
                    <a:pt x="645829" y="1134179"/>
                  </a:cubicBezTo>
                  <a:lnTo>
                    <a:pt x="645828" y="1134179"/>
                  </a:lnTo>
                  <a:cubicBezTo>
                    <a:pt x="604367" y="1134179"/>
                    <a:pt x="566830" y="1080552"/>
                    <a:pt x="539660" y="993848"/>
                  </a:cubicBezTo>
                  <a:lnTo>
                    <a:pt x="535998" y="976521"/>
                  </a:lnTo>
                  <a:lnTo>
                    <a:pt x="536630" y="990159"/>
                  </a:lnTo>
                  <a:cubicBezTo>
                    <a:pt x="541529" y="1041646"/>
                    <a:pt x="548781" y="1090347"/>
                    <a:pt x="558191" y="1134224"/>
                  </a:cubicBezTo>
                  <a:cubicBezTo>
                    <a:pt x="510475" y="1134224"/>
                    <a:pt x="471793" y="997737"/>
                    <a:pt x="471793" y="829372"/>
                  </a:cubicBezTo>
                  <a:cubicBezTo>
                    <a:pt x="471793" y="745189"/>
                    <a:pt x="481463" y="668976"/>
                    <a:pt x="497099" y="613809"/>
                  </a:cubicBezTo>
                  <a:lnTo>
                    <a:pt x="498504" y="610465"/>
                  </a:lnTo>
                  <a:lnTo>
                    <a:pt x="498753" y="606529"/>
                  </a:lnTo>
                  <a:lnTo>
                    <a:pt x="491954" y="603291"/>
                  </a:lnTo>
                  <a:lnTo>
                    <a:pt x="10712" y="69509"/>
                  </a:lnTo>
                  <a:cubicBezTo>
                    <a:pt x="3014" y="60971"/>
                    <a:pt x="-495" y="50120"/>
                    <a:pt x="56" y="3948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4">
              <a:extLst>
                <a:ext uri="{FF2B5EF4-FFF2-40B4-BE49-F238E27FC236}">
                  <a16:creationId xmlns:a16="http://schemas.microsoft.com/office/drawing/2014/main" id="{DA2E142D-F358-4E4B-A47C-C7E4D5479E63}"/>
                </a:ext>
              </a:extLst>
            </p:cNvPr>
            <p:cNvSpPr/>
            <p:nvPr/>
          </p:nvSpPr>
          <p:spPr>
            <a:xfrm rot="19132283" flipV="1">
              <a:off x="-950941" y="4247671"/>
              <a:ext cx="539207" cy="131481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  <a:gd name="connsiteX0" fmla="*/ 212 w 797795"/>
                <a:gd name="connsiteY0" fmla="*/ 358120 h 375407"/>
                <a:gd name="connsiteX1" fmla="*/ 708970 w 797795"/>
                <a:gd name="connsiteY1" fmla="*/ 405 h 375407"/>
                <a:gd name="connsiteX2" fmla="*/ 787258 w 797795"/>
                <a:gd name="connsiteY2" fmla="*/ 289540 h 375407"/>
                <a:gd name="connsiteX3" fmla="*/ 212 w 797795"/>
                <a:gd name="connsiteY3" fmla="*/ 358120 h 375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7795" h="375407">
                  <a:moveTo>
                    <a:pt x="212" y="358120"/>
                  </a:moveTo>
                  <a:cubicBezTo>
                    <a:pt x="-12836" y="309931"/>
                    <a:pt x="577796" y="11835"/>
                    <a:pt x="708970" y="405"/>
                  </a:cubicBezTo>
                  <a:cubicBezTo>
                    <a:pt x="840144" y="-11025"/>
                    <a:pt x="787258" y="222431"/>
                    <a:pt x="787258" y="289540"/>
                  </a:cubicBezTo>
                  <a:cubicBezTo>
                    <a:pt x="689286" y="344082"/>
                    <a:pt x="13260" y="406309"/>
                    <a:pt x="212" y="35812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4">
              <a:extLst>
                <a:ext uri="{FF2B5EF4-FFF2-40B4-BE49-F238E27FC236}">
                  <a16:creationId xmlns:a16="http://schemas.microsoft.com/office/drawing/2014/main" id="{BA8A769B-C4DC-42C8-B6D7-A925C7844F1E}"/>
                </a:ext>
              </a:extLst>
            </p:cNvPr>
            <p:cNvSpPr/>
            <p:nvPr/>
          </p:nvSpPr>
          <p:spPr>
            <a:xfrm>
              <a:off x="-1162750" y="4011059"/>
              <a:ext cx="707001" cy="192243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7046" h="342860">
                  <a:moveTo>
                    <a:pt x="0" y="327715"/>
                  </a:moveTo>
                  <a:cubicBezTo>
                    <a:pt x="24130" y="270701"/>
                    <a:pt x="456659" y="11894"/>
                    <a:pt x="587833" y="464"/>
                  </a:cubicBezTo>
                  <a:cubicBezTo>
                    <a:pt x="719007" y="-10966"/>
                    <a:pt x="787046" y="192026"/>
                    <a:pt x="787046" y="259135"/>
                  </a:cubicBezTo>
                  <a:cubicBezTo>
                    <a:pt x="689074" y="313677"/>
                    <a:pt x="33202" y="370827"/>
                    <a:pt x="0" y="327715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43412378-508E-420B-A496-46DFD2D8DA53}"/>
                </a:ext>
              </a:extLst>
            </p:cNvPr>
            <p:cNvSpPr/>
            <p:nvPr/>
          </p:nvSpPr>
          <p:spPr>
            <a:xfrm>
              <a:off x="-337679" y="3621125"/>
              <a:ext cx="315456" cy="31545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FD07F054-FEC6-4DB7-BC4A-B8649CBAC8AD}"/>
                </a:ext>
              </a:extLst>
            </p:cNvPr>
            <p:cNvSpPr/>
            <p:nvPr/>
          </p:nvSpPr>
          <p:spPr>
            <a:xfrm>
              <a:off x="-293958" y="3664203"/>
              <a:ext cx="228014" cy="22801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E21FF6DB-034B-4572-8E0C-78F16651CDEF}"/>
                </a:ext>
              </a:extLst>
            </p:cNvPr>
            <p:cNvSpPr/>
            <p:nvPr/>
          </p:nvSpPr>
          <p:spPr>
            <a:xfrm>
              <a:off x="-157253" y="4548839"/>
              <a:ext cx="1871040" cy="1517613"/>
            </a:xfrm>
            <a:custGeom>
              <a:avLst/>
              <a:gdLst>
                <a:gd name="connsiteX0" fmla="*/ 704257 w 1871040"/>
                <a:gd name="connsiteY0" fmla="*/ 2649 h 1517613"/>
                <a:gd name="connsiteX1" fmla="*/ 1635508 w 1871040"/>
                <a:gd name="connsiteY1" fmla="*/ 566315 h 1517613"/>
                <a:gd name="connsiteX2" fmla="*/ 1867404 w 1871040"/>
                <a:gd name="connsiteY2" fmla="*/ 1103837 h 1517613"/>
                <a:gd name="connsiteX3" fmla="*/ 1871040 w 1871040"/>
                <a:gd name="connsiteY3" fmla="*/ 1128119 h 1517613"/>
                <a:gd name="connsiteX4" fmla="*/ 1851161 w 1871040"/>
                <a:gd name="connsiteY4" fmla="*/ 1167544 h 1517613"/>
                <a:gd name="connsiteX5" fmla="*/ 777402 w 1871040"/>
                <a:gd name="connsiteY5" fmla="*/ 1472603 h 1517613"/>
                <a:gd name="connsiteX6" fmla="*/ 18240 w 1871040"/>
                <a:gd name="connsiteY6" fmla="*/ 526797 h 1517613"/>
                <a:gd name="connsiteX7" fmla="*/ 42093 w 1871040"/>
                <a:gd name="connsiteY7" fmla="*/ 457283 h 1517613"/>
                <a:gd name="connsiteX8" fmla="*/ 63991 w 1871040"/>
                <a:gd name="connsiteY8" fmla="*/ 413857 h 1517613"/>
                <a:gd name="connsiteX9" fmla="*/ 65348 w 1871040"/>
                <a:gd name="connsiteY9" fmla="*/ 409993 h 1517613"/>
                <a:gd name="connsiteX10" fmla="*/ 73710 w 1871040"/>
                <a:gd name="connsiteY10" fmla="*/ 217612 h 1517613"/>
                <a:gd name="connsiteX11" fmla="*/ 69891 w 1871040"/>
                <a:gd name="connsiteY11" fmla="*/ 203988 h 1517613"/>
                <a:gd name="connsiteX12" fmla="*/ 132669 w 1871040"/>
                <a:gd name="connsiteY12" fmla="*/ 153807 h 1517613"/>
                <a:gd name="connsiteX13" fmla="*/ 704257 w 1871040"/>
                <a:gd name="connsiteY13" fmla="*/ 2649 h 1517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71040" h="1517613">
                  <a:moveTo>
                    <a:pt x="704257" y="2649"/>
                  </a:moveTo>
                  <a:cubicBezTo>
                    <a:pt x="1044312" y="27533"/>
                    <a:pt x="1396696" y="226941"/>
                    <a:pt x="1635508" y="566315"/>
                  </a:cubicBezTo>
                  <a:cubicBezTo>
                    <a:pt x="1754914" y="736002"/>
                    <a:pt x="1831797" y="920600"/>
                    <a:pt x="1867404" y="1103837"/>
                  </a:cubicBezTo>
                  <a:lnTo>
                    <a:pt x="1871040" y="1128119"/>
                  </a:lnTo>
                  <a:lnTo>
                    <a:pt x="1851161" y="1167544"/>
                  </a:lnTo>
                  <a:cubicBezTo>
                    <a:pt x="1678491" y="1459572"/>
                    <a:pt x="1233956" y="1594936"/>
                    <a:pt x="777402" y="1472603"/>
                  </a:cubicBezTo>
                  <a:cubicBezTo>
                    <a:pt x="255626" y="1332793"/>
                    <a:pt x="-84263" y="909341"/>
                    <a:pt x="18240" y="526797"/>
                  </a:cubicBezTo>
                  <a:cubicBezTo>
                    <a:pt x="24646" y="502888"/>
                    <a:pt x="32629" y="479704"/>
                    <a:pt x="42093" y="457283"/>
                  </a:cubicBezTo>
                  <a:lnTo>
                    <a:pt x="63991" y="413857"/>
                  </a:lnTo>
                  <a:lnTo>
                    <a:pt x="65348" y="409993"/>
                  </a:lnTo>
                  <a:cubicBezTo>
                    <a:pt x="83063" y="343608"/>
                    <a:pt x="85671" y="278812"/>
                    <a:pt x="73710" y="217612"/>
                  </a:cubicBezTo>
                  <a:lnTo>
                    <a:pt x="69891" y="203988"/>
                  </a:lnTo>
                  <a:lnTo>
                    <a:pt x="132669" y="153807"/>
                  </a:lnTo>
                  <a:cubicBezTo>
                    <a:pt x="300630" y="35616"/>
                    <a:pt x="500224" y="-12282"/>
                    <a:pt x="704257" y="2649"/>
                  </a:cubicBezTo>
                  <a:close/>
                </a:path>
              </a:pathLst>
            </a:custGeom>
            <a:gradFill>
              <a:gsLst>
                <a:gs pos="3000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F869CD75-F7D8-4E2F-B836-FD3419572E29}"/>
                </a:ext>
              </a:extLst>
            </p:cNvPr>
            <p:cNvGrpSpPr/>
            <p:nvPr/>
          </p:nvGrpSpPr>
          <p:grpSpPr>
            <a:xfrm rot="20797909">
              <a:off x="275692" y="3955004"/>
              <a:ext cx="1724511" cy="2487546"/>
              <a:chOff x="1263186" y="3660404"/>
              <a:chExt cx="1724511" cy="2487546"/>
            </a:xfrm>
          </p:grpSpPr>
          <p:sp>
            <p:nvSpPr>
              <p:cNvPr id="58" name="楕円 116">
                <a:extLst>
                  <a:ext uri="{FF2B5EF4-FFF2-40B4-BE49-F238E27FC236}">
                    <a16:creationId xmlns:a16="http://schemas.microsoft.com/office/drawing/2014/main" id="{EA80B9D8-27FB-450F-B40D-108923EFE467}"/>
                  </a:ext>
                </a:extLst>
              </p:cNvPr>
              <p:cNvSpPr/>
              <p:nvPr/>
            </p:nvSpPr>
            <p:spPr>
              <a:xfrm rot="18900000">
                <a:off x="1686641" y="3660404"/>
                <a:ext cx="1121310" cy="2487546"/>
              </a:xfrm>
              <a:custGeom>
                <a:avLst/>
                <a:gdLst>
                  <a:gd name="connsiteX0" fmla="*/ 0 w 982980"/>
                  <a:gd name="connsiteY0" fmla="*/ 491490 h 982980"/>
                  <a:gd name="connsiteX1" fmla="*/ 491490 w 982980"/>
                  <a:gd name="connsiteY1" fmla="*/ 0 h 982980"/>
                  <a:gd name="connsiteX2" fmla="*/ 982980 w 982980"/>
                  <a:gd name="connsiteY2" fmla="*/ 491490 h 982980"/>
                  <a:gd name="connsiteX3" fmla="*/ 491490 w 982980"/>
                  <a:gd name="connsiteY3" fmla="*/ 982980 h 982980"/>
                  <a:gd name="connsiteX4" fmla="*/ 0 w 982980"/>
                  <a:gd name="connsiteY4" fmla="*/ 491490 h 982980"/>
                  <a:gd name="connsiteX0" fmla="*/ 0 w 982980"/>
                  <a:gd name="connsiteY0" fmla="*/ 491490 h 982980"/>
                  <a:gd name="connsiteX1" fmla="*/ 491490 w 982980"/>
                  <a:gd name="connsiteY1" fmla="*/ 0 h 982980"/>
                  <a:gd name="connsiteX2" fmla="*/ 982980 w 982980"/>
                  <a:gd name="connsiteY2" fmla="*/ 491490 h 982980"/>
                  <a:gd name="connsiteX3" fmla="*/ 491490 w 982980"/>
                  <a:gd name="connsiteY3" fmla="*/ 982980 h 982980"/>
                  <a:gd name="connsiteX4" fmla="*/ 0 w 982980"/>
                  <a:gd name="connsiteY4" fmla="*/ 491490 h 982980"/>
                  <a:gd name="connsiteX0" fmla="*/ 0 w 982980"/>
                  <a:gd name="connsiteY0" fmla="*/ 491490 h 982980"/>
                  <a:gd name="connsiteX1" fmla="*/ 491490 w 982980"/>
                  <a:gd name="connsiteY1" fmla="*/ 0 h 982980"/>
                  <a:gd name="connsiteX2" fmla="*/ 982980 w 982980"/>
                  <a:gd name="connsiteY2" fmla="*/ 491490 h 982980"/>
                  <a:gd name="connsiteX3" fmla="*/ 491490 w 982980"/>
                  <a:gd name="connsiteY3" fmla="*/ 982980 h 982980"/>
                  <a:gd name="connsiteX4" fmla="*/ 0 w 982980"/>
                  <a:gd name="connsiteY4" fmla="*/ 491490 h 982980"/>
                  <a:gd name="connsiteX0" fmla="*/ 0 w 982980"/>
                  <a:gd name="connsiteY0" fmla="*/ 491490 h 2392680"/>
                  <a:gd name="connsiteX1" fmla="*/ 491490 w 982980"/>
                  <a:gd name="connsiteY1" fmla="*/ 0 h 2392680"/>
                  <a:gd name="connsiteX2" fmla="*/ 982980 w 982980"/>
                  <a:gd name="connsiteY2" fmla="*/ 491490 h 2392680"/>
                  <a:gd name="connsiteX3" fmla="*/ 491490 w 982980"/>
                  <a:gd name="connsiteY3" fmla="*/ 2392680 h 2392680"/>
                  <a:gd name="connsiteX4" fmla="*/ 0 w 982980"/>
                  <a:gd name="connsiteY4" fmla="*/ 491490 h 2392680"/>
                  <a:gd name="connsiteX0" fmla="*/ 0 w 982980"/>
                  <a:gd name="connsiteY0" fmla="*/ 491490 h 2392680"/>
                  <a:gd name="connsiteX1" fmla="*/ 491490 w 982980"/>
                  <a:gd name="connsiteY1" fmla="*/ 0 h 2392680"/>
                  <a:gd name="connsiteX2" fmla="*/ 982980 w 982980"/>
                  <a:gd name="connsiteY2" fmla="*/ 491490 h 2392680"/>
                  <a:gd name="connsiteX3" fmla="*/ 491490 w 982980"/>
                  <a:gd name="connsiteY3" fmla="*/ 2392680 h 2392680"/>
                  <a:gd name="connsiteX4" fmla="*/ 0 w 982980"/>
                  <a:gd name="connsiteY4" fmla="*/ 491490 h 2392680"/>
                  <a:gd name="connsiteX0" fmla="*/ 0 w 982980"/>
                  <a:gd name="connsiteY0" fmla="*/ 491490 h 2392680"/>
                  <a:gd name="connsiteX1" fmla="*/ 491490 w 982980"/>
                  <a:gd name="connsiteY1" fmla="*/ 0 h 2392680"/>
                  <a:gd name="connsiteX2" fmla="*/ 982980 w 982980"/>
                  <a:gd name="connsiteY2" fmla="*/ 491490 h 2392680"/>
                  <a:gd name="connsiteX3" fmla="*/ 491490 w 982980"/>
                  <a:gd name="connsiteY3" fmla="*/ 2392680 h 2392680"/>
                  <a:gd name="connsiteX4" fmla="*/ 0 w 982980"/>
                  <a:gd name="connsiteY4" fmla="*/ 491490 h 2392680"/>
                  <a:gd name="connsiteX0" fmla="*/ 0 w 982980"/>
                  <a:gd name="connsiteY0" fmla="*/ 655578 h 2556768"/>
                  <a:gd name="connsiteX1" fmla="*/ 491490 w 982980"/>
                  <a:gd name="connsiteY1" fmla="*/ 0 h 2556768"/>
                  <a:gd name="connsiteX2" fmla="*/ 982980 w 982980"/>
                  <a:gd name="connsiteY2" fmla="*/ 655578 h 2556768"/>
                  <a:gd name="connsiteX3" fmla="*/ 491490 w 982980"/>
                  <a:gd name="connsiteY3" fmla="*/ 2556768 h 2556768"/>
                  <a:gd name="connsiteX4" fmla="*/ 0 w 982980"/>
                  <a:gd name="connsiteY4" fmla="*/ 655578 h 2556768"/>
                  <a:gd name="connsiteX0" fmla="*/ 0 w 982980"/>
                  <a:gd name="connsiteY0" fmla="*/ 655692 h 2556882"/>
                  <a:gd name="connsiteX1" fmla="*/ 491490 w 982980"/>
                  <a:gd name="connsiteY1" fmla="*/ 114 h 2556882"/>
                  <a:gd name="connsiteX2" fmla="*/ 982980 w 982980"/>
                  <a:gd name="connsiteY2" fmla="*/ 655692 h 2556882"/>
                  <a:gd name="connsiteX3" fmla="*/ 491490 w 982980"/>
                  <a:gd name="connsiteY3" fmla="*/ 2556882 h 2556882"/>
                  <a:gd name="connsiteX4" fmla="*/ 0 w 982980"/>
                  <a:gd name="connsiteY4" fmla="*/ 655692 h 2556882"/>
                  <a:gd name="connsiteX0" fmla="*/ 0 w 982980"/>
                  <a:gd name="connsiteY0" fmla="*/ 694750 h 2595940"/>
                  <a:gd name="connsiteX1" fmla="*/ 491490 w 982980"/>
                  <a:gd name="connsiteY1" fmla="*/ 104 h 2595940"/>
                  <a:gd name="connsiteX2" fmla="*/ 982980 w 982980"/>
                  <a:gd name="connsiteY2" fmla="*/ 694750 h 2595940"/>
                  <a:gd name="connsiteX3" fmla="*/ 491490 w 982980"/>
                  <a:gd name="connsiteY3" fmla="*/ 2595940 h 2595940"/>
                  <a:gd name="connsiteX4" fmla="*/ 0 w 982980"/>
                  <a:gd name="connsiteY4" fmla="*/ 694750 h 2595940"/>
                  <a:gd name="connsiteX0" fmla="*/ 0 w 982980"/>
                  <a:gd name="connsiteY0" fmla="*/ 694647 h 2595837"/>
                  <a:gd name="connsiteX1" fmla="*/ 491490 w 982980"/>
                  <a:gd name="connsiteY1" fmla="*/ 1 h 2595837"/>
                  <a:gd name="connsiteX2" fmla="*/ 982980 w 982980"/>
                  <a:gd name="connsiteY2" fmla="*/ 694647 h 2595837"/>
                  <a:gd name="connsiteX3" fmla="*/ 491490 w 982980"/>
                  <a:gd name="connsiteY3" fmla="*/ 2595837 h 2595837"/>
                  <a:gd name="connsiteX4" fmla="*/ 0 w 982980"/>
                  <a:gd name="connsiteY4" fmla="*/ 694647 h 2595837"/>
                  <a:gd name="connsiteX0" fmla="*/ 0 w 982980"/>
                  <a:gd name="connsiteY0" fmla="*/ 694647 h 2595837"/>
                  <a:gd name="connsiteX1" fmla="*/ 491490 w 982980"/>
                  <a:gd name="connsiteY1" fmla="*/ 1 h 2595837"/>
                  <a:gd name="connsiteX2" fmla="*/ 982980 w 982980"/>
                  <a:gd name="connsiteY2" fmla="*/ 694647 h 2595837"/>
                  <a:gd name="connsiteX3" fmla="*/ 491490 w 982980"/>
                  <a:gd name="connsiteY3" fmla="*/ 2595837 h 2595837"/>
                  <a:gd name="connsiteX4" fmla="*/ 0 w 982980"/>
                  <a:gd name="connsiteY4" fmla="*/ 694647 h 2595837"/>
                  <a:gd name="connsiteX0" fmla="*/ 0 w 982980"/>
                  <a:gd name="connsiteY0" fmla="*/ 694647 h 2595837"/>
                  <a:gd name="connsiteX1" fmla="*/ 491490 w 982980"/>
                  <a:gd name="connsiteY1" fmla="*/ 1 h 2595837"/>
                  <a:gd name="connsiteX2" fmla="*/ 982980 w 982980"/>
                  <a:gd name="connsiteY2" fmla="*/ 694647 h 2595837"/>
                  <a:gd name="connsiteX3" fmla="*/ 491490 w 982980"/>
                  <a:gd name="connsiteY3" fmla="*/ 2595837 h 2595837"/>
                  <a:gd name="connsiteX4" fmla="*/ 0 w 982980"/>
                  <a:gd name="connsiteY4" fmla="*/ 694647 h 2595837"/>
                  <a:gd name="connsiteX0" fmla="*/ 0 w 982980"/>
                  <a:gd name="connsiteY0" fmla="*/ 695052 h 2596242"/>
                  <a:gd name="connsiteX1" fmla="*/ 491490 w 982980"/>
                  <a:gd name="connsiteY1" fmla="*/ 406 h 2596242"/>
                  <a:gd name="connsiteX2" fmla="*/ 982980 w 982980"/>
                  <a:gd name="connsiteY2" fmla="*/ 695052 h 2596242"/>
                  <a:gd name="connsiteX3" fmla="*/ 491490 w 982980"/>
                  <a:gd name="connsiteY3" fmla="*/ 2596242 h 2596242"/>
                  <a:gd name="connsiteX4" fmla="*/ 0 w 982980"/>
                  <a:gd name="connsiteY4" fmla="*/ 695052 h 2596242"/>
                  <a:gd name="connsiteX0" fmla="*/ 0 w 982980"/>
                  <a:gd name="connsiteY0" fmla="*/ 694751 h 2595941"/>
                  <a:gd name="connsiteX1" fmla="*/ 491490 w 982980"/>
                  <a:gd name="connsiteY1" fmla="*/ 105 h 2595941"/>
                  <a:gd name="connsiteX2" fmla="*/ 982980 w 982980"/>
                  <a:gd name="connsiteY2" fmla="*/ 694751 h 2595941"/>
                  <a:gd name="connsiteX3" fmla="*/ 491490 w 982980"/>
                  <a:gd name="connsiteY3" fmla="*/ 2595941 h 2595941"/>
                  <a:gd name="connsiteX4" fmla="*/ 0 w 982980"/>
                  <a:gd name="connsiteY4" fmla="*/ 694751 h 2595941"/>
                  <a:gd name="connsiteX0" fmla="*/ 119 w 983099"/>
                  <a:gd name="connsiteY0" fmla="*/ 702562 h 2603752"/>
                  <a:gd name="connsiteX1" fmla="*/ 460597 w 983099"/>
                  <a:gd name="connsiteY1" fmla="*/ 102 h 2603752"/>
                  <a:gd name="connsiteX2" fmla="*/ 983099 w 983099"/>
                  <a:gd name="connsiteY2" fmla="*/ 702562 h 2603752"/>
                  <a:gd name="connsiteX3" fmla="*/ 491609 w 983099"/>
                  <a:gd name="connsiteY3" fmla="*/ 2603752 h 2603752"/>
                  <a:gd name="connsiteX4" fmla="*/ 119 w 983099"/>
                  <a:gd name="connsiteY4" fmla="*/ 702562 h 2603752"/>
                  <a:gd name="connsiteX0" fmla="*/ 2079 w 985059"/>
                  <a:gd name="connsiteY0" fmla="*/ 702562 h 2603752"/>
                  <a:gd name="connsiteX1" fmla="*/ 462557 w 985059"/>
                  <a:gd name="connsiteY1" fmla="*/ 102 h 2603752"/>
                  <a:gd name="connsiteX2" fmla="*/ 985059 w 985059"/>
                  <a:gd name="connsiteY2" fmla="*/ 702562 h 2603752"/>
                  <a:gd name="connsiteX3" fmla="*/ 493569 w 985059"/>
                  <a:gd name="connsiteY3" fmla="*/ 2603752 h 2603752"/>
                  <a:gd name="connsiteX4" fmla="*/ 2079 w 985059"/>
                  <a:gd name="connsiteY4" fmla="*/ 702562 h 2603752"/>
                  <a:gd name="connsiteX0" fmla="*/ 2079 w 990510"/>
                  <a:gd name="connsiteY0" fmla="*/ 702566 h 2603756"/>
                  <a:gd name="connsiteX1" fmla="*/ 462557 w 990510"/>
                  <a:gd name="connsiteY1" fmla="*/ 106 h 2603756"/>
                  <a:gd name="connsiteX2" fmla="*/ 985059 w 990510"/>
                  <a:gd name="connsiteY2" fmla="*/ 702566 h 2603756"/>
                  <a:gd name="connsiteX3" fmla="*/ 493569 w 990510"/>
                  <a:gd name="connsiteY3" fmla="*/ 2603756 h 2603756"/>
                  <a:gd name="connsiteX4" fmla="*/ 2079 w 990510"/>
                  <a:gd name="connsiteY4" fmla="*/ 702566 h 2603756"/>
                  <a:gd name="connsiteX0" fmla="*/ 2079 w 990510"/>
                  <a:gd name="connsiteY0" fmla="*/ 702566 h 2603756"/>
                  <a:gd name="connsiteX1" fmla="*/ 462557 w 990510"/>
                  <a:gd name="connsiteY1" fmla="*/ 106 h 2603756"/>
                  <a:gd name="connsiteX2" fmla="*/ 985059 w 990510"/>
                  <a:gd name="connsiteY2" fmla="*/ 702566 h 2603756"/>
                  <a:gd name="connsiteX3" fmla="*/ 493569 w 990510"/>
                  <a:gd name="connsiteY3" fmla="*/ 2603756 h 2603756"/>
                  <a:gd name="connsiteX4" fmla="*/ 2079 w 990510"/>
                  <a:gd name="connsiteY4" fmla="*/ 702566 h 2603756"/>
                  <a:gd name="connsiteX0" fmla="*/ 2079 w 990510"/>
                  <a:gd name="connsiteY0" fmla="*/ 702566 h 2603756"/>
                  <a:gd name="connsiteX1" fmla="*/ 462557 w 990510"/>
                  <a:gd name="connsiteY1" fmla="*/ 106 h 2603756"/>
                  <a:gd name="connsiteX2" fmla="*/ 985059 w 990510"/>
                  <a:gd name="connsiteY2" fmla="*/ 702566 h 2603756"/>
                  <a:gd name="connsiteX3" fmla="*/ 493569 w 990510"/>
                  <a:gd name="connsiteY3" fmla="*/ 2603756 h 2603756"/>
                  <a:gd name="connsiteX4" fmla="*/ 2079 w 990510"/>
                  <a:gd name="connsiteY4" fmla="*/ 702566 h 2603756"/>
                  <a:gd name="connsiteX0" fmla="*/ 4518 w 987874"/>
                  <a:gd name="connsiteY0" fmla="*/ 702624 h 2633821"/>
                  <a:gd name="connsiteX1" fmla="*/ 464996 w 987874"/>
                  <a:gd name="connsiteY1" fmla="*/ 164 h 2633821"/>
                  <a:gd name="connsiteX2" fmla="*/ 987498 w 987874"/>
                  <a:gd name="connsiteY2" fmla="*/ 702624 h 2633821"/>
                  <a:gd name="connsiteX3" fmla="*/ 398977 w 987874"/>
                  <a:gd name="connsiteY3" fmla="*/ 2633821 h 2633821"/>
                  <a:gd name="connsiteX4" fmla="*/ 4518 w 987874"/>
                  <a:gd name="connsiteY4" fmla="*/ 702624 h 2633821"/>
                  <a:gd name="connsiteX0" fmla="*/ 407 w 983764"/>
                  <a:gd name="connsiteY0" fmla="*/ 702624 h 2633821"/>
                  <a:gd name="connsiteX1" fmla="*/ 460885 w 983764"/>
                  <a:gd name="connsiteY1" fmla="*/ 164 h 2633821"/>
                  <a:gd name="connsiteX2" fmla="*/ 983387 w 983764"/>
                  <a:gd name="connsiteY2" fmla="*/ 702624 h 2633821"/>
                  <a:gd name="connsiteX3" fmla="*/ 394866 w 983764"/>
                  <a:gd name="connsiteY3" fmla="*/ 2633821 h 2633821"/>
                  <a:gd name="connsiteX4" fmla="*/ 407 w 983764"/>
                  <a:gd name="connsiteY4" fmla="*/ 702624 h 2633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3764" h="2633821">
                    <a:moveTo>
                      <a:pt x="407" y="702624"/>
                    </a:moveTo>
                    <a:cubicBezTo>
                      <a:pt x="11410" y="263681"/>
                      <a:pt x="158430" y="7978"/>
                      <a:pt x="460885" y="164"/>
                    </a:cubicBezTo>
                    <a:cubicBezTo>
                      <a:pt x="763340" y="-7650"/>
                      <a:pt x="994390" y="263681"/>
                      <a:pt x="983387" y="702624"/>
                    </a:cubicBezTo>
                    <a:cubicBezTo>
                      <a:pt x="972384" y="1141567"/>
                      <a:pt x="877546" y="2081113"/>
                      <a:pt x="394866" y="2633821"/>
                    </a:cubicBezTo>
                    <a:cubicBezTo>
                      <a:pt x="203883" y="1819166"/>
                      <a:pt x="-10596" y="1141567"/>
                      <a:pt x="407" y="70262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50000"/>
                    </a:schemeClr>
                  </a:gs>
                  <a:gs pos="50000">
                    <a:srgbClr val="FF66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CCA12D78-4188-4BE5-8EEE-0D68DFA580BE}"/>
                  </a:ext>
                </a:extLst>
              </p:cNvPr>
              <p:cNvGrpSpPr/>
              <p:nvPr/>
            </p:nvGrpSpPr>
            <p:grpSpPr>
              <a:xfrm>
                <a:off x="1263186" y="4295496"/>
                <a:ext cx="1724511" cy="1545601"/>
                <a:chOff x="1263186" y="4295496"/>
                <a:chExt cx="1724511" cy="1545601"/>
              </a:xfrm>
            </p:grpSpPr>
            <p:sp>
              <p:nvSpPr>
                <p:cNvPr id="60" name="月 59">
                  <a:extLst>
                    <a:ext uri="{FF2B5EF4-FFF2-40B4-BE49-F238E27FC236}">
                      <a16:creationId xmlns:a16="http://schemas.microsoft.com/office/drawing/2014/main" id="{F13639F8-5926-4BA4-8B09-852E0050DA9B}"/>
                    </a:ext>
                  </a:extLst>
                </p:cNvPr>
                <p:cNvSpPr/>
                <p:nvPr/>
              </p:nvSpPr>
              <p:spPr>
                <a:xfrm rot="8468998">
                  <a:off x="2684905" y="4904262"/>
                  <a:ext cx="45840" cy="936835"/>
                </a:xfrm>
                <a:prstGeom prst="moon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月 60">
                  <a:extLst>
                    <a:ext uri="{FF2B5EF4-FFF2-40B4-BE49-F238E27FC236}">
                      <a16:creationId xmlns:a16="http://schemas.microsoft.com/office/drawing/2014/main" id="{7A090CD7-6ECA-480C-A191-7AAA0B69E100}"/>
                    </a:ext>
                  </a:extLst>
                </p:cNvPr>
                <p:cNvSpPr/>
                <p:nvPr/>
              </p:nvSpPr>
              <p:spPr>
                <a:xfrm rot="8882155">
                  <a:off x="2742055" y="4742337"/>
                  <a:ext cx="45840" cy="936835"/>
                </a:xfrm>
                <a:prstGeom prst="moon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月 61">
                  <a:extLst>
                    <a:ext uri="{FF2B5EF4-FFF2-40B4-BE49-F238E27FC236}">
                      <a16:creationId xmlns:a16="http://schemas.microsoft.com/office/drawing/2014/main" id="{0E84675F-2416-4CAC-A139-52F32329663E}"/>
                    </a:ext>
                  </a:extLst>
                </p:cNvPr>
                <p:cNvSpPr/>
                <p:nvPr/>
              </p:nvSpPr>
              <p:spPr>
                <a:xfrm rot="7643413">
                  <a:off x="2496360" y="4924865"/>
                  <a:ext cx="45840" cy="936835"/>
                </a:xfrm>
                <a:prstGeom prst="moon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9F6C6ED6-A91C-4CDC-9D90-F5C4946E867F}"/>
                    </a:ext>
                  </a:extLst>
                </p:cNvPr>
                <p:cNvSpPr/>
                <p:nvPr/>
              </p:nvSpPr>
              <p:spPr>
                <a:xfrm rot="20046114">
                  <a:off x="1425111" y="4509808"/>
                  <a:ext cx="958213" cy="145404"/>
                </a:xfrm>
                <a:custGeom>
                  <a:avLst/>
                  <a:gdLst>
                    <a:gd name="connsiteX0" fmla="*/ 5288 w 1490703"/>
                    <a:gd name="connsiteY0" fmla="*/ 0 h 223858"/>
                    <a:gd name="connsiteX1" fmla="*/ 15534 w 1490703"/>
                    <a:gd name="connsiteY1" fmla="*/ 50746 h 223858"/>
                    <a:gd name="connsiteX2" fmla="*/ 197664 w 1490703"/>
                    <a:gd name="connsiteY2" fmla="*/ 171470 h 223858"/>
                    <a:gd name="connsiteX3" fmla="*/ 379795 w 1490703"/>
                    <a:gd name="connsiteY3" fmla="*/ 50746 h 223858"/>
                    <a:gd name="connsiteX4" fmla="*/ 380226 w 1490703"/>
                    <a:gd name="connsiteY4" fmla="*/ 48607 h 223858"/>
                    <a:gd name="connsiteX5" fmla="*/ 380658 w 1490703"/>
                    <a:gd name="connsiteY5" fmla="*/ 50746 h 223858"/>
                    <a:gd name="connsiteX6" fmla="*/ 562789 w 1490703"/>
                    <a:gd name="connsiteY6" fmla="*/ 171470 h 223858"/>
                    <a:gd name="connsiteX7" fmla="*/ 744919 w 1490703"/>
                    <a:gd name="connsiteY7" fmla="*/ 50746 h 223858"/>
                    <a:gd name="connsiteX8" fmla="*/ 745351 w 1490703"/>
                    <a:gd name="connsiteY8" fmla="*/ 48607 h 223858"/>
                    <a:gd name="connsiteX9" fmla="*/ 745783 w 1490703"/>
                    <a:gd name="connsiteY9" fmla="*/ 50746 h 223858"/>
                    <a:gd name="connsiteX10" fmla="*/ 927914 w 1490703"/>
                    <a:gd name="connsiteY10" fmla="*/ 171470 h 223858"/>
                    <a:gd name="connsiteX11" fmla="*/ 1110045 w 1490703"/>
                    <a:gd name="connsiteY11" fmla="*/ 50746 h 223858"/>
                    <a:gd name="connsiteX12" fmla="*/ 1110477 w 1490703"/>
                    <a:gd name="connsiteY12" fmla="*/ 48607 h 223858"/>
                    <a:gd name="connsiteX13" fmla="*/ 1110908 w 1490703"/>
                    <a:gd name="connsiteY13" fmla="*/ 50746 h 223858"/>
                    <a:gd name="connsiteX14" fmla="*/ 1293039 w 1490703"/>
                    <a:gd name="connsiteY14" fmla="*/ 171470 h 223858"/>
                    <a:gd name="connsiteX15" fmla="*/ 1475170 w 1490703"/>
                    <a:gd name="connsiteY15" fmla="*/ 50746 h 223858"/>
                    <a:gd name="connsiteX16" fmla="*/ 1485415 w 1490703"/>
                    <a:gd name="connsiteY16" fmla="*/ 0 h 223858"/>
                    <a:gd name="connsiteX17" fmla="*/ 1490703 w 1490703"/>
                    <a:gd name="connsiteY17" fmla="*/ 26194 h 223858"/>
                    <a:gd name="connsiteX18" fmla="*/ 1293039 w 1490703"/>
                    <a:gd name="connsiteY18" fmla="*/ 223858 h 223858"/>
                    <a:gd name="connsiteX19" fmla="*/ 1110908 w 1490703"/>
                    <a:gd name="connsiteY19" fmla="*/ 103134 h 223858"/>
                    <a:gd name="connsiteX20" fmla="*/ 1110477 w 1490703"/>
                    <a:gd name="connsiteY20" fmla="*/ 100995 h 223858"/>
                    <a:gd name="connsiteX21" fmla="*/ 1110045 w 1490703"/>
                    <a:gd name="connsiteY21" fmla="*/ 103134 h 223858"/>
                    <a:gd name="connsiteX22" fmla="*/ 927914 w 1490703"/>
                    <a:gd name="connsiteY22" fmla="*/ 223858 h 223858"/>
                    <a:gd name="connsiteX23" fmla="*/ 745783 w 1490703"/>
                    <a:gd name="connsiteY23" fmla="*/ 103134 h 223858"/>
                    <a:gd name="connsiteX24" fmla="*/ 745351 w 1490703"/>
                    <a:gd name="connsiteY24" fmla="*/ 100995 h 223858"/>
                    <a:gd name="connsiteX25" fmla="*/ 744919 w 1490703"/>
                    <a:gd name="connsiteY25" fmla="*/ 103134 h 223858"/>
                    <a:gd name="connsiteX26" fmla="*/ 562789 w 1490703"/>
                    <a:gd name="connsiteY26" fmla="*/ 223858 h 223858"/>
                    <a:gd name="connsiteX27" fmla="*/ 380658 w 1490703"/>
                    <a:gd name="connsiteY27" fmla="*/ 103134 h 223858"/>
                    <a:gd name="connsiteX28" fmla="*/ 380226 w 1490703"/>
                    <a:gd name="connsiteY28" fmla="*/ 100995 h 223858"/>
                    <a:gd name="connsiteX29" fmla="*/ 379795 w 1490703"/>
                    <a:gd name="connsiteY29" fmla="*/ 103134 h 223858"/>
                    <a:gd name="connsiteX30" fmla="*/ 197664 w 1490703"/>
                    <a:gd name="connsiteY30" fmla="*/ 223858 h 223858"/>
                    <a:gd name="connsiteX31" fmla="*/ 0 w 1490703"/>
                    <a:gd name="connsiteY31" fmla="*/ 26194 h 2238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490703" h="223858">
                      <a:moveTo>
                        <a:pt x="5288" y="0"/>
                      </a:moveTo>
                      <a:lnTo>
                        <a:pt x="15534" y="50746"/>
                      </a:lnTo>
                      <a:cubicBezTo>
                        <a:pt x="45541" y="121691"/>
                        <a:pt x="115789" y="171470"/>
                        <a:pt x="197664" y="171470"/>
                      </a:cubicBezTo>
                      <a:cubicBezTo>
                        <a:pt x="279539" y="171470"/>
                        <a:pt x="349788" y="121691"/>
                        <a:pt x="379795" y="50746"/>
                      </a:cubicBezTo>
                      <a:lnTo>
                        <a:pt x="380226" y="48607"/>
                      </a:lnTo>
                      <a:lnTo>
                        <a:pt x="380658" y="50746"/>
                      </a:lnTo>
                      <a:cubicBezTo>
                        <a:pt x="410665" y="121691"/>
                        <a:pt x="480914" y="171470"/>
                        <a:pt x="562789" y="171470"/>
                      </a:cubicBezTo>
                      <a:cubicBezTo>
                        <a:pt x="644664" y="171470"/>
                        <a:pt x="714913" y="121691"/>
                        <a:pt x="744919" y="50746"/>
                      </a:cubicBezTo>
                      <a:lnTo>
                        <a:pt x="745351" y="48607"/>
                      </a:lnTo>
                      <a:lnTo>
                        <a:pt x="745783" y="50746"/>
                      </a:lnTo>
                      <a:cubicBezTo>
                        <a:pt x="775790" y="121691"/>
                        <a:pt x="846039" y="171470"/>
                        <a:pt x="927914" y="171470"/>
                      </a:cubicBezTo>
                      <a:cubicBezTo>
                        <a:pt x="1009789" y="171470"/>
                        <a:pt x="1080038" y="121691"/>
                        <a:pt x="1110045" y="50746"/>
                      </a:cubicBezTo>
                      <a:lnTo>
                        <a:pt x="1110477" y="48607"/>
                      </a:lnTo>
                      <a:lnTo>
                        <a:pt x="1110908" y="50746"/>
                      </a:lnTo>
                      <a:cubicBezTo>
                        <a:pt x="1140915" y="121691"/>
                        <a:pt x="1211164" y="171470"/>
                        <a:pt x="1293039" y="171470"/>
                      </a:cubicBezTo>
                      <a:cubicBezTo>
                        <a:pt x="1374914" y="171470"/>
                        <a:pt x="1445163" y="121691"/>
                        <a:pt x="1475170" y="50746"/>
                      </a:cubicBezTo>
                      <a:lnTo>
                        <a:pt x="1485415" y="0"/>
                      </a:lnTo>
                      <a:lnTo>
                        <a:pt x="1490703" y="26194"/>
                      </a:lnTo>
                      <a:cubicBezTo>
                        <a:pt x="1490703" y="135361"/>
                        <a:pt x="1402206" y="223858"/>
                        <a:pt x="1293039" y="223858"/>
                      </a:cubicBezTo>
                      <a:cubicBezTo>
                        <a:pt x="1211164" y="223858"/>
                        <a:pt x="1140915" y="174079"/>
                        <a:pt x="1110908" y="103134"/>
                      </a:cubicBezTo>
                      <a:lnTo>
                        <a:pt x="1110477" y="100995"/>
                      </a:lnTo>
                      <a:lnTo>
                        <a:pt x="1110045" y="103134"/>
                      </a:lnTo>
                      <a:cubicBezTo>
                        <a:pt x="1080038" y="174079"/>
                        <a:pt x="1009789" y="223858"/>
                        <a:pt x="927914" y="223858"/>
                      </a:cubicBezTo>
                      <a:cubicBezTo>
                        <a:pt x="846039" y="223858"/>
                        <a:pt x="775790" y="174079"/>
                        <a:pt x="745783" y="103134"/>
                      </a:cubicBezTo>
                      <a:lnTo>
                        <a:pt x="745351" y="100995"/>
                      </a:lnTo>
                      <a:lnTo>
                        <a:pt x="744919" y="103134"/>
                      </a:lnTo>
                      <a:cubicBezTo>
                        <a:pt x="714913" y="174079"/>
                        <a:pt x="644664" y="223858"/>
                        <a:pt x="562789" y="223858"/>
                      </a:cubicBezTo>
                      <a:cubicBezTo>
                        <a:pt x="480914" y="223858"/>
                        <a:pt x="410665" y="174079"/>
                        <a:pt x="380658" y="103134"/>
                      </a:cubicBezTo>
                      <a:lnTo>
                        <a:pt x="380226" y="100995"/>
                      </a:lnTo>
                      <a:lnTo>
                        <a:pt x="379795" y="103134"/>
                      </a:lnTo>
                      <a:cubicBezTo>
                        <a:pt x="349788" y="174079"/>
                        <a:pt x="279539" y="223858"/>
                        <a:pt x="197664" y="223858"/>
                      </a:cubicBezTo>
                      <a:cubicBezTo>
                        <a:pt x="88497" y="223858"/>
                        <a:pt x="0" y="135361"/>
                        <a:pt x="0" y="26194"/>
                      </a:cubicBezTo>
                      <a:close/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902CE077-ED0A-4B6C-86CA-334D74C406BA}"/>
                    </a:ext>
                  </a:extLst>
                </p:cNvPr>
                <p:cNvSpPr/>
                <p:nvPr/>
              </p:nvSpPr>
              <p:spPr>
                <a:xfrm rot="20046114">
                  <a:off x="1606086" y="4700308"/>
                  <a:ext cx="958213" cy="145404"/>
                </a:xfrm>
                <a:custGeom>
                  <a:avLst/>
                  <a:gdLst>
                    <a:gd name="connsiteX0" fmla="*/ 5288 w 1490703"/>
                    <a:gd name="connsiteY0" fmla="*/ 0 h 223858"/>
                    <a:gd name="connsiteX1" fmla="*/ 15534 w 1490703"/>
                    <a:gd name="connsiteY1" fmla="*/ 50746 h 223858"/>
                    <a:gd name="connsiteX2" fmla="*/ 197664 w 1490703"/>
                    <a:gd name="connsiteY2" fmla="*/ 171470 h 223858"/>
                    <a:gd name="connsiteX3" fmla="*/ 379795 w 1490703"/>
                    <a:gd name="connsiteY3" fmla="*/ 50746 h 223858"/>
                    <a:gd name="connsiteX4" fmla="*/ 380226 w 1490703"/>
                    <a:gd name="connsiteY4" fmla="*/ 48607 h 223858"/>
                    <a:gd name="connsiteX5" fmla="*/ 380658 w 1490703"/>
                    <a:gd name="connsiteY5" fmla="*/ 50746 h 223858"/>
                    <a:gd name="connsiteX6" fmla="*/ 562789 w 1490703"/>
                    <a:gd name="connsiteY6" fmla="*/ 171470 h 223858"/>
                    <a:gd name="connsiteX7" fmla="*/ 744919 w 1490703"/>
                    <a:gd name="connsiteY7" fmla="*/ 50746 h 223858"/>
                    <a:gd name="connsiteX8" fmla="*/ 745351 w 1490703"/>
                    <a:gd name="connsiteY8" fmla="*/ 48607 h 223858"/>
                    <a:gd name="connsiteX9" fmla="*/ 745783 w 1490703"/>
                    <a:gd name="connsiteY9" fmla="*/ 50746 h 223858"/>
                    <a:gd name="connsiteX10" fmla="*/ 927914 w 1490703"/>
                    <a:gd name="connsiteY10" fmla="*/ 171470 h 223858"/>
                    <a:gd name="connsiteX11" fmla="*/ 1110045 w 1490703"/>
                    <a:gd name="connsiteY11" fmla="*/ 50746 h 223858"/>
                    <a:gd name="connsiteX12" fmla="*/ 1110477 w 1490703"/>
                    <a:gd name="connsiteY12" fmla="*/ 48607 h 223858"/>
                    <a:gd name="connsiteX13" fmla="*/ 1110908 w 1490703"/>
                    <a:gd name="connsiteY13" fmla="*/ 50746 h 223858"/>
                    <a:gd name="connsiteX14" fmla="*/ 1293039 w 1490703"/>
                    <a:gd name="connsiteY14" fmla="*/ 171470 h 223858"/>
                    <a:gd name="connsiteX15" fmla="*/ 1475170 w 1490703"/>
                    <a:gd name="connsiteY15" fmla="*/ 50746 h 223858"/>
                    <a:gd name="connsiteX16" fmla="*/ 1485415 w 1490703"/>
                    <a:gd name="connsiteY16" fmla="*/ 0 h 223858"/>
                    <a:gd name="connsiteX17" fmla="*/ 1490703 w 1490703"/>
                    <a:gd name="connsiteY17" fmla="*/ 26194 h 223858"/>
                    <a:gd name="connsiteX18" fmla="*/ 1293039 w 1490703"/>
                    <a:gd name="connsiteY18" fmla="*/ 223858 h 223858"/>
                    <a:gd name="connsiteX19" fmla="*/ 1110908 w 1490703"/>
                    <a:gd name="connsiteY19" fmla="*/ 103134 h 223858"/>
                    <a:gd name="connsiteX20" fmla="*/ 1110477 w 1490703"/>
                    <a:gd name="connsiteY20" fmla="*/ 100995 h 223858"/>
                    <a:gd name="connsiteX21" fmla="*/ 1110045 w 1490703"/>
                    <a:gd name="connsiteY21" fmla="*/ 103134 h 223858"/>
                    <a:gd name="connsiteX22" fmla="*/ 927914 w 1490703"/>
                    <a:gd name="connsiteY22" fmla="*/ 223858 h 223858"/>
                    <a:gd name="connsiteX23" fmla="*/ 745783 w 1490703"/>
                    <a:gd name="connsiteY23" fmla="*/ 103134 h 223858"/>
                    <a:gd name="connsiteX24" fmla="*/ 745351 w 1490703"/>
                    <a:gd name="connsiteY24" fmla="*/ 100995 h 223858"/>
                    <a:gd name="connsiteX25" fmla="*/ 744919 w 1490703"/>
                    <a:gd name="connsiteY25" fmla="*/ 103134 h 223858"/>
                    <a:gd name="connsiteX26" fmla="*/ 562789 w 1490703"/>
                    <a:gd name="connsiteY26" fmla="*/ 223858 h 223858"/>
                    <a:gd name="connsiteX27" fmla="*/ 380658 w 1490703"/>
                    <a:gd name="connsiteY27" fmla="*/ 103134 h 223858"/>
                    <a:gd name="connsiteX28" fmla="*/ 380226 w 1490703"/>
                    <a:gd name="connsiteY28" fmla="*/ 100995 h 223858"/>
                    <a:gd name="connsiteX29" fmla="*/ 379795 w 1490703"/>
                    <a:gd name="connsiteY29" fmla="*/ 103134 h 223858"/>
                    <a:gd name="connsiteX30" fmla="*/ 197664 w 1490703"/>
                    <a:gd name="connsiteY30" fmla="*/ 223858 h 223858"/>
                    <a:gd name="connsiteX31" fmla="*/ 0 w 1490703"/>
                    <a:gd name="connsiteY31" fmla="*/ 26194 h 2238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490703" h="223858">
                      <a:moveTo>
                        <a:pt x="5288" y="0"/>
                      </a:moveTo>
                      <a:lnTo>
                        <a:pt x="15534" y="50746"/>
                      </a:lnTo>
                      <a:cubicBezTo>
                        <a:pt x="45541" y="121691"/>
                        <a:pt x="115789" y="171470"/>
                        <a:pt x="197664" y="171470"/>
                      </a:cubicBezTo>
                      <a:cubicBezTo>
                        <a:pt x="279539" y="171470"/>
                        <a:pt x="349788" y="121691"/>
                        <a:pt x="379795" y="50746"/>
                      </a:cubicBezTo>
                      <a:lnTo>
                        <a:pt x="380226" y="48607"/>
                      </a:lnTo>
                      <a:lnTo>
                        <a:pt x="380658" y="50746"/>
                      </a:lnTo>
                      <a:cubicBezTo>
                        <a:pt x="410665" y="121691"/>
                        <a:pt x="480914" y="171470"/>
                        <a:pt x="562789" y="171470"/>
                      </a:cubicBezTo>
                      <a:cubicBezTo>
                        <a:pt x="644664" y="171470"/>
                        <a:pt x="714913" y="121691"/>
                        <a:pt x="744919" y="50746"/>
                      </a:cubicBezTo>
                      <a:lnTo>
                        <a:pt x="745351" y="48607"/>
                      </a:lnTo>
                      <a:lnTo>
                        <a:pt x="745783" y="50746"/>
                      </a:lnTo>
                      <a:cubicBezTo>
                        <a:pt x="775790" y="121691"/>
                        <a:pt x="846039" y="171470"/>
                        <a:pt x="927914" y="171470"/>
                      </a:cubicBezTo>
                      <a:cubicBezTo>
                        <a:pt x="1009789" y="171470"/>
                        <a:pt x="1080038" y="121691"/>
                        <a:pt x="1110045" y="50746"/>
                      </a:cubicBezTo>
                      <a:lnTo>
                        <a:pt x="1110477" y="48607"/>
                      </a:lnTo>
                      <a:lnTo>
                        <a:pt x="1110908" y="50746"/>
                      </a:lnTo>
                      <a:cubicBezTo>
                        <a:pt x="1140915" y="121691"/>
                        <a:pt x="1211164" y="171470"/>
                        <a:pt x="1293039" y="171470"/>
                      </a:cubicBezTo>
                      <a:cubicBezTo>
                        <a:pt x="1374914" y="171470"/>
                        <a:pt x="1445163" y="121691"/>
                        <a:pt x="1475170" y="50746"/>
                      </a:cubicBezTo>
                      <a:lnTo>
                        <a:pt x="1485415" y="0"/>
                      </a:lnTo>
                      <a:lnTo>
                        <a:pt x="1490703" y="26194"/>
                      </a:lnTo>
                      <a:cubicBezTo>
                        <a:pt x="1490703" y="135361"/>
                        <a:pt x="1402206" y="223858"/>
                        <a:pt x="1293039" y="223858"/>
                      </a:cubicBezTo>
                      <a:cubicBezTo>
                        <a:pt x="1211164" y="223858"/>
                        <a:pt x="1140915" y="174079"/>
                        <a:pt x="1110908" y="103134"/>
                      </a:cubicBezTo>
                      <a:lnTo>
                        <a:pt x="1110477" y="100995"/>
                      </a:lnTo>
                      <a:lnTo>
                        <a:pt x="1110045" y="103134"/>
                      </a:lnTo>
                      <a:cubicBezTo>
                        <a:pt x="1080038" y="174079"/>
                        <a:pt x="1009789" y="223858"/>
                        <a:pt x="927914" y="223858"/>
                      </a:cubicBezTo>
                      <a:cubicBezTo>
                        <a:pt x="846039" y="223858"/>
                        <a:pt x="775790" y="174079"/>
                        <a:pt x="745783" y="103134"/>
                      </a:cubicBezTo>
                      <a:lnTo>
                        <a:pt x="745351" y="100995"/>
                      </a:lnTo>
                      <a:lnTo>
                        <a:pt x="744919" y="103134"/>
                      </a:lnTo>
                      <a:cubicBezTo>
                        <a:pt x="714913" y="174079"/>
                        <a:pt x="644664" y="223858"/>
                        <a:pt x="562789" y="223858"/>
                      </a:cubicBezTo>
                      <a:cubicBezTo>
                        <a:pt x="480914" y="223858"/>
                        <a:pt x="410665" y="174079"/>
                        <a:pt x="380658" y="103134"/>
                      </a:cubicBezTo>
                      <a:lnTo>
                        <a:pt x="380226" y="100995"/>
                      </a:lnTo>
                      <a:lnTo>
                        <a:pt x="379795" y="103134"/>
                      </a:lnTo>
                      <a:cubicBezTo>
                        <a:pt x="349788" y="174079"/>
                        <a:pt x="279539" y="223858"/>
                        <a:pt x="197664" y="223858"/>
                      </a:cubicBezTo>
                      <a:cubicBezTo>
                        <a:pt x="88497" y="223858"/>
                        <a:pt x="0" y="135361"/>
                        <a:pt x="0" y="26194"/>
                      </a:cubicBezTo>
                      <a:close/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D16E580A-CBD1-4263-8716-DD3D36BCB7F9}"/>
                    </a:ext>
                  </a:extLst>
                </p:cNvPr>
                <p:cNvSpPr/>
                <p:nvPr/>
              </p:nvSpPr>
              <p:spPr>
                <a:xfrm rot="20046114">
                  <a:off x="1263186" y="4295496"/>
                  <a:ext cx="958213" cy="145404"/>
                </a:xfrm>
                <a:custGeom>
                  <a:avLst/>
                  <a:gdLst>
                    <a:gd name="connsiteX0" fmla="*/ 5288 w 1490703"/>
                    <a:gd name="connsiteY0" fmla="*/ 0 h 223858"/>
                    <a:gd name="connsiteX1" fmla="*/ 15534 w 1490703"/>
                    <a:gd name="connsiteY1" fmla="*/ 50746 h 223858"/>
                    <a:gd name="connsiteX2" fmla="*/ 197664 w 1490703"/>
                    <a:gd name="connsiteY2" fmla="*/ 171470 h 223858"/>
                    <a:gd name="connsiteX3" fmla="*/ 379795 w 1490703"/>
                    <a:gd name="connsiteY3" fmla="*/ 50746 h 223858"/>
                    <a:gd name="connsiteX4" fmla="*/ 380226 w 1490703"/>
                    <a:gd name="connsiteY4" fmla="*/ 48607 h 223858"/>
                    <a:gd name="connsiteX5" fmla="*/ 380658 w 1490703"/>
                    <a:gd name="connsiteY5" fmla="*/ 50746 h 223858"/>
                    <a:gd name="connsiteX6" fmla="*/ 562789 w 1490703"/>
                    <a:gd name="connsiteY6" fmla="*/ 171470 h 223858"/>
                    <a:gd name="connsiteX7" fmla="*/ 744919 w 1490703"/>
                    <a:gd name="connsiteY7" fmla="*/ 50746 h 223858"/>
                    <a:gd name="connsiteX8" fmla="*/ 745351 w 1490703"/>
                    <a:gd name="connsiteY8" fmla="*/ 48607 h 223858"/>
                    <a:gd name="connsiteX9" fmla="*/ 745783 w 1490703"/>
                    <a:gd name="connsiteY9" fmla="*/ 50746 h 223858"/>
                    <a:gd name="connsiteX10" fmla="*/ 927914 w 1490703"/>
                    <a:gd name="connsiteY10" fmla="*/ 171470 h 223858"/>
                    <a:gd name="connsiteX11" fmla="*/ 1110045 w 1490703"/>
                    <a:gd name="connsiteY11" fmla="*/ 50746 h 223858"/>
                    <a:gd name="connsiteX12" fmla="*/ 1110477 w 1490703"/>
                    <a:gd name="connsiteY12" fmla="*/ 48607 h 223858"/>
                    <a:gd name="connsiteX13" fmla="*/ 1110908 w 1490703"/>
                    <a:gd name="connsiteY13" fmla="*/ 50746 h 223858"/>
                    <a:gd name="connsiteX14" fmla="*/ 1293039 w 1490703"/>
                    <a:gd name="connsiteY14" fmla="*/ 171470 h 223858"/>
                    <a:gd name="connsiteX15" fmla="*/ 1475170 w 1490703"/>
                    <a:gd name="connsiteY15" fmla="*/ 50746 h 223858"/>
                    <a:gd name="connsiteX16" fmla="*/ 1485415 w 1490703"/>
                    <a:gd name="connsiteY16" fmla="*/ 0 h 223858"/>
                    <a:gd name="connsiteX17" fmla="*/ 1490703 w 1490703"/>
                    <a:gd name="connsiteY17" fmla="*/ 26194 h 223858"/>
                    <a:gd name="connsiteX18" fmla="*/ 1293039 w 1490703"/>
                    <a:gd name="connsiteY18" fmla="*/ 223858 h 223858"/>
                    <a:gd name="connsiteX19" fmla="*/ 1110908 w 1490703"/>
                    <a:gd name="connsiteY19" fmla="*/ 103134 h 223858"/>
                    <a:gd name="connsiteX20" fmla="*/ 1110477 w 1490703"/>
                    <a:gd name="connsiteY20" fmla="*/ 100995 h 223858"/>
                    <a:gd name="connsiteX21" fmla="*/ 1110045 w 1490703"/>
                    <a:gd name="connsiteY21" fmla="*/ 103134 h 223858"/>
                    <a:gd name="connsiteX22" fmla="*/ 927914 w 1490703"/>
                    <a:gd name="connsiteY22" fmla="*/ 223858 h 223858"/>
                    <a:gd name="connsiteX23" fmla="*/ 745783 w 1490703"/>
                    <a:gd name="connsiteY23" fmla="*/ 103134 h 223858"/>
                    <a:gd name="connsiteX24" fmla="*/ 745351 w 1490703"/>
                    <a:gd name="connsiteY24" fmla="*/ 100995 h 223858"/>
                    <a:gd name="connsiteX25" fmla="*/ 744919 w 1490703"/>
                    <a:gd name="connsiteY25" fmla="*/ 103134 h 223858"/>
                    <a:gd name="connsiteX26" fmla="*/ 562789 w 1490703"/>
                    <a:gd name="connsiteY26" fmla="*/ 223858 h 223858"/>
                    <a:gd name="connsiteX27" fmla="*/ 380658 w 1490703"/>
                    <a:gd name="connsiteY27" fmla="*/ 103134 h 223858"/>
                    <a:gd name="connsiteX28" fmla="*/ 380226 w 1490703"/>
                    <a:gd name="connsiteY28" fmla="*/ 100995 h 223858"/>
                    <a:gd name="connsiteX29" fmla="*/ 379795 w 1490703"/>
                    <a:gd name="connsiteY29" fmla="*/ 103134 h 223858"/>
                    <a:gd name="connsiteX30" fmla="*/ 197664 w 1490703"/>
                    <a:gd name="connsiteY30" fmla="*/ 223858 h 223858"/>
                    <a:gd name="connsiteX31" fmla="*/ 0 w 1490703"/>
                    <a:gd name="connsiteY31" fmla="*/ 26194 h 2238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490703" h="223858">
                      <a:moveTo>
                        <a:pt x="5288" y="0"/>
                      </a:moveTo>
                      <a:lnTo>
                        <a:pt x="15534" y="50746"/>
                      </a:lnTo>
                      <a:cubicBezTo>
                        <a:pt x="45541" y="121691"/>
                        <a:pt x="115789" y="171470"/>
                        <a:pt x="197664" y="171470"/>
                      </a:cubicBezTo>
                      <a:cubicBezTo>
                        <a:pt x="279539" y="171470"/>
                        <a:pt x="349788" y="121691"/>
                        <a:pt x="379795" y="50746"/>
                      </a:cubicBezTo>
                      <a:lnTo>
                        <a:pt x="380226" y="48607"/>
                      </a:lnTo>
                      <a:lnTo>
                        <a:pt x="380658" y="50746"/>
                      </a:lnTo>
                      <a:cubicBezTo>
                        <a:pt x="410665" y="121691"/>
                        <a:pt x="480914" y="171470"/>
                        <a:pt x="562789" y="171470"/>
                      </a:cubicBezTo>
                      <a:cubicBezTo>
                        <a:pt x="644664" y="171470"/>
                        <a:pt x="714913" y="121691"/>
                        <a:pt x="744919" y="50746"/>
                      </a:cubicBezTo>
                      <a:lnTo>
                        <a:pt x="745351" y="48607"/>
                      </a:lnTo>
                      <a:lnTo>
                        <a:pt x="745783" y="50746"/>
                      </a:lnTo>
                      <a:cubicBezTo>
                        <a:pt x="775790" y="121691"/>
                        <a:pt x="846039" y="171470"/>
                        <a:pt x="927914" y="171470"/>
                      </a:cubicBezTo>
                      <a:cubicBezTo>
                        <a:pt x="1009789" y="171470"/>
                        <a:pt x="1080038" y="121691"/>
                        <a:pt x="1110045" y="50746"/>
                      </a:cubicBezTo>
                      <a:lnTo>
                        <a:pt x="1110477" y="48607"/>
                      </a:lnTo>
                      <a:lnTo>
                        <a:pt x="1110908" y="50746"/>
                      </a:lnTo>
                      <a:cubicBezTo>
                        <a:pt x="1140915" y="121691"/>
                        <a:pt x="1211164" y="171470"/>
                        <a:pt x="1293039" y="171470"/>
                      </a:cubicBezTo>
                      <a:cubicBezTo>
                        <a:pt x="1374914" y="171470"/>
                        <a:pt x="1445163" y="121691"/>
                        <a:pt x="1475170" y="50746"/>
                      </a:cubicBezTo>
                      <a:lnTo>
                        <a:pt x="1485415" y="0"/>
                      </a:lnTo>
                      <a:lnTo>
                        <a:pt x="1490703" y="26194"/>
                      </a:lnTo>
                      <a:cubicBezTo>
                        <a:pt x="1490703" y="135361"/>
                        <a:pt x="1402206" y="223858"/>
                        <a:pt x="1293039" y="223858"/>
                      </a:cubicBezTo>
                      <a:cubicBezTo>
                        <a:pt x="1211164" y="223858"/>
                        <a:pt x="1140915" y="174079"/>
                        <a:pt x="1110908" y="103134"/>
                      </a:cubicBezTo>
                      <a:lnTo>
                        <a:pt x="1110477" y="100995"/>
                      </a:lnTo>
                      <a:lnTo>
                        <a:pt x="1110045" y="103134"/>
                      </a:lnTo>
                      <a:cubicBezTo>
                        <a:pt x="1080038" y="174079"/>
                        <a:pt x="1009789" y="223858"/>
                        <a:pt x="927914" y="223858"/>
                      </a:cubicBezTo>
                      <a:cubicBezTo>
                        <a:pt x="846039" y="223858"/>
                        <a:pt x="775790" y="174079"/>
                        <a:pt x="745783" y="103134"/>
                      </a:cubicBezTo>
                      <a:lnTo>
                        <a:pt x="745351" y="100995"/>
                      </a:lnTo>
                      <a:lnTo>
                        <a:pt x="744919" y="103134"/>
                      </a:lnTo>
                      <a:cubicBezTo>
                        <a:pt x="714913" y="174079"/>
                        <a:pt x="644664" y="223858"/>
                        <a:pt x="562789" y="223858"/>
                      </a:cubicBezTo>
                      <a:cubicBezTo>
                        <a:pt x="480914" y="223858"/>
                        <a:pt x="410665" y="174079"/>
                        <a:pt x="380658" y="103134"/>
                      </a:cubicBezTo>
                      <a:lnTo>
                        <a:pt x="380226" y="100995"/>
                      </a:lnTo>
                      <a:lnTo>
                        <a:pt x="379795" y="103134"/>
                      </a:lnTo>
                      <a:cubicBezTo>
                        <a:pt x="349788" y="174079"/>
                        <a:pt x="279539" y="223858"/>
                        <a:pt x="197664" y="223858"/>
                      </a:cubicBezTo>
                      <a:cubicBezTo>
                        <a:pt x="88497" y="223858"/>
                        <a:pt x="0" y="135361"/>
                        <a:pt x="0" y="26194"/>
                      </a:cubicBezTo>
                      <a:close/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A707302C-C96A-4936-A636-C15D1A27B111}"/>
                </a:ext>
              </a:extLst>
            </p:cNvPr>
            <p:cNvSpPr/>
            <p:nvPr/>
          </p:nvSpPr>
          <p:spPr>
            <a:xfrm>
              <a:off x="-268087" y="3701209"/>
              <a:ext cx="88136" cy="8813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EDDB089B-2EF3-43DF-BE77-1024FCAA02F3}"/>
              </a:ext>
            </a:extLst>
          </p:cNvPr>
          <p:cNvGrpSpPr/>
          <p:nvPr/>
        </p:nvGrpSpPr>
        <p:grpSpPr>
          <a:xfrm>
            <a:off x="6740305" y="904628"/>
            <a:ext cx="2377236" cy="2571455"/>
            <a:chOff x="3823898" y="3812817"/>
            <a:chExt cx="2377236" cy="2571455"/>
          </a:xfrm>
        </p:grpSpPr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653DA7E1-FC63-425B-872D-A415A5EF2DE2}"/>
                </a:ext>
              </a:extLst>
            </p:cNvPr>
            <p:cNvSpPr/>
            <p:nvPr/>
          </p:nvSpPr>
          <p:spPr>
            <a:xfrm>
              <a:off x="4222314" y="6085822"/>
              <a:ext cx="1625600" cy="29845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1429E2C0-A1EA-4615-8738-03105C32FD07}"/>
                </a:ext>
              </a:extLst>
            </p:cNvPr>
            <p:cNvGrpSpPr/>
            <p:nvPr/>
          </p:nvGrpSpPr>
          <p:grpSpPr>
            <a:xfrm>
              <a:off x="3823898" y="3812817"/>
              <a:ext cx="2377236" cy="2441934"/>
              <a:chOff x="3754048" y="3754112"/>
              <a:chExt cx="2564202" cy="2633988"/>
            </a:xfrm>
          </p:grpSpPr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47043FE4-15F6-47E1-80FD-AE560E7D9D9F}"/>
                  </a:ext>
                </a:extLst>
              </p:cNvPr>
              <p:cNvSpPr/>
              <p:nvPr/>
            </p:nvSpPr>
            <p:spPr>
              <a:xfrm>
                <a:off x="4306498" y="48120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64D1D457-CE05-4B99-95DD-848A431B17D6}"/>
                  </a:ext>
                </a:extLst>
              </p:cNvPr>
              <p:cNvSpPr/>
              <p:nvPr/>
            </p:nvSpPr>
            <p:spPr>
              <a:xfrm>
                <a:off x="4687498" y="42532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3AEFE855-33B8-4970-A863-D5F6B820C1ED}"/>
                  </a:ext>
                </a:extLst>
              </p:cNvPr>
              <p:cNvSpPr/>
              <p:nvPr/>
            </p:nvSpPr>
            <p:spPr>
              <a:xfrm>
                <a:off x="5017698" y="43675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AA21D5B6-3952-4939-A111-9DC692A02490}"/>
                  </a:ext>
                </a:extLst>
              </p:cNvPr>
              <p:cNvSpPr/>
              <p:nvPr/>
            </p:nvSpPr>
            <p:spPr>
              <a:xfrm>
                <a:off x="4687498" y="51041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4EAE928C-5A71-439E-ADD9-65F003283B7A}"/>
                  </a:ext>
                </a:extLst>
              </p:cNvPr>
              <p:cNvSpPr/>
              <p:nvPr/>
            </p:nvSpPr>
            <p:spPr>
              <a:xfrm>
                <a:off x="5443148" y="49707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07252BC2-6D8A-45C5-A8A7-82F603BAB1D4}"/>
                  </a:ext>
                </a:extLst>
              </p:cNvPr>
              <p:cNvSpPr/>
              <p:nvPr/>
            </p:nvSpPr>
            <p:spPr>
              <a:xfrm>
                <a:off x="4477948" y="45008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15886363-4950-42D8-99BF-4386D2D4DE27}"/>
                  </a:ext>
                </a:extLst>
              </p:cNvPr>
              <p:cNvSpPr/>
              <p:nvPr/>
            </p:nvSpPr>
            <p:spPr>
              <a:xfrm>
                <a:off x="4992298" y="48272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69D0430B-B27F-481E-B531-5B09B3B9C8CC}"/>
                  </a:ext>
                </a:extLst>
              </p:cNvPr>
              <p:cNvSpPr/>
              <p:nvPr/>
            </p:nvSpPr>
            <p:spPr>
              <a:xfrm>
                <a:off x="3993960" y="3949700"/>
                <a:ext cx="2039406" cy="2438400"/>
              </a:xfrm>
              <a:custGeom>
                <a:avLst/>
                <a:gdLst>
                  <a:gd name="connsiteX0" fmla="*/ 1051514 w 2039406"/>
                  <a:gd name="connsiteY0" fmla="*/ 0 h 2438400"/>
                  <a:gd name="connsiteX1" fmla="*/ 1074619 w 2039406"/>
                  <a:gd name="connsiteY1" fmla="*/ 0 h 2438400"/>
                  <a:gd name="connsiteX2" fmla="*/ 1103289 w 2039406"/>
                  <a:gd name="connsiteY2" fmla="*/ 672336 h 2438400"/>
                  <a:gd name="connsiteX3" fmla="*/ 1672732 w 2039406"/>
                  <a:gd name="connsiteY3" fmla="*/ 401047 h 2438400"/>
                  <a:gd name="connsiteX4" fmla="*/ 1681631 w 2039406"/>
                  <a:gd name="connsiteY4" fmla="*/ 418228 h 2438400"/>
                  <a:gd name="connsiteX5" fmla="*/ 1107285 w 2039406"/>
                  <a:gd name="connsiteY5" fmla="*/ 740407 h 2438400"/>
                  <a:gd name="connsiteX6" fmla="*/ 1106093 w 2039406"/>
                  <a:gd name="connsiteY6" fmla="*/ 738105 h 2438400"/>
                  <a:gd name="connsiteX7" fmla="*/ 1120752 w 2039406"/>
                  <a:gd name="connsiteY7" fmla="*/ 1081870 h 2438400"/>
                  <a:gd name="connsiteX8" fmla="*/ 1826656 w 2039406"/>
                  <a:gd name="connsiteY8" fmla="*/ 829459 h 2438400"/>
                  <a:gd name="connsiteX9" fmla="*/ 1836679 w 2039406"/>
                  <a:gd name="connsiteY9" fmla="*/ 854393 h 2438400"/>
                  <a:gd name="connsiteX10" fmla="*/ 1124648 w 2039406"/>
                  <a:gd name="connsiteY10" fmla="*/ 1173244 h 2438400"/>
                  <a:gd name="connsiteX11" fmla="*/ 1142083 w 2039406"/>
                  <a:gd name="connsiteY11" fmla="*/ 1582112 h 2438400"/>
                  <a:gd name="connsiteX12" fmla="*/ 2026580 w 2039406"/>
                  <a:gd name="connsiteY12" fmla="*/ 1157513 h 2438400"/>
                  <a:gd name="connsiteX13" fmla="*/ 2039406 w 2039406"/>
                  <a:gd name="connsiteY13" fmla="*/ 1182276 h 2438400"/>
                  <a:gd name="connsiteX14" fmla="*/ 1146249 w 2039406"/>
                  <a:gd name="connsiteY14" fmla="*/ 1679825 h 2438400"/>
                  <a:gd name="connsiteX15" fmla="*/ 1178596 w 2039406"/>
                  <a:gd name="connsiteY15" fmla="*/ 2438400 h 2438400"/>
                  <a:gd name="connsiteX16" fmla="*/ 947537 w 2039406"/>
                  <a:gd name="connsiteY16" fmla="*/ 2438400 h 2438400"/>
                  <a:gd name="connsiteX17" fmla="*/ 986505 w 2039406"/>
                  <a:gd name="connsiteY17" fmla="*/ 1524566 h 2438400"/>
                  <a:gd name="connsiteX18" fmla="*/ 0 w 2039406"/>
                  <a:gd name="connsiteY18" fmla="*/ 1057417 h 2438400"/>
                  <a:gd name="connsiteX19" fmla="*/ 11038 w 2039406"/>
                  <a:gd name="connsiteY19" fmla="*/ 1032328 h 2438400"/>
                  <a:gd name="connsiteX20" fmla="*/ 990486 w 2039406"/>
                  <a:gd name="connsiteY20" fmla="*/ 1431187 h 2438400"/>
                  <a:gd name="connsiteX21" fmla="*/ 1003220 w 2039406"/>
                  <a:gd name="connsiteY21" fmla="*/ 1132565 h 2438400"/>
                  <a:gd name="connsiteX22" fmla="*/ 373489 w 2039406"/>
                  <a:gd name="connsiteY22" fmla="*/ 731319 h 2438400"/>
                  <a:gd name="connsiteX23" fmla="*/ 386028 w 2039406"/>
                  <a:gd name="connsiteY23" fmla="*/ 709982 h 2438400"/>
                  <a:gd name="connsiteX24" fmla="*/ 1006935 w 2039406"/>
                  <a:gd name="connsiteY24" fmla="*/ 1045437 h 2438400"/>
                  <a:gd name="connsiteX25" fmla="*/ 1008435 w 2039406"/>
                  <a:gd name="connsiteY25" fmla="*/ 1010273 h 2438400"/>
                  <a:gd name="connsiteX26" fmla="*/ 714844 w 2039406"/>
                  <a:gd name="connsiteY26" fmla="*/ 205846 h 2438400"/>
                  <a:gd name="connsiteX27" fmla="*/ 740013 w 2039406"/>
                  <a:gd name="connsiteY27" fmla="*/ 195676 h 2438400"/>
                  <a:gd name="connsiteX28" fmla="*/ 1016620 w 2039406"/>
                  <a:gd name="connsiteY28" fmla="*/ 818329 h 243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039406" h="2438400">
                    <a:moveTo>
                      <a:pt x="1051514" y="0"/>
                    </a:moveTo>
                    <a:lnTo>
                      <a:pt x="1074619" y="0"/>
                    </a:lnTo>
                    <a:lnTo>
                      <a:pt x="1103289" y="672336"/>
                    </a:lnTo>
                    <a:lnTo>
                      <a:pt x="1672732" y="401047"/>
                    </a:lnTo>
                    <a:lnTo>
                      <a:pt x="1681631" y="418228"/>
                    </a:lnTo>
                    <a:lnTo>
                      <a:pt x="1107285" y="740407"/>
                    </a:lnTo>
                    <a:lnTo>
                      <a:pt x="1106093" y="738105"/>
                    </a:lnTo>
                    <a:lnTo>
                      <a:pt x="1120752" y="1081870"/>
                    </a:lnTo>
                    <a:lnTo>
                      <a:pt x="1826656" y="829459"/>
                    </a:lnTo>
                    <a:lnTo>
                      <a:pt x="1836679" y="854393"/>
                    </a:lnTo>
                    <a:lnTo>
                      <a:pt x="1124648" y="1173244"/>
                    </a:lnTo>
                    <a:lnTo>
                      <a:pt x="1142083" y="1582112"/>
                    </a:lnTo>
                    <a:lnTo>
                      <a:pt x="2026580" y="1157513"/>
                    </a:lnTo>
                    <a:lnTo>
                      <a:pt x="2039406" y="1182276"/>
                    </a:lnTo>
                    <a:lnTo>
                      <a:pt x="1146249" y="1679825"/>
                    </a:lnTo>
                    <a:lnTo>
                      <a:pt x="1178596" y="2438400"/>
                    </a:lnTo>
                    <a:lnTo>
                      <a:pt x="947537" y="2438400"/>
                    </a:lnTo>
                    <a:lnTo>
                      <a:pt x="986505" y="1524566"/>
                    </a:lnTo>
                    <a:lnTo>
                      <a:pt x="0" y="1057417"/>
                    </a:lnTo>
                    <a:lnTo>
                      <a:pt x="11038" y="1032328"/>
                    </a:lnTo>
                    <a:lnTo>
                      <a:pt x="990486" y="1431187"/>
                    </a:lnTo>
                    <a:lnTo>
                      <a:pt x="1003220" y="1132565"/>
                    </a:lnTo>
                    <a:lnTo>
                      <a:pt x="373489" y="731319"/>
                    </a:lnTo>
                    <a:lnTo>
                      <a:pt x="386028" y="709982"/>
                    </a:lnTo>
                    <a:lnTo>
                      <a:pt x="1006935" y="1045437"/>
                    </a:lnTo>
                    <a:lnTo>
                      <a:pt x="1008435" y="1010273"/>
                    </a:lnTo>
                    <a:lnTo>
                      <a:pt x="714844" y="205846"/>
                    </a:lnTo>
                    <a:lnTo>
                      <a:pt x="740013" y="195676"/>
                    </a:lnTo>
                    <a:lnTo>
                      <a:pt x="1016620" y="818329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BEC21892-19F2-40FC-BB89-9A954A70871E}"/>
                  </a:ext>
                </a:extLst>
              </p:cNvPr>
              <p:cNvSpPr/>
              <p:nvPr/>
            </p:nvSpPr>
            <p:spPr>
              <a:xfrm>
                <a:off x="3754048" y="48209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BEA9ACA5-4830-4274-905C-BF32CC58A090}"/>
                  </a:ext>
                </a:extLst>
              </p:cNvPr>
              <p:cNvSpPr/>
              <p:nvPr/>
            </p:nvSpPr>
            <p:spPr>
              <a:xfrm>
                <a:off x="41223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B11E7E95-AFD0-451E-BA9D-DE64F007D8FB}"/>
                  </a:ext>
                </a:extLst>
              </p:cNvPr>
              <p:cNvSpPr/>
              <p:nvPr/>
            </p:nvSpPr>
            <p:spPr>
              <a:xfrm>
                <a:off x="4293798" y="4084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C713FB7A-4993-4921-8601-90379D697BB2}"/>
                  </a:ext>
                </a:extLst>
              </p:cNvPr>
              <p:cNvSpPr/>
              <p:nvPr/>
            </p:nvSpPr>
            <p:spPr>
              <a:xfrm>
                <a:off x="4871648" y="37541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A2ADBCF5-A219-4C05-AF70-AF818E1159F8}"/>
                  </a:ext>
                </a:extLst>
              </p:cNvPr>
              <p:cNvSpPr/>
              <p:nvPr/>
            </p:nvSpPr>
            <p:spPr>
              <a:xfrm>
                <a:off x="5354248" y="41795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E7B9AE23-82CF-43BB-85F7-B2E2221B2F8A}"/>
                  </a:ext>
                </a:extLst>
              </p:cNvPr>
              <p:cNvSpPr/>
              <p:nvPr/>
            </p:nvSpPr>
            <p:spPr>
              <a:xfrm>
                <a:off x="54685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CC8636D3-AF0D-4531-AFF0-8D18B7D5BE94}"/>
                  </a:ext>
                </a:extLst>
              </p:cNvPr>
              <p:cNvSpPr/>
              <p:nvPr/>
            </p:nvSpPr>
            <p:spPr>
              <a:xfrm>
                <a:off x="5639998" y="49796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79B45893-B0EB-40E0-B89C-E819F08F11C3}"/>
                  </a:ext>
                </a:extLst>
              </p:cNvPr>
              <p:cNvSpPr/>
              <p:nvPr/>
            </p:nvSpPr>
            <p:spPr>
              <a:xfrm>
                <a:off x="3959391" y="5021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9DAB45AD-F9DF-4F8B-9756-B1FA645B98F2}"/>
                  </a:ext>
                </a:extLst>
              </p:cNvPr>
              <p:cNvSpPr/>
              <p:nvPr/>
            </p:nvSpPr>
            <p:spPr>
              <a:xfrm>
                <a:off x="5445291" y="51549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4D2E2552-1255-4E43-8322-540B3927ABBE}"/>
                  </a:ext>
                </a:extLst>
              </p:cNvPr>
              <p:cNvSpPr/>
              <p:nvPr/>
            </p:nvSpPr>
            <p:spPr>
              <a:xfrm>
                <a:off x="4524541" y="47612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AB101063-E0EB-4129-AD5A-C464BBC7A176}"/>
                  </a:ext>
                </a:extLst>
              </p:cNvPr>
              <p:cNvSpPr/>
              <p:nvPr/>
            </p:nvSpPr>
            <p:spPr>
              <a:xfrm>
                <a:off x="4708691" y="4640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9693D243-E47D-480D-9748-30A52A77EE30}"/>
                  </a:ext>
                </a:extLst>
              </p:cNvPr>
              <p:cNvSpPr/>
              <p:nvPr/>
            </p:nvSpPr>
            <p:spPr>
              <a:xfrm>
                <a:off x="5235741" y="43357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405E151F-27CF-49ED-A4A7-9C1462910C99}"/>
                  </a:ext>
                </a:extLst>
              </p:cNvPr>
              <p:cNvSpPr/>
              <p:nvPr/>
            </p:nvSpPr>
            <p:spPr>
              <a:xfrm>
                <a:off x="4543590" y="388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451502BB-BDC7-4BB7-9713-02BEA7E883AF}"/>
                  </a:ext>
                </a:extLst>
              </p:cNvPr>
              <p:cNvSpPr/>
              <p:nvPr/>
            </p:nvSpPr>
            <p:spPr>
              <a:xfrm>
                <a:off x="4365790" y="515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0574F67A-5860-4D8E-B725-6E96B5BF6017}"/>
                  </a:ext>
                </a:extLst>
              </p:cNvPr>
              <p:cNvSpPr/>
              <p:nvPr/>
            </p:nvSpPr>
            <p:spPr>
              <a:xfrm>
                <a:off x="4708690" y="53200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CBD7C79C-BE09-4B0A-A9B9-346A9C784DBA}"/>
                  </a:ext>
                </a:extLst>
              </p:cNvPr>
              <p:cNvSpPr/>
              <p:nvPr/>
            </p:nvSpPr>
            <p:spPr>
              <a:xfrm>
                <a:off x="5172240" y="521206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CFBAF0B5-727F-47E6-805A-49EC38F36814}"/>
                  </a:ext>
                </a:extLst>
              </p:cNvPr>
              <p:cNvSpPr/>
              <p:nvPr/>
            </p:nvSpPr>
            <p:spPr>
              <a:xfrm>
                <a:off x="4617648" y="49225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D0D5BD96-7E7C-4ACD-B6AA-9E1001369DBA}"/>
              </a:ext>
            </a:extLst>
          </p:cNvPr>
          <p:cNvGrpSpPr/>
          <p:nvPr/>
        </p:nvGrpSpPr>
        <p:grpSpPr>
          <a:xfrm>
            <a:off x="707681" y="1446701"/>
            <a:ext cx="2608150" cy="1510564"/>
            <a:chOff x="707681" y="1470661"/>
            <a:chExt cx="2608150" cy="1510564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A3071C04-0F6D-41E6-9C13-930B67C09B0F}"/>
                </a:ext>
              </a:extLst>
            </p:cNvPr>
            <p:cNvGrpSpPr/>
            <p:nvPr/>
          </p:nvGrpSpPr>
          <p:grpSpPr>
            <a:xfrm rot="12820428">
              <a:off x="1643307" y="1474430"/>
              <a:ext cx="969157" cy="390595"/>
              <a:chOff x="2499074" y="2406414"/>
              <a:chExt cx="969157" cy="390595"/>
            </a:xfrm>
          </p:grpSpPr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B2286A54-BF56-491D-A719-0F8B26FA5C18}"/>
                  </a:ext>
                </a:extLst>
              </p:cNvPr>
              <p:cNvSpPr/>
              <p:nvPr/>
            </p:nvSpPr>
            <p:spPr>
              <a:xfrm rot="1800000">
                <a:off x="2499074" y="2406414"/>
                <a:ext cx="969157" cy="390595"/>
              </a:xfrm>
              <a:custGeom>
                <a:avLst/>
                <a:gdLst>
                  <a:gd name="connsiteX0" fmla="*/ 937132 w 1874265"/>
                  <a:gd name="connsiteY0" fmla="*/ 0 h 573386"/>
                  <a:gd name="connsiteX1" fmla="*/ 1864547 w 1874265"/>
                  <a:gd name="connsiteY1" fmla="*/ 254266 h 573386"/>
                  <a:gd name="connsiteX2" fmla="*/ 1874265 w 1874265"/>
                  <a:gd name="connsiteY2" fmla="*/ 286693 h 573386"/>
                  <a:gd name="connsiteX3" fmla="*/ 1864547 w 1874265"/>
                  <a:gd name="connsiteY3" fmla="*/ 319120 h 573386"/>
                  <a:gd name="connsiteX4" fmla="*/ 937132 w 1874265"/>
                  <a:gd name="connsiteY4" fmla="*/ 573386 h 573386"/>
                  <a:gd name="connsiteX5" fmla="*/ 9718 w 1874265"/>
                  <a:gd name="connsiteY5" fmla="*/ 319120 h 573386"/>
                  <a:gd name="connsiteX6" fmla="*/ 0 w 1874265"/>
                  <a:gd name="connsiteY6" fmla="*/ 286693 h 573386"/>
                  <a:gd name="connsiteX7" fmla="*/ 9718 w 1874265"/>
                  <a:gd name="connsiteY7" fmla="*/ 254266 h 573386"/>
                  <a:gd name="connsiteX8" fmla="*/ 937132 w 1874265"/>
                  <a:gd name="connsiteY8" fmla="*/ 0 h 573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4265" h="573386">
                    <a:moveTo>
                      <a:pt x="937132" y="0"/>
                    </a:moveTo>
                    <a:cubicBezTo>
                      <a:pt x="1394599" y="0"/>
                      <a:pt x="1776276" y="109157"/>
                      <a:pt x="1864547" y="254266"/>
                    </a:cubicBezTo>
                    <a:lnTo>
                      <a:pt x="1874265" y="286693"/>
                    </a:lnTo>
                    <a:lnTo>
                      <a:pt x="1864547" y="319120"/>
                    </a:lnTo>
                    <a:cubicBezTo>
                      <a:pt x="1776276" y="464229"/>
                      <a:pt x="1394599" y="573386"/>
                      <a:pt x="937132" y="573386"/>
                    </a:cubicBezTo>
                    <a:cubicBezTo>
                      <a:pt x="479666" y="573386"/>
                      <a:pt x="97989" y="464229"/>
                      <a:pt x="9718" y="319120"/>
                    </a:cubicBezTo>
                    <a:lnTo>
                      <a:pt x="0" y="286693"/>
                    </a:lnTo>
                    <a:lnTo>
                      <a:pt x="9718" y="254266"/>
                    </a:lnTo>
                    <a:cubicBezTo>
                      <a:pt x="97989" y="109157"/>
                      <a:pt x="479666" y="0"/>
                      <a:pt x="937132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E8022826-29F8-4D93-933D-22C8E2A6EEE3}"/>
                  </a:ext>
                </a:extLst>
              </p:cNvPr>
              <p:cNvSpPr/>
              <p:nvPr/>
            </p:nvSpPr>
            <p:spPr>
              <a:xfrm rot="1800000">
                <a:off x="2536875" y="2596536"/>
                <a:ext cx="892912" cy="11465"/>
              </a:xfrm>
              <a:custGeom>
                <a:avLst/>
                <a:gdLst>
                  <a:gd name="connsiteX0" fmla="*/ 720187 w 1440375"/>
                  <a:gd name="connsiteY0" fmla="*/ 0 h 224136"/>
                  <a:gd name="connsiteX1" fmla="*/ 1435993 w 1440375"/>
                  <a:gd name="connsiteY1" fmla="*/ 110046 h 224136"/>
                  <a:gd name="connsiteX2" fmla="*/ 1440375 w 1440375"/>
                  <a:gd name="connsiteY2" fmla="*/ 112068 h 224136"/>
                  <a:gd name="connsiteX3" fmla="*/ 1435993 w 1440375"/>
                  <a:gd name="connsiteY3" fmla="*/ 114090 h 224136"/>
                  <a:gd name="connsiteX4" fmla="*/ 720187 w 1440375"/>
                  <a:gd name="connsiteY4" fmla="*/ 224136 h 224136"/>
                  <a:gd name="connsiteX5" fmla="*/ 4383 w 1440375"/>
                  <a:gd name="connsiteY5" fmla="*/ 114090 h 224136"/>
                  <a:gd name="connsiteX6" fmla="*/ 0 w 1440375"/>
                  <a:gd name="connsiteY6" fmla="*/ 112068 h 224136"/>
                  <a:gd name="connsiteX7" fmla="*/ 4383 w 1440375"/>
                  <a:gd name="connsiteY7" fmla="*/ 110046 h 224136"/>
                  <a:gd name="connsiteX8" fmla="*/ 720187 w 1440375"/>
                  <a:gd name="connsiteY8" fmla="*/ 0 h 224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375" h="224136">
                    <a:moveTo>
                      <a:pt x="720187" y="0"/>
                    </a:moveTo>
                    <a:cubicBezTo>
                      <a:pt x="1006104" y="0"/>
                      <a:pt x="1262416" y="42640"/>
                      <a:pt x="1435993" y="110046"/>
                    </a:cubicBezTo>
                    <a:lnTo>
                      <a:pt x="1440375" y="112068"/>
                    </a:lnTo>
                    <a:lnTo>
                      <a:pt x="1435993" y="114090"/>
                    </a:lnTo>
                    <a:cubicBezTo>
                      <a:pt x="1262416" y="181497"/>
                      <a:pt x="1006104" y="224136"/>
                      <a:pt x="720187" y="224136"/>
                    </a:cubicBezTo>
                    <a:cubicBezTo>
                      <a:pt x="434271" y="224136"/>
                      <a:pt x="177960" y="181497"/>
                      <a:pt x="4383" y="114090"/>
                    </a:cubicBezTo>
                    <a:lnTo>
                      <a:pt x="0" y="112068"/>
                    </a:lnTo>
                    <a:lnTo>
                      <a:pt x="4383" y="110046"/>
                    </a:lnTo>
                    <a:cubicBezTo>
                      <a:pt x="177960" y="42640"/>
                      <a:pt x="434271" y="0"/>
                      <a:pt x="720187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302CC39F-071A-4142-8A7C-6ADE3E8232CF}"/>
                </a:ext>
              </a:extLst>
            </p:cNvPr>
            <p:cNvGrpSpPr/>
            <p:nvPr/>
          </p:nvGrpSpPr>
          <p:grpSpPr>
            <a:xfrm>
              <a:off x="707681" y="1470661"/>
              <a:ext cx="2608150" cy="1510564"/>
              <a:chOff x="953548" y="2095500"/>
              <a:chExt cx="4134332" cy="2394485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3978F54C-4949-46DF-AF8A-D0A853AFE0AF}"/>
                  </a:ext>
                </a:extLst>
              </p:cNvPr>
              <p:cNvGrpSpPr/>
              <p:nvPr/>
            </p:nvGrpSpPr>
            <p:grpSpPr>
              <a:xfrm rot="3553246">
                <a:off x="1283861" y="2514688"/>
                <a:ext cx="1400712" cy="570279"/>
                <a:chOff x="3133411" y="3156156"/>
                <a:chExt cx="1874265" cy="573386"/>
              </a:xfrm>
            </p:grpSpPr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0710DC70-EC96-4FDA-902A-70E77D116CF2}"/>
                    </a:ext>
                  </a:extLst>
                </p:cNvPr>
                <p:cNvSpPr/>
                <p:nvPr/>
              </p:nvSpPr>
              <p:spPr>
                <a:xfrm>
                  <a:off x="3133411" y="3156156"/>
                  <a:ext cx="1874265" cy="573386"/>
                </a:xfrm>
                <a:custGeom>
                  <a:avLst/>
                  <a:gdLst>
                    <a:gd name="connsiteX0" fmla="*/ 937132 w 1874265"/>
                    <a:gd name="connsiteY0" fmla="*/ 0 h 573386"/>
                    <a:gd name="connsiteX1" fmla="*/ 1864547 w 1874265"/>
                    <a:gd name="connsiteY1" fmla="*/ 254266 h 573386"/>
                    <a:gd name="connsiteX2" fmla="*/ 1874265 w 1874265"/>
                    <a:gd name="connsiteY2" fmla="*/ 286693 h 573386"/>
                    <a:gd name="connsiteX3" fmla="*/ 1864547 w 1874265"/>
                    <a:gd name="connsiteY3" fmla="*/ 319120 h 573386"/>
                    <a:gd name="connsiteX4" fmla="*/ 937132 w 1874265"/>
                    <a:gd name="connsiteY4" fmla="*/ 573386 h 573386"/>
                    <a:gd name="connsiteX5" fmla="*/ 9718 w 1874265"/>
                    <a:gd name="connsiteY5" fmla="*/ 319120 h 573386"/>
                    <a:gd name="connsiteX6" fmla="*/ 0 w 1874265"/>
                    <a:gd name="connsiteY6" fmla="*/ 286693 h 573386"/>
                    <a:gd name="connsiteX7" fmla="*/ 9718 w 1874265"/>
                    <a:gd name="connsiteY7" fmla="*/ 254266 h 573386"/>
                    <a:gd name="connsiteX8" fmla="*/ 937132 w 1874265"/>
                    <a:gd name="connsiteY8" fmla="*/ 0 h 573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74265" h="573386">
                      <a:moveTo>
                        <a:pt x="937132" y="0"/>
                      </a:moveTo>
                      <a:cubicBezTo>
                        <a:pt x="1394599" y="0"/>
                        <a:pt x="1776276" y="109157"/>
                        <a:pt x="1864547" y="254266"/>
                      </a:cubicBezTo>
                      <a:lnTo>
                        <a:pt x="1874265" y="286693"/>
                      </a:lnTo>
                      <a:lnTo>
                        <a:pt x="1864547" y="319120"/>
                      </a:lnTo>
                      <a:cubicBezTo>
                        <a:pt x="1776276" y="464229"/>
                        <a:pt x="1394599" y="573386"/>
                        <a:pt x="937132" y="573386"/>
                      </a:cubicBezTo>
                      <a:cubicBezTo>
                        <a:pt x="479666" y="573386"/>
                        <a:pt x="97989" y="464229"/>
                        <a:pt x="9718" y="319120"/>
                      </a:cubicBezTo>
                      <a:lnTo>
                        <a:pt x="0" y="286693"/>
                      </a:lnTo>
                      <a:lnTo>
                        <a:pt x="9718" y="254266"/>
                      </a:lnTo>
                      <a:cubicBezTo>
                        <a:pt x="97989" y="109157"/>
                        <a:pt x="479666" y="0"/>
                        <a:pt x="937132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23D7DA34-AD91-43BB-91E9-EAE873513C28}"/>
                    </a:ext>
                  </a:extLst>
                </p:cNvPr>
                <p:cNvSpPr/>
                <p:nvPr/>
              </p:nvSpPr>
              <p:spPr>
                <a:xfrm>
                  <a:off x="3207137" y="3435378"/>
                  <a:ext cx="1726814" cy="16830"/>
                </a:xfrm>
                <a:custGeom>
                  <a:avLst/>
                  <a:gdLst>
                    <a:gd name="connsiteX0" fmla="*/ 720187 w 1440375"/>
                    <a:gd name="connsiteY0" fmla="*/ 0 h 224136"/>
                    <a:gd name="connsiteX1" fmla="*/ 1435993 w 1440375"/>
                    <a:gd name="connsiteY1" fmla="*/ 110046 h 224136"/>
                    <a:gd name="connsiteX2" fmla="*/ 1440375 w 1440375"/>
                    <a:gd name="connsiteY2" fmla="*/ 112068 h 224136"/>
                    <a:gd name="connsiteX3" fmla="*/ 1435993 w 1440375"/>
                    <a:gd name="connsiteY3" fmla="*/ 114090 h 224136"/>
                    <a:gd name="connsiteX4" fmla="*/ 720187 w 1440375"/>
                    <a:gd name="connsiteY4" fmla="*/ 224136 h 224136"/>
                    <a:gd name="connsiteX5" fmla="*/ 4383 w 1440375"/>
                    <a:gd name="connsiteY5" fmla="*/ 114090 h 224136"/>
                    <a:gd name="connsiteX6" fmla="*/ 0 w 1440375"/>
                    <a:gd name="connsiteY6" fmla="*/ 112068 h 224136"/>
                    <a:gd name="connsiteX7" fmla="*/ 4383 w 1440375"/>
                    <a:gd name="connsiteY7" fmla="*/ 110046 h 224136"/>
                    <a:gd name="connsiteX8" fmla="*/ 720187 w 1440375"/>
                    <a:gd name="connsiteY8" fmla="*/ 0 h 224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40375" h="224136">
                      <a:moveTo>
                        <a:pt x="720187" y="0"/>
                      </a:moveTo>
                      <a:cubicBezTo>
                        <a:pt x="1006104" y="0"/>
                        <a:pt x="1262416" y="42640"/>
                        <a:pt x="1435993" y="110046"/>
                      </a:cubicBezTo>
                      <a:lnTo>
                        <a:pt x="1440375" y="112068"/>
                      </a:lnTo>
                      <a:lnTo>
                        <a:pt x="1435993" y="114090"/>
                      </a:lnTo>
                      <a:cubicBezTo>
                        <a:pt x="1262416" y="181497"/>
                        <a:pt x="1006104" y="224136"/>
                        <a:pt x="720187" y="224136"/>
                      </a:cubicBezTo>
                      <a:cubicBezTo>
                        <a:pt x="434271" y="224136"/>
                        <a:pt x="177960" y="181497"/>
                        <a:pt x="4383" y="114090"/>
                      </a:cubicBezTo>
                      <a:lnTo>
                        <a:pt x="0" y="112068"/>
                      </a:lnTo>
                      <a:lnTo>
                        <a:pt x="4383" y="110046"/>
                      </a:lnTo>
                      <a:cubicBezTo>
                        <a:pt x="177960" y="42640"/>
                        <a:pt x="434271" y="0"/>
                        <a:pt x="720187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4744CB95-505C-48A5-BD84-0590AA2CEE6B}"/>
                  </a:ext>
                </a:extLst>
              </p:cNvPr>
              <p:cNvGrpSpPr/>
              <p:nvPr/>
            </p:nvGrpSpPr>
            <p:grpSpPr>
              <a:xfrm rot="8100000">
                <a:off x="953548" y="3660455"/>
                <a:ext cx="1536268" cy="619156"/>
                <a:chOff x="3133411" y="3156156"/>
                <a:chExt cx="1874265" cy="573386"/>
              </a:xfrm>
            </p:grpSpPr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BA78F268-DE89-4C7B-886D-665837991FCC}"/>
                    </a:ext>
                  </a:extLst>
                </p:cNvPr>
                <p:cNvSpPr/>
                <p:nvPr/>
              </p:nvSpPr>
              <p:spPr>
                <a:xfrm>
                  <a:off x="3133411" y="3156156"/>
                  <a:ext cx="1874265" cy="573386"/>
                </a:xfrm>
                <a:custGeom>
                  <a:avLst/>
                  <a:gdLst>
                    <a:gd name="connsiteX0" fmla="*/ 937132 w 1874265"/>
                    <a:gd name="connsiteY0" fmla="*/ 0 h 573386"/>
                    <a:gd name="connsiteX1" fmla="*/ 1864547 w 1874265"/>
                    <a:gd name="connsiteY1" fmla="*/ 254266 h 573386"/>
                    <a:gd name="connsiteX2" fmla="*/ 1874265 w 1874265"/>
                    <a:gd name="connsiteY2" fmla="*/ 286693 h 573386"/>
                    <a:gd name="connsiteX3" fmla="*/ 1864547 w 1874265"/>
                    <a:gd name="connsiteY3" fmla="*/ 319120 h 573386"/>
                    <a:gd name="connsiteX4" fmla="*/ 937132 w 1874265"/>
                    <a:gd name="connsiteY4" fmla="*/ 573386 h 573386"/>
                    <a:gd name="connsiteX5" fmla="*/ 9718 w 1874265"/>
                    <a:gd name="connsiteY5" fmla="*/ 319120 h 573386"/>
                    <a:gd name="connsiteX6" fmla="*/ 0 w 1874265"/>
                    <a:gd name="connsiteY6" fmla="*/ 286693 h 573386"/>
                    <a:gd name="connsiteX7" fmla="*/ 9718 w 1874265"/>
                    <a:gd name="connsiteY7" fmla="*/ 254266 h 573386"/>
                    <a:gd name="connsiteX8" fmla="*/ 937132 w 1874265"/>
                    <a:gd name="connsiteY8" fmla="*/ 0 h 573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74265" h="573386">
                      <a:moveTo>
                        <a:pt x="937132" y="0"/>
                      </a:moveTo>
                      <a:cubicBezTo>
                        <a:pt x="1394599" y="0"/>
                        <a:pt x="1776276" y="109157"/>
                        <a:pt x="1864547" y="254266"/>
                      </a:cubicBezTo>
                      <a:lnTo>
                        <a:pt x="1874265" y="286693"/>
                      </a:lnTo>
                      <a:lnTo>
                        <a:pt x="1864547" y="319120"/>
                      </a:lnTo>
                      <a:cubicBezTo>
                        <a:pt x="1776276" y="464229"/>
                        <a:pt x="1394599" y="573386"/>
                        <a:pt x="937132" y="573386"/>
                      </a:cubicBezTo>
                      <a:cubicBezTo>
                        <a:pt x="479666" y="573386"/>
                        <a:pt x="97989" y="464229"/>
                        <a:pt x="9718" y="319120"/>
                      </a:cubicBezTo>
                      <a:lnTo>
                        <a:pt x="0" y="286693"/>
                      </a:lnTo>
                      <a:lnTo>
                        <a:pt x="9718" y="254266"/>
                      </a:lnTo>
                      <a:cubicBezTo>
                        <a:pt x="97989" y="109157"/>
                        <a:pt x="479666" y="0"/>
                        <a:pt x="937132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97ED32F9-74C8-4398-87B5-641E3925757C}"/>
                    </a:ext>
                  </a:extLst>
                </p:cNvPr>
                <p:cNvSpPr/>
                <p:nvPr/>
              </p:nvSpPr>
              <p:spPr>
                <a:xfrm>
                  <a:off x="3207137" y="3435378"/>
                  <a:ext cx="1726814" cy="16830"/>
                </a:xfrm>
                <a:custGeom>
                  <a:avLst/>
                  <a:gdLst>
                    <a:gd name="connsiteX0" fmla="*/ 720187 w 1440375"/>
                    <a:gd name="connsiteY0" fmla="*/ 0 h 224136"/>
                    <a:gd name="connsiteX1" fmla="*/ 1435993 w 1440375"/>
                    <a:gd name="connsiteY1" fmla="*/ 110046 h 224136"/>
                    <a:gd name="connsiteX2" fmla="*/ 1440375 w 1440375"/>
                    <a:gd name="connsiteY2" fmla="*/ 112068 h 224136"/>
                    <a:gd name="connsiteX3" fmla="*/ 1435993 w 1440375"/>
                    <a:gd name="connsiteY3" fmla="*/ 114090 h 224136"/>
                    <a:gd name="connsiteX4" fmla="*/ 720187 w 1440375"/>
                    <a:gd name="connsiteY4" fmla="*/ 224136 h 224136"/>
                    <a:gd name="connsiteX5" fmla="*/ 4383 w 1440375"/>
                    <a:gd name="connsiteY5" fmla="*/ 114090 h 224136"/>
                    <a:gd name="connsiteX6" fmla="*/ 0 w 1440375"/>
                    <a:gd name="connsiteY6" fmla="*/ 112068 h 224136"/>
                    <a:gd name="connsiteX7" fmla="*/ 4383 w 1440375"/>
                    <a:gd name="connsiteY7" fmla="*/ 110046 h 224136"/>
                    <a:gd name="connsiteX8" fmla="*/ 720187 w 1440375"/>
                    <a:gd name="connsiteY8" fmla="*/ 0 h 224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40375" h="224136">
                      <a:moveTo>
                        <a:pt x="720187" y="0"/>
                      </a:moveTo>
                      <a:cubicBezTo>
                        <a:pt x="1006104" y="0"/>
                        <a:pt x="1262416" y="42640"/>
                        <a:pt x="1435993" y="110046"/>
                      </a:cubicBezTo>
                      <a:lnTo>
                        <a:pt x="1440375" y="112068"/>
                      </a:lnTo>
                      <a:lnTo>
                        <a:pt x="1435993" y="114090"/>
                      </a:lnTo>
                      <a:cubicBezTo>
                        <a:pt x="1262416" y="181497"/>
                        <a:pt x="1006104" y="224136"/>
                        <a:pt x="720187" y="224136"/>
                      </a:cubicBezTo>
                      <a:cubicBezTo>
                        <a:pt x="434271" y="224136"/>
                        <a:pt x="177960" y="181497"/>
                        <a:pt x="4383" y="114090"/>
                      </a:cubicBezTo>
                      <a:lnTo>
                        <a:pt x="0" y="112068"/>
                      </a:lnTo>
                      <a:lnTo>
                        <a:pt x="4383" y="110046"/>
                      </a:lnTo>
                      <a:cubicBezTo>
                        <a:pt x="177960" y="42640"/>
                        <a:pt x="434271" y="0"/>
                        <a:pt x="720187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1756A261-5167-48CE-A812-1D87DA15881E}"/>
                  </a:ext>
                </a:extLst>
              </p:cNvPr>
              <p:cNvGrpSpPr/>
              <p:nvPr/>
            </p:nvGrpSpPr>
            <p:grpSpPr>
              <a:xfrm rot="7200000">
                <a:off x="2367064" y="3484424"/>
                <a:ext cx="1400712" cy="570279"/>
                <a:chOff x="3133411" y="3156156"/>
                <a:chExt cx="1874265" cy="573386"/>
              </a:xfrm>
            </p:grpSpPr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0D104519-54AF-4506-8E35-EBC38F147E3F}"/>
                    </a:ext>
                  </a:extLst>
                </p:cNvPr>
                <p:cNvSpPr/>
                <p:nvPr/>
              </p:nvSpPr>
              <p:spPr>
                <a:xfrm>
                  <a:off x="3133411" y="3156156"/>
                  <a:ext cx="1874265" cy="573386"/>
                </a:xfrm>
                <a:custGeom>
                  <a:avLst/>
                  <a:gdLst>
                    <a:gd name="connsiteX0" fmla="*/ 937132 w 1874265"/>
                    <a:gd name="connsiteY0" fmla="*/ 0 h 573386"/>
                    <a:gd name="connsiteX1" fmla="*/ 1864547 w 1874265"/>
                    <a:gd name="connsiteY1" fmla="*/ 254266 h 573386"/>
                    <a:gd name="connsiteX2" fmla="*/ 1874265 w 1874265"/>
                    <a:gd name="connsiteY2" fmla="*/ 286693 h 573386"/>
                    <a:gd name="connsiteX3" fmla="*/ 1864547 w 1874265"/>
                    <a:gd name="connsiteY3" fmla="*/ 319120 h 573386"/>
                    <a:gd name="connsiteX4" fmla="*/ 937132 w 1874265"/>
                    <a:gd name="connsiteY4" fmla="*/ 573386 h 573386"/>
                    <a:gd name="connsiteX5" fmla="*/ 9718 w 1874265"/>
                    <a:gd name="connsiteY5" fmla="*/ 319120 h 573386"/>
                    <a:gd name="connsiteX6" fmla="*/ 0 w 1874265"/>
                    <a:gd name="connsiteY6" fmla="*/ 286693 h 573386"/>
                    <a:gd name="connsiteX7" fmla="*/ 9718 w 1874265"/>
                    <a:gd name="connsiteY7" fmla="*/ 254266 h 573386"/>
                    <a:gd name="connsiteX8" fmla="*/ 937132 w 1874265"/>
                    <a:gd name="connsiteY8" fmla="*/ 0 h 573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74265" h="573386">
                      <a:moveTo>
                        <a:pt x="937132" y="0"/>
                      </a:moveTo>
                      <a:cubicBezTo>
                        <a:pt x="1394599" y="0"/>
                        <a:pt x="1776276" y="109157"/>
                        <a:pt x="1864547" y="254266"/>
                      </a:cubicBezTo>
                      <a:lnTo>
                        <a:pt x="1874265" y="286693"/>
                      </a:lnTo>
                      <a:lnTo>
                        <a:pt x="1864547" y="319120"/>
                      </a:lnTo>
                      <a:cubicBezTo>
                        <a:pt x="1776276" y="464229"/>
                        <a:pt x="1394599" y="573386"/>
                        <a:pt x="937132" y="573386"/>
                      </a:cubicBezTo>
                      <a:cubicBezTo>
                        <a:pt x="479666" y="573386"/>
                        <a:pt x="97989" y="464229"/>
                        <a:pt x="9718" y="319120"/>
                      </a:cubicBezTo>
                      <a:lnTo>
                        <a:pt x="0" y="286693"/>
                      </a:lnTo>
                      <a:lnTo>
                        <a:pt x="9718" y="254266"/>
                      </a:lnTo>
                      <a:cubicBezTo>
                        <a:pt x="97989" y="109157"/>
                        <a:pt x="479666" y="0"/>
                        <a:pt x="937132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8C36352A-B303-4D89-BA53-CE6A4CBA55C7}"/>
                    </a:ext>
                  </a:extLst>
                </p:cNvPr>
                <p:cNvSpPr/>
                <p:nvPr/>
              </p:nvSpPr>
              <p:spPr>
                <a:xfrm>
                  <a:off x="3207137" y="3435378"/>
                  <a:ext cx="1726814" cy="16830"/>
                </a:xfrm>
                <a:custGeom>
                  <a:avLst/>
                  <a:gdLst>
                    <a:gd name="connsiteX0" fmla="*/ 720187 w 1440375"/>
                    <a:gd name="connsiteY0" fmla="*/ 0 h 224136"/>
                    <a:gd name="connsiteX1" fmla="*/ 1435993 w 1440375"/>
                    <a:gd name="connsiteY1" fmla="*/ 110046 h 224136"/>
                    <a:gd name="connsiteX2" fmla="*/ 1440375 w 1440375"/>
                    <a:gd name="connsiteY2" fmla="*/ 112068 h 224136"/>
                    <a:gd name="connsiteX3" fmla="*/ 1435993 w 1440375"/>
                    <a:gd name="connsiteY3" fmla="*/ 114090 h 224136"/>
                    <a:gd name="connsiteX4" fmla="*/ 720187 w 1440375"/>
                    <a:gd name="connsiteY4" fmla="*/ 224136 h 224136"/>
                    <a:gd name="connsiteX5" fmla="*/ 4383 w 1440375"/>
                    <a:gd name="connsiteY5" fmla="*/ 114090 h 224136"/>
                    <a:gd name="connsiteX6" fmla="*/ 0 w 1440375"/>
                    <a:gd name="connsiteY6" fmla="*/ 112068 h 224136"/>
                    <a:gd name="connsiteX7" fmla="*/ 4383 w 1440375"/>
                    <a:gd name="connsiteY7" fmla="*/ 110046 h 224136"/>
                    <a:gd name="connsiteX8" fmla="*/ 720187 w 1440375"/>
                    <a:gd name="connsiteY8" fmla="*/ 0 h 224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40375" h="224136">
                      <a:moveTo>
                        <a:pt x="720187" y="0"/>
                      </a:moveTo>
                      <a:cubicBezTo>
                        <a:pt x="1006104" y="0"/>
                        <a:pt x="1262416" y="42640"/>
                        <a:pt x="1435993" y="110046"/>
                      </a:cubicBezTo>
                      <a:lnTo>
                        <a:pt x="1440375" y="112068"/>
                      </a:lnTo>
                      <a:lnTo>
                        <a:pt x="1435993" y="114090"/>
                      </a:lnTo>
                      <a:cubicBezTo>
                        <a:pt x="1262416" y="181497"/>
                        <a:pt x="1006104" y="224136"/>
                        <a:pt x="720187" y="224136"/>
                      </a:cubicBezTo>
                      <a:cubicBezTo>
                        <a:pt x="434271" y="224136"/>
                        <a:pt x="177960" y="181497"/>
                        <a:pt x="4383" y="114090"/>
                      </a:cubicBezTo>
                      <a:lnTo>
                        <a:pt x="0" y="112068"/>
                      </a:lnTo>
                      <a:lnTo>
                        <a:pt x="4383" y="110046"/>
                      </a:lnTo>
                      <a:cubicBezTo>
                        <a:pt x="177960" y="42640"/>
                        <a:pt x="434271" y="0"/>
                        <a:pt x="720187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FA683497-E929-4869-92E7-D3C1E7E7B99F}"/>
                  </a:ext>
                </a:extLst>
              </p:cNvPr>
              <p:cNvGrpSpPr/>
              <p:nvPr/>
            </p:nvGrpSpPr>
            <p:grpSpPr>
              <a:xfrm rot="1800000">
                <a:off x="3551612" y="3337240"/>
                <a:ext cx="1536268" cy="619156"/>
                <a:chOff x="3133411" y="3156156"/>
                <a:chExt cx="1874265" cy="573386"/>
              </a:xfrm>
            </p:grpSpPr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40A4FD7B-7376-47E6-9826-EB5B21C65FD7}"/>
                    </a:ext>
                  </a:extLst>
                </p:cNvPr>
                <p:cNvSpPr/>
                <p:nvPr/>
              </p:nvSpPr>
              <p:spPr>
                <a:xfrm>
                  <a:off x="3133411" y="3156156"/>
                  <a:ext cx="1874265" cy="573386"/>
                </a:xfrm>
                <a:custGeom>
                  <a:avLst/>
                  <a:gdLst>
                    <a:gd name="connsiteX0" fmla="*/ 937132 w 1874265"/>
                    <a:gd name="connsiteY0" fmla="*/ 0 h 573386"/>
                    <a:gd name="connsiteX1" fmla="*/ 1864547 w 1874265"/>
                    <a:gd name="connsiteY1" fmla="*/ 254266 h 573386"/>
                    <a:gd name="connsiteX2" fmla="*/ 1874265 w 1874265"/>
                    <a:gd name="connsiteY2" fmla="*/ 286693 h 573386"/>
                    <a:gd name="connsiteX3" fmla="*/ 1864547 w 1874265"/>
                    <a:gd name="connsiteY3" fmla="*/ 319120 h 573386"/>
                    <a:gd name="connsiteX4" fmla="*/ 937132 w 1874265"/>
                    <a:gd name="connsiteY4" fmla="*/ 573386 h 573386"/>
                    <a:gd name="connsiteX5" fmla="*/ 9718 w 1874265"/>
                    <a:gd name="connsiteY5" fmla="*/ 319120 h 573386"/>
                    <a:gd name="connsiteX6" fmla="*/ 0 w 1874265"/>
                    <a:gd name="connsiteY6" fmla="*/ 286693 h 573386"/>
                    <a:gd name="connsiteX7" fmla="*/ 9718 w 1874265"/>
                    <a:gd name="connsiteY7" fmla="*/ 254266 h 573386"/>
                    <a:gd name="connsiteX8" fmla="*/ 937132 w 1874265"/>
                    <a:gd name="connsiteY8" fmla="*/ 0 h 573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74265" h="573386">
                      <a:moveTo>
                        <a:pt x="937132" y="0"/>
                      </a:moveTo>
                      <a:cubicBezTo>
                        <a:pt x="1394599" y="0"/>
                        <a:pt x="1776276" y="109157"/>
                        <a:pt x="1864547" y="254266"/>
                      </a:cubicBezTo>
                      <a:lnTo>
                        <a:pt x="1874265" y="286693"/>
                      </a:lnTo>
                      <a:lnTo>
                        <a:pt x="1864547" y="319120"/>
                      </a:lnTo>
                      <a:cubicBezTo>
                        <a:pt x="1776276" y="464229"/>
                        <a:pt x="1394599" y="573386"/>
                        <a:pt x="937132" y="573386"/>
                      </a:cubicBezTo>
                      <a:cubicBezTo>
                        <a:pt x="479666" y="573386"/>
                        <a:pt x="97989" y="464229"/>
                        <a:pt x="9718" y="319120"/>
                      </a:cubicBezTo>
                      <a:lnTo>
                        <a:pt x="0" y="286693"/>
                      </a:lnTo>
                      <a:lnTo>
                        <a:pt x="9718" y="254266"/>
                      </a:lnTo>
                      <a:cubicBezTo>
                        <a:pt x="97989" y="109157"/>
                        <a:pt x="479666" y="0"/>
                        <a:pt x="937132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B1165366-C769-4AF9-8051-FF3BE30E17DC}"/>
                    </a:ext>
                  </a:extLst>
                </p:cNvPr>
                <p:cNvSpPr/>
                <p:nvPr/>
              </p:nvSpPr>
              <p:spPr>
                <a:xfrm>
                  <a:off x="3207137" y="3435378"/>
                  <a:ext cx="1726814" cy="16830"/>
                </a:xfrm>
                <a:custGeom>
                  <a:avLst/>
                  <a:gdLst>
                    <a:gd name="connsiteX0" fmla="*/ 720187 w 1440375"/>
                    <a:gd name="connsiteY0" fmla="*/ 0 h 224136"/>
                    <a:gd name="connsiteX1" fmla="*/ 1435993 w 1440375"/>
                    <a:gd name="connsiteY1" fmla="*/ 110046 h 224136"/>
                    <a:gd name="connsiteX2" fmla="*/ 1440375 w 1440375"/>
                    <a:gd name="connsiteY2" fmla="*/ 112068 h 224136"/>
                    <a:gd name="connsiteX3" fmla="*/ 1435993 w 1440375"/>
                    <a:gd name="connsiteY3" fmla="*/ 114090 h 224136"/>
                    <a:gd name="connsiteX4" fmla="*/ 720187 w 1440375"/>
                    <a:gd name="connsiteY4" fmla="*/ 224136 h 224136"/>
                    <a:gd name="connsiteX5" fmla="*/ 4383 w 1440375"/>
                    <a:gd name="connsiteY5" fmla="*/ 114090 h 224136"/>
                    <a:gd name="connsiteX6" fmla="*/ 0 w 1440375"/>
                    <a:gd name="connsiteY6" fmla="*/ 112068 h 224136"/>
                    <a:gd name="connsiteX7" fmla="*/ 4383 w 1440375"/>
                    <a:gd name="connsiteY7" fmla="*/ 110046 h 224136"/>
                    <a:gd name="connsiteX8" fmla="*/ 720187 w 1440375"/>
                    <a:gd name="connsiteY8" fmla="*/ 0 h 224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40375" h="224136">
                      <a:moveTo>
                        <a:pt x="720187" y="0"/>
                      </a:moveTo>
                      <a:cubicBezTo>
                        <a:pt x="1006104" y="0"/>
                        <a:pt x="1262416" y="42640"/>
                        <a:pt x="1435993" y="110046"/>
                      </a:cubicBezTo>
                      <a:lnTo>
                        <a:pt x="1440375" y="112068"/>
                      </a:lnTo>
                      <a:lnTo>
                        <a:pt x="1435993" y="114090"/>
                      </a:lnTo>
                      <a:cubicBezTo>
                        <a:pt x="1262416" y="181497"/>
                        <a:pt x="1006104" y="224136"/>
                        <a:pt x="720187" y="224136"/>
                      </a:cubicBezTo>
                      <a:cubicBezTo>
                        <a:pt x="434271" y="224136"/>
                        <a:pt x="177960" y="181497"/>
                        <a:pt x="4383" y="114090"/>
                      </a:cubicBezTo>
                      <a:lnTo>
                        <a:pt x="0" y="112068"/>
                      </a:lnTo>
                      <a:lnTo>
                        <a:pt x="4383" y="110046"/>
                      </a:lnTo>
                      <a:cubicBezTo>
                        <a:pt x="177960" y="42640"/>
                        <a:pt x="434271" y="0"/>
                        <a:pt x="720187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F93B02D1-806F-4973-A442-3E44000C9746}"/>
                  </a:ext>
                </a:extLst>
              </p:cNvPr>
              <p:cNvGrpSpPr/>
              <p:nvPr/>
            </p:nvGrpSpPr>
            <p:grpSpPr>
              <a:xfrm rot="385646">
                <a:off x="2608771" y="2095500"/>
                <a:ext cx="1964246" cy="1965388"/>
                <a:chOff x="1116613" y="1529285"/>
                <a:chExt cx="3228225" cy="3230103"/>
              </a:xfrm>
            </p:grpSpPr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68515F40-0CFF-49AD-A827-BDAA8FE3FD43}"/>
                    </a:ext>
                  </a:extLst>
                </p:cNvPr>
                <p:cNvGrpSpPr/>
                <p:nvPr/>
              </p:nvGrpSpPr>
              <p:grpSpPr>
                <a:xfrm>
                  <a:off x="2351693" y="1529285"/>
                  <a:ext cx="762000" cy="1523999"/>
                  <a:chOff x="2286000" y="2148841"/>
                  <a:chExt cx="762000" cy="1523999"/>
                </a:xfrm>
              </p:grpSpPr>
              <p:sp>
                <p:nvSpPr>
                  <p:cNvPr id="141" name="フリーフォーム: 図形 140">
                    <a:extLst>
                      <a:ext uri="{FF2B5EF4-FFF2-40B4-BE49-F238E27FC236}">
                        <a16:creationId xmlns:a16="http://schemas.microsoft.com/office/drawing/2014/main" id="{4A952EE9-DAB6-4F5F-AAD8-2336B1632486}"/>
                      </a:ext>
                    </a:extLst>
                  </p:cNvPr>
                  <p:cNvSpPr/>
                  <p:nvPr/>
                </p:nvSpPr>
                <p:spPr>
                  <a:xfrm>
                    <a:off x="2286000" y="2148841"/>
                    <a:ext cx="762000" cy="1523999"/>
                  </a:xfrm>
                  <a:custGeom>
                    <a:avLst/>
                    <a:gdLst>
                      <a:gd name="connsiteX0" fmla="*/ 557213 w 1114426"/>
                      <a:gd name="connsiteY0" fmla="*/ 0 h 2375535"/>
                      <a:gd name="connsiteX1" fmla="*/ 708111 w 1114426"/>
                      <a:gd name="connsiteY1" fmla="*/ 85107 h 2375535"/>
                      <a:gd name="connsiteX2" fmla="*/ 757035 w 1114426"/>
                      <a:gd name="connsiteY2" fmla="*/ 159291 h 2375535"/>
                      <a:gd name="connsiteX3" fmla="*/ 774105 w 1114426"/>
                      <a:gd name="connsiteY3" fmla="*/ 170206 h 2375535"/>
                      <a:gd name="connsiteX4" fmla="*/ 1114426 w 1114426"/>
                      <a:gd name="connsiteY4" fmla="*/ 1227772 h 2375535"/>
                      <a:gd name="connsiteX5" fmla="*/ 557213 w 1114426"/>
                      <a:gd name="connsiteY5" fmla="*/ 2375535 h 2375535"/>
                      <a:gd name="connsiteX6" fmla="*/ 0 w 1114426"/>
                      <a:gd name="connsiteY6" fmla="*/ 1227772 h 2375535"/>
                      <a:gd name="connsiteX7" fmla="*/ 340321 w 1114426"/>
                      <a:gd name="connsiteY7" fmla="*/ 170206 h 2375535"/>
                      <a:gd name="connsiteX8" fmla="*/ 357392 w 1114426"/>
                      <a:gd name="connsiteY8" fmla="*/ 159291 h 2375535"/>
                      <a:gd name="connsiteX9" fmla="*/ 406315 w 1114426"/>
                      <a:gd name="connsiteY9" fmla="*/ 85107 h 2375535"/>
                      <a:gd name="connsiteX10" fmla="*/ 557213 w 1114426"/>
                      <a:gd name="connsiteY10" fmla="*/ 0 h 2375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14426" h="2375535">
                        <a:moveTo>
                          <a:pt x="557213" y="0"/>
                        </a:moveTo>
                        <a:cubicBezTo>
                          <a:pt x="610739" y="0"/>
                          <a:pt x="661731" y="30305"/>
                          <a:pt x="708111" y="85107"/>
                        </a:cubicBezTo>
                        <a:lnTo>
                          <a:pt x="757035" y="159291"/>
                        </a:lnTo>
                        <a:lnTo>
                          <a:pt x="774105" y="170206"/>
                        </a:lnTo>
                        <a:cubicBezTo>
                          <a:pt x="974098" y="344446"/>
                          <a:pt x="1114426" y="752353"/>
                          <a:pt x="1114426" y="1227772"/>
                        </a:cubicBezTo>
                        <a:cubicBezTo>
                          <a:pt x="1114426" y="1861664"/>
                          <a:pt x="864953" y="2375535"/>
                          <a:pt x="557213" y="2375535"/>
                        </a:cubicBezTo>
                        <a:cubicBezTo>
                          <a:pt x="249473" y="2375535"/>
                          <a:pt x="0" y="1861664"/>
                          <a:pt x="0" y="1227772"/>
                        </a:cubicBezTo>
                        <a:cubicBezTo>
                          <a:pt x="0" y="752353"/>
                          <a:pt x="140328" y="344446"/>
                          <a:pt x="340321" y="170206"/>
                        </a:cubicBezTo>
                        <a:lnTo>
                          <a:pt x="357392" y="159291"/>
                        </a:lnTo>
                        <a:lnTo>
                          <a:pt x="406315" y="85107"/>
                        </a:lnTo>
                        <a:cubicBezTo>
                          <a:pt x="452695" y="30305"/>
                          <a:pt x="503687" y="0"/>
                          <a:pt x="557213" y="0"/>
                        </a:cubicBezTo>
                        <a:close/>
                      </a:path>
                    </a:pathLst>
                  </a:custGeom>
                  <a:gradFill>
                    <a:gsLst>
                      <a:gs pos="90000">
                        <a:schemeClr val="bg1"/>
                      </a:gs>
                      <a:gs pos="0">
                        <a:schemeClr val="bg1">
                          <a:lumMod val="85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DC247DAF-8B14-4118-BAF0-2F46BFEF4CFC}"/>
                      </a:ext>
                    </a:extLst>
                  </p:cNvPr>
                  <p:cNvSpPr/>
                  <p:nvPr/>
                </p:nvSpPr>
                <p:spPr>
                  <a:xfrm>
                    <a:off x="2581835" y="2343150"/>
                    <a:ext cx="170330" cy="1187422"/>
                  </a:xfrm>
                  <a:custGeom>
                    <a:avLst/>
                    <a:gdLst>
                      <a:gd name="connsiteX0" fmla="*/ 118110 w 236220"/>
                      <a:gd name="connsiteY0" fmla="*/ 0 h 1061408"/>
                      <a:gd name="connsiteX1" fmla="*/ 137243 w 236220"/>
                      <a:gd name="connsiteY1" fmla="*/ 35253 h 1061408"/>
                      <a:gd name="connsiteX2" fmla="*/ 236220 w 236220"/>
                      <a:gd name="connsiteY2" fmla="*/ 530348 h 1061408"/>
                      <a:gd name="connsiteX3" fmla="*/ 124628 w 236220"/>
                      <a:gd name="connsiteY3" fmla="*/ 1051016 h 1061408"/>
                      <a:gd name="connsiteX4" fmla="*/ 118110 w 236220"/>
                      <a:gd name="connsiteY4" fmla="*/ 1061408 h 1061408"/>
                      <a:gd name="connsiteX5" fmla="*/ 111593 w 236220"/>
                      <a:gd name="connsiteY5" fmla="*/ 1051016 h 1061408"/>
                      <a:gd name="connsiteX6" fmla="*/ 0 w 236220"/>
                      <a:gd name="connsiteY6" fmla="*/ 530348 h 1061408"/>
                      <a:gd name="connsiteX7" fmla="*/ 98977 w 236220"/>
                      <a:gd name="connsiteY7" fmla="*/ 35253 h 106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6220" h="1061408">
                        <a:moveTo>
                          <a:pt x="118110" y="0"/>
                        </a:moveTo>
                        <a:lnTo>
                          <a:pt x="137243" y="35253"/>
                        </a:lnTo>
                        <a:cubicBezTo>
                          <a:pt x="198739" y="166017"/>
                          <a:pt x="236220" y="339723"/>
                          <a:pt x="236220" y="530348"/>
                        </a:cubicBezTo>
                        <a:cubicBezTo>
                          <a:pt x="236220" y="733681"/>
                          <a:pt x="193575" y="917765"/>
                          <a:pt x="124628" y="1051016"/>
                        </a:cubicBezTo>
                        <a:lnTo>
                          <a:pt x="118110" y="1061408"/>
                        </a:lnTo>
                        <a:lnTo>
                          <a:pt x="111593" y="1051016"/>
                        </a:lnTo>
                        <a:cubicBezTo>
                          <a:pt x="42645" y="917765"/>
                          <a:pt x="0" y="733681"/>
                          <a:pt x="0" y="530348"/>
                        </a:cubicBezTo>
                        <a:cubicBezTo>
                          <a:pt x="0" y="339723"/>
                          <a:pt x="37481" y="166017"/>
                          <a:pt x="98977" y="3525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9C962BC3-514B-4358-9042-765691C0F37C}"/>
                    </a:ext>
                  </a:extLst>
                </p:cNvPr>
                <p:cNvGrpSpPr/>
                <p:nvPr/>
              </p:nvGrpSpPr>
              <p:grpSpPr>
                <a:xfrm rot="18000000">
                  <a:off x="1497613" y="2140460"/>
                  <a:ext cx="762000" cy="1523999"/>
                  <a:chOff x="2286000" y="2148841"/>
                  <a:chExt cx="762000" cy="1523999"/>
                </a:xfrm>
              </p:grpSpPr>
              <p:sp>
                <p:nvSpPr>
                  <p:cNvPr id="139" name="フリーフォーム: 図形 138">
                    <a:extLst>
                      <a:ext uri="{FF2B5EF4-FFF2-40B4-BE49-F238E27FC236}">
                        <a16:creationId xmlns:a16="http://schemas.microsoft.com/office/drawing/2014/main" id="{66380B13-817B-494D-850D-F9AA19FF0072}"/>
                      </a:ext>
                    </a:extLst>
                  </p:cNvPr>
                  <p:cNvSpPr/>
                  <p:nvPr/>
                </p:nvSpPr>
                <p:spPr>
                  <a:xfrm>
                    <a:off x="2286000" y="2148841"/>
                    <a:ext cx="762000" cy="1523999"/>
                  </a:xfrm>
                  <a:custGeom>
                    <a:avLst/>
                    <a:gdLst>
                      <a:gd name="connsiteX0" fmla="*/ 557213 w 1114426"/>
                      <a:gd name="connsiteY0" fmla="*/ 0 h 2375535"/>
                      <a:gd name="connsiteX1" fmla="*/ 708111 w 1114426"/>
                      <a:gd name="connsiteY1" fmla="*/ 85107 h 2375535"/>
                      <a:gd name="connsiteX2" fmla="*/ 757035 w 1114426"/>
                      <a:gd name="connsiteY2" fmla="*/ 159291 h 2375535"/>
                      <a:gd name="connsiteX3" fmla="*/ 774105 w 1114426"/>
                      <a:gd name="connsiteY3" fmla="*/ 170206 h 2375535"/>
                      <a:gd name="connsiteX4" fmla="*/ 1114426 w 1114426"/>
                      <a:gd name="connsiteY4" fmla="*/ 1227772 h 2375535"/>
                      <a:gd name="connsiteX5" fmla="*/ 557213 w 1114426"/>
                      <a:gd name="connsiteY5" fmla="*/ 2375535 h 2375535"/>
                      <a:gd name="connsiteX6" fmla="*/ 0 w 1114426"/>
                      <a:gd name="connsiteY6" fmla="*/ 1227772 h 2375535"/>
                      <a:gd name="connsiteX7" fmla="*/ 340321 w 1114426"/>
                      <a:gd name="connsiteY7" fmla="*/ 170206 h 2375535"/>
                      <a:gd name="connsiteX8" fmla="*/ 357392 w 1114426"/>
                      <a:gd name="connsiteY8" fmla="*/ 159291 h 2375535"/>
                      <a:gd name="connsiteX9" fmla="*/ 406315 w 1114426"/>
                      <a:gd name="connsiteY9" fmla="*/ 85107 h 2375535"/>
                      <a:gd name="connsiteX10" fmla="*/ 557213 w 1114426"/>
                      <a:gd name="connsiteY10" fmla="*/ 0 h 2375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14426" h="2375535">
                        <a:moveTo>
                          <a:pt x="557213" y="0"/>
                        </a:moveTo>
                        <a:cubicBezTo>
                          <a:pt x="610739" y="0"/>
                          <a:pt x="661731" y="30305"/>
                          <a:pt x="708111" y="85107"/>
                        </a:cubicBezTo>
                        <a:lnTo>
                          <a:pt x="757035" y="159291"/>
                        </a:lnTo>
                        <a:lnTo>
                          <a:pt x="774105" y="170206"/>
                        </a:lnTo>
                        <a:cubicBezTo>
                          <a:pt x="974098" y="344446"/>
                          <a:pt x="1114426" y="752353"/>
                          <a:pt x="1114426" y="1227772"/>
                        </a:cubicBezTo>
                        <a:cubicBezTo>
                          <a:pt x="1114426" y="1861664"/>
                          <a:pt x="864953" y="2375535"/>
                          <a:pt x="557213" y="2375535"/>
                        </a:cubicBezTo>
                        <a:cubicBezTo>
                          <a:pt x="249473" y="2375535"/>
                          <a:pt x="0" y="1861664"/>
                          <a:pt x="0" y="1227772"/>
                        </a:cubicBezTo>
                        <a:cubicBezTo>
                          <a:pt x="0" y="752353"/>
                          <a:pt x="140328" y="344446"/>
                          <a:pt x="340321" y="170206"/>
                        </a:cubicBezTo>
                        <a:lnTo>
                          <a:pt x="357392" y="159291"/>
                        </a:lnTo>
                        <a:lnTo>
                          <a:pt x="406315" y="85107"/>
                        </a:lnTo>
                        <a:cubicBezTo>
                          <a:pt x="452695" y="30305"/>
                          <a:pt x="503687" y="0"/>
                          <a:pt x="557213" y="0"/>
                        </a:cubicBezTo>
                        <a:close/>
                      </a:path>
                    </a:pathLst>
                  </a:custGeom>
                  <a:gradFill>
                    <a:gsLst>
                      <a:gs pos="90000">
                        <a:schemeClr val="bg1"/>
                      </a:gs>
                      <a:gs pos="0">
                        <a:schemeClr val="bg1">
                          <a:lumMod val="85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F492CB50-AB69-4E33-BD84-8C2C82843FB3}"/>
                      </a:ext>
                    </a:extLst>
                  </p:cNvPr>
                  <p:cNvSpPr/>
                  <p:nvPr/>
                </p:nvSpPr>
                <p:spPr>
                  <a:xfrm>
                    <a:off x="2581835" y="2343150"/>
                    <a:ext cx="170330" cy="1187422"/>
                  </a:xfrm>
                  <a:custGeom>
                    <a:avLst/>
                    <a:gdLst>
                      <a:gd name="connsiteX0" fmla="*/ 118110 w 236220"/>
                      <a:gd name="connsiteY0" fmla="*/ 0 h 1061408"/>
                      <a:gd name="connsiteX1" fmla="*/ 137243 w 236220"/>
                      <a:gd name="connsiteY1" fmla="*/ 35253 h 1061408"/>
                      <a:gd name="connsiteX2" fmla="*/ 236220 w 236220"/>
                      <a:gd name="connsiteY2" fmla="*/ 530348 h 1061408"/>
                      <a:gd name="connsiteX3" fmla="*/ 124628 w 236220"/>
                      <a:gd name="connsiteY3" fmla="*/ 1051016 h 1061408"/>
                      <a:gd name="connsiteX4" fmla="*/ 118110 w 236220"/>
                      <a:gd name="connsiteY4" fmla="*/ 1061408 h 1061408"/>
                      <a:gd name="connsiteX5" fmla="*/ 111593 w 236220"/>
                      <a:gd name="connsiteY5" fmla="*/ 1051016 h 1061408"/>
                      <a:gd name="connsiteX6" fmla="*/ 0 w 236220"/>
                      <a:gd name="connsiteY6" fmla="*/ 530348 h 1061408"/>
                      <a:gd name="connsiteX7" fmla="*/ 98977 w 236220"/>
                      <a:gd name="connsiteY7" fmla="*/ 35253 h 106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6220" h="1061408">
                        <a:moveTo>
                          <a:pt x="118110" y="0"/>
                        </a:moveTo>
                        <a:lnTo>
                          <a:pt x="137243" y="35253"/>
                        </a:lnTo>
                        <a:cubicBezTo>
                          <a:pt x="198739" y="166017"/>
                          <a:pt x="236220" y="339723"/>
                          <a:pt x="236220" y="530348"/>
                        </a:cubicBezTo>
                        <a:cubicBezTo>
                          <a:pt x="236220" y="733681"/>
                          <a:pt x="193575" y="917765"/>
                          <a:pt x="124628" y="1051016"/>
                        </a:cubicBezTo>
                        <a:lnTo>
                          <a:pt x="118110" y="1061408"/>
                        </a:lnTo>
                        <a:lnTo>
                          <a:pt x="111593" y="1051016"/>
                        </a:lnTo>
                        <a:cubicBezTo>
                          <a:pt x="42645" y="917765"/>
                          <a:pt x="0" y="733681"/>
                          <a:pt x="0" y="530348"/>
                        </a:cubicBezTo>
                        <a:cubicBezTo>
                          <a:pt x="0" y="339723"/>
                          <a:pt x="37481" y="166017"/>
                          <a:pt x="98977" y="3525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057A788A-8E61-4D46-BA10-C2AA2481C569}"/>
                    </a:ext>
                  </a:extLst>
                </p:cNvPr>
                <p:cNvGrpSpPr/>
                <p:nvPr/>
              </p:nvGrpSpPr>
              <p:grpSpPr>
                <a:xfrm rot="3600000" flipH="1">
                  <a:off x="3201839" y="2121203"/>
                  <a:ext cx="762000" cy="1523999"/>
                  <a:chOff x="2286000" y="2148841"/>
                  <a:chExt cx="762000" cy="1523999"/>
                </a:xfrm>
              </p:grpSpPr>
              <p:sp>
                <p:nvSpPr>
                  <p:cNvPr id="137" name="フリーフォーム: 図形 136">
                    <a:extLst>
                      <a:ext uri="{FF2B5EF4-FFF2-40B4-BE49-F238E27FC236}">
                        <a16:creationId xmlns:a16="http://schemas.microsoft.com/office/drawing/2014/main" id="{0A4FC8B6-F0CF-4E01-BFFF-3C3B3E091E57}"/>
                      </a:ext>
                    </a:extLst>
                  </p:cNvPr>
                  <p:cNvSpPr/>
                  <p:nvPr/>
                </p:nvSpPr>
                <p:spPr>
                  <a:xfrm>
                    <a:off x="2286000" y="2148841"/>
                    <a:ext cx="762000" cy="1523999"/>
                  </a:xfrm>
                  <a:custGeom>
                    <a:avLst/>
                    <a:gdLst>
                      <a:gd name="connsiteX0" fmla="*/ 557213 w 1114426"/>
                      <a:gd name="connsiteY0" fmla="*/ 0 h 2375535"/>
                      <a:gd name="connsiteX1" fmla="*/ 708111 w 1114426"/>
                      <a:gd name="connsiteY1" fmla="*/ 85107 h 2375535"/>
                      <a:gd name="connsiteX2" fmla="*/ 757035 w 1114426"/>
                      <a:gd name="connsiteY2" fmla="*/ 159291 h 2375535"/>
                      <a:gd name="connsiteX3" fmla="*/ 774105 w 1114426"/>
                      <a:gd name="connsiteY3" fmla="*/ 170206 h 2375535"/>
                      <a:gd name="connsiteX4" fmla="*/ 1114426 w 1114426"/>
                      <a:gd name="connsiteY4" fmla="*/ 1227772 h 2375535"/>
                      <a:gd name="connsiteX5" fmla="*/ 557213 w 1114426"/>
                      <a:gd name="connsiteY5" fmla="*/ 2375535 h 2375535"/>
                      <a:gd name="connsiteX6" fmla="*/ 0 w 1114426"/>
                      <a:gd name="connsiteY6" fmla="*/ 1227772 h 2375535"/>
                      <a:gd name="connsiteX7" fmla="*/ 340321 w 1114426"/>
                      <a:gd name="connsiteY7" fmla="*/ 170206 h 2375535"/>
                      <a:gd name="connsiteX8" fmla="*/ 357392 w 1114426"/>
                      <a:gd name="connsiteY8" fmla="*/ 159291 h 2375535"/>
                      <a:gd name="connsiteX9" fmla="*/ 406315 w 1114426"/>
                      <a:gd name="connsiteY9" fmla="*/ 85107 h 2375535"/>
                      <a:gd name="connsiteX10" fmla="*/ 557213 w 1114426"/>
                      <a:gd name="connsiteY10" fmla="*/ 0 h 2375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14426" h="2375535">
                        <a:moveTo>
                          <a:pt x="557213" y="0"/>
                        </a:moveTo>
                        <a:cubicBezTo>
                          <a:pt x="610739" y="0"/>
                          <a:pt x="661731" y="30305"/>
                          <a:pt x="708111" y="85107"/>
                        </a:cubicBezTo>
                        <a:lnTo>
                          <a:pt x="757035" y="159291"/>
                        </a:lnTo>
                        <a:lnTo>
                          <a:pt x="774105" y="170206"/>
                        </a:lnTo>
                        <a:cubicBezTo>
                          <a:pt x="974098" y="344446"/>
                          <a:pt x="1114426" y="752353"/>
                          <a:pt x="1114426" y="1227772"/>
                        </a:cubicBezTo>
                        <a:cubicBezTo>
                          <a:pt x="1114426" y="1861664"/>
                          <a:pt x="864953" y="2375535"/>
                          <a:pt x="557213" y="2375535"/>
                        </a:cubicBezTo>
                        <a:cubicBezTo>
                          <a:pt x="249473" y="2375535"/>
                          <a:pt x="0" y="1861664"/>
                          <a:pt x="0" y="1227772"/>
                        </a:cubicBezTo>
                        <a:cubicBezTo>
                          <a:pt x="0" y="752353"/>
                          <a:pt x="140328" y="344446"/>
                          <a:pt x="340321" y="170206"/>
                        </a:cubicBezTo>
                        <a:lnTo>
                          <a:pt x="357392" y="159291"/>
                        </a:lnTo>
                        <a:lnTo>
                          <a:pt x="406315" y="85107"/>
                        </a:lnTo>
                        <a:cubicBezTo>
                          <a:pt x="452695" y="30305"/>
                          <a:pt x="503687" y="0"/>
                          <a:pt x="557213" y="0"/>
                        </a:cubicBezTo>
                        <a:close/>
                      </a:path>
                    </a:pathLst>
                  </a:custGeom>
                  <a:gradFill>
                    <a:gsLst>
                      <a:gs pos="90000">
                        <a:schemeClr val="bg1"/>
                      </a:gs>
                      <a:gs pos="0">
                        <a:schemeClr val="bg1">
                          <a:lumMod val="85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7E3D3D99-00E9-4F26-86CA-784C120C41C9}"/>
                      </a:ext>
                    </a:extLst>
                  </p:cNvPr>
                  <p:cNvSpPr/>
                  <p:nvPr/>
                </p:nvSpPr>
                <p:spPr>
                  <a:xfrm>
                    <a:off x="2581835" y="2343150"/>
                    <a:ext cx="170330" cy="1187422"/>
                  </a:xfrm>
                  <a:custGeom>
                    <a:avLst/>
                    <a:gdLst>
                      <a:gd name="connsiteX0" fmla="*/ 118110 w 236220"/>
                      <a:gd name="connsiteY0" fmla="*/ 0 h 1061408"/>
                      <a:gd name="connsiteX1" fmla="*/ 137243 w 236220"/>
                      <a:gd name="connsiteY1" fmla="*/ 35253 h 1061408"/>
                      <a:gd name="connsiteX2" fmla="*/ 236220 w 236220"/>
                      <a:gd name="connsiteY2" fmla="*/ 530348 h 1061408"/>
                      <a:gd name="connsiteX3" fmla="*/ 124628 w 236220"/>
                      <a:gd name="connsiteY3" fmla="*/ 1051016 h 1061408"/>
                      <a:gd name="connsiteX4" fmla="*/ 118110 w 236220"/>
                      <a:gd name="connsiteY4" fmla="*/ 1061408 h 1061408"/>
                      <a:gd name="connsiteX5" fmla="*/ 111593 w 236220"/>
                      <a:gd name="connsiteY5" fmla="*/ 1051016 h 1061408"/>
                      <a:gd name="connsiteX6" fmla="*/ 0 w 236220"/>
                      <a:gd name="connsiteY6" fmla="*/ 530348 h 1061408"/>
                      <a:gd name="connsiteX7" fmla="*/ 98977 w 236220"/>
                      <a:gd name="connsiteY7" fmla="*/ 35253 h 106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6220" h="1061408">
                        <a:moveTo>
                          <a:pt x="118110" y="0"/>
                        </a:moveTo>
                        <a:lnTo>
                          <a:pt x="137243" y="35253"/>
                        </a:lnTo>
                        <a:cubicBezTo>
                          <a:pt x="198739" y="166017"/>
                          <a:pt x="236220" y="339723"/>
                          <a:pt x="236220" y="530348"/>
                        </a:cubicBezTo>
                        <a:cubicBezTo>
                          <a:pt x="236220" y="733681"/>
                          <a:pt x="193575" y="917765"/>
                          <a:pt x="124628" y="1051016"/>
                        </a:cubicBezTo>
                        <a:lnTo>
                          <a:pt x="118110" y="1061408"/>
                        </a:lnTo>
                        <a:lnTo>
                          <a:pt x="111593" y="1051016"/>
                        </a:lnTo>
                        <a:cubicBezTo>
                          <a:pt x="42645" y="917765"/>
                          <a:pt x="0" y="733681"/>
                          <a:pt x="0" y="530348"/>
                        </a:cubicBezTo>
                        <a:cubicBezTo>
                          <a:pt x="0" y="339723"/>
                          <a:pt x="37481" y="166017"/>
                          <a:pt x="98977" y="3525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5D80D6CE-B10F-482A-8A35-722FCC08100E}"/>
                    </a:ext>
                  </a:extLst>
                </p:cNvPr>
                <p:cNvGrpSpPr/>
                <p:nvPr/>
              </p:nvGrpSpPr>
              <p:grpSpPr>
                <a:xfrm rot="13500000">
                  <a:off x="1756873" y="3235390"/>
                  <a:ext cx="762000" cy="1523999"/>
                  <a:chOff x="2286000" y="2148841"/>
                  <a:chExt cx="762000" cy="1523999"/>
                </a:xfrm>
              </p:grpSpPr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1F6873EE-4456-4CB1-9217-72CA3B07801E}"/>
                      </a:ext>
                    </a:extLst>
                  </p:cNvPr>
                  <p:cNvSpPr/>
                  <p:nvPr/>
                </p:nvSpPr>
                <p:spPr>
                  <a:xfrm>
                    <a:off x="2286000" y="2148841"/>
                    <a:ext cx="762000" cy="1523999"/>
                  </a:xfrm>
                  <a:custGeom>
                    <a:avLst/>
                    <a:gdLst>
                      <a:gd name="connsiteX0" fmla="*/ 557213 w 1114426"/>
                      <a:gd name="connsiteY0" fmla="*/ 0 h 2375535"/>
                      <a:gd name="connsiteX1" fmla="*/ 708111 w 1114426"/>
                      <a:gd name="connsiteY1" fmla="*/ 85107 h 2375535"/>
                      <a:gd name="connsiteX2" fmla="*/ 757035 w 1114426"/>
                      <a:gd name="connsiteY2" fmla="*/ 159291 h 2375535"/>
                      <a:gd name="connsiteX3" fmla="*/ 774105 w 1114426"/>
                      <a:gd name="connsiteY3" fmla="*/ 170206 h 2375535"/>
                      <a:gd name="connsiteX4" fmla="*/ 1114426 w 1114426"/>
                      <a:gd name="connsiteY4" fmla="*/ 1227772 h 2375535"/>
                      <a:gd name="connsiteX5" fmla="*/ 557213 w 1114426"/>
                      <a:gd name="connsiteY5" fmla="*/ 2375535 h 2375535"/>
                      <a:gd name="connsiteX6" fmla="*/ 0 w 1114426"/>
                      <a:gd name="connsiteY6" fmla="*/ 1227772 h 2375535"/>
                      <a:gd name="connsiteX7" fmla="*/ 340321 w 1114426"/>
                      <a:gd name="connsiteY7" fmla="*/ 170206 h 2375535"/>
                      <a:gd name="connsiteX8" fmla="*/ 357392 w 1114426"/>
                      <a:gd name="connsiteY8" fmla="*/ 159291 h 2375535"/>
                      <a:gd name="connsiteX9" fmla="*/ 406315 w 1114426"/>
                      <a:gd name="connsiteY9" fmla="*/ 85107 h 2375535"/>
                      <a:gd name="connsiteX10" fmla="*/ 557213 w 1114426"/>
                      <a:gd name="connsiteY10" fmla="*/ 0 h 2375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14426" h="2375535">
                        <a:moveTo>
                          <a:pt x="557213" y="0"/>
                        </a:moveTo>
                        <a:cubicBezTo>
                          <a:pt x="610739" y="0"/>
                          <a:pt x="661731" y="30305"/>
                          <a:pt x="708111" y="85107"/>
                        </a:cubicBezTo>
                        <a:lnTo>
                          <a:pt x="757035" y="159291"/>
                        </a:lnTo>
                        <a:lnTo>
                          <a:pt x="774105" y="170206"/>
                        </a:lnTo>
                        <a:cubicBezTo>
                          <a:pt x="974098" y="344446"/>
                          <a:pt x="1114426" y="752353"/>
                          <a:pt x="1114426" y="1227772"/>
                        </a:cubicBezTo>
                        <a:cubicBezTo>
                          <a:pt x="1114426" y="1861664"/>
                          <a:pt x="864953" y="2375535"/>
                          <a:pt x="557213" y="2375535"/>
                        </a:cubicBezTo>
                        <a:cubicBezTo>
                          <a:pt x="249473" y="2375535"/>
                          <a:pt x="0" y="1861664"/>
                          <a:pt x="0" y="1227772"/>
                        </a:cubicBezTo>
                        <a:cubicBezTo>
                          <a:pt x="0" y="752353"/>
                          <a:pt x="140328" y="344446"/>
                          <a:pt x="340321" y="170206"/>
                        </a:cubicBezTo>
                        <a:lnTo>
                          <a:pt x="357392" y="159291"/>
                        </a:lnTo>
                        <a:lnTo>
                          <a:pt x="406315" y="85107"/>
                        </a:lnTo>
                        <a:cubicBezTo>
                          <a:pt x="452695" y="30305"/>
                          <a:pt x="503687" y="0"/>
                          <a:pt x="557213" y="0"/>
                        </a:cubicBezTo>
                        <a:close/>
                      </a:path>
                    </a:pathLst>
                  </a:custGeom>
                  <a:gradFill>
                    <a:gsLst>
                      <a:gs pos="90000">
                        <a:schemeClr val="bg1"/>
                      </a:gs>
                      <a:gs pos="0">
                        <a:schemeClr val="bg1">
                          <a:lumMod val="85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AA0D029D-8590-471B-8043-0843A811C5D5}"/>
                      </a:ext>
                    </a:extLst>
                  </p:cNvPr>
                  <p:cNvSpPr/>
                  <p:nvPr/>
                </p:nvSpPr>
                <p:spPr>
                  <a:xfrm>
                    <a:off x="2581835" y="2343150"/>
                    <a:ext cx="170330" cy="1187422"/>
                  </a:xfrm>
                  <a:custGeom>
                    <a:avLst/>
                    <a:gdLst>
                      <a:gd name="connsiteX0" fmla="*/ 118110 w 236220"/>
                      <a:gd name="connsiteY0" fmla="*/ 0 h 1061408"/>
                      <a:gd name="connsiteX1" fmla="*/ 137243 w 236220"/>
                      <a:gd name="connsiteY1" fmla="*/ 35253 h 1061408"/>
                      <a:gd name="connsiteX2" fmla="*/ 236220 w 236220"/>
                      <a:gd name="connsiteY2" fmla="*/ 530348 h 1061408"/>
                      <a:gd name="connsiteX3" fmla="*/ 124628 w 236220"/>
                      <a:gd name="connsiteY3" fmla="*/ 1051016 h 1061408"/>
                      <a:gd name="connsiteX4" fmla="*/ 118110 w 236220"/>
                      <a:gd name="connsiteY4" fmla="*/ 1061408 h 1061408"/>
                      <a:gd name="connsiteX5" fmla="*/ 111593 w 236220"/>
                      <a:gd name="connsiteY5" fmla="*/ 1051016 h 1061408"/>
                      <a:gd name="connsiteX6" fmla="*/ 0 w 236220"/>
                      <a:gd name="connsiteY6" fmla="*/ 530348 h 1061408"/>
                      <a:gd name="connsiteX7" fmla="*/ 98977 w 236220"/>
                      <a:gd name="connsiteY7" fmla="*/ 35253 h 106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6220" h="1061408">
                        <a:moveTo>
                          <a:pt x="118110" y="0"/>
                        </a:moveTo>
                        <a:lnTo>
                          <a:pt x="137243" y="35253"/>
                        </a:lnTo>
                        <a:cubicBezTo>
                          <a:pt x="198739" y="166017"/>
                          <a:pt x="236220" y="339723"/>
                          <a:pt x="236220" y="530348"/>
                        </a:cubicBezTo>
                        <a:cubicBezTo>
                          <a:pt x="236220" y="733681"/>
                          <a:pt x="193575" y="917765"/>
                          <a:pt x="124628" y="1051016"/>
                        </a:cubicBezTo>
                        <a:lnTo>
                          <a:pt x="118110" y="1061408"/>
                        </a:lnTo>
                        <a:lnTo>
                          <a:pt x="111593" y="1051016"/>
                        </a:lnTo>
                        <a:cubicBezTo>
                          <a:pt x="42645" y="917765"/>
                          <a:pt x="0" y="733681"/>
                          <a:pt x="0" y="530348"/>
                        </a:cubicBezTo>
                        <a:cubicBezTo>
                          <a:pt x="0" y="339723"/>
                          <a:pt x="37481" y="166017"/>
                          <a:pt x="98977" y="3525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0BA06C11-C98F-4848-9EB8-325D53808D06}"/>
                    </a:ext>
                  </a:extLst>
                </p:cNvPr>
                <p:cNvGrpSpPr/>
                <p:nvPr/>
              </p:nvGrpSpPr>
              <p:grpSpPr>
                <a:xfrm rot="8100000" flipH="1">
                  <a:off x="2980976" y="3235389"/>
                  <a:ext cx="762000" cy="1523999"/>
                  <a:chOff x="2286000" y="2148841"/>
                  <a:chExt cx="762000" cy="1523999"/>
                </a:xfrm>
              </p:grpSpPr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FF196989-6D1E-44AC-B9CE-213387B0D7DA}"/>
                      </a:ext>
                    </a:extLst>
                  </p:cNvPr>
                  <p:cNvSpPr/>
                  <p:nvPr/>
                </p:nvSpPr>
                <p:spPr>
                  <a:xfrm>
                    <a:off x="2286000" y="2148841"/>
                    <a:ext cx="762000" cy="1523999"/>
                  </a:xfrm>
                  <a:custGeom>
                    <a:avLst/>
                    <a:gdLst>
                      <a:gd name="connsiteX0" fmla="*/ 557213 w 1114426"/>
                      <a:gd name="connsiteY0" fmla="*/ 0 h 2375535"/>
                      <a:gd name="connsiteX1" fmla="*/ 708111 w 1114426"/>
                      <a:gd name="connsiteY1" fmla="*/ 85107 h 2375535"/>
                      <a:gd name="connsiteX2" fmla="*/ 757035 w 1114426"/>
                      <a:gd name="connsiteY2" fmla="*/ 159291 h 2375535"/>
                      <a:gd name="connsiteX3" fmla="*/ 774105 w 1114426"/>
                      <a:gd name="connsiteY3" fmla="*/ 170206 h 2375535"/>
                      <a:gd name="connsiteX4" fmla="*/ 1114426 w 1114426"/>
                      <a:gd name="connsiteY4" fmla="*/ 1227772 h 2375535"/>
                      <a:gd name="connsiteX5" fmla="*/ 557213 w 1114426"/>
                      <a:gd name="connsiteY5" fmla="*/ 2375535 h 2375535"/>
                      <a:gd name="connsiteX6" fmla="*/ 0 w 1114426"/>
                      <a:gd name="connsiteY6" fmla="*/ 1227772 h 2375535"/>
                      <a:gd name="connsiteX7" fmla="*/ 340321 w 1114426"/>
                      <a:gd name="connsiteY7" fmla="*/ 170206 h 2375535"/>
                      <a:gd name="connsiteX8" fmla="*/ 357392 w 1114426"/>
                      <a:gd name="connsiteY8" fmla="*/ 159291 h 2375535"/>
                      <a:gd name="connsiteX9" fmla="*/ 406315 w 1114426"/>
                      <a:gd name="connsiteY9" fmla="*/ 85107 h 2375535"/>
                      <a:gd name="connsiteX10" fmla="*/ 557213 w 1114426"/>
                      <a:gd name="connsiteY10" fmla="*/ 0 h 2375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14426" h="2375535">
                        <a:moveTo>
                          <a:pt x="557213" y="0"/>
                        </a:moveTo>
                        <a:cubicBezTo>
                          <a:pt x="610739" y="0"/>
                          <a:pt x="661731" y="30305"/>
                          <a:pt x="708111" y="85107"/>
                        </a:cubicBezTo>
                        <a:lnTo>
                          <a:pt x="757035" y="159291"/>
                        </a:lnTo>
                        <a:lnTo>
                          <a:pt x="774105" y="170206"/>
                        </a:lnTo>
                        <a:cubicBezTo>
                          <a:pt x="974098" y="344446"/>
                          <a:pt x="1114426" y="752353"/>
                          <a:pt x="1114426" y="1227772"/>
                        </a:cubicBezTo>
                        <a:cubicBezTo>
                          <a:pt x="1114426" y="1861664"/>
                          <a:pt x="864953" y="2375535"/>
                          <a:pt x="557213" y="2375535"/>
                        </a:cubicBezTo>
                        <a:cubicBezTo>
                          <a:pt x="249473" y="2375535"/>
                          <a:pt x="0" y="1861664"/>
                          <a:pt x="0" y="1227772"/>
                        </a:cubicBezTo>
                        <a:cubicBezTo>
                          <a:pt x="0" y="752353"/>
                          <a:pt x="140328" y="344446"/>
                          <a:pt x="340321" y="170206"/>
                        </a:cubicBezTo>
                        <a:lnTo>
                          <a:pt x="357392" y="159291"/>
                        </a:lnTo>
                        <a:lnTo>
                          <a:pt x="406315" y="85107"/>
                        </a:lnTo>
                        <a:cubicBezTo>
                          <a:pt x="452695" y="30305"/>
                          <a:pt x="503687" y="0"/>
                          <a:pt x="557213" y="0"/>
                        </a:cubicBezTo>
                        <a:close/>
                      </a:path>
                    </a:pathLst>
                  </a:custGeom>
                  <a:gradFill>
                    <a:gsLst>
                      <a:gs pos="90000">
                        <a:schemeClr val="bg1"/>
                      </a:gs>
                      <a:gs pos="0">
                        <a:schemeClr val="bg1">
                          <a:lumMod val="85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45FAA8F5-4692-4729-976D-310699779EA4}"/>
                      </a:ext>
                    </a:extLst>
                  </p:cNvPr>
                  <p:cNvSpPr/>
                  <p:nvPr/>
                </p:nvSpPr>
                <p:spPr>
                  <a:xfrm>
                    <a:off x="2581835" y="2343150"/>
                    <a:ext cx="170330" cy="1187422"/>
                  </a:xfrm>
                  <a:custGeom>
                    <a:avLst/>
                    <a:gdLst>
                      <a:gd name="connsiteX0" fmla="*/ 118110 w 236220"/>
                      <a:gd name="connsiteY0" fmla="*/ 0 h 1061408"/>
                      <a:gd name="connsiteX1" fmla="*/ 137243 w 236220"/>
                      <a:gd name="connsiteY1" fmla="*/ 35253 h 1061408"/>
                      <a:gd name="connsiteX2" fmla="*/ 236220 w 236220"/>
                      <a:gd name="connsiteY2" fmla="*/ 530348 h 1061408"/>
                      <a:gd name="connsiteX3" fmla="*/ 124628 w 236220"/>
                      <a:gd name="connsiteY3" fmla="*/ 1051016 h 1061408"/>
                      <a:gd name="connsiteX4" fmla="*/ 118110 w 236220"/>
                      <a:gd name="connsiteY4" fmla="*/ 1061408 h 1061408"/>
                      <a:gd name="connsiteX5" fmla="*/ 111593 w 236220"/>
                      <a:gd name="connsiteY5" fmla="*/ 1051016 h 1061408"/>
                      <a:gd name="connsiteX6" fmla="*/ 0 w 236220"/>
                      <a:gd name="connsiteY6" fmla="*/ 530348 h 1061408"/>
                      <a:gd name="connsiteX7" fmla="*/ 98977 w 236220"/>
                      <a:gd name="connsiteY7" fmla="*/ 35253 h 106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6220" h="1061408">
                        <a:moveTo>
                          <a:pt x="118110" y="0"/>
                        </a:moveTo>
                        <a:lnTo>
                          <a:pt x="137243" y="35253"/>
                        </a:lnTo>
                        <a:cubicBezTo>
                          <a:pt x="198739" y="166017"/>
                          <a:pt x="236220" y="339723"/>
                          <a:pt x="236220" y="530348"/>
                        </a:cubicBezTo>
                        <a:cubicBezTo>
                          <a:pt x="236220" y="733681"/>
                          <a:pt x="193575" y="917765"/>
                          <a:pt x="124628" y="1051016"/>
                        </a:cubicBezTo>
                        <a:lnTo>
                          <a:pt x="118110" y="1061408"/>
                        </a:lnTo>
                        <a:lnTo>
                          <a:pt x="111593" y="1051016"/>
                        </a:lnTo>
                        <a:cubicBezTo>
                          <a:pt x="42645" y="917765"/>
                          <a:pt x="0" y="733681"/>
                          <a:pt x="0" y="530348"/>
                        </a:cubicBezTo>
                        <a:cubicBezTo>
                          <a:pt x="0" y="339723"/>
                          <a:pt x="37481" y="166017"/>
                          <a:pt x="98977" y="3525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8" name="星: 5 pt 127">
                  <a:extLst>
                    <a:ext uri="{FF2B5EF4-FFF2-40B4-BE49-F238E27FC236}">
                      <a16:creationId xmlns:a16="http://schemas.microsoft.com/office/drawing/2014/main" id="{50788D56-C69B-4399-A5AB-F02299F00625}"/>
                    </a:ext>
                  </a:extLst>
                </p:cNvPr>
                <p:cNvSpPr/>
                <p:nvPr/>
              </p:nvSpPr>
              <p:spPr>
                <a:xfrm>
                  <a:off x="2196354" y="2634503"/>
                  <a:ext cx="1084728" cy="1084728"/>
                </a:xfrm>
                <a:prstGeom prst="star5">
                  <a:avLst>
                    <a:gd name="adj" fmla="val 29827"/>
                    <a:gd name="hf" fmla="val 105146"/>
                    <a:gd name="vf" fmla="val 110557"/>
                  </a:avLst>
                </a:prstGeom>
                <a:gradFill>
                  <a:gsLst>
                    <a:gs pos="9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星: 5 pt 128">
                  <a:extLst>
                    <a:ext uri="{FF2B5EF4-FFF2-40B4-BE49-F238E27FC236}">
                      <a16:creationId xmlns:a16="http://schemas.microsoft.com/office/drawing/2014/main" id="{EF9076AA-24F8-4426-83DD-5970953C71A1}"/>
                    </a:ext>
                  </a:extLst>
                </p:cNvPr>
                <p:cNvSpPr/>
                <p:nvPr/>
              </p:nvSpPr>
              <p:spPr>
                <a:xfrm>
                  <a:off x="2481580" y="2952750"/>
                  <a:ext cx="514908" cy="514908"/>
                </a:xfrm>
                <a:prstGeom prst="star5">
                  <a:avLst>
                    <a:gd name="adj" fmla="val 37770"/>
                    <a:gd name="hf" fmla="val 105146"/>
                    <a:gd name="vf" fmla="val 110557"/>
                  </a:avLst>
                </a:prstGeom>
                <a:solidFill>
                  <a:srgbClr val="99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4CC7B085-7ED3-4D4E-9EBC-04A3E8AAEF2C}"/>
                    </a:ext>
                  </a:extLst>
                </p:cNvPr>
                <p:cNvSpPr/>
                <p:nvPr/>
              </p:nvSpPr>
              <p:spPr>
                <a:xfrm>
                  <a:off x="2412743" y="2903272"/>
                  <a:ext cx="650706" cy="650706"/>
                </a:xfrm>
                <a:custGeom>
                  <a:avLst/>
                  <a:gdLst>
                    <a:gd name="connsiteX0" fmla="*/ 453420 w 905408"/>
                    <a:gd name="connsiteY0" fmla="*/ 803529 h 905408"/>
                    <a:gd name="connsiteX1" fmla="*/ 500716 w 905408"/>
                    <a:gd name="connsiteY1" fmla="*/ 881616 h 905408"/>
                    <a:gd name="connsiteX2" fmla="*/ 452704 w 905408"/>
                    <a:gd name="connsiteY2" fmla="*/ 905408 h 905408"/>
                    <a:gd name="connsiteX3" fmla="*/ 406127 w 905408"/>
                    <a:gd name="connsiteY3" fmla="*/ 882328 h 905408"/>
                    <a:gd name="connsiteX4" fmla="*/ 362591 w 905408"/>
                    <a:gd name="connsiteY4" fmla="*/ 791759 h 905408"/>
                    <a:gd name="connsiteX5" fmla="*/ 388068 w 905408"/>
                    <a:gd name="connsiteY5" fmla="*/ 879427 h 905408"/>
                    <a:gd name="connsiteX6" fmla="*/ 335536 w 905408"/>
                    <a:gd name="connsiteY6" fmla="*/ 889982 h 905408"/>
                    <a:gd name="connsiteX7" fmla="*/ 296519 w 905408"/>
                    <a:gd name="connsiteY7" fmla="*/ 855633 h 905408"/>
                    <a:gd name="connsiteX8" fmla="*/ 544193 w 905408"/>
                    <a:gd name="connsiteY8" fmla="*/ 791393 h 905408"/>
                    <a:gd name="connsiteX9" fmla="*/ 610091 w 905408"/>
                    <a:gd name="connsiteY9" fmla="*/ 854576 h 905408"/>
                    <a:gd name="connsiteX10" fmla="*/ 569872 w 905408"/>
                    <a:gd name="connsiteY10" fmla="*/ 889982 h 905408"/>
                    <a:gd name="connsiteX11" fmla="*/ 518909 w 905408"/>
                    <a:gd name="connsiteY11" fmla="*/ 879742 h 905408"/>
                    <a:gd name="connsiteX12" fmla="*/ 277910 w 905408"/>
                    <a:gd name="connsiteY12" fmla="*/ 756887 h 905408"/>
                    <a:gd name="connsiteX13" fmla="*/ 279828 w 905408"/>
                    <a:gd name="connsiteY13" fmla="*/ 848161 h 905408"/>
                    <a:gd name="connsiteX14" fmla="*/ 226352 w 905408"/>
                    <a:gd name="connsiteY14" fmla="*/ 844757 h 905408"/>
                    <a:gd name="connsiteX15" fmla="*/ 197556 w 905408"/>
                    <a:gd name="connsiteY15" fmla="*/ 801480 h 905408"/>
                    <a:gd name="connsiteX16" fmla="*/ 628736 w 905408"/>
                    <a:gd name="connsiteY16" fmla="*/ 756171 h 905408"/>
                    <a:gd name="connsiteX17" fmla="*/ 708739 w 905408"/>
                    <a:gd name="connsiteY17" fmla="*/ 800147 h 905408"/>
                    <a:gd name="connsiteX18" fmla="*/ 679056 w 905408"/>
                    <a:gd name="connsiteY18" fmla="*/ 844757 h 905408"/>
                    <a:gd name="connsiteX19" fmla="*/ 627179 w 905408"/>
                    <a:gd name="connsiteY19" fmla="*/ 848059 h 905408"/>
                    <a:gd name="connsiteX20" fmla="*/ 205137 w 905408"/>
                    <a:gd name="connsiteY20" fmla="*/ 701280 h 905408"/>
                    <a:gd name="connsiteX21" fmla="*/ 183366 w 905408"/>
                    <a:gd name="connsiteY21" fmla="*/ 789940 h 905408"/>
                    <a:gd name="connsiteX22" fmla="*/ 132594 w 905408"/>
                    <a:gd name="connsiteY22" fmla="*/ 772814 h 905408"/>
                    <a:gd name="connsiteX23" fmla="*/ 115980 w 905408"/>
                    <a:gd name="connsiteY23" fmla="*/ 723559 h 905408"/>
                    <a:gd name="connsiteX24" fmla="*/ 701280 w 905408"/>
                    <a:gd name="connsiteY24" fmla="*/ 700271 h 905408"/>
                    <a:gd name="connsiteX25" fmla="*/ 789940 w 905408"/>
                    <a:gd name="connsiteY25" fmla="*/ 722042 h 905408"/>
                    <a:gd name="connsiteX26" fmla="*/ 772814 w 905408"/>
                    <a:gd name="connsiteY26" fmla="*/ 772814 h 905408"/>
                    <a:gd name="connsiteX27" fmla="*/ 723559 w 905408"/>
                    <a:gd name="connsiteY27" fmla="*/ 789428 h 905408"/>
                    <a:gd name="connsiteX28" fmla="*/ 57350 w 905408"/>
                    <a:gd name="connsiteY28" fmla="*/ 627179 h 905408"/>
                    <a:gd name="connsiteX29" fmla="*/ 149237 w 905408"/>
                    <a:gd name="connsiteY29" fmla="*/ 628736 h 905408"/>
                    <a:gd name="connsiteX30" fmla="*/ 105261 w 905408"/>
                    <a:gd name="connsiteY30" fmla="*/ 708739 h 905408"/>
                    <a:gd name="connsiteX31" fmla="*/ 60651 w 905408"/>
                    <a:gd name="connsiteY31" fmla="*/ 679056 h 905408"/>
                    <a:gd name="connsiteX32" fmla="*/ 848161 w 905408"/>
                    <a:gd name="connsiteY32" fmla="*/ 625581 h 905408"/>
                    <a:gd name="connsiteX33" fmla="*/ 844757 w 905408"/>
                    <a:gd name="connsiteY33" fmla="*/ 679056 h 905408"/>
                    <a:gd name="connsiteX34" fmla="*/ 801480 w 905408"/>
                    <a:gd name="connsiteY34" fmla="*/ 707852 h 905408"/>
                    <a:gd name="connsiteX35" fmla="*/ 756887 w 905408"/>
                    <a:gd name="connsiteY35" fmla="*/ 627499 h 905408"/>
                    <a:gd name="connsiteX36" fmla="*/ 25666 w 905408"/>
                    <a:gd name="connsiteY36" fmla="*/ 518909 h 905408"/>
                    <a:gd name="connsiteX37" fmla="*/ 114016 w 905408"/>
                    <a:gd name="connsiteY37" fmla="*/ 544193 h 905408"/>
                    <a:gd name="connsiteX38" fmla="*/ 50832 w 905408"/>
                    <a:gd name="connsiteY38" fmla="*/ 610091 h 905408"/>
                    <a:gd name="connsiteX39" fmla="*/ 15426 w 905408"/>
                    <a:gd name="connsiteY39" fmla="*/ 569872 h 905408"/>
                    <a:gd name="connsiteX40" fmla="*/ 879427 w 905408"/>
                    <a:gd name="connsiteY40" fmla="*/ 517340 h 905408"/>
                    <a:gd name="connsiteX41" fmla="*/ 889982 w 905408"/>
                    <a:gd name="connsiteY41" fmla="*/ 569872 h 905408"/>
                    <a:gd name="connsiteX42" fmla="*/ 855633 w 905408"/>
                    <a:gd name="connsiteY42" fmla="*/ 608890 h 905408"/>
                    <a:gd name="connsiteX43" fmla="*/ 791759 w 905408"/>
                    <a:gd name="connsiteY43" fmla="*/ 542817 h 905408"/>
                    <a:gd name="connsiteX44" fmla="*/ 23081 w 905408"/>
                    <a:gd name="connsiteY44" fmla="*/ 406127 h 905408"/>
                    <a:gd name="connsiteX45" fmla="*/ 101879 w 905408"/>
                    <a:gd name="connsiteY45" fmla="*/ 453420 h 905408"/>
                    <a:gd name="connsiteX46" fmla="*/ 23792 w 905408"/>
                    <a:gd name="connsiteY46" fmla="*/ 500716 h 905408"/>
                    <a:gd name="connsiteX47" fmla="*/ 0 w 905408"/>
                    <a:gd name="connsiteY47" fmla="*/ 452704 h 905408"/>
                    <a:gd name="connsiteX48" fmla="*/ 881616 w 905408"/>
                    <a:gd name="connsiteY48" fmla="*/ 404693 h 905408"/>
                    <a:gd name="connsiteX49" fmla="*/ 905408 w 905408"/>
                    <a:gd name="connsiteY49" fmla="*/ 452704 h 905408"/>
                    <a:gd name="connsiteX50" fmla="*/ 882328 w 905408"/>
                    <a:gd name="connsiteY50" fmla="*/ 499281 h 905408"/>
                    <a:gd name="connsiteX51" fmla="*/ 803529 w 905408"/>
                    <a:gd name="connsiteY51" fmla="*/ 451988 h 905408"/>
                    <a:gd name="connsiteX52" fmla="*/ 49775 w 905408"/>
                    <a:gd name="connsiteY52" fmla="*/ 296519 h 905408"/>
                    <a:gd name="connsiteX53" fmla="*/ 113649 w 905408"/>
                    <a:gd name="connsiteY53" fmla="*/ 362591 h 905408"/>
                    <a:gd name="connsiteX54" fmla="*/ 25981 w 905408"/>
                    <a:gd name="connsiteY54" fmla="*/ 388068 h 905408"/>
                    <a:gd name="connsiteX55" fmla="*/ 15426 w 905408"/>
                    <a:gd name="connsiteY55" fmla="*/ 335536 h 905408"/>
                    <a:gd name="connsiteX56" fmla="*/ 854576 w 905408"/>
                    <a:gd name="connsiteY56" fmla="*/ 295318 h 905408"/>
                    <a:gd name="connsiteX57" fmla="*/ 889982 w 905408"/>
                    <a:gd name="connsiteY57" fmla="*/ 335536 h 905408"/>
                    <a:gd name="connsiteX58" fmla="*/ 879742 w 905408"/>
                    <a:gd name="connsiteY58" fmla="*/ 386500 h 905408"/>
                    <a:gd name="connsiteX59" fmla="*/ 791393 w 905408"/>
                    <a:gd name="connsiteY59" fmla="*/ 361215 h 905408"/>
                    <a:gd name="connsiteX60" fmla="*/ 103928 w 905408"/>
                    <a:gd name="connsiteY60" fmla="*/ 197556 h 905408"/>
                    <a:gd name="connsiteX61" fmla="*/ 148522 w 905408"/>
                    <a:gd name="connsiteY61" fmla="*/ 277910 h 905408"/>
                    <a:gd name="connsiteX62" fmla="*/ 57248 w 905408"/>
                    <a:gd name="connsiteY62" fmla="*/ 279828 h 905408"/>
                    <a:gd name="connsiteX63" fmla="*/ 60651 w 905408"/>
                    <a:gd name="connsiteY63" fmla="*/ 226352 h 905408"/>
                    <a:gd name="connsiteX64" fmla="*/ 800147 w 905408"/>
                    <a:gd name="connsiteY64" fmla="*/ 196669 h 905408"/>
                    <a:gd name="connsiteX65" fmla="*/ 844757 w 905408"/>
                    <a:gd name="connsiteY65" fmla="*/ 226352 h 905408"/>
                    <a:gd name="connsiteX66" fmla="*/ 848059 w 905408"/>
                    <a:gd name="connsiteY66" fmla="*/ 278229 h 905408"/>
                    <a:gd name="connsiteX67" fmla="*/ 756171 w 905408"/>
                    <a:gd name="connsiteY67" fmla="*/ 276673 h 905408"/>
                    <a:gd name="connsiteX68" fmla="*/ 181850 w 905408"/>
                    <a:gd name="connsiteY68" fmla="*/ 115980 h 905408"/>
                    <a:gd name="connsiteX69" fmla="*/ 204129 w 905408"/>
                    <a:gd name="connsiteY69" fmla="*/ 205137 h 905408"/>
                    <a:gd name="connsiteX70" fmla="*/ 115469 w 905408"/>
                    <a:gd name="connsiteY70" fmla="*/ 183366 h 905408"/>
                    <a:gd name="connsiteX71" fmla="*/ 132594 w 905408"/>
                    <a:gd name="connsiteY71" fmla="*/ 132594 h 905408"/>
                    <a:gd name="connsiteX72" fmla="*/ 722042 w 905408"/>
                    <a:gd name="connsiteY72" fmla="*/ 115469 h 905408"/>
                    <a:gd name="connsiteX73" fmla="*/ 772814 w 905408"/>
                    <a:gd name="connsiteY73" fmla="*/ 132594 h 905408"/>
                    <a:gd name="connsiteX74" fmla="*/ 789428 w 905408"/>
                    <a:gd name="connsiteY74" fmla="*/ 181850 h 905408"/>
                    <a:gd name="connsiteX75" fmla="*/ 700271 w 905408"/>
                    <a:gd name="connsiteY75" fmla="*/ 204129 h 905408"/>
                    <a:gd name="connsiteX76" fmla="*/ 278229 w 905408"/>
                    <a:gd name="connsiteY76" fmla="*/ 57350 h 905408"/>
                    <a:gd name="connsiteX77" fmla="*/ 276673 w 905408"/>
                    <a:gd name="connsiteY77" fmla="*/ 149237 h 905408"/>
                    <a:gd name="connsiteX78" fmla="*/ 196669 w 905408"/>
                    <a:gd name="connsiteY78" fmla="*/ 105261 h 905408"/>
                    <a:gd name="connsiteX79" fmla="*/ 226352 w 905408"/>
                    <a:gd name="connsiteY79" fmla="*/ 60651 h 905408"/>
                    <a:gd name="connsiteX80" fmla="*/ 625581 w 905408"/>
                    <a:gd name="connsiteY80" fmla="*/ 57248 h 905408"/>
                    <a:gd name="connsiteX81" fmla="*/ 679056 w 905408"/>
                    <a:gd name="connsiteY81" fmla="*/ 60651 h 905408"/>
                    <a:gd name="connsiteX82" fmla="*/ 707852 w 905408"/>
                    <a:gd name="connsiteY82" fmla="*/ 103928 h 905408"/>
                    <a:gd name="connsiteX83" fmla="*/ 627499 w 905408"/>
                    <a:gd name="connsiteY83" fmla="*/ 148522 h 905408"/>
                    <a:gd name="connsiteX84" fmla="*/ 569872 w 905408"/>
                    <a:gd name="connsiteY84" fmla="*/ 15426 h 905408"/>
                    <a:gd name="connsiteX85" fmla="*/ 608890 w 905408"/>
                    <a:gd name="connsiteY85" fmla="*/ 49775 h 905408"/>
                    <a:gd name="connsiteX86" fmla="*/ 542817 w 905408"/>
                    <a:gd name="connsiteY86" fmla="*/ 113649 h 905408"/>
                    <a:gd name="connsiteX87" fmla="*/ 517340 w 905408"/>
                    <a:gd name="connsiteY87" fmla="*/ 25981 h 905408"/>
                    <a:gd name="connsiteX88" fmla="*/ 335536 w 905408"/>
                    <a:gd name="connsiteY88" fmla="*/ 15426 h 905408"/>
                    <a:gd name="connsiteX89" fmla="*/ 386500 w 905408"/>
                    <a:gd name="connsiteY89" fmla="*/ 25666 h 905408"/>
                    <a:gd name="connsiteX90" fmla="*/ 361215 w 905408"/>
                    <a:gd name="connsiteY90" fmla="*/ 114016 h 905408"/>
                    <a:gd name="connsiteX91" fmla="*/ 295318 w 905408"/>
                    <a:gd name="connsiteY91" fmla="*/ 50832 h 905408"/>
                    <a:gd name="connsiteX92" fmla="*/ 452704 w 905408"/>
                    <a:gd name="connsiteY92" fmla="*/ 0 h 905408"/>
                    <a:gd name="connsiteX93" fmla="*/ 499281 w 905408"/>
                    <a:gd name="connsiteY93" fmla="*/ 23081 h 905408"/>
                    <a:gd name="connsiteX94" fmla="*/ 451988 w 905408"/>
                    <a:gd name="connsiteY94" fmla="*/ 101879 h 905408"/>
                    <a:gd name="connsiteX95" fmla="*/ 404693 w 905408"/>
                    <a:gd name="connsiteY95" fmla="*/ 23792 h 90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905408" h="905408">
                      <a:moveTo>
                        <a:pt x="453420" y="803529"/>
                      </a:moveTo>
                      <a:lnTo>
                        <a:pt x="500716" y="881616"/>
                      </a:lnTo>
                      <a:lnTo>
                        <a:pt x="452704" y="905408"/>
                      </a:lnTo>
                      <a:lnTo>
                        <a:pt x="406127" y="882328"/>
                      </a:lnTo>
                      <a:close/>
                      <a:moveTo>
                        <a:pt x="362591" y="791759"/>
                      </a:moveTo>
                      <a:lnTo>
                        <a:pt x="388068" y="879427"/>
                      </a:lnTo>
                      <a:lnTo>
                        <a:pt x="335536" y="889982"/>
                      </a:lnTo>
                      <a:lnTo>
                        <a:pt x="296519" y="855633"/>
                      </a:lnTo>
                      <a:close/>
                      <a:moveTo>
                        <a:pt x="544193" y="791393"/>
                      </a:moveTo>
                      <a:lnTo>
                        <a:pt x="610091" y="854576"/>
                      </a:lnTo>
                      <a:lnTo>
                        <a:pt x="569872" y="889982"/>
                      </a:lnTo>
                      <a:lnTo>
                        <a:pt x="518909" y="879742"/>
                      </a:lnTo>
                      <a:close/>
                      <a:moveTo>
                        <a:pt x="277910" y="756887"/>
                      </a:moveTo>
                      <a:lnTo>
                        <a:pt x="279828" y="848161"/>
                      </a:lnTo>
                      <a:lnTo>
                        <a:pt x="226352" y="844757"/>
                      </a:lnTo>
                      <a:lnTo>
                        <a:pt x="197556" y="801480"/>
                      </a:lnTo>
                      <a:close/>
                      <a:moveTo>
                        <a:pt x="628736" y="756171"/>
                      </a:moveTo>
                      <a:lnTo>
                        <a:pt x="708739" y="800147"/>
                      </a:lnTo>
                      <a:lnTo>
                        <a:pt x="679056" y="844757"/>
                      </a:lnTo>
                      <a:lnTo>
                        <a:pt x="627179" y="848059"/>
                      </a:lnTo>
                      <a:close/>
                      <a:moveTo>
                        <a:pt x="205137" y="701280"/>
                      </a:moveTo>
                      <a:lnTo>
                        <a:pt x="183366" y="789940"/>
                      </a:lnTo>
                      <a:lnTo>
                        <a:pt x="132594" y="772814"/>
                      </a:lnTo>
                      <a:lnTo>
                        <a:pt x="115980" y="723559"/>
                      </a:lnTo>
                      <a:close/>
                      <a:moveTo>
                        <a:pt x="701280" y="700271"/>
                      </a:moveTo>
                      <a:lnTo>
                        <a:pt x="789940" y="722042"/>
                      </a:lnTo>
                      <a:lnTo>
                        <a:pt x="772814" y="772814"/>
                      </a:lnTo>
                      <a:lnTo>
                        <a:pt x="723559" y="789428"/>
                      </a:lnTo>
                      <a:close/>
                      <a:moveTo>
                        <a:pt x="57350" y="627179"/>
                      </a:moveTo>
                      <a:lnTo>
                        <a:pt x="149237" y="628736"/>
                      </a:lnTo>
                      <a:lnTo>
                        <a:pt x="105261" y="708739"/>
                      </a:lnTo>
                      <a:lnTo>
                        <a:pt x="60651" y="679056"/>
                      </a:lnTo>
                      <a:close/>
                      <a:moveTo>
                        <a:pt x="848161" y="625581"/>
                      </a:moveTo>
                      <a:lnTo>
                        <a:pt x="844757" y="679056"/>
                      </a:lnTo>
                      <a:lnTo>
                        <a:pt x="801480" y="707852"/>
                      </a:lnTo>
                      <a:lnTo>
                        <a:pt x="756887" y="627499"/>
                      </a:lnTo>
                      <a:close/>
                      <a:moveTo>
                        <a:pt x="25666" y="518909"/>
                      </a:moveTo>
                      <a:lnTo>
                        <a:pt x="114016" y="544193"/>
                      </a:lnTo>
                      <a:lnTo>
                        <a:pt x="50832" y="610091"/>
                      </a:lnTo>
                      <a:lnTo>
                        <a:pt x="15426" y="569872"/>
                      </a:lnTo>
                      <a:close/>
                      <a:moveTo>
                        <a:pt x="879427" y="517340"/>
                      </a:moveTo>
                      <a:lnTo>
                        <a:pt x="889982" y="569872"/>
                      </a:lnTo>
                      <a:lnTo>
                        <a:pt x="855633" y="608890"/>
                      </a:lnTo>
                      <a:lnTo>
                        <a:pt x="791759" y="542817"/>
                      </a:lnTo>
                      <a:close/>
                      <a:moveTo>
                        <a:pt x="23081" y="406127"/>
                      </a:moveTo>
                      <a:lnTo>
                        <a:pt x="101879" y="453420"/>
                      </a:lnTo>
                      <a:lnTo>
                        <a:pt x="23792" y="500716"/>
                      </a:lnTo>
                      <a:lnTo>
                        <a:pt x="0" y="452704"/>
                      </a:lnTo>
                      <a:close/>
                      <a:moveTo>
                        <a:pt x="881616" y="404693"/>
                      </a:moveTo>
                      <a:lnTo>
                        <a:pt x="905408" y="452704"/>
                      </a:lnTo>
                      <a:lnTo>
                        <a:pt x="882328" y="499281"/>
                      </a:lnTo>
                      <a:lnTo>
                        <a:pt x="803529" y="451988"/>
                      </a:lnTo>
                      <a:close/>
                      <a:moveTo>
                        <a:pt x="49775" y="296519"/>
                      </a:moveTo>
                      <a:lnTo>
                        <a:pt x="113649" y="362591"/>
                      </a:lnTo>
                      <a:lnTo>
                        <a:pt x="25981" y="388068"/>
                      </a:lnTo>
                      <a:lnTo>
                        <a:pt x="15426" y="335536"/>
                      </a:lnTo>
                      <a:close/>
                      <a:moveTo>
                        <a:pt x="854576" y="295318"/>
                      </a:moveTo>
                      <a:lnTo>
                        <a:pt x="889982" y="335536"/>
                      </a:lnTo>
                      <a:lnTo>
                        <a:pt x="879742" y="386500"/>
                      </a:lnTo>
                      <a:lnTo>
                        <a:pt x="791393" y="361215"/>
                      </a:lnTo>
                      <a:close/>
                      <a:moveTo>
                        <a:pt x="103928" y="197556"/>
                      </a:moveTo>
                      <a:lnTo>
                        <a:pt x="148522" y="277910"/>
                      </a:lnTo>
                      <a:lnTo>
                        <a:pt x="57248" y="279828"/>
                      </a:lnTo>
                      <a:lnTo>
                        <a:pt x="60651" y="226352"/>
                      </a:lnTo>
                      <a:close/>
                      <a:moveTo>
                        <a:pt x="800147" y="196669"/>
                      </a:moveTo>
                      <a:lnTo>
                        <a:pt x="844757" y="226352"/>
                      </a:lnTo>
                      <a:lnTo>
                        <a:pt x="848059" y="278229"/>
                      </a:lnTo>
                      <a:lnTo>
                        <a:pt x="756171" y="276673"/>
                      </a:lnTo>
                      <a:close/>
                      <a:moveTo>
                        <a:pt x="181850" y="115980"/>
                      </a:moveTo>
                      <a:lnTo>
                        <a:pt x="204129" y="205137"/>
                      </a:lnTo>
                      <a:lnTo>
                        <a:pt x="115469" y="183366"/>
                      </a:lnTo>
                      <a:lnTo>
                        <a:pt x="132594" y="132594"/>
                      </a:lnTo>
                      <a:close/>
                      <a:moveTo>
                        <a:pt x="722042" y="115469"/>
                      </a:moveTo>
                      <a:lnTo>
                        <a:pt x="772814" y="132594"/>
                      </a:lnTo>
                      <a:lnTo>
                        <a:pt x="789428" y="181850"/>
                      </a:lnTo>
                      <a:lnTo>
                        <a:pt x="700271" y="204129"/>
                      </a:lnTo>
                      <a:close/>
                      <a:moveTo>
                        <a:pt x="278229" y="57350"/>
                      </a:moveTo>
                      <a:lnTo>
                        <a:pt x="276673" y="149237"/>
                      </a:lnTo>
                      <a:lnTo>
                        <a:pt x="196669" y="105261"/>
                      </a:lnTo>
                      <a:lnTo>
                        <a:pt x="226352" y="60651"/>
                      </a:lnTo>
                      <a:close/>
                      <a:moveTo>
                        <a:pt x="625581" y="57248"/>
                      </a:moveTo>
                      <a:lnTo>
                        <a:pt x="679056" y="60651"/>
                      </a:lnTo>
                      <a:lnTo>
                        <a:pt x="707852" y="103928"/>
                      </a:lnTo>
                      <a:lnTo>
                        <a:pt x="627499" y="148522"/>
                      </a:lnTo>
                      <a:close/>
                      <a:moveTo>
                        <a:pt x="569872" y="15426"/>
                      </a:moveTo>
                      <a:lnTo>
                        <a:pt x="608890" y="49775"/>
                      </a:lnTo>
                      <a:lnTo>
                        <a:pt x="542817" y="113649"/>
                      </a:lnTo>
                      <a:lnTo>
                        <a:pt x="517340" y="25981"/>
                      </a:lnTo>
                      <a:close/>
                      <a:moveTo>
                        <a:pt x="335536" y="15426"/>
                      </a:moveTo>
                      <a:lnTo>
                        <a:pt x="386500" y="25666"/>
                      </a:lnTo>
                      <a:lnTo>
                        <a:pt x="361215" y="114016"/>
                      </a:lnTo>
                      <a:lnTo>
                        <a:pt x="295318" y="50832"/>
                      </a:lnTo>
                      <a:close/>
                      <a:moveTo>
                        <a:pt x="452704" y="0"/>
                      </a:moveTo>
                      <a:lnTo>
                        <a:pt x="499281" y="23081"/>
                      </a:lnTo>
                      <a:lnTo>
                        <a:pt x="451988" y="101879"/>
                      </a:lnTo>
                      <a:lnTo>
                        <a:pt x="404693" y="2379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619A90C8-7B5E-441C-BD4E-D2FD7D382D96}"/>
                    </a:ext>
                  </a:extLst>
                </p:cNvPr>
                <p:cNvSpPr/>
                <p:nvPr/>
              </p:nvSpPr>
              <p:spPr>
                <a:xfrm>
                  <a:off x="2572775" y="3072940"/>
                  <a:ext cx="327588" cy="3275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40000">
                      <a:srgbClr val="FFFF00"/>
                    </a:gs>
                    <a:gs pos="8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A48E7E3F-8225-437C-8AB4-7B429E725BE7}"/>
                    </a:ext>
                  </a:extLst>
                </p:cNvPr>
                <p:cNvSpPr/>
                <p:nvPr/>
              </p:nvSpPr>
              <p:spPr>
                <a:xfrm rot="2169460">
                  <a:off x="2506087" y="2996616"/>
                  <a:ext cx="464018" cy="464018"/>
                </a:xfrm>
                <a:custGeom>
                  <a:avLst/>
                  <a:gdLst>
                    <a:gd name="connsiteX0" fmla="*/ 453420 w 905408"/>
                    <a:gd name="connsiteY0" fmla="*/ 803529 h 905408"/>
                    <a:gd name="connsiteX1" fmla="*/ 500716 w 905408"/>
                    <a:gd name="connsiteY1" fmla="*/ 881616 h 905408"/>
                    <a:gd name="connsiteX2" fmla="*/ 452704 w 905408"/>
                    <a:gd name="connsiteY2" fmla="*/ 905408 h 905408"/>
                    <a:gd name="connsiteX3" fmla="*/ 406127 w 905408"/>
                    <a:gd name="connsiteY3" fmla="*/ 882328 h 905408"/>
                    <a:gd name="connsiteX4" fmla="*/ 362591 w 905408"/>
                    <a:gd name="connsiteY4" fmla="*/ 791759 h 905408"/>
                    <a:gd name="connsiteX5" fmla="*/ 388068 w 905408"/>
                    <a:gd name="connsiteY5" fmla="*/ 879427 h 905408"/>
                    <a:gd name="connsiteX6" fmla="*/ 335536 w 905408"/>
                    <a:gd name="connsiteY6" fmla="*/ 889982 h 905408"/>
                    <a:gd name="connsiteX7" fmla="*/ 296519 w 905408"/>
                    <a:gd name="connsiteY7" fmla="*/ 855633 h 905408"/>
                    <a:gd name="connsiteX8" fmla="*/ 544193 w 905408"/>
                    <a:gd name="connsiteY8" fmla="*/ 791393 h 905408"/>
                    <a:gd name="connsiteX9" fmla="*/ 610091 w 905408"/>
                    <a:gd name="connsiteY9" fmla="*/ 854576 h 905408"/>
                    <a:gd name="connsiteX10" fmla="*/ 569872 w 905408"/>
                    <a:gd name="connsiteY10" fmla="*/ 889982 h 905408"/>
                    <a:gd name="connsiteX11" fmla="*/ 518909 w 905408"/>
                    <a:gd name="connsiteY11" fmla="*/ 879742 h 905408"/>
                    <a:gd name="connsiteX12" fmla="*/ 277910 w 905408"/>
                    <a:gd name="connsiteY12" fmla="*/ 756887 h 905408"/>
                    <a:gd name="connsiteX13" fmla="*/ 279828 w 905408"/>
                    <a:gd name="connsiteY13" fmla="*/ 848161 h 905408"/>
                    <a:gd name="connsiteX14" fmla="*/ 226352 w 905408"/>
                    <a:gd name="connsiteY14" fmla="*/ 844757 h 905408"/>
                    <a:gd name="connsiteX15" fmla="*/ 197556 w 905408"/>
                    <a:gd name="connsiteY15" fmla="*/ 801480 h 905408"/>
                    <a:gd name="connsiteX16" fmla="*/ 628736 w 905408"/>
                    <a:gd name="connsiteY16" fmla="*/ 756171 h 905408"/>
                    <a:gd name="connsiteX17" fmla="*/ 708739 w 905408"/>
                    <a:gd name="connsiteY17" fmla="*/ 800147 h 905408"/>
                    <a:gd name="connsiteX18" fmla="*/ 679056 w 905408"/>
                    <a:gd name="connsiteY18" fmla="*/ 844757 h 905408"/>
                    <a:gd name="connsiteX19" fmla="*/ 627179 w 905408"/>
                    <a:gd name="connsiteY19" fmla="*/ 848059 h 905408"/>
                    <a:gd name="connsiteX20" fmla="*/ 205137 w 905408"/>
                    <a:gd name="connsiteY20" fmla="*/ 701280 h 905408"/>
                    <a:gd name="connsiteX21" fmla="*/ 183366 w 905408"/>
                    <a:gd name="connsiteY21" fmla="*/ 789940 h 905408"/>
                    <a:gd name="connsiteX22" fmla="*/ 132594 w 905408"/>
                    <a:gd name="connsiteY22" fmla="*/ 772814 h 905408"/>
                    <a:gd name="connsiteX23" fmla="*/ 115980 w 905408"/>
                    <a:gd name="connsiteY23" fmla="*/ 723559 h 905408"/>
                    <a:gd name="connsiteX24" fmla="*/ 701280 w 905408"/>
                    <a:gd name="connsiteY24" fmla="*/ 700271 h 905408"/>
                    <a:gd name="connsiteX25" fmla="*/ 789940 w 905408"/>
                    <a:gd name="connsiteY25" fmla="*/ 722042 h 905408"/>
                    <a:gd name="connsiteX26" fmla="*/ 772814 w 905408"/>
                    <a:gd name="connsiteY26" fmla="*/ 772814 h 905408"/>
                    <a:gd name="connsiteX27" fmla="*/ 723559 w 905408"/>
                    <a:gd name="connsiteY27" fmla="*/ 789428 h 905408"/>
                    <a:gd name="connsiteX28" fmla="*/ 57350 w 905408"/>
                    <a:gd name="connsiteY28" fmla="*/ 627179 h 905408"/>
                    <a:gd name="connsiteX29" fmla="*/ 149237 w 905408"/>
                    <a:gd name="connsiteY29" fmla="*/ 628736 h 905408"/>
                    <a:gd name="connsiteX30" fmla="*/ 105261 w 905408"/>
                    <a:gd name="connsiteY30" fmla="*/ 708739 h 905408"/>
                    <a:gd name="connsiteX31" fmla="*/ 60651 w 905408"/>
                    <a:gd name="connsiteY31" fmla="*/ 679056 h 905408"/>
                    <a:gd name="connsiteX32" fmla="*/ 848161 w 905408"/>
                    <a:gd name="connsiteY32" fmla="*/ 625581 h 905408"/>
                    <a:gd name="connsiteX33" fmla="*/ 844757 w 905408"/>
                    <a:gd name="connsiteY33" fmla="*/ 679056 h 905408"/>
                    <a:gd name="connsiteX34" fmla="*/ 801480 w 905408"/>
                    <a:gd name="connsiteY34" fmla="*/ 707852 h 905408"/>
                    <a:gd name="connsiteX35" fmla="*/ 756887 w 905408"/>
                    <a:gd name="connsiteY35" fmla="*/ 627499 h 905408"/>
                    <a:gd name="connsiteX36" fmla="*/ 25666 w 905408"/>
                    <a:gd name="connsiteY36" fmla="*/ 518909 h 905408"/>
                    <a:gd name="connsiteX37" fmla="*/ 114016 w 905408"/>
                    <a:gd name="connsiteY37" fmla="*/ 544193 h 905408"/>
                    <a:gd name="connsiteX38" fmla="*/ 50832 w 905408"/>
                    <a:gd name="connsiteY38" fmla="*/ 610091 h 905408"/>
                    <a:gd name="connsiteX39" fmla="*/ 15426 w 905408"/>
                    <a:gd name="connsiteY39" fmla="*/ 569872 h 905408"/>
                    <a:gd name="connsiteX40" fmla="*/ 879427 w 905408"/>
                    <a:gd name="connsiteY40" fmla="*/ 517340 h 905408"/>
                    <a:gd name="connsiteX41" fmla="*/ 889982 w 905408"/>
                    <a:gd name="connsiteY41" fmla="*/ 569872 h 905408"/>
                    <a:gd name="connsiteX42" fmla="*/ 855633 w 905408"/>
                    <a:gd name="connsiteY42" fmla="*/ 608890 h 905408"/>
                    <a:gd name="connsiteX43" fmla="*/ 791759 w 905408"/>
                    <a:gd name="connsiteY43" fmla="*/ 542817 h 905408"/>
                    <a:gd name="connsiteX44" fmla="*/ 23081 w 905408"/>
                    <a:gd name="connsiteY44" fmla="*/ 406127 h 905408"/>
                    <a:gd name="connsiteX45" fmla="*/ 101879 w 905408"/>
                    <a:gd name="connsiteY45" fmla="*/ 453420 h 905408"/>
                    <a:gd name="connsiteX46" fmla="*/ 23792 w 905408"/>
                    <a:gd name="connsiteY46" fmla="*/ 500716 h 905408"/>
                    <a:gd name="connsiteX47" fmla="*/ 0 w 905408"/>
                    <a:gd name="connsiteY47" fmla="*/ 452704 h 905408"/>
                    <a:gd name="connsiteX48" fmla="*/ 881616 w 905408"/>
                    <a:gd name="connsiteY48" fmla="*/ 404693 h 905408"/>
                    <a:gd name="connsiteX49" fmla="*/ 905408 w 905408"/>
                    <a:gd name="connsiteY49" fmla="*/ 452704 h 905408"/>
                    <a:gd name="connsiteX50" fmla="*/ 882328 w 905408"/>
                    <a:gd name="connsiteY50" fmla="*/ 499281 h 905408"/>
                    <a:gd name="connsiteX51" fmla="*/ 803529 w 905408"/>
                    <a:gd name="connsiteY51" fmla="*/ 451988 h 905408"/>
                    <a:gd name="connsiteX52" fmla="*/ 49775 w 905408"/>
                    <a:gd name="connsiteY52" fmla="*/ 296519 h 905408"/>
                    <a:gd name="connsiteX53" fmla="*/ 113649 w 905408"/>
                    <a:gd name="connsiteY53" fmla="*/ 362591 h 905408"/>
                    <a:gd name="connsiteX54" fmla="*/ 25981 w 905408"/>
                    <a:gd name="connsiteY54" fmla="*/ 388068 h 905408"/>
                    <a:gd name="connsiteX55" fmla="*/ 15426 w 905408"/>
                    <a:gd name="connsiteY55" fmla="*/ 335536 h 905408"/>
                    <a:gd name="connsiteX56" fmla="*/ 854576 w 905408"/>
                    <a:gd name="connsiteY56" fmla="*/ 295318 h 905408"/>
                    <a:gd name="connsiteX57" fmla="*/ 889982 w 905408"/>
                    <a:gd name="connsiteY57" fmla="*/ 335536 h 905408"/>
                    <a:gd name="connsiteX58" fmla="*/ 879742 w 905408"/>
                    <a:gd name="connsiteY58" fmla="*/ 386500 h 905408"/>
                    <a:gd name="connsiteX59" fmla="*/ 791393 w 905408"/>
                    <a:gd name="connsiteY59" fmla="*/ 361215 h 905408"/>
                    <a:gd name="connsiteX60" fmla="*/ 103928 w 905408"/>
                    <a:gd name="connsiteY60" fmla="*/ 197556 h 905408"/>
                    <a:gd name="connsiteX61" fmla="*/ 148522 w 905408"/>
                    <a:gd name="connsiteY61" fmla="*/ 277910 h 905408"/>
                    <a:gd name="connsiteX62" fmla="*/ 57248 w 905408"/>
                    <a:gd name="connsiteY62" fmla="*/ 279828 h 905408"/>
                    <a:gd name="connsiteX63" fmla="*/ 60651 w 905408"/>
                    <a:gd name="connsiteY63" fmla="*/ 226352 h 905408"/>
                    <a:gd name="connsiteX64" fmla="*/ 800147 w 905408"/>
                    <a:gd name="connsiteY64" fmla="*/ 196669 h 905408"/>
                    <a:gd name="connsiteX65" fmla="*/ 844757 w 905408"/>
                    <a:gd name="connsiteY65" fmla="*/ 226352 h 905408"/>
                    <a:gd name="connsiteX66" fmla="*/ 848059 w 905408"/>
                    <a:gd name="connsiteY66" fmla="*/ 278229 h 905408"/>
                    <a:gd name="connsiteX67" fmla="*/ 756171 w 905408"/>
                    <a:gd name="connsiteY67" fmla="*/ 276673 h 905408"/>
                    <a:gd name="connsiteX68" fmla="*/ 181850 w 905408"/>
                    <a:gd name="connsiteY68" fmla="*/ 115980 h 905408"/>
                    <a:gd name="connsiteX69" fmla="*/ 204129 w 905408"/>
                    <a:gd name="connsiteY69" fmla="*/ 205137 h 905408"/>
                    <a:gd name="connsiteX70" fmla="*/ 115469 w 905408"/>
                    <a:gd name="connsiteY70" fmla="*/ 183366 h 905408"/>
                    <a:gd name="connsiteX71" fmla="*/ 132594 w 905408"/>
                    <a:gd name="connsiteY71" fmla="*/ 132594 h 905408"/>
                    <a:gd name="connsiteX72" fmla="*/ 722042 w 905408"/>
                    <a:gd name="connsiteY72" fmla="*/ 115469 h 905408"/>
                    <a:gd name="connsiteX73" fmla="*/ 772814 w 905408"/>
                    <a:gd name="connsiteY73" fmla="*/ 132594 h 905408"/>
                    <a:gd name="connsiteX74" fmla="*/ 789428 w 905408"/>
                    <a:gd name="connsiteY74" fmla="*/ 181850 h 905408"/>
                    <a:gd name="connsiteX75" fmla="*/ 700271 w 905408"/>
                    <a:gd name="connsiteY75" fmla="*/ 204129 h 905408"/>
                    <a:gd name="connsiteX76" fmla="*/ 278229 w 905408"/>
                    <a:gd name="connsiteY76" fmla="*/ 57350 h 905408"/>
                    <a:gd name="connsiteX77" fmla="*/ 276673 w 905408"/>
                    <a:gd name="connsiteY77" fmla="*/ 149237 h 905408"/>
                    <a:gd name="connsiteX78" fmla="*/ 196669 w 905408"/>
                    <a:gd name="connsiteY78" fmla="*/ 105261 h 905408"/>
                    <a:gd name="connsiteX79" fmla="*/ 226352 w 905408"/>
                    <a:gd name="connsiteY79" fmla="*/ 60651 h 905408"/>
                    <a:gd name="connsiteX80" fmla="*/ 625581 w 905408"/>
                    <a:gd name="connsiteY80" fmla="*/ 57248 h 905408"/>
                    <a:gd name="connsiteX81" fmla="*/ 679056 w 905408"/>
                    <a:gd name="connsiteY81" fmla="*/ 60651 h 905408"/>
                    <a:gd name="connsiteX82" fmla="*/ 707852 w 905408"/>
                    <a:gd name="connsiteY82" fmla="*/ 103928 h 905408"/>
                    <a:gd name="connsiteX83" fmla="*/ 627499 w 905408"/>
                    <a:gd name="connsiteY83" fmla="*/ 148522 h 905408"/>
                    <a:gd name="connsiteX84" fmla="*/ 569872 w 905408"/>
                    <a:gd name="connsiteY84" fmla="*/ 15426 h 905408"/>
                    <a:gd name="connsiteX85" fmla="*/ 608890 w 905408"/>
                    <a:gd name="connsiteY85" fmla="*/ 49775 h 905408"/>
                    <a:gd name="connsiteX86" fmla="*/ 542817 w 905408"/>
                    <a:gd name="connsiteY86" fmla="*/ 113649 h 905408"/>
                    <a:gd name="connsiteX87" fmla="*/ 517340 w 905408"/>
                    <a:gd name="connsiteY87" fmla="*/ 25981 h 905408"/>
                    <a:gd name="connsiteX88" fmla="*/ 335536 w 905408"/>
                    <a:gd name="connsiteY88" fmla="*/ 15426 h 905408"/>
                    <a:gd name="connsiteX89" fmla="*/ 386500 w 905408"/>
                    <a:gd name="connsiteY89" fmla="*/ 25666 h 905408"/>
                    <a:gd name="connsiteX90" fmla="*/ 361215 w 905408"/>
                    <a:gd name="connsiteY90" fmla="*/ 114016 h 905408"/>
                    <a:gd name="connsiteX91" fmla="*/ 295318 w 905408"/>
                    <a:gd name="connsiteY91" fmla="*/ 50832 h 905408"/>
                    <a:gd name="connsiteX92" fmla="*/ 452704 w 905408"/>
                    <a:gd name="connsiteY92" fmla="*/ 0 h 905408"/>
                    <a:gd name="connsiteX93" fmla="*/ 499281 w 905408"/>
                    <a:gd name="connsiteY93" fmla="*/ 23081 h 905408"/>
                    <a:gd name="connsiteX94" fmla="*/ 451988 w 905408"/>
                    <a:gd name="connsiteY94" fmla="*/ 101879 h 905408"/>
                    <a:gd name="connsiteX95" fmla="*/ 404693 w 905408"/>
                    <a:gd name="connsiteY95" fmla="*/ 23792 h 90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905408" h="905408">
                      <a:moveTo>
                        <a:pt x="453420" y="803529"/>
                      </a:moveTo>
                      <a:lnTo>
                        <a:pt x="500716" y="881616"/>
                      </a:lnTo>
                      <a:lnTo>
                        <a:pt x="452704" y="905408"/>
                      </a:lnTo>
                      <a:lnTo>
                        <a:pt x="406127" y="882328"/>
                      </a:lnTo>
                      <a:close/>
                      <a:moveTo>
                        <a:pt x="362591" y="791759"/>
                      </a:moveTo>
                      <a:lnTo>
                        <a:pt x="388068" y="879427"/>
                      </a:lnTo>
                      <a:lnTo>
                        <a:pt x="335536" y="889982"/>
                      </a:lnTo>
                      <a:lnTo>
                        <a:pt x="296519" y="855633"/>
                      </a:lnTo>
                      <a:close/>
                      <a:moveTo>
                        <a:pt x="544193" y="791393"/>
                      </a:moveTo>
                      <a:lnTo>
                        <a:pt x="610091" y="854576"/>
                      </a:lnTo>
                      <a:lnTo>
                        <a:pt x="569872" y="889982"/>
                      </a:lnTo>
                      <a:lnTo>
                        <a:pt x="518909" y="879742"/>
                      </a:lnTo>
                      <a:close/>
                      <a:moveTo>
                        <a:pt x="277910" y="756887"/>
                      </a:moveTo>
                      <a:lnTo>
                        <a:pt x="279828" y="848161"/>
                      </a:lnTo>
                      <a:lnTo>
                        <a:pt x="226352" y="844757"/>
                      </a:lnTo>
                      <a:lnTo>
                        <a:pt x="197556" y="801480"/>
                      </a:lnTo>
                      <a:close/>
                      <a:moveTo>
                        <a:pt x="628736" y="756171"/>
                      </a:moveTo>
                      <a:lnTo>
                        <a:pt x="708739" y="800147"/>
                      </a:lnTo>
                      <a:lnTo>
                        <a:pt x="679056" y="844757"/>
                      </a:lnTo>
                      <a:lnTo>
                        <a:pt x="627179" y="848059"/>
                      </a:lnTo>
                      <a:close/>
                      <a:moveTo>
                        <a:pt x="205137" y="701280"/>
                      </a:moveTo>
                      <a:lnTo>
                        <a:pt x="183366" y="789940"/>
                      </a:lnTo>
                      <a:lnTo>
                        <a:pt x="132594" y="772814"/>
                      </a:lnTo>
                      <a:lnTo>
                        <a:pt x="115980" y="723559"/>
                      </a:lnTo>
                      <a:close/>
                      <a:moveTo>
                        <a:pt x="701280" y="700271"/>
                      </a:moveTo>
                      <a:lnTo>
                        <a:pt x="789940" y="722042"/>
                      </a:lnTo>
                      <a:lnTo>
                        <a:pt x="772814" y="772814"/>
                      </a:lnTo>
                      <a:lnTo>
                        <a:pt x="723559" y="789428"/>
                      </a:lnTo>
                      <a:close/>
                      <a:moveTo>
                        <a:pt x="57350" y="627179"/>
                      </a:moveTo>
                      <a:lnTo>
                        <a:pt x="149237" y="628736"/>
                      </a:lnTo>
                      <a:lnTo>
                        <a:pt x="105261" y="708739"/>
                      </a:lnTo>
                      <a:lnTo>
                        <a:pt x="60651" y="679056"/>
                      </a:lnTo>
                      <a:close/>
                      <a:moveTo>
                        <a:pt x="848161" y="625581"/>
                      </a:moveTo>
                      <a:lnTo>
                        <a:pt x="844757" y="679056"/>
                      </a:lnTo>
                      <a:lnTo>
                        <a:pt x="801480" y="707852"/>
                      </a:lnTo>
                      <a:lnTo>
                        <a:pt x="756887" y="627499"/>
                      </a:lnTo>
                      <a:close/>
                      <a:moveTo>
                        <a:pt x="25666" y="518909"/>
                      </a:moveTo>
                      <a:lnTo>
                        <a:pt x="114016" y="544193"/>
                      </a:lnTo>
                      <a:lnTo>
                        <a:pt x="50832" y="610091"/>
                      </a:lnTo>
                      <a:lnTo>
                        <a:pt x="15426" y="569872"/>
                      </a:lnTo>
                      <a:close/>
                      <a:moveTo>
                        <a:pt x="879427" y="517340"/>
                      </a:moveTo>
                      <a:lnTo>
                        <a:pt x="889982" y="569872"/>
                      </a:lnTo>
                      <a:lnTo>
                        <a:pt x="855633" y="608890"/>
                      </a:lnTo>
                      <a:lnTo>
                        <a:pt x="791759" y="542817"/>
                      </a:lnTo>
                      <a:close/>
                      <a:moveTo>
                        <a:pt x="23081" y="406127"/>
                      </a:moveTo>
                      <a:lnTo>
                        <a:pt x="101879" y="453420"/>
                      </a:lnTo>
                      <a:lnTo>
                        <a:pt x="23792" y="500716"/>
                      </a:lnTo>
                      <a:lnTo>
                        <a:pt x="0" y="452704"/>
                      </a:lnTo>
                      <a:close/>
                      <a:moveTo>
                        <a:pt x="881616" y="404693"/>
                      </a:moveTo>
                      <a:lnTo>
                        <a:pt x="905408" y="452704"/>
                      </a:lnTo>
                      <a:lnTo>
                        <a:pt x="882328" y="499281"/>
                      </a:lnTo>
                      <a:lnTo>
                        <a:pt x="803529" y="451988"/>
                      </a:lnTo>
                      <a:close/>
                      <a:moveTo>
                        <a:pt x="49775" y="296519"/>
                      </a:moveTo>
                      <a:lnTo>
                        <a:pt x="113649" y="362591"/>
                      </a:lnTo>
                      <a:lnTo>
                        <a:pt x="25981" y="388068"/>
                      </a:lnTo>
                      <a:lnTo>
                        <a:pt x="15426" y="335536"/>
                      </a:lnTo>
                      <a:close/>
                      <a:moveTo>
                        <a:pt x="854576" y="295318"/>
                      </a:moveTo>
                      <a:lnTo>
                        <a:pt x="889982" y="335536"/>
                      </a:lnTo>
                      <a:lnTo>
                        <a:pt x="879742" y="386500"/>
                      </a:lnTo>
                      <a:lnTo>
                        <a:pt x="791393" y="361215"/>
                      </a:lnTo>
                      <a:close/>
                      <a:moveTo>
                        <a:pt x="103928" y="197556"/>
                      </a:moveTo>
                      <a:lnTo>
                        <a:pt x="148522" y="277910"/>
                      </a:lnTo>
                      <a:lnTo>
                        <a:pt x="57248" y="279828"/>
                      </a:lnTo>
                      <a:lnTo>
                        <a:pt x="60651" y="226352"/>
                      </a:lnTo>
                      <a:close/>
                      <a:moveTo>
                        <a:pt x="800147" y="196669"/>
                      </a:moveTo>
                      <a:lnTo>
                        <a:pt x="844757" y="226352"/>
                      </a:lnTo>
                      <a:lnTo>
                        <a:pt x="848059" y="278229"/>
                      </a:lnTo>
                      <a:lnTo>
                        <a:pt x="756171" y="276673"/>
                      </a:lnTo>
                      <a:close/>
                      <a:moveTo>
                        <a:pt x="181850" y="115980"/>
                      </a:moveTo>
                      <a:lnTo>
                        <a:pt x="204129" y="205137"/>
                      </a:lnTo>
                      <a:lnTo>
                        <a:pt x="115469" y="183366"/>
                      </a:lnTo>
                      <a:lnTo>
                        <a:pt x="132594" y="132594"/>
                      </a:lnTo>
                      <a:close/>
                      <a:moveTo>
                        <a:pt x="722042" y="115469"/>
                      </a:moveTo>
                      <a:lnTo>
                        <a:pt x="772814" y="132594"/>
                      </a:lnTo>
                      <a:lnTo>
                        <a:pt x="789428" y="181850"/>
                      </a:lnTo>
                      <a:lnTo>
                        <a:pt x="700271" y="204129"/>
                      </a:lnTo>
                      <a:close/>
                      <a:moveTo>
                        <a:pt x="278229" y="57350"/>
                      </a:moveTo>
                      <a:lnTo>
                        <a:pt x="276673" y="149237"/>
                      </a:lnTo>
                      <a:lnTo>
                        <a:pt x="196669" y="105261"/>
                      </a:lnTo>
                      <a:lnTo>
                        <a:pt x="226352" y="60651"/>
                      </a:lnTo>
                      <a:close/>
                      <a:moveTo>
                        <a:pt x="625581" y="57248"/>
                      </a:moveTo>
                      <a:lnTo>
                        <a:pt x="679056" y="60651"/>
                      </a:lnTo>
                      <a:lnTo>
                        <a:pt x="707852" y="103928"/>
                      </a:lnTo>
                      <a:lnTo>
                        <a:pt x="627499" y="148522"/>
                      </a:lnTo>
                      <a:close/>
                      <a:moveTo>
                        <a:pt x="569872" y="15426"/>
                      </a:moveTo>
                      <a:lnTo>
                        <a:pt x="608890" y="49775"/>
                      </a:lnTo>
                      <a:lnTo>
                        <a:pt x="542817" y="113649"/>
                      </a:lnTo>
                      <a:lnTo>
                        <a:pt x="517340" y="25981"/>
                      </a:lnTo>
                      <a:close/>
                      <a:moveTo>
                        <a:pt x="335536" y="15426"/>
                      </a:moveTo>
                      <a:lnTo>
                        <a:pt x="386500" y="25666"/>
                      </a:lnTo>
                      <a:lnTo>
                        <a:pt x="361215" y="114016"/>
                      </a:lnTo>
                      <a:lnTo>
                        <a:pt x="295318" y="50832"/>
                      </a:lnTo>
                      <a:close/>
                      <a:moveTo>
                        <a:pt x="452704" y="0"/>
                      </a:moveTo>
                      <a:lnTo>
                        <a:pt x="499281" y="23081"/>
                      </a:lnTo>
                      <a:lnTo>
                        <a:pt x="451988" y="101879"/>
                      </a:lnTo>
                      <a:lnTo>
                        <a:pt x="404693" y="2379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70AC901C-1BE7-4538-8BD9-71C9E3192D7B}"/>
                  </a:ext>
                </a:extLst>
              </p:cNvPr>
              <p:cNvGrpSpPr/>
              <p:nvPr/>
            </p:nvGrpSpPr>
            <p:grpSpPr>
              <a:xfrm rot="20888096">
                <a:off x="1213290" y="2207097"/>
                <a:ext cx="2281561" cy="2282888"/>
                <a:chOff x="1116613" y="1529285"/>
                <a:chExt cx="3228225" cy="3230103"/>
              </a:xfrm>
            </p:grpSpPr>
            <p:grpSp>
              <p:nvGrpSpPr>
                <p:cNvPr id="103" name="グループ化 102">
                  <a:extLst>
                    <a:ext uri="{FF2B5EF4-FFF2-40B4-BE49-F238E27FC236}">
                      <a16:creationId xmlns:a16="http://schemas.microsoft.com/office/drawing/2014/main" id="{A0365253-C1DB-48FA-9546-BE46E3642CB6}"/>
                    </a:ext>
                  </a:extLst>
                </p:cNvPr>
                <p:cNvGrpSpPr/>
                <p:nvPr/>
              </p:nvGrpSpPr>
              <p:grpSpPr>
                <a:xfrm>
                  <a:off x="2351693" y="1529285"/>
                  <a:ext cx="762000" cy="1523999"/>
                  <a:chOff x="2286000" y="2148841"/>
                  <a:chExt cx="762000" cy="1523999"/>
                </a:xfrm>
              </p:grpSpPr>
              <p:sp>
                <p:nvSpPr>
                  <p:cNvPr id="121" name="フリーフォーム: 図形 120">
                    <a:extLst>
                      <a:ext uri="{FF2B5EF4-FFF2-40B4-BE49-F238E27FC236}">
                        <a16:creationId xmlns:a16="http://schemas.microsoft.com/office/drawing/2014/main" id="{4BCD9F48-1B09-4F29-B9D7-65C26792BE1D}"/>
                      </a:ext>
                    </a:extLst>
                  </p:cNvPr>
                  <p:cNvSpPr/>
                  <p:nvPr/>
                </p:nvSpPr>
                <p:spPr>
                  <a:xfrm>
                    <a:off x="2286000" y="2148841"/>
                    <a:ext cx="762000" cy="1523999"/>
                  </a:xfrm>
                  <a:custGeom>
                    <a:avLst/>
                    <a:gdLst>
                      <a:gd name="connsiteX0" fmla="*/ 557213 w 1114426"/>
                      <a:gd name="connsiteY0" fmla="*/ 0 h 2375535"/>
                      <a:gd name="connsiteX1" fmla="*/ 708111 w 1114426"/>
                      <a:gd name="connsiteY1" fmla="*/ 85107 h 2375535"/>
                      <a:gd name="connsiteX2" fmla="*/ 757035 w 1114426"/>
                      <a:gd name="connsiteY2" fmla="*/ 159291 h 2375535"/>
                      <a:gd name="connsiteX3" fmla="*/ 774105 w 1114426"/>
                      <a:gd name="connsiteY3" fmla="*/ 170206 h 2375535"/>
                      <a:gd name="connsiteX4" fmla="*/ 1114426 w 1114426"/>
                      <a:gd name="connsiteY4" fmla="*/ 1227772 h 2375535"/>
                      <a:gd name="connsiteX5" fmla="*/ 557213 w 1114426"/>
                      <a:gd name="connsiteY5" fmla="*/ 2375535 h 2375535"/>
                      <a:gd name="connsiteX6" fmla="*/ 0 w 1114426"/>
                      <a:gd name="connsiteY6" fmla="*/ 1227772 h 2375535"/>
                      <a:gd name="connsiteX7" fmla="*/ 340321 w 1114426"/>
                      <a:gd name="connsiteY7" fmla="*/ 170206 h 2375535"/>
                      <a:gd name="connsiteX8" fmla="*/ 357392 w 1114426"/>
                      <a:gd name="connsiteY8" fmla="*/ 159291 h 2375535"/>
                      <a:gd name="connsiteX9" fmla="*/ 406315 w 1114426"/>
                      <a:gd name="connsiteY9" fmla="*/ 85107 h 2375535"/>
                      <a:gd name="connsiteX10" fmla="*/ 557213 w 1114426"/>
                      <a:gd name="connsiteY10" fmla="*/ 0 h 2375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14426" h="2375535">
                        <a:moveTo>
                          <a:pt x="557213" y="0"/>
                        </a:moveTo>
                        <a:cubicBezTo>
                          <a:pt x="610739" y="0"/>
                          <a:pt x="661731" y="30305"/>
                          <a:pt x="708111" y="85107"/>
                        </a:cubicBezTo>
                        <a:lnTo>
                          <a:pt x="757035" y="159291"/>
                        </a:lnTo>
                        <a:lnTo>
                          <a:pt x="774105" y="170206"/>
                        </a:lnTo>
                        <a:cubicBezTo>
                          <a:pt x="974098" y="344446"/>
                          <a:pt x="1114426" y="752353"/>
                          <a:pt x="1114426" y="1227772"/>
                        </a:cubicBezTo>
                        <a:cubicBezTo>
                          <a:pt x="1114426" y="1861664"/>
                          <a:pt x="864953" y="2375535"/>
                          <a:pt x="557213" y="2375535"/>
                        </a:cubicBezTo>
                        <a:cubicBezTo>
                          <a:pt x="249473" y="2375535"/>
                          <a:pt x="0" y="1861664"/>
                          <a:pt x="0" y="1227772"/>
                        </a:cubicBezTo>
                        <a:cubicBezTo>
                          <a:pt x="0" y="752353"/>
                          <a:pt x="140328" y="344446"/>
                          <a:pt x="340321" y="170206"/>
                        </a:cubicBezTo>
                        <a:lnTo>
                          <a:pt x="357392" y="159291"/>
                        </a:lnTo>
                        <a:lnTo>
                          <a:pt x="406315" y="85107"/>
                        </a:lnTo>
                        <a:cubicBezTo>
                          <a:pt x="452695" y="30305"/>
                          <a:pt x="503687" y="0"/>
                          <a:pt x="557213" y="0"/>
                        </a:cubicBezTo>
                        <a:close/>
                      </a:path>
                    </a:pathLst>
                  </a:custGeom>
                  <a:gradFill>
                    <a:gsLst>
                      <a:gs pos="90000">
                        <a:schemeClr val="bg1"/>
                      </a:gs>
                      <a:gs pos="0">
                        <a:schemeClr val="bg1">
                          <a:lumMod val="85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" name="フリーフォーム: 図形 121">
                    <a:extLst>
                      <a:ext uri="{FF2B5EF4-FFF2-40B4-BE49-F238E27FC236}">
                        <a16:creationId xmlns:a16="http://schemas.microsoft.com/office/drawing/2014/main" id="{95CC0FD3-5B6F-4A5C-8AC1-918F84FE6007}"/>
                      </a:ext>
                    </a:extLst>
                  </p:cNvPr>
                  <p:cNvSpPr/>
                  <p:nvPr/>
                </p:nvSpPr>
                <p:spPr>
                  <a:xfrm>
                    <a:off x="2581835" y="2343150"/>
                    <a:ext cx="170330" cy="1187422"/>
                  </a:xfrm>
                  <a:custGeom>
                    <a:avLst/>
                    <a:gdLst>
                      <a:gd name="connsiteX0" fmla="*/ 118110 w 236220"/>
                      <a:gd name="connsiteY0" fmla="*/ 0 h 1061408"/>
                      <a:gd name="connsiteX1" fmla="*/ 137243 w 236220"/>
                      <a:gd name="connsiteY1" fmla="*/ 35253 h 1061408"/>
                      <a:gd name="connsiteX2" fmla="*/ 236220 w 236220"/>
                      <a:gd name="connsiteY2" fmla="*/ 530348 h 1061408"/>
                      <a:gd name="connsiteX3" fmla="*/ 124628 w 236220"/>
                      <a:gd name="connsiteY3" fmla="*/ 1051016 h 1061408"/>
                      <a:gd name="connsiteX4" fmla="*/ 118110 w 236220"/>
                      <a:gd name="connsiteY4" fmla="*/ 1061408 h 1061408"/>
                      <a:gd name="connsiteX5" fmla="*/ 111593 w 236220"/>
                      <a:gd name="connsiteY5" fmla="*/ 1051016 h 1061408"/>
                      <a:gd name="connsiteX6" fmla="*/ 0 w 236220"/>
                      <a:gd name="connsiteY6" fmla="*/ 530348 h 1061408"/>
                      <a:gd name="connsiteX7" fmla="*/ 98977 w 236220"/>
                      <a:gd name="connsiteY7" fmla="*/ 35253 h 106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6220" h="1061408">
                        <a:moveTo>
                          <a:pt x="118110" y="0"/>
                        </a:moveTo>
                        <a:lnTo>
                          <a:pt x="137243" y="35253"/>
                        </a:lnTo>
                        <a:cubicBezTo>
                          <a:pt x="198739" y="166017"/>
                          <a:pt x="236220" y="339723"/>
                          <a:pt x="236220" y="530348"/>
                        </a:cubicBezTo>
                        <a:cubicBezTo>
                          <a:pt x="236220" y="733681"/>
                          <a:pt x="193575" y="917765"/>
                          <a:pt x="124628" y="1051016"/>
                        </a:cubicBezTo>
                        <a:lnTo>
                          <a:pt x="118110" y="1061408"/>
                        </a:lnTo>
                        <a:lnTo>
                          <a:pt x="111593" y="1051016"/>
                        </a:lnTo>
                        <a:cubicBezTo>
                          <a:pt x="42645" y="917765"/>
                          <a:pt x="0" y="733681"/>
                          <a:pt x="0" y="530348"/>
                        </a:cubicBezTo>
                        <a:cubicBezTo>
                          <a:pt x="0" y="339723"/>
                          <a:pt x="37481" y="166017"/>
                          <a:pt x="98977" y="3525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4" name="グループ化 103">
                  <a:extLst>
                    <a:ext uri="{FF2B5EF4-FFF2-40B4-BE49-F238E27FC236}">
                      <a16:creationId xmlns:a16="http://schemas.microsoft.com/office/drawing/2014/main" id="{87377347-1ABF-43C8-ACFF-DE1BEE65D4BC}"/>
                    </a:ext>
                  </a:extLst>
                </p:cNvPr>
                <p:cNvGrpSpPr/>
                <p:nvPr/>
              </p:nvGrpSpPr>
              <p:grpSpPr>
                <a:xfrm rot="18000000">
                  <a:off x="1497613" y="2140460"/>
                  <a:ext cx="762000" cy="1523999"/>
                  <a:chOff x="2286000" y="2148841"/>
                  <a:chExt cx="762000" cy="1523999"/>
                </a:xfrm>
              </p:grpSpPr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B9BAA948-5161-4A13-B8E6-70EDFB98C139}"/>
                      </a:ext>
                    </a:extLst>
                  </p:cNvPr>
                  <p:cNvSpPr/>
                  <p:nvPr/>
                </p:nvSpPr>
                <p:spPr>
                  <a:xfrm>
                    <a:off x="2286000" y="2148841"/>
                    <a:ext cx="762000" cy="1523999"/>
                  </a:xfrm>
                  <a:custGeom>
                    <a:avLst/>
                    <a:gdLst>
                      <a:gd name="connsiteX0" fmla="*/ 557213 w 1114426"/>
                      <a:gd name="connsiteY0" fmla="*/ 0 h 2375535"/>
                      <a:gd name="connsiteX1" fmla="*/ 708111 w 1114426"/>
                      <a:gd name="connsiteY1" fmla="*/ 85107 h 2375535"/>
                      <a:gd name="connsiteX2" fmla="*/ 757035 w 1114426"/>
                      <a:gd name="connsiteY2" fmla="*/ 159291 h 2375535"/>
                      <a:gd name="connsiteX3" fmla="*/ 774105 w 1114426"/>
                      <a:gd name="connsiteY3" fmla="*/ 170206 h 2375535"/>
                      <a:gd name="connsiteX4" fmla="*/ 1114426 w 1114426"/>
                      <a:gd name="connsiteY4" fmla="*/ 1227772 h 2375535"/>
                      <a:gd name="connsiteX5" fmla="*/ 557213 w 1114426"/>
                      <a:gd name="connsiteY5" fmla="*/ 2375535 h 2375535"/>
                      <a:gd name="connsiteX6" fmla="*/ 0 w 1114426"/>
                      <a:gd name="connsiteY6" fmla="*/ 1227772 h 2375535"/>
                      <a:gd name="connsiteX7" fmla="*/ 340321 w 1114426"/>
                      <a:gd name="connsiteY7" fmla="*/ 170206 h 2375535"/>
                      <a:gd name="connsiteX8" fmla="*/ 357392 w 1114426"/>
                      <a:gd name="connsiteY8" fmla="*/ 159291 h 2375535"/>
                      <a:gd name="connsiteX9" fmla="*/ 406315 w 1114426"/>
                      <a:gd name="connsiteY9" fmla="*/ 85107 h 2375535"/>
                      <a:gd name="connsiteX10" fmla="*/ 557213 w 1114426"/>
                      <a:gd name="connsiteY10" fmla="*/ 0 h 2375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14426" h="2375535">
                        <a:moveTo>
                          <a:pt x="557213" y="0"/>
                        </a:moveTo>
                        <a:cubicBezTo>
                          <a:pt x="610739" y="0"/>
                          <a:pt x="661731" y="30305"/>
                          <a:pt x="708111" y="85107"/>
                        </a:cubicBezTo>
                        <a:lnTo>
                          <a:pt x="757035" y="159291"/>
                        </a:lnTo>
                        <a:lnTo>
                          <a:pt x="774105" y="170206"/>
                        </a:lnTo>
                        <a:cubicBezTo>
                          <a:pt x="974098" y="344446"/>
                          <a:pt x="1114426" y="752353"/>
                          <a:pt x="1114426" y="1227772"/>
                        </a:cubicBezTo>
                        <a:cubicBezTo>
                          <a:pt x="1114426" y="1861664"/>
                          <a:pt x="864953" y="2375535"/>
                          <a:pt x="557213" y="2375535"/>
                        </a:cubicBezTo>
                        <a:cubicBezTo>
                          <a:pt x="249473" y="2375535"/>
                          <a:pt x="0" y="1861664"/>
                          <a:pt x="0" y="1227772"/>
                        </a:cubicBezTo>
                        <a:cubicBezTo>
                          <a:pt x="0" y="752353"/>
                          <a:pt x="140328" y="344446"/>
                          <a:pt x="340321" y="170206"/>
                        </a:cubicBezTo>
                        <a:lnTo>
                          <a:pt x="357392" y="159291"/>
                        </a:lnTo>
                        <a:lnTo>
                          <a:pt x="406315" y="85107"/>
                        </a:lnTo>
                        <a:cubicBezTo>
                          <a:pt x="452695" y="30305"/>
                          <a:pt x="503687" y="0"/>
                          <a:pt x="557213" y="0"/>
                        </a:cubicBezTo>
                        <a:close/>
                      </a:path>
                    </a:pathLst>
                  </a:custGeom>
                  <a:gradFill>
                    <a:gsLst>
                      <a:gs pos="90000">
                        <a:schemeClr val="bg1"/>
                      </a:gs>
                      <a:gs pos="0">
                        <a:schemeClr val="bg1">
                          <a:lumMod val="85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フリーフォーム: 図形 119">
                    <a:extLst>
                      <a:ext uri="{FF2B5EF4-FFF2-40B4-BE49-F238E27FC236}">
                        <a16:creationId xmlns:a16="http://schemas.microsoft.com/office/drawing/2014/main" id="{825956B9-5026-44CF-9C7C-A0E71E80D1BF}"/>
                      </a:ext>
                    </a:extLst>
                  </p:cNvPr>
                  <p:cNvSpPr/>
                  <p:nvPr/>
                </p:nvSpPr>
                <p:spPr>
                  <a:xfrm>
                    <a:off x="2581835" y="2343150"/>
                    <a:ext cx="170330" cy="1187422"/>
                  </a:xfrm>
                  <a:custGeom>
                    <a:avLst/>
                    <a:gdLst>
                      <a:gd name="connsiteX0" fmla="*/ 118110 w 236220"/>
                      <a:gd name="connsiteY0" fmla="*/ 0 h 1061408"/>
                      <a:gd name="connsiteX1" fmla="*/ 137243 w 236220"/>
                      <a:gd name="connsiteY1" fmla="*/ 35253 h 1061408"/>
                      <a:gd name="connsiteX2" fmla="*/ 236220 w 236220"/>
                      <a:gd name="connsiteY2" fmla="*/ 530348 h 1061408"/>
                      <a:gd name="connsiteX3" fmla="*/ 124628 w 236220"/>
                      <a:gd name="connsiteY3" fmla="*/ 1051016 h 1061408"/>
                      <a:gd name="connsiteX4" fmla="*/ 118110 w 236220"/>
                      <a:gd name="connsiteY4" fmla="*/ 1061408 h 1061408"/>
                      <a:gd name="connsiteX5" fmla="*/ 111593 w 236220"/>
                      <a:gd name="connsiteY5" fmla="*/ 1051016 h 1061408"/>
                      <a:gd name="connsiteX6" fmla="*/ 0 w 236220"/>
                      <a:gd name="connsiteY6" fmla="*/ 530348 h 1061408"/>
                      <a:gd name="connsiteX7" fmla="*/ 98977 w 236220"/>
                      <a:gd name="connsiteY7" fmla="*/ 35253 h 106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6220" h="1061408">
                        <a:moveTo>
                          <a:pt x="118110" y="0"/>
                        </a:moveTo>
                        <a:lnTo>
                          <a:pt x="137243" y="35253"/>
                        </a:lnTo>
                        <a:cubicBezTo>
                          <a:pt x="198739" y="166017"/>
                          <a:pt x="236220" y="339723"/>
                          <a:pt x="236220" y="530348"/>
                        </a:cubicBezTo>
                        <a:cubicBezTo>
                          <a:pt x="236220" y="733681"/>
                          <a:pt x="193575" y="917765"/>
                          <a:pt x="124628" y="1051016"/>
                        </a:cubicBezTo>
                        <a:lnTo>
                          <a:pt x="118110" y="1061408"/>
                        </a:lnTo>
                        <a:lnTo>
                          <a:pt x="111593" y="1051016"/>
                        </a:lnTo>
                        <a:cubicBezTo>
                          <a:pt x="42645" y="917765"/>
                          <a:pt x="0" y="733681"/>
                          <a:pt x="0" y="530348"/>
                        </a:cubicBezTo>
                        <a:cubicBezTo>
                          <a:pt x="0" y="339723"/>
                          <a:pt x="37481" y="166017"/>
                          <a:pt x="98977" y="3525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141E25EA-7927-4F3F-A7BC-636C2E21CA87}"/>
                    </a:ext>
                  </a:extLst>
                </p:cNvPr>
                <p:cNvGrpSpPr/>
                <p:nvPr/>
              </p:nvGrpSpPr>
              <p:grpSpPr>
                <a:xfrm rot="3600000" flipH="1">
                  <a:off x="3201839" y="2121203"/>
                  <a:ext cx="762000" cy="1523999"/>
                  <a:chOff x="2286000" y="2148841"/>
                  <a:chExt cx="762000" cy="1523999"/>
                </a:xfrm>
              </p:grpSpPr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CB9FAEC1-DFF5-4F05-940A-4B413746537F}"/>
                      </a:ext>
                    </a:extLst>
                  </p:cNvPr>
                  <p:cNvSpPr/>
                  <p:nvPr/>
                </p:nvSpPr>
                <p:spPr>
                  <a:xfrm>
                    <a:off x="2286000" y="2148841"/>
                    <a:ext cx="762000" cy="1523999"/>
                  </a:xfrm>
                  <a:custGeom>
                    <a:avLst/>
                    <a:gdLst>
                      <a:gd name="connsiteX0" fmla="*/ 557213 w 1114426"/>
                      <a:gd name="connsiteY0" fmla="*/ 0 h 2375535"/>
                      <a:gd name="connsiteX1" fmla="*/ 708111 w 1114426"/>
                      <a:gd name="connsiteY1" fmla="*/ 85107 h 2375535"/>
                      <a:gd name="connsiteX2" fmla="*/ 757035 w 1114426"/>
                      <a:gd name="connsiteY2" fmla="*/ 159291 h 2375535"/>
                      <a:gd name="connsiteX3" fmla="*/ 774105 w 1114426"/>
                      <a:gd name="connsiteY3" fmla="*/ 170206 h 2375535"/>
                      <a:gd name="connsiteX4" fmla="*/ 1114426 w 1114426"/>
                      <a:gd name="connsiteY4" fmla="*/ 1227772 h 2375535"/>
                      <a:gd name="connsiteX5" fmla="*/ 557213 w 1114426"/>
                      <a:gd name="connsiteY5" fmla="*/ 2375535 h 2375535"/>
                      <a:gd name="connsiteX6" fmla="*/ 0 w 1114426"/>
                      <a:gd name="connsiteY6" fmla="*/ 1227772 h 2375535"/>
                      <a:gd name="connsiteX7" fmla="*/ 340321 w 1114426"/>
                      <a:gd name="connsiteY7" fmla="*/ 170206 h 2375535"/>
                      <a:gd name="connsiteX8" fmla="*/ 357392 w 1114426"/>
                      <a:gd name="connsiteY8" fmla="*/ 159291 h 2375535"/>
                      <a:gd name="connsiteX9" fmla="*/ 406315 w 1114426"/>
                      <a:gd name="connsiteY9" fmla="*/ 85107 h 2375535"/>
                      <a:gd name="connsiteX10" fmla="*/ 557213 w 1114426"/>
                      <a:gd name="connsiteY10" fmla="*/ 0 h 2375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14426" h="2375535">
                        <a:moveTo>
                          <a:pt x="557213" y="0"/>
                        </a:moveTo>
                        <a:cubicBezTo>
                          <a:pt x="610739" y="0"/>
                          <a:pt x="661731" y="30305"/>
                          <a:pt x="708111" y="85107"/>
                        </a:cubicBezTo>
                        <a:lnTo>
                          <a:pt x="757035" y="159291"/>
                        </a:lnTo>
                        <a:lnTo>
                          <a:pt x="774105" y="170206"/>
                        </a:lnTo>
                        <a:cubicBezTo>
                          <a:pt x="974098" y="344446"/>
                          <a:pt x="1114426" y="752353"/>
                          <a:pt x="1114426" y="1227772"/>
                        </a:cubicBezTo>
                        <a:cubicBezTo>
                          <a:pt x="1114426" y="1861664"/>
                          <a:pt x="864953" y="2375535"/>
                          <a:pt x="557213" y="2375535"/>
                        </a:cubicBezTo>
                        <a:cubicBezTo>
                          <a:pt x="249473" y="2375535"/>
                          <a:pt x="0" y="1861664"/>
                          <a:pt x="0" y="1227772"/>
                        </a:cubicBezTo>
                        <a:cubicBezTo>
                          <a:pt x="0" y="752353"/>
                          <a:pt x="140328" y="344446"/>
                          <a:pt x="340321" y="170206"/>
                        </a:cubicBezTo>
                        <a:lnTo>
                          <a:pt x="357392" y="159291"/>
                        </a:lnTo>
                        <a:lnTo>
                          <a:pt x="406315" y="85107"/>
                        </a:lnTo>
                        <a:cubicBezTo>
                          <a:pt x="452695" y="30305"/>
                          <a:pt x="503687" y="0"/>
                          <a:pt x="557213" y="0"/>
                        </a:cubicBezTo>
                        <a:close/>
                      </a:path>
                    </a:pathLst>
                  </a:custGeom>
                  <a:gradFill>
                    <a:gsLst>
                      <a:gs pos="90000">
                        <a:schemeClr val="bg1"/>
                      </a:gs>
                      <a:gs pos="0">
                        <a:schemeClr val="bg1">
                          <a:lumMod val="85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2483C15E-35AD-4640-B08C-445957373D6A}"/>
                      </a:ext>
                    </a:extLst>
                  </p:cNvPr>
                  <p:cNvSpPr/>
                  <p:nvPr/>
                </p:nvSpPr>
                <p:spPr>
                  <a:xfrm>
                    <a:off x="2581835" y="2343150"/>
                    <a:ext cx="170330" cy="1187422"/>
                  </a:xfrm>
                  <a:custGeom>
                    <a:avLst/>
                    <a:gdLst>
                      <a:gd name="connsiteX0" fmla="*/ 118110 w 236220"/>
                      <a:gd name="connsiteY0" fmla="*/ 0 h 1061408"/>
                      <a:gd name="connsiteX1" fmla="*/ 137243 w 236220"/>
                      <a:gd name="connsiteY1" fmla="*/ 35253 h 1061408"/>
                      <a:gd name="connsiteX2" fmla="*/ 236220 w 236220"/>
                      <a:gd name="connsiteY2" fmla="*/ 530348 h 1061408"/>
                      <a:gd name="connsiteX3" fmla="*/ 124628 w 236220"/>
                      <a:gd name="connsiteY3" fmla="*/ 1051016 h 1061408"/>
                      <a:gd name="connsiteX4" fmla="*/ 118110 w 236220"/>
                      <a:gd name="connsiteY4" fmla="*/ 1061408 h 1061408"/>
                      <a:gd name="connsiteX5" fmla="*/ 111593 w 236220"/>
                      <a:gd name="connsiteY5" fmla="*/ 1051016 h 1061408"/>
                      <a:gd name="connsiteX6" fmla="*/ 0 w 236220"/>
                      <a:gd name="connsiteY6" fmla="*/ 530348 h 1061408"/>
                      <a:gd name="connsiteX7" fmla="*/ 98977 w 236220"/>
                      <a:gd name="connsiteY7" fmla="*/ 35253 h 106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6220" h="1061408">
                        <a:moveTo>
                          <a:pt x="118110" y="0"/>
                        </a:moveTo>
                        <a:lnTo>
                          <a:pt x="137243" y="35253"/>
                        </a:lnTo>
                        <a:cubicBezTo>
                          <a:pt x="198739" y="166017"/>
                          <a:pt x="236220" y="339723"/>
                          <a:pt x="236220" y="530348"/>
                        </a:cubicBezTo>
                        <a:cubicBezTo>
                          <a:pt x="236220" y="733681"/>
                          <a:pt x="193575" y="917765"/>
                          <a:pt x="124628" y="1051016"/>
                        </a:cubicBezTo>
                        <a:lnTo>
                          <a:pt x="118110" y="1061408"/>
                        </a:lnTo>
                        <a:lnTo>
                          <a:pt x="111593" y="1051016"/>
                        </a:lnTo>
                        <a:cubicBezTo>
                          <a:pt x="42645" y="917765"/>
                          <a:pt x="0" y="733681"/>
                          <a:pt x="0" y="530348"/>
                        </a:cubicBezTo>
                        <a:cubicBezTo>
                          <a:pt x="0" y="339723"/>
                          <a:pt x="37481" y="166017"/>
                          <a:pt x="98977" y="3525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BC8B6F60-B506-402A-8B1C-FA1EB6D016E8}"/>
                    </a:ext>
                  </a:extLst>
                </p:cNvPr>
                <p:cNvGrpSpPr/>
                <p:nvPr/>
              </p:nvGrpSpPr>
              <p:grpSpPr>
                <a:xfrm rot="13500000">
                  <a:off x="1756873" y="3235390"/>
                  <a:ext cx="762000" cy="1523999"/>
                  <a:chOff x="2286000" y="2148841"/>
                  <a:chExt cx="762000" cy="1523999"/>
                </a:xfrm>
              </p:grpSpPr>
              <p:sp>
                <p:nvSpPr>
                  <p:cNvPr id="115" name="フリーフォーム: 図形 114">
                    <a:extLst>
                      <a:ext uri="{FF2B5EF4-FFF2-40B4-BE49-F238E27FC236}">
                        <a16:creationId xmlns:a16="http://schemas.microsoft.com/office/drawing/2014/main" id="{6831DA43-5579-4D03-929D-22483FED32BC}"/>
                      </a:ext>
                    </a:extLst>
                  </p:cNvPr>
                  <p:cNvSpPr/>
                  <p:nvPr/>
                </p:nvSpPr>
                <p:spPr>
                  <a:xfrm>
                    <a:off x="2286000" y="2148841"/>
                    <a:ext cx="762000" cy="1523999"/>
                  </a:xfrm>
                  <a:custGeom>
                    <a:avLst/>
                    <a:gdLst>
                      <a:gd name="connsiteX0" fmla="*/ 557213 w 1114426"/>
                      <a:gd name="connsiteY0" fmla="*/ 0 h 2375535"/>
                      <a:gd name="connsiteX1" fmla="*/ 708111 w 1114426"/>
                      <a:gd name="connsiteY1" fmla="*/ 85107 h 2375535"/>
                      <a:gd name="connsiteX2" fmla="*/ 757035 w 1114426"/>
                      <a:gd name="connsiteY2" fmla="*/ 159291 h 2375535"/>
                      <a:gd name="connsiteX3" fmla="*/ 774105 w 1114426"/>
                      <a:gd name="connsiteY3" fmla="*/ 170206 h 2375535"/>
                      <a:gd name="connsiteX4" fmla="*/ 1114426 w 1114426"/>
                      <a:gd name="connsiteY4" fmla="*/ 1227772 h 2375535"/>
                      <a:gd name="connsiteX5" fmla="*/ 557213 w 1114426"/>
                      <a:gd name="connsiteY5" fmla="*/ 2375535 h 2375535"/>
                      <a:gd name="connsiteX6" fmla="*/ 0 w 1114426"/>
                      <a:gd name="connsiteY6" fmla="*/ 1227772 h 2375535"/>
                      <a:gd name="connsiteX7" fmla="*/ 340321 w 1114426"/>
                      <a:gd name="connsiteY7" fmla="*/ 170206 h 2375535"/>
                      <a:gd name="connsiteX8" fmla="*/ 357392 w 1114426"/>
                      <a:gd name="connsiteY8" fmla="*/ 159291 h 2375535"/>
                      <a:gd name="connsiteX9" fmla="*/ 406315 w 1114426"/>
                      <a:gd name="connsiteY9" fmla="*/ 85107 h 2375535"/>
                      <a:gd name="connsiteX10" fmla="*/ 557213 w 1114426"/>
                      <a:gd name="connsiteY10" fmla="*/ 0 h 2375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14426" h="2375535">
                        <a:moveTo>
                          <a:pt x="557213" y="0"/>
                        </a:moveTo>
                        <a:cubicBezTo>
                          <a:pt x="610739" y="0"/>
                          <a:pt x="661731" y="30305"/>
                          <a:pt x="708111" y="85107"/>
                        </a:cubicBezTo>
                        <a:lnTo>
                          <a:pt x="757035" y="159291"/>
                        </a:lnTo>
                        <a:lnTo>
                          <a:pt x="774105" y="170206"/>
                        </a:lnTo>
                        <a:cubicBezTo>
                          <a:pt x="974098" y="344446"/>
                          <a:pt x="1114426" y="752353"/>
                          <a:pt x="1114426" y="1227772"/>
                        </a:cubicBezTo>
                        <a:cubicBezTo>
                          <a:pt x="1114426" y="1861664"/>
                          <a:pt x="864953" y="2375535"/>
                          <a:pt x="557213" y="2375535"/>
                        </a:cubicBezTo>
                        <a:cubicBezTo>
                          <a:pt x="249473" y="2375535"/>
                          <a:pt x="0" y="1861664"/>
                          <a:pt x="0" y="1227772"/>
                        </a:cubicBezTo>
                        <a:cubicBezTo>
                          <a:pt x="0" y="752353"/>
                          <a:pt x="140328" y="344446"/>
                          <a:pt x="340321" y="170206"/>
                        </a:cubicBezTo>
                        <a:lnTo>
                          <a:pt x="357392" y="159291"/>
                        </a:lnTo>
                        <a:lnTo>
                          <a:pt x="406315" y="85107"/>
                        </a:lnTo>
                        <a:cubicBezTo>
                          <a:pt x="452695" y="30305"/>
                          <a:pt x="503687" y="0"/>
                          <a:pt x="557213" y="0"/>
                        </a:cubicBezTo>
                        <a:close/>
                      </a:path>
                    </a:pathLst>
                  </a:custGeom>
                  <a:gradFill>
                    <a:gsLst>
                      <a:gs pos="90000">
                        <a:schemeClr val="bg1"/>
                      </a:gs>
                      <a:gs pos="0">
                        <a:schemeClr val="bg1">
                          <a:lumMod val="85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フリーフォーム: 図形 115">
                    <a:extLst>
                      <a:ext uri="{FF2B5EF4-FFF2-40B4-BE49-F238E27FC236}">
                        <a16:creationId xmlns:a16="http://schemas.microsoft.com/office/drawing/2014/main" id="{59FD930E-DB53-49ED-BE0D-82AF43D663AA}"/>
                      </a:ext>
                    </a:extLst>
                  </p:cNvPr>
                  <p:cNvSpPr/>
                  <p:nvPr/>
                </p:nvSpPr>
                <p:spPr>
                  <a:xfrm>
                    <a:off x="2581835" y="2343150"/>
                    <a:ext cx="170330" cy="1187422"/>
                  </a:xfrm>
                  <a:custGeom>
                    <a:avLst/>
                    <a:gdLst>
                      <a:gd name="connsiteX0" fmla="*/ 118110 w 236220"/>
                      <a:gd name="connsiteY0" fmla="*/ 0 h 1061408"/>
                      <a:gd name="connsiteX1" fmla="*/ 137243 w 236220"/>
                      <a:gd name="connsiteY1" fmla="*/ 35253 h 1061408"/>
                      <a:gd name="connsiteX2" fmla="*/ 236220 w 236220"/>
                      <a:gd name="connsiteY2" fmla="*/ 530348 h 1061408"/>
                      <a:gd name="connsiteX3" fmla="*/ 124628 w 236220"/>
                      <a:gd name="connsiteY3" fmla="*/ 1051016 h 1061408"/>
                      <a:gd name="connsiteX4" fmla="*/ 118110 w 236220"/>
                      <a:gd name="connsiteY4" fmla="*/ 1061408 h 1061408"/>
                      <a:gd name="connsiteX5" fmla="*/ 111593 w 236220"/>
                      <a:gd name="connsiteY5" fmla="*/ 1051016 h 1061408"/>
                      <a:gd name="connsiteX6" fmla="*/ 0 w 236220"/>
                      <a:gd name="connsiteY6" fmla="*/ 530348 h 1061408"/>
                      <a:gd name="connsiteX7" fmla="*/ 98977 w 236220"/>
                      <a:gd name="connsiteY7" fmla="*/ 35253 h 106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6220" h="1061408">
                        <a:moveTo>
                          <a:pt x="118110" y="0"/>
                        </a:moveTo>
                        <a:lnTo>
                          <a:pt x="137243" y="35253"/>
                        </a:lnTo>
                        <a:cubicBezTo>
                          <a:pt x="198739" y="166017"/>
                          <a:pt x="236220" y="339723"/>
                          <a:pt x="236220" y="530348"/>
                        </a:cubicBezTo>
                        <a:cubicBezTo>
                          <a:pt x="236220" y="733681"/>
                          <a:pt x="193575" y="917765"/>
                          <a:pt x="124628" y="1051016"/>
                        </a:cubicBezTo>
                        <a:lnTo>
                          <a:pt x="118110" y="1061408"/>
                        </a:lnTo>
                        <a:lnTo>
                          <a:pt x="111593" y="1051016"/>
                        </a:lnTo>
                        <a:cubicBezTo>
                          <a:pt x="42645" y="917765"/>
                          <a:pt x="0" y="733681"/>
                          <a:pt x="0" y="530348"/>
                        </a:cubicBezTo>
                        <a:cubicBezTo>
                          <a:pt x="0" y="339723"/>
                          <a:pt x="37481" y="166017"/>
                          <a:pt x="98977" y="3525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7052F725-B1EB-45C6-91D2-03EF9B567FC9}"/>
                    </a:ext>
                  </a:extLst>
                </p:cNvPr>
                <p:cNvGrpSpPr/>
                <p:nvPr/>
              </p:nvGrpSpPr>
              <p:grpSpPr>
                <a:xfrm rot="8100000" flipH="1">
                  <a:off x="2980976" y="3235389"/>
                  <a:ext cx="762000" cy="1523999"/>
                  <a:chOff x="2286000" y="2148841"/>
                  <a:chExt cx="762000" cy="1523999"/>
                </a:xfrm>
              </p:grpSpPr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9C8575F9-D04F-4D9D-ADFB-25E40BAAFDAC}"/>
                      </a:ext>
                    </a:extLst>
                  </p:cNvPr>
                  <p:cNvSpPr/>
                  <p:nvPr/>
                </p:nvSpPr>
                <p:spPr>
                  <a:xfrm>
                    <a:off x="2286000" y="2148841"/>
                    <a:ext cx="762000" cy="1523999"/>
                  </a:xfrm>
                  <a:custGeom>
                    <a:avLst/>
                    <a:gdLst>
                      <a:gd name="connsiteX0" fmla="*/ 557213 w 1114426"/>
                      <a:gd name="connsiteY0" fmla="*/ 0 h 2375535"/>
                      <a:gd name="connsiteX1" fmla="*/ 708111 w 1114426"/>
                      <a:gd name="connsiteY1" fmla="*/ 85107 h 2375535"/>
                      <a:gd name="connsiteX2" fmla="*/ 757035 w 1114426"/>
                      <a:gd name="connsiteY2" fmla="*/ 159291 h 2375535"/>
                      <a:gd name="connsiteX3" fmla="*/ 774105 w 1114426"/>
                      <a:gd name="connsiteY3" fmla="*/ 170206 h 2375535"/>
                      <a:gd name="connsiteX4" fmla="*/ 1114426 w 1114426"/>
                      <a:gd name="connsiteY4" fmla="*/ 1227772 h 2375535"/>
                      <a:gd name="connsiteX5" fmla="*/ 557213 w 1114426"/>
                      <a:gd name="connsiteY5" fmla="*/ 2375535 h 2375535"/>
                      <a:gd name="connsiteX6" fmla="*/ 0 w 1114426"/>
                      <a:gd name="connsiteY6" fmla="*/ 1227772 h 2375535"/>
                      <a:gd name="connsiteX7" fmla="*/ 340321 w 1114426"/>
                      <a:gd name="connsiteY7" fmla="*/ 170206 h 2375535"/>
                      <a:gd name="connsiteX8" fmla="*/ 357392 w 1114426"/>
                      <a:gd name="connsiteY8" fmla="*/ 159291 h 2375535"/>
                      <a:gd name="connsiteX9" fmla="*/ 406315 w 1114426"/>
                      <a:gd name="connsiteY9" fmla="*/ 85107 h 2375535"/>
                      <a:gd name="connsiteX10" fmla="*/ 557213 w 1114426"/>
                      <a:gd name="connsiteY10" fmla="*/ 0 h 2375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14426" h="2375535">
                        <a:moveTo>
                          <a:pt x="557213" y="0"/>
                        </a:moveTo>
                        <a:cubicBezTo>
                          <a:pt x="610739" y="0"/>
                          <a:pt x="661731" y="30305"/>
                          <a:pt x="708111" y="85107"/>
                        </a:cubicBezTo>
                        <a:lnTo>
                          <a:pt x="757035" y="159291"/>
                        </a:lnTo>
                        <a:lnTo>
                          <a:pt x="774105" y="170206"/>
                        </a:lnTo>
                        <a:cubicBezTo>
                          <a:pt x="974098" y="344446"/>
                          <a:pt x="1114426" y="752353"/>
                          <a:pt x="1114426" y="1227772"/>
                        </a:cubicBezTo>
                        <a:cubicBezTo>
                          <a:pt x="1114426" y="1861664"/>
                          <a:pt x="864953" y="2375535"/>
                          <a:pt x="557213" y="2375535"/>
                        </a:cubicBezTo>
                        <a:cubicBezTo>
                          <a:pt x="249473" y="2375535"/>
                          <a:pt x="0" y="1861664"/>
                          <a:pt x="0" y="1227772"/>
                        </a:cubicBezTo>
                        <a:cubicBezTo>
                          <a:pt x="0" y="752353"/>
                          <a:pt x="140328" y="344446"/>
                          <a:pt x="340321" y="170206"/>
                        </a:cubicBezTo>
                        <a:lnTo>
                          <a:pt x="357392" y="159291"/>
                        </a:lnTo>
                        <a:lnTo>
                          <a:pt x="406315" y="85107"/>
                        </a:lnTo>
                        <a:cubicBezTo>
                          <a:pt x="452695" y="30305"/>
                          <a:pt x="503687" y="0"/>
                          <a:pt x="557213" y="0"/>
                        </a:cubicBezTo>
                        <a:close/>
                      </a:path>
                    </a:pathLst>
                  </a:custGeom>
                  <a:gradFill>
                    <a:gsLst>
                      <a:gs pos="90000">
                        <a:schemeClr val="bg1"/>
                      </a:gs>
                      <a:gs pos="0">
                        <a:schemeClr val="bg1">
                          <a:lumMod val="85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フリーフォーム: 図形 113">
                    <a:extLst>
                      <a:ext uri="{FF2B5EF4-FFF2-40B4-BE49-F238E27FC236}">
                        <a16:creationId xmlns:a16="http://schemas.microsoft.com/office/drawing/2014/main" id="{4385B669-CC90-45A6-ADCA-61ED11B576D8}"/>
                      </a:ext>
                    </a:extLst>
                  </p:cNvPr>
                  <p:cNvSpPr/>
                  <p:nvPr/>
                </p:nvSpPr>
                <p:spPr>
                  <a:xfrm>
                    <a:off x="2581835" y="2343150"/>
                    <a:ext cx="170330" cy="1187422"/>
                  </a:xfrm>
                  <a:custGeom>
                    <a:avLst/>
                    <a:gdLst>
                      <a:gd name="connsiteX0" fmla="*/ 118110 w 236220"/>
                      <a:gd name="connsiteY0" fmla="*/ 0 h 1061408"/>
                      <a:gd name="connsiteX1" fmla="*/ 137243 w 236220"/>
                      <a:gd name="connsiteY1" fmla="*/ 35253 h 1061408"/>
                      <a:gd name="connsiteX2" fmla="*/ 236220 w 236220"/>
                      <a:gd name="connsiteY2" fmla="*/ 530348 h 1061408"/>
                      <a:gd name="connsiteX3" fmla="*/ 124628 w 236220"/>
                      <a:gd name="connsiteY3" fmla="*/ 1051016 h 1061408"/>
                      <a:gd name="connsiteX4" fmla="*/ 118110 w 236220"/>
                      <a:gd name="connsiteY4" fmla="*/ 1061408 h 1061408"/>
                      <a:gd name="connsiteX5" fmla="*/ 111593 w 236220"/>
                      <a:gd name="connsiteY5" fmla="*/ 1051016 h 1061408"/>
                      <a:gd name="connsiteX6" fmla="*/ 0 w 236220"/>
                      <a:gd name="connsiteY6" fmla="*/ 530348 h 1061408"/>
                      <a:gd name="connsiteX7" fmla="*/ 98977 w 236220"/>
                      <a:gd name="connsiteY7" fmla="*/ 35253 h 106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6220" h="1061408">
                        <a:moveTo>
                          <a:pt x="118110" y="0"/>
                        </a:moveTo>
                        <a:lnTo>
                          <a:pt x="137243" y="35253"/>
                        </a:lnTo>
                        <a:cubicBezTo>
                          <a:pt x="198739" y="166017"/>
                          <a:pt x="236220" y="339723"/>
                          <a:pt x="236220" y="530348"/>
                        </a:cubicBezTo>
                        <a:cubicBezTo>
                          <a:pt x="236220" y="733681"/>
                          <a:pt x="193575" y="917765"/>
                          <a:pt x="124628" y="1051016"/>
                        </a:cubicBezTo>
                        <a:lnTo>
                          <a:pt x="118110" y="1061408"/>
                        </a:lnTo>
                        <a:lnTo>
                          <a:pt x="111593" y="1051016"/>
                        </a:lnTo>
                        <a:cubicBezTo>
                          <a:pt x="42645" y="917765"/>
                          <a:pt x="0" y="733681"/>
                          <a:pt x="0" y="530348"/>
                        </a:cubicBezTo>
                        <a:cubicBezTo>
                          <a:pt x="0" y="339723"/>
                          <a:pt x="37481" y="166017"/>
                          <a:pt x="98977" y="3525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8" name="星: 5 pt 107">
                  <a:extLst>
                    <a:ext uri="{FF2B5EF4-FFF2-40B4-BE49-F238E27FC236}">
                      <a16:creationId xmlns:a16="http://schemas.microsoft.com/office/drawing/2014/main" id="{FDD42C4C-B1DF-46E2-B686-A93DED6EEE86}"/>
                    </a:ext>
                  </a:extLst>
                </p:cNvPr>
                <p:cNvSpPr/>
                <p:nvPr/>
              </p:nvSpPr>
              <p:spPr>
                <a:xfrm>
                  <a:off x="2196354" y="2634503"/>
                  <a:ext cx="1084728" cy="1084728"/>
                </a:xfrm>
                <a:prstGeom prst="star5">
                  <a:avLst>
                    <a:gd name="adj" fmla="val 29827"/>
                    <a:gd name="hf" fmla="val 105146"/>
                    <a:gd name="vf" fmla="val 110557"/>
                  </a:avLst>
                </a:prstGeom>
                <a:gradFill>
                  <a:gsLst>
                    <a:gs pos="9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星: 5 pt 108">
                  <a:extLst>
                    <a:ext uri="{FF2B5EF4-FFF2-40B4-BE49-F238E27FC236}">
                      <a16:creationId xmlns:a16="http://schemas.microsoft.com/office/drawing/2014/main" id="{7BA6D2B9-A30F-41E6-A9B1-0300750666C5}"/>
                    </a:ext>
                  </a:extLst>
                </p:cNvPr>
                <p:cNvSpPr/>
                <p:nvPr/>
              </p:nvSpPr>
              <p:spPr>
                <a:xfrm>
                  <a:off x="2481580" y="2952750"/>
                  <a:ext cx="514908" cy="514908"/>
                </a:xfrm>
                <a:prstGeom prst="star5">
                  <a:avLst>
                    <a:gd name="adj" fmla="val 37770"/>
                    <a:gd name="hf" fmla="val 105146"/>
                    <a:gd name="vf" fmla="val 110557"/>
                  </a:avLst>
                </a:prstGeom>
                <a:solidFill>
                  <a:srgbClr val="99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0F3DC41E-FF26-4943-8E14-E6E043068C54}"/>
                    </a:ext>
                  </a:extLst>
                </p:cNvPr>
                <p:cNvSpPr/>
                <p:nvPr/>
              </p:nvSpPr>
              <p:spPr>
                <a:xfrm>
                  <a:off x="2412743" y="2903272"/>
                  <a:ext cx="650706" cy="650706"/>
                </a:xfrm>
                <a:custGeom>
                  <a:avLst/>
                  <a:gdLst>
                    <a:gd name="connsiteX0" fmla="*/ 453420 w 905408"/>
                    <a:gd name="connsiteY0" fmla="*/ 803529 h 905408"/>
                    <a:gd name="connsiteX1" fmla="*/ 500716 w 905408"/>
                    <a:gd name="connsiteY1" fmla="*/ 881616 h 905408"/>
                    <a:gd name="connsiteX2" fmla="*/ 452704 w 905408"/>
                    <a:gd name="connsiteY2" fmla="*/ 905408 h 905408"/>
                    <a:gd name="connsiteX3" fmla="*/ 406127 w 905408"/>
                    <a:gd name="connsiteY3" fmla="*/ 882328 h 905408"/>
                    <a:gd name="connsiteX4" fmla="*/ 362591 w 905408"/>
                    <a:gd name="connsiteY4" fmla="*/ 791759 h 905408"/>
                    <a:gd name="connsiteX5" fmla="*/ 388068 w 905408"/>
                    <a:gd name="connsiteY5" fmla="*/ 879427 h 905408"/>
                    <a:gd name="connsiteX6" fmla="*/ 335536 w 905408"/>
                    <a:gd name="connsiteY6" fmla="*/ 889982 h 905408"/>
                    <a:gd name="connsiteX7" fmla="*/ 296519 w 905408"/>
                    <a:gd name="connsiteY7" fmla="*/ 855633 h 905408"/>
                    <a:gd name="connsiteX8" fmla="*/ 544193 w 905408"/>
                    <a:gd name="connsiteY8" fmla="*/ 791393 h 905408"/>
                    <a:gd name="connsiteX9" fmla="*/ 610091 w 905408"/>
                    <a:gd name="connsiteY9" fmla="*/ 854576 h 905408"/>
                    <a:gd name="connsiteX10" fmla="*/ 569872 w 905408"/>
                    <a:gd name="connsiteY10" fmla="*/ 889982 h 905408"/>
                    <a:gd name="connsiteX11" fmla="*/ 518909 w 905408"/>
                    <a:gd name="connsiteY11" fmla="*/ 879742 h 905408"/>
                    <a:gd name="connsiteX12" fmla="*/ 277910 w 905408"/>
                    <a:gd name="connsiteY12" fmla="*/ 756887 h 905408"/>
                    <a:gd name="connsiteX13" fmla="*/ 279828 w 905408"/>
                    <a:gd name="connsiteY13" fmla="*/ 848161 h 905408"/>
                    <a:gd name="connsiteX14" fmla="*/ 226352 w 905408"/>
                    <a:gd name="connsiteY14" fmla="*/ 844757 h 905408"/>
                    <a:gd name="connsiteX15" fmla="*/ 197556 w 905408"/>
                    <a:gd name="connsiteY15" fmla="*/ 801480 h 905408"/>
                    <a:gd name="connsiteX16" fmla="*/ 628736 w 905408"/>
                    <a:gd name="connsiteY16" fmla="*/ 756171 h 905408"/>
                    <a:gd name="connsiteX17" fmla="*/ 708739 w 905408"/>
                    <a:gd name="connsiteY17" fmla="*/ 800147 h 905408"/>
                    <a:gd name="connsiteX18" fmla="*/ 679056 w 905408"/>
                    <a:gd name="connsiteY18" fmla="*/ 844757 h 905408"/>
                    <a:gd name="connsiteX19" fmla="*/ 627179 w 905408"/>
                    <a:gd name="connsiteY19" fmla="*/ 848059 h 905408"/>
                    <a:gd name="connsiteX20" fmla="*/ 205137 w 905408"/>
                    <a:gd name="connsiteY20" fmla="*/ 701280 h 905408"/>
                    <a:gd name="connsiteX21" fmla="*/ 183366 w 905408"/>
                    <a:gd name="connsiteY21" fmla="*/ 789940 h 905408"/>
                    <a:gd name="connsiteX22" fmla="*/ 132594 w 905408"/>
                    <a:gd name="connsiteY22" fmla="*/ 772814 h 905408"/>
                    <a:gd name="connsiteX23" fmla="*/ 115980 w 905408"/>
                    <a:gd name="connsiteY23" fmla="*/ 723559 h 905408"/>
                    <a:gd name="connsiteX24" fmla="*/ 701280 w 905408"/>
                    <a:gd name="connsiteY24" fmla="*/ 700271 h 905408"/>
                    <a:gd name="connsiteX25" fmla="*/ 789940 w 905408"/>
                    <a:gd name="connsiteY25" fmla="*/ 722042 h 905408"/>
                    <a:gd name="connsiteX26" fmla="*/ 772814 w 905408"/>
                    <a:gd name="connsiteY26" fmla="*/ 772814 h 905408"/>
                    <a:gd name="connsiteX27" fmla="*/ 723559 w 905408"/>
                    <a:gd name="connsiteY27" fmla="*/ 789428 h 905408"/>
                    <a:gd name="connsiteX28" fmla="*/ 57350 w 905408"/>
                    <a:gd name="connsiteY28" fmla="*/ 627179 h 905408"/>
                    <a:gd name="connsiteX29" fmla="*/ 149237 w 905408"/>
                    <a:gd name="connsiteY29" fmla="*/ 628736 h 905408"/>
                    <a:gd name="connsiteX30" fmla="*/ 105261 w 905408"/>
                    <a:gd name="connsiteY30" fmla="*/ 708739 h 905408"/>
                    <a:gd name="connsiteX31" fmla="*/ 60651 w 905408"/>
                    <a:gd name="connsiteY31" fmla="*/ 679056 h 905408"/>
                    <a:gd name="connsiteX32" fmla="*/ 848161 w 905408"/>
                    <a:gd name="connsiteY32" fmla="*/ 625581 h 905408"/>
                    <a:gd name="connsiteX33" fmla="*/ 844757 w 905408"/>
                    <a:gd name="connsiteY33" fmla="*/ 679056 h 905408"/>
                    <a:gd name="connsiteX34" fmla="*/ 801480 w 905408"/>
                    <a:gd name="connsiteY34" fmla="*/ 707852 h 905408"/>
                    <a:gd name="connsiteX35" fmla="*/ 756887 w 905408"/>
                    <a:gd name="connsiteY35" fmla="*/ 627499 h 905408"/>
                    <a:gd name="connsiteX36" fmla="*/ 25666 w 905408"/>
                    <a:gd name="connsiteY36" fmla="*/ 518909 h 905408"/>
                    <a:gd name="connsiteX37" fmla="*/ 114016 w 905408"/>
                    <a:gd name="connsiteY37" fmla="*/ 544193 h 905408"/>
                    <a:gd name="connsiteX38" fmla="*/ 50832 w 905408"/>
                    <a:gd name="connsiteY38" fmla="*/ 610091 h 905408"/>
                    <a:gd name="connsiteX39" fmla="*/ 15426 w 905408"/>
                    <a:gd name="connsiteY39" fmla="*/ 569872 h 905408"/>
                    <a:gd name="connsiteX40" fmla="*/ 879427 w 905408"/>
                    <a:gd name="connsiteY40" fmla="*/ 517340 h 905408"/>
                    <a:gd name="connsiteX41" fmla="*/ 889982 w 905408"/>
                    <a:gd name="connsiteY41" fmla="*/ 569872 h 905408"/>
                    <a:gd name="connsiteX42" fmla="*/ 855633 w 905408"/>
                    <a:gd name="connsiteY42" fmla="*/ 608890 h 905408"/>
                    <a:gd name="connsiteX43" fmla="*/ 791759 w 905408"/>
                    <a:gd name="connsiteY43" fmla="*/ 542817 h 905408"/>
                    <a:gd name="connsiteX44" fmla="*/ 23081 w 905408"/>
                    <a:gd name="connsiteY44" fmla="*/ 406127 h 905408"/>
                    <a:gd name="connsiteX45" fmla="*/ 101879 w 905408"/>
                    <a:gd name="connsiteY45" fmla="*/ 453420 h 905408"/>
                    <a:gd name="connsiteX46" fmla="*/ 23792 w 905408"/>
                    <a:gd name="connsiteY46" fmla="*/ 500716 h 905408"/>
                    <a:gd name="connsiteX47" fmla="*/ 0 w 905408"/>
                    <a:gd name="connsiteY47" fmla="*/ 452704 h 905408"/>
                    <a:gd name="connsiteX48" fmla="*/ 881616 w 905408"/>
                    <a:gd name="connsiteY48" fmla="*/ 404693 h 905408"/>
                    <a:gd name="connsiteX49" fmla="*/ 905408 w 905408"/>
                    <a:gd name="connsiteY49" fmla="*/ 452704 h 905408"/>
                    <a:gd name="connsiteX50" fmla="*/ 882328 w 905408"/>
                    <a:gd name="connsiteY50" fmla="*/ 499281 h 905408"/>
                    <a:gd name="connsiteX51" fmla="*/ 803529 w 905408"/>
                    <a:gd name="connsiteY51" fmla="*/ 451988 h 905408"/>
                    <a:gd name="connsiteX52" fmla="*/ 49775 w 905408"/>
                    <a:gd name="connsiteY52" fmla="*/ 296519 h 905408"/>
                    <a:gd name="connsiteX53" fmla="*/ 113649 w 905408"/>
                    <a:gd name="connsiteY53" fmla="*/ 362591 h 905408"/>
                    <a:gd name="connsiteX54" fmla="*/ 25981 w 905408"/>
                    <a:gd name="connsiteY54" fmla="*/ 388068 h 905408"/>
                    <a:gd name="connsiteX55" fmla="*/ 15426 w 905408"/>
                    <a:gd name="connsiteY55" fmla="*/ 335536 h 905408"/>
                    <a:gd name="connsiteX56" fmla="*/ 854576 w 905408"/>
                    <a:gd name="connsiteY56" fmla="*/ 295318 h 905408"/>
                    <a:gd name="connsiteX57" fmla="*/ 889982 w 905408"/>
                    <a:gd name="connsiteY57" fmla="*/ 335536 h 905408"/>
                    <a:gd name="connsiteX58" fmla="*/ 879742 w 905408"/>
                    <a:gd name="connsiteY58" fmla="*/ 386500 h 905408"/>
                    <a:gd name="connsiteX59" fmla="*/ 791393 w 905408"/>
                    <a:gd name="connsiteY59" fmla="*/ 361215 h 905408"/>
                    <a:gd name="connsiteX60" fmla="*/ 103928 w 905408"/>
                    <a:gd name="connsiteY60" fmla="*/ 197556 h 905408"/>
                    <a:gd name="connsiteX61" fmla="*/ 148522 w 905408"/>
                    <a:gd name="connsiteY61" fmla="*/ 277910 h 905408"/>
                    <a:gd name="connsiteX62" fmla="*/ 57248 w 905408"/>
                    <a:gd name="connsiteY62" fmla="*/ 279828 h 905408"/>
                    <a:gd name="connsiteX63" fmla="*/ 60651 w 905408"/>
                    <a:gd name="connsiteY63" fmla="*/ 226352 h 905408"/>
                    <a:gd name="connsiteX64" fmla="*/ 800147 w 905408"/>
                    <a:gd name="connsiteY64" fmla="*/ 196669 h 905408"/>
                    <a:gd name="connsiteX65" fmla="*/ 844757 w 905408"/>
                    <a:gd name="connsiteY65" fmla="*/ 226352 h 905408"/>
                    <a:gd name="connsiteX66" fmla="*/ 848059 w 905408"/>
                    <a:gd name="connsiteY66" fmla="*/ 278229 h 905408"/>
                    <a:gd name="connsiteX67" fmla="*/ 756171 w 905408"/>
                    <a:gd name="connsiteY67" fmla="*/ 276673 h 905408"/>
                    <a:gd name="connsiteX68" fmla="*/ 181850 w 905408"/>
                    <a:gd name="connsiteY68" fmla="*/ 115980 h 905408"/>
                    <a:gd name="connsiteX69" fmla="*/ 204129 w 905408"/>
                    <a:gd name="connsiteY69" fmla="*/ 205137 h 905408"/>
                    <a:gd name="connsiteX70" fmla="*/ 115469 w 905408"/>
                    <a:gd name="connsiteY70" fmla="*/ 183366 h 905408"/>
                    <a:gd name="connsiteX71" fmla="*/ 132594 w 905408"/>
                    <a:gd name="connsiteY71" fmla="*/ 132594 h 905408"/>
                    <a:gd name="connsiteX72" fmla="*/ 722042 w 905408"/>
                    <a:gd name="connsiteY72" fmla="*/ 115469 h 905408"/>
                    <a:gd name="connsiteX73" fmla="*/ 772814 w 905408"/>
                    <a:gd name="connsiteY73" fmla="*/ 132594 h 905408"/>
                    <a:gd name="connsiteX74" fmla="*/ 789428 w 905408"/>
                    <a:gd name="connsiteY74" fmla="*/ 181850 h 905408"/>
                    <a:gd name="connsiteX75" fmla="*/ 700271 w 905408"/>
                    <a:gd name="connsiteY75" fmla="*/ 204129 h 905408"/>
                    <a:gd name="connsiteX76" fmla="*/ 278229 w 905408"/>
                    <a:gd name="connsiteY76" fmla="*/ 57350 h 905408"/>
                    <a:gd name="connsiteX77" fmla="*/ 276673 w 905408"/>
                    <a:gd name="connsiteY77" fmla="*/ 149237 h 905408"/>
                    <a:gd name="connsiteX78" fmla="*/ 196669 w 905408"/>
                    <a:gd name="connsiteY78" fmla="*/ 105261 h 905408"/>
                    <a:gd name="connsiteX79" fmla="*/ 226352 w 905408"/>
                    <a:gd name="connsiteY79" fmla="*/ 60651 h 905408"/>
                    <a:gd name="connsiteX80" fmla="*/ 625581 w 905408"/>
                    <a:gd name="connsiteY80" fmla="*/ 57248 h 905408"/>
                    <a:gd name="connsiteX81" fmla="*/ 679056 w 905408"/>
                    <a:gd name="connsiteY81" fmla="*/ 60651 h 905408"/>
                    <a:gd name="connsiteX82" fmla="*/ 707852 w 905408"/>
                    <a:gd name="connsiteY82" fmla="*/ 103928 h 905408"/>
                    <a:gd name="connsiteX83" fmla="*/ 627499 w 905408"/>
                    <a:gd name="connsiteY83" fmla="*/ 148522 h 905408"/>
                    <a:gd name="connsiteX84" fmla="*/ 569872 w 905408"/>
                    <a:gd name="connsiteY84" fmla="*/ 15426 h 905408"/>
                    <a:gd name="connsiteX85" fmla="*/ 608890 w 905408"/>
                    <a:gd name="connsiteY85" fmla="*/ 49775 h 905408"/>
                    <a:gd name="connsiteX86" fmla="*/ 542817 w 905408"/>
                    <a:gd name="connsiteY86" fmla="*/ 113649 h 905408"/>
                    <a:gd name="connsiteX87" fmla="*/ 517340 w 905408"/>
                    <a:gd name="connsiteY87" fmla="*/ 25981 h 905408"/>
                    <a:gd name="connsiteX88" fmla="*/ 335536 w 905408"/>
                    <a:gd name="connsiteY88" fmla="*/ 15426 h 905408"/>
                    <a:gd name="connsiteX89" fmla="*/ 386500 w 905408"/>
                    <a:gd name="connsiteY89" fmla="*/ 25666 h 905408"/>
                    <a:gd name="connsiteX90" fmla="*/ 361215 w 905408"/>
                    <a:gd name="connsiteY90" fmla="*/ 114016 h 905408"/>
                    <a:gd name="connsiteX91" fmla="*/ 295318 w 905408"/>
                    <a:gd name="connsiteY91" fmla="*/ 50832 h 905408"/>
                    <a:gd name="connsiteX92" fmla="*/ 452704 w 905408"/>
                    <a:gd name="connsiteY92" fmla="*/ 0 h 905408"/>
                    <a:gd name="connsiteX93" fmla="*/ 499281 w 905408"/>
                    <a:gd name="connsiteY93" fmla="*/ 23081 h 905408"/>
                    <a:gd name="connsiteX94" fmla="*/ 451988 w 905408"/>
                    <a:gd name="connsiteY94" fmla="*/ 101879 h 905408"/>
                    <a:gd name="connsiteX95" fmla="*/ 404693 w 905408"/>
                    <a:gd name="connsiteY95" fmla="*/ 23792 h 90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905408" h="905408">
                      <a:moveTo>
                        <a:pt x="453420" y="803529"/>
                      </a:moveTo>
                      <a:lnTo>
                        <a:pt x="500716" y="881616"/>
                      </a:lnTo>
                      <a:lnTo>
                        <a:pt x="452704" y="905408"/>
                      </a:lnTo>
                      <a:lnTo>
                        <a:pt x="406127" y="882328"/>
                      </a:lnTo>
                      <a:close/>
                      <a:moveTo>
                        <a:pt x="362591" y="791759"/>
                      </a:moveTo>
                      <a:lnTo>
                        <a:pt x="388068" y="879427"/>
                      </a:lnTo>
                      <a:lnTo>
                        <a:pt x="335536" y="889982"/>
                      </a:lnTo>
                      <a:lnTo>
                        <a:pt x="296519" y="855633"/>
                      </a:lnTo>
                      <a:close/>
                      <a:moveTo>
                        <a:pt x="544193" y="791393"/>
                      </a:moveTo>
                      <a:lnTo>
                        <a:pt x="610091" y="854576"/>
                      </a:lnTo>
                      <a:lnTo>
                        <a:pt x="569872" y="889982"/>
                      </a:lnTo>
                      <a:lnTo>
                        <a:pt x="518909" y="879742"/>
                      </a:lnTo>
                      <a:close/>
                      <a:moveTo>
                        <a:pt x="277910" y="756887"/>
                      </a:moveTo>
                      <a:lnTo>
                        <a:pt x="279828" y="848161"/>
                      </a:lnTo>
                      <a:lnTo>
                        <a:pt x="226352" y="844757"/>
                      </a:lnTo>
                      <a:lnTo>
                        <a:pt x="197556" y="801480"/>
                      </a:lnTo>
                      <a:close/>
                      <a:moveTo>
                        <a:pt x="628736" y="756171"/>
                      </a:moveTo>
                      <a:lnTo>
                        <a:pt x="708739" y="800147"/>
                      </a:lnTo>
                      <a:lnTo>
                        <a:pt x="679056" y="844757"/>
                      </a:lnTo>
                      <a:lnTo>
                        <a:pt x="627179" y="848059"/>
                      </a:lnTo>
                      <a:close/>
                      <a:moveTo>
                        <a:pt x="205137" y="701280"/>
                      </a:moveTo>
                      <a:lnTo>
                        <a:pt x="183366" y="789940"/>
                      </a:lnTo>
                      <a:lnTo>
                        <a:pt x="132594" y="772814"/>
                      </a:lnTo>
                      <a:lnTo>
                        <a:pt x="115980" y="723559"/>
                      </a:lnTo>
                      <a:close/>
                      <a:moveTo>
                        <a:pt x="701280" y="700271"/>
                      </a:moveTo>
                      <a:lnTo>
                        <a:pt x="789940" y="722042"/>
                      </a:lnTo>
                      <a:lnTo>
                        <a:pt x="772814" y="772814"/>
                      </a:lnTo>
                      <a:lnTo>
                        <a:pt x="723559" y="789428"/>
                      </a:lnTo>
                      <a:close/>
                      <a:moveTo>
                        <a:pt x="57350" y="627179"/>
                      </a:moveTo>
                      <a:lnTo>
                        <a:pt x="149237" y="628736"/>
                      </a:lnTo>
                      <a:lnTo>
                        <a:pt x="105261" y="708739"/>
                      </a:lnTo>
                      <a:lnTo>
                        <a:pt x="60651" y="679056"/>
                      </a:lnTo>
                      <a:close/>
                      <a:moveTo>
                        <a:pt x="848161" y="625581"/>
                      </a:moveTo>
                      <a:lnTo>
                        <a:pt x="844757" y="679056"/>
                      </a:lnTo>
                      <a:lnTo>
                        <a:pt x="801480" y="707852"/>
                      </a:lnTo>
                      <a:lnTo>
                        <a:pt x="756887" y="627499"/>
                      </a:lnTo>
                      <a:close/>
                      <a:moveTo>
                        <a:pt x="25666" y="518909"/>
                      </a:moveTo>
                      <a:lnTo>
                        <a:pt x="114016" y="544193"/>
                      </a:lnTo>
                      <a:lnTo>
                        <a:pt x="50832" y="610091"/>
                      </a:lnTo>
                      <a:lnTo>
                        <a:pt x="15426" y="569872"/>
                      </a:lnTo>
                      <a:close/>
                      <a:moveTo>
                        <a:pt x="879427" y="517340"/>
                      </a:moveTo>
                      <a:lnTo>
                        <a:pt x="889982" y="569872"/>
                      </a:lnTo>
                      <a:lnTo>
                        <a:pt x="855633" y="608890"/>
                      </a:lnTo>
                      <a:lnTo>
                        <a:pt x="791759" y="542817"/>
                      </a:lnTo>
                      <a:close/>
                      <a:moveTo>
                        <a:pt x="23081" y="406127"/>
                      </a:moveTo>
                      <a:lnTo>
                        <a:pt x="101879" y="453420"/>
                      </a:lnTo>
                      <a:lnTo>
                        <a:pt x="23792" y="500716"/>
                      </a:lnTo>
                      <a:lnTo>
                        <a:pt x="0" y="452704"/>
                      </a:lnTo>
                      <a:close/>
                      <a:moveTo>
                        <a:pt x="881616" y="404693"/>
                      </a:moveTo>
                      <a:lnTo>
                        <a:pt x="905408" y="452704"/>
                      </a:lnTo>
                      <a:lnTo>
                        <a:pt x="882328" y="499281"/>
                      </a:lnTo>
                      <a:lnTo>
                        <a:pt x="803529" y="451988"/>
                      </a:lnTo>
                      <a:close/>
                      <a:moveTo>
                        <a:pt x="49775" y="296519"/>
                      </a:moveTo>
                      <a:lnTo>
                        <a:pt x="113649" y="362591"/>
                      </a:lnTo>
                      <a:lnTo>
                        <a:pt x="25981" y="388068"/>
                      </a:lnTo>
                      <a:lnTo>
                        <a:pt x="15426" y="335536"/>
                      </a:lnTo>
                      <a:close/>
                      <a:moveTo>
                        <a:pt x="854576" y="295318"/>
                      </a:moveTo>
                      <a:lnTo>
                        <a:pt x="889982" y="335536"/>
                      </a:lnTo>
                      <a:lnTo>
                        <a:pt x="879742" y="386500"/>
                      </a:lnTo>
                      <a:lnTo>
                        <a:pt x="791393" y="361215"/>
                      </a:lnTo>
                      <a:close/>
                      <a:moveTo>
                        <a:pt x="103928" y="197556"/>
                      </a:moveTo>
                      <a:lnTo>
                        <a:pt x="148522" y="277910"/>
                      </a:lnTo>
                      <a:lnTo>
                        <a:pt x="57248" y="279828"/>
                      </a:lnTo>
                      <a:lnTo>
                        <a:pt x="60651" y="226352"/>
                      </a:lnTo>
                      <a:close/>
                      <a:moveTo>
                        <a:pt x="800147" y="196669"/>
                      </a:moveTo>
                      <a:lnTo>
                        <a:pt x="844757" y="226352"/>
                      </a:lnTo>
                      <a:lnTo>
                        <a:pt x="848059" y="278229"/>
                      </a:lnTo>
                      <a:lnTo>
                        <a:pt x="756171" y="276673"/>
                      </a:lnTo>
                      <a:close/>
                      <a:moveTo>
                        <a:pt x="181850" y="115980"/>
                      </a:moveTo>
                      <a:lnTo>
                        <a:pt x="204129" y="205137"/>
                      </a:lnTo>
                      <a:lnTo>
                        <a:pt x="115469" y="183366"/>
                      </a:lnTo>
                      <a:lnTo>
                        <a:pt x="132594" y="132594"/>
                      </a:lnTo>
                      <a:close/>
                      <a:moveTo>
                        <a:pt x="722042" y="115469"/>
                      </a:moveTo>
                      <a:lnTo>
                        <a:pt x="772814" y="132594"/>
                      </a:lnTo>
                      <a:lnTo>
                        <a:pt x="789428" y="181850"/>
                      </a:lnTo>
                      <a:lnTo>
                        <a:pt x="700271" y="204129"/>
                      </a:lnTo>
                      <a:close/>
                      <a:moveTo>
                        <a:pt x="278229" y="57350"/>
                      </a:moveTo>
                      <a:lnTo>
                        <a:pt x="276673" y="149237"/>
                      </a:lnTo>
                      <a:lnTo>
                        <a:pt x="196669" y="105261"/>
                      </a:lnTo>
                      <a:lnTo>
                        <a:pt x="226352" y="60651"/>
                      </a:lnTo>
                      <a:close/>
                      <a:moveTo>
                        <a:pt x="625581" y="57248"/>
                      </a:moveTo>
                      <a:lnTo>
                        <a:pt x="679056" y="60651"/>
                      </a:lnTo>
                      <a:lnTo>
                        <a:pt x="707852" y="103928"/>
                      </a:lnTo>
                      <a:lnTo>
                        <a:pt x="627499" y="148522"/>
                      </a:lnTo>
                      <a:close/>
                      <a:moveTo>
                        <a:pt x="569872" y="15426"/>
                      </a:moveTo>
                      <a:lnTo>
                        <a:pt x="608890" y="49775"/>
                      </a:lnTo>
                      <a:lnTo>
                        <a:pt x="542817" y="113649"/>
                      </a:lnTo>
                      <a:lnTo>
                        <a:pt x="517340" y="25981"/>
                      </a:lnTo>
                      <a:close/>
                      <a:moveTo>
                        <a:pt x="335536" y="15426"/>
                      </a:moveTo>
                      <a:lnTo>
                        <a:pt x="386500" y="25666"/>
                      </a:lnTo>
                      <a:lnTo>
                        <a:pt x="361215" y="114016"/>
                      </a:lnTo>
                      <a:lnTo>
                        <a:pt x="295318" y="50832"/>
                      </a:lnTo>
                      <a:close/>
                      <a:moveTo>
                        <a:pt x="452704" y="0"/>
                      </a:moveTo>
                      <a:lnTo>
                        <a:pt x="499281" y="23081"/>
                      </a:lnTo>
                      <a:lnTo>
                        <a:pt x="451988" y="101879"/>
                      </a:lnTo>
                      <a:lnTo>
                        <a:pt x="404693" y="2379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AB69A793-E3B6-4469-B04A-0107ADA0E56D}"/>
                    </a:ext>
                  </a:extLst>
                </p:cNvPr>
                <p:cNvSpPr/>
                <p:nvPr/>
              </p:nvSpPr>
              <p:spPr>
                <a:xfrm>
                  <a:off x="2572775" y="3072940"/>
                  <a:ext cx="327588" cy="3275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40000">
                      <a:srgbClr val="FFFF00"/>
                    </a:gs>
                    <a:gs pos="8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414F5D07-A033-49D5-AA3D-649ABA28E66E}"/>
                    </a:ext>
                  </a:extLst>
                </p:cNvPr>
                <p:cNvSpPr/>
                <p:nvPr/>
              </p:nvSpPr>
              <p:spPr>
                <a:xfrm rot="2169460">
                  <a:off x="2506087" y="2996616"/>
                  <a:ext cx="464018" cy="464018"/>
                </a:xfrm>
                <a:custGeom>
                  <a:avLst/>
                  <a:gdLst>
                    <a:gd name="connsiteX0" fmla="*/ 453420 w 905408"/>
                    <a:gd name="connsiteY0" fmla="*/ 803529 h 905408"/>
                    <a:gd name="connsiteX1" fmla="*/ 500716 w 905408"/>
                    <a:gd name="connsiteY1" fmla="*/ 881616 h 905408"/>
                    <a:gd name="connsiteX2" fmla="*/ 452704 w 905408"/>
                    <a:gd name="connsiteY2" fmla="*/ 905408 h 905408"/>
                    <a:gd name="connsiteX3" fmla="*/ 406127 w 905408"/>
                    <a:gd name="connsiteY3" fmla="*/ 882328 h 905408"/>
                    <a:gd name="connsiteX4" fmla="*/ 362591 w 905408"/>
                    <a:gd name="connsiteY4" fmla="*/ 791759 h 905408"/>
                    <a:gd name="connsiteX5" fmla="*/ 388068 w 905408"/>
                    <a:gd name="connsiteY5" fmla="*/ 879427 h 905408"/>
                    <a:gd name="connsiteX6" fmla="*/ 335536 w 905408"/>
                    <a:gd name="connsiteY6" fmla="*/ 889982 h 905408"/>
                    <a:gd name="connsiteX7" fmla="*/ 296519 w 905408"/>
                    <a:gd name="connsiteY7" fmla="*/ 855633 h 905408"/>
                    <a:gd name="connsiteX8" fmla="*/ 544193 w 905408"/>
                    <a:gd name="connsiteY8" fmla="*/ 791393 h 905408"/>
                    <a:gd name="connsiteX9" fmla="*/ 610091 w 905408"/>
                    <a:gd name="connsiteY9" fmla="*/ 854576 h 905408"/>
                    <a:gd name="connsiteX10" fmla="*/ 569872 w 905408"/>
                    <a:gd name="connsiteY10" fmla="*/ 889982 h 905408"/>
                    <a:gd name="connsiteX11" fmla="*/ 518909 w 905408"/>
                    <a:gd name="connsiteY11" fmla="*/ 879742 h 905408"/>
                    <a:gd name="connsiteX12" fmla="*/ 277910 w 905408"/>
                    <a:gd name="connsiteY12" fmla="*/ 756887 h 905408"/>
                    <a:gd name="connsiteX13" fmla="*/ 279828 w 905408"/>
                    <a:gd name="connsiteY13" fmla="*/ 848161 h 905408"/>
                    <a:gd name="connsiteX14" fmla="*/ 226352 w 905408"/>
                    <a:gd name="connsiteY14" fmla="*/ 844757 h 905408"/>
                    <a:gd name="connsiteX15" fmla="*/ 197556 w 905408"/>
                    <a:gd name="connsiteY15" fmla="*/ 801480 h 905408"/>
                    <a:gd name="connsiteX16" fmla="*/ 628736 w 905408"/>
                    <a:gd name="connsiteY16" fmla="*/ 756171 h 905408"/>
                    <a:gd name="connsiteX17" fmla="*/ 708739 w 905408"/>
                    <a:gd name="connsiteY17" fmla="*/ 800147 h 905408"/>
                    <a:gd name="connsiteX18" fmla="*/ 679056 w 905408"/>
                    <a:gd name="connsiteY18" fmla="*/ 844757 h 905408"/>
                    <a:gd name="connsiteX19" fmla="*/ 627179 w 905408"/>
                    <a:gd name="connsiteY19" fmla="*/ 848059 h 905408"/>
                    <a:gd name="connsiteX20" fmla="*/ 205137 w 905408"/>
                    <a:gd name="connsiteY20" fmla="*/ 701280 h 905408"/>
                    <a:gd name="connsiteX21" fmla="*/ 183366 w 905408"/>
                    <a:gd name="connsiteY21" fmla="*/ 789940 h 905408"/>
                    <a:gd name="connsiteX22" fmla="*/ 132594 w 905408"/>
                    <a:gd name="connsiteY22" fmla="*/ 772814 h 905408"/>
                    <a:gd name="connsiteX23" fmla="*/ 115980 w 905408"/>
                    <a:gd name="connsiteY23" fmla="*/ 723559 h 905408"/>
                    <a:gd name="connsiteX24" fmla="*/ 701280 w 905408"/>
                    <a:gd name="connsiteY24" fmla="*/ 700271 h 905408"/>
                    <a:gd name="connsiteX25" fmla="*/ 789940 w 905408"/>
                    <a:gd name="connsiteY25" fmla="*/ 722042 h 905408"/>
                    <a:gd name="connsiteX26" fmla="*/ 772814 w 905408"/>
                    <a:gd name="connsiteY26" fmla="*/ 772814 h 905408"/>
                    <a:gd name="connsiteX27" fmla="*/ 723559 w 905408"/>
                    <a:gd name="connsiteY27" fmla="*/ 789428 h 905408"/>
                    <a:gd name="connsiteX28" fmla="*/ 57350 w 905408"/>
                    <a:gd name="connsiteY28" fmla="*/ 627179 h 905408"/>
                    <a:gd name="connsiteX29" fmla="*/ 149237 w 905408"/>
                    <a:gd name="connsiteY29" fmla="*/ 628736 h 905408"/>
                    <a:gd name="connsiteX30" fmla="*/ 105261 w 905408"/>
                    <a:gd name="connsiteY30" fmla="*/ 708739 h 905408"/>
                    <a:gd name="connsiteX31" fmla="*/ 60651 w 905408"/>
                    <a:gd name="connsiteY31" fmla="*/ 679056 h 905408"/>
                    <a:gd name="connsiteX32" fmla="*/ 848161 w 905408"/>
                    <a:gd name="connsiteY32" fmla="*/ 625581 h 905408"/>
                    <a:gd name="connsiteX33" fmla="*/ 844757 w 905408"/>
                    <a:gd name="connsiteY33" fmla="*/ 679056 h 905408"/>
                    <a:gd name="connsiteX34" fmla="*/ 801480 w 905408"/>
                    <a:gd name="connsiteY34" fmla="*/ 707852 h 905408"/>
                    <a:gd name="connsiteX35" fmla="*/ 756887 w 905408"/>
                    <a:gd name="connsiteY35" fmla="*/ 627499 h 905408"/>
                    <a:gd name="connsiteX36" fmla="*/ 25666 w 905408"/>
                    <a:gd name="connsiteY36" fmla="*/ 518909 h 905408"/>
                    <a:gd name="connsiteX37" fmla="*/ 114016 w 905408"/>
                    <a:gd name="connsiteY37" fmla="*/ 544193 h 905408"/>
                    <a:gd name="connsiteX38" fmla="*/ 50832 w 905408"/>
                    <a:gd name="connsiteY38" fmla="*/ 610091 h 905408"/>
                    <a:gd name="connsiteX39" fmla="*/ 15426 w 905408"/>
                    <a:gd name="connsiteY39" fmla="*/ 569872 h 905408"/>
                    <a:gd name="connsiteX40" fmla="*/ 879427 w 905408"/>
                    <a:gd name="connsiteY40" fmla="*/ 517340 h 905408"/>
                    <a:gd name="connsiteX41" fmla="*/ 889982 w 905408"/>
                    <a:gd name="connsiteY41" fmla="*/ 569872 h 905408"/>
                    <a:gd name="connsiteX42" fmla="*/ 855633 w 905408"/>
                    <a:gd name="connsiteY42" fmla="*/ 608890 h 905408"/>
                    <a:gd name="connsiteX43" fmla="*/ 791759 w 905408"/>
                    <a:gd name="connsiteY43" fmla="*/ 542817 h 905408"/>
                    <a:gd name="connsiteX44" fmla="*/ 23081 w 905408"/>
                    <a:gd name="connsiteY44" fmla="*/ 406127 h 905408"/>
                    <a:gd name="connsiteX45" fmla="*/ 101879 w 905408"/>
                    <a:gd name="connsiteY45" fmla="*/ 453420 h 905408"/>
                    <a:gd name="connsiteX46" fmla="*/ 23792 w 905408"/>
                    <a:gd name="connsiteY46" fmla="*/ 500716 h 905408"/>
                    <a:gd name="connsiteX47" fmla="*/ 0 w 905408"/>
                    <a:gd name="connsiteY47" fmla="*/ 452704 h 905408"/>
                    <a:gd name="connsiteX48" fmla="*/ 881616 w 905408"/>
                    <a:gd name="connsiteY48" fmla="*/ 404693 h 905408"/>
                    <a:gd name="connsiteX49" fmla="*/ 905408 w 905408"/>
                    <a:gd name="connsiteY49" fmla="*/ 452704 h 905408"/>
                    <a:gd name="connsiteX50" fmla="*/ 882328 w 905408"/>
                    <a:gd name="connsiteY50" fmla="*/ 499281 h 905408"/>
                    <a:gd name="connsiteX51" fmla="*/ 803529 w 905408"/>
                    <a:gd name="connsiteY51" fmla="*/ 451988 h 905408"/>
                    <a:gd name="connsiteX52" fmla="*/ 49775 w 905408"/>
                    <a:gd name="connsiteY52" fmla="*/ 296519 h 905408"/>
                    <a:gd name="connsiteX53" fmla="*/ 113649 w 905408"/>
                    <a:gd name="connsiteY53" fmla="*/ 362591 h 905408"/>
                    <a:gd name="connsiteX54" fmla="*/ 25981 w 905408"/>
                    <a:gd name="connsiteY54" fmla="*/ 388068 h 905408"/>
                    <a:gd name="connsiteX55" fmla="*/ 15426 w 905408"/>
                    <a:gd name="connsiteY55" fmla="*/ 335536 h 905408"/>
                    <a:gd name="connsiteX56" fmla="*/ 854576 w 905408"/>
                    <a:gd name="connsiteY56" fmla="*/ 295318 h 905408"/>
                    <a:gd name="connsiteX57" fmla="*/ 889982 w 905408"/>
                    <a:gd name="connsiteY57" fmla="*/ 335536 h 905408"/>
                    <a:gd name="connsiteX58" fmla="*/ 879742 w 905408"/>
                    <a:gd name="connsiteY58" fmla="*/ 386500 h 905408"/>
                    <a:gd name="connsiteX59" fmla="*/ 791393 w 905408"/>
                    <a:gd name="connsiteY59" fmla="*/ 361215 h 905408"/>
                    <a:gd name="connsiteX60" fmla="*/ 103928 w 905408"/>
                    <a:gd name="connsiteY60" fmla="*/ 197556 h 905408"/>
                    <a:gd name="connsiteX61" fmla="*/ 148522 w 905408"/>
                    <a:gd name="connsiteY61" fmla="*/ 277910 h 905408"/>
                    <a:gd name="connsiteX62" fmla="*/ 57248 w 905408"/>
                    <a:gd name="connsiteY62" fmla="*/ 279828 h 905408"/>
                    <a:gd name="connsiteX63" fmla="*/ 60651 w 905408"/>
                    <a:gd name="connsiteY63" fmla="*/ 226352 h 905408"/>
                    <a:gd name="connsiteX64" fmla="*/ 800147 w 905408"/>
                    <a:gd name="connsiteY64" fmla="*/ 196669 h 905408"/>
                    <a:gd name="connsiteX65" fmla="*/ 844757 w 905408"/>
                    <a:gd name="connsiteY65" fmla="*/ 226352 h 905408"/>
                    <a:gd name="connsiteX66" fmla="*/ 848059 w 905408"/>
                    <a:gd name="connsiteY66" fmla="*/ 278229 h 905408"/>
                    <a:gd name="connsiteX67" fmla="*/ 756171 w 905408"/>
                    <a:gd name="connsiteY67" fmla="*/ 276673 h 905408"/>
                    <a:gd name="connsiteX68" fmla="*/ 181850 w 905408"/>
                    <a:gd name="connsiteY68" fmla="*/ 115980 h 905408"/>
                    <a:gd name="connsiteX69" fmla="*/ 204129 w 905408"/>
                    <a:gd name="connsiteY69" fmla="*/ 205137 h 905408"/>
                    <a:gd name="connsiteX70" fmla="*/ 115469 w 905408"/>
                    <a:gd name="connsiteY70" fmla="*/ 183366 h 905408"/>
                    <a:gd name="connsiteX71" fmla="*/ 132594 w 905408"/>
                    <a:gd name="connsiteY71" fmla="*/ 132594 h 905408"/>
                    <a:gd name="connsiteX72" fmla="*/ 722042 w 905408"/>
                    <a:gd name="connsiteY72" fmla="*/ 115469 h 905408"/>
                    <a:gd name="connsiteX73" fmla="*/ 772814 w 905408"/>
                    <a:gd name="connsiteY73" fmla="*/ 132594 h 905408"/>
                    <a:gd name="connsiteX74" fmla="*/ 789428 w 905408"/>
                    <a:gd name="connsiteY74" fmla="*/ 181850 h 905408"/>
                    <a:gd name="connsiteX75" fmla="*/ 700271 w 905408"/>
                    <a:gd name="connsiteY75" fmla="*/ 204129 h 905408"/>
                    <a:gd name="connsiteX76" fmla="*/ 278229 w 905408"/>
                    <a:gd name="connsiteY76" fmla="*/ 57350 h 905408"/>
                    <a:gd name="connsiteX77" fmla="*/ 276673 w 905408"/>
                    <a:gd name="connsiteY77" fmla="*/ 149237 h 905408"/>
                    <a:gd name="connsiteX78" fmla="*/ 196669 w 905408"/>
                    <a:gd name="connsiteY78" fmla="*/ 105261 h 905408"/>
                    <a:gd name="connsiteX79" fmla="*/ 226352 w 905408"/>
                    <a:gd name="connsiteY79" fmla="*/ 60651 h 905408"/>
                    <a:gd name="connsiteX80" fmla="*/ 625581 w 905408"/>
                    <a:gd name="connsiteY80" fmla="*/ 57248 h 905408"/>
                    <a:gd name="connsiteX81" fmla="*/ 679056 w 905408"/>
                    <a:gd name="connsiteY81" fmla="*/ 60651 h 905408"/>
                    <a:gd name="connsiteX82" fmla="*/ 707852 w 905408"/>
                    <a:gd name="connsiteY82" fmla="*/ 103928 h 905408"/>
                    <a:gd name="connsiteX83" fmla="*/ 627499 w 905408"/>
                    <a:gd name="connsiteY83" fmla="*/ 148522 h 905408"/>
                    <a:gd name="connsiteX84" fmla="*/ 569872 w 905408"/>
                    <a:gd name="connsiteY84" fmla="*/ 15426 h 905408"/>
                    <a:gd name="connsiteX85" fmla="*/ 608890 w 905408"/>
                    <a:gd name="connsiteY85" fmla="*/ 49775 h 905408"/>
                    <a:gd name="connsiteX86" fmla="*/ 542817 w 905408"/>
                    <a:gd name="connsiteY86" fmla="*/ 113649 h 905408"/>
                    <a:gd name="connsiteX87" fmla="*/ 517340 w 905408"/>
                    <a:gd name="connsiteY87" fmla="*/ 25981 h 905408"/>
                    <a:gd name="connsiteX88" fmla="*/ 335536 w 905408"/>
                    <a:gd name="connsiteY88" fmla="*/ 15426 h 905408"/>
                    <a:gd name="connsiteX89" fmla="*/ 386500 w 905408"/>
                    <a:gd name="connsiteY89" fmla="*/ 25666 h 905408"/>
                    <a:gd name="connsiteX90" fmla="*/ 361215 w 905408"/>
                    <a:gd name="connsiteY90" fmla="*/ 114016 h 905408"/>
                    <a:gd name="connsiteX91" fmla="*/ 295318 w 905408"/>
                    <a:gd name="connsiteY91" fmla="*/ 50832 h 905408"/>
                    <a:gd name="connsiteX92" fmla="*/ 452704 w 905408"/>
                    <a:gd name="connsiteY92" fmla="*/ 0 h 905408"/>
                    <a:gd name="connsiteX93" fmla="*/ 499281 w 905408"/>
                    <a:gd name="connsiteY93" fmla="*/ 23081 h 905408"/>
                    <a:gd name="connsiteX94" fmla="*/ 451988 w 905408"/>
                    <a:gd name="connsiteY94" fmla="*/ 101879 h 905408"/>
                    <a:gd name="connsiteX95" fmla="*/ 404693 w 905408"/>
                    <a:gd name="connsiteY95" fmla="*/ 23792 h 90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905408" h="905408">
                      <a:moveTo>
                        <a:pt x="453420" y="803529"/>
                      </a:moveTo>
                      <a:lnTo>
                        <a:pt x="500716" y="881616"/>
                      </a:lnTo>
                      <a:lnTo>
                        <a:pt x="452704" y="905408"/>
                      </a:lnTo>
                      <a:lnTo>
                        <a:pt x="406127" y="882328"/>
                      </a:lnTo>
                      <a:close/>
                      <a:moveTo>
                        <a:pt x="362591" y="791759"/>
                      </a:moveTo>
                      <a:lnTo>
                        <a:pt x="388068" y="879427"/>
                      </a:lnTo>
                      <a:lnTo>
                        <a:pt x="335536" y="889982"/>
                      </a:lnTo>
                      <a:lnTo>
                        <a:pt x="296519" y="855633"/>
                      </a:lnTo>
                      <a:close/>
                      <a:moveTo>
                        <a:pt x="544193" y="791393"/>
                      </a:moveTo>
                      <a:lnTo>
                        <a:pt x="610091" y="854576"/>
                      </a:lnTo>
                      <a:lnTo>
                        <a:pt x="569872" y="889982"/>
                      </a:lnTo>
                      <a:lnTo>
                        <a:pt x="518909" y="879742"/>
                      </a:lnTo>
                      <a:close/>
                      <a:moveTo>
                        <a:pt x="277910" y="756887"/>
                      </a:moveTo>
                      <a:lnTo>
                        <a:pt x="279828" y="848161"/>
                      </a:lnTo>
                      <a:lnTo>
                        <a:pt x="226352" y="844757"/>
                      </a:lnTo>
                      <a:lnTo>
                        <a:pt x="197556" y="801480"/>
                      </a:lnTo>
                      <a:close/>
                      <a:moveTo>
                        <a:pt x="628736" y="756171"/>
                      </a:moveTo>
                      <a:lnTo>
                        <a:pt x="708739" y="800147"/>
                      </a:lnTo>
                      <a:lnTo>
                        <a:pt x="679056" y="844757"/>
                      </a:lnTo>
                      <a:lnTo>
                        <a:pt x="627179" y="848059"/>
                      </a:lnTo>
                      <a:close/>
                      <a:moveTo>
                        <a:pt x="205137" y="701280"/>
                      </a:moveTo>
                      <a:lnTo>
                        <a:pt x="183366" y="789940"/>
                      </a:lnTo>
                      <a:lnTo>
                        <a:pt x="132594" y="772814"/>
                      </a:lnTo>
                      <a:lnTo>
                        <a:pt x="115980" y="723559"/>
                      </a:lnTo>
                      <a:close/>
                      <a:moveTo>
                        <a:pt x="701280" y="700271"/>
                      </a:moveTo>
                      <a:lnTo>
                        <a:pt x="789940" y="722042"/>
                      </a:lnTo>
                      <a:lnTo>
                        <a:pt x="772814" y="772814"/>
                      </a:lnTo>
                      <a:lnTo>
                        <a:pt x="723559" y="789428"/>
                      </a:lnTo>
                      <a:close/>
                      <a:moveTo>
                        <a:pt x="57350" y="627179"/>
                      </a:moveTo>
                      <a:lnTo>
                        <a:pt x="149237" y="628736"/>
                      </a:lnTo>
                      <a:lnTo>
                        <a:pt x="105261" y="708739"/>
                      </a:lnTo>
                      <a:lnTo>
                        <a:pt x="60651" y="679056"/>
                      </a:lnTo>
                      <a:close/>
                      <a:moveTo>
                        <a:pt x="848161" y="625581"/>
                      </a:moveTo>
                      <a:lnTo>
                        <a:pt x="844757" y="679056"/>
                      </a:lnTo>
                      <a:lnTo>
                        <a:pt x="801480" y="707852"/>
                      </a:lnTo>
                      <a:lnTo>
                        <a:pt x="756887" y="627499"/>
                      </a:lnTo>
                      <a:close/>
                      <a:moveTo>
                        <a:pt x="25666" y="518909"/>
                      </a:moveTo>
                      <a:lnTo>
                        <a:pt x="114016" y="544193"/>
                      </a:lnTo>
                      <a:lnTo>
                        <a:pt x="50832" y="610091"/>
                      </a:lnTo>
                      <a:lnTo>
                        <a:pt x="15426" y="569872"/>
                      </a:lnTo>
                      <a:close/>
                      <a:moveTo>
                        <a:pt x="879427" y="517340"/>
                      </a:moveTo>
                      <a:lnTo>
                        <a:pt x="889982" y="569872"/>
                      </a:lnTo>
                      <a:lnTo>
                        <a:pt x="855633" y="608890"/>
                      </a:lnTo>
                      <a:lnTo>
                        <a:pt x="791759" y="542817"/>
                      </a:lnTo>
                      <a:close/>
                      <a:moveTo>
                        <a:pt x="23081" y="406127"/>
                      </a:moveTo>
                      <a:lnTo>
                        <a:pt x="101879" y="453420"/>
                      </a:lnTo>
                      <a:lnTo>
                        <a:pt x="23792" y="500716"/>
                      </a:lnTo>
                      <a:lnTo>
                        <a:pt x="0" y="452704"/>
                      </a:lnTo>
                      <a:close/>
                      <a:moveTo>
                        <a:pt x="881616" y="404693"/>
                      </a:moveTo>
                      <a:lnTo>
                        <a:pt x="905408" y="452704"/>
                      </a:lnTo>
                      <a:lnTo>
                        <a:pt x="882328" y="499281"/>
                      </a:lnTo>
                      <a:lnTo>
                        <a:pt x="803529" y="451988"/>
                      </a:lnTo>
                      <a:close/>
                      <a:moveTo>
                        <a:pt x="49775" y="296519"/>
                      </a:moveTo>
                      <a:lnTo>
                        <a:pt x="113649" y="362591"/>
                      </a:lnTo>
                      <a:lnTo>
                        <a:pt x="25981" y="388068"/>
                      </a:lnTo>
                      <a:lnTo>
                        <a:pt x="15426" y="335536"/>
                      </a:lnTo>
                      <a:close/>
                      <a:moveTo>
                        <a:pt x="854576" y="295318"/>
                      </a:moveTo>
                      <a:lnTo>
                        <a:pt x="889982" y="335536"/>
                      </a:lnTo>
                      <a:lnTo>
                        <a:pt x="879742" y="386500"/>
                      </a:lnTo>
                      <a:lnTo>
                        <a:pt x="791393" y="361215"/>
                      </a:lnTo>
                      <a:close/>
                      <a:moveTo>
                        <a:pt x="103928" y="197556"/>
                      </a:moveTo>
                      <a:lnTo>
                        <a:pt x="148522" y="277910"/>
                      </a:lnTo>
                      <a:lnTo>
                        <a:pt x="57248" y="279828"/>
                      </a:lnTo>
                      <a:lnTo>
                        <a:pt x="60651" y="226352"/>
                      </a:lnTo>
                      <a:close/>
                      <a:moveTo>
                        <a:pt x="800147" y="196669"/>
                      </a:moveTo>
                      <a:lnTo>
                        <a:pt x="844757" y="226352"/>
                      </a:lnTo>
                      <a:lnTo>
                        <a:pt x="848059" y="278229"/>
                      </a:lnTo>
                      <a:lnTo>
                        <a:pt x="756171" y="276673"/>
                      </a:lnTo>
                      <a:close/>
                      <a:moveTo>
                        <a:pt x="181850" y="115980"/>
                      </a:moveTo>
                      <a:lnTo>
                        <a:pt x="204129" y="205137"/>
                      </a:lnTo>
                      <a:lnTo>
                        <a:pt x="115469" y="183366"/>
                      </a:lnTo>
                      <a:lnTo>
                        <a:pt x="132594" y="132594"/>
                      </a:lnTo>
                      <a:close/>
                      <a:moveTo>
                        <a:pt x="722042" y="115469"/>
                      </a:moveTo>
                      <a:lnTo>
                        <a:pt x="772814" y="132594"/>
                      </a:lnTo>
                      <a:lnTo>
                        <a:pt x="789428" y="181850"/>
                      </a:lnTo>
                      <a:lnTo>
                        <a:pt x="700271" y="204129"/>
                      </a:lnTo>
                      <a:close/>
                      <a:moveTo>
                        <a:pt x="278229" y="57350"/>
                      </a:moveTo>
                      <a:lnTo>
                        <a:pt x="276673" y="149237"/>
                      </a:lnTo>
                      <a:lnTo>
                        <a:pt x="196669" y="105261"/>
                      </a:lnTo>
                      <a:lnTo>
                        <a:pt x="226352" y="60651"/>
                      </a:lnTo>
                      <a:close/>
                      <a:moveTo>
                        <a:pt x="625581" y="57248"/>
                      </a:moveTo>
                      <a:lnTo>
                        <a:pt x="679056" y="60651"/>
                      </a:lnTo>
                      <a:lnTo>
                        <a:pt x="707852" y="103928"/>
                      </a:lnTo>
                      <a:lnTo>
                        <a:pt x="627499" y="148522"/>
                      </a:lnTo>
                      <a:close/>
                      <a:moveTo>
                        <a:pt x="569872" y="15426"/>
                      </a:moveTo>
                      <a:lnTo>
                        <a:pt x="608890" y="49775"/>
                      </a:lnTo>
                      <a:lnTo>
                        <a:pt x="542817" y="113649"/>
                      </a:lnTo>
                      <a:lnTo>
                        <a:pt x="517340" y="25981"/>
                      </a:lnTo>
                      <a:close/>
                      <a:moveTo>
                        <a:pt x="335536" y="15426"/>
                      </a:moveTo>
                      <a:lnTo>
                        <a:pt x="386500" y="25666"/>
                      </a:lnTo>
                      <a:lnTo>
                        <a:pt x="361215" y="114016"/>
                      </a:lnTo>
                      <a:lnTo>
                        <a:pt x="295318" y="50832"/>
                      </a:lnTo>
                      <a:close/>
                      <a:moveTo>
                        <a:pt x="452704" y="0"/>
                      </a:moveTo>
                      <a:lnTo>
                        <a:pt x="499281" y="23081"/>
                      </a:lnTo>
                      <a:lnTo>
                        <a:pt x="451988" y="101879"/>
                      </a:lnTo>
                      <a:lnTo>
                        <a:pt x="404693" y="2379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BAE26853-3EF1-4D2C-96C4-B69093EAD5D1}"/>
              </a:ext>
            </a:extLst>
          </p:cNvPr>
          <p:cNvGrpSpPr/>
          <p:nvPr/>
        </p:nvGrpSpPr>
        <p:grpSpPr>
          <a:xfrm>
            <a:off x="3777828" y="4101662"/>
            <a:ext cx="2426325" cy="2024875"/>
            <a:chOff x="2106941" y="2099151"/>
            <a:chExt cx="2934959" cy="2449352"/>
          </a:xfrm>
        </p:grpSpPr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9237A898-7153-4882-B003-A0504F300381}"/>
                </a:ext>
              </a:extLst>
            </p:cNvPr>
            <p:cNvSpPr/>
            <p:nvPr/>
          </p:nvSpPr>
          <p:spPr>
            <a:xfrm>
              <a:off x="2520145" y="2622352"/>
              <a:ext cx="2380177" cy="1637846"/>
            </a:xfrm>
            <a:custGeom>
              <a:avLst/>
              <a:gdLst>
                <a:gd name="connsiteX0" fmla="*/ 571683 w 2380177"/>
                <a:gd name="connsiteY0" fmla="*/ 6 h 1637846"/>
                <a:gd name="connsiteX1" fmla="*/ 1222699 w 2380177"/>
                <a:gd name="connsiteY1" fmla="*/ 283432 h 1637846"/>
                <a:gd name="connsiteX2" fmla="*/ 1265789 w 2380177"/>
                <a:gd name="connsiteY2" fmla="*/ 327015 h 1637846"/>
                <a:gd name="connsiteX3" fmla="*/ 1326993 w 2380177"/>
                <a:gd name="connsiteY3" fmla="*/ 325056 h 1637846"/>
                <a:gd name="connsiteX4" fmla="*/ 1730037 w 2380177"/>
                <a:gd name="connsiteY4" fmla="*/ 376638 h 1637846"/>
                <a:gd name="connsiteX5" fmla="*/ 1762909 w 2380177"/>
                <a:gd name="connsiteY5" fmla="*/ 387949 h 1637846"/>
                <a:gd name="connsiteX6" fmla="*/ 1811614 w 2380177"/>
                <a:gd name="connsiteY6" fmla="*/ 377368 h 1637846"/>
                <a:gd name="connsiteX7" fmla="*/ 2121363 w 2380177"/>
                <a:gd name="connsiteY7" fmla="*/ 439224 h 1637846"/>
                <a:gd name="connsiteX8" fmla="*/ 2297433 w 2380177"/>
                <a:gd name="connsiteY8" fmla="*/ 1212272 h 1637846"/>
                <a:gd name="connsiteX9" fmla="*/ 2283198 w 2380177"/>
                <a:gd name="connsiteY9" fmla="*/ 1232609 h 1637846"/>
                <a:gd name="connsiteX10" fmla="*/ 2281072 w 2380177"/>
                <a:gd name="connsiteY10" fmla="*/ 1236950 h 1637846"/>
                <a:gd name="connsiteX11" fmla="*/ 2276071 w 2380177"/>
                <a:gd name="connsiteY11" fmla="*/ 1242791 h 1637846"/>
                <a:gd name="connsiteX12" fmla="*/ 2229629 w 2380177"/>
                <a:gd name="connsiteY12" fmla="*/ 1309139 h 1637846"/>
                <a:gd name="connsiteX13" fmla="*/ 2056056 w 2380177"/>
                <a:gd name="connsiteY13" fmla="*/ 1450611 h 1637846"/>
                <a:gd name="connsiteX14" fmla="*/ 2020398 w 2380177"/>
                <a:gd name="connsiteY14" fmla="*/ 1465870 h 1637846"/>
                <a:gd name="connsiteX15" fmla="*/ 1905923 w 2380177"/>
                <a:gd name="connsiteY15" fmla="*/ 1525744 h 1637846"/>
                <a:gd name="connsiteX16" fmla="*/ 1326993 w 2380177"/>
                <a:gd name="connsiteY16" fmla="*/ 1637846 h 1637846"/>
                <a:gd name="connsiteX17" fmla="*/ 923948 w 2380177"/>
                <a:gd name="connsiteY17" fmla="*/ 1586263 h 1637846"/>
                <a:gd name="connsiteX18" fmla="*/ 905631 w 2380177"/>
                <a:gd name="connsiteY18" fmla="*/ 1579961 h 1637846"/>
                <a:gd name="connsiteX19" fmla="*/ 845418 w 2380177"/>
                <a:gd name="connsiteY19" fmla="*/ 1570785 h 1637846"/>
                <a:gd name="connsiteX20" fmla="*/ 170746 w 2380177"/>
                <a:gd name="connsiteY20" fmla="*/ 1099058 h 1637846"/>
                <a:gd name="connsiteX21" fmla="*/ 294990 w 2380177"/>
                <a:gd name="connsiteY21" fmla="*/ 61597 h 1637846"/>
                <a:gd name="connsiteX22" fmla="*/ 571683 w 2380177"/>
                <a:gd name="connsiteY22" fmla="*/ 6 h 16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80177" h="1637846">
                  <a:moveTo>
                    <a:pt x="571683" y="6"/>
                  </a:moveTo>
                  <a:cubicBezTo>
                    <a:pt x="792077" y="947"/>
                    <a:pt x="1031483" y="104087"/>
                    <a:pt x="1222699" y="283432"/>
                  </a:cubicBezTo>
                  <a:lnTo>
                    <a:pt x="1265789" y="327015"/>
                  </a:lnTo>
                  <a:lnTo>
                    <a:pt x="1326993" y="325056"/>
                  </a:lnTo>
                  <a:cubicBezTo>
                    <a:pt x="1469959" y="325056"/>
                    <a:pt x="1606157" y="343423"/>
                    <a:pt x="1730037" y="376638"/>
                  </a:cubicBezTo>
                  <a:lnTo>
                    <a:pt x="1762909" y="387949"/>
                  </a:lnTo>
                  <a:lnTo>
                    <a:pt x="1811614" y="377368"/>
                  </a:lnTo>
                  <a:cubicBezTo>
                    <a:pt x="1917135" y="365050"/>
                    <a:pt x="2024939" y="384210"/>
                    <a:pt x="2121363" y="439224"/>
                  </a:cubicBezTo>
                  <a:cubicBezTo>
                    <a:pt x="2378492" y="585925"/>
                    <a:pt x="2457321" y="932031"/>
                    <a:pt x="2297433" y="1212272"/>
                  </a:cubicBezTo>
                  <a:lnTo>
                    <a:pt x="2283198" y="1232609"/>
                  </a:lnTo>
                  <a:lnTo>
                    <a:pt x="2281072" y="1236950"/>
                  </a:lnTo>
                  <a:lnTo>
                    <a:pt x="2276071" y="1242791"/>
                  </a:lnTo>
                  <a:lnTo>
                    <a:pt x="2229629" y="1309139"/>
                  </a:lnTo>
                  <a:cubicBezTo>
                    <a:pt x="2179534" y="1368126"/>
                    <a:pt x="2120327" y="1415715"/>
                    <a:pt x="2056056" y="1450611"/>
                  </a:cubicBezTo>
                  <a:lnTo>
                    <a:pt x="2020398" y="1465870"/>
                  </a:lnTo>
                  <a:lnTo>
                    <a:pt x="1905923" y="1525744"/>
                  </a:lnTo>
                  <a:cubicBezTo>
                    <a:pt x="1740664" y="1596520"/>
                    <a:pt x="1541442" y="1637846"/>
                    <a:pt x="1326993" y="1637846"/>
                  </a:cubicBezTo>
                  <a:cubicBezTo>
                    <a:pt x="1184027" y="1637846"/>
                    <a:pt x="1047828" y="1619479"/>
                    <a:pt x="923948" y="1586263"/>
                  </a:cubicBezTo>
                  <a:lnTo>
                    <a:pt x="905631" y="1579961"/>
                  </a:lnTo>
                  <a:lnTo>
                    <a:pt x="845418" y="1570785"/>
                  </a:lnTo>
                  <a:cubicBezTo>
                    <a:pt x="594835" y="1520697"/>
                    <a:pt x="339216" y="1351569"/>
                    <a:pt x="170746" y="1099058"/>
                  </a:cubicBezTo>
                  <a:cubicBezTo>
                    <a:pt x="-98805" y="695039"/>
                    <a:pt x="-43179" y="230552"/>
                    <a:pt x="294990" y="61597"/>
                  </a:cubicBezTo>
                  <a:cubicBezTo>
                    <a:pt x="379532" y="19358"/>
                    <a:pt x="473730" y="-412"/>
                    <a:pt x="571683" y="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397B76E2-6E77-4E4A-9296-59847199E692}"/>
                </a:ext>
              </a:extLst>
            </p:cNvPr>
            <p:cNvSpPr/>
            <p:nvPr/>
          </p:nvSpPr>
          <p:spPr>
            <a:xfrm>
              <a:off x="2516367" y="3047345"/>
              <a:ext cx="1156533" cy="1169390"/>
            </a:xfrm>
            <a:custGeom>
              <a:avLst/>
              <a:gdLst>
                <a:gd name="connsiteX0" fmla="*/ 385686 w 1156533"/>
                <a:gd name="connsiteY0" fmla="*/ 0 h 1169391"/>
                <a:gd name="connsiteX1" fmla="*/ 1156533 w 1156533"/>
                <a:gd name="connsiteY1" fmla="*/ 694728 h 1169391"/>
                <a:gd name="connsiteX2" fmla="*/ 1024885 w 1156533"/>
                <a:gd name="connsiteY2" fmla="*/ 1083157 h 1169391"/>
                <a:gd name="connsiteX3" fmla="*/ 945939 w 1156533"/>
                <a:gd name="connsiteY3" fmla="*/ 1169391 h 1169391"/>
                <a:gd name="connsiteX4" fmla="*/ 921511 w 1156533"/>
                <a:gd name="connsiteY4" fmla="*/ 1164584 h 1169391"/>
                <a:gd name="connsiteX5" fmla="*/ 903194 w 1156533"/>
                <a:gd name="connsiteY5" fmla="*/ 1158282 h 1169391"/>
                <a:gd name="connsiteX6" fmla="*/ 842981 w 1156533"/>
                <a:gd name="connsiteY6" fmla="*/ 1149106 h 1169391"/>
                <a:gd name="connsiteX7" fmla="*/ 168309 w 1156533"/>
                <a:gd name="connsiteY7" fmla="*/ 677379 h 1169391"/>
                <a:gd name="connsiteX8" fmla="*/ 0 w 1156533"/>
                <a:gd name="connsiteY8" fmla="*/ 216121 h 1169391"/>
                <a:gd name="connsiteX9" fmla="*/ 2101 w 1156533"/>
                <a:gd name="connsiteY9" fmla="*/ 95460 h 1169391"/>
                <a:gd name="connsiteX10" fmla="*/ 85638 w 1156533"/>
                <a:gd name="connsiteY10" fmla="*/ 54595 h 1169391"/>
                <a:gd name="connsiteX11" fmla="*/ 385686 w 1156533"/>
                <a:gd name="connsiteY11" fmla="*/ 0 h 1169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56533" h="1169391">
                  <a:moveTo>
                    <a:pt x="385686" y="0"/>
                  </a:moveTo>
                  <a:cubicBezTo>
                    <a:pt x="811413" y="0"/>
                    <a:pt x="1156533" y="311040"/>
                    <a:pt x="1156533" y="694728"/>
                  </a:cubicBezTo>
                  <a:cubicBezTo>
                    <a:pt x="1156533" y="838611"/>
                    <a:pt x="1108001" y="972278"/>
                    <a:pt x="1024885" y="1083157"/>
                  </a:cubicBezTo>
                  <a:lnTo>
                    <a:pt x="945939" y="1169391"/>
                  </a:lnTo>
                  <a:lnTo>
                    <a:pt x="921511" y="1164584"/>
                  </a:lnTo>
                  <a:lnTo>
                    <a:pt x="903194" y="1158282"/>
                  </a:lnTo>
                  <a:lnTo>
                    <a:pt x="842981" y="1149106"/>
                  </a:lnTo>
                  <a:cubicBezTo>
                    <a:pt x="592398" y="1099018"/>
                    <a:pt x="336779" y="929890"/>
                    <a:pt x="168309" y="677379"/>
                  </a:cubicBezTo>
                  <a:cubicBezTo>
                    <a:pt x="67228" y="525872"/>
                    <a:pt x="11874" y="365862"/>
                    <a:pt x="0" y="216121"/>
                  </a:cubicBezTo>
                  <a:lnTo>
                    <a:pt x="2101" y="95460"/>
                  </a:lnTo>
                  <a:lnTo>
                    <a:pt x="85638" y="54595"/>
                  </a:lnTo>
                  <a:cubicBezTo>
                    <a:pt x="177861" y="19440"/>
                    <a:pt x="279254" y="0"/>
                    <a:pt x="385686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A9BB60C8-3E30-4FAC-94A9-3977F3337088}"/>
                </a:ext>
              </a:extLst>
            </p:cNvPr>
            <p:cNvSpPr/>
            <p:nvPr/>
          </p:nvSpPr>
          <p:spPr>
            <a:xfrm>
              <a:off x="4006850" y="3669132"/>
              <a:ext cx="1035050" cy="879371"/>
            </a:xfrm>
            <a:custGeom>
              <a:avLst/>
              <a:gdLst>
                <a:gd name="connsiteX0" fmla="*/ 971791 w 1321722"/>
                <a:gd name="connsiteY0" fmla="*/ 0 h 1143543"/>
                <a:gd name="connsiteX1" fmla="*/ 1193251 w 1321722"/>
                <a:gd name="connsiteY1" fmla="*/ 0 h 1143543"/>
                <a:gd name="connsiteX2" fmla="*/ 1251361 w 1321722"/>
                <a:gd name="connsiteY2" fmla="*/ 90626 h 1143543"/>
                <a:gd name="connsiteX3" fmla="*/ 1321722 w 1321722"/>
                <a:gd name="connsiteY3" fmla="*/ 385637 h 1143543"/>
                <a:gd name="connsiteX4" fmla="*/ 426372 w 1321722"/>
                <a:gd name="connsiteY4" fmla="*/ 1143543 h 1143543"/>
                <a:gd name="connsiteX5" fmla="*/ 77862 w 1321722"/>
                <a:gd name="connsiteY5" fmla="*/ 1083983 h 1143543"/>
                <a:gd name="connsiteX6" fmla="*/ 0 w 1321722"/>
                <a:gd name="connsiteY6" fmla="*/ 1048209 h 1143543"/>
                <a:gd name="connsiteX7" fmla="*/ 65642 w 1321722"/>
                <a:gd name="connsiteY7" fmla="*/ 1065051 h 1143543"/>
                <a:gd name="connsiteX8" fmla="*/ 239047 w 1321722"/>
                <a:gd name="connsiteY8" fmla="*/ 1079500 h 1143543"/>
                <a:gd name="connsiteX9" fmla="*/ 1099472 w 1321722"/>
                <a:gd name="connsiteY9" fmla="*/ 368300 h 1143543"/>
                <a:gd name="connsiteX10" fmla="*/ 1031856 w 1321722"/>
                <a:gd name="connsiteY10" fmla="*/ 91469 h 1143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1722" h="1143543">
                  <a:moveTo>
                    <a:pt x="971791" y="0"/>
                  </a:moveTo>
                  <a:lnTo>
                    <a:pt x="1193251" y="0"/>
                  </a:lnTo>
                  <a:lnTo>
                    <a:pt x="1251361" y="90626"/>
                  </a:lnTo>
                  <a:cubicBezTo>
                    <a:pt x="1296668" y="181300"/>
                    <a:pt x="1321722" y="280992"/>
                    <a:pt x="1321722" y="385637"/>
                  </a:cubicBezTo>
                  <a:cubicBezTo>
                    <a:pt x="1321722" y="804217"/>
                    <a:pt x="920860" y="1143543"/>
                    <a:pt x="426372" y="1143543"/>
                  </a:cubicBezTo>
                  <a:cubicBezTo>
                    <a:pt x="302750" y="1143543"/>
                    <a:pt x="184980" y="1122335"/>
                    <a:pt x="77862" y="1083983"/>
                  </a:cubicBezTo>
                  <a:lnTo>
                    <a:pt x="0" y="1048209"/>
                  </a:lnTo>
                  <a:lnTo>
                    <a:pt x="65642" y="1065051"/>
                  </a:lnTo>
                  <a:cubicBezTo>
                    <a:pt x="121653" y="1074525"/>
                    <a:pt x="179647" y="1079500"/>
                    <a:pt x="239047" y="1079500"/>
                  </a:cubicBezTo>
                  <a:cubicBezTo>
                    <a:pt x="714247" y="1079500"/>
                    <a:pt x="1099472" y="761085"/>
                    <a:pt x="1099472" y="368300"/>
                  </a:cubicBezTo>
                  <a:cubicBezTo>
                    <a:pt x="1099472" y="270104"/>
                    <a:pt x="1075396" y="176556"/>
                    <a:pt x="1031856" y="91469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楕円 179">
              <a:extLst>
                <a:ext uri="{FF2B5EF4-FFF2-40B4-BE49-F238E27FC236}">
                  <a16:creationId xmlns:a16="http://schemas.microsoft.com/office/drawing/2014/main" id="{2FE8C772-1E21-4831-B512-3DAA0E889F96}"/>
                </a:ext>
              </a:extLst>
            </p:cNvPr>
            <p:cNvSpPr/>
            <p:nvPr/>
          </p:nvSpPr>
          <p:spPr>
            <a:xfrm>
              <a:off x="3265501" y="2119313"/>
              <a:ext cx="326392" cy="32639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楕円 180">
              <a:extLst>
                <a:ext uri="{FF2B5EF4-FFF2-40B4-BE49-F238E27FC236}">
                  <a16:creationId xmlns:a16="http://schemas.microsoft.com/office/drawing/2014/main" id="{695B4621-5CE9-4BC0-98C8-B86752F06E58}"/>
                </a:ext>
              </a:extLst>
            </p:cNvPr>
            <p:cNvSpPr/>
            <p:nvPr/>
          </p:nvSpPr>
          <p:spPr>
            <a:xfrm>
              <a:off x="3310645" y="2164457"/>
              <a:ext cx="236104" cy="23610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楕円 181">
              <a:extLst>
                <a:ext uri="{FF2B5EF4-FFF2-40B4-BE49-F238E27FC236}">
                  <a16:creationId xmlns:a16="http://schemas.microsoft.com/office/drawing/2014/main" id="{AD39EB2E-56D9-4CD9-9C82-96417492A261}"/>
                </a:ext>
              </a:extLst>
            </p:cNvPr>
            <p:cNvSpPr/>
            <p:nvPr/>
          </p:nvSpPr>
          <p:spPr>
            <a:xfrm>
              <a:off x="2133340" y="2119313"/>
              <a:ext cx="326392" cy="32639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楕円 182">
              <a:extLst>
                <a:ext uri="{FF2B5EF4-FFF2-40B4-BE49-F238E27FC236}">
                  <a16:creationId xmlns:a16="http://schemas.microsoft.com/office/drawing/2014/main" id="{032518E8-6D6E-4507-9F3D-1E1D87EBCA42}"/>
                </a:ext>
              </a:extLst>
            </p:cNvPr>
            <p:cNvSpPr/>
            <p:nvPr/>
          </p:nvSpPr>
          <p:spPr>
            <a:xfrm>
              <a:off x="2178484" y="2164457"/>
              <a:ext cx="236104" cy="23610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25FE8E90-436A-4F2F-9048-31D05B4FE834}"/>
                </a:ext>
              </a:extLst>
            </p:cNvPr>
            <p:cNvSpPr/>
            <p:nvPr/>
          </p:nvSpPr>
          <p:spPr>
            <a:xfrm>
              <a:off x="2106941" y="2099151"/>
              <a:ext cx="1541694" cy="1389456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AE37B4DD-E739-4BA1-B565-9F8767973C78}"/>
                </a:ext>
              </a:extLst>
            </p:cNvPr>
            <p:cNvSpPr/>
            <p:nvPr/>
          </p:nvSpPr>
          <p:spPr>
            <a:xfrm>
              <a:off x="2622209" y="3688182"/>
              <a:ext cx="414997" cy="650852"/>
            </a:xfrm>
            <a:custGeom>
              <a:avLst/>
              <a:gdLst>
                <a:gd name="connsiteX0" fmla="*/ 81408 w 599105"/>
                <a:gd name="connsiteY0" fmla="*/ 0 h 1092506"/>
                <a:gd name="connsiteX1" fmla="*/ 544386 w 599105"/>
                <a:gd name="connsiteY1" fmla="*/ 0 h 1092506"/>
                <a:gd name="connsiteX2" fmla="*/ 539872 w 599105"/>
                <a:gd name="connsiteY2" fmla="*/ 155856 h 1092506"/>
                <a:gd name="connsiteX3" fmla="*/ 428218 w 599105"/>
                <a:gd name="connsiteY3" fmla="*/ 692828 h 1092506"/>
                <a:gd name="connsiteX4" fmla="*/ 401921 w 599105"/>
                <a:gd name="connsiteY4" fmla="*/ 735524 h 1092506"/>
                <a:gd name="connsiteX5" fmla="*/ 471373 w 599105"/>
                <a:gd name="connsiteY5" fmla="*/ 766652 h 1092506"/>
                <a:gd name="connsiteX6" fmla="*/ 596191 w 599105"/>
                <a:gd name="connsiteY6" fmla="*/ 908069 h 1092506"/>
                <a:gd name="connsiteX7" fmla="*/ 473945 w 599105"/>
                <a:gd name="connsiteY7" fmla="*/ 901394 h 1092506"/>
                <a:gd name="connsiteX8" fmla="*/ 469634 w 599105"/>
                <a:gd name="connsiteY8" fmla="*/ 899280 h 1092506"/>
                <a:gd name="connsiteX9" fmla="*/ 479560 w 599105"/>
                <a:gd name="connsiteY9" fmla="*/ 920299 h 1092506"/>
                <a:gd name="connsiteX10" fmla="*/ 475630 w 599105"/>
                <a:gd name="connsiteY10" fmla="*/ 1054301 h 1092506"/>
                <a:gd name="connsiteX11" fmla="*/ 401484 w 599105"/>
                <a:gd name="connsiteY11" fmla="*/ 1033935 h 1092506"/>
                <a:gd name="connsiteX12" fmla="*/ 364281 w 599105"/>
                <a:gd name="connsiteY12" fmla="*/ 997272 h 1092506"/>
                <a:gd name="connsiteX13" fmla="*/ 353105 w 599105"/>
                <a:gd name="connsiteY13" fmla="*/ 1037796 h 1092506"/>
                <a:gd name="connsiteX14" fmla="*/ 299075 w 599105"/>
                <a:gd name="connsiteY14" fmla="*/ 1092506 h 1092506"/>
                <a:gd name="connsiteX15" fmla="*/ 245046 w 599105"/>
                <a:gd name="connsiteY15" fmla="*/ 1037796 h 1092506"/>
                <a:gd name="connsiteX16" fmla="*/ 232574 w 599105"/>
                <a:gd name="connsiteY16" fmla="*/ 992573 h 1092506"/>
                <a:gd name="connsiteX17" fmla="*/ 190602 w 599105"/>
                <a:gd name="connsiteY17" fmla="*/ 1033936 h 1092506"/>
                <a:gd name="connsiteX18" fmla="*/ 116456 w 599105"/>
                <a:gd name="connsiteY18" fmla="*/ 1054301 h 1092506"/>
                <a:gd name="connsiteX19" fmla="*/ 112526 w 599105"/>
                <a:gd name="connsiteY19" fmla="*/ 920300 h 1092506"/>
                <a:gd name="connsiteX20" fmla="*/ 120817 w 599105"/>
                <a:gd name="connsiteY20" fmla="*/ 902741 h 1092506"/>
                <a:gd name="connsiteX21" fmla="*/ 69503 w 599105"/>
                <a:gd name="connsiteY21" fmla="*/ 918664 h 1092506"/>
                <a:gd name="connsiteX22" fmla="*/ 2914 w 599105"/>
                <a:gd name="connsiteY22" fmla="*/ 908069 h 1092506"/>
                <a:gd name="connsiteX23" fmla="*/ 127732 w 599105"/>
                <a:gd name="connsiteY23" fmla="*/ 766652 h 1092506"/>
                <a:gd name="connsiteX24" fmla="*/ 218100 w 599105"/>
                <a:gd name="connsiteY24" fmla="*/ 726150 h 1092506"/>
                <a:gd name="connsiteX25" fmla="*/ 197576 w 599105"/>
                <a:gd name="connsiteY25" fmla="*/ 692828 h 1092506"/>
                <a:gd name="connsiteX26" fmla="*/ 85922 w 599105"/>
                <a:gd name="connsiteY26" fmla="*/ 155856 h 1092506"/>
                <a:gd name="connsiteX0" fmla="*/ 81408 w 599105"/>
                <a:gd name="connsiteY0" fmla="*/ 91684 h 1184190"/>
                <a:gd name="connsiteX1" fmla="*/ 311023 w 599105"/>
                <a:gd name="connsiteY1" fmla="*/ 0 h 1184190"/>
                <a:gd name="connsiteX2" fmla="*/ 544386 w 599105"/>
                <a:gd name="connsiteY2" fmla="*/ 91684 h 1184190"/>
                <a:gd name="connsiteX3" fmla="*/ 539872 w 599105"/>
                <a:gd name="connsiteY3" fmla="*/ 247540 h 1184190"/>
                <a:gd name="connsiteX4" fmla="*/ 428218 w 599105"/>
                <a:gd name="connsiteY4" fmla="*/ 784512 h 1184190"/>
                <a:gd name="connsiteX5" fmla="*/ 401921 w 599105"/>
                <a:gd name="connsiteY5" fmla="*/ 827208 h 1184190"/>
                <a:gd name="connsiteX6" fmla="*/ 471373 w 599105"/>
                <a:gd name="connsiteY6" fmla="*/ 858336 h 1184190"/>
                <a:gd name="connsiteX7" fmla="*/ 596191 w 599105"/>
                <a:gd name="connsiteY7" fmla="*/ 999753 h 1184190"/>
                <a:gd name="connsiteX8" fmla="*/ 473945 w 599105"/>
                <a:gd name="connsiteY8" fmla="*/ 993078 h 1184190"/>
                <a:gd name="connsiteX9" fmla="*/ 469634 w 599105"/>
                <a:gd name="connsiteY9" fmla="*/ 990964 h 1184190"/>
                <a:gd name="connsiteX10" fmla="*/ 479560 w 599105"/>
                <a:gd name="connsiteY10" fmla="*/ 1011983 h 1184190"/>
                <a:gd name="connsiteX11" fmla="*/ 475630 w 599105"/>
                <a:gd name="connsiteY11" fmla="*/ 1145985 h 1184190"/>
                <a:gd name="connsiteX12" fmla="*/ 401484 w 599105"/>
                <a:gd name="connsiteY12" fmla="*/ 1125619 h 1184190"/>
                <a:gd name="connsiteX13" fmla="*/ 364281 w 599105"/>
                <a:gd name="connsiteY13" fmla="*/ 1088956 h 1184190"/>
                <a:gd name="connsiteX14" fmla="*/ 353105 w 599105"/>
                <a:gd name="connsiteY14" fmla="*/ 1129480 h 1184190"/>
                <a:gd name="connsiteX15" fmla="*/ 299075 w 599105"/>
                <a:gd name="connsiteY15" fmla="*/ 1184190 h 1184190"/>
                <a:gd name="connsiteX16" fmla="*/ 245046 w 599105"/>
                <a:gd name="connsiteY16" fmla="*/ 1129480 h 1184190"/>
                <a:gd name="connsiteX17" fmla="*/ 232574 w 599105"/>
                <a:gd name="connsiteY17" fmla="*/ 1084257 h 1184190"/>
                <a:gd name="connsiteX18" fmla="*/ 190602 w 599105"/>
                <a:gd name="connsiteY18" fmla="*/ 1125620 h 1184190"/>
                <a:gd name="connsiteX19" fmla="*/ 116456 w 599105"/>
                <a:gd name="connsiteY19" fmla="*/ 1145985 h 1184190"/>
                <a:gd name="connsiteX20" fmla="*/ 112526 w 599105"/>
                <a:gd name="connsiteY20" fmla="*/ 1011984 h 1184190"/>
                <a:gd name="connsiteX21" fmla="*/ 120817 w 599105"/>
                <a:gd name="connsiteY21" fmla="*/ 994425 h 1184190"/>
                <a:gd name="connsiteX22" fmla="*/ 69503 w 599105"/>
                <a:gd name="connsiteY22" fmla="*/ 1010348 h 1184190"/>
                <a:gd name="connsiteX23" fmla="*/ 2914 w 599105"/>
                <a:gd name="connsiteY23" fmla="*/ 999753 h 1184190"/>
                <a:gd name="connsiteX24" fmla="*/ 127732 w 599105"/>
                <a:gd name="connsiteY24" fmla="*/ 858336 h 1184190"/>
                <a:gd name="connsiteX25" fmla="*/ 218100 w 599105"/>
                <a:gd name="connsiteY25" fmla="*/ 817834 h 1184190"/>
                <a:gd name="connsiteX26" fmla="*/ 197576 w 599105"/>
                <a:gd name="connsiteY26" fmla="*/ 784512 h 1184190"/>
                <a:gd name="connsiteX27" fmla="*/ 85922 w 599105"/>
                <a:gd name="connsiteY27" fmla="*/ 247540 h 1184190"/>
                <a:gd name="connsiteX28" fmla="*/ 81408 w 599105"/>
                <a:gd name="connsiteY28" fmla="*/ 91684 h 1184190"/>
                <a:gd name="connsiteX0" fmla="*/ 311023 w 599105"/>
                <a:gd name="connsiteY0" fmla="*/ 0 h 1184190"/>
                <a:gd name="connsiteX1" fmla="*/ 544386 w 599105"/>
                <a:gd name="connsiteY1" fmla="*/ 91684 h 1184190"/>
                <a:gd name="connsiteX2" fmla="*/ 539872 w 599105"/>
                <a:gd name="connsiteY2" fmla="*/ 247540 h 1184190"/>
                <a:gd name="connsiteX3" fmla="*/ 428218 w 599105"/>
                <a:gd name="connsiteY3" fmla="*/ 784512 h 1184190"/>
                <a:gd name="connsiteX4" fmla="*/ 401921 w 599105"/>
                <a:gd name="connsiteY4" fmla="*/ 827208 h 1184190"/>
                <a:gd name="connsiteX5" fmla="*/ 471373 w 599105"/>
                <a:gd name="connsiteY5" fmla="*/ 858336 h 1184190"/>
                <a:gd name="connsiteX6" fmla="*/ 596191 w 599105"/>
                <a:gd name="connsiteY6" fmla="*/ 999753 h 1184190"/>
                <a:gd name="connsiteX7" fmla="*/ 473945 w 599105"/>
                <a:gd name="connsiteY7" fmla="*/ 993078 h 1184190"/>
                <a:gd name="connsiteX8" fmla="*/ 469634 w 599105"/>
                <a:gd name="connsiteY8" fmla="*/ 990964 h 1184190"/>
                <a:gd name="connsiteX9" fmla="*/ 479560 w 599105"/>
                <a:gd name="connsiteY9" fmla="*/ 1011983 h 1184190"/>
                <a:gd name="connsiteX10" fmla="*/ 475630 w 599105"/>
                <a:gd name="connsiteY10" fmla="*/ 1145985 h 1184190"/>
                <a:gd name="connsiteX11" fmla="*/ 401484 w 599105"/>
                <a:gd name="connsiteY11" fmla="*/ 1125619 h 1184190"/>
                <a:gd name="connsiteX12" fmla="*/ 364281 w 599105"/>
                <a:gd name="connsiteY12" fmla="*/ 1088956 h 1184190"/>
                <a:gd name="connsiteX13" fmla="*/ 353105 w 599105"/>
                <a:gd name="connsiteY13" fmla="*/ 1129480 h 1184190"/>
                <a:gd name="connsiteX14" fmla="*/ 299075 w 599105"/>
                <a:gd name="connsiteY14" fmla="*/ 1184190 h 1184190"/>
                <a:gd name="connsiteX15" fmla="*/ 245046 w 599105"/>
                <a:gd name="connsiteY15" fmla="*/ 1129480 h 1184190"/>
                <a:gd name="connsiteX16" fmla="*/ 232574 w 599105"/>
                <a:gd name="connsiteY16" fmla="*/ 1084257 h 1184190"/>
                <a:gd name="connsiteX17" fmla="*/ 190602 w 599105"/>
                <a:gd name="connsiteY17" fmla="*/ 1125620 h 1184190"/>
                <a:gd name="connsiteX18" fmla="*/ 116456 w 599105"/>
                <a:gd name="connsiteY18" fmla="*/ 1145985 h 1184190"/>
                <a:gd name="connsiteX19" fmla="*/ 112526 w 599105"/>
                <a:gd name="connsiteY19" fmla="*/ 1011984 h 1184190"/>
                <a:gd name="connsiteX20" fmla="*/ 120817 w 599105"/>
                <a:gd name="connsiteY20" fmla="*/ 994425 h 1184190"/>
                <a:gd name="connsiteX21" fmla="*/ 69503 w 599105"/>
                <a:gd name="connsiteY21" fmla="*/ 1010348 h 1184190"/>
                <a:gd name="connsiteX22" fmla="*/ 2914 w 599105"/>
                <a:gd name="connsiteY22" fmla="*/ 999753 h 1184190"/>
                <a:gd name="connsiteX23" fmla="*/ 127732 w 599105"/>
                <a:gd name="connsiteY23" fmla="*/ 858336 h 1184190"/>
                <a:gd name="connsiteX24" fmla="*/ 218100 w 599105"/>
                <a:gd name="connsiteY24" fmla="*/ 817834 h 1184190"/>
                <a:gd name="connsiteX25" fmla="*/ 197576 w 599105"/>
                <a:gd name="connsiteY25" fmla="*/ 784512 h 1184190"/>
                <a:gd name="connsiteX26" fmla="*/ 85922 w 599105"/>
                <a:gd name="connsiteY26" fmla="*/ 247540 h 1184190"/>
                <a:gd name="connsiteX27" fmla="*/ 81408 w 599105"/>
                <a:gd name="connsiteY27" fmla="*/ 91684 h 1184190"/>
                <a:gd name="connsiteX28" fmla="*/ 402463 w 599105"/>
                <a:gd name="connsiteY28" fmla="*/ 91440 h 1184190"/>
                <a:gd name="connsiteX0" fmla="*/ 311023 w 599105"/>
                <a:gd name="connsiteY0" fmla="*/ 0 h 1184190"/>
                <a:gd name="connsiteX1" fmla="*/ 544386 w 599105"/>
                <a:gd name="connsiteY1" fmla="*/ 91684 h 1184190"/>
                <a:gd name="connsiteX2" fmla="*/ 539872 w 599105"/>
                <a:gd name="connsiteY2" fmla="*/ 247540 h 1184190"/>
                <a:gd name="connsiteX3" fmla="*/ 428218 w 599105"/>
                <a:gd name="connsiteY3" fmla="*/ 784512 h 1184190"/>
                <a:gd name="connsiteX4" fmla="*/ 401921 w 599105"/>
                <a:gd name="connsiteY4" fmla="*/ 827208 h 1184190"/>
                <a:gd name="connsiteX5" fmla="*/ 471373 w 599105"/>
                <a:gd name="connsiteY5" fmla="*/ 858336 h 1184190"/>
                <a:gd name="connsiteX6" fmla="*/ 596191 w 599105"/>
                <a:gd name="connsiteY6" fmla="*/ 999753 h 1184190"/>
                <a:gd name="connsiteX7" fmla="*/ 473945 w 599105"/>
                <a:gd name="connsiteY7" fmla="*/ 993078 h 1184190"/>
                <a:gd name="connsiteX8" fmla="*/ 469634 w 599105"/>
                <a:gd name="connsiteY8" fmla="*/ 990964 h 1184190"/>
                <a:gd name="connsiteX9" fmla="*/ 479560 w 599105"/>
                <a:gd name="connsiteY9" fmla="*/ 1011983 h 1184190"/>
                <a:gd name="connsiteX10" fmla="*/ 475630 w 599105"/>
                <a:gd name="connsiteY10" fmla="*/ 1145985 h 1184190"/>
                <a:gd name="connsiteX11" fmla="*/ 401484 w 599105"/>
                <a:gd name="connsiteY11" fmla="*/ 1125619 h 1184190"/>
                <a:gd name="connsiteX12" fmla="*/ 364281 w 599105"/>
                <a:gd name="connsiteY12" fmla="*/ 1088956 h 1184190"/>
                <a:gd name="connsiteX13" fmla="*/ 353105 w 599105"/>
                <a:gd name="connsiteY13" fmla="*/ 1129480 h 1184190"/>
                <a:gd name="connsiteX14" fmla="*/ 299075 w 599105"/>
                <a:gd name="connsiteY14" fmla="*/ 1184190 h 1184190"/>
                <a:gd name="connsiteX15" fmla="*/ 245046 w 599105"/>
                <a:gd name="connsiteY15" fmla="*/ 1129480 h 1184190"/>
                <a:gd name="connsiteX16" fmla="*/ 232574 w 599105"/>
                <a:gd name="connsiteY16" fmla="*/ 1084257 h 1184190"/>
                <a:gd name="connsiteX17" fmla="*/ 190602 w 599105"/>
                <a:gd name="connsiteY17" fmla="*/ 1125620 h 1184190"/>
                <a:gd name="connsiteX18" fmla="*/ 116456 w 599105"/>
                <a:gd name="connsiteY18" fmla="*/ 1145985 h 1184190"/>
                <a:gd name="connsiteX19" fmla="*/ 112526 w 599105"/>
                <a:gd name="connsiteY19" fmla="*/ 1011984 h 1184190"/>
                <a:gd name="connsiteX20" fmla="*/ 120817 w 599105"/>
                <a:gd name="connsiteY20" fmla="*/ 994425 h 1184190"/>
                <a:gd name="connsiteX21" fmla="*/ 69503 w 599105"/>
                <a:gd name="connsiteY21" fmla="*/ 1010348 h 1184190"/>
                <a:gd name="connsiteX22" fmla="*/ 2914 w 599105"/>
                <a:gd name="connsiteY22" fmla="*/ 999753 h 1184190"/>
                <a:gd name="connsiteX23" fmla="*/ 127732 w 599105"/>
                <a:gd name="connsiteY23" fmla="*/ 858336 h 1184190"/>
                <a:gd name="connsiteX24" fmla="*/ 218100 w 599105"/>
                <a:gd name="connsiteY24" fmla="*/ 817834 h 1184190"/>
                <a:gd name="connsiteX25" fmla="*/ 197576 w 599105"/>
                <a:gd name="connsiteY25" fmla="*/ 784512 h 1184190"/>
                <a:gd name="connsiteX26" fmla="*/ 85922 w 599105"/>
                <a:gd name="connsiteY26" fmla="*/ 247540 h 1184190"/>
                <a:gd name="connsiteX27" fmla="*/ 81408 w 599105"/>
                <a:gd name="connsiteY27" fmla="*/ 91684 h 1184190"/>
                <a:gd name="connsiteX0" fmla="*/ 544386 w 599105"/>
                <a:gd name="connsiteY0" fmla="*/ 0 h 1092506"/>
                <a:gd name="connsiteX1" fmla="*/ 539872 w 599105"/>
                <a:gd name="connsiteY1" fmla="*/ 155856 h 1092506"/>
                <a:gd name="connsiteX2" fmla="*/ 428218 w 599105"/>
                <a:gd name="connsiteY2" fmla="*/ 692828 h 1092506"/>
                <a:gd name="connsiteX3" fmla="*/ 401921 w 599105"/>
                <a:gd name="connsiteY3" fmla="*/ 735524 h 1092506"/>
                <a:gd name="connsiteX4" fmla="*/ 471373 w 599105"/>
                <a:gd name="connsiteY4" fmla="*/ 766652 h 1092506"/>
                <a:gd name="connsiteX5" fmla="*/ 596191 w 599105"/>
                <a:gd name="connsiteY5" fmla="*/ 908069 h 1092506"/>
                <a:gd name="connsiteX6" fmla="*/ 473945 w 599105"/>
                <a:gd name="connsiteY6" fmla="*/ 901394 h 1092506"/>
                <a:gd name="connsiteX7" fmla="*/ 469634 w 599105"/>
                <a:gd name="connsiteY7" fmla="*/ 899280 h 1092506"/>
                <a:gd name="connsiteX8" fmla="*/ 479560 w 599105"/>
                <a:gd name="connsiteY8" fmla="*/ 920299 h 1092506"/>
                <a:gd name="connsiteX9" fmla="*/ 475630 w 599105"/>
                <a:gd name="connsiteY9" fmla="*/ 1054301 h 1092506"/>
                <a:gd name="connsiteX10" fmla="*/ 401484 w 599105"/>
                <a:gd name="connsiteY10" fmla="*/ 1033935 h 1092506"/>
                <a:gd name="connsiteX11" fmla="*/ 364281 w 599105"/>
                <a:gd name="connsiteY11" fmla="*/ 997272 h 1092506"/>
                <a:gd name="connsiteX12" fmla="*/ 353105 w 599105"/>
                <a:gd name="connsiteY12" fmla="*/ 1037796 h 1092506"/>
                <a:gd name="connsiteX13" fmla="*/ 299075 w 599105"/>
                <a:gd name="connsiteY13" fmla="*/ 1092506 h 1092506"/>
                <a:gd name="connsiteX14" fmla="*/ 245046 w 599105"/>
                <a:gd name="connsiteY14" fmla="*/ 1037796 h 1092506"/>
                <a:gd name="connsiteX15" fmla="*/ 232574 w 599105"/>
                <a:gd name="connsiteY15" fmla="*/ 992573 h 1092506"/>
                <a:gd name="connsiteX16" fmla="*/ 190602 w 599105"/>
                <a:gd name="connsiteY16" fmla="*/ 1033936 h 1092506"/>
                <a:gd name="connsiteX17" fmla="*/ 116456 w 599105"/>
                <a:gd name="connsiteY17" fmla="*/ 1054301 h 1092506"/>
                <a:gd name="connsiteX18" fmla="*/ 112526 w 599105"/>
                <a:gd name="connsiteY18" fmla="*/ 920300 h 1092506"/>
                <a:gd name="connsiteX19" fmla="*/ 120817 w 599105"/>
                <a:gd name="connsiteY19" fmla="*/ 902741 h 1092506"/>
                <a:gd name="connsiteX20" fmla="*/ 69503 w 599105"/>
                <a:gd name="connsiteY20" fmla="*/ 918664 h 1092506"/>
                <a:gd name="connsiteX21" fmla="*/ 2914 w 599105"/>
                <a:gd name="connsiteY21" fmla="*/ 908069 h 1092506"/>
                <a:gd name="connsiteX22" fmla="*/ 127732 w 599105"/>
                <a:gd name="connsiteY22" fmla="*/ 766652 h 1092506"/>
                <a:gd name="connsiteX23" fmla="*/ 218100 w 599105"/>
                <a:gd name="connsiteY23" fmla="*/ 726150 h 1092506"/>
                <a:gd name="connsiteX24" fmla="*/ 197576 w 599105"/>
                <a:gd name="connsiteY24" fmla="*/ 692828 h 1092506"/>
                <a:gd name="connsiteX25" fmla="*/ 85922 w 599105"/>
                <a:gd name="connsiteY25" fmla="*/ 155856 h 1092506"/>
                <a:gd name="connsiteX26" fmla="*/ 81408 w 599105"/>
                <a:gd name="connsiteY26" fmla="*/ 0 h 1092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99105" h="1092506">
                  <a:moveTo>
                    <a:pt x="544386" y="0"/>
                  </a:moveTo>
                  <a:lnTo>
                    <a:pt x="539872" y="155856"/>
                  </a:lnTo>
                  <a:cubicBezTo>
                    <a:pt x="526370" y="385490"/>
                    <a:pt x="484818" y="579564"/>
                    <a:pt x="428218" y="692828"/>
                  </a:cubicBezTo>
                  <a:lnTo>
                    <a:pt x="401921" y="735524"/>
                  </a:lnTo>
                  <a:lnTo>
                    <a:pt x="471373" y="766652"/>
                  </a:lnTo>
                  <a:cubicBezTo>
                    <a:pt x="556894" y="816027"/>
                    <a:pt x="612777" y="879342"/>
                    <a:pt x="596191" y="908069"/>
                  </a:cubicBezTo>
                  <a:cubicBezTo>
                    <a:pt x="583752" y="929615"/>
                    <a:pt x="534082" y="925585"/>
                    <a:pt x="473945" y="901394"/>
                  </a:cubicBezTo>
                  <a:lnTo>
                    <a:pt x="469634" y="899280"/>
                  </a:lnTo>
                  <a:lnTo>
                    <a:pt x="479560" y="920299"/>
                  </a:lnTo>
                  <a:cubicBezTo>
                    <a:pt x="503036" y="984159"/>
                    <a:pt x="503040" y="1038476"/>
                    <a:pt x="475630" y="1054301"/>
                  </a:cubicBezTo>
                  <a:cubicBezTo>
                    <a:pt x="457357" y="1064851"/>
                    <a:pt x="430360" y="1056295"/>
                    <a:pt x="401484" y="1033935"/>
                  </a:cubicBezTo>
                  <a:lnTo>
                    <a:pt x="364281" y="997272"/>
                  </a:lnTo>
                  <a:lnTo>
                    <a:pt x="353105" y="1037796"/>
                  </a:lnTo>
                  <a:cubicBezTo>
                    <a:pt x="339278" y="1071599"/>
                    <a:pt x="320175" y="1092506"/>
                    <a:pt x="299075" y="1092506"/>
                  </a:cubicBezTo>
                  <a:cubicBezTo>
                    <a:pt x="277975" y="1092506"/>
                    <a:pt x="258873" y="1071599"/>
                    <a:pt x="245046" y="1037796"/>
                  </a:cubicBezTo>
                  <a:lnTo>
                    <a:pt x="232574" y="992573"/>
                  </a:lnTo>
                  <a:lnTo>
                    <a:pt x="190602" y="1033936"/>
                  </a:lnTo>
                  <a:cubicBezTo>
                    <a:pt x="161726" y="1056296"/>
                    <a:pt x="134729" y="1064851"/>
                    <a:pt x="116456" y="1054301"/>
                  </a:cubicBezTo>
                  <a:cubicBezTo>
                    <a:pt x="89046" y="1038476"/>
                    <a:pt x="89050" y="984160"/>
                    <a:pt x="112526" y="920300"/>
                  </a:cubicBezTo>
                  <a:lnTo>
                    <a:pt x="120817" y="902741"/>
                  </a:lnTo>
                  <a:lnTo>
                    <a:pt x="69503" y="918664"/>
                  </a:lnTo>
                  <a:cubicBezTo>
                    <a:pt x="36047" y="925430"/>
                    <a:pt x="11207" y="922433"/>
                    <a:pt x="2914" y="908069"/>
                  </a:cubicBezTo>
                  <a:cubicBezTo>
                    <a:pt x="-13672" y="879342"/>
                    <a:pt x="42212" y="816027"/>
                    <a:pt x="127732" y="766652"/>
                  </a:cubicBezTo>
                  <a:lnTo>
                    <a:pt x="218100" y="726150"/>
                  </a:lnTo>
                  <a:lnTo>
                    <a:pt x="197576" y="692828"/>
                  </a:lnTo>
                  <a:cubicBezTo>
                    <a:pt x="140977" y="579564"/>
                    <a:pt x="99425" y="385490"/>
                    <a:pt x="85922" y="155856"/>
                  </a:cubicBezTo>
                  <a:lnTo>
                    <a:pt x="81408" y="0"/>
                  </a:lnTo>
                </a:path>
              </a:pathLst>
            </a:custGeom>
            <a:gradFill>
              <a:gsLst>
                <a:gs pos="20000">
                  <a:schemeClr val="accent4">
                    <a:lumMod val="40000"/>
                    <a:lumOff val="60000"/>
                  </a:schemeClr>
                </a:gs>
                <a:gs pos="50000">
                  <a:schemeClr val="accent2">
                    <a:lumMod val="50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E9871D8F-1070-4D13-A28B-A55DB6F2AB8D}"/>
                </a:ext>
              </a:extLst>
            </p:cNvPr>
            <p:cNvSpPr/>
            <p:nvPr/>
          </p:nvSpPr>
          <p:spPr>
            <a:xfrm>
              <a:off x="3291266" y="3794148"/>
              <a:ext cx="414997" cy="650852"/>
            </a:xfrm>
            <a:custGeom>
              <a:avLst/>
              <a:gdLst>
                <a:gd name="connsiteX0" fmla="*/ 81408 w 599105"/>
                <a:gd name="connsiteY0" fmla="*/ 0 h 1092506"/>
                <a:gd name="connsiteX1" fmla="*/ 544386 w 599105"/>
                <a:gd name="connsiteY1" fmla="*/ 0 h 1092506"/>
                <a:gd name="connsiteX2" fmla="*/ 539872 w 599105"/>
                <a:gd name="connsiteY2" fmla="*/ 155856 h 1092506"/>
                <a:gd name="connsiteX3" fmla="*/ 428218 w 599105"/>
                <a:gd name="connsiteY3" fmla="*/ 692828 h 1092506"/>
                <a:gd name="connsiteX4" fmla="*/ 401921 w 599105"/>
                <a:gd name="connsiteY4" fmla="*/ 735524 h 1092506"/>
                <a:gd name="connsiteX5" fmla="*/ 471373 w 599105"/>
                <a:gd name="connsiteY5" fmla="*/ 766652 h 1092506"/>
                <a:gd name="connsiteX6" fmla="*/ 596191 w 599105"/>
                <a:gd name="connsiteY6" fmla="*/ 908069 h 1092506"/>
                <a:gd name="connsiteX7" fmla="*/ 473945 w 599105"/>
                <a:gd name="connsiteY7" fmla="*/ 901394 h 1092506"/>
                <a:gd name="connsiteX8" fmla="*/ 469634 w 599105"/>
                <a:gd name="connsiteY8" fmla="*/ 899280 h 1092506"/>
                <a:gd name="connsiteX9" fmla="*/ 479560 w 599105"/>
                <a:gd name="connsiteY9" fmla="*/ 920299 h 1092506"/>
                <a:gd name="connsiteX10" fmla="*/ 475630 w 599105"/>
                <a:gd name="connsiteY10" fmla="*/ 1054301 h 1092506"/>
                <a:gd name="connsiteX11" fmla="*/ 401484 w 599105"/>
                <a:gd name="connsiteY11" fmla="*/ 1033935 h 1092506"/>
                <a:gd name="connsiteX12" fmla="*/ 364281 w 599105"/>
                <a:gd name="connsiteY12" fmla="*/ 997272 h 1092506"/>
                <a:gd name="connsiteX13" fmla="*/ 353105 w 599105"/>
                <a:gd name="connsiteY13" fmla="*/ 1037796 h 1092506"/>
                <a:gd name="connsiteX14" fmla="*/ 299075 w 599105"/>
                <a:gd name="connsiteY14" fmla="*/ 1092506 h 1092506"/>
                <a:gd name="connsiteX15" fmla="*/ 245046 w 599105"/>
                <a:gd name="connsiteY15" fmla="*/ 1037796 h 1092506"/>
                <a:gd name="connsiteX16" fmla="*/ 232574 w 599105"/>
                <a:gd name="connsiteY16" fmla="*/ 992573 h 1092506"/>
                <a:gd name="connsiteX17" fmla="*/ 190602 w 599105"/>
                <a:gd name="connsiteY17" fmla="*/ 1033936 h 1092506"/>
                <a:gd name="connsiteX18" fmla="*/ 116456 w 599105"/>
                <a:gd name="connsiteY18" fmla="*/ 1054301 h 1092506"/>
                <a:gd name="connsiteX19" fmla="*/ 112526 w 599105"/>
                <a:gd name="connsiteY19" fmla="*/ 920300 h 1092506"/>
                <a:gd name="connsiteX20" fmla="*/ 120817 w 599105"/>
                <a:gd name="connsiteY20" fmla="*/ 902741 h 1092506"/>
                <a:gd name="connsiteX21" fmla="*/ 69503 w 599105"/>
                <a:gd name="connsiteY21" fmla="*/ 918664 h 1092506"/>
                <a:gd name="connsiteX22" fmla="*/ 2914 w 599105"/>
                <a:gd name="connsiteY22" fmla="*/ 908069 h 1092506"/>
                <a:gd name="connsiteX23" fmla="*/ 127732 w 599105"/>
                <a:gd name="connsiteY23" fmla="*/ 766652 h 1092506"/>
                <a:gd name="connsiteX24" fmla="*/ 218100 w 599105"/>
                <a:gd name="connsiteY24" fmla="*/ 726150 h 1092506"/>
                <a:gd name="connsiteX25" fmla="*/ 197576 w 599105"/>
                <a:gd name="connsiteY25" fmla="*/ 692828 h 1092506"/>
                <a:gd name="connsiteX26" fmla="*/ 85922 w 599105"/>
                <a:gd name="connsiteY26" fmla="*/ 155856 h 1092506"/>
                <a:gd name="connsiteX0" fmla="*/ 81408 w 599105"/>
                <a:gd name="connsiteY0" fmla="*/ 91684 h 1184190"/>
                <a:gd name="connsiteX1" fmla="*/ 311023 w 599105"/>
                <a:gd name="connsiteY1" fmla="*/ 0 h 1184190"/>
                <a:gd name="connsiteX2" fmla="*/ 544386 w 599105"/>
                <a:gd name="connsiteY2" fmla="*/ 91684 h 1184190"/>
                <a:gd name="connsiteX3" fmla="*/ 539872 w 599105"/>
                <a:gd name="connsiteY3" fmla="*/ 247540 h 1184190"/>
                <a:gd name="connsiteX4" fmla="*/ 428218 w 599105"/>
                <a:gd name="connsiteY4" fmla="*/ 784512 h 1184190"/>
                <a:gd name="connsiteX5" fmla="*/ 401921 w 599105"/>
                <a:gd name="connsiteY5" fmla="*/ 827208 h 1184190"/>
                <a:gd name="connsiteX6" fmla="*/ 471373 w 599105"/>
                <a:gd name="connsiteY6" fmla="*/ 858336 h 1184190"/>
                <a:gd name="connsiteX7" fmla="*/ 596191 w 599105"/>
                <a:gd name="connsiteY7" fmla="*/ 999753 h 1184190"/>
                <a:gd name="connsiteX8" fmla="*/ 473945 w 599105"/>
                <a:gd name="connsiteY8" fmla="*/ 993078 h 1184190"/>
                <a:gd name="connsiteX9" fmla="*/ 469634 w 599105"/>
                <a:gd name="connsiteY9" fmla="*/ 990964 h 1184190"/>
                <a:gd name="connsiteX10" fmla="*/ 479560 w 599105"/>
                <a:gd name="connsiteY10" fmla="*/ 1011983 h 1184190"/>
                <a:gd name="connsiteX11" fmla="*/ 475630 w 599105"/>
                <a:gd name="connsiteY11" fmla="*/ 1145985 h 1184190"/>
                <a:gd name="connsiteX12" fmla="*/ 401484 w 599105"/>
                <a:gd name="connsiteY12" fmla="*/ 1125619 h 1184190"/>
                <a:gd name="connsiteX13" fmla="*/ 364281 w 599105"/>
                <a:gd name="connsiteY13" fmla="*/ 1088956 h 1184190"/>
                <a:gd name="connsiteX14" fmla="*/ 353105 w 599105"/>
                <a:gd name="connsiteY14" fmla="*/ 1129480 h 1184190"/>
                <a:gd name="connsiteX15" fmla="*/ 299075 w 599105"/>
                <a:gd name="connsiteY15" fmla="*/ 1184190 h 1184190"/>
                <a:gd name="connsiteX16" fmla="*/ 245046 w 599105"/>
                <a:gd name="connsiteY16" fmla="*/ 1129480 h 1184190"/>
                <a:gd name="connsiteX17" fmla="*/ 232574 w 599105"/>
                <a:gd name="connsiteY17" fmla="*/ 1084257 h 1184190"/>
                <a:gd name="connsiteX18" fmla="*/ 190602 w 599105"/>
                <a:gd name="connsiteY18" fmla="*/ 1125620 h 1184190"/>
                <a:gd name="connsiteX19" fmla="*/ 116456 w 599105"/>
                <a:gd name="connsiteY19" fmla="*/ 1145985 h 1184190"/>
                <a:gd name="connsiteX20" fmla="*/ 112526 w 599105"/>
                <a:gd name="connsiteY20" fmla="*/ 1011984 h 1184190"/>
                <a:gd name="connsiteX21" fmla="*/ 120817 w 599105"/>
                <a:gd name="connsiteY21" fmla="*/ 994425 h 1184190"/>
                <a:gd name="connsiteX22" fmla="*/ 69503 w 599105"/>
                <a:gd name="connsiteY22" fmla="*/ 1010348 h 1184190"/>
                <a:gd name="connsiteX23" fmla="*/ 2914 w 599105"/>
                <a:gd name="connsiteY23" fmla="*/ 999753 h 1184190"/>
                <a:gd name="connsiteX24" fmla="*/ 127732 w 599105"/>
                <a:gd name="connsiteY24" fmla="*/ 858336 h 1184190"/>
                <a:gd name="connsiteX25" fmla="*/ 218100 w 599105"/>
                <a:gd name="connsiteY25" fmla="*/ 817834 h 1184190"/>
                <a:gd name="connsiteX26" fmla="*/ 197576 w 599105"/>
                <a:gd name="connsiteY26" fmla="*/ 784512 h 1184190"/>
                <a:gd name="connsiteX27" fmla="*/ 85922 w 599105"/>
                <a:gd name="connsiteY27" fmla="*/ 247540 h 1184190"/>
                <a:gd name="connsiteX28" fmla="*/ 81408 w 599105"/>
                <a:gd name="connsiteY28" fmla="*/ 91684 h 1184190"/>
                <a:gd name="connsiteX0" fmla="*/ 311023 w 599105"/>
                <a:gd name="connsiteY0" fmla="*/ 0 h 1184190"/>
                <a:gd name="connsiteX1" fmla="*/ 544386 w 599105"/>
                <a:gd name="connsiteY1" fmla="*/ 91684 h 1184190"/>
                <a:gd name="connsiteX2" fmla="*/ 539872 w 599105"/>
                <a:gd name="connsiteY2" fmla="*/ 247540 h 1184190"/>
                <a:gd name="connsiteX3" fmla="*/ 428218 w 599105"/>
                <a:gd name="connsiteY3" fmla="*/ 784512 h 1184190"/>
                <a:gd name="connsiteX4" fmla="*/ 401921 w 599105"/>
                <a:gd name="connsiteY4" fmla="*/ 827208 h 1184190"/>
                <a:gd name="connsiteX5" fmla="*/ 471373 w 599105"/>
                <a:gd name="connsiteY5" fmla="*/ 858336 h 1184190"/>
                <a:gd name="connsiteX6" fmla="*/ 596191 w 599105"/>
                <a:gd name="connsiteY6" fmla="*/ 999753 h 1184190"/>
                <a:gd name="connsiteX7" fmla="*/ 473945 w 599105"/>
                <a:gd name="connsiteY7" fmla="*/ 993078 h 1184190"/>
                <a:gd name="connsiteX8" fmla="*/ 469634 w 599105"/>
                <a:gd name="connsiteY8" fmla="*/ 990964 h 1184190"/>
                <a:gd name="connsiteX9" fmla="*/ 479560 w 599105"/>
                <a:gd name="connsiteY9" fmla="*/ 1011983 h 1184190"/>
                <a:gd name="connsiteX10" fmla="*/ 475630 w 599105"/>
                <a:gd name="connsiteY10" fmla="*/ 1145985 h 1184190"/>
                <a:gd name="connsiteX11" fmla="*/ 401484 w 599105"/>
                <a:gd name="connsiteY11" fmla="*/ 1125619 h 1184190"/>
                <a:gd name="connsiteX12" fmla="*/ 364281 w 599105"/>
                <a:gd name="connsiteY12" fmla="*/ 1088956 h 1184190"/>
                <a:gd name="connsiteX13" fmla="*/ 353105 w 599105"/>
                <a:gd name="connsiteY13" fmla="*/ 1129480 h 1184190"/>
                <a:gd name="connsiteX14" fmla="*/ 299075 w 599105"/>
                <a:gd name="connsiteY14" fmla="*/ 1184190 h 1184190"/>
                <a:gd name="connsiteX15" fmla="*/ 245046 w 599105"/>
                <a:gd name="connsiteY15" fmla="*/ 1129480 h 1184190"/>
                <a:gd name="connsiteX16" fmla="*/ 232574 w 599105"/>
                <a:gd name="connsiteY16" fmla="*/ 1084257 h 1184190"/>
                <a:gd name="connsiteX17" fmla="*/ 190602 w 599105"/>
                <a:gd name="connsiteY17" fmla="*/ 1125620 h 1184190"/>
                <a:gd name="connsiteX18" fmla="*/ 116456 w 599105"/>
                <a:gd name="connsiteY18" fmla="*/ 1145985 h 1184190"/>
                <a:gd name="connsiteX19" fmla="*/ 112526 w 599105"/>
                <a:gd name="connsiteY19" fmla="*/ 1011984 h 1184190"/>
                <a:gd name="connsiteX20" fmla="*/ 120817 w 599105"/>
                <a:gd name="connsiteY20" fmla="*/ 994425 h 1184190"/>
                <a:gd name="connsiteX21" fmla="*/ 69503 w 599105"/>
                <a:gd name="connsiteY21" fmla="*/ 1010348 h 1184190"/>
                <a:gd name="connsiteX22" fmla="*/ 2914 w 599105"/>
                <a:gd name="connsiteY22" fmla="*/ 999753 h 1184190"/>
                <a:gd name="connsiteX23" fmla="*/ 127732 w 599105"/>
                <a:gd name="connsiteY23" fmla="*/ 858336 h 1184190"/>
                <a:gd name="connsiteX24" fmla="*/ 218100 w 599105"/>
                <a:gd name="connsiteY24" fmla="*/ 817834 h 1184190"/>
                <a:gd name="connsiteX25" fmla="*/ 197576 w 599105"/>
                <a:gd name="connsiteY25" fmla="*/ 784512 h 1184190"/>
                <a:gd name="connsiteX26" fmla="*/ 85922 w 599105"/>
                <a:gd name="connsiteY26" fmla="*/ 247540 h 1184190"/>
                <a:gd name="connsiteX27" fmla="*/ 81408 w 599105"/>
                <a:gd name="connsiteY27" fmla="*/ 91684 h 1184190"/>
                <a:gd name="connsiteX28" fmla="*/ 402463 w 599105"/>
                <a:gd name="connsiteY28" fmla="*/ 91440 h 1184190"/>
                <a:gd name="connsiteX0" fmla="*/ 311023 w 599105"/>
                <a:gd name="connsiteY0" fmla="*/ 0 h 1184190"/>
                <a:gd name="connsiteX1" fmla="*/ 544386 w 599105"/>
                <a:gd name="connsiteY1" fmla="*/ 91684 h 1184190"/>
                <a:gd name="connsiteX2" fmla="*/ 539872 w 599105"/>
                <a:gd name="connsiteY2" fmla="*/ 247540 h 1184190"/>
                <a:gd name="connsiteX3" fmla="*/ 428218 w 599105"/>
                <a:gd name="connsiteY3" fmla="*/ 784512 h 1184190"/>
                <a:gd name="connsiteX4" fmla="*/ 401921 w 599105"/>
                <a:gd name="connsiteY4" fmla="*/ 827208 h 1184190"/>
                <a:gd name="connsiteX5" fmla="*/ 471373 w 599105"/>
                <a:gd name="connsiteY5" fmla="*/ 858336 h 1184190"/>
                <a:gd name="connsiteX6" fmla="*/ 596191 w 599105"/>
                <a:gd name="connsiteY6" fmla="*/ 999753 h 1184190"/>
                <a:gd name="connsiteX7" fmla="*/ 473945 w 599105"/>
                <a:gd name="connsiteY7" fmla="*/ 993078 h 1184190"/>
                <a:gd name="connsiteX8" fmla="*/ 469634 w 599105"/>
                <a:gd name="connsiteY8" fmla="*/ 990964 h 1184190"/>
                <a:gd name="connsiteX9" fmla="*/ 479560 w 599105"/>
                <a:gd name="connsiteY9" fmla="*/ 1011983 h 1184190"/>
                <a:gd name="connsiteX10" fmla="*/ 475630 w 599105"/>
                <a:gd name="connsiteY10" fmla="*/ 1145985 h 1184190"/>
                <a:gd name="connsiteX11" fmla="*/ 401484 w 599105"/>
                <a:gd name="connsiteY11" fmla="*/ 1125619 h 1184190"/>
                <a:gd name="connsiteX12" fmla="*/ 364281 w 599105"/>
                <a:gd name="connsiteY12" fmla="*/ 1088956 h 1184190"/>
                <a:gd name="connsiteX13" fmla="*/ 353105 w 599105"/>
                <a:gd name="connsiteY13" fmla="*/ 1129480 h 1184190"/>
                <a:gd name="connsiteX14" fmla="*/ 299075 w 599105"/>
                <a:gd name="connsiteY14" fmla="*/ 1184190 h 1184190"/>
                <a:gd name="connsiteX15" fmla="*/ 245046 w 599105"/>
                <a:gd name="connsiteY15" fmla="*/ 1129480 h 1184190"/>
                <a:gd name="connsiteX16" fmla="*/ 232574 w 599105"/>
                <a:gd name="connsiteY16" fmla="*/ 1084257 h 1184190"/>
                <a:gd name="connsiteX17" fmla="*/ 190602 w 599105"/>
                <a:gd name="connsiteY17" fmla="*/ 1125620 h 1184190"/>
                <a:gd name="connsiteX18" fmla="*/ 116456 w 599105"/>
                <a:gd name="connsiteY18" fmla="*/ 1145985 h 1184190"/>
                <a:gd name="connsiteX19" fmla="*/ 112526 w 599105"/>
                <a:gd name="connsiteY19" fmla="*/ 1011984 h 1184190"/>
                <a:gd name="connsiteX20" fmla="*/ 120817 w 599105"/>
                <a:gd name="connsiteY20" fmla="*/ 994425 h 1184190"/>
                <a:gd name="connsiteX21" fmla="*/ 69503 w 599105"/>
                <a:gd name="connsiteY21" fmla="*/ 1010348 h 1184190"/>
                <a:gd name="connsiteX22" fmla="*/ 2914 w 599105"/>
                <a:gd name="connsiteY22" fmla="*/ 999753 h 1184190"/>
                <a:gd name="connsiteX23" fmla="*/ 127732 w 599105"/>
                <a:gd name="connsiteY23" fmla="*/ 858336 h 1184190"/>
                <a:gd name="connsiteX24" fmla="*/ 218100 w 599105"/>
                <a:gd name="connsiteY24" fmla="*/ 817834 h 1184190"/>
                <a:gd name="connsiteX25" fmla="*/ 197576 w 599105"/>
                <a:gd name="connsiteY25" fmla="*/ 784512 h 1184190"/>
                <a:gd name="connsiteX26" fmla="*/ 85922 w 599105"/>
                <a:gd name="connsiteY26" fmla="*/ 247540 h 1184190"/>
                <a:gd name="connsiteX27" fmla="*/ 81408 w 599105"/>
                <a:gd name="connsiteY27" fmla="*/ 91684 h 1184190"/>
                <a:gd name="connsiteX0" fmla="*/ 544386 w 599105"/>
                <a:gd name="connsiteY0" fmla="*/ 0 h 1092506"/>
                <a:gd name="connsiteX1" fmla="*/ 539872 w 599105"/>
                <a:gd name="connsiteY1" fmla="*/ 155856 h 1092506"/>
                <a:gd name="connsiteX2" fmla="*/ 428218 w 599105"/>
                <a:gd name="connsiteY2" fmla="*/ 692828 h 1092506"/>
                <a:gd name="connsiteX3" fmla="*/ 401921 w 599105"/>
                <a:gd name="connsiteY3" fmla="*/ 735524 h 1092506"/>
                <a:gd name="connsiteX4" fmla="*/ 471373 w 599105"/>
                <a:gd name="connsiteY4" fmla="*/ 766652 h 1092506"/>
                <a:gd name="connsiteX5" fmla="*/ 596191 w 599105"/>
                <a:gd name="connsiteY5" fmla="*/ 908069 h 1092506"/>
                <a:gd name="connsiteX6" fmla="*/ 473945 w 599105"/>
                <a:gd name="connsiteY6" fmla="*/ 901394 h 1092506"/>
                <a:gd name="connsiteX7" fmla="*/ 469634 w 599105"/>
                <a:gd name="connsiteY7" fmla="*/ 899280 h 1092506"/>
                <a:gd name="connsiteX8" fmla="*/ 479560 w 599105"/>
                <a:gd name="connsiteY8" fmla="*/ 920299 h 1092506"/>
                <a:gd name="connsiteX9" fmla="*/ 475630 w 599105"/>
                <a:gd name="connsiteY9" fmla="*/ 1054301 h 1092506"/>
                <a:gd name="connsiteX10" fmla="*/ 401484 w 599105"/>
                <a:gd name="connsiteY10" fmla="*/ 1033935 h 1092506"/>
                <a:gd name="connsiteX11" fmla="*/ 364281 w 599105"/>
                <a:gd name="connsiteY11" fmla="*/ 997272 h 1092506"/>
                <a:gd name="connsiteX12" fmla="*/ 353105 w 599105"/>
                <a:gd name="connsiteY12" fmla="*/ 1037796 h 1092506"/>
                <a:gd name="connsiteX13" fmla="*/ 299075 w 599105"/>
                <a:gd name="connsiteY13" fmla="*/ 1092506 h 1092506"/>
                <a:gd name="connsiteX14" fmla="*/ 245046 w 599105"/>
                <a:gd name="connsiteY14" fmla="*/ 1037796 h 1092506"/>
                <a:gd name="connsiteX15" fmla="*/ 232574 w 599105"/>
                <a:gd name="connsiteY15" fmla="*/ 992573 h 1092506"/>
                <a:gd name="connsiteX16" fmla="*/ 190602 w 599105"/>
                <a:gd name="connsiteY16" fmla="*/ 1033936 h 1092506"/>
                <a:gd name="connsiteX17" fmla="*/ 116456 w 599105"/>
                <a:gd name="connsiteY17" fmla="*/ 1054301 h 1092506"/>
                <a:gd name="connsiteX18" fmla="*/ 112526 w 599105"/>
                <a:gd name="connsiteY18" fmla="*/ 920300 h 1092506"/>
                <a:gd name="connsiteX19" fmla="*/ 120817 w 599105"/>
                <a:gd name="connsiteY19" fmla="*/ 902741 h 1092506"/>
                <a:gd name="connsiteX20" fmla="*/ 69503 w 599105"/>
                <a:gd name="connsiteY20" fmla="*/ 918664 h 1092506"/>
                <a:gd name="connsiteX21" fmla="*/ 2914 w 599105"/>
                <a:gd name="connsiteY21" fmla="*/ 908069 h 1092506"/>
                <a:gd name="connsiteX22" fmla="*/ 127732 w 599105"/>
                <a:gd name="connsiteY22" fmla="*/ 766652 h 1092506"/>
                <a:gd name="connsiteX23" fmla="*/ 218100 w 599105"/>
                <a:gd name="connsiteY23" fmla="*/ 726150 h 1092506"/>
                <a:gd name="connsiteX24" fmla="*/ 197576 w 599105"/>
                <a:gd name="connsiteY24" fmla="*/ 692828 h 1092506"/>
                <a:gd name="connsiteX25" fmla="*/ 85922 w 599105"/>
                <a:gd name="connsiteY25" fmla="*/ 155856 h 1092506"/>
                <a:gd name="connsiteX26" fmla="*/ 81408 w 599105"/>
                <a:gd name="connsiteY26" fmla="*/ 0 h 1092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99105" h="1092506">
                  <a:moveTo>
                    <a:pt x="544386" y="0"/>
                  </a:moveTo>
                  <a:lnTo>
                    <a:pt x="539872" y="155856"/>
                  </a:lnTo>
                  <a:cubicBezTo>
                    <a:pt x="526370" y="385490"/>
                    <a:pt x="484818" y="579564"/>
                    <a:pt x="428218" y="692828"/>
                  </a:cubicBezTo>
                  <a:lnTo>
                    <a:pt x="401921" y="735524"/>
                  </a:lnTo>
                  <a:lnTo>
                    <a:pt x="471373" y="766652"/>
                  </a:lnTo>
                  <a:cubicBezTo>
                    <a:pt x="556894" y="816027"/>
                    <a:pt x="612777" y="879342"/>
                    <a:pt x="596191" y="908069"/>
                  </a:cubicBezTo>
                  <a:cubicBezTo>
                    <a:pt x="583752" y="929615"/>
                    <a:pt x="534082" y="925585"/>
                    <a:pt x="473945" y="901394"/>
                  </a:cubicBezTo>
                  <a:lnTo>
                    <a:pt x="469634" y="899280"/>
                  </a:lnTo>
                  <a:lnTo>
                    <a:pt x="479560" y="920299"/>
                  </a:lnTo>
                  <a:cubicBezTo>
                    <a:pt x="503036" y="984159"/>
                    <a:pt x="503040" y="1038476"/>
                    <a:pt x="475630" y="1054301"/>
                  </a:cubicBezTo>
                  <a:cubicBezTo>
                    <a:pt x="457357" y="1064851"/>
                    <a:pt x="430360" y="1056295"/>
                    <a:pt x="401484" y="1033935"/>
                  </a:cubicBezTo>
                  <a:lnTo>
                    <a:pt x="364281" y="997272"/>
                  </a:lnTo>
                  <a:lnTo>
                    <a:pt x="353105" y="1037796"/>
                  </a:lnTo>
                  <a:cubicBezTo>
                    <a:pt x="339278" y="1071599"/>
                    <a:pt x="320175" y="1092506"/>
                    <a:pt x="299075" y="1092506"/>
                  </a:cubicBezTo>
                  <a:cubicBezTo>
                    <a:pt x="277975" y="1092506"/>
                    <a:pt x="258873" y="1071599"/>
                    <a:pt x="245046" y="1037796"/>
                  </a:cubicBezTo>
                  <a:lnTo>
                    <a:pt x="232574" y="992573"/>
                  </a:lnTo>
                  <a:lnTo>
                    <a:pt x="190602" y="1033936"/>
                  </a:lnTo>
                  <a:cubicBezTo>
                    <a:pt x="161726" y="1056296"/>
                    <a:pt x="134729" y="1064851"/>
                    <a:pt x="116456" y="1054301"/>
                  </a:cubicBezTo>
                  <a:cubicBezTo>
                    <a:pt x="89046" y="1038476"/>
                    <a:pt x="89050" y="984160"/>
                    <a:pt x="112526" y="920300"/>
                  </a:cubicBezTo>
                  <a:lnTo>
                    <a:pt x="120817" y="902741"/>
                  </a:lnTo>
                  <a:lnTo>
                    <a:pt x="69503" y="918664"/>
                  </a:lnTo>
                  <a:cubicBezTo>
                    <a:pt x="36047" y="925430"/>
                    <a:pt x="11207" y="922433"/>
                    <a:pt x="2914" y="908069"/>
                  </a:cubicBezTo>
                  <a:cubicBezTo>
                    <a:pt x="-13672" y="879342"/>
                    <a:pt x="42212" y="816027"/>
                    <a:pt x="127732" y="766652"/>
                  </a:cubicBezTo>
                  <a:lnTo>
                    <a:pt x="218100" y="726150"/>
                  </a:lnTo>
                  <a:lnTo>
                    <a:pt x="197576" y="692828"/>
                  </a:lnTo>
                  <a:cubicBezTo>
                    <a:pt x="140977" y="579564"/>
                    <a:pt x="99425" y="385490"/>
                    <a:pt x="85922" y="155856"/>
                  </a:cubicBezTo>
                  <a:lnTo>
                    <a:pt x="81408" y="0"/>
                  </a:lnTo>
                </a:path>
              </a:pathLst>
            </a:custGeom>
            <a:gradFill>
              <a:gsLst>
                <a:gs pos="20000">
                  <a:schemeClr val="accent4">
                    <a:lumMod val="40000"/>
                    <a:lumOff val="60000"/>
                  </a:schemeClr>
                </a:gs>
                <a:gs pos="50000">
                  <a:schemeClr val="accent2">
                    <a:lumMod val="50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8950E579-3145-45D4-A88A-00F4CB772E5A}"/>
                </a:ext>
              </a:extLst>
            </p:cNvPr>
            <p:cNvSpPr/>
            <p:nvPr/>
          </p:nvSpPr>
          <p:spPr>
            <a:xfrm rot="392821">
              <a:off x="4215556" y="3466735"/>
              <a:ext cx="731097" cy="972637"/>
            </a:xfrm>
            <a:custGeom>
              <a:avLst/>
              <a:gdLst>
                <a:gd name="connsiteX0" fmla="*/ 116577 w 731097"/>
                <a:gd name="connsiteY0" fmla="*/ 20921 h 972637"/>
                <a:gd name="connsiteX1" fmla="*/ 421406 w 731097"/>
                <a:gd name="connsiteY1" fmla="*/ 360474 h 972637"/>
                <a:gd name="connsiteX2" fmla="*/ 619755 w 731097"/>
                <a:gd name="connsiteY2" fmla="*/ 0 h 972637"/>
                <a:gd name="connsiteX3" fmla="*/ 627269 w 731097"/>
                <a:gd name="connsiteY3" fmla="*/ 7388 h 972637"/>
                <a:gd name="connsiteX4" fmla="*/ 731097 w 731097"/>
                <a:gd name="connsiteY4" fmla="*/ 306146 h 972637"/>
                <a:gd name="connsiteX5" fmla="*/ 376607 w 731097"/>
                <a:gd name="connsiteY5" fmla="*/ 728653 h 972637"/>
                <a:gd name="connsiteX6" fmla="*/ 347873 w 731097"/>
                <a:gd name="connsiteY6" fmla="*/ 725200 h 972637"/>
                <a:gd name="connsiteX7" fmla="*/ 352927 w 731097"/>
                <a:gd name="connsiteY7" fmla="*/ 731068 h 972637"/>
                <a:gd name="connsiteX8" fmla="*/ 314337 w 731097"/>
                <a:gd name="connsiteY8" fmla="*/ 748811 h 972637"/>
                <a:gd name="connsiteX9" fmla="*/ 312022 w 731097"/>
                <a:gd name="connsiteY9" fmla="*/ 791725 h 972637"/>
                <a:gd name="connsiteX10" fmla="*/ 245942 w 731097"/>
                <a:gd name="connsiteY10" fmla="*/ 922176 h 972637"/>
                <a:gd name="connsiteX11" fmla="*/ 215163 w 731097"/>
                <a:gd name="connsiteY11" fmla="*/ 876661 h 972637"/>
                <a:gd name="connsiteX12" fmla="*/ 215438 w 731097"/>
                <a:gd name="connsiteY12" fmla="*/ 873883 h 972637"/>
                <a:gd name="connsiteX13" fmla="*/ 203105 w 731097"/>
                <a:gd name="connsiteY13" fmla="*/ 890354 h 972637"/>
                <a:gd name="connsiteX14" fmla="*/ 104887 w 731097"/>
                <a:gd name="connsiteY14" fmla="*/ 972629 h 972637"/>
                <a:gd name="connsiteX15" fmla="*/ 98039 w 731097"/>
                <a:gd name="connsiteY15" fmla="*/ 934841 h 972637"/>
                <a:gd name="connsiteX16" fmla="*/ 113760 w 731097"/>
                <a:gd name="connsiteY16" fmla="*/ 899384 h 972637"/>
                <a:gd name="connsiteX17" fmla="*/ 81149 w 731097"/>
                <a:gd name="connsiteY17" fmla="*/ 920886 h 972637"/>
                <a:gd name="connsiteX18" fmla="*/ 25775 w 731097"/>
                <a:gd name="connsiteY18" fmla="*/ 936744 h 972637"/>
                <a:gd name="connsiteX19" fmla="*/ 49668 w 731097"/>
                <a:gd name="connsiteY19" fmla="*/ 884334 h 972637"/>
                <a:gd name="connsiteX20" fmla="*/ 78794 w 731097"/>
                <a:gd name="connsiteY20" fmla="*/ 851900 h 972637"/>
                <a:gd name="connsiteX21" fmla="*/ 36602 w 731097"/>
                <a:gd name="connsiteY21" fmla="*/ 863509 h 972637"/>
                <a:gd name="connsiteX22" fmla="*/ 248 w 731097"/>
                <a:gd name="connsiteY22" fmla="*/ 851133 h 972637"/>
                <a:gd name="connsiteX23" fmla="*/ 96175 w 731097"/>
                <a:gd name="connsiteY23" fmla="*/ 766201 h 972637"/>
                <a:gd name="connsiteX24" fmla="*/ 111309 w 731097"/>
                <a:gd name="connsiteY24" fmla="*/ 758051 h 972637"/>
                <a:gd name="connsiteX25" fmla="*/ 84825 w 731097"/>
                <a:gd name="connsiteY25" fmla="*/ 750628 h 972637"/>
                <a:gd name="connsiteX26" fmla="*/ 73101 w 731097"/>
                <a:gd name="connsiteY26" fmla="*/ 721492 h 972637"/>
                <a:gd name="connsiteX27" fmla="*/ 166866 w 731097"/>
                <a:gd name="connsiteY27" fmla="*/ 680155 h 972637"/>
                <a:gd name="connsiteX28" fmla="*/ 208334 w 731097"/>
                <a:gd name="connsiteY28" fmla="*/ 675855 h 972637"/>
                <a:gd name="connsiteX29" fmla="*/ 178408 w 731097"/>
                <a:gd name="connsiteY29" fmla="*/ 656495 h 972637"/>
                <a:gd name="connsiteX30" fmla="*/ 22117 w 731097"/>
                <a:gd name="connsiteY30" fmla="*/ 306146 h 972637"/>
                <a:gd name="connsiteX31" fmla="*/ 82658 w 731097"/>
                <a:gd name="connsiteY31" fmla="*/ 69918 h 972637"/>
                <a:gd name="connsiteX32" fmla="*/ 116577 w 731097"/>
                <a:gd name="connsiteY32" fmla="*/ 20921 h 972637"/>
                <a:gd name="connsiteX0" fmla="*/ 421406 w 731097"/>
                <a:gd name="connsiteY0" fmla="*/ 360474 h 972637"/>
                <a:gd name="connsiteX1" fmla="*/ 619755 w 731097"/>
                <a:gd name="connsiteY1" fmla="*/ 0 h 972637"/>
                <a:gd name="connsiteX2" fmla="*/ 627269 w 731097"/>
                <a:gd name="connsiteY2" fmla="*/ 7388 h 972637"/>
                <a:gd name="connsiteX3" fmla="*/ 731097 w 731097"/>
                <a:gd name="connsiteY3" fmla="*/ 306146 h 972637"/>
                <a:gd name="connsiteX4" fmla="*/ 376607 w 731097"/>
                <a:gd name="connsiteY4" fmla="*/ 728653 h 972637"/>
                <a:gd name="connsiteX5" fmla="*/ 347873 w 731097"/>
                <a:gd name="connsiteY5" fmla="*/ 725200 h 972637"/>
                <a:gd name="connsiteX6" fmla="*/ 352927 w 731097"/>
                <a:gd name="connsiteY6" fmla="*/ 731068 h 972637"/>
                <a:gd name="connsiteX7" fmla="*/ 314337 w 731097"/>
                <a:gd name="connsiteY7" fmla="*/ 748811 h 972637"/>
                <a:gd name="connsiteX8" fmla="*/ 312022 w 731097"/>
                <a:gd name="connsiteY8" fmla="*/ 791725 h 972637"/>
                <a:gd name="connsiteX9" fmla="*/ 245942 w 731097"/>
                <a:gd name="connsiteY9" fmla="*/ 922176 h 972637"/>
                <a:gd name="connsiteX10" fmla="*/ 215163 w 731097"/>
                <a:gd name="connsiteY10" fmla="*/ 876661 h 972637"/>
                <a:gd name="connsiteX11" fmla="*/ 215438 w 731097"/>
                <a:gd name="connsiteY11" fmla="*/ 873883 h 972637"/>
                <a:gd name="connsiteX12" fmla="*/ 203105 w 731097"/>
                <a:gd name="connsiteY12" fmla="*/ 890354 h 972637"/>
                <a:gd name="connsiteX13" fmla="*/ 104887 w 731097"/>
                <a:gd name="connsiteY13" fmla="*/ 972629 h 972637"/>
                <a:gd name="connsiteX14" fmla="*/ 98039 w 731097"/>
                <a:gd name="connsiteY14" fmla="*/ 934841 h 972637"/>
                <a:gd name="connsiteX15" fmla="*/ 113760 w 731097"/>
                <a:gd name="connsiteY15" fmla="*/ 899384 h 972637"/>
                <a:gd name="connsiteX16" fmla="*/ 81149 w 731097"/>
                <a:gd name="connsiteY16" fmla="*/ 920886 h 972637"/>
                <a:gd name="connsiteX17" fmla="*/ 25775 w 731097"/>
                <a:gd name="connsiteY17" fmla="*/ 936744 h 972637"/>
                <a:gd name="connsiteX18" fmla="*/ 49668 w 731097"/>
                <a:gd name="connsiteY18" fmla="*/ 884334 h 972637"/>
                <a:gd name="connsiteX19" fmla="*/ 78794 w 731097"/>
                <a:gd name="connsiteY19" fmla="*/ 851900 h 972637"/>
                <a:gd name="connsiteX20" fmla="*/ 36602 w 731097"/>
                <a:gd name="connsiteY20" fmla="*/ 863509 h 972637"/>
                <a:gd name="connsiteX21" fmla="*/ 248 w 731097"/>
                <a:gd name="connsiteY21" fmla="*/ 851133 h 972637"/>
                <a:gd name="connsiteX22" fmla="*/ 96175 w 731097"/>
                <a:gd name="connsiteY22" fmla="*/ 766201 h 972637"/>
                <a:gd name="connsiteX23" fmla="*/ 111309 w 731097"/>
                <a:gd name="connsiteY23" fmla="*/ 758051 h 972637"/>
                <a:gd name="connsiteX24" fmla="*/ 84825 w 731097"/>
                <a:gd name="connsiteY24" fmla="*/ 750628 h 972637"/>
                <a:gd name="connsiteX25" fmla="*/ 73101 w 731097"/>
                <a:gd name="connsiteY25" fmla="*/ 721492 h 972637"/>
                <a:gd name="connsiteX26" fmla="*/ 166866 w 731097"/>
                <a:gd name="connsiteY26" fmla="*/ 680155 h 972637"/>
                <a:gd name="connsiteX27" fmla="*/ 208334 w 731097"/>
                <a:gd name="connsiteY27" fmla="*/ 675855 h 972637"/>
                <a:gd name="connsiteX28" fmla="*/ 178408 w 731097"/>
                <a:gd name="connsiteY28" fmla="*/ 656495 h 972637"/>
                <a:gd name="connsiteX29" fmla="*/ 22117 w 731097"/>
                <a:gd name="connsiteY29" fmla="*/ 306146 h 972637"/>
                <a:gd name="connsiteX30" fmla="*/ 82658 w 731097"/>
                <a:gd name="connsiteY30" fmla="*/ 69918 h 972637"/>
                <a:gd name="connsiteX31" fmla="*/ 116577 w 731097"/>
                <a:gd name="connsiteY31" fmla="*/ 20921 h 972637"/>
                <a:gd name="connsiteX32" fmla="*/ 512846 w 731097"/>
                <a:gd name="connsiteY32" fmla="*/ 451914 h 972637"/>
                <a:gd name="connsiteX0" fmla="*/ 421406 w 731097"/>
                <a:gd name="connsiteY0" fmla="*/ 360474 h 972637"/>
                <a:gd name="connsiteX1" fmla="*/ 619755 w 731097"/>
                <a:gd name="connsiteY1" fmla="*/ 0 h 972637"/>
                <a:gd name="connsiteX2" fmla="*/ 627269 w 731097"/>
                <a:gd name="connsiteY2" fmla="*/ 7388 h 972637"/>
                <a:gd name="connsiteX3" fmla="*/ 731097 w 731097"/>
                <a:gd name="connsiteY3" fmla="*/ 306146 h 972637"/>
                <a:gd name="connsiteX4" fmla="*/ 376607 w 731097"/>
                <a:gd name="connsiteY4" fmla="*/ 728653 h 972637"/>
                <a:gd name="connsiteX5" fmla="*/ 347873 w 731097"/>
                <a:gd name="connsiteY5" fmla="*/ 725200 h 972637"/>
                <a:gd name="connsiteX6" fmla="*/ 352927 w 731097"/>
                <a:gd name="connsiteY6" fmla="*/ 731068 h 972637"/>
                <a:gd name="connsiteX7" fmla="*/ 314337 w 731097"/>
                <a:gd name="connsiteY7" fmla="*/ 748811 h 972637"/>
                <a:gd name="connsiteX8" fmla="*/ 312022 w 731097"/>
                <a:gd name="connsiteY8" fmla="*/ 791725 h 972637"/>
                <a:gd name="connsiteX9" fmla="*/ 245942 w 731097"/>
                <a:gd name="connsiteY9" fmla="*/ 922176 h 972637"/>
                <a:gd name="connsiteX10" fmla="*/ 215163 w 731097"/>
                <a:gd name="connsiteY10" fmla="*/ 876661 h 972637"/>
                <a:gd name="connsiteX11" fmla="*/ 215438 w 731097"/>
                <a:gd name="connsiteY11" fmla="*/ 873883 h 972637"/>
                <a:gd name="connsiteX12" fmla="*/ 203105 w 731097"/>
                <a:gd name="connsiteY12" fmla="*/ 890354 h 972637"/>
                <a:gd name="connsiteX13" fmla="*/ 104887 w 731097"/>
                <a:gd name="connsiteY13" fmla="*/ 972629 h 972637"/>
                <a:gd name="connsiteX14" fmla="*/ 98039 w 731097"/>
                <a:gd name="connsiteY14" fmla="*/ 934841 h 972637"/>
                <a:gd name="connsiteX15" fmla="*/ 113760 w 731097"/>
                <a:gd name="connsiteY15" fmla="*/ 899384 h 972637"/>
                <a:gd name="connsiteX16" fmla="*/ 81149 w 731097"/>
                <a:gd name="connsiteY16" fmla="*/ 920886 h 972637"/>
                <a:gd name="connsiteX17" fmla="*/ 25775 w 731097"/>
                <a:gd name="connsiteY17" fmla="*/ 936744 h 972637"/>
                <a:gd name="connsiteX18" fmla="*/ 49668 w 731097"/>
                <a:gd name="connsiteY18" fmla="*/ 884334 h 972637"/>
                <a:gd name="connsiteX19" fmla="*/ 78794 w 731097"/>
                <a:gd name="connsiteY19" fmla="*/ 851900 h 972637"/>
                <a:gd name="connsiteX20" fmla="*/ 36602 w 731097"/>
                <a:gd name="connsiteY20" fmla="*/ 863509 h 972637"/>
                <a:gd name="connsiteX21" fmla="*/ 248 w 731097"/>
                <a:gd name="connsiteY21" fmla="*/ 851133 h 972637"/>
                <a:gd name="connsiteX22" fmla="*/ 96175 w 731097"/>
                <a:gd name="connsiteY22" fmla="*/ 766201 h 972637"/>
                <a:gd name="connsiteX23" fmla="*/ 111309 w 731097"/>
                <a:gd name="connsiteY23" fmla="*/ 758051 h 972637"/>
                <a:gd name="connsiteX24" fmla="*/ 84825 w 731097"/>
                <a:gd name="connsiteY24" fmla="*/ 750628 h 972637"/>
                <a:gd name="connsiteX25" fmla="*/ 73101 w 731097"/>
                <a:gd name="connsiteY25" fmla="*/ 721492 h 972637"/>
                <a:gd name="connsiteX26" fmla="*/ 166866 w 731097"/>
                <a:gd name="connsiteY26" fmla="*/ 680155 h 972637"/>
                <a:gd name="connsiteX27" fmla="*/ 208334 w 731097"/>
                <a:gd name="connsiteY27" fmla="*/ 675855 h 972637"/>
                <a:gd name="connsiteX28" fmla="*/ 178408 w 731097"/>
                <a:gd name="connsiteY28" fmla="*/ 656495 h 972637"/>
                <a:gd name="connsiteX29" fmla="*/ 22117 w 731097"/>
                <a:gd name="connsiteY29" fmla="*/ 306146 h 972637"/>
                <a:gd name="connsiteX30" fmla="*/ 82658 w 731097"/>
                <a:gd name="connsiteY30" fmla="*/ 69918 h 972637"/>
                <a:gd name="connsiteX31" fmla="*/ 116577 w 731097"/>
                <a:gd name="connsiteY31" fmla="*/ 20921 h 972637"/>
                <a:gd name="connsiteX0" fmla="*/ 619755 w 731097"/>
                <a:gd name="connsiteY0" fmla="*/ 0 h 972637"/>
                <a:gd name="connsiteX1" fmla="*/ 627269 w 731097"/>
                <a:gd name="connsiteY1" fmla="*/ 7388 h 972637"/>
                <a:gd name="connsiteX2" fmla="*/ 731097 w 731097"/>
                <a:gd name="connsiteY2" fmla="*/ 306146 h 972637"/>
                <a:gd name="connsiteX3" fmla="*/ 376607 w 731097"/>
                <a:gd name="connsiteY3" fmla="*/ 728653 h 972637"/>
                <a:gd name="connsiteX4" fmla="*/ 347873 w 731097"/>
                <a:gd name="connsiteY4" fmla="*/ 725200 h 972637"/>
                <a:gd name="connsiteX5" fmla="*/ 352927 w 731097"/>
                <a:gd name="connsiteY5" fmla="*/ 731068 h 972637"/>
                <a:gd name="connsiteX6" fmla="*/ 314337 w 731097"/>
                <a:gd name="connsiteY6" fmla="*/ 748811 h 972637"/>
                <a:gd name="connsiteX7" fmla="*/ 312022 w 731097"/>
                <a:gd name="connsiteY7" fmla="*/ 791725 h 972637"/>
                <a:gd name="connsiteX8" fmla="*/ 245942 w 731097"/>
                <a:gd name="connsiteY8" fmla="*/ 922176 h 972637"/>
                <a:gd name="connsiteX9" fmla="*/ 215163 w 731097"/>
                <a:gd name="connsiteY9" fmla="*/ 876661 h 972637"/>
                <a:gd name="connsiteX10" fmla="*/ 215438 w 731097"/>
                <a:gd name="connsiteY10" fmla="*/ 873883 h 972637"/>
                <a:gd name="connsiteX11" fmla="*/ 203105 w 731097"/>
                <a:gd name="connsiteY11" fmla="*/ 890354 h 972637"/>
                <a:gd name="connsiteX12" fmla="*/ 104887 w 731097"/>
                <a:gd name="connsiteY12" fmla="*/ 972629 h 972637"/>
                <a:gd name="connsiteX13" fmla="*/ 98039 w 731097"/>
                <a:gd name="connsiteY13" fmla="*/ 934841 h 972637"/>
                <a:gd name="connsiteX14" fmla="*/ 113760 w 731097"/>
                <a:gd name="connsiteY14" fmla="*/ 899384 h 972637"/>
                <a:gd name="connsiteX15" fmla="*/ 81149 w 731097"/>
                <a:gd name="connsiteY15" fmla="*/ 920886 h 972637"/>
                <a:gd name="connsiteX16" fmla="*/ 25775 w 731097"/>
                <a:gd name="connsiteY16" fmla="*/ 936744 h 972637"/>
                <a:gd name="connsiteX17" fmla="*/ 49668 w 731097"/>
                <a:gd name="connsiteY17" fmla="*/ 884334 h 972637"/>
                <a:gd name="connsiteX18" fmla="*/ 78794 w 731097"/>
                <a:gd name="connsiteY18" fmla="*/ 851900 h 972637"/>
                <a:gd name="connsiteX19" fmla="*/ 36602 w 731097"/>
                <a:gd name="connsiteY19" fmla="*/ 863509 h 972637"/>
                <a:gd name="connsiteX20" fmla="*/ 248 w 731097"/>
                <a:gd name="connsiteY20" fmla="*/ 851133 h 972637"/>
                <a:gd name="connsiteX21" fmla="*/ 96175 w 731097"/>
                <a:gd name="connsiteY21" fmla="*/ 766201 h 972637"/>
                <a:gd name="connsiteX22" fmla="*/ 111309 w 731097"/>
                <a:gd name="connsiteY22" fmla="*/ 758051 h 972637"/>
                <a:gd name="connsiteX23" fmla="*/ 84825 w 731097"/>
                <a:gd name="connsiteY23" fmla="*/ 750628 h 972637"/>
                <a:gd name="connsiteX24" fmla="*/ 73101 w 731097"/>
                <a:gd name="connsiteY24" fmla="*/ 721492 h 972637"/>
                <a:gd name="connsiteX25" fmla="*/ 166866 w 731097"/>
                <a:gd name="connsiteY25" fmla="*/ 680155 h 972637"/>
                <a:gd name="connsiteX26" fmla="*/ 208334 w 731097"/>
                <a:gd name="connsiteY26" fmla="*/ 675855 h 972637"/>
                <a:gd name="connsiteX27" fmla="*/ 178408 w 731097"/>
                <a:gd name="connsiteY27" fmla="*/ 656495 h 972637"/>
                <a:gd name="connsiteX28" fmla="*/ 22117 w 731097"/>
                <a:gd name="connsiteY28" fmla="*/ 306146 h 972637"/>
                <a:gd name="connsiteX29" fmla="*/ 82658 w 731097"/>
                <a:gd name="connsiteY29" fmla="*/ 69918 h 972637"/>
                <a:gd name="connsiteX30" fmla="*/ 116577 w 731097"/>
                <a:gd name="connsiteY30" fmla="*/ 20921 h 972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31097" h="972637">
                  <a:moveTo>
                    <a:pt x="619755" y="0"/>
                  </a:moveTo>
                  <a:lnTo>
                    <a:pt x="627269" y="7388"/>
                  </a:lnTo>
                  <a:cubicBezTo>
                    <a:pt x="691419" y="83847"/>
                    <a:pt x="731096" y="189474"/>
                    <a:pt x="731097" y="306146"/>
                  </a:cubicBezTo>
                  <a:cubicBezTo>
                    <a:pt x="731096" y="539490"/>
                    <a:pt x="572386" y="728652"/>
                    <a:pt x="376607" y="728653"/>
                  </a:cubicBezTo>
                  <a:lnTo>
                    <a:pt x="347873" y="725200"/>
                  </a:lnTo>
                  <a:lnTo>
                    <a:pt x="352927" y="731068"/>
                  </a:lnTo>
                  <a:lnTo>
                    <a:pt x="314337" y="748811"/>
                  </a:lnTo>
                  <a:lnTo>
                    <a:pt x="312022" y="791725"/>
                  </a:lnTo>
                  <a:cubicBezTo>
                    <a:pt x="301169" y="851458"/>
                    <a:pt x="271584" y="909863"/>
                    <a:pt x="245942" y="922176"/>
                  </a:cubicBezTo>
                  <a:cubicBezTo>
                    <a:pt x="226710" y="931411"/>
                    <a:pt x="215159" y="912095"/>
                    <a:pt x="215163" y="876661"/>
                  </a:cubicBezTo>
                  <a:cubicBezTo>
                    <a:pt x="215255" y="875735"/>
                    <a:pt x="215346" y="874809"/>
                    <a:pt x="215438" y="873883"/>
                  </a:cubicBezTo>
                  <a:lnTo>
                    <a:pt x="203105" y="890354"/>
                  </a:lnTo>
                  <a:cubicBezTo>
                    <a:pt x="163683" y="938138"/>
                    <a:pt x="124336" y="972027"/>
                    <a:pt x="104887" y="972629"/>
                  </a:cubicBezTo>
                  <a:cubicBezTo>
                    <a:pt x="91921" y="973030"/>
                    <a:pt x="90255" y="958561"/>
                    <a:pt x="98039" y="934841"/>
                  </a:cubicBezTo>
                  <a:lnTo>
                    <a:pt x="113760" y="899384"/>
                  </a:lnTo>
                  <a:lnTo>
                    <a:pt x="81149" y="920886"/>
                  </a:lnTo>
                  <a:cubicBezTo>
                    <a:pt x="52633" y="937299"/>
                    <a:pt x="31923" y="943881"/>
                    <a:pt x="25775" y="936744"/>
                  </a:cubicBezTo>
                  <a:cubicBezTo>
                    <a:pt x="19628" y="929606"/>
                    <a:pt x="29208" y="910101"/>
                    <a:pt x="49668" y="884334"/>
                  </a:cubicBezTo>
                  <a:lnTo>
                    <a:pt x="78794" y="851900"/>
                  </a:lnTo>
                  <a:lnTo>
                    <a:pt x="36602" y="863509"/>
                  </a:lnTo>
                  <a:cubicBezTo>
                    <a:pt x="11992" y="867692"/>
                    <a:pt x="-2071" y="863898"/>
                    <a:pt x="248" y="851133"/>
                  </a:cubicBezTo>
                  <a:cubicBezTo>
                    <a:pt x="3726" y="831990"/>
                    <a:pt x="43074" y="798104"/>
                    <a:pt x="96175" y="766201"/>
                  </a:cubicBezTo>
                  <a:lnTo>
                    <a:pt x="111309" y="758051"/>
                  </a:lnTo>
                  <a:lnTo>
                    <a:pt x="84825" y="750628"/>
                  </a:lnTo>
                  <a:cubicBezTo>
                    <a:pt x="70178" y="743532"/>
                    <a:pt x="65112" y="733259"/>
                    <a:pt x="73101" y="721492"/>
                  </a:cubicBezTo>
                  <a:cubicBezTo>
                    <a:pt x="85084" y="703842"/>
                    <a:pt x="123038" y="687843"/>
                    <a:pt x="166866" y="680155"/>
                  </a:cubicBezTo>
                  <a:lnTo>
                    <a:pt x="208334" y="675855"/>
                  </a:lnTo>
                  <a:lnTo>
                    <a:pt x="178408" y="656495"/>
                  </a:lnTo>
                  <a:cubicBezTo>
                    <a:pt x="84113" y="580568"/>
                    <a:pt x="22117" y="451986"/>
                    <a:pt x="22117" y="306146"/>
                  </a:cubicBezTo>
                  <a:cubicBezTo>
                    <a:pt x="22117" y="218642"/>
                    <a:pt x="44436" y="137350"/>
                    <a:pt x="82658" y="69918"/>
                  </a:cubicBezTo>
                  <a:lnTo>
                    <a:pt x="116577" y="20921"/>
                  </a:lnTo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25428E6E-65CF-47A5-97CD-C39DCA6D4402}"/>
                </a:ext>
              </a:extLst>
            </p:cNvPr>
            <p:cNvSpPr/>
            <p:nvPr/>
          </p:nvSpPr>
          <p:spPr>
            <a:xfrm>
              <a:off x="2133873" y="2504942"/>
              <a:ext cx="1464786" cy="977078"/>
            </a:xfrm>
            <a:custGeom>
              <a:avLst/>
              <a:gdLst>
                <a:gd name="connsiteX0" fmla="*/ 732393 w 1464786"/>
                <a:gd name="connsiteY0" fmla="*/ 0 h 977079"/>
                <a:gd name="connsiteX1" fmla="*/ 1442663 w 1464786"/>
                <a:gd name="connsiteY1" fmla="*/ 424308 h 977079"/>
                <a:gd name="connsiteX2" fmla="*/ 1464786 w 1464786"/>
                <a:gd name="connsiteY2" fmla="*/ 488540 h 977079"/>
                <a:gd name="connsiteX3" fmla="*/ 1442663 w 1464786"/>
                <a:gd name="connsiteY3" fmla="*/ 552771 h 977079"/>
                <a:gd name="connsiteX4" fmla="*/ 732393 w 1464786"/>
                <a:gd name="connsiteY4" fmla="*/ 977079 h 977079"/>
                <a:gd name="connsiteX5" fmla="*/ 22123 w 1464786"/>
                <a:gd name="connsiteY5" fmla="*/ 552771 h 977079"/>
                <a:gd name="connsiteX6" fmla="*/ 0 w 1464786"/>
                <a:gd name="connsiteY6" fmla="*/ 488540 h 977079"/>
                <a:gd name="connsiteX7" fmla="*/ 22123 w 1464786"/>
                <a:gd name="connsiteY7" fmla="*/ 424308 h 977079"/>
                <a:gd name="connsiteX8" fmla="*/ 732393 w 1464786"/>
                <a:gd name="connsiteY8" fmla="*/ 0 h 977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64786" h="977079">
                  <a:moveTo>
                    <a:pt x="732393" y="0"/>
                  </a:moveTo>
                  <a:cubicBezTo>
                    <a:pt x="1051688" y="0"/>
                    <a:pt x="1325642" y="174960"/>
                    <a:pt x="1442663" y="424308"/>
                  </a:cubicBezTo>
                  <a:lnTo>
                    <a:pt x="1464786" y="488540"/>
                  </a:lnTo>
                  <a:lnTo>
                    <a:pt x="1442663" y="552771"/>
                  </a:lnTo>
                  <a:cubicBezTo>
                    <a:pt x="1325642" y="802119"/>
                    <a:pt x="1051688" y="977079"/>
                    <a:pt x="732393" y="977079"/>
                  </a:cubicBezTo>
                  <a:cubicBezTo>
                    <a:pt x="413098" y="977079"/>
                    <a:pt x="139144" y="802119"/>
                    <a:pt x="22123" y="552771"/>
                  </a:cubicBezTo>
                  <a:lnTo>
                    <a:pt x="0" y="488540"/>
                  </a:lnTo>
                  <a:lnTo>
                    <a:pt x="22123" y="424308"/>
                  </a:lnTo>
                  <a:cubicBezTo>
                    <a:pt x="139144" y="174960"/>
                    <a:pt x="413098" y="0"/>
                    <a:pt x="732393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2DED3C9E-B6BB-4029-B219-7B93A3D6AC4B}"/>
                </a:ext>
              </a:extLst>
            </p:cNvPr>
            <p:cNvSpPr/>
            <p:nvPr/>
          </p:nvSpPr>
          <p:spPr>
            <a:xfrm>
              <a:off x="2364294" y="2525118"/>
              <a:ext cx="224920" cy="22491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5D1B1DF2-1E44-441B-AFF3-DBB9BBA3DDD1}"/>
                </a:ext>
              </a:extLst>
            </p:cNvPr>
            <p:cNvSpPr/>
            <p:nvPr/>
          </p:nvSpPr>
          <p:spPr>
            <a:xfrm>
              <a:off x="3178681" y="2525118"/>
              <a:ext cx="224920" cy="22491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9B4FC094-A5E1-4E83-8E9F-BAF1B585B8D5}"/>
                </a:ext>
              </a:extLst>
            </p:cNvPr>
            <p:cNvSpPr/>
            <p:nvPr/>
          </p:nvSpPr>
          <p:spPr>
            <a:xfrm>
              <a:off x="2472974" y="3038565"/>
              <a:ext cx="809625" cy="485057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9F1FA387-D6F9-4E4B-888F-98BC0BFA4CF6}"/>
                </a:ext>
              </a:extLst>
            </p:cNvPr>
            <p:cNvSpPr/>
            <p:nvPr/>
          </p:nvSpPr>
          <p:spPr>
            <a:xfrm>
              <a:off x="2249202" y="2927893"/>
              <a:ext cx="1239842" cy="513382"/>
            </a:xfrm>
            <a:custGeom>
              <a:avLst/>
              <a:gdLst>
                <a:gd name="connsiteX0" fmla="*/ 490448 w 1239842"/>
                <a:gd name="connsiteY0" fmla="*/ 53 h 513382"/>
                <a:gd name="connsiteX1" fmla="*/ 562656 w 1239842"/>
                <a:gd name="connsiteY1" fmla="*/ 3855 h 513382"/>
                <a:gd name="connsiteX2" fmla="*/ 623257 w 1239842"/>
                <a:gd name="connsiteY2" fmla="*/ 15968 h 513382"/>
                <a:gd name="connsiteX3" fmla="*/ 660106 w 1239842"/>
                <a:gd name="connsiteY3" fmla="*/ 6279 h 513382"/>
                <a:gd name="connsiteX4" fmla="*/ 749394 w 1239842"/>
                <a:gd name="connsiteY4" fmla="*/ 53 h 513382"/>
                <a:gd name="connsiteX5" fmla="*/ 906529 w 1239842"/>
                <a:gd name="connsiteY5" fmla="*/ 22426 h 513382"/>
                <a:gd name="connsiteX6" fmla="*/ 1234777 w 1239842"/>
                <a:gd name="connsiteY6" fmla="*/ 361465 h 513382"/>
                <a:gd name="connsiteX7" fmla="*/ 780987 w 1239842"/>
                <a:gd name="connsiteY7" fmla="*/ 490956 h 513382"/>
                <a:gd name="connsiteX8" fmla="*/ 667532 w 1239842"/>
                <a:gd name="connsiteY8" fmla="*/ 449268 h 513382"/>
                <a:gd name="connsiteX9" fmla="*/ 620500 w 1239842"/>
                <a:gd name="connsiteY9" fmla="*/ 420933 h 513382"/>
                <a:gd name="connsiteX10" fmla="*/ 606125 w 1239842"/>
                <a:gd name="connsiteY10" fmla="*/ 431764 h 513382"/>
                <a:gd name="connsiteX11" fmla="*/ 458855 w 1239842"/>
                <a:gd name="connsiteY11" fmla="*/ 490956 h 513382"/>
                <a:gd name="connsiteX12" fmla="*/ 5065 w 1239842"/>
                <a:gd name="connsiteY12" fmla="*/ 361464 h 513382"/>
                <a:gd name="connsiteX13" fmla="*/ 333313 w 1239842"/>
                <a:gd name="connsiteY13" fmla="*/ 22426 h 513382"/>
                <a:gd name="connsiteX14" fmla="*/ 490448 w 1239842"/>
                <a:gd name="connsiteY14" fmla="*/ 53 h 513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39842" h="513382">
                  <a:moveTo>
                    <a:pt x="490448" y="53"/>
                  </a:moveTo>
                  <a:cubicBezTo>
                    <a:pt x="515427" y="-287"/>
                    <a:pt x="539598" y="1009"/>
                    <a:pt x="562656" y="3855"/>
                  </a:cubicBezTo>
                  <a:lnTo>
                    <a:pt x="623257" y="15968"/>
                  </a:lnTo>
                  <a:lnTo>
                    <a:pt x="660106" y="6279"/>
                  </a:lnTo>
                  <a:cubicBezTo>
                    <a:pt x="688210" y="1760"/>
                    <a:pt x="718171" y="-372"/>
                    <a:pt x="749394" y="53"/>
                  </a:cubicBezTo>
                  <a:cubicBezTo>
                    <a:pt x="799351" y="734"/>
                    <a:pt x="852541" y="7960"/>
                    <a:pt x="906529" y="22426"/>
                  </a:cubicBezTo>
                  <a:cubicBezTo>
                    <a:pt x="1122483" y="80291"/>
                    <a:pt x="1269445" y="232084"/>
                    <a:pt x="1234777" y="361465"/>
                  </a:cubicBezTo>
                  <a:cubicBezTo>
                    <a:pt x="1200110" y="490845"/>
                    <a:pt x="996941" y="548821"/>
                    <a:pt x="780987" y="490956"/>
                  </a:cubicBezTo>
                  <a:cubicBezTo>
                    <a:pt x="740496" y="480107"/>
                    <a:pt x="702430" y="465955"/>
                    <a:pt x="667532" y="449268"/>
                  </a:cubicBezTo>
                  <a:lnTo>
                    <a:pt x="620500" y="420933"/>
                  </a:lnTo>
                  <a:lnTo>
                    <a:pt x="606125" y="431764"/>
                  </a:lnTo>
                  <a:cubicBezTo>
                    <a:pt x="562520" y="456153"/>
                    <a:pt x="512844" y="476490"/>
                    <a:pt x="458855" y="490956"/>
                  </a:cubicBezTo>
                  <a:cubicBezTo>
                    <a:pt x="242901" y="548821"/>
                    <a:pt x="39732" y="490845"/>
                    <a:pt x="5065" y="361464"/>
                  </a:cubicBezTo>
                  <a:cubicBezTo>
                    <a:pt x="-29603" y="232083"/>
                    <a:pt x="117359" y="80291"/>
                    <a:pt x="333313" y="22426"/>
                  </a:cubicBezTo>
                  <a:cubicBezTo>
                    <a:pt x="387301" y="7960"/>
                    <a:pt x="440491" y="733"/>
                    <a:pt x="490448" y="53"/>
                  </a:cubicBezTo>
                  <a:close/>
                </a:path>
              </a:pathLst>
            </a:custGeom>
            <a:gradFill>
              <a:gsLst>
                <a:gs pos="60000">
                  <a:schemeClr val="accent4">
                    <a:lumMod val="40000"/>
                    <a:lumOff val="60000"/>
                  </a:schemeClr>
                </a:gs>
                <a:gs pos="0">
                  <a:schemeClr val="accent2">
                    <a:lumMod val="50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11853E26-A38D-4B7A-9B1C-618B24312EB7}"/>
                </a:ext>
              </a:extLst>
            </p:cNvPr>
            <p:cNvSpPr/>
            <p:nvPr/>
          </p:nvSpPr>
          <p:spPr>
            <a:xfrm>
              <a:off x="2710750" y="2795949"/>
              <a:ext cx="334076" cy="263888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2E359573-CBB7-408C-A399-5E0D7F996C48}"/>
                </a:ext>
              </a:extLst>
            </p:cNvPr>
            <p:cNvSpPr/>
            <p:nvPr/>
          </p:nvSpPr>
          <p:spPr>
            <a:xfrm>
              <a:off x="2815526" y="2828292"/>
              <a:ext cx="124524" cy="6458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0C565B11-26BC-4754-86E1-18C42788167C}"/>
                </a:ext>
              </a:extLst>
            </p:cNvPr>
            <p:cNvSpPr/>
            <p:nvPr/>
          </p:nvSpPr>
          <p:spPr>
            <a:xfrm rot="5400000">
              <a:off x="2195349" y="3059491"/>
              <a:ext cx="257747" cy="379739"/>
            </a:xfrm>
            <a:custGeom>
              <a:avLst/>
              <a:gdLst>
                <a:gd name="connsiteX0" fmla="*/ 354807 w 354808"/>
                <a:gd name="connsiteY0" fmla="*/ 340367 h 376312"/>
                <a:gd name="connsiteX1" fmla="*/ 354808 w 354808"/>
                <a:gd name="connsiteY1" fmla="*/ 340367 h 376312"/>
                <a:gd name="connsiteX2" fmla="*/ 354808 w 354808"/>
                <a:gd name="connsiteY2" fmla="*/ 340369 h 376312"/>
                <a:gd name="connsiteX3" fmla="*/ 238407 w 354808"/>
                <a:gd name="connsiteY3" fmla="*/ 60177 h 376312"/>
                <a:gd name="connsiteX4" fmla="*/ 263607 w 354808"/>
                <a:gd name="connsiteY4" fmla="*/ 0 h 376312"/>
                <a:gd name="connsiteX5" fmla="*/ 281944 w 354808"/>
                <a:gd name="connsiteY5" fmla="*/ 177490 h 376312"/>
                <a:gd name="connsiteX6" fmla="*/ 334165 w 354808"/>
                <a:gd name="connsiteY6" fmla="*/ 309327 h 376312"/>
                <a:gd name="connsiteX7" fmla="*/ 354807 w 354808"/>
                <a:gd name="connsiteY7" fmla="*/ 340367 h 376312"/>
                <a:gd name="connsiteX8" fmla="*/ 330000 w 354808"/>
                <a:gd name="connsiteY8" fmla="*/ 332680 h 376312"/>
                <a:gd name="connsiteX9" fmla="*/ 254681 w 354808"/>
                <a:gd name="connsiteY9" fmla="*/ 184794 h 376312"/>
                <a:gd name="connsiteX10" fmla="*/ 238407 w 354808"/>
                <a:gd name="connsiteY10" fmla="*/ 60177 h 376312"/>
                <a:gd name="connsiteX11" fmla="*/ 181326 w 354808"/>
                <a:gd name="connsiteY11" fmla="*/ 376310 h 376312"/>
                <a:gd name="connsiteX12" fmla="*/ 181327 w 354808"/>
                <a:gd name="connsiteY12" fmla="*/ 376310 h 376312"/>
                <a:gd name="connsiteX13" fmla="*/ 181327 w 354808"/>
                <a:gd name="connsiteY13" fmla="*/ 376312 h 376312"/>
                <a:gd name="connsiteX14" fmla="*/ 124877 w 354808"/>
                <a:gd name="connsiteY14" fmla="*/ 200123 h 376312"/>
                <a:gd name="connsiteX15" fmla="*/ 181327 w 354808"/>
                <a:gd name="connsiteY15" fmla="*/ 23936 h 376312"/>
                <a:gd name="connsiteX16" fmla="*/ 153102 w 354808"/>
                <a:gd name="connsiteY16" fmla="*/ 200124 h 376312"/>
                <a:gd name="connsiteX17" fmla="*/ 160552 w 354808"/>
                <a:gd name="connsiteY17" fmla="*/ 298616 h 376312"/>
                <a:gd name="connsiteX18" fmla="*/ 181326 w 354808"/>
                <a:gd name="connsiteY18" fmla="*/ 376310 h 376312"/>
                <a:gd name="connsiteX19" fmla="*/ 159354 w 354808"/>
                <a:gd name="connsiteY19" fmla="*/ 362464 h 376312"/>
                <a:gd name="connsiteX20" fmla="*/ 124877 w 354808"/>
                <a:gd name="connsiteY20" fmla="*/ 200123 h 376312"/>
                <a:gd name="connsiteX21" fmla="*/ 25481 w 354808"/>
                <a:gd name="connsiteY21" fmla="*/ 354980 h 376312"/>
                <a:gd name="connsiteX22" fmla="*/ 25481 w 354808"/>
                <a:gd name="connsiteY22" fmla="*/ 354977 h 376312"/>
                <a:gd name="connsiteX23" fmla="*/ 25482 w 354808"/>
                <a:gd name="connsiteY23" fmla="*/ 354978 h 376312"/>
                <a:gd name="connsiteX24" fmla="*/ 282 w 354808"/>
                <a:gd name="connsiteY24" fmla="*/ 294801 h 376312"/>
                <a:gd name="connsiteX25" fmla="*/ 16556 w 354808"/>
                <a:gd name="connsiteY25" fmla="*/ 170184 h 376312"/>
                <a:gd name="connsiteX26" fmla="*/ 116683 w 354808"/>
                <a:gd name="connsiteY26" fmla="*/ 14611 h 376312"/>
                <a:gd name="connsiteX27" fmla="*/ 43819 w 354808"/>
                <a:gd name="connsiteY27" fmla="*/ 177490 h 376312"/>
                <a:gd name="connsiteX28" fmla="*/ 25523 w 354808"/>
                <a:gd name="connsiteY28" fmla="*/ 274554 h 376312"/>
                <a:gd name="connsiteX29" fmla="*/ 25481 w 354808"/>
                <a:gd name="connsiteY29" fmla="*/ 354977 h 376312"/>
                <a:gd name="connsiteX30" fmla="*/ 7841 w 354808"/>
                <a:gd name="connsiteY30" fmla="*/ 335917 h 376312"/>
                <a:gd name="connsiteX31" fmla="*/ 282 w 354808"/>
                <a:gd name="connsiteY31" fmla="*/ 294801 h 376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54808" h="376312">
                  <a:moveTo>
                    <a:pt x="354807" y="340367"/>
                  </a:moveTo>
                  <a:lnTo>
                    <a:pt x="354808" y="340367"/>
                  </a:lnTo>
                  <a:lnTo>
                    <a:pt x="354808" y="340369"/>
                  </a:lnTo>
                  <a:close/>
                  <a:moveTo>
                    <a:pt x="238407" y="60177"/>
                  </a:moveTo>
                  <a:cubicBezTo>
                    <a:pt x="240022" y="26736"/>
                    <a:pt x="248550" y="4035"/>
                    <a:pt x="263607" y="0"/>
                  </a:cubicBezTo>
                  <a:cubicBezTo>
                    <a:pt x="257209" y="44774"/>
                    <a:pt x="264003" y="110531"/>
                    <a:pt x="281944" y="177490"/>
                  </a:cubicBezTo>
                  <a:cubicBezTo>
                    <a:pt x="295400" y="227709"/>
                    <a:pt x="313949" y="274208"/>
                    <a:pt x="334165" y="309327"/>
                  </a:cubicBezTo>
                  <a:lnTo>
                    <a:pt x="354807" y="340367"/>
                  </a:lnTo>
                  <a:lnTo>
                    <a:pt x="330000" y="332680"/>
                  </a:lnTo>
                  <a:cubicBezTo>
                    <a:pt x="303508" y="312089"/>
                    <a:pt x="273569" y="255286"/>
                    <a:pt x="254681" y="184794"/>
                  </a:cubicBezTo>
                  <a:cubicBezTo>
                    <a:pt x="242089" y="137799"/>
                    <a:pt x="236792" y="93618"/>
                    <a:pt x="238407" y="60177"/>
                  </a:cubicBezTo>
                  <a:close/>
                  <a:moveTo>
                    <a:pt x="181326" y="376310"/>
                  </a:moveTo>
                  <a:lnTo>
                    <a:pt x="181327" y="376310"/>
                  </a:lnTo>
                  <a:lnTo>
                    <a:pt x="181327" y="376312"/>
                  </a:lnTo>
                  <a:close/>
                  <a:moveTo>
                    <a:pt x="124877" y="200123"/>
                  </a:moveTo>
                  <a:cubicBezTo>
                    <a:pt x="124877" y="102818"/>
                    <a:pt x="150151" y="23936"/>
                    <a:pt x="181327" y="23936"/>
                  </a:cubicBezTo>
                  <a:cubicBezTo>
                    <a:pt x="163559" y="65528"/>
                    <a:pt x="153102" y="130803"/>
                    <a:pt x="153102" y="200124"/>
                  </a:cubicBezTo>
                  <a:cubicBezTo>
                    <a:pt x="153102" y="234785"/>
                    <a:pt x="155716" y="268434"/>
                    <a:pt x="160552" y="298616"/>
                  </a:cubicBezTo>
                  <a:lnTo>
                    <a:pt x="181326" y="376310"/>
                  </a:lnTo>
                  <a:lnTo>
                    <a:pt x="159354" y="362464"/>
                  </a:lnTo>
                  <a:cubicBezTo>
                    <a:pt x="139094" y="335718"/>
                    <a:pt x="124877" y="273102"/>
                    <a:pt x="124877" y="200123"/>
                  </a:cubicBezTo>
                  <a:close/>
                  <a:moveTo>
                    <a:pt x="25481" y="354980"/>
                  </a:moveTo>
                  <a:lnTo>
                    <a:pt x="25481" y="354977"/>
                  </a:lnTo>
                  <a:lnTo>
                    <a:pt x="25482" y="354978"/>
                  </a:lnTo>
                  <a:close/>
                  <a:moveTo>
                    <a:pt x="282" y="294801"/>
                  </a:moveTo>
                  <a:cubicBezTo>
                    <a:pt x="-1334" y="261360"/>
                    <a:pt x="3963" y="217179"/>
                    <a:pt x="16556" y="170184"/>
                  </a:cubicBezTo>
                  <a:cubicBezTo>
                    <a:pt x="41740" y="76194"/>
                    <a:pt x="86569" y="6542"/>
                    <a:pt x="116683" y="14611"/>
                  </a:cubicBezTo>
                  <a:cubicBezTo>
                    <a:pt x="88755" y="50187"/>
                    <a:pt x="61760" y="110531"/>
                    <a:pt x="43819" y="177490"/>
                  </a:cubicBezTo>
                  <a:cubicBezTo>
                    <a:pt x="34848" y="210969"/>
                    <a:pt x="28664" y="244149"/>
                    <a:pt x="25523" y="274554"/>
                  </a:cubicBezTo>
                  <a:lnTo>
                    <a:pt x="25481" y="354977"/>
                  </a:lnTo>
                  <a:lnTo>
                    <a:pt x="7841" y="335917"/>
                  </a:lnTo>
                  <a:cubicBezTo>
                    <a:pt x="3625" y="325557"/>
                    <a:pt x="1089" y="311522"/>
                    <a:pt x="282" y="29480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E172CE8D-D508-4C51-9CBD-1BBFF1FC084E}"/>
                </a:ext>
              </a:extLst>
            </p:cNvPr>
            <p:cNvSpPr/>
            <p:nvPr/>
          </p:nvSpPr>
          <p:spPr>
            <a:xfrm rot="16200000" flipH="1">
              <a:off x="3268031" y="3059491"/>
              <a:ext cx="257747" cy="379739"/>
            </a:xfrm>
            <a:custGeom>
              <a:avLst/>
              <a:gdLst>
                <a:gd name="connsiteX0" fmla="*/ 354807 w 354808"/>
                <a:gd name="connsiteY0" fmla="*/ 340367 h 376312"/>
                <a:gd name="connsiteX1" fmla="*/ 354808 w 354808"/>
                <a:gd name="connsiteY1" fmla="*/ 340367 h 376312"/>
                <a:gd name="connsiteX2" fmla="*/ 354808 w 354808"/>
                <a:gd name="connsiteY2" fmla="*/ 340369 h 376312"/>
                <a:gd name="connsiteX3" fmla="*/ 238407 w 354808"/>
                <a:gd name="connsiteY3" fmla="*/ 60177 h 376312"/>
                <a:gd name="connsiteX4" fmla="*/ 263607 w 354808"/>
                <a:gd name="connsiteY4" fmla="*/ 0 h 376312"/>
                <a:gd name="connsiteX5" fmla="*/ 281944 w 354808"/>
                <a:gd name="connsiteY5" fmla="*/ 177490 h 376312"/>
                <a:gd name="connsiteX6" fmla="*/ 334165 w 354808"/>
                <a:gd name="connsiteY6" fmla="*/ 309327 h 376312"/>
                <a:gd name="connsiteX7" fmla="*/ 354807 w 354808"/>
                <a:gd name="connsiteY7" fmla="*/ 340367 h 376312"/>
                <a:gd name="connsiteX8" fmla="*/ 330000 w 354808"/>
                <a:gd name="connsiteY8" fmla="*/ 332680 h 376312"/>
                <a:gd name="connsiteX9" fmla="*/ 254681 w 354808"/>
                <a:gd name="connsiteY9" fmla="*/ 184794 h 376312"/>
                <a:gd name="connsiteX10" fmla="*/ 238407 w 354808"/>
                <a:gd name="connsiteY10" fmla="*/ 60177 h 376312"/>
                <a:gd name="connsiteX11" fmla="*/ 181326 w 354808"/>
                <a:gd name="connsiteY11" fmla="*/ 376310 h 376312"/>
                <a:gd name="connsiteX12" fmla="*/ 181327 w 354808"/>
                <a:gd name="connsiteY12" fmla="*/ 376310 h 376312"/>
                <a:gd name="connsiteX13" fmla="*/ 181327 w 354808"/>
                <a:gd name="connsiteY13" fmla="*/ 376312 h 376312"/>
                <a:gd name="connsiteX14" fmla="*/ 124877 w 354808"/>
                <a:gd name="connsiteY14" fmla="*/ 200123 h 376312"/>
                <a:gd name="connsiteX15" fmla="*/ 181327 w 354808"/>
                <a:gd name="connsiteY15" fmla="*/ 23936 h 376312"/>
                <a:gd name="connsiteX16" fmla="*/ 153102 w 354808"/>
                <a:gd name="connsiteY16" fmla="*/ 200124 h 376312"/>
                <a:gd name="connsiteX17" fmla="*/ 160552 w 354808"/>
                <a:gd name="connsiteY17" fmla="*/ 298616 h 376312"/>
                <a:gd name="connsiteX18" fmla="*/ 181326 w 354808"/>
                <a:gd name="connsiteY18" fmla="*/ 376310 h 376312"/>
                <a:gd name="connsiteX19" fmla="*/ 159354 w 354808"/>
                <a:gd name="connsiteY19" fmla="*/ 362464 h 376312"/>
                <a:gd name="connsiteX20" fmla="*/ 124877 w 354808"/>
                <a:gd name="connsiteY20" fmla="*/ 200123 h 376312"/>
                <a:gd name="connsiteX21" fmla="*/ 25481 w 354808"/>
                <a:gd name="connsiteY21" fmla="*/ 354980 h 376312"/>
                <a:gd name="connsiteX22" fmla="*/ 25481 w 354808"/>
                <a:gd name="connsiteY22" fmla="*/ 354977 h 376312"/>
                <a:gd name="connsiteX23" fmla="*/ 25482 w 354808"/>
                <a:gd name="connsiteY23" fmla="*/ 354978 h 376312"/>
                <a:gd name="connsiteX24" fmla="*/ 282 w 354808"/>
                <a:gd name="connsiteY24" fmla="*/ 294801 h 376312"/>
                <a:gd name="connsiteX25" fmla="*/ 16556 w 354808"/>
                <a:gd name="connsiteY25" fmla="*/ 170184 h 376312"/>
                <a:gd name="connsiteX26" fmla="*/ 116683 w 354808"/>
                <a:gd name="connsiteY26" fmla="*/ 14611 h 376312"/>
                <a:gd name="connsiteX27" fmla="*/ 43819 w 354808"/>
                <a:gd name="connsiteY27" fmla="*/ 177490 h 376312"/>
                <a:gd name="connsiteX28" fmla="*/ 25523 w 354808"/>
                <a:gd name="connsiteY28" fmla="*/ 274554 h 376312"/>
                <a:gd name="connsiteX29" fmla="*/ 25481 w 354808"/>
                <a:gd name="connsiteY29" fmla="*/ 354977 h 376312"/>
                <a:gd name="connsiteX30" fmla="*/ 7841 w 354808"/>
                <a:gd name="connsiteY30" fmla="*/ 335917 h 376312"/>
                <a:gd name="connsiteX31" fmla="*/ 282 w 354808"/>
                <a:gd name="connsiteY31" fmla="*/ 294801 h 376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54808" h="376312">
                  <a:moveTo>
                    <a:pt x="354807" y="340367"/>
                  </a:moveTo>
                  <a:lnTo>
                    <a:pt x="354808" y="340367"/>
                  </a:lnTo>
                  <a:lnTo>
                    <a:pt x="354808" y="340369"/>
                  </a:lnTo>
                  <a:close/>
                  <a:moveTo>
                    <a:pt x="238407" y="60177"/>
                  </a:moveTo>
                  <a:cubicBezTo>
                    <a:pt x="240022" y="26736"/>
                    <a:pt x="248550" y="4035"/>
                    <a:pt x="263607" y="0"/>
                  </a:cubicBezTo>
                  <a:cubicBezTo>
                    <a:pt x="257209" y="44774"/>
                    <a:pt x="264003" y="110531"/>
                    <a:pt x="281944" y="177490"/>
                  </a:cubicBezTo>
                  <a:cubicBezTo>
                    <a:pt x="295400" y="227709"/>
                    <a:pt x="313949" y="274208"/>
                    <a:pt x="334165" y="309327"/>
                  </a:cubicBezTo>
                  <a:lnTo>
                    <a:pt x="354807" y="340367"/>
                  </a:lnTo>
                  <a:lnTo>
                    <a:pt x="330000" y="332680"/>
                  </a:lnTo>
                  <a:cubicBezTo>
                    <a:pt x="303508" y="312089"/>
                    <a:pt x="273569" y="255286"/>
                    <a:pt x="254681" y="184794"/>
                  </a:cubicBezTo>
                  <a:cubicBezTo>
                    <a:pt x="242089" y="137799"/>
                    <a:pt x="236792" y="93618"/>
                    <a:pt x="238407" y="60177"/>
                  </a:cubicBezTo>
                  <a:close/>
                  <a:moveTo>
                    <a:pt x="181326" y="376310"/>
                  </a:moveTo>
                  <a:lnTo>
                    <a:pt x="181327" y="376310"/>
                  </a:lnTo>
                  <a:lnTo>
                    <a:pt x="181327" y="376312"/>
                  </a:lnTo>
                  <a:close/>
                  <a:moveTo>
                    <a:pt x="124877" y="200123"/>
                  </a:moveTo>
                  <a:cubicBezTo>
                    <a:pt x="124877" y="102818"/>
                    <a:pt x="150151" y="23936"/>
                    <a:pt x="181327" y="23936"/>
                  </a:cubicBezTo>
                  <a:cubicBezTo>
                    <a:pt x="163559" y="65528"/>
                    <a:pt x="153102" y="130803"/>
                    <a:pt x="153102" y="200124"/>
                  </a:cubicBezTo>
                  <a:cubicBezTo>
                    <a:pt x="153102" y="234785"/>
                    <a:pt x="155716" y="268434"/>
                    <a:pt x="160552" y="298616"/>
                  </a:cubicBezTo>
                  <a:lnTo>
                    <a:pt x="181326" y="376310"/>
                  </a:lnTo>
                  <a:lnTo>
                    <a:pt x="159354" y="362464"/>
                  </a:lnTo>
                  <a:cubicBezTo>
                    <a:pt x="139094" y="335718"/>
                    <a:pt x="124877" y="273102"/>
                    <a:pt x="124877" y="200123"/>
                  </a:cubicBezTo>
                  <a:close/>
                  <a:moveTo>
                    <a:pt x="25481" y="354980"/>
                  </a:moveTo>
                  <a:lnTo>
                    <a:pt x="25481" y="354977"/>
                  </a:lnTo>
                  <a:lnTo>
                    <a:pt x="25482" y="354978"/>
                  </a:lnTo>
                  <a:close/>
                  <a:moveTo>
                    <a:pt x="282" y="294801"/>
                  </a:moveTo>
                  <a:cubicBezTo>
                    <a:pt x="-1334" y="261360"/>
                    <a:pt x="3963" y="217179"/>
                    <a:pt x="16556" y="170184"/>
                  </a:cubicBezTo>
                  <a:cubicBezTo>
                    <a:pt x="41740" y="76194"/>
                    <a:pt x="86569" y="6542"/>
                    <a:pt x="116683" y="14611"/>
                  </a:cubicBezTo>
                  <a:cubicBezTo>
                    <a:pt x="88755" y="50187"/>
                    <a:pt x="61760" y="110531"/>
                    <a:pt x="43819" y="177490"/>
                  </a:cubicBezTo>
                  <a:cubicBezTo>
                    <a:pt x="34848" y="210969"/>
                    <a:pt x="28664" y="244149"/>
                    <a:pt x="25523" y="274554"/>
                  </a:cubicBezTo>
                  <a:lnTo>
                    <a:pt x="25481" y="354977"/>
                  </a:lnTo>
                  <a:lnTo>
                    <a:pt x="7841" y="335917"/>
                  </a:lnTo>
                  <a:cubicBezTo>
                    <a:pt x="3625" y="325557"/>
                    <a:pt x="1089" y="311522"/>
                    <a:pt x="282" y="29480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楕円 196">
              <a:extLst>
                <a:ext uri="{FF2B5EF4-FFF2-40B4-BE49-F238E27FC236}">
                  <a16:creationId xmlns:a16="http://schemas.microsoft.com/office/drawing/2014/main" id="{7F2A29C3-F754-4C10-A73A-EA56DA396B4F}"/>
                </a:ext>
              </a:extLst>
            </p:cNvPr>
            <p:cNvSpPr/>
            <p:nvPr/>
          </p:nvSpPr>
          <p:spPr>
            <a:xfrm>
              <a:off x="2442677" y="2551146"/>
              <a:ext cx="68154" cy="681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C3291514-8C91-4E90-9490-CE72F354C271}"/>
                </a:ext>
              </a:extLst>
            </p:cNvPr>
            <p:cNvSpPr/>
            <p:nvPr/>
          </p:nvSpPr>
          <p:spPr>
            <a:xfrm>
              <a:off x="3257064" y="2551146"/>
              <a:ext cx="68154" cy="681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59319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愛媛県の花、鳥、木、魚、獣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177F9C1-DC87-4B87-BFDC-163DCDBEDABB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ミカン（県の花）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C785AE4-5CBB-4FEE-A492-EC7A71563579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コマドリ（県の鳥）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7F39C64-6C40-40E7-A9EE-CA6374C5B546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マツ（県の木）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A62FF0B-8D4B-491A-80D5-F1E3DBD8A089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マダイ（県の魚）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FB0E363-E4C5-4058-ABB1-08D6C55FA94A}"/>
              </a:ext>
            </a:extLst>
          </p:cNvPr>
          <p:cNvSpPr txBox="1"/>
          <p:nvPr/>
        </p:nvSpPr>
        <p:spPr>
          <a:xfrm>
            <a:off x="3581400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ニッポンカワウソ（県の獣）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4889A9E-5A37-410A-B9B7-5A5EECC48FA6}"/>
              </a:ext>
            </a:extLst>
          </p:cNvPr>
          <p:cNvGrpSpPr/>
          <p:nvPr/>
        </p:nvGrpSpPr>
        <p:grpSpPr>
          <a:xfrm>
            <a:off x="815724" y="3848848"/>
            <a:ext cx="2434398" cy="2434398"/>
            <a:chOff x="815724" y="3848848"/>
            <a:chExt cx="2434398" cy="2434398"/>
          </a:xfrm>
        </p:grpSpPr>
        <p:sp>
          <p:nvSpPr>
            <p:cNvPr id="153" name="楕円 152">
              <a:extLst>
                <a:ext uri="{FF2B5EF4-FFF2-40B4-BE49-F238E27FC236}">
                  <a16:creationId xmlns:a16="http://schemas.microsoft.com/office/drawing/2014/main" id="{14B50BBF-0575-4DDA-9722-F07A1DBC12B5}"/>
                </a:ext>
              </a:extLst>
            </p:cNvPr>
            <p:cNvSpPr/>
            <p:nvPr/>
          </p:nvSpPr>
          <p:spPr>
            <a:xfrm>
              <a:off x="815724" y="3848848"/>
              <a:ext cx="2434398" cy="243439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E1E2C769-673D-4B02-882B-B49D5D98EF73}"/>
                </a:ext>
              </a:extLst>
            </p:cNvPr>
            <p:cNvGrpSpPr/>
            <p:nvPr/>
          </p:nvGrpSpPr>
          <p:grpSpPr>
            <a:xfrm>
              <a:off x="905189" y="4394200"/>
              <a:ext cx="2194838" cy="1275004"/>
              <a:chOff x="5430395" y="3693935"/>
              <a:chExt cx="3804092" cy="2209835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AD6FEF02-907F-47CA-B14B-B52A7E817C85}"/>
                  </a:ext>
                </a:extLst>
              </p:cNvPr>
              <p:cNvSpPr/>
              <p:nvPr/>
            </p:nvSpPr>
            <p:spPr>
              <a:xfrm rot="13755049">
                <a:off x="6526987" y="5454951"/>
                <a:ext cx="567451" cy="330187"/>
              </a:xfrm>
              <a:custGeom>
                <a:avLst/>
                <a:gdLst>
                  <a:gd name="connsiteX0" fmla="*/ 1355942 w 1889976"/>
                  <a:gd name="connsiteY0" fmla="*/ 10089 h 842690"/>
                  <a:gd name="connsiteX1" fmla="*/ 1808539 w 1889976"/>
                  <a:gd name="connsiteY1" fmla="*/ 84806 h 842690"/>
                  <a:gd name="connsiteX2" fmla="*/ 1889976 w 1889976"/>
                  <a:gd name="connsiteY2" fmla="*/ 111166 h 842690"/>
                  <a:gd name="connsiteX3" fmla="*/ 1779998 w 1889976"/>
                  <a:gd name="connsiteY3" fmla="*/ 132101 h 842690"/>
                  <a:gd name="connsiteX4" fmla="*/ 1334219 w 1889976"/>
                  <a:gd name="connsiteY4" fmla="*/ 256918 h 842690"/>
                  <a:gd name="connsiteX5" fmla="*/ 355464 w 1889976"/>
                  <a:gd name="connsiteY5" fmla="*/ 788346 h 842690"/>
                  <a:gd name="connsiteX6" fmla="*/ 301018 w 1889976"/>
                  <a:gd name="connsiteY6" fmla="*/ 842690 h 842690"/>
                  <a:gd name="connsiteX7" fmla="*/ 323860 w 1889976"/>
                  <a:gd name="connsiteY7" fmla="*/ 791345 h 842690"/>
                  <a:gd name="connsiteX8" fmla="*/ 340861 w 1889976"/>
                  <a:gd name="connsiteY8" fmla="*/ 705413 h 842690"/>
                  <a:gd name="connsiteX9" fmla="*/ 77533 w 1889976"/>
                  <a:gd name="connsiteY9" fmla="*/ 284408 h 842690"/>
                  <a:gd name="connsiteX10" fmla="*/ 0 w 1889976"/>
                  <a:gd name="connsiteY10" fmla="*/ 255996 h 842690"/>
                  <a:gd name="connsiteX11" fmla="*/ 51279 w 1889976"/>
                  <a:gd name="connsiteY11" fmla="*/ 218932 h 842690"/>
                  <a:gd name="connsiteX12" fmla="*/ 1100851 w 1889976"/>
                  <a:gd name="connsiteY12" fmla="*/ 0 h 842690"/>
                  <a:gd name="connsiteX13" fmla="*/ 1355942 w 1889976"/>
                  <a:gd name="connsiteY13" fmla="*/ 10089 h 842690"/>
                  <a:gd name="connsiteX0" fmla="*/ 1355942 w 1889976"/>
                  <a:gd name="connsiteY0" fmla="*/ 10089 h 791345"/>
                  <a:gd name="connsiteX1" fmla="*/ 1808539 w 1889976"/>
                  <a:gd name="connsiteY1" fmla="*/ 84806 h 791345"/>
                  <a:gd name="connsiteX2" fmla="*/ 1889976 w 1889976"/>
                  <a:gd name="connsiteY2" fmla="*/ 111166 h 791345"/>
                  <a:gd name="connsiteX3" fmla="*/ 1779998 w 1889976"/>
                  <a:gd name="connsiteY3" fmla="*/ 132101 h 791345"/>
                  <a:gd name="connsiteX4" fmla="*/ 1334219 w 1889976"/>
                  <a:gd name="connsiteY4" fmla="*/ 256918 h 791345"/>
                  <a:gd name="connsiteX5" fmla="*/ 355464 w 1889976"/>
                  <a:gd name="connsiteY5" fmla="*/ 788346 h 791345"/>
                  <a:gd name="connsiteX6" fmla="*/ 323860 w 1889976"/>
                  <a:gd name="connsiteY6" fmla="*/ 791345 h 791345"/>
                  <a:gd name="connsiteX7" fmla="*/ 340861 w 1889976"/>
                  <a:gd name="connsiteY7" fmla="*/ 705413 h 791345"/>
                  <a:gd name="connsiteX8" fmla="*/ 77533 w 1889976"/>
                  <a:gd name="connsiteY8" fmla="*/ 284408 h 791345"/>
                  <a:gd name="connsiteX9" fmla="*/ 0 w 1889976"/>
                  <a:gd name="connsiteY9" fmla="*/ 255996 h 791345"/>
                  <a:gd name="connsiteX10" fmla="*/ 51279 w 1889976"/>
                  <a:gd name="connsiteY10" fmla="*/ 218932 h 791345"/>
                  <a:gd name="connsiteX11" fmla="*/ 1100851 w 1889976"/>
                  <a:gd name="connsiteY11" fmla="*/ 0 h 791345"/>
                  <a:gd name="connsiteX12" fmla="*/ 1355942 w 1889976"/>
                  <a:gd name="connsiteY12" fmla="*/ 10089 h 791345"/>
                  <a:gd name="connsiteX0" fmla="*/ 1355942 w 1889976"/>
                  <a:gd name="connsiteY0" fmla="*/ 10089 h 788346"/>
                  <a:gd name="connsiteX1" fmla="*/ 1808539 w 1889976"/>
                  <a:gd name="connsiteY1" fmla="*/ 84806 h 788346"/>
                  <a:gd name="connsiteX2" fmla="*/ 1889976 w 1889976"/>
                  <a:gd name="connsiteY2" fmla="*/ 111166 h 788346"/>
                  <a:gd name="connsiteX3" fmla="*/ 1779998 w 1889976"/>
                  <a:gd name="connsiteY3" fmla="*/ 132101 h 788346"/>
                  <a:gd name="connsiteX4" fmla="*/ 1334219 w 1889976"/>
                  <a:gd name="connsiteY4" fmla="*/ 256918 h 788346"/>
                  <a:gd name="connsiteX5" fmla="*/ 355464 w 1889976"/>
                  <a:gd name="connsiteY5" fmla="*/ 788346 h 788346"/>
                  <a:gd name="connsiteX6" fmla="*/ 340861 w 1889976"/>
                  <a:gd name="connsiteY6" fmla="*/ 705413 h 788346"/>
                  <a:gd name="connsiteX7" fmla="*/ 77533 w 1889976"/>
                  <a:gd name="connsiteY7" fmla="*/ 284408 h 788346"/>
                  <a:gd name="connsiteX8" fmla="*/ 0 w 1889976"/>
                  <a:gd name="connsiteY8" fmla="*/ 255996 h 788346"/>
                  <a:gd name="connsiteX9" fmla="*/ 51279 w 1889976"/>
                  <a:gd name="connsiteY9" fmla="*/ 218932 h 788346"/>
                  <a:gd name="connsiteX10" fmla="*/ 1100851 w 1889976"/>
                  <a:gd name="connsiteY10" fmla="*/ 0 h 788346"/>
                  <a:gd name="connsiteX11" fmla="*/ 1355942 w 1889976"/>
                  <a:gd name="connsiteY11" fmla="*/ 10089 h 788346"/>
                  <a:gd name="connsiteX0" fmla="*/ 1355942 w 1889976"/>
                  <a:gd name="connsiteY0" fmla="*/ 10089 h 788346"/>
                  <a:gd name="connsiteX1" fmla="*/ 1808539 w 1889976"/>
                  <a:gd name="connsiteY1" fmla="*/ 84806 h 788346"/>
                  <a:gd name="connsiteX2" fmla="*/ 1889976 w 1889976"/>
                  <a:gd name="connsiteY2" fmla="*/ 111166 h 788346"/>
                  <a:gd name="connsiteX3" fmla="*/ 1779998 w 1889976"/>
                  <a:gd name="connsiteY3" fmla="*/ 132101 h 788346"/>
                  <a:gd name="connsiteX4" fmla="*/ 1334219 w 1889976"/>
                  <a:gd name="connsiteY4" fmla="*/ 256918 h 788346"/>
                  <a:gd name="connsiteX5" fmla="*/ 355464 w 1889976"/>
                  <a:gd name="connsiteY5" fmla="*/ 788346 h 788346"/>
                  <a:gd name="connsiteX6" fmla="*/ 77533 w 1889976"/>
                  <a:gd name="connsiteY6" fmla="*/ 284408 h 788346"/>
                  <a:gd name="connsiteX7" fmla="*/ 0 w 1889976"/>
                  <a:gd name="connsiteY7" fmla="*/ 255996 h 788346"/>
                  <a:gd name="connsiteX8" fmla="*/ 51279 w 1889976"/>
                  <a:gd name="connsiteY8" fmla="*/ 218932 h 788346"/>
                  <a:gd name="connsiteX9" fmla="*/ 1100851 w 1889976"/>
                  <a:gd name="connsiteY9" fmla="*/ 0 h 788346"/>
                  <a:gd name="connsiteX10" fmla="*/ 1355942 w 1889976"/>
                  <a:gd name="connsiteY10" fmla="*/ 10089 h 788346"/>
                  <a:gd name="connsiteX0" fmla="*/ 1355942 w 1889976"/>
                  <a:gd name="connsiteY0" fmla="*/ 10089 h 788946"/>
                  <a:gd name="connsiteX1" fmla="*/ 1808539 w 1889976"/>
                  <a:gd name="connsiteY1" fmla="*/ 84806 h 788946"/>
                  <a:gd name="connsiteX2" fmla="*/ 1889976 w 1889976"/>
                  <a:gd name="connsiteY2" fmla="*/ 111166 h 788946"/>
                  <a:gd name="connsiteX3" fmla="*/ 1779998 w 1889976"/>
                  <a:gd name="connsiteY3" fmla="*/ 132101 h 788946"/>
                  <a:gd name="connsiteX4" fmla="*/ 1334219 w 1889976"/>
                  <a:gd name="connsiteY4" fmla="*/ 256918 h 788946"/>
                  <a:gd name="connsiteX5" fmla="*/ 355464 w 1889976"/>
                  <a:gd name="connsiteY5" fmla="*/ 788346 h 788946"/>
                  <a:gd name="connsiteX6" fmla="*/ 77533 w 1889976"/>
                  <a:gd name="connsiteY6" fmla="*/ 284408 h 788946"/>
                  <a:gd name="connsiteX7" fmla="*/ 0 w 1889976"/>
                  <a:gd name="connsiteY7" fmla="*/ 255996 h 788946"/>
                  <a:gd name="connsiteX8" fmla="*/ 51279 w 1889976"/>
                  <a:gd name="connsiteY8" fmla="*/ 218932 h 788946"/>
                  <a:gd name="connsiteX9" fmla="*/ 1100851 w 1889976"/>
                  <a:gd name="connsiteY9" fmla="*/ 0 h 788946"/>
                  <a:gd name="connsiteX10" fmla="*/ 1355942 w 1889976"/>
                  <a:gd name="connsiteY10" fmla="*/ 10089 h 78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89976" h="788946">
                    <a:moveTo>
                      <a:pt x="1355942" y="10089"/>
                    </a:moveTo>
                    <a:cubicBezTo>
                      <a:pt x="1520735" y="23318"/>
                      <a:pt x="1673863" y="49111"/>
                      <a:pt x="1808539" y="84806"/>
                    </a:cubicBezTo>
                    <a:lnTo>
                      <a:pt x="1889976" y="111166"/>
                    </a:lnTo>
                    <a:lnTo>
                      <a:pt x="1779998" y="132101"/>
                    </a:lnTo>
                    <a:cubicBezTo>
                      <a:pt x="1636125" y="162718"/>
                      <a:pt x="1486272" y="204265"/>
                      <a:pt x="1334219" y="256918"/>
                    </a:cubicBezTo>
                    <a:cubicBezTo>
                      <a:pt x="928747" y="397326"/>
                      <a:pt x="560520" y="771237"/>
                      <a:pt x="355464" y="788346"/>
                    </a:cubicBezTo>
                    <a:cubicBezTo>
                      <a:pt x="150408" y="805455"/>
                      <a:pt x="170177" y="452387"/>
                      <a:pt x="77533" y="284408"/>
                    </a:cubicBezTo>
                    <a:lnTo>
                      <a:pt x="0" y="255996"/>
                    </a:lnTo>
                    <a:lnTo>
                      <a:pt x="51279" y="218932"/>
                    </a:lnTo>
                    <a:cubicBezTo>
                      <a:pt x="278742" y="86844"/>
                      <a:pt x="663946" y="0"/>
                      <a:pt x="1100851" y="0"/>
                    </a:cubicBezTo>
                    <a:cubicBezTo>
                      <a:pt x="1188232" y="0"/>
                      <a:pt x="1273545" y="3474"/>
                      <a:pt x="1355942" y="10089"/>
                    </a:cubicBez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rgbClr val="FFC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6BBC9130-7531-4172-8268-EBA7641D9A63}"/>
                  </a:ext>
                </a:extLst>
              </p:cNvPr>
              <p:cNvSpPr/>
              <p:nvPr/>
            </p:nvSpPr>
            <p:spPr>
              <a:xfrm>
                <a:off x="8447746" y="4037439"/>
                <a:ext cx="786741" cy="1565496"/>
              </a:xfrm>
              <a:custGeom>
                <a:avLst/>
                <a:gdLst>
                  <a:gd name="connsiteX0" fmla="*/ 1879833 w 1879833"/>
                  <a:gd name="connsiteY0" fmla="*/ 0 h 2988078"/>
                  <a:gd name="connsiteX1" fmla="*/ 1830080 w 1879833"/>
                  <a:gd name="connsiteY1" fmla="*/ 52949 h 2988078"/>
                  <a:gd name="connsiteX2" fmla="*/ 1285767 w 1879833"/>
                  <a:gd name="connsiteY2" fmla="*/ 1591723 h 2988078"/>
                  <a:gd name="connsiteX3" fmla="*/ 1710136 w 1879833"/>
                  <a:gd name="connsiteY3" fmla="*/ 2975960 h 2988078"/>
                  <a:gd name="connsiteX4" fmla="*/ 1719542 w 1879833"/>
                  <a:gd name="connsiteY4" fmla="*/ 2988078 h 2988078"/>
                  <a:gd name="connsiteX5" fmla="*/ 1658604 w 1879833"/>
                  <a:gd name="connsiteY5" fmla="*/ 2966301 h 2988078"/>
                  <a:gd name="connsiteX6" fmla="*/ 136 w 1879833"/>
                  <a:gd name="connsiteY6" fmla="*/ 1636086 h 2988078"/>
                  <a:gd name="connsiteX7" fmla="*/ 1834504 w 1879833"/>
                  <a:gd name="connsiteY7" fmla="*/ 14089 h 2988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79833" h="2988078">
                    <a:moveTo>
                      <a:pt x="1879833" y="0"/>
                    </a:moveTo>
                    <a:lnTo>
                      <a:pt x="1830080" y="52949"/>
                    </a:lnTo>
                    <a:cubicBezTo>
                      <a:pt x="1493776" y="446756"/>
                      <a:pt x="1285767" y="990795"/>
                      <a:pt x="1285767" y="1591723"/>
                    </a:cubicBezTo>
                    <a:cubicBezTo>
                      <a:pt x="1285767" y="2117536"/>
                      <a:pt x="1445024" y="2599792"/>
                      <a:pt x="1710136" y="2975960"/>
                    </a:cubicBezTo>
                    <a:lnTo>
                      <a:pt x="1719542" y="2988078"/>
                    </a:lnTo>
                    <a:lnTo>
                      <a:pt x="1658604" y="2966301"/>
                    </a:lnTo>
                    <a:cubicBezTo>
                      <a:pt x="889807" y="2673722"/>
                      <a:pt x="-12715" y="2134452"/>
                      <a:pt x="136" y="1636086"/>
                    </a:cubicBezTo>
                    <a:cubicBezTo>
                      <a:pt x="15324" y="1047108"/>
                      <a:pt x="1094498" y="275715"/>
                      <a:pt x="1834504" y="14089"/>
                    </a:cubicBezTo>
                    <a:close/>
                  </a:path>
                </a:pathLst>
              </a:custGeom>
              <a:pattFill prst="dkHorz">
                <a:fgClr>
                  <a:srgbClr val="FF0000"/>
                </a:fgClr>
                <a:bgClr>
                  <a:srgbClr val="FFC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F22AAD6D-4E77-4816-974F-5A8826DFF114}"/>
                  </a:ext>
                </a:extLst>
              </p:cNvPr>
              <p:cNvGrpSpPr/>
              <p:nvPr/>
            </p:nvGrpSpPr>
            <p:grpSpPr>
              <a:xfrm>
                <a:off x="6558679" y="3693935"/>
                <a:ext cx="1644192" cy="1359124"/>
                <a:chOff x="3012629" y="1774269"/>
                <a:chExt cx="3716656" cy="3008340"/>
              </a:xfrm>
              <a:pattFill prst="wdUpDiag">
                <a:fgClr>
                  <a:srgbClr val="FF0000"/>
                </a:fgClr>
                <a:bgClr>
                  <a:srgbClr val="FFC000"/>
                </a:bgClr>
              </a:pattFill>
            </p:grpSpPr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28DBBF45-C3EB-4D80-8071-03926977E777}"/>
                    </a:ext>
                  </a:extLst>
                </p:cNvPr>
                <p:cNvSpPr/>
                <p:nvPr/>
              </p:nvSpPr>
              <p:spPr>
                <a:xfrm rot="1800000">
                  <a:off x="3012629" y="1774269"/>
                  <a:ext cx="850220" cy="1591742"/>
                </a:xfrm>
                <a:custGeom>
                  <a:avLst/>
                  <a:gdLst>
                    <a:gd name="connsiteX0" fmla="*/ 220277 w 850220"/>
                    <a:gd name="connsiteY0" fmla="*/ 0 h 1591742"/>
                    <a:gd name="connsiteX1" fmla="*/ 317615 w 850220"/>
                    <a:gd name="connsiteY1" fmla="*/ 46248 h 1591742"/>
                    <a:gd name="connsiteX2" fmla="*/ 435282 w 850220"/>
                    <a:gd name="connsiteY2" fmla="*/ 64404 h 1591742"/>
                    <a:gd name="connsiteX3" fmla="*/ 489746 w 850220"/>
                    <a:gd name="connsiteY3" fmla="*/ 56000 h 1591742"/>
                    <a:gd name="connsiteX4" fmla="*/ 446461 w 850220"/>
                    <a:gd name="connsiteY4" fmla="*/ 150378 h 1591742"/>
                    <a:gd name="connsiteX5" fmla="*/ 361935 w 850220"/>
                    <a:gd name="connsiteY5" fmla="*/ 613772 h 1591742"/>
                    <a:gd name="connsiteX6" fmla="*/ 828123 w 850220"/>
                    <a:gd name="connsiteY6" fmla="*/ 1489273 h 1591742"/>
                    <a:gd name="connsiteX7" fmla="*/ 850220 w 850220"/>
                    <a:gd name="connsiteY7" fmla="*/ 1492683 h 1591742"/>
                    <a:gd name="connsiteX8" fmla="*/ 811118 w 850220"/>
                    <a:gd name="connsiteY8" fmla="*/ 1521514 h 1591742"/>
                    <a:gd name="connsiteX9" fmla="*/ 583855 w 850220"/>
                    <a:gd name="connsiteY9" fmla="*/ 1591742 h 1591742"/>
                    <a:gd name="connsiteX10" fmla="*/ 0 w 850220"/>
                    <a:gd name="connsiteY10" fmla="*/ 698085 h 1591742"/>
                    <a:gd name="connsiteX11" fmla="*/ 212469 w 850220"/>
                    <a:gd name="connsiteY11" fmla="*/ 8496 h 1591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50220" h="1591742">
                      <a:moveTo>
                        <a:pt x="220277" y="0"/>
                      </a:moveTo>
                      <a:lnTo>
                        <a:pt x="317615" y="46248"/>
                      </a:lnTo>
                      <a:cubicBezTo>
                        <a:pt x="355622" y="58152"/>
                        <a:pt x="394975" y="64404"/>
                        <a:pt x="435282" y="64404"/>
                      </a:cubicBezTo>
                      <a:lnTo>
                        <a:pt x="489746" y="56000"/>
                      </a:lnTo>
                      <a:lnTo>
                        <a:pt x="446461" y="150378"/>
                      </a:lnTo>
                      <a:cubicBezTo>
                        <a:pt x="392823" y="285496"/>
                        <a:pt x="361935" y="444113"/>
                        <a:pt x="361935" y="613772"/>
                      </a:cubicBezTo>
                      <a:cubicBezTo>
                        <a:pt x="361935" y="1045631"/>
                        <a:pt x="562070" y="1405943"/>
                        <a:pt x="828123" y="1489273"/>
                      </a:cubicBezTo>
                      <a:lnTo>
                        <a:pt x="850220" y="1492683"/>
                      </a:lnTo>
                      <a:lnTo>
                        <a:pt x="811118" y="1521514"/>
                      </a:lnTo>
                      <a:cubicBezTo>
                        <a:pt x="741266" y="1566736"/>
                        <a:pt x="664469" y="1591742"/>
                        <a:pt x="583855" y="1591742"/>
                      </a:cubicBezTo>
                      <a:cubicBezTo>
                        <a:pt x="261401" y="1591742"/>
                        <a:pt x="0" y="1191638"/>
                        <a:pt x="0" y="698085"/>
                      </a:cubicBezTo>
                      <a:cubicBezTo>
                        <a:pt x="0" y="420461"/>
                        <a:pt x="82709" y="172406"/>
                        <a:pt x="212469" y="849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CC3F3A95-E484-4192-A223-7B64948238A6}"/>
                    </a:ext>
                  </a:extLst>
                </p:cNvPr>
                <p:cNvSpPr/>
                <p:nvPr/>
              </p:nvSpPr>
              <p:spPr>
                <a:xfrm rot="1800000">
                  <a:off x="3311080" y="1869519"/>
                  <a:ext cx="850220" cy="1591742"/>
                </a:xfrm>
                <a:custGeom>
                  <a:avLst/>
                  <a:gdLst>
                    <a:gd name="connsiteX0" fmla="*/ 220277 w 850220"/>
                    <a:gd name="connsiteY0" fmla="*/ 0 h 1591742"/>
                    <a:gd name="connsiteX1" fmla="*/ 317615 w 850220"/>
                    <a:gd name="connsiteY1" fmla="*/ 46248 h 1591742"/>
                    <a:gd name="connsiteX2" fmla="*/ 435282 w 850220"/>
                    <a:gd name="connsiteY2" fmla="*/ 64404 h 1591742"/>
                    <a:gd name="connsiteX3" fmla="*/ 489746 w 850220"/>
                    <a:gd name="connsiteY3" fmla="*/ 56000 h 1591742"/>
                    <a:gd name="connsiteX4" fmla="*/ 446461 w 850220"/>
                    <a:gd name="connsiteY4" fmla="*/ 150378 h 1591742"/>
                    <a:gd name="connsiteX5" fmla="*/ 361935 w 850220"/>
                    <a:gd name="connsiteY5" fmla="*/ 613772 h 1591742"/>
                    <a:gd name="connsiteX6" fmla="*/ 828123 w 850220"/>
                    <a:gd name="connsiteY6" fmla="*/ 1489273 h 1591742"/>
                    <a:gd name="connsiteX7" fmla="*/ 850220 w 850220"/>
                    <a:gd name="connsiteY7" fmla="*/ 1492683 h 1591742"/>
                    <a:gd name="connsiteX8" fmla="*/ 811118 w 850220"/>
                    <a:gd name="connsiteY8" fmla="*/ 1521514 h 1591742"/>
                    <a:gd name="connsiteX9" fmla="*/ 583855 w 850220"/>
                    <a:gd name="connsiteY9" fmla="*/ 1591742 h 1591742"/>
                    <a:gd name="connsiteX10" fmla="*/ 0 w 850220"/>
                    <a:gd name="connsiteY10" fmla="*/ 698085 h 1591742"/>
                    <a:gd name="connsiteX11" fmla="*/ 212469 w 850220"/>
                    <a:gd name="connsiteY11" fmla="*/ 8496 h 1591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50220" h="1591742">
                      <a:moveTo>
                        <a:pt x="220277" y="0"/>
                      </a:moveTo>
                      <a:lnTo>
                        <a:pt x="317615" y="46248"/>
                      </a:lnTo>
                      <a:cubicBezTo>
                        <a:pt x="355622" y="58152"/>
                        <a:pt x="394975" y="64404"/>
                        <a:pt x="435282" y="64404"/>
                      </a:cubicBezTo>
                      <a:lnTo>
                        <a:pt x="489746" y="56000"/>
                      </a:lnTo>
                      <a:lnTo>
                        <a:pt x="446461" y="150378"/>
                      </a:lnTo>
                      <a:cubicBezTo>
                        <a:pt x="392823" y="285496"/>
                        <a:pt x="361935" y="444113"/>
                        <a:pt x="361935" y="613772"/>
                      </a:cubicBezTo>
                      <a:cubicBezTo>
                        <a:pt x="361935" y="1045631"/>
                        <a:pt x="562070" y="1405943"/>
                        <a:pt x="828123" y="1489273"/>
                      </a:cubicBezTo>
                      <a:lnTo>
                        <a:pt x="850220" y="1492683"/>
                      </a:lnTo>
                      <a:lnTo>
                        <a:pt x="811118" y="1521514"/>
                      </a:lnTo>
                      <a:cubicBezTo>
                        <a:pt x="741266" y="1566736"/>
                        <a:pt x="664469" y="1591742"/>
                        <a:pt x="583855" y="1591742"/>
                      </a:cubicBezTo>
                      <a:cubicBezTo>
                        <a:pt x="261401" y="1591742"/>
                        <a:pt x="0" y="1191638"/>
                        <a:pt x="0" y="698085"/>
                      </a:cubicBezTo>
                      <a:cubicBezTo>
                        <a:pt x="0" y="420461"/>
                        <a:pt x="82709" y="172406"/>
                        <a:pt x="212469" y="849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19E27405-2596-4DA2-8391-2A52BDDB1138}"/>
                    </a:ext>
                  </a:extLst>
                </p:cNvPr>
                <p:cNvSpPr/>
                <p:nvPr/>
              </p:nvSpPr>
              <p:spPr>
                <a:xfrm rot="1800000">
                  <a:off x="3603180" y="1996520"/>
                  <a:ext cx="850220" cy="1591742"/>
                </a:xfrm>
                <a:custGeom>
                  <a:avLst/>
                  <a:gdLst>
                    <a:gd name="connsiteX0" fmla="*/ 220277 w 850220"/>
                    <a:gd name="connsiteY0" fmla="*/ 0 h 1591742"/>
                    <a:gd name="connsiteX1" fmla="*/ 317615 w 850220"/>
                    <a:gd name="connsiteY1" fmla="*/ 46248 h 1591742"/>
                    <a:gd name="connsiteX2" fmla="*/ 435282 w 850220"/>
                    <a:gd name="connsiteY2" fmla="*/ 64404 h 1591742"/>
                    <a:gd name="connsiteX3" fmla="*/ 489746 w 850220"/>
                    <a:gd name="connsiteY3" fmla="*/ 56000 h 1591742"/>
                    <a:gd name="connsiteX4" fmla="*/ 446461 w 850220"/>
                    <a:gd name="connsiteY4" fmla="*/ 150378 h 1591742"/>
                    <a:gd name="connsiteX5" fmla="*/ 361935 w 850220"/>
                    <a:gd name="connsiteY5" fmla="*/ 613772 h 1591742"/>
                    <a:gd name="connsiteX6" fmla="*/ 828123 w 850220"/>
                    <a:gd name="connsiteY6" fmla="*/ 1489273 h 1591742"/>
                    <a:gd name="connsiteX7" fmla="*/ 850220 w 850220"/>
                    <a:gd name="connsiteY7" fmla="*/ 1492683 h 1591742"/>
                    <a:gd name="connsiteX8" fmla="*/ 811118 w 850220"/>
                    <a:gd name="connsiteY8" fmla="*/ 1521514 h 1591742"/>
                    <a:gd name="connsiteX9" fmla="*/ 583855 w 850220"/>
                    <a:gd name="connsiteY9" fmla="*/ 1591742 h 1591742"/>
                    <a:gd name="connsiteX10" fmla="*/ 0 w 850220"/>
                    <a:gd name="connsiteY10" fmla="*/ 698085 h 1591742"/>
                    <a:gd name="connsiteX11" fmla="*/ 212469 w 850220"/>
                    <a:gd name="connsiteY11" fmla="*/ 8496 h 1591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50220" h="1591742">
                      <a:moveTo>
                        <a:pt x="220277" y="0"/>
                      </a:moveTo>
                      <a:lnTo>
                        <a:pt x="317615" y="46248"/>
                      </a:lnTo>
                      <a:cubicBezTo>
                        <a:pt x="355622" y="58152"/>
                        <a:pt x="394975" y="64404"/>
                        <a:pt x="435282" y="64404"/>
                      </a:cubicBezTo>
                      <a:lnTo>
                        <a:pt x="489746" y="56000"/>
                      </a:lnTo>
                      <a:lnTo>
                        <a:pt x="446461" y="150378"/>
                      </a:lnTo>
                      <a:cubicBezTo>
                        <a:pt x="392823" y="285496"/>
                        <a:pt x="361935" y="444113"/>
                        <a:pt x="361935" y="613772"/>
                      </a:cubicBezTo>
                      <a:cubicBezTo>
                        <a:pt x="361935" y="1045631"/>
                        <a:pt x="562070" y="1405943"/>
                        <a:pt x="828123" y="1489273"/>
                      </a:cubicBezTo>
                      <a:lnTo>
                        <a:pt x="850220" y="1492683"/>
                      </a:lnTo>
                      <a:lnTo>
                        <a:pt x="811118" y="1521514"/>
                      </a:lnTo>
                      <a:cubicBezTo>
                        <a:pt x="741266" y="1566736"/>
                        <a:pt x="664469" y="1591742"/>
                        <a:pt x="583855" y="1591742"/>
                      </a:cubicBezTo>
                      <a:cubicBezTo>
                        <a:pt x="261401" y="1591742"/>
                        <a:pt x="0" y="1191638"/>
                        <a:pt x="0" y="698085"/>
                      </a:cubicBezTo>
                      <a:cubicBezTo>
                        <a:pt x="0" y="420461"/>
                        <a:pt x="82709" y="172406"/>
                        <a:pt x="212469" y="849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0347E475-D23B-4F6A-920E-68C92C24AFE0}"/>
                    </a:ext>
                  </a:extLst>
                </p:cNvPr>
                <p:cNvSpPr/>
                <p:nvPr/>
              </p:nvSpPr>
              <p:spPr>
                <a:xfrm rot="1800000">
                  <a:off x="3882579" y="2123520"/>
                  <a:ext cx="850220" cy="1591742"/>
                </a:xfrm>
                <a:custGeom>
                  <a:avLst/>
                  <a:gdLst>
                    <a:gd name="connsiteX0" fmla="*/ 220277 w 850220"/>
                    <a:gd name="connsiteY0" fmla="*/ 0 h 1591742"/>
                    <a:gd name="connsiteX1" fmla="*/ 317615 w 850220"/>
                    <a:gd name="connsiteY1" fmla="*/ 46248 h 1591742"/>
                    <a:gd name="connsiteX2" fmla="*/ 435282 w 850220"/>
                    <a:gd name="connsiteY2" fmla="*/ 64404 h 1591742"/>
                    <a:gd name="connsiteX3" fmla="*/ 489746 w 850220"/>
                    <a:gd name="connsiteY3" fmla="*/ 56000 h 1591742"/>
                    <a:gd name="connsiteX4" fmla="*/ 446461 w 850220"/>
                    <a:gd name="connsiteY4" fmla="*/ 150378 h 1591742"/>
                    <a:gd name="connsiteX5" fmla="*/ 361935 w 850220"/>
                    <a:gd name="connsiteY5" fmla="*/ 613772 h 1591742"/>
                    <a:gd name="connsiteX6" fmla="*/ 828123 w 850220"/>
                    <a:gd name="connsiteY6" fmla="*/ 1489273 h 1591742"/>
                    <a:gd name="connsiteX7" fmla="*/ 850220 w 850220"/>
                    <a:gd name="connsiteY7" fmla="*/ 1492683 h 1591742"/>
                    <a:gd name="connsiteX8" fmla="*/ 811118 w 850220"/>
                    <a:gd name="connsiteY8" fmla="*/ 1521514 h 1591742"/>
                    <a:gd name="connsiteX9" fmla="*/ 583855 w 850220"/>
                    <a:gd name="connsiteY9" fmla="*/ 1591742 h 1591742"/>
                    <a:gd name="connsiteX10" fmla="*/ 0 w 850220"/>
                    <a:gd name="connsiteY10" fmla="*/ 698085 h 1591742"/>
                    <a:gd name="connsiteX11" fmla="*/ 212469 w 850220"/>
                    <a:gd name="connsiteY11" fmla="*/ 8496 h 1591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50220" h="1591742">
                      <a:moveTo>
                        <a:pt x="220277" y="0"/>
                      </a:moveTo>
                      <a:lnTo>
                        <a:pt x="317615" y="46248"/>
                      </a:lnTo>
                      <a:cubicBezTo>
                        <a:pt x="355622" y="58152"/>
                        <a:pt x="394975" y="64404"/>
                        <a:pt x="435282" y="64404"/>
                      </a:cubicBezTo>
                      <a:lnTo>
                        <a:pt x="489746" y="56000"/>
                      </a:lnTo>
                      <a:lnTo>
                        <a:pt x="446461" y="150378"/>
                      </a:lnTo>
                      <a:cubicBezTo>
                        <a:pt x="392823" y="285496"/>
                        <a:pt x="361935" y="444113"/>
                        <a:pt x="361935" y="613772"/>
                      </a:cubicBezTo>
                      <a:cubicBezTo>
                        <a:pt x="361935" y="1045631"/>
                        <a:pt x="562070" y="1405943"/>
                        <a:pt x="828123" y="1489273"/>
                      </a:cubicBezTo>
                      <a:lnTo>
                        <a:pt x="850220" y="1492683"/>
                      </a:lnTo>
                      <a:lnTo>
                        <a:pt x="811118" y="1521514"/>
                      </a:lnTo>
                      <a:cubicBezTo>
                        <a:pt x="741266" y="1566736"/>
                        <a:pt x="664469" y="1591742"/>
                        <a:pt x="583855" y="1591742"/>
                      </a:cubicBezTo>
                      <a:cubicBezTo>
                        <a:pt x="261401" y="1591742"/>
                        <a:pt x="0" y="1191638"/>
                        <a:pt x="0" y="698085"/>
                      </a:cubicBezTo>
                      <a:cubicBezTo>
                        <a:pt x="0" y="420461"/>
                        <a:pt x="82709" y="172406"/>
                        <a:pt x="212469" y="849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B1478098-AC08-4F5B-AEE6-CFA11D04DB8D}"/>
                    </a:ext>
                  </a:extLst>
                </p:cNvPr>
                <p:cNvSpPr/>
                <p:nvPr/>
              </p:nvSpPr>
              <p:spPr>
                <a:xfrm rot="1800000">
                  <a:off x="4149279" y="2231470"/>
                  <a:ext cx="850220" cy="1591742"/>
                </a:xfrm>
                <a:custGeom>
                  <a:avLst/>
                  <a:gdLst>
                    <a:gd name="connsiteX0" fmla="*/ 220277 w 850220"/>
                    <a:gd name="connsiteY0" fmla="*/ 0 h 1591742"/>
                    <a:gd name="connsiteX1" fmla="*/ 317615 w 850220"/>
                    <a:gd name="connsiteY1" fmla="*/ 46248 h 1591742"/>
                    <a:gd name="connsiteX2" fmla="*/ 435282 w 850220"/>
                    <a:gd name="connsiteY2" fmla="*/ 64404 h 1591742"/>
                    <a:gd name="connsiteX3" fmla="*/ 489746 w 850220"/>
                    <a:gd name="connsiteY3" fmla="*/ 56000 h 1591742"/>
                    <a:gd name="connsiteX4" fmla="*/ 446461 w 850220"/>
                    <a:gd name="connsiteY4" fmla="*/ 150378 h 1591742"/>
                    <a:gd name="connsiteX5" fmla="*/ 361935 w 850220"/>
                    <a:gd name="connsiteY5" fmla="*/ 613772 h 1591742"/>
                    <a:gd name="connsiteX6" fmla="*/ 828123 w 850220"/>
                    <a:gd name="connsiteY6" fmla="*/ 1489273 h 1591742"/>
                    <a:gd name="connsiteX7" fmla="*/ 850220 w 850220"/>
                    <a:gd name="connsiteY7" fmla="*/ 1492683 h 1591742"/>
                    <a:gd name="connsiteX8" fmla="*/ 811118 w 850220"/>
                    <a:gd name="connsiteY8" fmla="*/ 1521514 h 1591742"/>
                    <a:gd name="connsiteX9" fmla="*/ 583855 w 850220"/>
                    <a:gd name="connsiteY9" fmla="*/ 1591742 h 1591742"/>
                    <a:gd name="connsiteX10" fmla="*/ 0 w 850220"/>
                    <a:gd name="connsiteY10" fmla="*/ 698085 h 1591742"/>
                    <a:gd name="connsiteX11" fmla="*/ 212469 w 850220"/>
                    <a:gd name="connsiteY11" fmla="*/ 8496 h 1591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50220" h="1591742">
                      <a:moveTo>
                        <a:pt x="220277" y="0"/>
                      </a:moveTo>
                      <a:lnTo>
                        <a:pt x="317615" y="46248"/>
                      </a:lnTo>
                      <a:cubicBezTo>
                        <a:pt x="355622" y="58152"/>
                        <a:pt x="394975" y="64404"/>
                        <a:pt x="435282" y="64404"/>
                      </a:cubicBezTo>
                      <a:lnTo>
                        <a:pt x="489746" y="56000"/>
                      </a:lnTo>
                      <a:lnTo>
                        <a:pt x="446461" y="150378"/>
                      </a:lnTo>
                      <a:cubicBezTo>
                        <a:pt x="392823" y="285496"/>
                        <a:pt x="361935" y="444113"/>
                        <a:pt x="361935" y="613772"/>
                      </a:cubicBezTo>
                      <a:cubicBezTo>
                        <a:pt x="361935" y="1045631"/>
                        <a:pt x="562070" y="1405943"/>
                        <a:pt x="828123" y="1489273"/>
                      </a:cubicBezTo>
                      <a:lnTo>
                        <a:pt x="850220" y="1492683"/>
                      </a:lnTo>
                      <a:lnTo>
                        <a:pt x="811118" y="1521514"/>
                      </a:lnTo>
                      <a:cubicBezTo>
                        <a:pt x="741266" y="1566736"/>
                        <a:pt x="664469" y="1591742"/>
                        <a:pt x="583855" y="1591742"/>
                      </a:cubicBezTo>
                      <a:cubicBezTo>
                        <a:pt x="261401" y="1591742"/>
                        <a:pt x="0" y="1191638"/>
                        <a:pt x="0" y="698085"/>
                      </a:cubicBezTo>
                      <a:cubicBezTo>
                        <a:pt x="0" y="420461"/>
                        <a:pt x="82709" y="172406"/>
                        <a:pt x="212469" y="849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C1CD0D82-6455-4D66-9548-FC24C1C32B84}"/>
                    </a:ext>
                  </a:extLst>
                </p:cNvPr>
                <p:cNvSpPr/>
                <p:nvPr/>
              </p:nvSpPr>
              <p:spPr>
                <a:xfrm rot="1800000">
                  <a:off x="4396929" y="2352120"/>
                  <a:ext cx="850220" cy="1591742"/>
                </a:xfrm>
                <a:custGeom>
                  <a:avLst/>
                  <a:gdLst>
                    <a:gd name="connsiteX0" fmla="*/ 220277 w 850220"/>
                    <a:gd name="connsiteY0" fmla="*/ 0 h 1591742"/>
                    <a:gd name="connsiteX1" fmla="*/ 317615 w 850220"/>
                    <a:gd name="connsiteY1" fmla="*/ 46248 h 1591742"/>
                    <a:gd name="connsiteX2" fmla="*/ 435282 w 850220"/>
                    <a:gd name="connsiteY2" fmla="*/ 64404 h 1591742"/>
                    <a:gd name="connsiteX3" fmla="*/ 489746 w 850220"/>
                    <a:gd name="connsiteY3" fmla="*/ 56000 h 1591742"/>
                    <a:gd name="connsiteX4" fmla="*/ 446461 w 850220"/>
                    <a:gd name="connsiteY4" fmla="*/ 150378 h 1591742"/>
                    <a:gd name="connsiteX5" fmla="*/ 361935 w 850220"/>
                    <a:gd name="connsiteY5" fmla="*/ 613772 h 1591742"/>
                    <a:gd name="connsiteX6" fmla="*/ 828123 w 850220"/>
                    <a:gd name="connsiteY6" fmla="*/ 1489273 h 1591742"/>
                    <a:gd name="connsiteX7" fmla="*/ 850220 w 850220"/>
                    <a:gd name="connsiteY7" fmla="*/ 1492683 h 1591742"/>
                    <a:gd name="connsiteX8" fmla="*/ 811118 w 850220"/>
                    <a:gd name="connsiteY8" fmla="*/ 1521514 h 1591742"/>
                    <a:gd name="connsiteX9" fmla="*/ 583855 w 850220"/>
                    <a:gd name="connsiteY9" fmla="*/ 1591742 h 1591742"/>
                    <a:gd name="connsiteX10" fmla="*/ 0 w 850220"/>
                    <a:gd name="connsiteY10" fmla="*/ 698085 h 1591742"/>
                    <a:gd name="connsiteX11" fmla="*/ 212469 w 850220"/>
                    <a:gd name="connsiteY11" fmla="*/ 8496 h 1591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50220" h="1591742">
                      <a:moveTo>
                        <a:pt x="220277" y="0"/>
                      </a:moveTo>
                      <a:lnTo>
                        <a:pt x="317615" y="46248"/>
                      </a:lnTo>
                      <a:cubicBezTo>
                        <a:pt x="355622" y="58152"/>
                        <a:pt x="394975" y="64404"/>
                        <a:pt x="435282" y="64404"/>
                      </a:cubicBezTo>
                      <a:lnTo>
                        <a:pt x="489746" y="56000"/>
                      </a:lnTo>
                      <a:lnTo>
                        <a:pt x="446461" y="150378"/>
                      </a:lnTo>
                      <a:cubicBezTo>
                        <a:pt x="392823" y="285496"/>
                        <a:pt x="361935" y="444113"/>
                        <a:pt x="361935" y="613772"/>
                      </a:cubicBezTo>
                      <a:cubicBezTo>
                        <a:pt x="361935" y="1045631"/>
                        <a:pt x="562070" y="1405943"/>
                        <a:pt x="828123" y="1489273"/>
                      </a:cubicBezTo>
                      <a:lnTo>
                        <a:pt x="850220" y="1492683"/>
                      </a:lnTo>
                      <a:lnTo>
                        <a:pt x="811118" y="1521514"/>
                      </a:lnTo>
                      <a:cubicBezTo>
                        <a:pt x="741266" y="1566736"/>
                        <a:pt x="664469" y="1591742"/>
                        <a:pt x="583855" y="1591742"/>
                      </a:cubicBezTo>
                      <a:cubicBezTo>
                        <a:pt x="261401" y="1591742"/>
                        <a:pt x="0" y="1191638"/>
                        <a:pt x="0" y="698085"/>
                      </a:cubicBezTo>
                      <a:cubicBezTo>
                        <a:pt x="0" y="420461"/>
                        <a:pt x="82709" y="172406"/>
                        <a:pt x="212469" y="849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29884A21-A15C-4E7E-A82D-D13E326BB50D}"/>
                    </a:ext>
                  </a:extLst>
                </p:cNvPr>
                <p:cNvSpPr/>
                <p:nvPr/>
              </p:nvSpPr>
              <p:spPr>
                <a:xfrm rot="1800000">
                  <a:off x="4625529" y="2504520"/>
                  <a:ext cx="850220" cy="1591742"/>
                </a:xfrm>
                <a:custGeom>
                  <a:avLst/>
                  <a:gdLst>
                    <a:gd name="connsiteX0" fmla="*/ 220277 w 850220"/>
                    <a:gd name="connsiteY0" fmla="*/ 0 h 1591742"/>
                    <a:gd name="connsiteX1" fmla="*/ 317615 w 850220"/>
                    <a:gd name="connsiteY1" fmla="*/ 46248 h 1591742"/>
                    <a:gd name="connsiteX2" fmla="*/ 435282 w 850220"/>
                    <a:gd name="connsiteY2" fmla="*/ 64404 h 1591742"/>
                    <a:gd name="connsiteX3" fmla="*/ 489746 w 850220"/>
                    <a:gd name="connsiteY3" fmla="*/ 56000 h 1591742"/>
                    <a:gd name="connsiteX4" fmla="*/ 446461 w 850220"/>
                    <a:gd name="connsiteY4" fmla="*/ 150378 h 1591742"/>
                    <a:gd name="connsiteX5" fmla="*/ 361935 w 850220"/>
                    <a:gd name="connsiteY5" fmla="*/ 613772 h 1591742"/>
                    <a:gd name="connsiteX6" fmla="*/ 828123 w 850220"/>
                    <a:gd name="connsiteY6" fmla="*/ 1489273 h 1591742"/>
                    <a:gd name="connsiteX7" fmla="*/ 850220 w 850220"/>
                    <a:gd name="connsiteY7" fmla="*/ 1492683 h 1591742"/>
                    <a:gd name="connsiteX8" fmla="*/ 811118 w 850220"/>
                    <a:gd name="connsiteY8" fmla="*/ 1521514 h 1591742"/>
                    <a:gd name="connsiteX9" fmla="*/ 583855 w 850220"/>
                    <a:gd name="connsiteY9" fmla="*/ 1591742 h 1591742"/>
                    <a:gd name="connsiteX10" fmla="*/ 0 w 850220"/>
                    <a:gd name="connsiteY10" fmla="*/ 698085 h 1591742"/>
                    <a:gd name="connsiteX11" fmla="*/ 212469 w 850220"/>
                    <a:gd name="connsiteY11" fmla="*/ 8496 h 1591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50220" h="1591742">
                      <a:moveTo>
                        <a:pt x="220277" y="0"/>
                      </a:moveTo>
                      <a:lnTo>
                        <a:pt x="317615" y="46248"/>
                      </a:lnTo>
                      <a:cubicBezTo>
                        <a:pt x="355622" y="58152"/>
                        <a:pt x="394975" y="64404"/>
                        <a:pt x="435282" y="64404"/>
                      </a:cubicBezTo>
                      <a:lnTo>
                        <a:pt x="489746" y="56000"/>
                      </a:lnTo>
                      <a:lnTo>
                        <a:pt x="446461" y="150378"/>
                      </a:lnTo>
                      <a:cubicBezTo>
                        <a:pt x="392823" y="285496"/>
                        <a:pt x="361935" y="444113"/>
                        <a:pt x="361935" y="613772"/>
                      </a:cubicBezTo>
                      <a:cubicBezTo>
                        <a:pt x="361935" y="1045631"/>
                        <a:pt x="562070" y="1405943"/>
                        <a:pt x="828123" y="1489273"/>
                      </a:cubicBezTo>
                      <a:lnTo>
                        <a:pt x="850220" y="1492683"/>
                      </a:lnTo>
                      <a:lnTo>
                        <a:pt x="811118" y="1521514"/>
                      </a:lnTo>
                      <a:cubicBezTo>
                        <a:pt x="741266" y="1566736"/>
                        <a:pt x="664469" y="1591742"/>
                        <a:pt x="583855" y="1591742"/>
                      </a:cubicBezTo>
                      <a:cubicBezTo>
                        <a:pt x="261401" y="1591742"/>
                        <a:pt x="0" y="1191638"/>
                        <a:pt x="0" y="698085"/>
                      </a:cubicBezTo>
                      <a:cubicBezTo>
                        <a:pt x="0" y="420461"/>
                        <a:pt x="82709" y="172406"/>
                        <a:pt x="212469" y="849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F920EDF4-AC76-4EB9-9CE1-BBF7380CAB44}"/>
                    </a:ext>
                  </a:extLst>
                </p:cNvPr>
                <p:cNvSpPr/>
                <p:nvPr/>
              </p:nvSpPr>
              <p:spPr>
                <a:xfrm rot="1800000">
                  <a:off x="4930329" y="2580720"/>
                  <a:ext cx="850220" cy="1591742"/>
                </a:xfrm>
                <a:custGeom>
                  <a:avLst/>
                  <a:gdLst>
                    <a:gd name="connsiteX0" fmla="*/ 220277 w 850220"/>
                    <a:gd name="connsiteY0" fmla="*/ 0 h 1591742"/>
                    <a:gd name="connsiteX1" fmla="*/ 317615 w 850220"/>
                    <a:gd name="connsiteY1" fmla="*/ 46248 h 1591742"/>
                    <a:gd name="connsiteX2" fmla="*/ 435282 w 850220"/>
                    <a:gd name="connsiteY2" fmla="*/ 64404 h 1591742"/>
                    <a:gd name="connsiteX3" fmla="*/ 489746 w 850220"/>
                    <a:gd name="connsiteY3" fmla="*/ 56000 h 1591742"/>
                    <a:gd name="connsiteX4" fmla="*/ 446461 w 850220"/>
                    <a:gd name="connsiteY4" fmla="*/ 150378 h 1591742"/>
                    <a:gd name="connsiteX5" fmla="*/ 361935 w 850220"/>
                    <a:gd name="connsiteY5" fmla="*/ 613772 h 1591742"/>
                    <a:gd name="connsiteX6" fmla="*/ 828123 w 850220"/>
                    <a:gd name="connsiteY6" fmla="*/ 1489273 h 1591742"/>
                    <a:gd name="connsiteX7" fmla="*/ 850220 w 850220"/>
                    <a:gd name="connsiteY7" fmla="*/ 1492683 h 1591742"/>
                    <a:gd name="connsiteX8" fmla="*/ 811118 w 850220"/>
                    <a:gd name="connsiteY8" fmla="*/ 1521514 h 1591742"/>
                    <a:gd name="connsiteX9" fmla="*/ 583855 w 850220"/>
                    <a:gd name="connsiteY9" fmla="*/ 1591742 h 1591742"/>
                    <a:gd name="connsiteX10" fmla="*/ 0 w 850220"/>
                    <a:gd name="connsiteY10" fmla="*/ 698085 h 1591742"/>
                    <a:gd name="connsiteX11" fmla="*/ 212469 w 850220"/>
                    <a:gd name="connsiteY11" fmla="*/ 8496 h 1591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50220" h="1591742">
                      <a:moveTo>
                        <a:pt x="220277" y="0"/>
                      </a:moveTo>
                      <a:lnTo>
                        <a:pt x="317615" y="46248"/>
                      </a:lnTo>
                      <a:cubicBezTo>
                        <a:pt x="355622" y="58152"/>
                        <a:pt x="394975" y="64404"/>
                        <a:pt x="435282" y="64404"/>
                      </a:cubicBezTo>
                      <a:lnTo>
                        <a:pt x="489746" y="56000"/>
                      </a:lnTo>
                      <a:lnTo>
                        <a:pt x="446461" y="150378"/>
                      </a:lnTo>
                      <a:cubicBezTo>
                        <a:pt x="392823" y="285496"/>
                        <a:pt x="361935" y="444113"/>
                        <a:pt x="361935" y="613772"/>
                      </a:cubicBezTo>
                      <a:cubicBezTo>
                        <a:pt x="361935" y="1045631"/>
                        <a:pt x="562070" y="1405943"/>
                        <a:pt x="828123" y="1489273"/>
                      </a:cubicBezTo>
                      <a:lnTo>
                        <a:pt x="850220" y="1492683"/>
                      </a:lnTo>
                      <a:lnTo>
                        <a:pt x="811118" y="1521514"/>
                      </a:lnTo>
                      <a:cubicBezTo>
                        <a:pt x="741266" y="1566736"/>
                        <a:pt x="664469" y="1591742"/>
                        <a:pt x="583855" y="1591742"/>
                      </a:cubicBezTo>
                      <a:cubicBezTo>
                        <a:pt x="261401" y="1591742"/>
                        <a:pt x="0" y="1191638"/>
                        <a:pt x="0" y="698085"/>
                      </a:cubicBezTo>
                      <a:cubicBezTo>
                        <a:pt x="0" y="420461"/>
                        <a:pt x="82709" y="172406"/>
                        <a:pt x="212469" y="849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674E5445-9F33-4F2A-934A-B37DF4C06A4D}"/>
                    </a:ext>
                  </a:extLst>
                </p:cNvPr>
                <p:cNvSpPr/>
                <p:nvPr/>
              </p:nvSpPr>
              <p:spPr>
                <a:xfrm rot="1800000">
                  <a:off x="5190679" y="2714069"/>
                  <a:ext cx="850220" cy="1591742"/>
                </a:xfrm>
                <a:custGeom>
                  <a:avLst/>
                  <a:gdLst>
                    <a:gd name="connsiteX0" fmla="*/ 220277 w 850220"/>
                    <a:gd name="connsiteY0" fmla="*/ 0 h 1591742"/>
                    <a:gd name="connsiteX1" fmla="*/ 317615 w 850220"/>
                    <a:gd name="connsiteY1" fmla="*/ 46248 h 1591742"/>
                    <a:gd name="connsiteX2" fmla="*/ 435282 w 850220"/>
                    <a:gd name="connsiteY2" fmla="*/ 64404 h 1591742"/>
                    <a:gd name="connsiteX3" fmla="*/ 489746 w 850220"/>
                    <a:gd name="connsiteY3" fmla="*/ 56000 h 1591742"/>
                    <a:gd name="connsiteX4" fmla="*/ 446461 w 850220"/>
                    <a:gd name="connsiteY4" fmla="*/ 150378 h 1591742"/>
                    <a:gd name="connsiteX5" fmla="*/ 361935 w 850220"/>
                    <a:gd name="connsiteY5" fmla="*/ 613772 h 1591742"/>
                    <a:gd name="connsiteX6" fmla="*/ 828123 w 850220"/>
                    <a:gd name="connsiteY6" fmla="*/ 1489273 h 1591742"/>
                    <a:gd name="connsiteX7" fmla="*/ 850220 w 850220"/>
                    <a:gd name="connsiteY7" fmla="*/ 1492683 h 1591742"/>
                    <a:gd name="connsiteX8" fmla="*/ 811118 w 850220"/>
                    <a:gd name="connsiteY8" fmla="*/ 1521514 h 1591742"/>
                    <a:gd name="connsiteX9" fmla="*/ 583855 w 850220"/>
                    <a:gd name="connsiteY9" fmla="*/ 1591742 h 1591742"/>
                    <a:gd name="connsiteX10" fmla="*/ 0 w 850220"/>
                    <a:gd name="connsiteY10" fmla="*/ 698085 h 1591742"/>
                    <a:gd name="connsiteX11" fmla="*/ 212469 w 850220"/>
                    <a:gd name="connsiteY11" fmla="*/ 8496 h 1591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50220" h="1591742">
                      <a:moveTo>
                        <a:pt x="220277" y="0"/>
                      </a:moveTo>
                      <a:lnTo>
                        <a:pt x="317615" y="46248"/>
                      </a:lnTo>
                      <a:cubicBezTo>
                        <a:pt x="355622" y="58152"/>
                        <a:pt x="394975" y="64404"/>
                        <a:pt x="435282" y="64404"/>
                      </a:cubicBezTo>
                      <a:lnTo>
                        <a:pt x="489746" y="56000"/>
                      </a:lnTo>
                      <a:lnTo>
                        <a:pt x="446461" y="150378"/>
                      </a:lnTo>
                      <a:cubicBezTo>
                        <a:pt x="392823" y="285496"/>
                        <a:pt x="361935" y="444113"/>
                        <a:pt x="361935" y="613772"/>
                      </a:cubicBezTo>
                      <a:cubicBezTo>
                        <a:pt x="361935" y="1045631"/>
                        <a:pt x="562070" y="1405943"/>
                        <a:pt x="828123" y="1489273"/>
                      </a:cubicBezTo>
                      <a:lnTo>
                        <a:pt x="850220" y="1492683"/>
                      </a:lnTo>
                      <a:lnTo>
                        <a:pt x="811118" y="1521514"/>
                      </a:lnTo>
                      <a:cubicBezTo>
                        <a:pt x="741266" y="1566736"/>
                        <a:pt x="664469" y="1591742"/>
                        <a:pt x="583855" y="1591742"/>
                      </a:cubicBezTo>
                      <a:cubicBezTo>
                        <a:pt x="261401" y="1591742"/>
                        <a:pt x="0" y="1191638"/>
                        <a:pt x="0" y="698085"/>
                      </a:cubicBezTo>
                      <a:cubicBezTo>
                        <a:pt x="0" y="420461"/>
                        <a:pt x="82709" y="172406"/>
                        <a:pt x="212469" y="849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102FE5AC-26DE-4792-8C61-2AD23CA3418B}"/>
                    </a:ext>
                  </a:extLst>
                </p:cNvPr>
                <p:cNvSpPr/>
                <p:nvPr/>
              </p:nvSpPr>
              <p:spPr>
                <a:xfrm rot="1800000">
                  <a:off x="5425629" y="2847420"/>
                  <a:ext cx="850220" cy="1591742"/>
                </a:xfrm>
                <a:custGeom>
                  <a:avLst/>
                  <a:gdLst>
                    <a:gd name="connsiteX0" fmla="*/ 220277 w 850220"/>
                    <a:gd name="connsiteY0" fmla="*/ 0 h 1591742"/>
                    <a:gd name="connsiteX1" fmla="*/ 317615 w 850220"/>
                    <a:gd name="connsiteY1" fmla="*/ 46248 h 1591742"/>
                    <a:gd name="connsiteX2" fmla="*/ 435282 w 850220"/>
                    <a:gd name="connsiteY2" fmla="*/ 64404 h 1591742"/>
                    <a:gd name="connsiteX3" fmla="*/ 489746 w 850220"/>
                    <a:gd name="connsiteY3" fmla="*/ 56000 h 1591742"/>
                    <a:gd name="connsiteX4" fmla="*/ 446461 w 850220"/>
                    <a:gd name="connsiteY4" fmla="*/ 150378 h 1591742"/>
                    <a:gd name="connsiteX5" fmla="*/ 361935 w 850220"/>
                    <a:gd name="connsiteY5" fmla="*/ 613772 h 1591742"/>
                    <a:gd name="connsiteX6" fmla="*/ 828123 w 850220"/>
                    <a:gd name="connsiteY6" fmla="*/ 1489273 h 1591742"/>
                    <a:gd name="connsiteX7" fmla="*/ 850220 w 850220"/>
                    <a:gd name="connsiteY7" fmla="*/ 1492683 h 1591742"/>
                    <a:gd name="connsiteX8" fmla="*/ 811118 w 850220"/>
                    <a:gd name="connsiteY8" fmla="*/ 1521514 h 1591742"/>
                    <a:gd name="connsiteX9" fmla="*/ 583855 w 850220"/>
                    <a:gd name="connsiteY9" fmla="*/ 1591742 h 1591742"/>
                    <a:gd name="connsiteX10" fmla="*/ 0 w 850220"/>
                    <a:gd name="connsiteY10" fmla="*/ 698085 h 1591742"/>
                    <a:gd name="connsiteX11" fmla="*/ 212469 w 850220"/>
                    <a:gd name="connsiteY11" fmla="*/ 8496 h 1591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50220" h="1591742">
                      <a:moveTo>
                        <a:pt x="220277" y="0"/>
                      </a:moveTo>
                      <a:lnTo>
                        <a:pt x="317615" y="46248"/>
                      </a:lnTo>
                      <a:cubicBezTo>
                        <a:pt x="355622" y="58152"/>
                        <a:pt x="394975" y="64404"/>
                        <a:pt x="435282" y="64404"/>
                      </a:cubicBezTo>
                      <a:lnTo>
                        <a:pt x="489746" y="56000"/>
                      </a:lnTo>
                      <a:lnTo>
                        <a:pt x="446461" y="150378"/>
                      </a:lnTo>
                      <a:cubicBezTo>
                        <a:pt x="392823" y="285496"/>
                        <a:pt x="361935" y="444113"/>
                        <a:pt x="361935" y="613772"/>
                      </a:cubicBezTo>
                      <a:cubicBezTo>
                        <a:pt x="361935" y="1045631"/>
                        <a:pt x="562070" y="1405943"/>
                        <a:pt x="828123" y="1489273"/>
                      </a:cubicBezTo>
                      <a:lnTo>
                        <a:pt x="850220" y="1492683"/>
                      </a:lnTo>
                      <a:lnTo>
                        <a:pt x="811118" y="1521514"/>
                      </a:lnTo>
                      <a:cubicBezTo>
                        <a:pt x="741266" y="1566736"/>
                        <a:pt x="664469" y="1591742"/>
                        <a:pt x="583855" y="1591742"/>
                      </a:cubicBezTo>
                      <a:cubicBezTo>
                        <a:pt x="261401" y="1591742"/>
                        <a:pt x="0" y="1191638"/>
                        <a:pt x="0" y="698085"/>
                      </a:cubicBezTo>
                      <a:cubicBezTo>
                        <a:pt x="0" y="420461"/>
                        <a:pt x="82709" y="172406"/>
                        <a:pt x="212469" y="849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0AAEE61B-9CE5-4602-8132-3AC27323057C}"/>
                    </a:ext>
                  </a:extLst>
                </p:cNvPr>
                <p:cNvSpPr/>
                <p:nvPr/>
              </p:nvSpPr>
              <p:spPr>
                <a:xfrm rot="1800000">
                  <a:off x="5657424" y="3019677"/>
                  <a:ext cx="850220" cy="1591742"/>
                </a:xfrm>
                <a:custGeom>
                  <a:avLst/>
                  <a:gdLst>
                    <a:gd name="connsiteX0" fmla="*/ 220277 w 850220"/>
                    <a:gd name="connsiteY0" fmla="*/ 0 h 1591742"/>
                    <a:gd name="connsiteX1" fmla="*/ 317615 w 850220"/>
                    <a:gd name="connsiteY1" fmla="*/ 46248 h 1591742"/>
                    <a:gd name="connsiteX2" fmla="*/ 435282 w 850220"/>
                    <a:gd name="connsiteY2" fmla="*/ 64404 h 1591742"/>
                    <a:gd name="connsiteX3" fmla="*/ 489746 w 850220"/>
                    <a:gd name="connsiteY3" fmla="*/ 56000 h 1591742"/>
                    <a:gd name="connsiteX4" fmla="*/ 446461 w 850220"/>
                    <a:gd name="connsiteY4" fmla="*/ 150378 h 1591742"/>
                    <a:gd name="connsiteX5" fmla="*/ 361935 w 850220"/>
                    <a:gd name="connsiteY5" fmla="*/ 613772 h 1591742"/>
                    <a:gd name="connsiteX6" fmla="*/ 828123 w 850220"/>
                    <a:gd name="connsiteY6" fmla="*/ 1489273 h 1591742"/>
                    <a:gd name="connsiteX7" fmla="*/ 850220 w 850220"/>
                    <a:gd name="connsiteY7" fmla="*/ 1492683 h 1591742"/>
                    <a:gd name="connsiteX8" fmla="*/ 811118 w 850220"/>
                    <a:gd name="connsiteY8" fmla="*/ 1521514 h 1591742"/>
                    <a:gd name="connsiteX9" fmla="*/ 583855 w 850220"/>
                    <a:gd name="connsiteY9" fmla="*/ 1591742 h 1591742"/>
                    <a:gd name="connsiteX10" fmla="*/ 0 w 850220"/>
                    <a:gd name="connsiteY10" fmla="*/ 698085 h 1591742"/>
                    <a:gd name="connsiteX11" fmla="*/ 212469 w 850220"/>
                    <a:gd name="connsiteY11" fmla="*/ 8496 h 1591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50220" h="1591742">
                      <a:moveTo>
                        <a:pt x="220277" y="0"/>
                      </a:moveTo>
                      <a:lnTo>
                        <a:pt x="317615" y="46248"/>
                      </a:lnTo>
                      <a:cubicBezTo>
                        <a:pt x="355622" y="58152"/>
                        <a:pt x="394975" y="64404"/>
                        <a:pt x="435282" y="64404"/>
                      </a:cubicBezTo>
                      <a:lnTo>
                        <a:pt x="489746" y="56000"/>
                      </a:lnTo>
                      <a:lnTo>
                        <a:pt x="446461" y="150378"/>
                      </a:lnTo>
                      <a:cubicBezTo>
                        <a:pt x="392823" y="285496"/>
                        <a:pt x="361935" y="444113"/>
                        <a:pt x="361935" y="613772"/>
                      </a:cubicBezTo>
                      <a:cubicBezTo>
                        <a:pt x="361935" y="1045631"/>
                        <a:pt x="562070" y="1405943"/>
                        <a:pt x="828123" y="1489273"/>
                      </a:cubicBezTo>
                      <a:lnTo>
                        <a:pt x="850220" y="1492683"/>
                      </a:lnTo>
                      <a:lnTo>
                        <a:pt x="811118" y="1521514"/>
                      </a:lnTo>
                      <a:cubicBezTo>
                        <a:pt x="741266" y="1566736"/>
                        <a:pt x="664469" y="1591742"/>
                        <a:pt x="583855" y="1591742"/>
                      </a:cubicBezTo>
                      <a:cubicBezTo>
                        <a:pt x="261401" y="1591742"/>
                        <a:pt x="0" y="1191638"/>
                        <a:pt x="0" y="698085"/>
                      </a:cubicBezTo>
                      <a:cubicBezTo>
                        <a:pt x="0" y="420461"/>
                        <a:pt x="82709" y="172406"/>
                        <a:pt x="212469" y="849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836B63AF-FCD7-4086-8F28-CBCE94C79F55}"/>
                    </a:ext>
                  </a:extLst>
                </p:cNvPr>
                <p:cNvSpPr/>
                <p:nvPr/>
              </p:nvSpPr>
              <p:spPr>
                <a:xfrm rot="1800000">
                  <a:off x="5879065" y="3190867"/>
                  <a:ext cx="850220" cy="1591742"/>
                </a:xfrm>
                <a:custGeom>
                  <a:avLst/>
                  <a:gdLst>
                    <a:gd name="connsiteX0" fmla="*/ 220277 w 850220"/>
                    <a:gd name="connsiteY0" fmla="*/ 0 h 1591742"/>
                    <a:gd name="connsiteX1" fmla="*/ 317615 w 850220"/>
                    <a:gd name="connsiteY1" fmla="*/ 46248 h 1591742"/>
                    <a:gd name="connsiteX2" fmla="*/ 435282 w 850220"/>
                    <a:gd name="connsiteY2" fmla="*/ 64404 h 1591742"/>
                    <a:gd name="connsiteX3" fmla="*/ 489746 w 850220"/>
                    <a:gd name="connsiteY3" fmla="*/ 56000 h 1591742"/>
                    <a:gd name="connsiteX4" fmla="*/ 446461 w 850220"/>
                    <a:gd name="connsiteY4" fmla="*/ 150378 h 1591742"/>
                    <a:gd name="connsiteX5" fmla="*/ 361935 w 850220"/>
                    <a:gd name="connsiteY5" fmla="*/ 613772 h 1591742"/>
                    <a:gd name="connsiteX6" fmla="*/ 828123 w 850220"/>
                    <a:gd name="connsiteY6" fmla="*/ 1489273 h 1591742"/>
                    <a:gd name="connsiteX7" fmla="*/ 850220 w 850220"/>
                    <a:gd name="connsiteY7" fmla="*/ 1492683 h 1591742"/>
                    <a:gd name="connsiteX8" fmla="*/ 811118 w 850220"/>
                    <a:gd name="connsiteY8" fmla="*/ 1521514 h 1591742"/>
                    <a:gd name="connsiteX9" fmla="*/ 583855 w 850220"/>
                    <a:gd name="connsiteY9" fmla="*/ 1591742 h 1591742"/>
                    <a:gd name="connsiteX10" fmla="*/ 0 w 850220"/>
                    <a:gd name="connsiteY10" fmla="*/ 698085 h 1591742"/>
                    <a:gd name="connsiteX11" fmla="*/ 212469 w 850220"/>
                    <a:gd name="connsiteY11" fmla="*/ 8496 h 1591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50220" h="1591742">
                      <a:moveTo>
                        <a:pt x="220277" y="0"/>
                      </a:moveTo>
                      <a:lnTo>
                        <a:pt x="317615" y="46248"/>
                      </a:lnTo>
                      <a:cubicBezTo>
                        <a:pt x="355622" y="58152"/>
                        <a:pt x="394975" y="64404"/>
                        <a:pt x="435282" y="64404"/>
                      </a:cubicBezTo>
                      <a:lnTo>
                        <a:pt x="489746" y="56000"/>
                      </a:lnTo>
                      <a:lnTo>
                        <a:pt x="446461" y="150378"/>
                      </a:lnTo>
                      <a:cubicBezTo>
                        <a:pt x="392823" y="285496"/>
                        <a:pt x="361935" y="444113"/>
                        <a:pt x="361935" y="613772"/>
                      </a:cubicBezTo>
                      <a:cubicBezTo>
                        <a:pt x="361935" y="1045631"/>
                        <a:pt x="562070" y="1405943"/>
                        <a:pt x="828123" y="1489273"/>
                      </a:cubicBezTo>
                      <a:lnTo>
                        <a:pt x="850220" y="1492683"/>
                      </a:lnTo>
                      <a:lnTo>
                        <a:pt x="811118" y="1521514"/>
                      </a:lnTo>
                      <a:cubicBezTo>
                        <a:pt x="741266" y="1566736"/>
                        <a:pt x="664469" y="1591742"/>
                        <a:pt x="583855" y="1591742"/>
                      </a:cubicBezTo>
                      <a:cubicBezTo>
                        <a:pt x="261401" y="1591742"/>
                        <a:pt x="0" y="1191638"/>
                        <a:pt x="0" y="698085"/>
                      </a:cubicBezTo>
                      <a:cubicBezTo>
                        <a:pt x="0" y="420461"/>
                        <a:pt x="82709" y="172406"/>
                        <a:pt x="212469" y="849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0CC7261C-B663-4D97-992A-2E02A7CB2E50}"/>
                  </a:ext>
                </a:extLst>
              </p:cNvPr>
              <p:cNvGrpSpPr/>
              <p:nvPr/>
            </p:nvGrpSpPr>
            <p:grpSpPr>
              <a:xfrm rot="20592834" flipV="1">
                <a:off x="7377115" y="4833972"/>
                <a:ext cx="988518" cy="809315"/>
                <a:chOff x="3012629" y="1774269"/>
                <a:chExt cx="2234520" cy="2169593"/>
              </a:xfrm>
              <a:pattFill prst="wdUpDiag">
                <a:fgClr>
                  <a:srgbClr val="FF0000"/>
                </a:fgClr>
                <a:bgClr>
                  <a:srgbClr val="FFC000"/>
                </a:bgClr>
              </a:pattFill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CE779CF6-5876-418A-9192-430753B39EFC}"/>
                    </a:ext>
                  </a:extLst>
                </p:cNvPr>
                <p:cNvSpPr/>
                <p:nvPr/>
              </p:nvSpPr>
              <p:spPr>
                <a:xfrm rot="1800000">
                  <a:off x="3012629" y="1774269"/>
                  <a:ext cx="850220" cy="1591742"/>
                </a:xfrm>
                <a:custGeom>
                  <a:avLst/>
                  <a:gdLst>
                    <a:gd name="connsiteX0" fmla="*/ 220277 w 850220"/>
                    <a:gd name="connsiteY0" fmla="*/ 0 h 1591742"/>
                    <a:gd name="connsiteX1" fmla="*/ 317615 w 850220"/>
                    <a:gd name="connsiteY1" fmla="*/ 46248 h 1591742"/>
                    <a:gd name="connsiteX2" fmla="*/ 435282 w 850220"/>
                    <a:gd name="connsiteY2" fmla="*/ 64404 h 1591742"/>
                    <a:gd name="connsiteX3" fmla="*/ 489746 w 850220"/>
                    <a:gd name="connsiteY3" fmla="*/ 56000 h 1591742"/>
                    <a:gd name="connsiteX4" fmla="*/ 446461 w 850220"/>
                    <a:gd name="connsiteY4" fmla="*/ 150378 h 1591742"/>
                    <a:gd name="connsiteX5" fmla="*/ 361935 w 850220"/>
                    <a:gd name="connsiteY5" fmla="*/ 613772 h 1591742"/>
                    <a:gd name="connsiteX6" fmla="*/ 828123 w 850220"/>
                    <a:gd name="connsiteY6" fmla="*/ 1489273 h 1591742"/>
                    <a:gd name="connsiteX7" fmla="*/ 850220 w 850220"/>
                    <a:gd name="connsiteY7" fmla="*/ 1492683 h 1591742"/>
                    <a:gd name="connsiteX8" fmla="*/ 811118 w 850220"/>
                    <a:gd name="connsiteY8" fmla="*/ 1521514 h 1591742"/>
                    <a:gd name="connsiteX9" fmla="*/ 583855 w 850220"/>
                    <a:gd name="connsiteY9" fmla="*/ 1591742 h 1591742"/>
                    <a:gd name="connsiteX10" fmla="*/ 0 w 850220"/>
                    <a:gd name="connsiteY10" fmla="*/ 698085 h 1591742"/>
                    <a:gd name="connsiteX11" fmla="*/ 212469 w 850220"/>
                    <a:gd name="connsiteY11" fmla="*/ 8496 h 1591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50220" h="1591742">
                      <a:moveTo>
                        <a:pt x="220277" y="0"/>
                      </a:moveTo>
                      <a:lnTo>
                        <a:pt x="317615" y="46248"/>
                      </a:lnTo>
                      <a:cubicBezTo>
                        <a:pt x="355622" y="58152"/>
                        <a:pt x="394975" y="64404"/>
                        <a:pt x="435282" y="64404"/>
                      </a:cubicBezTo>
                      <a:lnTo>
                        <a:pt x="489746" y="56000"/>
                      </a:lnTo>
                      <a:lnTo>
                        <a:pt x="446461" y="150378"/>
                      </a:lnTo>
                      <a:cubicBezTo>
                        <a:pt x="392823" y="285496"/>
                        <a:pt x="361935" y="444113"/>
                        <a:pt x="361935" y="613772"/>
                      </a:cubicBezTo>
                      <a:cubicBezTo>
                        <a:pt x="361935" y="1045631"/>
                        <a:pt x="562070" y="1405943"/>
                        <a:pt x="828123" y="1489273"/>
                      </a:cubicBezTo>
                      <a:lnTo>
                        <a:pt x="850220" y="1492683"/>
                      </a:lnTo>
                      <a:lnTo>
                        <a:pt x="811118" y="1521514"/>
                      </a:lnTo>
                      <a:cubicBezTo>
                        <a:pt x="741266" y="1566736"/>
                        <a:pt x="664469" y="1591742"/>
                        <a:pt x="583855" y="1591742"/>
                      </a:cubicBezTo>
                      <a:cubicBezTo>
                        <a:pt x="261401" y="1591742"/>
                        <a:pt x="0" y="1191638"/>
                        <a:pt x="0" y="698085"/>
                      </a:cubicBezTo>
                      <a:cubicBezTo>
                        <a:pt x="0" y="420461"/>
                        <a:pt x="82709" y="172406"/>
                        <a:pt x="212469" y="849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843536CE-CA19-4417-888D-FFDA9CCD4659}"/>
                    </a:ext>
                  </a:extLst>
                </p:cNvPr>
                <p:cNvSpPr/>
                <p:nvPr/>
              </p:nvSpPr>
              <p:spPr>
                <a:xfrm rot="1800000">
                  <a:off x="3311080" y="1869519"/>
                  <a:ext cx="850220" cy="1591742"/>
                </a:xfrm>
                <a:custGeom>
                  <a:avLst/>
                  <a:gdLst>
                    <a:gd name="connsiteX0" fmla="*/ 220277 w 850220"/>
                    <a:gd name="connsiteY0" fmla="*/ 0 h 1591742"/>
                    <a:gd name="connsiteX1" fmla="*/ 317615 w 850220"/>
                    <a:gd name="connsiteY1" fmla="*/ 46248 h 1591742"/>
                    <a:gd name="connsiteX2" fmla="*/ 435282 w 850220"/>
                    <a:gd name="connsiteY2" fmla="*/ 64404 h 1591742"/>
                    <a:gd name="connsiteX3" fmla="*/ 489746 w 850220"/>
                    <a:gd name="connsiteY3" fmla="*/ 56000 h 1591742"/>
                    <a:gd name="connsiteX4" fmla="*/ 446461 w 850220"/>
                    <a:gd name="connsiteY4" fmla="*/ 150378 h 1591742"/>
                    <a:gd name="connsiteX5" fmla="*/ 361935 w 850220"/>
                    <a:gd name="connsiteY5" fmla="*/ 613772 h 1591742"/>
                    <a:gd name="connsiteX6" fmla="*/ 828123 w 850220"/>
                    <a:gd name="connsiteY6" fmla="*/ 1489273 h 1591742"/>
                    <a:gd name="connsiteX7" fmla="*/ 850220 w 850220"/>
                    <a:gd name="connsiteY7" fmla="*/ 1492683 h 1591742"/>
                    <a:gd name="connsiteX8" fmla="*/ 811118 w 850220"/>
                    <a:gd name="connsiteY8" fmla="*/ 1521514 h 1591742"/>
                    <a:gd name="connsiteX9" fmla="*/ 583855 w 850220"/>
                    <a:gd name="connsiteY9" fmla="*/ 1591742 h 1591742"/>
                    <a:gd name="connsiteX10" fmla="*/ 0 w 850220"/>
                    <a:gd name="connsiteY10" fmla="*/ 698085 h 1591742"/>
                    <a:gd name="connsiteX11" fmla="*/ 212469 w 850220"/>
                    <a:gd name="connsiteY11" fmla="*/ 8496 h 1591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50220" h="1591742">
                      <a:moveTo>
                        <a:pt x="220277" y="0"/>
                      </a:moveTo>
                      <a:lnTo>
                        <a:pt x="317615" y="46248"/>
                      </a:lnTo>
                      <a:cubicBezTo>
                        <a:pt x="355622" y="58152"/>
                        <a:pt x="394975" y="64404"/>
                        <a:pt x="435282" y="64404"/>
                      </a:cubicBezTo>
                      <a:lnTo>
                        <a:pt x="489746" y="56000"/>
                      </a:lnTo>
                      <a:lnTo>
                        <a:pt x="446461" y="150378"/>
                      </a:lnTo>
                      <a:cubicBezTo>
                        <a:pt x="392823" y="285496"/>
                        <a:pt x="361935" y="444113"/>
                        <a:pt x="361935" y="613772"/>
                      </a:cubicBezTo>
                      <a:cubicBezTo>
                        <a:pt x="361935" y="1045631"/>
                        <a:pt x="562070" y="1405943"/>
                        <a:pt x="828123" y="1489273"/>
                      </a:cubicBezTo>
                      <a:lnTo>
                        <a:pt x="850220" y="1492683"/>
                      </a:lnTo>
                      <a:lnTo>
                        <a:pt x="811118" y="1521514"/>
                      </a:lnTo>
                      <a:cubicBezTo>
                        <a:pt x="741266" y="1566736"/>
                        <a:pt x="664469" y="1591742"/>
                        <a:pt x="583855" y="1591742"/>
                      </a:cubicBezTo>
                      <a:cubicBezTo>
                        <a:pt x="261401" y="1591742"/>
                        <a:pt x="0" y="1191638"/>
                        <a:pt x="0" y="698085"/>
                      </a:cubicBezTo>
                      <a:cubicBezTo>
                        <a:pt x="0" y="420461"/>
                        <a:pt x="82709" y="172406"/>
                        <a:pt x="212469" y="849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C0EA998A-92FC-48CD-9AC5-0F25295B6FF2}"/>
                    </a:ext>
                  </a:extLst>
                </p:cNvPr>
                <p:cNvSpPr/>
                <p:nvPr/>
              </p:nvSpPr>
              <p:spPr>
                <a:xfrm rot="1800000">
                  <a:off x="3603180" y="1996520"/>
                  <a:ext cx="850220" cy="1591742"/>
                </a:xfrm>
                <a:custGeom>
                  <a:avLst/>
                  <a:gdLst>
                    <a:gd name="connsiteX0" fmla="*/ 220277 w 850220"/>
                    <a:gd name="connsiteY0" fmla="*/ 0 h 1591742"/>
                    <a:gd name="connsiteX1" fmla="*/ 317615 w 850220"/>
                    <a:gd name="connsiteY1" fmla="*/ 46248 h 1591742"/>
                    <a:gd name="connsiteX2" fmla="*/ 435282 w 850220"/>
                    <a:gd name="connsiteY2" fmla="*/ 64404 h 1591742"/>
                    <a:gd name="connsiteX3" fmla="*/ 489746 w 850220"/>
                    <a:gd name="connsiteY3" fmla="*/ 56000 h 1591742"/>
                    <a:gd name="connsiteX4" fmla="*/ 446461 w 850220"/>
                    <a:gd name="connsiteY4" fmla="*/ 150378 h 1591742"/>
                    <a:gd name="connsiteX5" fmla="*/ 361935 w 850220"/>
                    <a:gd name="connsiteY5" fmla="*/ 613772 h 1591742"/>
                    <a:gd name="connsiteX6" fmla="*/ 828123 w 850220"/>
                    <a:gd name="connsiteY6" fmla="*/ 1489273 h 1591742"/>
                    <a:gd name="connsiteX7" fmla="*/ 850220 w 850220"/>
                    <a:gd name="connsiteY7" fmla="*/ 1492683 h 1591742"/>
                    <a:gd name="connsiteX8" fmla="*/ 811118 w 850220"/>
                    <a:gd name="connsiteY8" fmla="*/ 1521514 h 1591742"/>
                    <a:gd name="connsiteX9" fmla="*/ 583855 w 850220"/>
                    <a:gd name="connsiteY9" fmla="*/ 1591742 h 1591742"/>
                    <a:gd name="connsiteX10" fmla="*/ 0 w 850220"/>
                    <a:gd name="connsiteY10" fmla="*/ 698085 h 1591742"/>
                    <a:gd name="connsiteX11" fmla="*/ 212469 w 850220"/>
                    <a:gd name="connsiteY11" fmla="*/ 8496 h 1591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50220" h="1591742">
                      <a:moveTo>
                        <a:pt x="220277" y="0"/>
                      </a:moveTo>
                      <a:lnTo>
                        <a:pt x="317615" y="46248"/>
                      </a:lnTo>
                      <a:cubicBezTo>
                        <a:pt x="355622" y="58152"/>
                        <a:pt x="394975" y="64404"/>
                        <a:pt x="435282" y="64404"/>
                      </a:cubicBezTo>
                      <a:lnTo>
                        <a:pt x="489746" y="56000"/>
                      </a:lnTo>
                      <a:lnTo>
                        <a:pt x="446461" y="150378"/>
                      </a:lnTo>
                      <a:cubicBezTo>
                        <a:pt x="392823" y="285496"/>
                        <a:pt x="361935" y="444113"/>
                        <a:pt x="361935" y="613772"/>
                      </a:cubicBezTo>
                      <a:cubicBezTo>
                        <a:pt x="361935" y="1045631"/>
                        <a:pt x="562070" y="1405943"/>
                        <a:pt x="828123" y="1489273"/>
                      </a:cubicBezTo>
                      <a:lnTo>
                        <a:pt x="850220" y="1492683"/>
                      </a:lnTo>
                      <a:lnTo>
                        <a:pt x="811118" y="1521514"/>
                      </a:lnTo>
                      <a:cubicBezTo>
                        <a:pt x="741266" y="1566736"/>
                        <a:pt x="664469" y="1591742"/>
                        <a:pt x="583855" y="1591742"/>
                      </a:cubicBezTo>
                      <a:cubicBezTo>
                        <a:pt x="261401" y="1591742"/>
                        <a:pt x="0" y="1191638"/>
                        <a:pt x="0" y="698085"/>
                      </a:cubicBezTo>
                      <a:cubicBezTo>
                        <a:pt x="0" y="420461"/>
                        <a:pt x="82709" y="172406"/>
                        <a:pt x="212469" y="849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F7B444CA-90C9-4A4F-8826-3C591D4536AF}"/>
                    </a:ext>
                  </a:extLst>
                </p:cNvPr>
                <p:cNvSpPr/>
                <p:nvPr/>
              </p:nvSpPr>
              <p:spPr>
                <a:xfrm rot="1800000">
                  <a:off x="3882579" y="2123520"/>
                  <a:ext cx="850220" cy="1591742"/>
                </a:xfrm>
                <a:custGeom>
                  <a:avLst/>
                  <a:gdLst>
                    <a:gd name="connsiteX0" fmla="*/ 220277 w 850220"/>
                    <a:gd name="connsiteY0" fmla="*/ 0 h 1591742"/>
                    <a:gd name="connsiteX1" fmla="*/ 317615 w 850220"/>
                    <a:gd name="connsiteY1" fmla="*/ 46248 h 1591742"/>
                    <a:gd name="connsiteX2" fmla="*/ 435282 w 850220"/>
                    <a:gd name="connsiteY2" fmla="*/ 64404 h 1591742"/>
                    <a:gd name="connsiteX3" fmla="*/ 489746 w 850220"/>
                    <a:gd name="connsiteY3" fmla="*/ 56000 h 1591742"/>
                    <a:gd name="connsiteX4" fmla="*/ 446461 w 850220"/>
                    <a:gd name="connsiteY4" fmla="*/ 150378 h 1591742"/>
                    <a:gd name="connsiteX5" fmla="*/ 361935 w 850220"/>
                    <a:gd name="connsiteY5" fmla="*/ 613772 h 1591742"/>
                    <a:gd name="connsiteX6" fmla="*/ 828123 w 850220"/>
                    <a:gd name="connsiteY6" fmla="*/ 1489273 h 1591742"/>
                    <a:gd name="connsiteX7" fmla="*/ 850220 w 850220"/>
                    <a:gd name="connsiteY7" fmla="*/ 1492683 h 1591742"/>
                    <a:gd name="connsiteX8" fmla="*/ 811118 w 850220"/>
                    <a:gd name="connsiteY8" fmla="*/ 1521514 h 1591742"/>
                    <a:gd name="connsiteX9" fmla="*/ 583855 w 850220"/>
                    <a:gd name="connsiteY9" fmla="*/ 1591742 h 1591742"/>
                    <a:gd name="connsiteX10" fmla="*/ 0 w 850220"/>
                    <a:gd name="connsiteY10" fmla="*/ 698085 h 1591742"/>
                    <a:gd name="connsiteX11" fmla="*/ 212469 w 850220"/>
                    <a:gd name="connsiteY11" fmla="*/ 8496 h 1591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50220" h="1591742">
                      <a:moveTo>
                        <a:pt x="220277" y="0"/>
                      </a:moveTo>
                      <a:lnTo>
                        <a:pt x="317615" y="46248"/>
                      </a:lnTo>
                      <a:cubicBezTo>
                        <a:pt x="355622" y="58152"/>
                        <a:pt x="394975" y="64404"/>
                        <a:pt x="435282" y="64404"/>
                      </a:cubicBezTo>
                      <a:lnTo>
                        <a:pt x="489746" y="56000"/>
                      </a:lnTo>
                      <a:lnTo>
                        <a:pt x="446461" y="150378"/>
                      </a:lnTo>
                      <a:cubicBezTo>
                        <a:pt x="392823" y="285496"/>
                        <a:pt x="361935" y="444113"/>
                        <a:pt x="361935" y="613772"/>
                      </a:cubicBezTo>
                      <a:cubicBezTo>
                        <a:pt x="361935" y="1045631"/>
                        <a:pt x="562070" y="1405943"/>
                        <a:pt x="828123" y="1489273"/>
                      </a:cubicBezTo>
                      <a:lnTo>
                        <a:pt x="850220" y="1492683"/>
                      </a:lnTo>
                      <a:lnTo>
                        <a:pt x="811118" y="1521514"/>
                      </a:lnTo>
                      <a:cubicBezTo>
                        <a:pt x="741266" y="1566736"/>
                        <a:pt x="664469" y="1591742"/>
                        <a:pt x="583855" y="1591742"/>
                      </a:cubicBezTo>
                      <a:cubicBezTo>
                        <a:pt x="261401" y="1591742"/>
                        <a:pt x="0" y="1191638"/>
                        <a:pt x="0" y="698085"/>
                      </a:cubicBezTo>
                      <a:cubicBezTo>
                        <a:pt x="0" y="420461"/>
                        <a:pt x="82709" y="172406"/>
                        <a:pt x="212469" y="849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2858FB0E-0212-471F-8ED2-B16C22378896}"/>
                    </a:ext>
                  </a:extLst>
                </p:cNvPr>
                <p:cNvSpPr/>
                <p:nvPr/>
              </p:nvSpPr>
              <p:spPr>
                <a:xfrm rot="1800000">
                  <a:off x="4149279" y="2231470"/>
                  <a:ext cx="850220" cy="1591742"/>
                </a:xfrm>
                <a:custGeom>
                  <a:avLst/>
                  <a:gdLst>
                    <a:gd name="connsiteX0" fmla="*/ 220277 w 850220"/>
                    <a:gd name="connsiteY0" fmla="*/ 0 h 1591742"/>
                    <a:gd name="connsiteX1" fmla="*/ 317615 w 850220"/>
                    <a:gd name="connsiteY1" fmla="*/ 46248 h 1591742"/>
                    <a:gd name="connsiteX2" fmla="*/ 435282 w 850220"/>
                    <a:gd name="connsiteY2" fmla="*/ 64404 h 1591742"/>
                    <a:gd name="connsiteX3" fmla="*/ 489746 w 850220"/>
                    <a:gd name="connsiteY3" fmla="*/ 56000 h 1591742"/>
                    <a:gd name="connsiteX4" fmla="*/ 446461 w 850220"/>
                    <a:gd name="connsiteY4" fmla="*/ 150378 h 1591742"/>
                    <a:gd name="connsiteX5" fmla="*/ 361935 w 850220"/>
                    <a:gd name="connsiteY5" fmla="*/ 613772 h 1591742"/>
                    <a:gd name="connsiteX6" fmla="*/ 828123 w 850220"/>
                    <a:gd name="connsiteY6" fmla="*/ 1489273 h 1591742"/>
                    <a:gd name="connsiteX7" fmla="*/ 850220 w 850220"/>
                    <a:gd name="connsiteY7" fmla="*/ 1492683 h 1591742"/>
                    <a:gd name="connsiteX8" fmla="*/ 811118 w 850220"/>
                    <a:gd name="connsiteY8" fmla="*/ 1521514 h 1591742"/>
                    <a:gd name="connsiteX9" fmla="*/ 583855 w 850220"/>
                    <a:gd name="connsiteY9" fmla="*/ 1591742 h 1591742"/>
                    <a:gd name="connsiteX10" fmla="*/ 0 w 850220"/>
                    <a:gd name="connsiteY10" fmla="*/ 698085 h 1591742"/>
                    <a:gd name="connsiteX11" fmla="*/ 212469 w 850220"/>
                    <a:gd name="connsiteY11" fmla="*/ 8496 h 1591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50220" h="1591742">
                      <a:moveTo>
                        <a:pt x="220277" y="0"/>
                      </a:moveTo>
                      <a:lnTo>
                        <a:pt x="317615" y="46248"/>
                      </a:lnTo>
                      <a:cubicBezTo>
                        <a:pt x="355622" y="58152"/>
                        <a:pt x="394975" y="64404"/>
                        <a:pt x="435282" y="64404"/>
                      </a:cubicBezTo>
                      <a:lnTo>
                        <a:pt x="489746" y="56000"/>
                      </a:lnTo>
                      <a:lnTo>
                        <a:pt x="446461" y="150378"/>
                      </a:lnTo>
                      <a:cubicBezTo>
                        <a:pt x="392823" y="285496"/>
                        <a:pt x="361935" y="444113"/>
                        <a:pt x="361935" y="613772"/>
                      </a:cubicBezTo>
                      <a:cubicBezTo>
                        <a:pt x="361935" y="1045631"/>
                        <a:pt x="562070" y="1405943"/>
                        <a:pt x="828123" y="1489273"/>
                      </a:cubicBezTo>
                      <a:lnTo>
                        <a:pt x="850220" y="1492683"/>
                      </a:lnTo>
                      <a:lnTo>
                        <a:pt x="811118" y="1521514"/>
                      </a:lnTo>
                      <a:cubicBezTo>
                        <a:pt x="741266" y="1566736"/>
                        <a:pt x="664469" y="1591742"/>
                        <a:pt x="583855" y="1591742"/>
                      </a:cubicBezTo>
                      <a:cubicBezTo>
                        <a:pt x="261401" y="1591742"/>
                        <a:pt x="0" y="1191638"/>
                        <a:pt x="0" y="698085"/>
                      </a:cubicBezTo>
                      <a:cubicBezTo>
                        <a:pt x="0" y="420461"/>
                        <a:pt x="82709" y="172406"/>
                        <a:pt x="212469" y="849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07BBC720-99B6-4CFE-B3CE-D54403677240}"/>
                    </a:ext>
                  </a:extLst>
                </p:cNvPr>
                <p:cNvSpPr/>
                <p:nvPr/>
              </p:nvSpPr>
              <p:spPr>
                <a:xfrm rot="1800000">
                  <a:off x="4396929" y="2352120"/>
                  <a:ext cx="850220" cy="1591742"/>
                </a:xfrm>
                <a:custGeom>
                  <a:avLst/>
                  <a:gdLst>
                    <a:gd name="connsiteX0" fmla="*/ 220277 w 850220"/>
                    <a:gd name="connsiteY0" fmla="*/ 0 h 1591742"/>
                    <a:gd name="connsiteX1" fmla="*/ 317615 w 850220"/>
                    <a:gd name="connsiteY1" fmla="*/ 46248 h 1591742"/>
                    <a:gd name="connsiteX2" fmla="*/ 435282 w 850220"/>
                    <a:gd name="connsiteY2" fmla="*/ 64404 h 1591742"/>
                    <a:gd name="connsiteX3" fmla="*/ 489746 w 850220"/>
                    <a:gd name="connsiteY3" fmla="*/ 56000 h 1591742"/>
                    <a:gd name="connsiteX4" fmla="*/ 446461 w 850220"/>
                    <a:gd name="connsiteY4" fmla="*/ 150378 h 1591742"/>
                    <a:gd name="connsiteX5" fmla="*/ 361935 w 850220"/>
                    <a:gd name="connsiteY5" fmla="*/ 613772 h 1591742"/>
                    <a:gd name="connsiteX6" fmla="*/ 828123 w 850220"/>
                    <a:gd name="connsiteY6" fmla="*/ 1489273 h 1591742"/>
                    <a:gd name="connsiteX7" fmla="*/ 850220 w 850220"/>
                    <a:gd name="connsiteY7" fmla="*/ 1492683 h 1591742"/>
                    <a:gd name="connsiteX8" fmla="*/ 811118 w 850220"/>
                    <a:gd name="connsiteY8" fmla="*/ 1521514 h 1591742"/>
                    <a:gd name="connsiteX9" fmla="*/ 583855 w 850220"/>
                    <a:gd name="connsiteY9" fmla="*/ 1591742 h 1591742"/>
                    <a:gd name="connsiteX10" fmla="*/ 0 w 850220"/>
                    <a:gd name="connsiteY10" fmla="*/ 698085 h 1591742"/>
                    <a:gd name="connsiteX11" fmla="*/ 212469 w 850220"/>
                    <a:gd name="connsiteY11" fmla="*/ 8496 h 1591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50220" h="1591742">
                      <a:moveTo>
                        <a:pt x="220277" y="0"/>
                      </a:moveTo>
                      <a:lnTo>
                        <a:pt x="317615" y="46248"/>
                      </a:lnTo>
                      <a:cubicBezTo>
                        <a:pt x="355622" y="58152"/>
                        <a:pt x="394975" y="64404"/>
                        <a:pt x="435282" y="64404"/>
                      </a:cubicBezTo>
                      <a:lnTo>
                        <a:pt x="489746" y="56000"/>
                      </a:lnTo>
                      <a:lnTo>
                        <a:pt x="446461" y="150378"/>
                      </a:lnTo>
                      <a:cubicBezTo>
                        <a:pt x="392823" y="285496"/>
                        <a:pt x="361935" y="444113"/>
                        <a:pt x="361935" y="613772"/>
                      </a:cubicBezTo>
                      <a:cubicBezTo>
                        <a:pt x="361935" y="1045631"/>
                        <a:pt x="562070" y="1405943"/>
                        <a:pt x="828123" y="1489273"/>
                      </a:cubicBezTo>
                      <a:lnTo>
                        <a:pt x="850220" y="1492683"/>
                      </a:lnTo>
                      <a:lnTo>
                        <a:pt x="811118" y="1521514"/>
                      </a:lnTo>
                      <a:cubicBezTo>
                        <a:pt x="741266" y="1566736"/>
                        <a:pt x="664469" y="1591742"/>
                        <a:pt x="583855" y="1591742"/>
                      </a:cubicBezTo>
                      <a:cubicBezTo>
                        <a:pt x="261401" y="1591742"/>
                        <a:pt x="0" y="1191638"/>
                        <a:pt x="0" y="698085"/>
                      </a:cubicBezTo>
                      <a:cubicBezTo>
                        <a:pt x="0" y="420461"/>
                        <a:pt x="82709" y="172406"/>
                        <a:pt x="212469" y="849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" name="楕円 9">
                <a:extLst>
                  <a:ext uri="{FF2B5EF4-FFF2-40B4-BE49-F238E27FC236}">
                    <a16:creationId xmlns:a16="http://schemas.microsoft.com/office/drawing/2014/main" id="{E298CA5F-566F-4126-A91E-FDE837349F23}"/>
                  </a:ext>
                </a:extLst>
              </p:cNvPr>
              <p:cNvSpPr/>
              <p:nvPr/>
            </p:nvSpPr>
            <p:spPr>
              <a:xfrm>
                <a:off x="5456658" y="4043696"/>
                <a:ext cx="3264922" cy="1517204"/>
              </a:xfrm>
              <a:custGeom>
                <a:avLst/>
                <a:gdLst>
                  <a:gd name="connsiteX0" fmla="*/ 0 w 4229747"/>
                  <a:gd name="connsiteY0" fmla="*/ 1467003 h 2934005"/>
                  <a:gd name="connsiteX1" fmla="*/ 2114874 w 4229747"/>
                  <a:gd name="connsiteY1" fmla="*/ 0 h 2934005"/>
                  <a:gd name="connsiteX2" fmla="*/ 4229748 w 4229747"/>
                  <a:gd name="connsiteY2" fmla="*/ 1467003 h 2934005"/>
                  <a:gd name="connsiteX3" fmla="*/ 2114874 w 4229747"/>
                  <a:gd name="connsiteY3" fmla="*/ 2934006 h 2934005"/>
                  <a:gd name="connsiteX4" fmla="*/ 0 w 4229747"/>
                  <a:gd name="connsiteY4" fmla="*/ 1467003 h 2934005"/>
                  <a:gd name="connsiteX0" fmla="*/ 0 w 4807718"/>
                  <a:gd name="connsiteY0" fmla="*/ 1912039 h 2950032"/>
                  <a:gd name="connsiteX1" fmla="*/ 2692844 w 4807718"/>
                  <a:gd name="connsiteY1" fmla="*/ 5089 h 2950032"/>
                  <a:gd name="connsiteX2" fmla="*/ 4807718 w 4807718"/>
                  <a:gd name="connsiteY2" fmla="*/ 1472092 h 2950032"/>
                  <a:gd name="connsiteX3" fmla="*/ 2692844 w 4807718"/>
                  <a:gd name="connsiteY3" fmla="*/ 2939095 h 2950032"/>
                  <a:gd name="connsiteX4" fmla="*/ 0 w 4807718"/>
                  <a:gd name="connsiteY4" fmla="*/ 1912039 h 2950032"/>
                  <a:gd name="connsiteX0" fmla="*/ 0 w 7680315"/>
                  <a:gd name="connsiteY0" fmla="*/ 1909845 h 2944247"/>
                  <a:gd name="connsiteX1" fmla="*/ 2692844 w 7680315"/>
                  <a:gd name="connsiteY1" fmla="*/ 2895 h 2944247"/>
                  <a:gd name="connsiteX2" fmla="*/ 7680315 w 7680315"/>
                  <a:gd name="connsiteY2" fmla="*/ 1564789 h 2944247"/>
                  <a:gd name="connsiteX3" fmla="*/ 2692844 w 7680315"/>
                  <a:gd name="connsiteY3" fmla="*/ 2936901 h 2944247"/>
                  <a:gd name="connsiteX4" fmla="*/ 0 w 7680315"/>
                  <a:gd name="connsiteY4" fmla="*/ 1909845 h 2944247"/>
                  <a:gd name="connsiteX0" fmla="*/ 0 w 7680315"/>
                  <a:gd name="connsiteY0" fmla="*/ 1909845 h 2940829"/>
                  <a:gd name="connsiteX1" fmla="*/ 2692844 w 7680315"/>
                  <a:gd name="connsiteY1" fmla="*/ 2895 h 2940829"/>
                  <a:gd name="connsiteX2" fmla="*/ 7680315 w 7680315"/>
                  <a:gd name="connsiteY2" fmla="*/ 1564789 h 2940829"/>
                  <a:gd name="connsiteX3" fmla="*/ 2692844 w 7680315"/>
                  <a:gd name="connsiteY3" fmla="*/ 2936901 h 2940829"/>
                  <a:gd name="connsiteX4" fmla="*/ 0 w 7680315"/>
                  <a:gd name="connsiteY4" fmla="*/ 1909845 h 2940829"/>
                  <a:gd name="connsiteX0" fmla="*/ 0 w 7680315"/>
                  <a:gd name="connsiteY0" fmla="*/ 1909845 h 2940829"/>
                  <a:gd name="connsiteX1" fmla="*/ 2692844 w 7680315"/>
                  <a:gd name="connsiteY1" fmla="*/ 2895 h 2940829"/>
                  <a:gd name="connsiteX2" fmla="*/ 7680315 w 7680315"/>
                  <a:gd name="connsiteY2" fmla="*/ 1564789 h 2940829"/>
                  <a:gd name="connsiteX3" fmla="*/ 2692844 w 7680315"/>
                  <a:gd name="connsiteY3" fmla="*/ 2936901 h 2940829"/>
                  <a:gd name="connsiteX4" fmla="*/ 0 w 7680315"/>
                  <a:gd name="connsiteY4" fmla="*/ 1909845 h 2940829"/>
                  <a:gd name="connsiteX0" fmla="*/ 0 w 7680315"/>
                  <a:gd name="connsiteY0" fmla="*/ 1909845 h 2897861"/>
                  <a:gd name="connsiteX1" fmla="*/ 2692844 w 7680315"/>
                  <a:gd name="connsiteY1" fmla="*/ 2895 h 2897861"/>
                  <a:gd name="connsiteX2" fmla="*/ 7680315 w 7680315"/>
                  <a:gd name="connsiteY2" fmla="*/ 1564789 h 2897861"/>
                  <a:gd name="connsiteX3" fmla="*/ 2692844 w 7680315"/>
                  <a:gd name="connsiteY3" fmla="*/ 2893769 h 2897861"/>
                  <a:gd name="connsiteX4" fmla="*/ 0 w 7680315"/>
                  <a:gd name="connsiteY4" fmla="*/ 1909845 h 2897861"/>
                  <a:gd name="connsiteX0" fmla="*/ 0 w 7680315"/>
                  <a:gd name="connsiteY0" fmla="*/ 1909845 h 2909273"/>
                  <a:gd name="connsiteX1" fmla="*/ 2692844 w 7680315"/>
                  <a:gd name="connsiteY1" fmla="*/ 2895 h 2909273"/>
                  <a:gd name="connsiteX2" fmla="*/ 7680315 w 7680315"/>
                  <a:gd name="connsiteY2" fmla="*/ 1564789 h 2909273"/>
                  <a:gd name="connsiteX3" fmla="*/ 2692844 w 7680315"/>
                  <a:gd name="connsiteY3" fmla="*/ 2893769 h 2909273"/>
                  <a:gd name="connsiteX4" fmla="*/ 0 w 7680315"/>
                  <a:gd name="connsiteY4" fmla="*/ 1909845 h 2909273"/>
                  <a:gd name="connsiteX0" fmla="*/ 0 w 7845755"/>
                  <a:gd name="connsiteY0" fmla="*/ 1921652 h 2921080"/>
                  <a:gd name="connsiteX1" fmla="*/ 2692844 w 7845755"/>
                  <a:gd name="connsiteY1" fmla="*/ 14702 h 2921080"/>
                  <a:gd name="connsiteX2" fmla="*/ 6288657 w 7845755"/>
                  <a:gd name="connsiteY2" fmla="*/ 1066580 h 2921080"/>
                  <a:gd name="connsiteX3" fmla="*/ 7680315 w 7845755"/>
                  <a:gd name="connsiteY3" fmla="*/ 1576596 h 2921080"/>
                  <a:gd name="connsiteX4" fmla="*/ 2692844 w 7845755"/>
                  <a:gd name="connsiteY4" fmla="*/ 2905576 h 2921080"/>
                  <a:gd name="connsiteX5" fmla="*/ 0 w 7845755"/>
                  <a:gd name="connsiteY5" fmla="*/ 1921652 h 2921080"/>
                  <a:gd name="connsiteX0" fmla="*/ 0 w 7845755"/>
                  <a:gd name="connsiteY0" fmla="*/ 1908898 h 2908326"/>
                  <a:gd name="connsiteX1" fmla="*/ 2692844 w 7845755"/>
                  <a:gd name="connsiteY1" fmla="*/ 1948 h 2908326"/>
                  <a:gd name="connsiteX2" fmla="*/ 6288657 w 7845755"/>
                  <a:gd name="connsiteY2" fmla="*/ 1053826 h 2908326"/>
                  <a:gd name="connsiteX3" fmla="*/ 7680315 w 7845755"/>
                  <a:gd name="connsiteY3" fmla="*/ 1563842 h 2908326"/>
                  <a:gd name="connsiteX4" fmla="*/ 2692844 w 7845755"/>
                  <a:gd name="connsiteY4" fmla="*/ 2892822 h 2908326"/>
                  <a:gd name="connsiteX5" fmla="*/ 0 w 7845755"/>
                  <a:gd name="connsiteY5" fmla="*/ 1908898 h 2908326"/>
                  <a:gd name="connsiteX0" fmla="*/ 0 w 7845755"/>
                  <a:gd name="connsiteY0" fmla="*/ 1906959 h 2906387"/>
                  <a:gd name="connsiteX1" fmla="*/ 2692844 w 7845755"/>
                  <a:gd name="connsiteY1" fmla="*/ 9 h 2906387"/>
                  <a:gd name="connsiteX2" fmla="*/ 6288657 w 7845755"/>
                  <a:gd name="connsiteY2" fmla="*/ 1051887 h 2906387"/>
                  <a:gd name="connsiteX3" fmla="*/ 7680315 w 7845755"/>
                  <a:gd name="connsiteY3" fmla="*/ 1561903 h 2906387"/>
                  <a:gd name="connsiteX4" fmla="*/ 2692844 w 7845755"/>
                  <a:gd name="connsiteY4" fmla="*/ 2890883 h 2906387"/>
                  <a:gd name="connsiteX5" fmla="*/ 0 w 7845755"/>
                  <a:gd name="connsiteY5" fmla="*/ 1906959 h 2906387"/>
                  <a:gd name="connsiteX0" fmla="*/ 0 w 7684504"/>
                  <a:gd name="connsiteY0" fmla="*/ 1906959 h 2894975"/>
                  <a:gd name="connsiteX1" fmla="*/ 2692844 w 7684504"/>
                  <a:gd name="connsiteY1" fmla="*/ 9 h 2894975"/>
                  <a:gd name="connsiteX2" fmla="*/ 6288657 w 7684504"/>
                  <a:gd name="connsiteY2" fmla="*/ 1051887 h 2894975"/>
                  <a:gd name="connsiteX3" fmla="*/ 7680315 w 7684504"/>
                  <a:gd name="connsiteY3" fmla="*/ 1561903 h 2894975"/>
                  <a:gd name="connsiteX4" fmla="*/ 6564702 w 7684504"/>
                  <a:gd name="connsiteY4" fmla="*/ 2087057 h 2894975"/>
                  <a:gd name="connsiteX5" fmla="*/ 2692844 w 7684504"/>
                  <a:gd name="connsiteY5" fmla="*/ 2890883 h 2894975"/>
                  <a:gd name="connsiteX6" fmla="*/ 0 w 7684504"/>
                  <a:gd name="connsiteY6" fmla="*/ 1906959 h 2894975"/>
                  <a:gd name="connsiteX0" fmla="*/ 0 w 7684504"/>
                  <a:gd name="connsiteY0" fmla="*/ 1906959 h 2894975"/>
                  <a:gd name="connsiteX1" fmla="*/ 2692844 w 7684504"/>
                  <a:gd name="connsiteY1" fmla="*/ 9 h 2894975"/>
                  <a:gd name="connsiteX2" fmla="*/ 6288657 w 7684504"/>
                  <a:gd name="connsiteY2" fmla="*/ 1051887 h 2894975"/>
                  <a:gd name="connsiteX3" fmla="*/ 7680315 w 7684504"/>
                  <a:gd name="connsiteY3" fmla="*/ 1561903 h 2894975"/>
                  <a:gd name="connsiteX4" fmla="*/ 6564702 w 7684504"/>
                  <a:gd name="connsiteY4" fmla="*/ 2043925 h 2894975"/>
                  <a:gd name="connsiteX5" fmla="*/ 2692844 w 7684504"/>
                  <a:gd name="connsiteY5" fmla="*/ 2890883 h 2894975"/>
                  <a:gd name="connsiteX6" fmla="*/ 0 w 7684504"/>
                  <a:gd name="connsiteY6" fmla="*/ 1906959 h 2894975"/>
                  <a:gd name="connsiteX0" fmla="*/ 0 w 7684504"/>
                  <a:gd name="connsiteY0" fmla="*/ 1918490 h 2906506"/>
                  <a:gd name="connsiteX1" fmla="*/ 2692844 w 7684504"/>
                  <a:gd name="connsiteY1" fmla="*/ 11540 h 2906506"/>
                  <a:gd name="connsiteX2" fmla="*/ 6288657 w 7684504"/>
                  <a:gd name="connsiteY2" fmla="*/ 1141056 h 2906506"/>
                  <a:gd name="connsiteX3" fmla="*/ 7680315 w 7684504"/>
                  <a:gd name="connsiteY3" fmla="*/ 1573434 h 2906506"/>
                  <a:gd name="connsiteX4" fmla="*/ 6564702 w 7684504"/>
                  <a:gd name="connsiteY4" fmla="*/ 2055456 h 2906506"/>
                  <a:gd name="connsiteX5" fmla="*/ 2692844 w 7684504"/>
                  <a:gd name="connsiteY5" fmla="*/ 2902414 h 2906506"/>
                  <a:gd name="connsiteX6" fmla="*/ 0 w 7684504"/>
                  <a:gd name="connsiteY6" fmla="*/ 1918490 h 2906506"/>
                  <a:gd name="connsiteX0" fmla="*/ 0 w 7565511"/>
                  <a:gd name="connsiteY0" fmla="*/ 1918490 h 2906506"/>
                  <a:gd name="connsiteX1" fmla="*/ 2692844 w 7565511"/>
                  <a:gd name="connsiteY1" fmla="*/ 11540 h 2906506"/>
                  <a:gd name="connsiteX2" fmla="*/ 6288657 w 7565511"/>
                  <a:gd name="connsiteY2" fmla="*/ 1141056 h 2906506"/>
                  <a:gd name="connsiteX3" fmla="*/ 7559545 w 7565511"/>
                  <a:gd name="connsiteY3" fmla="*/ 1582060 h 2906506"/>
                  <a:gd name="connsiteX4" fmla="*/ 6564702 w 7565511"/>
                  <a:gd name="connsiteY4" fmla="*/ 2055456 h 2906506"/>
                  <a:gd name="connsiteX5" fmla="*/ 2692844 w 7565511"/>
                  <a:gd name="connsiteY5" fmla="*/ 2902414 h 2906506"/>
                  <a:gd name="connsiteX6" fmla="*/ 0 w 7565511"/>
                  <a:gd name="connsiteY6" fmla="*/ 1918490 h 2906506"/>
                  <a:gd name="connsiteX0" fmla="*/ 0 w 7565329"/>
                  <a:gd name="connsiteY0" fmla="*/ 1918490 h 2906506"/>
                  <a:gd name="connsiteX1" fmla="*/ 2692844 w 7565329"/>
                  <a:gd name="connsiteY1" fmla="*/ 11540 h 2906506"/>
                  <a:gd name="connsiteX2" fmla="*/ 6288657 w 7565329"/>
                  <a:gd name="connsiteY2" fmla="*/ 1141056 h 2906506"/>
                  <a:gd name="connsiteX3" fmla="*/ 7559545 w 7565329"/>
                  <a:gd name="connsiteY3" fmla="*/ 1582060 h 2906506"/>
                  <a:gd name="connsiteX4" fmla="*/ 6564702 w 7565329"/>
                  <a:gd name="connsiteY4" fmla="*/ 2055456 h 2906506"/>
                  <a:gd name="connsiteX5" fmla="*/ 2692844 w 7565329"/>
                  <a:gd name="connsiteY5" fmla="*/ 2902414 h 2906506"/>
                  <a:gd name="connsiteX6" fmla="*/ 0 w 7565329"/>
                  <a:gd name="connsiteY6" fmla="*/ 1918490 h 2906506"/>
                  <a:gd name="connsiteX0" fmla="*/ 0 w 7753685"/>
                  <a:gd name="connsiteY0" fmla="*/ 1918490 h 2906506"/>
                  <a:gd name="connsiteX1" fmla="*/ 2692844 w 7753685"/>
                  <a:gd name="connsiteY1" fmla="*/ 11540 h 2906506"/>
                  <a:gd name="connsiteX2" fmla="*/ 6288657 w 7753685"/>
                  <a:gd name="connsiteY2" fmla="*/ 1141056 h 2906506"/>
                  <a:gd name="connsiteX3" fmla="*/ 7749326 w 7753685"/>
                  <a:gd name="connsiteY3" fmla="*/ 1582060 h 2906506"/>
                  <a:gd name="connsiteX4" fmla="*/ 6564702 w 7753685"/>
                  <a:gd name="connsiteY4" fmla="*/ 2055456 h 2906506"/>
                  <a:gd name="connsiteX5" fmla="*/ 2692844 w 7753685"/>
                  <a:gd name="connsiteY5" fmla="*/ 2902414 h 2906506"/>
                  <a:gd name="connsiteX6" fmla="*/ 0 w 7753685"/>
                  <a:gd name="connsiteY6" fmla="*/ 1918490 h 2906506"/>
                  <a:gd name="connsiteX0" fmla="*/ 0 w 7750833"/>
                  <a:gd name="connsiteY0" fmla="*/ 1918490 h 2906506"/>
                  <a:gd name="connsiteX1" fmla="*/ 2692844 w 7750833"/>
                  <a:gd name="connsiteY1" fmla="*/ 11540 h 2906506"/>
                  <a:gd name="connsiteX2" fmla="*/ 6288657 w 7750833"/>
                  <a:gd name="connsiteY2" fmla="*/ 1141056 h 2906506"/>
                  <a:gd name="connsiteX3" fmla="*/ 7749326 w 7750833"/>
                  <a:gd name="connsiteY3" fmla="*/ 1582060 h 2906506"/>
                  <a:gd name="connsiteX4" fmla="*/ 6564702 w 7750833"/>
                  <a:gd name="connsiteY4" fmla="*/ 2055456 h 2906506"/>
                  <a:gd name="connsiteX5" fmla="*/ 2692844 w 7750833"/>
                  <a:gd name="connsiteY5" fmla="*/ 2902414 h 2906506"/>
                  <a:gd name="connsiteX6" fmla="*/ 0 w 7750833"/>
                  <a:gd name="connsiteY6" fmla="*/ 1918490 h 2906506"/>
                  <a:gd name="connsiteX0" fmla="*/ 0 w 7749326"/>
                  <a:gd name="connsiteY0" fmla="*/ 1918490 h 2906506"/>
                  <a:gd name="connsiteX1" fmla="*/ 2692844 w 7749326"/>
                  <a:gd name="connsiteY1" fmla="*/ 11540 h 2906506"/>
                  <a:gd name="connsiteX2" fmla="*/ 6288657 w 7749326"/>
                  <a:gd name="connsiteY2" fmla="*/ 1141056 h 2906506"/>
                  <a:gd name="connsiteX3" fmla="*/ 7749326 w 7749326"/>
                  <a:gd name="connsiteY3" fmla="*/ 1582060 h 2906506"/>
                  <a:gd name="connsiteX4" fmla="*/ 6564702 w 7749326"/>
                  <a:gd name="connsiteY4" fmla="*/ 2055456 h 2906506"/>
                  <a:gd name="connsiteX5" fmla="*/ 2692844 w 7749326"/>
                  <a:gd name="connsiteY5" fmla="*/ 2902414 h 2906506"/>
                  <a:gd name="connsiteX6" fmla="*/ 0 w 7749326"/>
                  <a:gd name="connsiteY6" fmla="*/ 1918490 h 2906506"/>
                  <a:gd name="connsiteX0" fmla="*/ 0 w 7749326"/>
                  <a:gd name="connsiteY0" fmla="*/ 1918490 h 2906506"/>
                  <a:gd name="connsiteX1" fmla="*/ 2692844 w 7749326"/>
                  <a:gd name="connsiteY1" fmla="*/ 11540 h 2906506"/>
                  <a:gd name="connsiteX2" fmla="*/ 6288657 w 7749326"/>
                  <a:gd name="connsiteY2" fmla="*/ 1141056 h 2906506"/>
                  <a:gd name="connsiteX3" fmla="*/ 7749326 w 7749326"/>
                  <a:gd name="connsiteY3" fmla="*/ 1582060 h 2906506"/>
                  <a:gd name="connsiteX4" fmla="*/ 6564702 w 7749326"/>
                  <a:gd name="connsiteY4" fmla="*/ 2055456 h 2906506"/>
                  <a:gd name="connsiteX5" fmla="*/ 2692844 w 7749326"/>
                  <a:gd name="connsiteY5" fmla="*/ 2902414 h 2906506"/>
                  <a:gd name="connsiteX6" fmla="*/ 0 w 7749326"/>
                  <a:gd name="connsiteY6" fmla="*/ 1918490 h 2906506"/>
                  <a:gd name="connsiteX0" fmla="*/ 0 w 7801085"/>
                  <a:gd name="connsiteY0" fmla="*/ 1918490 h 2906506"/>
                  <a:gd name="connsiteX1" fmla="*/ 2692844 w 7801085"/>
                  <a:gd name="connsiteY1" fmla="*/ 11540 h 2906506"/>
                  <a:gd name="connsiteX2" fmla="*/ 6288657 w 7801085"/>
                  <a:gd name="connsiteY2" fmla="*/ 1141056 h 2906506"/>
                  <a:gd name="connsiteX3" fmla="*/ 7801085 w 7801085"/>
                  <a:gd name="connsiteY3" fmla="*/ 1538928 h 2906506"/>
                  <a:gd name="connsiteX4" fmla="*/ 6564702 w 7801085"/>
                  <a:gd name="connsiteY4" fmla="*/ 2055456 h 2906506"/>
                  <a:gd name="connsiteX5" fmla="*/ 2692844 w 7801085"/>
                  <a:gd name="connsiteY5" fmla="*/ 2902414 h 2906506"/>
                  <a:gd name="connsiteX6" fmla="*/ 0 w 7801085"/>
                  <a:gd name="connsiteY6" fmla="*/ 1918490 h 2906506"/>
                  <a:gd name="connsiteX0" fmla="*/ 0 w 7801085"/>
                  <a:gd name="connsiteY0" fmla="*/ 1918490 h 2880776"/>
                  <a:gd name="connsiteX1" fmla="*/ 2692844 w 7801085"/>
                  <a:gd name="connsiteY1" fmla="*/ 11540 h 2880776"/>
                  <a:gd name="connsiteX2" fmla="*/ 6288657 w 7801085"/>
                  <a:gd name="connsiteY2" fmla="*/ 1141056 h 2880776"/>
                  <a:gd name="connsiteX3" fmla="*/ 7801085 w 7801085"/>
                  <a:gd name="connsiteY3" fmla="*/ 1538928 h 2880776"/>
                  <a:gd name="connsiteX4" fmla="*/ 6564702 w 7801085"/>
                  <a:gd name="connsiteY4" fmla="*/ 2055456 h 2880776"/>
                  <a:gd name="connsiteX5" fmla="*/ 2692844 w 7801085"/>
                  <a:gd name="connsiteY5" fmla="*/ 2876535 h 2880776"/>
                  <a:gd name="connsiteX6" fmla="*/ 0 w 7801085"/>
                  <a:gd name="connsiteY6" fmla="*/ 1918490 h 2880776"/>
                  <a:gd name="connsiteX0" fmla="*/ 0 w 7801085"/>
                  <a:gd name="connsiteY0" fmla="*/ 1918490 h 2880776"/>
                  <a:gd name="connsiteX1" fmla="*/ 2692844 w 7801085"/>
                  <a:gd name="connsiteY1" fmla="*/ 11540 h 2880776"/>
                  <a:gd name="connsiteX2" fmla="*/ 6288657 w 7801085"/>
                  <a:gd name="connsiteY2" fmla="*/ 1141056 h 2880776"/>
                  <a:gd name="connsiteX3" fmla="*/ 7801085 w 7801085"/>
                  <a:gd name="connsiteY3" fmla="*/ 1538928 h 2880776"/>
                  <a:gd name="connsiteX4" fmla="*/ 6564702 w 7801085"/>
                  <a:gd name="connsiteY4" fmla="*/ 2055456 h 2880776"/>
                  <a:gd name="connsiteX5" fmla="*/ 2692844 w 7801085"/>
                  <a:gd name="connsiteY5" fmla="*/ 2876535 h 2880776"/>
                  <a:gd name="connsiteX6" fmla="*/ 0 w 7801085"/>
                  <a:gd name="connsiteY6" fmla="*/ 1918490 h 2880776"/>
                  <a:gd name="connsiteX0" fmla="*/ 92 w 7801177"/>
                  <a:gd name="connsiteY0" fmla="*/ 1918490 h 2872202"/>
                  <a:gd name="connsiteX1" fmla="*/ 2692936 w 7801177"/>
                  <a:gd name="connsiteY1" fmla="*/ 11540 h 2872202"/>
                  <a:gd name="connsiteX2" fmla="*/ 6288749 w 7801177"/>
                  <a:gd name="connsiteY2" fmla="*/ 1141056 h 2872202"/>
                  <a:gd name="connsiteX3" fmla="*/ 7801177 w 7801177"/>
                  <a:gd name="connsiteY3" fmla="*/ 1538928 h 2872202"/>
                  <a:gd name="connsiteX4" fmla="*/ 6564794 w 7801177"/>
                  <a:gd name="connsiteY4" fmla="*/ 2055456 h 2872202"/>
                  <a:gd name="connsiteX5" fmla="*/ 2615298 w 7801177"/>
                  <a:gd name="connsiteY5" fmla="*/ 2867908 h 2872202"/>
                  <a:gd name="connsiteX6" fmla="*/ 92 w 7801177"/>
                  <a:gd name="connsiteY6" fmla="*/ 1918490 h 2872202"/>
                  <a:gd name="connsiteX0" fmla="*/ 92 w 7801177"/>
                  <a:gd name="connsiteY0" fmla="*/ 1918490 h 2872202"/>
                  <a:gd name="connsiteX1" fmla="*/ 2692936 w 7801177"/>
                  <a:gd name="connsiteY1" fmla="*/ 11540 h 2872202"/>
                  <a:gd name="connsiteX2" fmla="*/ 6288749 w 7801177"/>
                  <a:gd name="connsiteY2" fmla="*/ 1141056 h 2872202"/>
                  <a:gd name="connsiteX3" fmla="*/ 7801177 w 7801177"/>
                  <a:gd name="connsiteY3" fmla="*/ 1538928 h 2872202"/>
                  <a:gd name="connsiteX4" fmla="*/ 6400892 w 7801177"/>
                  <a:gd name="connsiteY4" fmla="*/ 2055456 h 2872202"/>
                  <a:gd name="connsiteX5" fmla="*/ 2615298 w 7801177"/>
                  <a:gd name="connsiteY5" fmla="*/ 2867908 h 2872202"/>
                  <a:gd name="connsiteX6" fmla="*/ 92 w 7801177"/>
                  <a:gd name="connsiteY6" fmla="*/ 1918490 h 2872202"/>
                  <a:gd name="connsiteX0" fmla="*/ 92 w 7801177"/>
                  <a:gd name="connsiteY0" fmla="*/ 1918490 h 2872202"/>
                  <a:gd name="connsiteX1" fmla="*/ 2692936 w 7801177"/>
                  <a:gd name="connsiteY1" fmla="*/ 11540 h 2872202"/>
                  <a:gd name="connsiteX2" fmla="*/ 6288749 w 7801177"/>
                  <a:gd name="connsiteY2" fmla="*/ 1141056 h 2872202"/>
                  <a:gd name="connsiteX3" fmla="*/ 7801177 w 7801177"/>
                  <a:gd name="connsiteY3" fmla="*/ 1538928 h 2872202"/>
                  <a:gd name="connsiteX4" fmla="*/ 6400892 w 7801177"/>
                  <a:gd name="connsiteY4" fmla="*/ 2055456 h 2872202"/>
                  <a:gd name="connsiteX5" fmla="*/ 2615298 w 7801177"/>
                  <a:gd name="connsiteY5" fmla="*/ 2867908 h 2872202"/>
                  <a:gd name="connsiteX6" fmla="*/ 92 w 7801177"/>
                  <a:gd name="connsiteY6" fmla="*/ 1918490 h 2872202"/>
                  <a:gd name="connsiteX0" fmla="*/ 92 w 7801177"/>
                  <a:gd name="connsiteY0" fmla="*/ 1918490 h 2872202"/>
                  <a:gd name="connsiteX1" fmla="*/ 2692936 w 7801177"/>
                  <a:gd name="connsiteY1" fmla="*/ 11540 h 2872202"/>
                  <a:gd name="connsiteX2" fmla="*/ 6288749 w 7801177"/>
                  <a:gd name="connsiteY2" fmla="*/ 1141056 h 2872202"/>
                  <a:gd name="connsiteX3" fmla="*/ 7801177 w 7801177"/>
                  <a:gd name="connsiteY3" fmla="*/ 1538928 h 2872202"/>
                  <a:gd name="connsiteX4" fmla="*/ 6400892 w 7801177"/>
                  <a:gd name="connsiteY4" fmla="*/ 2055456 h 2872202"/>
                  <a:gd name="connsiteX5" fmla="*/ 2615298 w 7801177"/>
                  <a:gd name="connsiteY5" fmla="*/ 2867908 h 2872202"/>
                  <a:gd name="connsiteX6" fmla="*/ 92 w 7801177"/>
                  <a:gd name="connsiteY6" fmla="*/ 1918490 h 2872202"/>
                  <a:gd name="connsiteX0" fmla="*/ 92 w 7801177"/>
                  <a:gd name="connsiteY0" fmla="*/ 1907016 h 2860728"/>
                  <a:gd name="connsiteX1" fmla="*/ 2692936 w 7801177"/>
                  <a:gd name="connsiteY1" fmla="*/ 66 h 2860728"/>
                  <a:gd name="connsiteX2" fmla="*/ 6288749 w 7801177"/>
                  <a:gd name="connsiteY2" fmla="*/ 1129582 h 2860728"/>
                  <a:gd name="connsiteX3" fmla="*/ 7801177 w 7801177"/>
                  <a:gd name="connsiteY3" fmla="*/ 1527454 h 2860728"/>
                  <a:gd name="connsiteX4" fmla="*/ 6400892 w 7801177"/>
                  <a:gd name="connsiteY4" fmla="*/ 2043982 h 2860728"/>
                  <a:gd name="connsiteX5" fmla="*/ 2615298 w 7801177"/>
                  <a:gd name="connsiteY5" fmla="*/ 2856434 h 2860728"/>
                  <a:gd name="connsiteX6" fmla="*/ 92 w 7801177"/>
                  <a:gd name="connsiteY6" fmla="*/ 1907016 h 2860728"/>
                  <a:gd name="connsiteX0" fmla="*/ 92 w 7801177"/>
                  <a:gd name="connsiteY0" fmla="*/ 1913517 h 2867229"/>
                  <a:gd name="connsiteX1" fmla="*/ 2692936 w 7801177"/>
                  <a:gd name="connsiteY1" fmla="*/ 6567 h 2867229"/>
                  <a:gd name="connsiteX2" fmla="*/ 6288749 w 7801177"/>
                  <a:gd name="connsiteY2" fmla="*/ 1136083 h 2867229"/>
                  <a:gd name="connsiteX3" fmla="*/ 7801177 w 7801177"/>
                  <a:gd name="connsiteY3" fmla="*/ 1533955 h 2867229"/>
                  <a:gd name="connsiteX4" fmla="*/ 6400892 w 7801177"/>
                  <a:gd name="connsiteY4" fmla="*/ 2050483 h 2867229"/>
                  <a:gd name="connsiteX5" fmla="*/ 2615298 w 7801177"/>
                  <a:gd name="connsiteY5" fmla="*/ 2862935 h 2867229"/>
                  <a:gd name="connsiteX6" fmla="*/ 92 w 7801177"/>
                  <a:gd name="connsiteY6" fmla="*/ 1913517 h 2867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801177" h="2867229">
                    <a:moveTo>
                      <a:pt x="92" y="1913517"/>
                    </a:moveTo>
                    <a:cubicBezTo>
                      <a:pt x="13032" y="1437456"/>
                      <a:pt x="1222132" y="101633"/>
                      <a:pt x="2692936" y="6567"/>
                    </a:cubicBezTo>
                    <a:cubicBezTo>
                      <a:pt x="4163740" y="-88499"/>
                      <a:pt x="5457504" y="875767"/>
                      <a:pt x="6288749" y="1136083"/>
                    </a:cubicBezTo>
                    <a:cubicBezTo>
                      <a:pt x="7119994" y="1396399"/>
                      <a:pt x="7660278" y="981866"/>
                      <a:pt x="7801177" y="1533955"/>
                    </a:cubicBezTo>
                    <a:cubicBezTo>
                      <a:pt x="7683284" y="2111924"/>
                      <a:pt x="7249390" y="1854866"/>
                      <a:pt x="6400892" y="2050483"/>
                    </a:cubicBezTo>
                    <a:cubicBezTo>
                      <a:pt x="5604152" y="2686048"/>
                      <a:pt x="3709415" y="2892951"/>
                      <a:pt x="2615298" y="2862935"/>
                    </a:cubicBezTo>
                    <a:cubicBezTo>
                      <a:pt x="1335246" y="2920444"/>
                      <a:pt x="-12848" y="2389578"/>
                      <a:pt x="92" y="1913517"/>
                    </a:cubicBezTo>
                    <a:close/>
                  </a:path>
                </a:pathLst>
              </a:custGeom>
              <a:pattFill prst="shingle">
                <a:fgClr>
                  <a:srgbClr val="C00000"/>
                </a:fgClr>
                <a:bgClr>
                  <a:srgbClr val="FF0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9">
                <a:extLst>
                  <a:ext uri="{FF2B5EF4-FFF2-40B4-BE49-F238E27FC236}">
                    <a16:creationId xmlns:a16="http://schemas.microsoft.com/office/drawing/2014/main" id="{A76EBB55-0F39-49A6-8A82-82EE1D31D2D3}"/>
                  </a:ext>
                </a:extLst>
              </p:cNvPr>
              <p:cNvSpPr/>
              <p:nvPr/>
            </p:nvSpPr>
            <p:spPr>
              <a:xfrm>
                <a:off x="5456658" y="4043696"/>
                <a:ext cx="3264922" cy="1517204"/>
              </a:xfrm>
              <a:custGeom>
                <a:avLst/>
                <a:gdLst>
                  <a:gd name="connsiteX0" fmla="*/ 0 w 4229747"/>
                  <a:gd name="connsiteY0" fmla="*/ 1467003 h 2934005"/>
                  <a:gd name="connsiteX1" fmla="*/ 2114874 w 4229747"/>
                  <a:gd name="connsiteY1" fmla="*/ 0 h 2934005"/>
                  <a:gd name="connsiteX2" fmla="*/ 4229748 w 4229747"/>
                  <a:gd name="connsiteY2" fmla="*/ 1467003 h 2934005"/>
                  <a:gd name="connsiteX3" fmla="*/ 2114874 w 4229747"/>
                  <a:gd name="connsiteY3" fmla="*/ 2934006 h 2934005"/>
                  <a:gd name="connsiteX4" fmla="*/ 0 w 4229747"/>
                  <a:gd name="connsiteY4" fmla="*/ 1467003 h 2934005"/>
                  <a:gd name="connsiteX0" fmla="*/ 0 w 4807718"/>
                  <a:gd name="connsiteY0" fmla="*/ 1912039 h 2950032"/>
                  <a:gd name="connsiteX1" fmla="*/ 2692844 w 4807718"/>
                  <a:gd name="connsiteY1" fmla="*/ 5089 h 2950032"/>
                  <a:gd name="connsiteX2" fmla="*/ 4807718 w 4807718"/>
                  <a:gd name="connsiteY2" fmla="*/ 1472092 h 2950032"/>
                  <a:gd name="connsiteX3" fmla="*/ 2692844 w 4807718"/>
                  <a:gd name="connsiteY3" fmla="*/ 2939095 h 2950032"/>
                  <a:gd name="connsiteX4" fmla="*/ 0 w 4807718"/>
                  <a:gd name="connsiteY4" fmla="*/ 1912039 h 2950032"/>
                  <a:gd name="connsiteX0" fmla="*/ 0 w 7680315"/>
                  <a:gd name="connsiteY0" fmla="*/ 1909845 h 2944247"/>
                  <a:gd name="connsiteX1" fmla="*/ 2692844 w 7680315"/>
                  <a:gd name="connsiteY1" fmla="*/ 2895 h 2944247"/>
                  <a:gd name="connsiteX2" fmla="*/ 7680315 w 7680315"/>
                  <a:gd name="connsiteY2" fmla="*/ 1564789 h 2944247"/>
                  <a:gd name="connsiteX3" fmla="*/ 2692844 w 7680315"/>
                  <a:gd name="connsiteY3" fmla="*/ 2936901 h 2944247"/>
                  <a:gd name="connsiteX4" fmla="*/ 0 w 7680315"/>
                  <a:gd name="connsiteY4" fmla="*/ 1909845 h 2944247"/>
                  <a:gd name="connsiteX0" fmla="*/ 0 w 7680315"/>
                  <a:gd name="connsiteY0" fmla="*/ 1909845 h 2940829"/>
                  <a:gd name="connsiteX1" fmla="*/ 2692844 w 7680315"/>
                  <a:gd name="connsiteY1" fmla="*/ 2895 h 2940829"/>
                  <a:gd name="connsiteX2" fmla="*/ 7680315 w 7680315"/>
                  <a:gd name="connsiteY2" fmla="*/ 1564789 h 2940829"/>
                  <a:gd name="connsiteX3" fmla="*/ 2692844 w 7680315"/>
                  <a:gd name="connsiteY3" fmla="*/ 2936901 h 2940829"/>
                  <a:gd name="connsiteX4" fmla="*/ 0 w 7680315"/>
                  <a:gd name="connsiteY4" fmla="*/ 1909845 h 2940829"/>
                  <a:gd name="connsiteX0" fmla="*/ 0 w 7680315"/>
                  <a:gd name="connsiteY0" fmla="*/ 1909845 h 2940829"/>
                  <a:gd name="connsiteX1" fmla="*/ 2692844 w 7680315"/>
                  <a:gd name="connsiteY1" fmla="*/ 2895 h 2940829"/>
                  <a:gd name="connsiteX2" fmla="*/ 7680315 w 7680315"/>
                  <a:gd name="connsiteY2" fmla="*/ 1564789 h 2940829"/>
                  <a:gd name="connsiteX3" fmla="*/ 2692844 w 7680315"/>
                  <a:gd name="connsiteY3" fmla="*/ 2936901 h 2940829"/>
                  <a:gd name="connsiteX4" fmla="*/ 0 w 7680315"/>
                  <a:gd name="connsiteY4" fmla="*/ 1909845 h 2940829"/>
                  <a:gd name="connsiteX0" fmla="*/ 0 w 7680315"/>
                  <a:gd name="connsiteY0" fmla="*/ 1909845 h 2897861"/>
                  <a:gd name="connsiteX1" fmla="*/ 2692844 w 7680315"/>
                  <a:gd name="connsiteY1" fmla="*/ 2895 h 2897861"/>
                  <a:gd name="connsiteX2" fmla="*/ 7680315 w 7680315"/>
                  <a:gd name="connsiteY2" fmla="*/ 1564789 h 2897861"/>
                  <a:gd name="connsiteX3" fmla="*/ 2692844 w 7680315"/>
                  <a:gd name="connsiteY3" fmla="*/ 2893769 h 2897861"/>
                  <a:gd name="connsiteX4" fmla="*/ 0 w 7680315"/>
                  <a:gd name="connsiteY4" fmla="*/ 1909845 h 2897861"/>
                  <a:gd name="connsiteX0" fmla="*/ 0 w 7680315"/>
                  <a:gd name="connsiteY0" fmla="*/ 1909845 h 2909273"/>
                  <a:gd name="connsiteX1" fmla="*/ 2692844 w 7680315"/>
                  <a:gd name="connsiteY1" fmla="*/ 2895 h 2909273"/>
                  <a:gd name="connsiteX2" fmla="*/ 7680315 w 7680315"/>
                  <a:gd name="connsiteY2" fmla="*/ 1564789 h 2909273"/>
                  <a:gd name="connsiteX3" fmla="*/ 2692844 w 7680315"/>
                  <a:gd name="connsiteY3" fmla="*/ 2893769 h 2909273"/>
                  <a:gd name="connsiteX4" fmla="*/ 0 w 7680315"/>
                  <a:gd name="connsiteY4" fmla="*/ 1909845 h 2909273"/>
                  <a:gd name="connsiteX0" fmla="*/ 0 w 7845755"/>
                  <a:gd name="connsiteY0" fmla="*/ 1921652 h 2921080"/>
                  <a:gd name="connsiteX1" fmla="*/ 2692844 w 7845755"/>
                  <a:gd name="connsiteY1" fmla="*/ 14702 h 2921080"/>
                  <a:gd name="connsiteX2" fmla="*/ 6288657 w 7845755"/>
                  <a:gd name="connsiteY2" fmla="*/ 1066580 h 2921080"/>
                  <a:gd name="connsiteX3" fmla="*/ 7680315 w 7845755"/>
                  <a:gd name="connsiteY3" fmla="*/ 1576596 h 2921080"/>
                  <a:gd name="connsiteX4" fmla="*/ 2692844 w 7845755"/>
                  <a:gd name="connsiteY4" fmla="*/ 2905576 h 2921080"/>
                  <a:gd name="connsiteX5" fmla="*/ 0 w 7845755"/>
                  <a:gd name="connsiteY5" fmla="*/ 1921652 h 2921080"/>
                  <a:gd name="connsiteX0" fmla="*/ 0 w 7845755"/>
                  <a:gd name="connsiteY0" fmla="*/ 1908898 h 2908326"/>
                  <a:gd name="connsiteX1" fmla="*/ 2692844 w 7845755"/>
                  <a:gd name="connsiteY1" fmla="*/ 1948 h 2908326"/>
                  <a:gd name="connsiteX2" fmla="*/ 6288657 w 7845755"/>
                  <a:gd name="connsiteY2" fmla="*/ 1053826 h 2908326"/>
                  <a:gd name="connsiteX3" fmla="*/ 7680315 w 7845755"/>
                  <a:gd name="connsiteY3" fmla="*/ 1563842 h 2908326"/>
                  <a:gd name="connsiteX4" fmla="*/ 2692844 w 7845755"/>
                  <a:gd name="connsiteY4" fmla="*/ 2892822 h 2908326"/>
                  <a:gd name="connsiteX5" fmla="*/ 0 w 7845755"/>
                  <a:gd name="connsiteY5" fmla="*/ 1908898 h 2908326"/>
                  <a:gd name="connsiteX0" fmla="*/ 0 w 7845755"/>
                  <a:gd name="connsiteY0" fmla="*/ 1906959 h 2906387"/>
                  <a:gd name="connsiteX1" fmla="*/ 2692844 w 7845755"/>
                  <a:gd name="connsiteY1" fmla="*/ 9 h 2906387"/>
                  <a:gd name="connsiteX2" fmla="*/ 6288657 w 7845755"/>
                  <a:gd name="connsiteY2" fmla="*/ 1051887 h 2906387"/>
                  <a:gd name="connsiteX3" fmla="*/ 7680315 w 7845755"/>
                  <a:gd name="connsiteY3" fmla="*/ 1561903 h 2906387"/>
                  <a:gd name="connsiteX4" fmla="*/ 2692844 w 7845755"/>
                  <a:gd name="connsiteY4" fmla="*/ 2890883 h 2906387"/>
                  <a:gd name="connsiteX5" fmla="*/ 0 w 7845755"/>
                  <a:gd name="connsiteY5" fmla="*/ 1906959 h 2906387"/>
                  <a:gd name="connsiteX0" fmla="*/ 0 w 7684504"/>
                  <a:gd name="connsiteY0" fmla="*/ 1906959 h 2894975"/>
                  <a:gd name="connsiteX1" fmla="*/ 2692844 w 7684504"/>
                  <a:gd name="connsiteY1" fmla="*/ 9 h 2894975"/>
                  <a:gd name="connsiteX2" fmla="*/ 6288657 w 7684504"/>
                  <a:gd name="connsiteY2" fmla="*/ 1051887 h 2894975"/>
                  <a:gd name="connsiteX3" fmla="*/ 7680315 w 7684504"/>
                  <a:gd name="connsiteY3" fmla="*/ 1561903 h 2894975"/>
                  <a:gd name="connsiteX4" fmla="*/ 6564702 w 7684504"/>
                  <a:gd name="connsiteY4" fmla="*/ 2087057 h 2894975"/>
                  <a:gd name="connsiteX5" fmla="*/ 2692844 w 7684504"/>
                  <a:gd name="connsiteY5" fmla="*/ 2890883 h 2894975"/>
                  <a:gd name="connsiteX6" fmla="*/ 0 w 7684504"/>
                  <a:gd name="connsiteY6" fmla="*/ 1906959 h 2894975"/>
                  <a:gd name="connsiteX0" fmla="*/ 0 w 7684504"/>
                  <a:gd name="connsiteY0" fmla="*/ 1906959 h 2894975"/>
                  <a:gd name="connsiteX1" fmla="*/ 2692844 w 7684504"/>
                  <a:gd name="connsiteY1" fmla="*/ 9 h 2894975"/>
                  <a:gd name="connsiteX2" fmla="*/ 6288657 w 7684504"/>
                  <a:gd name="connsiteY2" fmla="*/ 1051887 h 2894975"/>
                  <a:gd name="connsiteX3" fmla="*/ 7680315 w 7684504"/>
                  <a:gd name="connsiteY3" fmla="*/ 1561903 h 2894975"/>
                  <a:gd name="connsiteX4" fmla="*/ 6564702 w 7684504"/>
                  <a:gd name="connsiteY4" fmla="*/ 2043925 h 2894975"/>
                  <a:gd name="connsiteX5" fmla="*/ 2692844 w 7684504"/>
                  <a:gd name="connsiteY5" fmla="*/ 2890883 h 2894975"/>
                  <a:gd name="connsiteX6" fmla="*/ 0 w 7684504"/>
                  <a:gd name="connsiteY6" fmla="*/ 1906959 h 2894975"/>
                  <a:gd name="connsiteX0" fmla="*/ 0 w 7684504"/>
                  <a:gd name="connsiteY0" fmla="*/ 1918490 h 2906506"/>
                  <a:gd name="connsiteX1" fmla="*/ 2692844 w 7684504"/>
                  <a:gd name="connsiteY1" fmla="*/ 11540 h 2906506"/>
                  <a:gd name="connsiteX2" fmla="*/ 6288657 w 7684504"/>
                  <a:gd name="connsiteY2" fmla="*/ 1141056 h 2906506"/>
                  <a:gd name="connsiteX3" fmla="*/ 7680315 w 7684504"/>
                  <a:gd name="connsiteY3" fmla="*/ 1573434 h 2906506"/>
                  <a:gd name="connsiteX4" fmla="*/ 6564702 w 7684504"/>
                  <a:gd name="connsiteY4" fmla="*/ 2055456 h 2906506"/>
                  <a:gd name="connsiteX5" fmla="*/ 2692844 w 7684504"/>
                  <a:gd name="connsiteY5" fmla="*/ 2902414 h 2906506"/>
                  <a:gd name="connsiteX6" fmla="*/ 0 w 7684504"/>
                  <a:gd name="connsiteY6" fmla="*/ 1918490 h 2906506"/>
                  <a:gd name="connsiteX0" fmla="*/ 0 w 7565511"/>
                  <a:gd name="connsiteY0" fmla="*/ 1918490 h 2906506"/>
                  <a:gd name="connsiteX1" fmla="*/ 2692844 w 7565511"/>
                  <a:gd name="connsiteY1" fmla="*/ 11540 h 2906506"/>
                  <a:gd name="connsiteX2" fmla="*/ 6288657 w 7565511"/>
                  <a:gd name="connsiteY2" fmla="*/ 1141056 h 2906506"/>
                  <a:gd name="connsiteX3" fmla="*/ 7559545 w 7565511"/>
                  <a:gd name="connsiteY3" fmla="*/ 1582060 h 2906506"/>
                  <a:gd name="connsiteX4" fmla="*/ 6564702 w 7565511"/>
                  <a:gd name="connsiteY4" fmla="*/ 2055456 h 2906506"/>
                  <a:gd name="connsiteX5" fmla="*/ 2692844 w 7565511"/>
                  <a:gd name="connsiteY5" fmla="*/ 2902414 h 2906506"/>
                  <a:gd name="connsiteX6" fmla="*/ 0 w 7565511"/>
                  <a:gd name="connsiteY6" fmla="*/ 1918490 h 2906506"/>
                  <a:gd name="connsiteX0" fmla="*/ 0 w 7565329"/>
                  <a:gd name="connsiteY0" fmla="*/ 1918490 h 2906506"/>
                  <a:gd name="connsiteX1" fmla="*/ 2692844 w 7565329"/>
                  <a:gd name="connsiteY1" fmla="*/ 11540 h 2906506"/>
                  <a:gd name="connsiteX2" fmla="*/ 6288657 w 7565329"/>
                  <a:gd name="connsiteY2" fmla="*/ 1141056 h 2906506"/>
                  <a:gd name="connsiteX3" fmla="*/ 7559545 w 7565329"/>
                  <a:gd name="connsiteY3" fmla="*/ 1582060 h 2906506"/>
                  <a:gd name="connsiteX4" fmla="*/ 6564702 w 7565329"/>
                  <a:gd name="connsiteY4" fmla="*/ 2055456 h 2906506"/>
                  <a:gd name="connsiteX5" fmla="*/ 2692844 w 7565329"/>
                  <a:gd name="connsiteY5" fmla="*/ 2902414 h 2906506"/>
                  <a:gd name="connsiteX6" fmla="*/ 0 w 7565329"/>
                  <a:gd name="connsiteY6" fmla="*/ 1918490 h 2906506"/>
                  <a:gd name="connsiteX0" fmla="*/ 0 w 7753685"/>
                  <a:gd name="connsiteY0" fmla="*/ 1918490 h 2906506"/>
                  <a:gd name="connsiteX1" fmla="*/ 2692844 w 7753685"/>
                  <a:gd name="connsiteY1" fmla="*/ 11540 h 2906506"/>
                  <a:gd name="connsiteX2" fmla="*/ 6288657 w 7753685"/>
                  <a:gd name="connsiteY2" fmla="*/ 1141056 h 2906506"/>
                  <a:gd name="connsiteX3" fmla="*/ 7749326 w 7753685"/>
                  <a:gd name="connsiteY3" fmla="*/ 1582060 h 2906506"/>
                  <a:gd name="connsiteX4" fmla="*/ 6564702 w 7753685"/>
                  <a:gd name="connsiteY4" fmla="*/ 2055456 h 2906506"/>
                  <a:gd name="connsiteX5" fmla="*/ 2692844 w 7753685"/>
                  <a:gd name="connsiteY5" fmla="*/ 2902414 h 2906506"/>
                  <a:gd name="connsiteX6" fmla="*/ 0 w 7753685"/>
                  <a:gd name="connsiteY6" fmla="*/ 1918490 h 2906506"/>
                  <a:gd name="connsiteX0" fmla="*/ 0 w 7750833"/>
                  <a:gd name="connsiteY0" fmla="*/ 1918490 h 2906506"/>
                  <a:gd name="connsiteX1" fmla="*/ 2692844 w 7750833"/>
                  <a:gd name="connsiteY1" fmla="*/ 11540 h 2906506"/>
                  <a:gd name="connsiteX2" fmla="*/ 6288657 w 7750833"/>
                  <a:gd name="connsiteY2" fmla="*/ 1141056 h 2906506"/>
                  <a:gd name="connsiteX3" fmla="*/ 7749326 w 7750833"/>
                  <a:gd name="connsiteY3" fmla="*/ 1582060 h 2906506"/>
                  <a:gd name="connsiteX4" fmla="*/ 6564702 w 7750833"/>
                  <a:gd name="connsiteY4" fmla="*/ 2055456 h 2906506"/>
                  <a:gd name="connsiteX5" fmla="*/ 2692844 w 7750833"/>
                  <a:gd name="connsiteY5" fmla="*/ 2902414 h 2906506"/>
                  <a:gd name="connsiteX6" fmla="*/ 0 w 7750833"/>
                  <a:gd name="connsiteY6" fmla="*/ 1918490 h 2906506"/>
                  <a:gd name="connsiteX0" fmla="*/ 0 w 7749326"/>
                  <a:gd name="connsiteY0" fmla="*/ 1918490 h 2906506"/>
                  <a:gd name="connsiteX1" fmla="*/ 2692844 w 7749326"/>
                  <a:gd name="connsiteY1" fmla="*/ 11540 h 2906506"/>
                  <a:gd name="connsiteX2" fmla="*/ 6288657 w 7749326"/>
                  <a:gd name="connsiteY2" fmla="*/ 1141056 h 2906506"/>
                  <a:gd name="connsiteX3" fmla="*/ 7749326 w 7749326"/>
                  <a:gd name="connsiteY3" fmla="*/ 1582060 h 2906506"/>
                  <a:gd name="connsiteX4" fmla="*/ 6564702 w 7749326"/>
                  <a:gd name="connsiteY4" fmla="*/ 2055456 h 2906506"/>
                  <a:gd name="connsiteX5" fmla="*/ 2692844 w 7749326"/>
                  <a:gd name="connsiteY5" fmla="*/ 2902414 h 2906506"/>
                  <a:gd name="connsiteX6" fmla="*/ 0 w 7749326"/>
                  <a:gd name="connsiteY6" fmla="*/ 1918490 h 2906506"/>
                  <a:gd name="connsiteX0" fmla="*/ 0 w 7749326"/>
                  <a:gd name="connsiteY0" fmla="*/ 1918490 h 2906506"/>
                  <a:gd name="connsiteX1" fmla="*/ 2692844 w 7749326"/>
                  <a:gd name="connsiteY1" fmla="*/ 11540 h 2906506"/>
                  <a:gd name="connsiteX2" fmla="*/ 6288657 w 7749326"/>
                  <a:gd name="connsiteY2" fmla="*/ 1141056 h 2906506"/>
                  <a:gd name="connsiteX3" fmla="*/ 7749326 w 7749326"/>
                  <a:gd name="connsiteY3" fmla="*/ 1582060 h 2906506"/>
                  <a:gd name="connsiteX4" fmla="*/ 6564702 w 7749326"/>
                  <a:gd name="connsiteY4" fmla="*/ 2055456 h 2906506"/>
                  <a:gd name="connsiteX5" fmla="*/ 2692844 w 7749326"/>
                  <a:gd name="connsiteY5" fmla="*/ 2902414 h 2906506"/>
                  <a:gd name="connsiteX6" fmla="*/ 0 w 7749326"/>
                  <a:gd name="connsiteY6" fmla="*/ 1918490 h 2906506"/>
                  <a:gd name="connsiteX0" fmla="*/ 0 w 7801085"/>
                  <a:gd name="connsiteY0" fmla="*/ 1918490 h 2906506"/>
                  <a:gd name="connsiteX1" fmla="*/ 2692844 w 7801085"/>
                  <a:gd name="connsiteY1" fmla="*/ 11540 h 2906506"/>
                  <a:gd name="connsiteX2" fmla="*/ 6288657 w 7801085"/>
                  <a:gd name="connsiteY2" fmla="*/ 1141056 h 2906506"/>
                  <a:gd name="connsiteX3" fmla="*/ 7801085 w 7801085"/>
                  <a:gd name="connsiteY3" fmla="*/ 1538928 h 2906506"/>
                  <a:gd name="connsiteX4" fmla="*/ 6564702 w 7801085"/>
                  <a:gd name="connsiteY4" fmla="*/ 2055456 h 2906506"/>
                  <a:gd name="connsiteX5" fmla="*/ 2692844 w 7801085"/>
                  <a:gd name="connsiteY5" fmla="*/ 2902414 h 2906506"/>
                  <a:gd name="connsiteX6" fmla="*/ 0 w 7801085"/>
                  <a:gd name="connsiteY6" fmla="*/ 1918490 h 2906506"/>
                  <a:gd name="connsiteX0" fmla="*/ 0 w 7801085"/>
                  <a:gd name="connsiteY0" fmla="*/ 1918490 h 2880776"/>
                  <a:gd name="connsiteX1" fmla="*/ 2692844 w 7801085"/>
                  <a:gd name="connsiteY1" fmla="*/ 11540 h 2880776"/>
                  <a:gd name="connsiteX2" fmla="*/ 6288657 w 7801085"/>
                  <a:gd name="connsiteY2" fmla="*/ 1141056 h 2880776"/>
                  <a:gd name="connsiteX3" fmla="*/ 7801085 w 7801085"/>
                  <a:gd name="connsiteY3" fmla="*/ 1538928 h 2880776"/>
                  <a:gd name="connsiteX4" fmla="*/ 6564702 w 7801085"/>
                  <a:gd name="connsiteY4" fmla="*/ 2055456 h 2880776"/>
                  <a:gd name="connsiteX5" fmla="*/ 2692844 w 7801085"/>
                  <a:gd name="connsiteY5" fmla="*/ 2876535 h 2880776"/>
                  <a:gd name="connsiteX6" fmla="*/ 0 w 7801085"/>
                  <a:gd name="connsiteY6" fmla="*/ 1918490 h 2880776"/>
                  <a:gd name="connsiteX0" fmla="*/ 0 w 7801085"/>
                  <a:gd name="connsiteY0" fmla="*/ 1918490 h 2880776"/>
                  <a:gd name="connsiteX1" fmla="*/ 2692844 w 7801085"/>
                  <a:gd name="connsiteY1" fmla="*/ 11540 h 2880776"/>
                  <a:gd name="connsiteX2" fmla="*/ 6288657 w 7801085"/>
                  <a:gd name="connsiteY2" fmla="*/ 1141056 h 2880776"/>
                  <a:gd name="connsiteX3" fmla="*/ 7801085 w 7801085"/>
                  <a:gd name="connsiteY3" fmla="*/ 1538928 h 2880776"/>
                  <a:gd name="connsiteX4" fmla="*/ 6564702 w 7801085"/>
                  <a:gd name="connsiteY4" fmla="*/ 2055456 h 2880776"/>
                  <a:gd name="connsiteX5" fmla="*/ 2692844 w 7801085"/>
                  <a:gd name="connsiteY5" fmla="*/ 2876535 h 2880776"/>
                  <a:gd name="connsiteX6" fmla="*/ 0 w 7801085"/>
                  <a:gd name="connsiteY6" fmla="*/ 1918490 h 2880776"/>
                  <a:gd name="connsiteX0" fmla="*/ 92 w 7801177"/>
                  <a:gd name="connsiteY0" fmla="*/ 1918490 h 2872202"/>
                  <a:gd name="connsiteX1" fmla="*/ 2692936 w 7801177"/>
                  <a:gd name="connsiteY1" fmla="*/ 11540 h 2872202"/>
                  <a:gd name="connsiteX2" fmla="*/ 6288749 w 7801177"/>
                  <a:gd name="connsiteY2" fmla="*/ 1141056 h 2872202"/>
                  <a:gd name="connsiteX3" fmla="*/ 7801177 w 7801177"/>
                  <a:gd name="connsiteY3" fmla="*/ 1538928 h 2872202"/>
                  <a:gd name="connsiteX4" fmla="*/ 6564794 w 7801177"/>
                  <a:gd name="connsiteY4" fmla="*/ 2055456 h 2872202"/>
                  <a:gd name="connsiteX5" fmla="*/ 2615298 w 7801177"/>
                  <a:gd name="connsiteY5" fmla="*/ 2867908 h 2872202"/>
                  <a:gd name="connsiteX6" fmla="*/ 92 w 7801177"/>
                  <a:gd name="connsiteY6" fmla="*/ 1918490 h 2872202"/>
                  <a:gd name="connsiteX0" fmla="*/ 92 w 7801177"/>
                  <a:gd name="connsiteY0" fmla="*/ 1918490 h 2872202"/>
                  <a:gd name="connsiteX1" fmla="*/ 2692936 w 7801177"/>
                  <a:gd name="connsiteY1" fmla="*/ 11540 h 2872202"/>
                  <a:gd name="connsiteX2" fmla="*/ 6288749 w 7801177"/>
                  <a:gd name="connsiteY2" fmla="*/ 1141056 h 2872202"/>
                  <a:gd name="connsiteX3" fmla="*/ 7801177 w 7801177"/>
                  <a:gd name="connsiteY3" fmla="*/ 1538928 h 2872202"/>
                  <a:gd name="connsiteX4" fmla="*/ 6400892 w 7801177"/>
                  <a:gd name="connsiteY4" fmla="*/ 2055456 h 2872202"/>
                  <a:gd name="connsiteX5" fmla="*/ 2615298 w 7801177"/>
                  <a:gd name="connsiteY5" fmla="*/ 2867908 h 2872202"/>
                  <a:gd name="connsiteX6" fmla="*/ 92 w 7801177"/>
                  <a:gd name="connsiteY6" fmla="*/ 1918490 h 2872202"/>
                  <a:gd name="connsiteX0" fmla="*/ 92 w 7801177"/>
                  <a:gd name="connsiteY0" fmla="*/ 1918490 h 2872202"/>
                  <a:gd name="connsiteX1" fmla="*/ 2692936 w 7801177"/>
                  <a:gd name="connsiteY1" fmla="*/ 11540 h 2872202"/>
                  <a:gd name="connsiteX2" fmla="*/ 6288749 w 7801177"/>
                  <a:gd name="connsiteY2" fmla="*/ 1141056 h 2872202"/>
                  <a:gd name="connsiteX3" fmla="*/ 7801177 w 7801177"/>
                  <a:gd name="connsiteY3" fmla="*/ 1538928 h 2872202"/>
                  <a:gd name="connsiteX4" fmla="*/ 6400892 w 7801177"/>
                  <a:gd name="connsiteY4" fmla="*/ 2055456 h 2872202"/>
                  <a:gd name="connsiteX5" fmla="*/ 2615298 w 7801177"/>
                  <a:gd name="connsiteY5" fmla="*/ 2867908 h 2872202"/>
                  <a:gd name="connsiteX6" fmla="*/ 92 w 7801177"/>
                  <a:gd name="connsiteY6" fmla="*/ 1918490 h 2872202"/>
                  <a:gd name="connsiteX0" fmla="*/ 92 w 7801177"/>
                  <a:gd name="connsiteY0" fmla="*/ 1918490 h 2872202"/>
                  <a:gd name="connsiteX1" fmla="*/ 2692936 w 7801177"/>
                  <a:gd name="connsiteY1" fmla="*/ 11540 h 2872202"/>
                  <a:gd name="connsiteX2" fmla="*/ 6288749 w 7801177"/>
                  <a:gd name="connsiteY2" fmla="*/ 1141056 h 2872202"/>
                  <a:gd name="connsiteX3" fmla="*/ 7801177 w 7801177"/>
                  <a:gd name="connsiteY3" fmla="*/ 1538928 h 2872202"/>
                  <a:gd name="connsiteX4" fmla="*/ 6400892 w 7801177"/>
                  <a:gd name="connsiteY4" fmla="*/ 2055456 h 2872202"/>
                  <a:gd name="connsiteX5" fmla="*/ 2615298 w 7801177"/>
                  <a:gd name="connsiteY5" fmla="*/ 2867908 h 2872202"/>
                  <a:gd name="connsiteX6" fmla="*/ 92 w 7801177"/>
                  <a:gd name="connsiteY6" fmla="*/ 1918490 h 2872202"/>
                  <a:gd name="connsiteX0" fmla="*/ 92 w 7801177"/>
                  <a:gd name="connsiteY0" fmla="*/ 1907016 h 2860728"/>
                  <a:gd name="connsiteX1" fmla="*/ 2692936 w 7801177"/>
                  <a:gd name="connsiteY1" fmla="*/ 66 h 2860728"/>
                  <a:gd name="connsiteX2" fmla="*/ 6288749 w 7801177"/>
                  <a:gd name="connsiteY2" fmla="*/ 1129582 h 2860728"/>
                  <a:gd name="connsiteX3" fmla="*/ 7801177 w 7801177"/>
                  <a:gd name="connsiteY3" fmla="*/ 1527454 h 2860728"/>
                  <a:gd name="connsiteX4" fmla="*/ 6400892 w 7801177"/>
                  <a:gd name="connsiteY4" fmla="*/ 2043982 h 2860728"/>
                  <a:gd name="connsiteX5" fmla="*/ 2615298 w 7801177"/>
                  <a:gd name="connsiteY5" fmla="*/ 2856434 h 2860728"/>
                  <a:gd name="connsiteX6" fmla="*/ 92 w 7801177"/>
                  <a:gd name="connsiteY6" fmla="*/ 1907016 h 2860728"/>
                  <a:gd name="connsiteX0" fmla="*/ 92 w 7801177"/>
                  <a:gd name="connsiteY0" fmla="*/ 1913517 h 2867229"/>
                  <a:gd name="connsiteX1" fmla="*/ 2692936 w 7801177"/>
                  <a:gd name="connsiteY1" fmla="*/ 6567 h 2867229"/>
                  <a:gd name="connsiteX2" fmla="*/ 6288749 w 7801177"/>
                  <a:gd name="connsiteY2" fmla="*/ 1136083 h 2867229"/>
                  <a:gd name="connsiteX3" fmla="*/ 7801177 w 7801177"/>
                  <a:gd name="connsiteY3" fmla="*/ 1533955 h 2867229"/>
                  <a:gd name="connsiteX4" fmla="*/ 6400892 w 7801177"/>
                  <a:gd name="connsiteY4" fmla="*/ 2050483 h 2867229"/>
                  <a:gd name="connsiteX5" fmla="*/ 2615298 w 7801177"/>
                  <a:gd name="connsiteY5" fmla="*/ 2862935 h 2867229"/>
                  <a:gd name="connsiteX6" fmla="*/ 92 w 7801177"/>
                  <a:gd name="connsiteY6" fmla="*/ 1913517 h 2867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801177" h="2867229">
                    <a:moveTo>
                      <a:pt x="92" y="1913517"/>
                    </a:moveTo>
                    <a:cubicBezTo>
                      <a:pt x="13032" y="1437456"/>
                      <a:pt x="1222132" y="101633"/>
                      <a:pt x="2692936" y="6567"/>
                    </a:cubicBezTo>
                    <a:cubicBezTo>
                      <a:pt x="4163740" y="-88499"/>
                      <a:pt x="5457504" y="875767"/>
                      <a:pt x="6288749" y="1136083"/>
                    </a:cubicBezTo>
                    <a:cubicBezTo>
                      <a:pt x="7119994" y="1396399"/>
                      <a:pt x="7660278" y="981866"/>
                      <a:pt x="7801177" y="1533955"/>
                    </a:cubicBezTo>
                    <a:cubicBezTo>
                      <a:pt x="7683284" y="2111924"/>
                      <a:pt x="7249390" y="1854866"/>
                      <a:pt x="6400892" y="2050483"/>
                    </a:cubicBezTo>
                    <a:cubicBezTo>
                      <a:pt x="5604152" y="2686048"/>
                      <a:pt x="3709415" y="2892951"/>
                      <a:pt x="2615298" y="2862935"/>
                    </a:cubicBezTo>
                    <a:cubicBezTo>
                      <a:pt x="1335246" y="2920444"/>
                      <a:pt x="-12848" y="2389578"/>
                      <a:pt x="92" y="1913517"/>
                    </a:cubicBezTo>
                    <a:close/>
                  </a:path>
                </a:pathLst>
              </a:custGeom>
              <a:gradFill>
                <a:gsLst>
                  <a:gs pos="80000">
                    <a:schemeClr val="bg1">
                      <a:alpha val="80000"/>
                    </a:schemeClr>
                  </a:gs>
                  <a:gs pos="46000">
                    <a:schemeClr val="bg1">
                      <a:alpha val="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012C0B40-87CC-48B9-B8FE-7C9AD0BE3525}"/>
                  </a:ext>
                </a:extLst>
              </p:cNvPr>
              <p:cNvSpPr/>
              <p:nvPr/>
            </p:nvSpPr>
            <p:spPr>
              <a:xfrm>
                <a:off x="5699700" y="4613983"/>
                <a:ext cx="266721" cy="267548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48BD561C-0967-4467-8AFE-62B7AF36AE81}"/>
                  </a:ext>
                </a:extLst>
              </p:cNvPr>
              <p:cNvSpPr/>
              <p:nvPr/>
            </p:nvSpPr>
            <p:spPr>
              <a:xfrm>
                <a:off x="5740025" y="4655550"/>
                <a:ext cx="185072" cy="18564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EBEEE7DD-30F7-4F72-BCBE-BC69AB1AF943}"/>
                  </a:ext>
                </a:extLst>
              </p:cNvPr>
              <p:cNvGrpSpPr/>
              <p:nvPr/>
            </p:nvGrpSpPr>
            <p:grpSpPr>
              <a:xfrm>
                <a:off x="5430395" y="4973516"/>
                <a:ext cx="290081" cy="234772"/>
                <a:chOff x="247161" y="4143465"/>
                <a:chExt cx="997649" cy="492648"/>
              </a:xfrm>
              <a:solidFill>
                <a:srgbClr val="FFB9B9"/>
              </a:solidFill>
            </p:grpSpPr>
            <p:sp>
              <p:nvSpPr>
                <p:cNvPr id="25" name="楕円 14">
                  <a:extLst>
                    <a:ext uri="{FF2B5EF4-FFF2-40B4-BE49-F238E27FC236}">
                      <a16:creationId xmlns:a16="http://schemas.microsoft.com/office/drawing/2014/main" id="{D2BFE552-CA50-4BED-A905-30A3B40863B9}"/>
                    </a:ext>
                  </a:extLst>
                </p:cNvPr>
                <p:cNvSpPr/>
                <p:nvPr/>
              </p:nvSpPr>
              <p:spPr>
                <a:xfrm>
                  <a:off x="247161" y="4143465"/>
                  <a:ext cx="997649" cy="240061"/>
                </a:xfrm>
                <a:custGeom>
                  <a:avLst/>
                  <a:gdLst>
                    <a:gd name="connsiteX0" fmla="*/ 0 w 535686"/>
                    <a:gd name="connsiteY0" fmla="*/ 148401 h 296802"/>
                    <a:gd name="connsiteX1" fmla="*/ 267843 w 535686"/>
                    <a:gd name="connsiteY1" fmla="*/ 0 h 296802"/>
                    <a:gd name="connsiteX2" fmla="*/ 535686 w 535686"/>
                    <a:gd name="connsiteY2" fmla="*/ 148401 h 296802"/>
                    <a:gd name="connsiteX3" fmla="*/ 267843 w 535686"/>
                    <a:gd name="connsiteY3" fmla="*/ 296802 h 296802"/>
                    <a:gd name="connsiteX4" fmla="*/ 0 w 535686"/>
                    <a:gd name="connsiteY4" fmla="*/ 148401 h 296802"/>
                    <a:gd name="connsiteX0" fmla="*/ 0 w 1030986"/>
                    <a:gd name="connsiteY0" fmla="*/ 149749 h 303771"/>
                    <a:gd name="connsiteX1" fmla="*/ 267843 w 1030986"/>
                    <a:gd name="connsiteY1" fmla="*/ 1348 h 303771"/>
                    <a:gd name="connsiteX2" fmla="*/ 1030986 w 1030986"/>
                    <a:gd name="connsiteY2" fmla="*/ 225949 h 303771"/>
                    <a:gd name="connsiteX3" fmla="*/ 267843 w 1030986"/>
                    <a:gd name="connsiteY3" fmla="*/ 298150 h 303771"/>
                    <a:gd name="connsiteX4" fmla="*/ 0 w 1030986"/>
                    <a:gd name="connsiteY4" fmla="*/ 149749 h 303771"/>
                    <a:gd name="connsiteX0" fmla="*/ 0 w 1030986"/>
                    <a:gd name="connsiteY0" fmla="*/ 149749 h 301250"/>
                    <a:gd name="connsiteX1" fmla="*/ 267843 w 1030986"/>
                    <a:gd name="connsiteY1" fmla="*/ 1348 h 301250"/>
                    <a:gd name="connsiteX2" fmla="*/ 1030986 w 1030986"/>
                    <a:gd name="connsiteY2" fmla="*/ 225949 h 301250"/>
                    <a:gd name="connsiteX3" fmla="*/ 267843 w 1030986"/>
                    <a:gd name="connsiteY3" fmla="*/ 298150 h 301250"/>
                    <a:gd name="connsiteX4" fmla="*/ 0 w 1030986"/>
                    <a:gd name="connsiteY4" fmla="*/ 149749 h 301250"/>
                    <a:gd name="connsiteX0" fmla="*/ 0 w 1030986"/>
                    <a:gd name="connsiteY0" fmla="*/ 149749 h 299604"/>
                    <a:gd name="connsiteX1" fmla="*/ 267843 w 1030986"/>
                    <a:gd name="connsiteY1" fmla="*/ 1348 h 299604"/>
                    <a:gd name="connsiteX2" fmla="*/ 1030986 w 1030986"/>
                    <a:gd name="connsiteY2" fmla="*/ 225949 h 299604"/>
                    <a:gd name="connsiteX3" fmla="*/ 267843 w 1030986"/>
                    <a:gd name="connsiteY3" fmla="*/ 298150 h 299604"/>
                    <a:gd name="connsiteX4" fmla="*/ 0 w 1030986"/>
                    <a:gd name="connsiteY4" fmla="*/ 149749 h 299604"/>
                    <a:gd name="connsiteX0" fmla="*/ 0 w 1040511"/>
                    <a:gd name="connsiteY0" fmla="*/ 152492 h 314284"/>
                    <a:gd name="connsiteX1" fmla="*/ 267843 w 1040511"/>
                    <a:gd name="connsiteY1" fmla="*/ 4091 h 314284"/>
                    <a:gd name="connsiteX2" fmla="*/ 1040511 w 1040511"/>
                    <a:gd name="connsiteY2" fmla="*/ 300130 h 314284"/>
                    <a:gd name="connsiteX3" fmla="*/ 267843 w 1040511"/>
                    <a:gd name="connsiteY3" fmla="*/ 300893 h 314284"/>
                    <a:gd name="connsiteX4" fmla="*/ 0 w 1040511"/>
                    <a:gd name="connsiteY4" fmla="*/ 152492 h 314284"/>
                    <a:gd name="connsiteX0" fmla="*/ 0 w 1040511"/>
                    <a:gd name="connsiteY0" fmla="*/ 152492 h 314284"/>
                    <a:gd name="connsiteX1" fmla="*/ 267843 w 1040511"/>
                    <a:gd name="connsiteY1" fmla="*/ 4091 h 314284"/>
                    <a:gd name="connsiteX2" fmla="*/ 1040511 w 1040511"/>
                    <a:gd name="connsiteY2" fmla="*/ 300130 h 314284"/>
                    <a:gd name="connsiteX3" fmla="*/ 267843 w 1040511"/>
                    <a:gd name="connsiteY3" fmla="*/ 300893 h 314284"/>
                    <a:gd name="connsiteX4" fmla="*/ 0 w 1040511"/>
                    <a:gd name="connsiteY4" fmla="*/ 152492 h 314284"/>
                    <a:gd name="connsiteX0" fmla="*/ 0 w 997649"/>
                    <a:gd name="connsiteY0" fmla="*/ 152492 h 314284"/>
                    <a:gd name="connsiteX1" fmla="*/ 224981 w 997649"/>
                    <a:gd name="connsiteY1" fmla="*/ 4091 h 314284"/>
                    <a:gd name="connsiteX2" fmla="*/ 997649 w 997649"/>
                    <a:gd name="connsiteY2" fmla="*/ 300130 h 314284"/>
                    <a:gd name="connsiteX3" fmla="*/ 224981 w 997649"/>
                    <a:gd name="connsiteY3" fmla="*/ 300893 h 314284"/>
                    <a:gd name="connsiteX4" fmla="*/ 0 w 997649"/>
                    <a:gd name="connsiteY4" fmla="*/ 152492 h 314284"/>
                    <a:gd name="connsiteX0" fmla="*/ 0 w 997649"/>
                    <a:gd name="connsiteY0" fmla="*/ 152075 h 310409"/>
                    <a:gd name="connsiteX1" fmla="*/ 224981 w 997649"/>
                    <a:gd name="connsiteY1" fmla="*/ 3674 h 310409"/>
                    <a:gd name="connsiteX2" fmla="*/ 997649 w 997649"/>
                    <a:gd name="connsiteY2" fmla="*/ 290188 h 310409"/>
                    <a:gd name="connsiteX3" fmla="*/ 224981 w 997649"/>
                    <a:gd name="connsiteY3" fmla="*/ 300476 h 310409"/>
                    <a:gd name="connsiteX4" fmla="*/ 0 w 997649"/>
                    <a:gd name="connsiteY4" fmla="*/ 152075 h 310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7649" h="310409">
                      <a:moveTo>
                        <a:pt x="0" y="152075"/>
                      </a:moveTo>
                      <a:cubicBezTo>
                        <a:pt x="0" y="70115"/>
                        <a:pt x="58706" y="-19345"/>
                        <a:pt x="224981" y="3674"/>
                      </a:cubicBezTo>
                      <a:cubicBezTo>
                        <a:pt x="391256" y="26693"/>
                        <a:pt x="997649" y="208228"/>
                        <a:pt x="997649" y="290188"/>
                      </a:cubicBezTo>
                      <a:cubicBezTo>
                        <a:pt x="854775" y="300711"/>
                        <a:pt x="391256" y="323495"/>
                        <a:pt x="224981" y="300476"/>
                      </a:cubicBezTo>
                      <a:cubicBezTo>
                        <a:pt x="58706" y="277457"/>
                        <a:pt x="0" y="234035"/>
                        <a:pt x="0" y="15207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楕円 14">
                  <a:extLst>
                    <a:ext uri="{FF2B5EF4-FFF2-40B4-BE49-F238E27FC236}">
                      <a16:creationId xmlns:a16="http://schemas.microsoft.com/office/drawing/2014/main" id="{B4205CFD-1828-417F-8587-DF435657EA55}"/>
                    </a:ext>
                  </a:extLst>
                </p:cNvPr>
                <p:cNvSpPr/>
                <p:nvPr/>
              </p:nvSpPr>
              <p:spPr>
                <a:xfrm flipV="1">
                  <a:off x="247161" y="4383526"/>
                  <a:ext cx="997649" cy="252587"/>
                </a:xfrm>
                <a:custGeom>
                  <a:avLst/>
                  <a:gdLst>
                    <a:gd name="connsiteX0" fmla="*/ 0 w 535686"/>
                    <a:gd name="connsiteY0" fmla="*/ 148401 h 296802"/>
                    <a:gd name="connsiteX1" fmla="*/ 267843 w 535686"/>
                    <a:gd name="connsiteY1" fmla="*/ 0 h 296802"/>
                    <a:gd name="connsiteX2" fmla="*/ 535686 w 535686"/>
                    <a:gd name="connsiteY2" fmla="*/ 148401 h 296802"/>
                    <a:gd name="connsiteX3" fmla="*/ 267843 w 535686"/>
                    <a:gd name="connsiteY3" fmla="*/ 296802 h 296802"/>
                    <a:gd name="connsiteX4" fmla="*/ 0 w 535686"/>
                    <a:gd name="connsiteY4" fmla="*/ 148401 h 296802"/>
                    <a:gd name="connsiteX0" fmla="*/ 0 w 1030986"/>
                    <a:gd name="connsiteY0" fmla="*/ 149749 h 303771"/>
                    <a:gd name="connsiteX1" fmla="*/ 267843 w 1030986"/>
                    <a:gd name="connsiteY1" fmla="*/ 1348 h 303771"/>
                    <a:gd name="connsiteX2" fmla="*/ 1030986 w 1030986"/>
                    <a:gd name="connsiteY2" fmla="*/ 225949 h 303771"/>
                    <a:gd name="connsiteX3" fmla="*/ 267843 w 1030986"/>
                    <a:gd name="connsiteY3" fmla="*/ 298150 h 303771"/>
                    <a:gd name="connsiteX4" fmla="*/ 0 w 1030986"/>
                    <a:gd name="connsiteY4" fmla="*/ 149749 h 303771"/>
                    <a:gd name="connsiteX0" fmla="*/ 0 w 1030986"/>
                    <a:gd name="connsiteY0" fmla="*/ 149749 h 301250"/>
                    <a:gd name="connsiteX1" fmla="*/ 267843 w 1030986"/>
                    <a:gd name="connsiteY1" fmla="*/ 1348 h 301250"/>
                    <a:gd name="connsiteX2" fmla="*/ 1030986 w 1030986"/>
                    <a:gd name="connsiteY2" fmla="*/ 225949 h 301250"/>
                    <a:gd name="connsiteX3" fmla="*/ 267843 w 1030986"/>
                    <a:gd name="connsiteY3" fmla="*/ 298150 h 301250"/>
                    <a:gd name="connsiteX4" fmla="*/ 0 w 1030986"/>
                    <a:gd name="connsiteY4" fmla="*/ 149749 h 301250"/>
                    <a:gd name="connsiteX0" fmla="*/ 0 w 1030986"/>
                    <a:gd name="connsiteY0" fmla="*/ 149749 h 299604"/>
                    <a:gd name="connsiteX1" fmla="*/ 267843 w 1030986"/>
                    <a:gd name="connsiteY1" fmla="*/ 1348 h 299604"/>
                    <a:gd name="connsiteX2" fmla="*/ 1030986 w 1030986"/>
                    <a:gd name="connsiteY2" fmla="*/ 225949 h 299604"/>
                    <a:gd name="connsiteX3" fmla="*/ 267843 w 1030986"/>
                    <a:gd name="connsiteY3" fmla="*/ 298150 h 299604"/>
                    <a:gd name="connsiteX4" fmla="*/ 0 w 1030986"/>
                    <a:gd name="connsiteY4" fmla="*/ 149749 h 299604"/>
                    <a:gd name="connsiteX0" fmla="*/ 0 w 1040511"/>
                    <a:gd name="connsiteY0" fmla="*/ 152492 h 314284"/>
                    <a:gd name="connsiteX1" fmla="*/ 267843 w 1040511"/>
                    <a:gd name="connsiteY1" fmla="*/ 4091 h 314284"/>
                    <a:gd name="connsiteX2" fmla="*/ 1040511 w 1040511"/>
                    <a:gd name="connsiteY2" fmla="*/ 300130 h 314284"/>
                    <a:gd name="connsiteX3" fmla="*/ 267843 w 1040511"/>
                    <a:gd name="connsiteY3" fmla="*/ 300893 h 314284"/>
                    <a:gd name="connsiteX4" fmla="*/ 0 w 1040511"/>
                    <a:gd name="connsiteY4" fmla="*/ 152492 h 314284"/>
                    <a:gd name="connsiteX0" fmla="*/ 0 w 1040511"/>
                    <a:gd name="connsiteY0" fmla="*/ 152492 h 314284"/>
                    <a:gd name="connsiteX1" fmla="*/ 267843 w 1040511"/>
                    <a:gd name="connsiteY1" fmla="*/ 4091 h 314284"/>
                    <a:gd name="connsiteX2" fmla="*/ 1040511 w 1040511"/>
                    <a:gd name="connsiteY2" fmla="*/ 300130 h 314284"/>
                    <a:gd name="connsiteX3" fmla="*/ 267843 w 1040511"/>
                    <a:gd name="connsiteY3" fmla="*/ 300893 h 314284"/>
                    <a:gd name="connsiteX4" fmla="*/ 0 w 1040511"/>
                    <a:gd name="connsiteY4" fmla="*/ 152492 h 314284"/>
                    <a:gd name="connsiteX0" fmla="*/ 0 w 997649"/>
                    <a:gd name="connsiteY0" fmla="*/ 152492 h 314284"/>
                    <a:gd name="connsiteX1" fmla="*/ 224981 w 997649"/>
                    <a:gd name="connsiteY1" fmla="*/ 4091 h 314284"/>
                    <a:gd name="connsiteX2" fmla="*/ 997649 w 997649"/>
                    <a:gd name="connsiteY2" fmla="*/ 300130 h 314284"/>
                    <a:gd name="connsiteX3" fmla="*/ 224981 w 997649"/>
                    <a:gd name="connsiteY3" fmla="*/ 300893 h 314284"/>
                    <a:gd name="connsiteX4" fmla="*/ 0 w 997649"/>
                    <a:gd name="connsiteY4" fmla="*/ 152492 h 314284"/>
                    <a:gd name="connsiteX0" fmla="*/ 0 w 997649"/>
                    <a:gd name="connsiteY0" fmla="*/ 152075 h 310409"/>
                    <a:gd name="connsiteX1" fmla="*/ 224981 w 997649"/>
                    <a:gd name="connsiteY1" fmla="*/ 3674 h 310409"/>
                    <a:gd name="connsiteX2" fmla="*/ 997649 w 997649"/>
                    <a:gd name="connsiteY2" fmla="*/ 290188 h 310409"/>
                    <a:gd name="connsiteX3" fmla="*/ 224981 w 997649"/>
                    <a:gd name="connsiteY3" fmla="*/ 300476 h 310409"/>
                    <a:gd name="connsiteX4" fmla="*/ 0 w 997649"/>
                    <a:gd name="connsiteY4" fmla="*/ 152075 h 310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7649" h="310409">
                      <a:moveTo>
                        <a:pt x="0" y="152075"/>
                      </a:moveTo>
                      <a:cubicBezTo>
                        <a:pt x="0" y="70115"/>
                        <a:pt x="58706" y="-19345"/>
                        <a:pt x="224981" y="3674"/>
                      </a:cubicBezTo>
                      <a:cubicBezTo>
                        <a:pt x="391256" y="26693"/>
                        <a:pt x="997649" y="208228"/>
                        <a:pt x="997649" y="290188"/>
                      </a:cubicBezTo>
                      <a:cubicBezTo>
                        <a:pt x="854775" y="300711"/>
                        <a:pt x="391256" y="323495"/>
                        <a:pt x="224981" y="300476"/>
                      </a:cubicBezTo>
                      <a:cubicBezTo>
                        <a:pt x="58706" y="277457"/>
                        <a:pt x="0" y="234035"/>
                        <a:pt x="0" y="15207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26F3109-CF48-4BAC-B686-3196F62C0F25}"/>
                  </a:ext>
                </a:extLst>
              </p:cNvPr>
              <p:cNvSpPr/>
              <p:nvPr/>
            </p:nvSpPr>
            <p:spPr>
              <a:xfrm>
                <a:off x="6088344" y="4806954"/>
                <a:ext cx="266722" cy="605229"/>
              </a:xfrm>
              <a:custGeom>
                <a:avLst/>
                <a:gdLst>
                  <a:gd name="connsiteX0" fmla="*/ 616772 w 802268"/>
                  <a:gd name="connsiteY0" fmla="*/ 0 h 1439834"/>
                  <a:gd name="connsiteX1" fmla="*/ 641745 w 802268"/>
                  <a:gd name="connsiteY1" fmla="*/ 29357 h 1439834"/>
                  <a:gd name="connsiteX2" fmla="*/ 802268 w 802268"/>
                  <a:gd name="connsiteY2" fmla="*/ 539059 h 1439834"/>
                  <a:gd name="connsiteX3" fmla="*/ 51777 w 802268"/>
                  <a:gd name="connsiteY3" fmla="*/ 1432170 h 1439834"/>
                  <a:gd name="connsiteX4" fmla="*/ 0 w 802268"/>
                  <a:gd name="connsiteY4" fmla="*/ 1439834 h 1439834"/>
                  <a:gd name="connsiteX5" fmla="*/ 40584 w 802268"/>
                  <a:gd name="connsiteY5" fmla="*/ 1411299 h 1439834"/>
                  <a:gd name="connsiteX6" fmla="*/ 432167 w 802268"/>
                  <a:gd name="connsiteY6" fmla="*/ 959943 h 1439834"/>
                  <a:gd name="connsiteX7" fmla="*/ 628912 w 802268"/>
                  <a:gd name="connsiteY7" fmla="*/ 68581 h 1439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2268" h="1439834">
                    <a:moveTo>
                      <a:pt x="616772" y="0"/>
                    </a:moveTo>
                    <a:lnTo>
                      <a:pt x="641745" y="29357"/>
                    </a:lnTo>
                    <a:cubicBezTo>
                      <a:pt x="743091" y="174855"/>
                      <a:pt x="802268" y="350254"/>
                      <a:pt x="802268" y="539059"/>
                    </a:cubicBezTo>
                    <a:cubicBezTo>
                      <a:pt x="802268" y="979604"/>
                      <a:pt x="480082" y="1347164"/>
                      <a:pt x="51777" y="1432170"/>
                    </a:cubicBezTo>
                    <a:lnTo>
                      <a:pt x="0" y="1439834"/>
                    </a:lnTo>
                    <a:lnTo>
                      <a:pt x="40584" y="1411299"/>
                    </a:lnTo>
                    <a:cubicBezTo>
                      <a:pt x="190438" y="1296440"/>
                      <a:pt x="325955" y="1143908"/>
                      <a:pt x="432167" y="959943"/>
                    </a:cubicBezTo>
                    <a:cubicBezTo>
                      <a:pt x="602107" y="665599"/>
                      <a:pt x="664849" y="346519"/>
                      <a:pt x="628912" y="6858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B09E921B-4A90-4EA5-8C88-7F9B292456EB}"/>
                  </a:ext>
                </a:extLst>
              </p:cNvPr>
              <p:cNvSpPr/>
              <p:nvPr/>
            </p:nvSpPr>
            <p:spPr>
              <a:xfrm rot="21317126">
                <a:off x="6408469" y="4766471"/>
                <a:ext cx="790986" cy="445912"/>
              </a:xfrm>
              <a:custGeom>
                <a:avLst/>
                <a:gdLst>
                  <a:gd name="connsiteX0" fmla="*/ 1355942 w 1889976"/>
                  <a:gd name="connsiteY0" fmla="*/ 10089 h 842690"/>
                  <a:gd name="connsiteX1" fmla="*/ 1808539 w 1889976"/>
                  <a:gd name="connsiteY1" fmla="*/ 84806 h 842690"/>
                  <a:gd name="connsiteX2" fmla="*/ 1889976 w 1889976"/>
                  <a:gd name="connsiteY2" fmla="*/ 111166 h 842690"/>
                  <a:gd name="connsiteX3" fmla="*/ 1779998 w 1889976"/>
                  <a:gd name="connsiteY3" fmla="*/ 132101 h 842690"/>
                  <a:gd name="connsiteX4" fmla="*/ 1334219 w 1889976"/>
                  <a:gd name="connsiteY4" fmla="*/ 256918 h 842690"/>
                  <a:gd name="connsiteX5" fmla="*/ 355464 w 1889976"/>
                  <a:gd name="connsiteY5" fmla="*/ 788346 h 842690"/>
                  <a:gd name="connsiteX6" fmla="*/ 301018 w 1889976"/>
                  <a:gd name="connsiteY6" fmla="*/ 842690 h 842690"/>
                  <a:gd name="connsiteX7" fmla="*/ 323860 w 1889976"/>
                  <a:gd name="connsiteY7" fmla="*/ 791345 h 842690"/>
                  <a:gd name="connsiteX8" fmla="*/ 340861 w 1889976"/>
                  <a:gd name="connsiteY8" fmla="*/ 705413 h 842690"/>
                  <a:gd name="connsiteX9" fmla="*/ 77533 w 1889976"/>
                  <a:gd name="connsiteY9" fmla="*/ 284408 h 842690"/>
                  <a:gd name="connsiteX10" fmla="*/ 0 w 1889976"/>
                  <a:gd name="connsiteY10" fmla="*/ 255996 h 842690"/>
                  <a:gd name="connsiteX11" fmla="*/ 51279 w 1889976"/>
                  <a:gd name="connsiteY11" fmla="*/ 218932 h 842690"/>
                  <a:gd name="connsiteX12" fmla="*/ 1100851 w 1889976"/>
                  <a:gd name="connsiteY12" fmla="*/ 0 h 842690"/>
                  <a:gd name="connsiteX13" fmla="*/ 1355942 w 1889976"/>
                  <a:gd name="connsiteY13" fmla="*/ 10089 h 842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89976" h="842690">
                    <a:moveTo>
                      <a:pt x="1355942" y="10089"/>
                    </a:moveTo>
                    <a:cubicBezTo>
                      <a:pt x="1520735" y="23318"/>
                      <a:pt x="1673863" y="49111"/>
                      <a:pt x="1808539" y="84806"/>
                    </a:cubicBezTo>
                    <a:lnTo>
                      <a:pt x="1889976" y="111166"/>
                    </a:lnTo>
                    <a:lnTo>
                      <a:pt x="1779998" y="132101"/>
                    </a:lnTo>
                    <a:cubicBezTo>
                      <a:pt x="1636125" y="162718"/>
                      <a:pt x="1486272" y="204265"/>
                      <a:pt x="1334219" y="256918"/>
                    </a:cubicBezTo>
                    <a:cubicBezTo>
                      <a:pt x="928747" y="397326"/>
                      <a:pt x="584407" y="590129"/>
                      <a:pt x="355464" y="788346"/>
                    </a:cubicBezTo>
                    <a:lnTo>
                      <a:pt x="301018" y="842690"/>
                    </a:lnTo>
                    <a:lnTo>
                      <a:pt x="323860" y="791345"/>
                    </a:lnTo>
                    <a:cubicBezTo>
                      <a:pt x="332627" y="763858"/>
                      <a:pt x="338411" y="735127"/>
                      <a:pt x="340861" y="705413"/>
                    </a:cubicBezTo>
                    <a:cubicBezTo>
                      <a:pt x="355564" y="527129"/>
                      <a:pt x="246112" y="364095"/>
                      <a:pt x="77533" y="284408"/>
                    </a:cubicBezTo>
                    <a:lnTo>
                      <a:pt x="0" y="255996"/>
                    </a:lnTo>
                    <a:lnTo>
                      <a:pt x="51279" y="218932"/>
                    </a:lnTo>
                    <a:cubicBezTo>
                      <a:pt x="278742" y="86844"/>
                      <a:pt x="663946" y="0"/>
                      <a:pt x="1100851" y="0"/>
                    </a:cubicBezTo>
                    <a:cubicBezTo>
                      <a:pt x="1188232" y="0"/>
                      <a:pt x="1273545" y="3474"/>
                      <a:pt x="1355942" y="10089"/>
                    </a:cubicBez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rgbClr val="FFC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08ECAE8-FAF9-4476-B9D8-28F29FF7DCDB}"/>
              </a:ext>
            </a:extLst>
          </p:cNvPr>
          <p:cNvGrpSpPr/>
          <p:nvPr/>
        </p:nvGrpSpPr>
        <p:grpSpPr>
          <a:xfrm>
            <a:off x="3749424" y="965948"/>
            <a:ext cx="2434398" cy="2434398"/>
            <a:chOff x="3749424" y="965948"/>
            <a:chExt cx="2434398" cy="2434398"/>
          </a:xfrm>
        </p:grpSpPr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C12A1C96-1F7C-4E0A-AFD2-F7A87C1FDCDF}"/>
                </a:ext>
              </a:extLst>
            </p:cNvPr>
            <p:cNvSpPr/>
            <p:nvPr/>
          </p:nvSpPr>
          <p:spPr>
            <a:xfrm>
              <a:off x="3749424" y="965948"/>
              <a:ext cx="2434398" cy="243439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276A5314-718E-4F9E-A0C2-1158DBEF79C9}"/>
                </a:ext>
              </a:extLst>
            </p:cNvPr>
            <p:cNvGrpSpPr/>
            <p:nvPr/>
          </p:nvGrpSpPr>
          <p:grpSpPr>
            <a:xfrm>
              <a:off x="3780638" y="1303551"/>
              <a:ext cx="2321106" cy="1939470"/>
              <a:chOff x="-1162750" y="3258505"/>
              <a:chExt cx="4078663" cy="3408051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519942DF-BFEA-4AAF-A974-161EB7F1BBE6}"/>
                  </a:ext>
                </a:extLst>
              </p:cNvPr>
              <p:cNvSpPr/>
              <p:nvPr/>
            </p:nvSpPr>
            <p:spPr>
              <a:xfrm rot="5400000">
                <a:off x="-11464" y="5716712"/>
                <a:ext cx="572115" cy="888847"/>
              </a:xfrm>
              <a:custGeom>
                <a:avLst/>
                <a:gdLst>
                  <a:gd name="connsiteX0" fmla="*/ 0 w 617967"/>
                  <a:gd name="connsiteY0" fmla="*/ 36798 h 960084"/>
                  <a:gd name="connsiteX1" fmla="*/ 10645 w 617967"/>
                  <a:gd name="connsiteY1" fmla="*/ 10833 h 960084"/>
                  <a:gd name="connsiteX2" fmla="*/ 62497 w 617967"/>
                  <a:gd name="connsiteY2" fmla="*/ 10645 h 960084"/>
                  <a:gd name="connsiteX3" fmla="*/ 388592 w 617967"/>
                  <a:gd name="connsiteY3" fmla="*/ 334383 h 960084"/>
                  <a:gd name="connsiteX4" fmla="*/ 391120 w 617967"/>
                  <a:gd name="connsiteY4" fmla="*/ 294425 h 960084"/>
                  <a:gd name="connsiteX5" fmla="*/ 529466 w 617967"/>
                  <a:gd name="connsiteY5" fmla="*/ 1800 h 960084"/>
                  <a:gd name="connsiteX6" fmla="*/ 474207 w 617967"/>
                  <a:gd name="connsiteY6" fmla="*/ 213084 h 960084"/>
                  <a:gd name="connsiteX7" fmla="*/ 467892 w 617967"/>
                  <a:gd name="connsiteY7" fmla="*/ 268544 h 960084"/>
                  <a:gd name="connsiteX8" fmla="*/ 472464 w 617967"/>
                  <a:gd name="connsiteY8" fmla="*/ 355450 h 960084"/>
                  <a:gd name="connsiteX9" fmla="*/ 503061 w 617967"/>
                  <a:gd name="connsiteY9" fmla="*/ 512853 h 960084"/>
                  <a:gd name="connsiteX10" fmla="*/ 617967 w 617967"/>
                  <a:gd name="connsiteY10" fmla="*/ 791957 h 960084"/>
                  <a:gd name="connsiteX11" fmla="*/ 466133 w 617967"/>
                  <a:gd name="connsiteY11" fmla="*/ 649241 h 960084"/>
                  <a:gd name="connsiteX12" fmla="*/ 461307 w 617967"/>
                  <a:gd name="connsiteY12" fmla="*/ 635475 h 960084"/>
                  <a:gd name="connsiteX13" fmla="*/ 474208 w 617967"/>
                  <a:gd name="connsiteY13" fmla="*/ 748755 h 960084"/>
                  <a:gd name="connsiteX14" fmla="*/ 529467 w 617967"/>
                  <a:gd name="connsiteY14" fmla="*/ 960039 h 960084"/>
                  <a:gd name="connsiteX15" fmla="*/ 529466 w 617967"/>
                  <a:gd name="connsiteY15" fmla="*/ 960039 h 960084"/>
                  <a:gd name="connsiteX16" fmla="*/ 423298 w 617967"/>
                  <a:gd name="connsiteY16" fmla="*/ 819708 h 960084"/>
                  <a:gd name="connsiteX17" fmla="*/ 419636 w 617967"/>
                  <a:gd name="connsiteY17" fmla="*/ 802381 h 960084"/>
                  <a:gd name="connsiteX18" fmla="*/ 420268 w 617967"/>
                  <a:gd name="connsiteY18" fmla="*/ 816019 h 960084"/>
                  <a:gd name="connsiteX19" fmla="*/ 441829 w 617967"/>
                  <a:gd name="connsiteY19" fmla="*/ 960084 h 960084"/>
                  <a:gd name="connsiteX20" fmla="*/ 355431 w 617967"/>
                  <a:gd name="connsiteY20" fmla="*/ 655232 h 960084"/>
                  <a:gd name="connsiteX21" fmla="*/ 380737 w 617967"/>
                  <a:gd name="connsiteY21" fmla="*/ 439669 h 960084"/>
                  <a:gd name="connsiteX22" fmla="*/ 382142 w 617967"/>
                  <a:gd name="connsiteY22" fmla="*/ 436325 h 960084"/>
                  <a:gd name="connsiteX23" fmla="*/ 382622 w 617967"/>
                  <a:gd name="connsiteY23" fmla="*/ 428734 h 960084"/>
                  <a:gd name="connsiteX24" fmla="*/ 377387 w 617967"/>
                  <a:gd name="connsiteY24" fmla="*/ 426587 h 960084"/>
                  <a:gd name="connsiteX25" fmla="*/ 10833 w 617967"/>
                  <a:gd name="connsiteY25" fmla="*/ 62685 h 960084"/>
                  <a:gd name="connsiteX26" fmla="*/ 0 w 617967"/>
                  <a:gd name="connsiteY26" fmla="*/ 36798 h 960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7967" h="960084">
                    <a:moveTo>
                      <a:pt x="0" y="36798"/>
                    </a:moveTo>
                    <a:cubicBezTo>
                      <a:pt x="-34" y="27415"/>
                      <a:pt x="3512" y="18019"/>
                      <a:pt x="10645" y="10833"/>
                    </a:cubicBezTo>
                    <a:cubicBezTo>
                      <a:pt x="24912" y="-3538"/>
                      <a:pt x="48126" y="-3622"/>
                      <a:pt x="62497" y="10645"/>
                    </a:cubicBezTo>
                    <a:lnTo>
                      <a:pt x="388592" y="334383"/>
                    </a:lnTo>
                    <a:lnTo>
                      <a:pt x="391120" y="294425"/>
                    </a:lnTo>
                    <a:cubicBezTo>
                      <a:pt x="413913" y="122461"/>
                      <a:pt x="467274" y="1800"/>
                      <a:pt x="529466" y="1800"/>
                    </a:cubicBezTo>
                    <a:cubicBezTo>
                      <a:pt x="505836" y="58353"/>
                      <a:pt x="487068" y="131005"/>
                      <a:pt x="474207" y="213084"/>
                    </a:cubicBezTo>
                    <a:lnTo>
                      <a:pt x="467892" y="268544"/>
                    </a:lnTo>
                    <a:lnTo>
                      <a:pt x="472464" y="355450"/>
                    </a:lnTo>
                    <a:cubicBezTo>
                      <a:pt x="478944" y="406980"/>
                      <a:pt x="489229" y="460126"/>
                      <a:pt x="503061" y="512853"/>
                    </a:cubicBezTo>
                    <a:cubicBezTo>
                      <a:pt x="530728" y="618305"/>
                      <a:pt x="571075" y="716308"/>
                      <a:pt x="617967" y="791957"/>
                    </a:cubicBezTo>
                    <a:cubicBezTo>
                      <a:pt x="570753" y="808002"/>
                      <a:pt x="510943" y="748203"/>
                      <a:pt x="466133" y="649241"/>
                    </a:cubicBezTo>
                    <a:lnTo>
                      <a:pt x="461307" y="635475"/>
                    </a:lnTo>
                    <a:lnTo>
                      <a:pt x="474208" y="748755"/>
                    </a:lnTo>
                    <a:cubicBezTo>
                      <a:pt x="487068" y="830834"/>
                      <a:pt x="505837" y="903486"/>
                      <a:pt x="529467" y="960039"/>
                    </a:cubicBezTo>
                    <a:lnTo>
                      <a:pt x="529466" y="960039"/>
                    </a:lnTo>
                    <a:cubicBezTo>
                      <a:pt x="488005" y="960039"/>
                      <a:pt x="450468" y="906412"/>
                      <a:pt x="423298" y="819708"/>
                    </a:cubicBezTo>
                    <a:lnTo>
                      <a:pt x="419636" y="802381"/>
                    </a:lnTo>
                    <a:lnTo>
                      <a:pt x="420268" y="816019"/>
                    </a:lnTo>
                    <a:cubicBezTo>
                      <a:pt x="425167" y="867506"/>
                      <a:pt x="432419" y="916207"/>
                      <a:pt x="441829" y="960084"/>
                    </a:cubicBezTo>
                    <a:cubicBezTo>
                      <a:pt x="394113" y="960084"/>
                      <a:pt x="355431" y="823597"/>
                      <a:pt x="355431" y="655232"/>
                    </a:cubicBezTo>
                    <a:cubicBezTo>
                      <a:pt x="355431" y="571049"/>
                      <a:pt x="365101" y="494836"/>
                      <a:pt x="380737" y="439669"/>
                    </a:cubicBezTo>
                    <a:lnTo>
                      <a:pt x="382142" y="436325"/>
                    </a:lnTo>
                    <a:lnTo>
                      <a:pt x="382622" y="428734"/>
                    </a:lnTo>
                    <a:lnTo>
                      <a:pt x="377387" y="426587"/>
                    </a:lnTo>
                    <a:lnTo>
                      <a:pt x="10833" y="62685"/>
                    </a:lnTo>
                    <a:cubicBezTo>
                      <a:pt x="3648" y="55552"/>
                      <a:pt x="34" y="46181"/>
                      <a:pt x="0" y="36798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38F83205-F138-49DF-A863-200CB6A454F3}"/>
                  </a:ext>
                </a:extLst>
              </p:cNvPr>
              <p:cNvSpPr/>
              <p:nvPr/>
            </p:nvSpPr>
            <p:spPr>
              <a:xfrm>
                <a:off x="-670132" y="3258505"/>
                <a:ext cx="2437276" cy="2807946"/>
              </a:xfrm>
              <a:custGeom>
                <a:avLst/>
                <a:gdLst>
                  <a:gd name="connsiteX0" fmla="*/ 642525 w 2437276"/>
                  <a:gd name="connsiteY0" fmla="*/ 0 h 2807946"/>
                  <a:gd name="connsiteX1" fmla="*/ 1285049 w 2437276"/>
                  <a:gd name="connsiteY1" fmla="*/ 642525 h 2807946"/>
                  <a:gd name="connsiteX2" fmla="*/ 1283117 w 2437276"/>
                  <a:gd name="connsiteY2" fmla="*/ 668062 h 2807946"/>
                  <a:gd name="connsiteX3" fmla="*/ 1283943 w 2437276"/>
                  <a:gd name="connsiteY3" fmla="*/ 667328 h 2807946"/>
                  <a:gd name="connsiteX4" fmla="*/ 1835776 w 2437276"/>
                  <a:gd name="connsiteY4" fmla="*/ 1399951 h 2807946"/>
                  <a:gd name="connsiteX5" fmla="*/ 1796044 w 2437276"/>
                  <a:gd name="connsiteY5" fmla="*/ 1425110 h 2807946"/>
                  <a:gd name="connsiteX6" fmla="*/ 1846506 w 2437276"/>
                  <a:gd name="connsiteY6" fmla="*/ 1442709 h 2807946"/>
                  <a:gd name="connsiteX7" fmla="*/ 2419037 w 2437276"/>
                  <a:gd name="connsiteY7" fmla="*/ 2323425 h 2807946"/>
                  <a:gd name="connsiteX8" fmla="*/ 1288680 w 2437276"/>
                  <a:gd name="connsiteY8" fmla="*/ 2762936 h 2807946"/>
                  <a:gd name="connsiteX9" fmla="*/ 529518 w 2437276"/>
                  <a:gd name="connsiteY9" fmla="*/ 1817130 h 2807946"/>
                  <a:gd name="connsiteX10" fmla="*/ 553371 w 2437276"/>
                  <a:gd name="connsiteY10" fmla="*/ 1747616 h 2807946"/>
                  <a:gd name="connsiteX11" fmla="*/ 575269 w 2437276"/>
                  <a:gd name="connsiteY11" fmla="*/ 1704190 h 2807946"/>
                  <a:gd name="connsiteX12" fmla="*/ 576626 w 2437276"/>
                  <a:gd name="connsiteY12" fmla="*/ 1700326 h 2807946"/>
                  <a:gd name="connsiteX13" fmla="*/ 406269 w 2437276"/>
                  <a:gd name="connsiteY13" fmla="*/ 1241209 h 2807946"/>
                  <a:gd name="connsiteX14" fmla="*/ 410856 w 2437276"/>
                  <a:gd name="connsiteY14" fmla="*/ 1240278 h 2807946"/>
                  <a:gd name="connsiteX15" fmla="*/ 392425 w 2437276"/>
                  <a:gd name="connsiteY15" fmla="*/ 1234556 h 2807946"/>
                  <a:gd name="connsiteX16" fmla="*/ 0 w 2437276"/>
                  <a:gd name="connsiteY16" fmla="*/ 642525 h 2807946"/>
                  <a:gd name="connsiteX17" fmla="*/ 642525 w 2437276"/>
                  <a:gd name="connsiteY17" fmla="*/ 0 h 2807946"/>
                  <a:gd name="connsiteX0" fmla="*/ 642525 w 2437276"/>
                  <a:gd name="connsiteY0" fmla="*/ 0 h 2807946"/>
                  <a:gd name="connsiteX1" fmla="*/ 1285049 w 2437276"/>
                  <a:gd name="connsiteY1" fmla="*/ 642525 h 2807946"/>
                  <a:gd name="connsiteX2" fmla="*/ 1283117 w 2437276"/>
                  <a:gd name="connsiteY2" fmla="*/ 668062 h 2807946"/>
                  <a:gd name="connsiteX3" fmla="*/ 1283943 w 2437276"/>
                  <a:gd name="connsiteY3" fmla="*/ 667328 h 2807946"/>
                  <a:gd name="connsiteX4" fmla="*/ 1835776 w 2437276"/>
                  <a:gd name="connsiteY4" fmla="*/ 1399951 h 2807946"/>
                  <a:gd name="connsiteX5" fmla="*/ 1796044 w 2437276"/>
                  <a:gd name="connsiteY5" fmla="*/ 1425110 h 2807946"/>
                  <a:gd name="connsiteX6" fmla="*/ 1846506 w 2437276"/>
                  <a:gd name="connsiteY6" fmla="*/ 1442709 h 2807946"/>
                  <a:gd name="connsiteX7" fmla="*/ 2419037 w 2437276"/>
                  <a:gd name="connsiteY7" fmla="*/ 2323425 h 2807946"/>
                  <a:gd name="connsiteX8" fmla="*/ 1288680 w 2437276"/>
                  <a:gd name="connsiteY8" fmla="*/ 2762936 h 2807946"/>
                  <a:gd name="connsiteX9" fmla="*/ 529518 w 2437276"/>
                  <a:gd name="connsiteY9" fmla="*/ 1817130 h 2807946"/>
                  <a:gd name="connsiteX10" fmla="*/ 553371 w 2437276"/>
                  <a:gd name="connsiteY10" fmla="*/ 1747616 h 2807946"/>
                  <a:gd name="connsiteX11" fmla="*/ 575269 w 2437276"/>
                  <a:gd name="connsiteY11" fmla="*/ 1704190 h 2807946"/>
                  <a:gd name="connsiteX12" fmla="*/ 576626 w 2437276"/>
                  <a:gd name="connsiteY12" fmla="*/ 1700326 h 2807946"/>
                  <a:gd name="connsiteX13" fmla="*/ 406269 w 2437276"/>
                  <a:gd name="connsiteY13" fmla="*/ 1241209 h 2807946"/>
                  <a:gd name="connsiteX14" fmla="*/ 392425 w 2437276"/>
                  <a:gd name="connsiteY14" fmla="*/ 1234556 h 2807946"/>
                  <a:gd name="connsiteX15" fmla="*/ 0 w 2437276"/>
                  <a:gd name="connsiteY15" fmla="*/ 642525 h 2807946"/>
                  <a:gd name="connsiteX16" fmla="*/ 642525 w 2437276"/>
                  <a:gd name="connsiteY16" fmla="*/ 0 h 2807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437276" h="2807946">
                    <a:moveTo>
                      <a:pt x="642525" y="0"/>
                    </a:moveTo>
                    <a:cubicBezTo>
                      <a:pt x="997381" y="0"/>
                      <a:pt x="1285049" y="287668"/>
                      <a:pt x="1285049" y="642525"/>
                    </a:cubicBezTo>
                    <a:lnTo>
                      <a:pt x="1283117" y="668062"/>
                    </a:lnTo>
                    <a:lnTo>
                      <a:pt x="1283943" y="667328"/>
                    </a:lnTo>
                    <a:cubicBezTo>
                      <a:pt x="1291625" y="1016626"/>
                      <a:pt x="1502170" y="1296149"/>
                      <a:pt x="1835776" y="1399951"/>
                    </a:cubicBezTo>
                    <a:lnTo>
                      <a:pt x="1796044" y="1425110"/>
                    </a:lnTo>
                    <a:lnTo>
                      <a:pt x="1846506" y="1442709"/>
                    </a:lnTo>
                    <a:cubicBezTo>
                      <a:pt x="2259710" y="1622652"/>
                      <a:pt x="2508726" y="1988698"/>
                      <a:pt x="2419037" y="2323425"/>
                    </a:cubicBezTo>
                    <a:cubicBezTo>
                      <a:pt x="2316534" y="2705970"/>
                      <a:pt x="1810456" y="2902745"/>
                      <a:pt x="1288680" y="2762936"/>
                    </a:cubicBezTo>
                    <a:cubicBezTo>
                      <a:pt x="766904" y="2623126"/>
                      <a:pt x="427015" y="2199674"/>
                      <a:pt x="529518" y="1817130"/>
                    </a:cubicBezTo>
                    <a:cubicBezTo>
                      <a:pt x="535924" y="1793221"/>
                      <a:pt x="543907" y="1770037"/>
                      <a:pt x="553371" y="1747616"/>
                    </a:cubicBezTo>
                    <a:lnTo>
                      <a:pt x="575269" y="1704190"/>
                    </a:lnTo>
                    <a:lnTo>
                      <a:pt x="576626" y="1700326"/>
                    </a:lnTo>
                    <a:cubicBezTo>
                      <a:pt x="623865" y="1523298"/>
                      <a:pt x="563680" y="1357572"/>
                      <a:pt x="406269" y="1241209"/>
                    </a:cubicBezTo>
                    <a:lnTo>
                      <a:pt x="392425" y="1234556"/>
                    </a:lnTo>
                    <a:cubicBezTo>
                      <a:pt x="161813" y="1137016"/>
                      <a:pt x="0" y="908667"/>
                      <a:pt x="0" y="642525"/>
                    </a:cubicBezTo>
                    <a:cubicBezTo>
                      <a:pt x="0" y="287668"/>
                      <a:pt x="287668" y="0"/>
                      <a:pt x="642525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50000"/>
                    </a:schemeClr>
                  </a:gs>
                  <a:gs pos="20000">
                    <a:srgbClr val="FF0000"/>
                  </a:gs>
                  <a:gs pos="50000">
                    <a:srgbClr val="FFC0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9" name="二等辺三角形 125">
                <a:extLst>
                  <a:ext uri="{FF2B5EF4-FFF2-40B4-BE49-F238E27FC236}">
                    <a16:creationId xmlns:a16="http://schemas.microsoft.com/office/drawing/2014/main" id="{77F48EFE-5AEB-4ABA-B9ED-867CE7674CA8}"/>
                  </a:ext>
                </a:extLst>
              </p:cNvPr>
              <p:cNvSpPr/>
              <p:nvPr/>
            </p:nvSpPr>
            <p:spPr>
              <a:xfrm rot="15300000">
                <a:off x="1863385" y="4716956"/>
                <a:ext cx="439514" cy="1665542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12" h="1294158">
                    <a:moveTo>
                      <a:pt x="4682" y="1258570"/>
                    </a:moveTo>
                    <a:cubicBezTo>
                      <a:pt x="-25348" y="1218800"/>
                      <a:pt x="93582" y="-423"/>
                      <a:pt x="233282" y="0"/>
                    </a:cubicBezTo>
                    <a:cubicBezTo>
                      <a:pt x="372982" y="423"/>
                      <a:pt x="492500" y="1204010"/>
                      <a:pt x="461882" y="1258570"/>
                    </a:cubicBezTo>
                    <a:cubicBezTo>
                      <a:pt x="431264" y="1313130"/>
                      <a:pt x="34712" y="1298340"/>
                      <a:pt x="4682" y="125857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0000"/>
                  </a:gs>
                  <a:gs pos="0">
                    <a:srgbClr val="FFC0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62B41CD0-F2E5-4940-A3BE-F9F49CF04290}"/>
                  </a:ext>
                </a:extLst>
              </p:cNvPr>
              <p:cNvSpPr/>
              <p:nvPr/>
            </p:nvSpPr>
            <p:spPr>
              <a:xfrm rot="5400000">
                <a:off x="342747" y="5801602"/>
                <a:ext cx="679843" cy="1050066"/>
              </a:xfrm>
              <a:custGeom>
                <a:avLst/>
                <a:gdLst>
                  <a:gd name="connsiteX0" fmla="*/ 56 w 734329"/>
                  <a:gd name="connsiteY0" fmla="*/ 39480 h 1134224"/>
                  <a:gd name="connsiteX1" fmla="*/ 13755 w 734329"/>
                  <a:gd name="connsiteY1" fmla="*/ 10711 h 1134224"/>
                  <a:gd name="connsiteX2" fmla="*/ 72553 w 734329"/>
                  <a:gd name="connsiteY2" fmla="*/ 13755 h 1134224"/>
                  <a:gd name="connsiteX3" fmla="*/ 505850 w 734329"/>
                  <a:gd name="connsiteY3" fmla="*/ 494357 h 1134224"/>
                  <a:gd name="connsiteX4" fmla="*/ 507482 w 734329"/>
                  <a:gd name="connsiteY4" fmla="*/ 468565 h 1134224"/>
                  <a:gd name="connsiteX5" fmla="*/ 645828 w 734329"/>
                  <a:gd name="connsiteY5" fmla="*/ 175940 h 1134224"/>
                  <a:gd name="connsiteX6" fmla="*/ 590569 w 734329"/>
                  <a:gd name="connsiteY6" fmla="*/ 387224 h 1134224"/>
                  <a:gd name="connsiteX7" fmla="*/ 584254 w 734329"/>
                  <a:gd name="connsiteY7" fmla="*/ 442684 h 1134224"/>
                  <a:gd name="connsiteX8" fmla="*/ 588826 w 734329"/>
                  <a:gd name="connsiteY8" fmla="*/ 529590 h 1134224"/>
                  <a:gd name="connsiteX9" fmla="*/ 619423 w 734329"/>
                  <a:gd name="connsiteY9" fmla="*/ 686993 h 1134224"/>
                  <a:gd name="connsiteX10" fmla="*/ 734329 w 734329"/>
                  <a:gd name="connsiteY10" fmla="*/ 966098 h 1134224"/>
                  <a:gd name="connsiteX11" fmla="*/ 582495 w 734329"/>
                  <a:gd name="connsiteY11" fmla="*/ 823381 h 1134224"/>
                  <a:gd name="connsiteX12" fmla="*/ 577669 w 734329"/>
                  <a:gd name="connsiteY12" fmla="*/ 809615 h 1134224"/>
                  <a:gd name="connsiteX13" fmla="*/ 590570 w 734329"/>
                  <a:gd name="connsiteY13" fmla="*/ 922896 h 1134224"/>
                  <a:gd name="connsiteX14" fmla="*/ 645829 w 734329"/>
                  <a:gd name="connsiteY14" fmla="*/ 1134179 h 1134224"/>
                  <a:gd name="connsiteX15" fmla="*/ 645828 w 734329"/>
                  <a:gd name="connsiteY15" fmla="*/ 1134179 h 1134224"/>
                  <a:gd name="connsiteX16" fmla="*/ 539660 w 734329"/>
                  <a:gd name="connsiteY16" fmla="*/ 993848 h 1134224"/>
                  <a:gd name="connsiteX17" fmla="*/ 535998 w 734329"/>
                  <a:gd name="connsiteY17" fmla="*/ 976521 h 1134224"/>
                  <a:gd name="connsiteX18" fmla="*/ 536630 w 734329"/>
                  <a:gd name="connsiteY18" fmla="*/ 990159 h 1134224"/>
                  <a:gd name="connsiteX19" fmla="*/ 558191 w 734329"/>
                  <a:gd name="connsiteY19" fmla="*/ 1134224 h 1134224"/>
                  <a:gd name="connsiteX20" fmla="*/ 471793 w 734329"/>
                  <a:gd name="connsiteY20" fmla="*/ 829372 h 1134224"/>
                  <a:gd name="connsiteX21" fmla="*/ 497099 w 734329"/>
                  <a:gd name="connsiteY21" fmla="*/ 613809 h 1134224"/>
                  <a:gd name="connsiteX22" fmla="*/ 498504 w 734329"/>
                  <a:gd name="connsiteY22" fmla="*/ 610465 h 1134224"/>
                  <a:gd name="connsiteX23" fmla="*/ 498753 w 734329"/>
                  <a:gd name="connsiteY23" fmla="*/ 606529 h 1134224"/>
                  <a:gd name="connsiteX24" fmla="*/ 491954 w 734329"/>
                  <a:gd name="connsiteY24" fmla="*/ 603291 h 1134224"/>
                  <a:gd name="connsiteX25" fmla="*/ 10712 w 734329"/>
                  <a:gd name="connsiteY25" fmla="*/ 69509 h 1134224"/>
                  <a:gd name="connsiteX26" fmla="*/ 56 w 734329"/>
                  <a:gd name="connsiteY26" fmla="*/ 39480 h 1134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4329" h="1134224">
                    <a:moveTo>
                      <a:pt x="56" y="39480"/>
                    </a:moveTo>
                    <a:cubicBezTo>
                      <a:pt x="607" y="28840"/>
                      <a:pt x="5217" y="18410"/>
                      <a:pt x="13755" y="10711"/>
                    </a:cubicBezTo>
                    <a:cubicBezTo>
                      <a:pt x="30832" y="-4685"/>
                      <a:pt x="57157" y="-3322"/>
                      <a:pt x="72553" y="13755"/>
                    </a:cubicBezTo>
                    <a:lnTo>
                      <a:pt x="505850" y="494357"/>
                    </a:lnTo>
                    <a:lnTo>
                      <a:pt x="507482" y="468565"/>
                    </a:lnTo>
                    <a:cubicBezTo>
                      <a:pt x="530275" y="296601"/>
                      <a:pt x="583636" y="175940"/>
                      <a:pt x="645828" y="175940"/>
                    </a:cubicBezTo>
                    <a:cubicBezTo>
                      <a:pt x="622198" y="232493"/>
                      <a:pt x="603430" y="305145"/>
                      <a:pt x="590569" y="387224"/>
                    </a:cubicBezTo>
                    <a:lnTo>
                      <a:pt x="584254" y="442684"/>
                    </a:lnTo>
                    <a:lnTo>
                      <a:pt x="588826" y="529590"/>
                    </a:lnTo>
                    <a:cubicBezTo>
                      <a:pt x="595306" y="581120"/>
                      <a:pt x="605591" y="634266"/>
                      <a:pt x="619423" y="686993"/>
                    </a:cubicBezTo>
                    <a:cubicBezTo>
                      <a:pt x="647090" y="792445"/>
                      <a:pt x="687437" y="890448"/>
                      <a:pt x="734329" y="966098"/>
                    </a:cubicBezTo>
                    <a:cubicBezTo>
                      <a:pt x="687115" y="982142"/>
                      <a:pt x="627305" y="922343"/>
                      <a:pt x="582495" y="823381"/>
                    </a:cubicBezTo>
                    <a:lnTo>
                      <a:pt x="577669" y="809615"/>
                    </a:lnTo>
                    <a:lnTo>
                      <a:pt x="590570" y="922896"/>
                    </a:lnTo>
                    <a:cubicBezTo>
                      <a:pt x="603430" y="1004974"/>
                      <a:pt x="622199" y="1077626"/>
                      <a:pt x="645829" y="1134179"/>
                    </a:cubicBezTo>
                    <a:lnTo>
                      <a:pt x="645828" y="1134179"/>
                    </a:lnTo>
                    <a:cubicBezTo>
                      <a:pt x="604367" y="1134179"/>
                      <a:pt x="566830" y="1080552"/>
                      <a:pt x="539660" y="993848"/>
                    </a:cubicBezTo>
                    <a:lnTo>
                      <a:pt x="535998" y="976521"/>
                    </a:lnTo>
                    <a:lnTo>
                      <a:pt x="536630" y="990159"/>
                    </a:lnTo>
                    <a:cubicBezTo>
                      <a:pt x="541529" y="1041646"/>
                      <a:pt x="548781" y="1090347"/>
                      <a:pt x="558191" y="1134224"/>
                    </a:cubicBezTo>
                    <a:cubicBezTo>
                      <a:pt x="510475" y="1134224"/>
                      <a:pt x="471793" y="997737"/>
                      <a:pt x="471793" y="829372"/>
                    </a:cubicBezTo>
                    <a:cubicBezTo>
                      <a:pt x="471793" y="745189"/>
                      <a:pt x="481463" y="668976"/>
                      <a:pt x="497099" y="613809"/>
                    </a:cubicBezTo>
                    <a:lnTo>
                      <a:pt x="498504" y="610465"/>
                    </a:lnTo>
                    <a:lnTo>
                      <a:pt x="498753" y="606529"/>
                    </a:lnTo>
                    <a:lnTo>
                      <a:pt x="491954" y="603291"/>
                    </a:lnTo>
                    <a:lnTo>
                      <a:pt x="10712" y="69509"/>
                    </a:lnTo>
                    <a:cubicBezTo>
                      <a:pt x="3014" y="60971"/>
                      <a:pt x="-495" y="50120"/>
                      <a:pt x="56" y="3948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4">
                <a:extLst>
                  <a:ext uri="{FF2B5EF4-FFF2-40B4-BE49-F238E27FC236}">
                    <a16:creationId xmlns:a16="http://schemas.microsoft.com/office/drawing/2014/main" id="{DA2E142D-F358-4E4B-A47C-C7E4D5479E63}"/>
                  </a:ext>
                </a:extLst>
              </p:cNvPr>
              <p:cNvSpPr/>
              <p:nvPr/>
            </p:nvSpPr>
            <p:spPr>
              <a:xfrm rot="19132283" flipV="1">
                <a:off x="-950941" y="4247671"/>
                <a:ext cx="539207" cy="131481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  <a:gd name="connsiteX0" fmla="*/ 212 w 797795"/>
                  <a:gd name="connsiteY0" fmla="*/ 358120 h 375407"/>
                  <a:gd name="connsiteX1" fmla="*/ 708970 w 797795"/>
                  <a:gd name="connsiteY1" fmla="*/ 405 h 375407"/>
                  <a:gd name="connsiteX2" fmla="*/ 787258 w 797795"/>
                  <a:gd name="connsiteY2" fmla="*/ 289540 h 375407"/>
                  <a:gd name="connsiteX3" fmla="*/ 212 w 797795"/>
                  <a:gd name="connsiteY3" fmla="*/ 358120 h 375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7795" h="375407">
                    <a:moveTo>
                      <a:pt x="212" y="358120"/>
                    </a:moveTo>
                    <a:cubicBezTo>
                      <a:pt x="-12836" y="309931"/>
                      <a:pt x="577796" y="11835"/>
                      <a:pt x="708970" y="405"/>
                    </a:cubicBezTo>
                    <a:cubicBezTo>
                      <a:pt x="840144" y="-11025"/>
                      <a:pt x="787258" y="222431"/>
                      <a:pt x="787258" y="289540"/>
                    </a:cubicBezTo>
                    <a:cubicBezTo>
                      <a:pt x="689286" y="344082"/>
                      <a:pt x="13260" y="406309"/>
                      <a:pt x="212" y="35812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4">
                <a:extLst>
                  <a:ext uri="{FF2B5EF4-FFF2-40B4-BE49-F238E27FC236}">
                    <a16:creationId xmlns:a16="http://schemas.microsoft.com/office/drawing/2014/main" id="{BA8A769B-C4DC-42C8-B6D7-A925C7844F1E}"/>
                  </a:ext>
                </a:extLst>
              </p:cNvPr>
              <p:cNvSpPr/>
              <p:nvPr/>
            </p:nvSpPr>
            <p:spPr>
              <a:xfrm>
                <a:off x="-1162750" y="4011059"/>
                <a:ext cx="707001" cy="192243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7046" h="342860">
                    <a:moveTo>
                      <a:pt x="0" y="327715"/>
                    </a:moveTo>
                    <a:cubicBezTo>
                      <a:pt x="24130" y="270701"/>
                      <a:pt x="456659" y="11894"/>
                      <a:pt x="587833" y="464"/>
                    </a:cubicBezTo>
                    <a:cubicBezTo>
                      <a:pt x="719007" y="-10966"/>
                      <a:pt x="787046" y="192026"/>
                      <a:pt x="787046" y="259135"/>
                    </a:cubicBezTo>
                    <a:cubicBezTo>
                      <a:pt x="689074" y="313677"/>
                      <a:pt x="33202" y="370827"/>
                      <a:pt x="0" y="32771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43412378-508E-420B-A496-46DFD2D8DA53}"/>
                  </a:ext>
                </a:extLst>
              </p:cNvPr>
              <p:cNvSpPr/>
              <p:nvPr/>
            </p:nvSpPr>
            <p:spPr>
              <a:xfrm>
                <a:off x="-337679" y="3621125"/>
                <a:ext cx="315456" cy="31545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FD07F054-FEC6-4DB7-BC4A-B8649CBAC8AD}"/>
                  </a:ext>
                </a:extLst>
              </p:cNvPr>
              <p:cNvSpPr/>
              <p:nvPr/>
            </p:nvSpPr>
            <p:spPr>
              <a:xfrm>
                <a:off x="-293958" y="3664203"/>
                <a:ext cx="228014" cy="228014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E21FF6DB-034B-4572-8E0C-78F16651CDEF}"/>
                  </a:ext>
                </a:extLst>
              </p:cNvPr>
              <p:cNvSpPr/>
              <p:nvPr/>
            </p:nvSpPr>
            <p:spPr>
              <a:xfrm>
                <a:off x="-157253" y="4548839"/>
                <a:ext cx="1871040" cy="1517613"/>
              </a:xfrm>
              <a:custGeom>
                <a:avLst/>
                <a:gdLst>
                  <a:gd name="connsiteX0" fmla="*/ 704257 w 1871040"/>
                  <a:gd name="connsiteY0" fmla="*/ 2649 h 1517613"/>
                  <a:gd name="connsiteX1" fmla="*/ 1635508 w 1871040"/>
                  <a:gd name="connsiteY1" fmla="*/ 566315 h 1517613"/>
                  <a:gd name="connsiteX2" fmla="*/ 1867404 w 1871040"/>
                  <a:gd name="connsiteY2" fmla="*/ 1103837 h 1517613"/>
                  <a:gd name="connsiteX3" fmla="*/ 1871040 w 1871040"/>
                  <a:gd name="connsiteY3" fmla="*/ 1128119 h 1517613"/>
                  <a:gd name="connsiteX4" fmla="*/ 1851161 w 1871040"/>
                  <a:gd name="connsiteY4" fmla="*/ 1167544 h 1517613"/>
                  <a:gd name="connsiteX5" fmla="*/ 777402 w 1871040"/>
                  <a:gd name="connsiteY5" fmla="*/ 1472603 h 1517613"/>
                  <a:gd name="connsiteX6" fmla="*/ 18240 w 1871040"/>
                  <a:gd name="connsiteY6" fmla="*/ 526797 h 1517613"/>
                  <a:gd name="connsiteX7" fmla="*/ 42093 w 1871040"/>
                  <a:gd name="connsiteY7" fmla="*/ 457283 h 1517613"/>
                  <a:gd name="connsiteX8" fmla="*/ 63991 w 1871040"/>
                  <a:gd name="connsiteY8" fmla="*/ 413857 h 1517613"/>
                  <a:gd name="connsiteX9" fmla="*/ 65348 w 1871040"/>
                  <a:gd name="connsiteY9" fmla="*/ 409993 h 1517613"/>
                  <a:gd name="connsiteX10" fmla="*/ 73710 w 1871040"/>
                  <a:gd name="connsiteY10" fmla="*/ 217612 h 1517613"/>
                  <a:gd name="connsiteX11" fmla="*/ 69891 w 1871040"/>
                  <a:gd name="connsiteY11" fmla="*/ 203988 h 1517613"/>
                  <a:gd name="connsiteX12" fmla="*/ 132669 w 1871040"/>
                  <a:gd name="connsiteY12" fmla="*/ 153807 h 1517613"/>
                  <a:gd name="connsiteX13" fmla="*/ 704257 w 1871040"/>
                  <a:gd name="connsiteY13" fmla="*/ 2649 h 1517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71040" h="1517613">
                    <a:moveTo>
                      <a:pt x="704257" y="2649"/>
                    </a:moveTo>
                    <a:cubicBezTo>
                      <a:pt x="1044312" y="27533"/>
                      <a:pt x="1396696" y="226941"/>
                      <a:pt x="1635508" y="566315"/>
                    </a:cubicBezTo>
                    <a:cubicBezTo>
                      <a:pt x="1754914" y="736002"/>
                      <a:pt x="1831797" y="920600"/>
                      <a:pt x="1867404" y="1103837"/>
                    </a:cubicBezTo>
                    <a:lnTo>
                      <a:pt x="1871040" y="1128119"/>
                    </a:lnTo>
                    <a:lnTo>
                      <a:pt x="1851161" y="1167544"/>
                    </a:lnTo>
                    <a:cubicBezTo>
                      <a:pt x="1678491" y="1459572"/>
                      <a:pt x="1233956" y="1594936"/>
                      <a:pt x="777402" y="1472603"/>
                    </a:cubicBezTo>
                    <a:cubicBezTo>
                      <a:pt x="255626" y="1332793"/>
                      <a:pt x="-84263" y="909341"/>
                      <a:pt x="18240" y="526797"/>
                    </a:cubicBezTo>
                    <a:cubicBezTo>
                      <a:pt x="24646" y="502888"/>
                      <a:pt x="32629" y="479704"/>
                      <a:pt x="42093" y="457283"/>
                    </a:cubicBezTo>
                    <a:lnTo>
                      <a:pt x="63991" y="413857"/>
                    </a:lnTo>
                    <a:lnTo>
                      <a:pt x="65348" y="409993"/>
                    </a:lnTo>
                    <a:cubicBezTo>
                      <a:pt x="83063" y="343608"/>
                      <a:pt x="85671" y="278812"/>
                      <a:pt x="73710" y="217612"/>
                    </a:cubicBezTo>
                    <a:lnTo>
                      <a:pt x="69891" y="203988"/>
                    </a:lnTo>
                    <a:lnTo>
                      <a:pt x="132669" y="153807"/>
                    </a:lnTo>
                    <a:cubicBezTo>
                      <a:pt x="300630" y="35616"/>
                      <a:pt x="500224" y="-12282"/>
                      <a:pt x="704257" y="2649"/>
                    </a:cubicBezTo>
                    <a:close/>
                  </a:path>
                </a:pathLst>
              </a:custGeom>
              <a:gradFill>
                <a:gsLst>
                  <a:gs pos="3000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F869CD75-F7D8-4E2F-B836-FD3419572E29}"/>
                  </a:ext>
                </a:extLst>
              </p:cNvPr>
              <p:cNvGrpSpPr/>
              <p:nvPr/>
            </p:nvGrpSpPr>
            <p:grpSpPr>
              <a:xfrm rot="20797909">
                <a:off x="275692" y="3955004"/>
                <a:ext cx="1724511" cy="2487546"/>
                <a:chOff x="1263186" y="3660404"/>
                <a:chExt cx="1724511" cy="2487546"/>
              </a:xfrm>
            </p:grpSpPr>
            <p:sp>
              <p:nvSpPr>
                <p:cNvPr id="58" name="楕円 116">
                  <a:extLst>
                    <a:ext uri="{FF2B5EF4-FFF2-40B4-BE49-F238E27FC236}">
                      <a16:creationId xmlns:a16="http://schemas.microsoft.com/office/drawing/2014/main" id="{EA80B9D8-27FB-450F-B40D-108923EFE467}"/>
                    </a:ext>
                  </a:extLst>
                </p:cNvPr>
                <p:cNvSpPr/>
                <p:nvPr/>
              </p:nvSpPr>
              <p:spPr>
                <a:xfrm rot="18900000">
                  <a:off x="1686641" y="3660404"/>
                  <a:ext cx="1121310" cy="2487546"/>
                </a:xfrm>
                <a:custGeom>
                  <a:avLst/>
                  <a:gdLst>
                    <a:gd name="connsiteX0" fmla="*/ 0 w 982980"/>
                    <a:gd name="connsiteY0" fmla="*/ 491490 h 982980"/>
                    <a:gd name="connsiteX1" fmla="*/ 491490 w 982980"/>
                    <a:gd name="connsiteY1" fmla="*/ 0 h 982980"/>
                    <a:gd name="connsiteX2" fmla="*/ 982980 w 982980"/>
                    <a:gd name="connsiteY2" fmla="*/ 491490 h 982980"/>
                    <a:gd name="connsiteX3" fmla="*/ 491490 w 982980"/>
                    <a:gd name="connsiteY3" fmla="*/ 982980 h 982980"/>
                    <a:gd name="connsiteX4" fmla="*/ 0 w 982980"/>
                    <a:gd name="connsiteY4" fmla="*/ 491490 h 982980"/>
                    <a:gd name="connsiteX0" fmla="*/ 0 w 982980"/>
                    <a:gd name="connsiteY0" fmla="*/ 491490 h 982980"/>
                    <a:gd name="connsiteX1" fmla="*/ 491490 w 982980"/>
                    <a:gd name="connsiteY1" fmla="*/ 0 h 982980"/>
                    <a:gd name="connsiteX2" fmla="*/ 982980 w 982980"/>
                    <a:gd name="connsiteY2" fmla="*/ 491490 h 982980"/>
                    <a:gd name="connsiteX3" fmla="*/ 491490 w 982980"/>
                    <a:gd name="connsiteY3" fmla="*/ 982980 h 982980"/>
                    <a:gd name="connsiteX4" fmla="*/ 0 w 982980"/>
                    <a:gd name="connsiteY4" fmla="*/ 491490 h 982980"/>
                    <a:gd name="connsiteX0" fmla="*/ 0 w 982980"/>
                    <a:gd name="connsiteY0" fmla="*/ 491490 h 982980"/>
                    <a:gd name="connsiteX1" fmla="*/ 491490 w 982980"/>
                    <a:gd name="connsiteY1" fmla="*/ 0 h 982980"/>
                    <a:gd name="connsiteX2" fmla="*/ 982980 w 982980"/>
                    <a:gd name="connsiteY2" fmla="*/ 491490 h 982980"/>
                    <a:gd name="connsiteX3" fmla="*/ 491490 w 982980"/>
                    <a:gd name="connsiteY3" fmla="*/ 982980 h 982980"/>
                    <a:gd name="connsiteX4" fmla="*/ 0 w 982980"/>
                    <a:gd name="connsiteY4" fmla="*/ 491490 h 982980"/>
                    <a:gd name="connsiteX0" fmla="*/ 0 w 982980"/>
                    <a:gd name="connsiteY0" fmla="*/ 491490 h 2392680"/>
                    <a:gd name="connsiteX1" fmla="*/ 491490 w 982980"/>
                    <a:gd name="connsiteY1" fmla="*/ 0 h 2392680"/>
                    <a:gd name="connsiteX2" fmla="*/ 982980 w 982980"/>
                    <a:gd name="connsiteY2" fmla="*/ 491490 h 2392680"/>
                    <a:gd name="connsiteX3" fmla="*/ 491490 w 982980"/>
                    <a:gd name="connsiteY3" fmla="*/ 2392680 h 2392680"/>
                    <a:gd name="connsiteX4" fmla="*/ 0 w 982980"/>
                    <a:gd name="connsiteY4" fmla="*/ 491490 h 2392680"/>
                    <a:gd name="connsiteX0" fmla="*/ 0 w 982980"/>
                    <a:gd name="connsiteY0" fmla="*/ 491490 h 2392680"/>
                    <a:gd name="connsiteX1" fmla="*/ 491490 w 982980"/>
                    <a:gd name="connsiteY1" fmla="*/ 0 h 2392680"/>
                    <a:gd name="connsiteX2" fmla="*/ 982980 w 982980"/>
                    <a:gd name="connsiteY2" fmla="*/ 491490 h 2392680"/>
                    <a:gd name="connsiteX3" fmla="*/ 491490 w 982980"/>
                    <a:gd name="connsiteY3" fmla="*/ 2392680 h 2392680"/>
                    <a:gd name="connsiteX4" fmla="*/ 0 w 982980"/>
                    <a:gd name="connsiteY4" fmla="*/ 491490 h 2392680"/>
                    <a:gd name="connsiteX0" fmla="*/ 0 w 982980"/>
                    <a:gd name="connsiteY0" fmla="*/ 491490 h 2392680"/>
                    <a:gd name="connsiteX1" fmla="*/ 491490 w 982980"/>
                    <a:gd name="connsiteY1" fmla="*/ 0 h 2392680"/>
                    <a:gd name="connsiteX2" fmla="*/ 982980 w 982980"/>
                    <a:gd name="connsiteY2" fmla="*/ 491490 h 2392680"/>
                    <a:gd name="connsiteX3" fmla="*/ 491490 w 982980"/>
                    <a:gd name="connsiteY3" fmla="*/ 2392680 h 2392680"/>
                    <a:gd name="connsiteX4" fmla="*/ 0 w 982980"/>
                    <a:gd name="connsiteY4" fmla="*/ 491490 h 2392680"/>
                    <a:gd name="connsiteX0" fmla="*/ 0 w 982980"/>
                    <a:gd name="connsiteY0" fmla="*/ 655578 h 2556768"/>
                    <a:gd name="connsiteX1" fmla="*/ 491490 w 982980"/>
                    <a:gd name="connsiteY1" fmla="*/ 0 h 2556768"/>
                    <a:gd name="connsiteX2" fmla="*/ 982980 w 982980"/>
                    <a:gd name="connsiteY2" fmla="*/ 655578 h 2556768"/>
                    <a:gd name="connsiteX3" fmla="*/ 491490 w 982980"/>
                    <a:gd name="connsiteY3" fmla="*/ 2556768 h 2556768"/>
                    <a:gd name="connsiteX4" fmla="*/ 0 w 982980"/>
                    <a:gd name="connsiteY4" fmla="*/ 655578 h 2556768"/>
                    <a:gd name="connsiteX0" fmla="*/ 0 w 982980"/>
                    <a:gd name="connsiteY0" fmla="*/ 655692 h 2556882"/>
                    <a:gd name="connsiteX1" fmla="*/ 491490 w 982980"/>
                    <a:gd name="connsiteY1" fmla="*/ 114 h 2556882"/>
                    <a:gd name="connsiteX2" fmla="*/ 982980 w 982980"/>
                    <a:gd name="connsiteY2" fmla="*/ 655692 h 2556882"/>
                    <a:gd name="connsiteX3" fmla="*/ 491490 w 982980"/>
                    <a:gd name="connsiteY3" fmla="*/ 2556882 h 2556882"/>
                    <a:gd name="connsiteX4" fmla="*/ 0 w 982980"/>
                    <a:gd name="connsiteY4" fmla="*/ 655692 h 2556882"/>
                    <a:gd name="connsiteX0" fmla="*/ 0 w 982980"/>
                    <a:gd name="connsiteY0" fmla="*/ 694750 h 2595940"/>
                    <a:gd name="connsiteX1" fmla="*/ 491490 w 982980"/>
                    <a:gd name="connsiteY1" fmla="*/ 104 h 2595940"/>
                    <a:gd name="connsiteX2" fmla="*/ 982980 w 982980"/>
                    <a:gd name="connsiteY2" fmla="*/ 694750 h 2595940"/>
                    <a:gd name="connsiteX3" fmla="*/ 491490 w 982980"/>
                    <a:gd name="connsiteY3" fmla="*/ 2595940 h 2595940"/>
                    <a:gd name="connsiteX4" fmla="*/ 0 w 982980"/>
                    <a:gd name="connsiteY4" fmla="*/ 694750 h 2595940"/>
                    <a:gd name="connsiteX0" fmla="*/ 0 w 982980"/>
                    <a:gd name="connsiteY0" fmla="*/ 694647 h 2595837"/>
                    <a:gd name="connsiteX1" fmla="*/ 491490 w 982980"/>
                    <a:gd name="connsiteY1" fmla="*/ 1 h 2595837"/>
                    <a:gd name="connsiteX2" fmla="*/ 982980 w 982980"/>
                    <a:gd name="connsiteY2" fmla="*/ 694647 h 2595837"/>
                    <a:gd name="connsiteX3" fmla="*/ 491490 w 982980"/>
                    <a:gd name="connsiteY3" fmla="*/ 2595837 h 2595837"/>
                    <a:gd name="connsiteX4" fmla="*/ 0 w 982980"/>
                    <a:gd name="connsiteY4" fmla="*/ 694647 h 2595837"/>
                    <a:gd name="connsiteX0" fmla="*/ 0 w 982980"/>
                    <a:gd name="connsiteY0" fmla="*/ 694647 h 2595837"/>
                    <a:gd name="connsiteX1" fmla="*/ 491490 w 982980"/>
                    <a:gd name="connsiteY1" fmla="*/ 1 h 2595837"/>
                    <a:gd name="connsiteX2" fmla="*/ 982980 w 982980"/>
                    <a:gd name="connsiteY2" fmla="*/ 694647 h 2595837"/>
                    <a:gd name="connsiteX3" fmla="*/ 491490 w 982980"/>
                    <a:gd name="connsiteY3" fmla="*/ 2595837 h 2595837"/>
                    <a:gd name="connsiteX4" fmla="*/ 0 w 982980"/>
                    <a:gd name="connsiteY4" fmla="*/ 694647 h 2595837"/>
                    <a:gd name="connsiteX0" fmla="*/ 0 w 982980"/>
                    <a:gd name="connsiteY0" fmla="*/ 694647 h 2595837"/>
                    <a:gd name="connsiteX1" fmla="*/ 491490 w 982980"/>
                    <a:gd name="connsiteY1" fmla="*/ 1 h 2595837"/>
                    <a:gd name="connsiteX2" fmla="*/ 982980 w 982980"/>
                    <a:gd name="connsiteY2" fmla="*/ 694647 h 2595837"/>
                    <a:gd name="connsiteX3" fmla="*/ 491490 w 982980"/>
                    <a:gd name="connsiteY3" fmla="*/ 2595837 h 2595837"/>
                    <a:gd name="connsiteX4" fmla="*/ 0 w 982980"/>
                    <a:gd name="connsiteY4" fmla="*/ 694647 h 2595837"/>
                    <a:gd name="connsiteX0" fmla="*/ 0 w 982980"/>
                    <a:gd name="connsiteY0" fmla="*/ 695052 h 2596242"/>
                    <a:gd name="connsiteX1" fmla="*/ 491490 w 982980"/>
                    <a:gd name="connsiteY1" fmla="*/ 406 h 2596242"/>
                    <a:gd name="connsiteX2" fmla="*/ 982980 w 982980"/>
                    <a:gd name="connsiteY2" fmla="*/ 695052 h 2596242"/>
                    <a:gd name="connsiteX3" fmla="*/ 491490 w 982980"/>
                    <a:gd name="connsiteY3" fmla="*/ 2596242 h 2596242"/>
                    <a:gd name="connsiteX4" fmla="*/ 0 w 982980"/>
                    <a:gd name="connsiteY4" fmla="*/ 695052 h 2596242"/>
                    <a:gd name="connsiteX0" fmla="*/ 0 w 982980"/>
                    <a:gd name="connsiteY0" fmla="*/ 694751 h 2595941"/>
                    <a:gd name="connsiteX1" fmla="*/ 491490 w 982980"/>
                    <a:gd name="connsiteY1" fmla="*/ 105 h 2595941"/>
                    <a:gd name="connsiteX2" fmla="*/ 982980 w 982980"/>
                    <a:gd name="connsiteY2" fmla="*/ 694751 h 2595941"/>
                    <a:gd name="connsiteX3" fmla="*/ 491490 w 982980"/>
                    <a:gd name="connsiteY3" fmla="*/ 2595941 h 2595941"/>
                    <a:gd name="connsiteX4" fmla="*/ 0 w 982980"/>
                    <a:gd name="connsiteY4" fmla="*/ 694751 h 2595941"/>
                    <a:gd name="connsiteX0" fmla="*/ 119 w 983099"/>
                    <a:gd name="connsiteY0" fmla="*/ 702562 h 2603752"/>
                    <a:gd name="connsiteX1" fmla="*/ 460597 w 983099"/>
                    <a:gd name="connsiteY1" fmla="*/ 102 h 2603752"/>
                    <a:gd name="connsiteX2" fmla="*/ 983099 w 983099"/>
                    <a:gd name="connsiteY2" fmla="*/ 702562 h 2603752"/>
                    <a:gd name="connsiteX3" fmla="*/ 491609 w 983099"/>
                    <a:gd name="connsiteY3" fmla="*/ 2603752 h 2603752"/>
                    <a:gd name="connsiteX4" fmla="*/ 119 w 983099"/>
                    <a:gd name="connsiteY4" fmla="*/ 702562 h 2603752"/>
                    <a:gd name="connsiteX0" fmla="*/ 2079 w 985059"/>
                    <a:gd name="connsiteY0" fmla="*/ 702562 h 2603752"/>
                    <a:gd name="connsiteX1" fmla="*/ 462557 w 985059"/>
                    <a:gd name="connsiteY1" fmla="*/ 102 h 2603752"/>
                    <a:gd name="connsiteX2" fmla="*/ 985059 w 985059"/>
                    <a:gd name="connsiteY2" fmla="*/ 702562 h 2603752"/>
                    <a:gd name="connsiteX3" fmla="*/ 493569 w 985059"/>
                    <a:gd name="connsiteY3" fmla="*/ 2603752 h 2603752"/>
                    <a:gd name="connsiteX4" fmla="*/ 2079 w 985059"/>
                    <a:gd name="connsiteY4" fmla="*/ 702562 h 2603752"/>
                    <a:gd name="connsiteX0" fmla="*/ 2079 w 990510"/>
                    <a:gd name="connsiteY0" fmla="*/ 702566 h 2603756"/>
                    <a:gd name="connsiteX1" fmla="*/ 462557 w 990510"/>
                    <a:gd name="connsiteY1" fmla="*/ 106 h 2603756"/>
                    <a:gd name="connsiteX2" fmla="*/ 985059 w 990510"/>
                    <a:gd name="connsiteY2" fmla="*/ 702566 h 2603756"/>
                    <a:gd name="connsiteX3" fmla="*/ 493569 w 990510"/>
                    <a:gd name="connsiteY3" fmla="*/ 2603756 h 2603756"/>
                    <a:gd name="connsiteX4" fmla="*/ 2079 w 990510"/>
                    <a:gd name="connsiteY4" fmla="*/ 702566 h 2603756"/>
                    <a:gd name="connsiteX0" fmla="*/ 2079 w 990510"/>
                    <a:gd name="connsiteY0" fmla="*/ 702566 h 2603756"/>
                    <a:gd name="connsiteX1" fmla="*/ 462557 w 990510"/>
                    <a:gd name="connsiteY1" fmla="*/ 106 h 2603756"/>
                    <a:gd name="connsiteX2" fmla="*/ 985059 w 990510"/>
                    <a:gd name="connsiteY2" fmla="*/ 702566 h 2603756"/>
                    <a:gd name="connsiteX3" fmla="*/ 493569 w 990510"/>
                    <a:gd name="connsiteY3" fmla="*/ 2603756 h 2603756"/>
                    <a:gd name="connsiteX4" fmla="*/ 2079 w 990510"/>
                    <a:gd name="connsiteY4" fmla="*/ 702566 h 2603756"/>
                    <a:gd name="connsiteX0" fmla="*/ 2079 w 990510"/>
                    <a:gd name="connsiteY0" fmla="*/ 702566 h 2603756"/>
                    <a:gd name="connsiteX1" fmla="*/ 462557 w 990510"/>
                    <a:gd name="connsiteY1" fmla="*/ 106 h 2603756"/>
                    <a:gd name="connsiteX2" fmla="*/ 985059 w 990510"/>
                    <a:gd name="connsiteY2" fmla="*/ 702566 h 2603756"/>
                    <a:gd name="connsiteX3" fmla="*/ 493569 w 990510"/>
                    <a:gd name="connsiteY3" fmla="*/ 2603756 h 2603756"/>
                    <a:gd name="connsiteX4" fmla="*/ 2079 w 990510"/>
                    <a:gd name="connsiteY4" fmla="*/ 702566 h 2603756"/>
                    <a:gd name="connsiteX0" fmla="*/ 4518 w 987874"/>
                    <a:gd name="connsiteY0" fmla="*/ 702624 h 2633821"/>
                    <a:gd name="connsiteX1" fmla="*/ 464996 w 987874"/>
                    <a:gd name="connsiteY1" fmla="*/ 164 h 2633821"/>
                    <a:gd name="connsiteX2" fmla="*/ 987498 w 987874"/>
                    <a:gd name="connsiteY2" fmla="*/ 702624 h 2633821"/>
                    <a:gd name="connsiteX3" fmla="*/ 398977 w 987874"/>
                    <a:gd name="connsiteY3" fmla="*/ 2633821 h 2633821"/>
                    <a:gd name="connsiteX4" fmla="*/ 4518 w 987874"/>
                    <a:gd name="connsiteY4" fmla="*/ 702624 h 2633821"/>
                    <a:gd name="connsiteX0" fmla="*/ 407 w 983764"/>
                    <a:gd name="connsiteY0" fmla="*/ 702624 h 2633821"/>
                    <a:gd name="connsiteX1" fmla="*/ 460885 w 983764"/>
                    <a:gd name="connsiteY1" fmla="*/ 164 h 2633821"/>
                    <a:gd name="connsiteX2" fmla="*/ 983387 w 983764"/>
                    <a:gd name="connsiteY2" fmla="*/ 702624 h 2633821"/>
                    <a:gd name="connsiteX3" fmla="*/ 394866 w 983764"/>
                    <a:gd name="connsiteY3" fmla="*/ 2633821 h 2633821"/>
                    <a:gd name="connsiteX4" fmla="*/ 407 w 983764"/>
                    <a:gd name="connsiteY4" fmla="*/ 702624 h 2633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3764" h="2633821">
                      <a:moveTo>
                        <a:pt x="407" y="702624"/>
                      </a:moveTo>
                      <a:cubicBezTo>
                        <a:pt x="11410" y="263681"/>
                        <a:pt x="158430" y="7978"/>
                        <a:pt x="460885" y="164"/>
                      </a:cubicBezTo>
                      <a:cubicBezTo>
                        <a:pt x="763340" y="-7650"/>
                        <a:pt x="994390" y="263681"/>
                        <a:pt x="983387" y="702624"/>
                      </a:cubicBezTo>
                      <a:cubicBezTo>
                        <a:pt x="972384" y="1141567"/>
                        <a:pt x="877546" y="2081113"/>
                        <a:pt x="394866" y="2633821"/>
                      </a:cubicBezTo>
                      <a:cubicBezTo>
                        <a:pt x="203883" y="1819166"/>
                        <a:pt x="-10596" y="1141567"/>
                        <a:pt x="407" y="70262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50000"/>
                      </a:schemeClr>
                    </a:gs>
                    <a:gs pos="50000">
                      <a:srgbClr val="FF6600"/>
                    </a:gs>
                  </a:gsLst>
                  <a:lin ang="54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CCA12D78-4188-4BE5-8EEE-0D68DFA580BE}"/>
                    </a:ext>
                  </a:extLst>
                </p:cNvPr>
                <p:cNvGrpSpPr/>
                <p:nvPr/>
              </p:nvGrpSpPr>
              <p:grpSpPr>
                <a:xfrm>
                  <a:off x="1263186" y="4295496"/>
                  <a:ext cx="1724511" cy="1545601"/>
                  <a:chOff x="1263186" y="4295496"/>
                  <a:chExt cx="1724511" cy="1545601"/>
                </a:xfrm>
              </p:grpSpPr>
              <p:sp>
                <p:nvSpPr>
                  <p:cNvPr id="60" name="月 59">
                    <a:extLst>
                      <a:ext uri="{FF2B5EF4-FFF2-40B4-BE49-F238E27FC236}">
                        <a16:creationId xmlns:a16="http://schemas.microsoft.com/office/drawing/2014/main" id="{F13639F8-5926-4BA4-8B09-852E0050DA9B}"/>
                      </a:ext>
                    </a:extLst>
                  </p:cNvPr>
                  <p:cNvSpPr/>
                  <p:nvPr/>
                </p:nvSpPr>
                <p:spPr>
                  <a:xfrm rot="8468998">
                    <a:off x="2684905" y="4904262"/>
                    <a:ext cx="45840" cy="936835"/>
                  </a:xfrm>
                  <a:prstGeom prst="moon">
                    <a:avLst/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月 60">
                    <a:extLst>
                      <a:ext uri="{FF2B5EF4-FFF2-40B4-BE49-F238E27FC236}">
                        <a16:creationId xmlns:a16="http://schemas.microsoft.com/office/drawing/2014/main" id="{7A090CD7-6ECA-480C-A191-7AAA0B69E100}"/>
                      </a:ext>
                    </a:extLst>
                  </p:cNvPr>
                  <p:cNvSpPr/>
                  <p:nvPr/>
                </p:nvSpPr>
                <p:spPr>
                  <a:xfrm rot="8882155">
                    <a:off x="2742055" y="4742337"/>
                    <a:ext cx="45840" cy="936835"/>
                  </a:xfrm>
                  <a:prstGeom prst="moon">
                    <a:avLst/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月 61">
                    <a:extLst>
                      <a:ext uri="{FF2B5EF4-FFF2-40B4-BE49-F238E27FC236}">
                        <a16:creationId xmlns:a16="http://schemas.microsoft.com/office/drawing/2014/main" id="{0E84675F-2416-4CAC-A139-52F32329663E}"/>
                      </a:ext>
                    </a:extLst>
                  </p:cNvPr>
                  <p:cNvSpPr/>
                  <p:nvPr/>
                </p:nvSpPr>
                <p:spPr>
                  <a:xfrm rot="7643413">
                    <a:off x="2496360" y="4924865"/>
                    <a:ext cx="45840" cy="936835"/>
                  </a:xfrm>
                  <a:prstGeom prst="moon">
                    <a:avLst/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9F6C6ED6-A91C-4CDC-9D90-F5C4946E867F}"/>
                      </a:ext>
                    </a:extLst>
                  </p:cNvPr>
                  <p:cNvSpPr/>
                  <p:nvPr/>
                </p:nvSpPr>
                <p:spPr>
                  <a:xfrm rot="20046114">
                    <a:off x="1425111" y="4509808"/>
                    <a:ext cx="958213" cy="145404"/>
                  </a:xfrm>
                  <a:custGeom>
                    <a:avLst/>
                    <a:gdLst>
                      <a:gd name="connsiteX0" fmla="*/ 5288 w 1490703"/>
                      <a:gd name="connsiteY0" fmla="*/ 0 h 223858"/>
                      <a:gd name="connsiteX1" fmla="*/ 15534 w 1490703"/>
                      <a:gd name="connsiteY1" fmla="*/ 50746 h 223858"/>
                      <a:gd name="connsiteX2" fmla="*/ 197664 w 1490703"/>
                      <a:gd name="connsiteY2" fmla="*/ 171470 h 223858"/>
                      <a:gd name="connsiteX3" fmla="*/ 379795 w 1490703"/>
                      <a:gd name="connsiteY3" fmla="*/ 50746 h 223858"/>
                      <a:gd name="connsiteX4" fmla="*/ 380226 w 1490703"/>
                      <a:gd name="connsiteY4" fmla="*/ 48607 h 223858"/>
                      <a:gd name="connsiteX5" fmla="*/ 380658 w 1490703"/>
                      <a:gd name="connsiteY5" fmla="*/ 50746 h 223858"/>
                      <a:gd name="connsiteX6" fmla="*/ 562789 w 1490703"/>
                      <a:gd name="connsiteY6" fmla="*/ 171470 h 223858"/>
                      <a:gd name="connsiteX7" fmla="*/ 744919 w 1490703"/>
                      <a:gd name="connsiteY7" fmla="*/ 50746 h 223858"/>
                      <a:gd name="connsiteX8" fmla="*/ 745351 w 1490703"/>
                      <a:gd name="connsiteY8" fmla="*/ 48607 h 223858"/>
                      <a:gd name="connsiteX9" fmla="*/ 745783 w 1490703"/>
                      <a:gd name="connsiteY9" fmla="*/ 50746 h 223858"/>
                      <a:gd name="connsiteX10" fmla="*/ 927914 w 1490703"/>
                      <a:gd name="connsiteY10" fmla="*/ 171470 h 223858"/>
                      <a:gd name="connsiteX11" fmla="*/ 1110045 w 1490703"/>
                      <a:gd name="connsiteY11" fmla="*/ 50746 h 223858"/>
                      <a:gd name="connsiteX12" fmla="*/ 1110477 w 1490703"/>
                      <a:gd name="connsiteY12" fmla="*/ 48607 h 223858"/>
                      <a:gd name="connsiteX13" fmla="*/ 1110908 w 1490703"/>
                      <a:gd name="connsiteY13" fmla="*/ 50746 h 223858"/>
                      <a:gd name="connsiteX14" fmla="*/ 1293039 w 1490703"/>
                      <a:gd name="connsiteY14" fmla="*/ 171470 h 223858"/>
                      <a:gd name="connsiteX15" fmla="*/ 1475170 w 1490703"/>
                      <a:gd name="connsiteY15" fmla="*/ 50746 h 223858"/>
                      <a:gd name="connsiteX16" fmla="*/ 1485415 w 1490703"/>
                      <a:gd name="connsiteY16" fmla="*/ 0 h 223858"/>
                      <a:gd name="connsiteX17" fmla="*/ 1490703 w 1490703"/>
                      <a:gd name="connsiteY17" fmla="*/ 26194 h 223858"/>
                      <a:gd name="connsiteX18" fmla="*/ 1293039 w 1490703"/>
                      <a:gd name="connsiteY18" fmla="*/ 223858 h 223858"/>
                      <a:gd name="connsiteX19" fmla="*/ 1110908 w 1490703"/>
                      <a:gd name="connsiteY19" fmla="*/ 103134 h 223858"/>
                      <a:gd name="connsiteX20" fmla="*/ 1110477 w 1490703"/>
                      <a:gd name="connsiteY20" fmla="*/ 100995 h 223858"/>
                      <a:gd name="connsiteX21" fmla="*/ 1110045 w 1490703"/>
                      <a:gd name="connsiteY21" fmla="*/ 103134 h 223858"/>
                      <a:gd name="connsiteX22" fmla="*/ 927914 w 1490703"/>
                      <a:gd name="connsiteY22" fmla="*/ 223858 h 223858"/>
                      <a:gd name="connsiteX23" fmla="*/ 745783 w 1490703"/>
                      <a:gd name="connsiteY23" fmla="*/ 103134 h 223858"/>
                      <a:gd name="connsiteX24" fmla="*/ 745351 w 1490703"/>
                      <a:gd name="connsiteY24" fmla="*/ 100995 h 223858"/>
                      <a:gd name="connsiteX25" fmla="*/ 744919 w 1490703"/>
                      <a:gd name="connsiteY25" fmla="*/ 103134 h 223858"/>
                      <a:gd name="connsiteX26" fmla="*/ 562789 w 1490703"/>
                      <a:gd name="connsiteY26" fmla="*/ 223858 h 223858"/>
                      <a:gd name="connsiteX27" fmla="*/ 380658 w 1490703"/>
                      <a:gd name="connsiteY27" fmla="*/ 103134 h 223858"/>
                      <a:gd name="connsiteX28" fmla="*/ 380226 w 1490703"/>
                      <a:gd name="connsiteY28" fmla="*/ 100995 h 223858"/>
                      <a:gd name="connsiteX29" fmla="*/ 379795 w 1490703"/>
                      <a:gd name="connsiteY29" fmla="*/ 103134 h 223858"/>
                      <a:gd name="connsiteX30" fmla="*/ 197664 w 1490703"/>
                      <a:gd name="connsiteY30" fmla="*/ 223858 h 223858"/>
                      <a:gd name="connsiteX31" fmla="*/ 0 w 1490703"/>
                      <a:gd name="connsiteY31" fmla="*/ 26194 h 2238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490703" h="223858">
                        <a:moveTo>
                          <a:pt x="5288" y="0"/>
                        </a:moveTo>
                        <a:lnTo>
                          <a:pt x="15534" y="50746"/>
                        </a:lnTo>
                        <a:cubicBezTo>
                          <a:pt x="45541" y="121691"/>
                          <a:pt x="115789" y="171470"/>
                          <a:pt x="197664" y="171470"/>
                        </a:cubicBezTo>
                        <a:cubicBezTo>
                          <a:pt x="279539" y="171470"/>
                          <a:pt x="349788" y="121691"/>
                          <a:pt x="379795" y="50746"/>
                        </a:cubicBezTo>
                        <a:lnTo>
                          <a:pt x="380226" y="48607"/>
                        </a:lnTo>
                        <a:lnTo>
                          <a:pt x="380658" y="50746"/>
                        </a:lnTo>
                        <a:cubicBezTo>
                          <a:pt x="410665" y="121691"/>
                          <a:pt x="480914" y="171470"/>
                          <a:pt x="562789" y="171470"/>
                        </a:cubicBezTo>
                        <a:cubicBezTo>
                          <a:pt x="644664" y="171470"/>
                          <a:pt x="714913" y="121691"/>
                          <a:pt x="744919" y="50746"/>
                        </a:cubicBezTo>
                        <a:lnTo>
                          <a:pt x="745351" y="48607"/>
                        </a:lnTo>
                        <a:lnTo>
                          <a:pt x="745783" y="50746"/>
                        </a:lnTo>
                        <a:cubicBezTo>
                          <a:pt x="775790" y="121691"/>
                          <a:pt x="846039" y="171470"/>
                          <a:pt x="927914" y="171470"/>
                        </a:cubicBezTo>
                        <a:cubicBezTo>
                          <a:pt x="1009789" y="171470"/>
                          <a:pt x="1080038" y="121691"/>
                          <a:pt x="1110045" y="50746"/>
                        </a:cubicBezTo>
                        <a:lnTo>
                          <a:pt x="1110477" y="48607"/>
                        </a:lnTo>
                        <a:lnTo>
                          <a:pt x="1110908" y="50746"/>
                        </a:lnTo>
                        <a:cubicBezTo>
                          <a:pt x="1140915" y="121691"/>
                          <a:pt x="1211164" y="171470"/>
                          <a:pt x="1293039" y="171470"/>
                        </a:cubicBezTo>
                        <a:cubicBezTo>
                          <a:pt x="1374914" y="171470"/>
                          <a:pt x="1445163" y="121691"/>
                          <a:pt x="1475170" y="50746"/>
                        </a:cubicBezTo>
                        <a:lnTo>
                          <a:pt x="1485415" y="0"/>
                        </a:lnTo>
                        <a:lnTo>
                          <a:pt x="1490703" y="26194"/>
                        </a:lnTo>
                        <a:cubicBezTo>
                          <a:pt x="1490703" y="135361"/>
                          <a:pt x="1402206" y="223858"/>
                          <a:pt x="1293039" y="223858"/>
                        </a:cubicBezTo>
                        <a:cubicBezTo>
                          <a:pt x="1211164" y="223858"/>
                          <a:pt x="1140915" y="174079"/>
                          <a:pt x="1110908" y="103134"/>
                        </a:cubicBezTo>
                        <a:lnTo>
                          <a:pt x="1110477" y="100995"/>
                        </a:lnTo>
                        <a:lnTo>
                          <a:pt x="1110045" y="103134"/>
                        </a:lnTo>
                        <a:cubicBezTo>
                          <a:pt x="1080038" y="174079"/>
                          <a:pt x="1009789" y="223858"/>
                          <a:pt x="927914" y="223858"/>
                        </a:cubicBezTo>
                        <a:cubicBezTo>
                          <a:pt x="846039" y="223858"/>
                          <a:pt x="775790" y="174079"/>
                          <a:pt x="745783" y="103134"/>
                        </a:cubicBezTo>
                        <a:lnTo>
                          <a:pt x="745351" y="100995"/>
                        </a:lnTo>
                        <a:lnTo>
                          <a:pt x="744919" y="103134"/>
                        </a:lnTo>
                        <a:cubicBezTo>
                          <a:pt x="714913" y="174079"/>
                          <a:pt x="644664" y="223858"/>
                          <a:pt x="562789" y="223858"/>
                        </a:cubicBezTo>
                        <a:cubicBezTo>
                          <a:pt x="480914" y="223858"/>
                          <a:pt x="410665" y="174079"/>
                          <a:pt x="380658" y="103134"/>
                        </a:cubicBezTo>
                        <a:lnTo>
                          <a:pt x="380226" y="100995"/>
                        </a:lnTo>
                        <a:lnTo>
                          <a:pt x="379795" y="103134"/>
                        </a:lnTo>
                        <a:cubicBezTo>
                          <a:pt x="349788" y="174079"/>
                          <a:pt x="279539" y="223858"/>
                          <a:pt x="197664" y="223858"/>
                        </a:cubicBezTo>
                        <a:cubicBezTo>
                          <a:pt x="88497" y="223858"/>
                          <a:pt x="0" y="135361"/>
                          <a:pt x="0" y="26194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902CE077-ED0A-4B6C-86CA-334D74C406BA}"/>
                      </a:ext>
                    </a:extLst>
                  </p:cNvPr>
                  <p:cNvSpPr/>
                  <p:nvPr/>
                </p:nvSpPr>
                <p:spPr>
                  <a:xfrm rot="20046114">
                    <a:off x="1606086" y="4700308"/>
                    <a:ext cx="958213" cy="145404"/>
                  </a:xfrm>
                  <a:custGeom>
                    <a:avLst/>
                    <a:gdLst>
                      <a:gd name="connsiteX0" fmla="*/ 5288 w 1490703"/>
                      <a:gd name="connsiteY0" fmla="*/ 0 h 223858"/>
                      <a:gd name="connsiteX1" fmla="*/ 15534 w 1490703"/>
                      <a:gd name="connsiteY1" fmla="*/ 50746 h 223858"/>
                      <a:gd name="connsiteX2" fmla="*/ 197664 w 1490703"/>
                      <a:gd name="connsiteY2" fmla="*/ 171470 h 223858"/>
                      <a:gd name="connsiteX3" fmla="*/ 379795 w 1490703"/>
                      <a:gd name="connsiteY3" fmla="*/ 50746 h 223858"/>
                      <a:gd name="connsiteX4" fmla="*/ 380226 w 1490703"/>
                      <a:gd name="connsiteY4" fmla="*/ 48607 h 223858"/>
                      <a:gd name="connsiteX5" fmla="*/ 380658 w 1490703"/>
                      <a:gd name="connsiteY5" fmla="*/ 50746 h 223858"/>
                      <a:gd name="connsiteX6" fmla="*/ 562789 w 1490703"/>
                      <a:gd name="connsiteY6" fmla="*/ 171470 h 223858"/>
                      <a:gd name="connsiteX7" fmla="*/ 744919 w 1490703"/>
                      <a:gd name="connsiteY7" fmla="*/ 50746 h 223858"/>
                      <a:gd name="connsiteX8" fmla="*/ 745351 w 1490703"/>
                      <a:gd name="connsiteY8" fmla="*/ 48607 h 223858"/>
                      <a:gd name="connsiteX9" fmla="*/ 745783 w 1490703"/>
                      <a:gd name="connsiteY9" fmla="*/ 50746 h 223858"/>
                      <a:gd name="connsiteX10" fmla="*/ 927914 w 1490703"/>
                      <a:gd name="connsiteY10" fmla="*/ 171470 h 223858"/>
                      <a:gd name="connsiteX11" fmla="*/ 1110045 w 1490703"/>
                      <a:gd name="connsiteY11" fmla="*/ 50746 h 223858"/>
                      <a:gd name="connsiteX12" fmla="*/ 1110477 w 1490703"/>
                      <a:gd name="connsiteY12" fmla="*/ 48607 h 223858"/>
                      <a:gd name="connsiteX13" fmla="*/ 1110908 w 1490703"/>
                      <a:gd name="connsiteY13" fmla="*/ 50746 h 223858"/>
                      <a:gd name="connsiteX14" fmla="*/ 1293039 w 1490703"/>
                      <a:gd name="connsiteY14" fmla="*/ 171470 h 223858"/>
                      <a:gd name="connsiteX15" fmla="*/ 1475170 w 1490703"/>
                      <a:gd name="connsiteY15" fmla="*/ 50746 h 223858"/>
                      <a:gd name="connsiteX16" fmla="*/ 1485415 w 1490703"/>
                      <a:gd name="connsiteY16" fmla="*/ 0 h 223858"/>
                      <a:gd name="connsiteX17" fmla="*/ 1490703 w 1490703"/>
                      <a:gd name="connsiteY17" fmla="*/ 26194 h 223858"/>
                      <a:gd name="connsiteX18" fmla="*/ 1293039 w 1490703"/>
                      <a:gd name="connsiteY18" fmla="*/ 223858 h 223858"/>
                      <a:gd name="connsiteX19" fmla="*/ 1110908 w 1490703"/>
                      <a:gd name="connsiteY19" fmla="*/ 103134 h 223858"/>
                      <a:gd name="connsiteX20" fmla="*/ 1110477 w 1490703"/>
                      <a:gd name="connsiteY20" fmla="*/ 100995 h 223858"/>
                      <a:gd name="connsiteX21" fmla="*/ 1110045 w 1490703"/>
                      <a:gd name="connsiteY21" fmla="*/ 103134 h 223858"/>
                      <a:gd name="connsiteX22" fmla="*/ 927914 w 1490703"/>
                      <a:gd name="connsiteY22" fmla="*/ 223858 h 223858"/>
                      <a:gd name="connsiteX23" fmla="*/ 745783 w 1490703"/>
                      <a:gd name="connsiteY23" fmla="*/ 103134 h 223858"/>
                      <a:gd name="connsiteX24" fmla="*/ 745351 w 1490703"/>
                      <a:gd name="connsiteY24" fmla="*/ 100995 h 223858"/>
                      <a:gd name="connsiteX25" fmla="*/ 744919 w 1490703"/>
                      <a:gd name="connsiteY25" fmla="*/ 103134 h 223858"/>
                      <a:gd name="connsiteX26" fmla="*/ 562789 w 1490703"/>
                      <a:gd name="connsiteY26" fmla="*/ 223858 h 223858"/>
                      <a:gd name="connsiteX27" fmla="*/ 380658 w 1490703"/>
                      <a:gd name="connsiteY27" fmla="*/ 103134 h 223858"/>
                      <a:gd name="connsiteX28" fmla="*/ 380226 w 1490703"/>
                      <a:gd name="connsiteY28" fmla="*/ 100995 h 223858"/>
                      <a:gd name="connsiteX29" fmla="*/ 379795 w 1490703"/>
                      <a:gd name="connsiteY29" fmla="*/ 103134 h 223858"/>
                      <a:gd name="connsiteX30" fmla="*/ 197664 w 1490703"/>
                      <a:gd name="connsiteY30" fmla="*/ 223858 h 223858"/>
                      <a:gd name="connsiteX31" fmla="*/ 0 w 1490703"/>
                      <a:gd name="connsiteY31" fmla="*/ 26194 h 2238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490703" h="223858">
                        <a:moveTo>
                          <a:pt x="5288" y="0"/>
                        </a:moveTo>
                        <a:lnTo>
                          <a:pt x="15534" y="50746"/>
                        </a:lnTo>
                        <a:cubicBezTo>
                          <a:pt x="45541" y="121691"/>
                          <a:pt x="115789" y="171470"/>
                          <a:pt x="197664" y="171470"/>
                        </a:cubicBezTo>
                        <a:cubicBezTo>
                          <a:pt x="279539" y="171470"/>
                          <a:pt x="349788" y="121691"/>
                          <a:pt x="379795" y="50746"/>
                        </a:cubicBezTo>
                        <a:lnTo>
                          <a:pt x="380226" y="48607"/>
                        </a:lnTo>
                        <a:lnTo>
                          <a:pt x="380658" y="50746"/>
                        </a:lnTo>
                        <a:cubicBezTo>
                          <a:pt x="410665" y="121691"/>
                          <a:pt x="480914" y="171470"/>
                          <a:pt x="562789" y="171470"/>
                        </a:cubicBezTo>
                        <a:cubicBezTo>
                          <a:pt x="644664" y="171470"/>
                          <a:pt x="714913" y="121691"/>
                          <a:pt x="744919" y="50746"/>
                        </a:cubicBezTo>
                        <a:lnTo>
                          <a:pt x="745351" y="48607"/>
                        </a:lnTo>
                        <a:lnTo>
                          <a:pt x="745783" y="50746"/>
                        </a:lnTo>
                        <a:cubicBezTo>
                          <a:pt x="775790" y="121691"/>
                          <a:pt x="846039" y="171470"/>
                          <a:pt x="927914" y="171470"/>
                        </a:cubicBezTo>
                        <a:cubicBezTo>
                          <a:pt x="1009789" y="171470"/>
                          <a:pt x="1080038" y="121691"/>
                          <a:pt x="1110045" y="50746"/>
                        </a:cubicBezTo>
                        <a:lnTo>
                          <a:pt x="1110477" y="48607"/>
                        </a:lnTo>
                        <a:lnTo>
                          <a:pt x="1110908" y="50746"/>
                        </a:lnTo>
                        <a:cubicBezTo>
                          <a:pt x="1140915" y="121691"/>
                          <a:pt x="1211164" y="171470"/>
                          <a:pt x="1293039" y="171470"/>
                        </a:cubicBezTo>
                        <a:cubicBezTo>
                          <a:pt x="1374914" y="171470"/>
                          <a:pt x="1445163" y="121691"/>
                          <a:pt x="1475170" y="50746"/>
                        </a:cubicBezTo>
                        <a:lnTo>
                          <a:pt x="1485415" y="0"/>
                        </a:lnTo>
                        <a:lnTo>
                          <a:pt x="1490703" y="26194"/>
                        </a:lnTo>
                        <a:cubicBezTo>
                          <a:pt x="1490703" y="135361"/>
                          <a:pt x="1402206" y="223858"/>
                          <a:pt x="1293039" y="223858"/>
                        </a:cubicBezTo>
                        <a:cubicBezTo>
                          <a:pt x="1211164" y="223858"/>
                          <a:pt x="1140915" y="174079"/>
                          <a:pt x="1110908" y="103134"/>
                        </a:cubicBezTo>
                        <a:lnTo>
                          <a:pt x="1110477" y="100995"/>
                        </a:lnTo>
                        <a:lnTo>
                          <a:pt x="1110045" y="103134"/>
                        </a:lnTo>
                        <a:cubicBezTo>
                          <a:pt x="1080038" y="174079"/>
                          <a:pt x="1009789" y="223858"/>
                          <a:pt x="927914" y="223858"/>
                        </a:cubicBezTo>
                        <a:cubicBezTo>
                          <a:pt x="846039" y="223858"/>
                          <a:pt x="775790" y="174079"/>
                          <a:pt x="745783" y="103134"/>
                        </a:cubicBezTo>
                        <a:lnTo>
                          <a:pt x="745351" y="100995"/>
                        </a:lnTo>
                        <a:lnTo>
                          <a:pt x="744919" y="103134"/>
                        </a:lnTo>
                        <a:cubicBezTo>
                          <a:pt x="714913" y="174079"/>
                          <a:pt x="644664" y="223858"/>
                          <a:pt x="562789" y="223858"/>
                        </a:cubicBezTo>
                        <a:cubicBezTo>
                          <a:pt x="480914" y="223858"/>
                          <a:pt x="410665" y="174079"/>
                          <a:pt x="380658" y="103134"/>
                        </a:cubicBezTo>
                        <a:lnTo>
                          <a:pt x="380226" y="100995"/>
                        </a:lnTo>
                        <a:lnTo>
                          <a:pt x="379795" y="103134"/>
                        </a:lnTo>
                        <a:cubicBezTo>
                          <a:pt x="349788" y="174079"/>
                          <a:pt x="279539" y="223858"/>
                          <a:pt x="197664" y="223858"/>
                        </a:cubicBezTo>
                        <a:cubicBezTo>
                          <a:pt x="88497" y="223858"/>
                          <a:pt x="0" y="135361"/>
                          <a:pt x="0" y="26194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D16E580A-CBD1-4263-8716-DD3D36BCB7F9}"/>
                      </a:ext>
                    </a:extLst>
                  </p:cNvPr>
                  <p:cNvSpPr/>
                  <p:nvPr/>
                </p:nvSpPr>
                <p:spPr>
                  <a:xfrm rot="20046114">
                    <a:off x="1263186" y="4295496"/>
                    <a:ext cx="958213" cy="145404"/>
                  </a:xfrm>
                  <a:custGeom>
                    <a:avLst/>
                    <a:gdLst>
                      <a:gd name="connsiteX0" fmla="*/ 5288 w 1490703"/>
                      <a:gd name="connsiteY0" fmla="*/ 0 h 223858"/>
                      <a:gd name="connsiteX1" fmla="*/ 15534 w 1490703"/>
                      <a:gd name="connsiteY1" fmla="*/ 50746 h 223858"/>
                      <a:gd name="connsiteX2" fmla="*/ 197664 w 1490703"/>
                      <a:gd name="connsiteY2" fmla="*/ 171470 h 223858"/>
                      <a:gd name="connsiteX3" fmla="*/ 379795 w 1490703"/>
                      <a:gd name="connsiteY3" fmla="*/ 50746 h 223858"/>
                      <a:gd name="connsiteX4" fmla="*/ 380226 w 1490703"/>
                      <a:gd name="connsiteY4" fmla="*/ 48607 h 223858"/>
                      <a:gd name="connsiteX5" fmla="*/ 380658 w 1490703"/>
                      <a:gd name="connsiteY5" fmla="*/ 50746 h 223858"/>
                      <a:gd name="connsiteX6" fmla="*/ 562789 w 1490703"/>
                      <a:gd name="connsiteY6" fmla="*/ 171470 h 223858"/>
                      <a:gd name="connsiteX7" fmla="*/ 744919 w 1490703"/>
                      <a:gd name="connsiteY7" fmla="*/ 50746 h 223858"/>
                      <a:gd name="connsiteX8" fmla="*/ 745351 w 1490703"/>
                      <a:gd name="connsiteY8" fmla="*/ 48607 h 223858"/>
                      <a:gd name="connsiteX9" fmla="*/ 745783 w 1490703"/>
                      <a:gd name="connsiteY9" fmla="*/ 50746 h 223858"/>
                      <a:gd name="connsiteX10" fmla="*/ 927914 w 1490703"/>
                      <a:gd name="connsiteY10" fmla="*/ 171470 h 223858"/>
                      <a:gd name="connsiteX11" fmla="*/ 1110045 w 1490703"/>
                      <a:gd name="connsiteY11" fmla="*/ 50746 h 223858"/>
                      <a:gd name="connsiteX12" fmla="*/ 1110477 w 1490703"/>
                      <a:gd name="connsiteY12" fmla="*/ 48607 h 223858"/>
                      <a:gd name="connsiteX13" fmla="*/ 1110908 w 1490703"/>
                      <a:gd name="connsiteY13" fmla="*/ 50746 h 223858"/>
                      <a:gd name="connsiteX14" fmla="*/ 1293039 w 1490703"/>
                      <a:gd name="connsiteY14" fmla="*/ 171470 h 223858"/>
                      <a:gd name="connsiteX15" fmla="*/ 1475170 w 1490703"/>
                      <a:gd name="connsiteY15" fmla="*/ 50746 h 223858"/>
                      <a:gd name="connsiteX16" fmla="*/ 1485415 w 1490703"/>
                      <a:gd name="connsiteY16" fmla="*/ 0 h 223858"/>
                      <a:gd name="connsiteX17" fmla="*/ 1490703 w 1490703"/>
                      <a:gd name="connsiteY17" fmla="*/ 26194 h 223858"/>
                      <a:gd name="connsiteX18" fmla="*/ 1293039 w 1490703"/>
                      <a:gd name="connsiteY18" fmla="*/ 223858 h 223858"/>
                      <a:gd name="connsiteX19" fmla="*/ 1110908 w 1490703"/>
                      <a:gd name="connsiteY19" fmla="*/ 103134 h 223858"/>
                      <a:gd name="connsiteX20" fmla="*/ 1110477 w 1490703"/>
                      <a:gd name="connsiteY20" fmla="*/ 100995 h 223858"/>
                      <a:gd name="connsiteX21" fmla="*/ 1110045 w 1490703"/>
                      <a:gd name="connsiteY21" fmla="*/ 103134 h 223858"/>
                      <a:gd name="connsiteX22" fmla="*/ 927914 w 1490703"/>
                      <a:gd name="connsiteY22" fmla="*/ 223858 h 223858"/>
                      <a:gd name="connsiteX23" fmla="*/ 745783 w 1490703"/>
                      <a:gd name="connsiteY23" fmla="*/ 103134 h 223858"/>
                      <a:gd name="connsiteX24" fmla="*/ 745351 w 1490703"/>
                      <a:gd name="connsiteY24" fmla="*/ 100995 h 223858"/>
                      <a:gd name="connsiteX25" fmla="*/ 744919 w 1490703"/>
                      <a:gd name="connsiteY25" fmla="*/ 103134 h 223858"/>
                      <a:gd name="connsiteX26" fmla="*/ 562789 w 1490703"/>
                      <a:gd name="connsiteY26" fmla="*/ 223858 h 223858"/>
                      <a:gd name="connsiteX27" fmla="*/ 380658 w 1490703"/>
                      <a:gd name="connsiteY27" fmla="*/ 103134 h 223858"/>
                      <a:gd name="connsiteX28" fmla="*/ 380226 w 1490703"/>
                      <a:gd name="connsiteY28" fmla="*/ 100995 h 223858"/>
                      <a:gd name="connsiteX29" fmla="*/ 379795 w 1490703"/>
                      <a:gd name="connsiteY29" fmla="*/ 103134 h 223858"/>
                      <a:gd name="connsiteX30" fmla="*/ 197664 w 1490703"/>
                      <a:gd name="connsiteY30" fmla="*/ 223858 h 223858"/>
                      <a:gd name="connsiteX31" fmla="*/ 0 w 1490703"/>
                      <a:gd name="connsiteY31" fmla="*/ 26194 h 2238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490703" h="223858">
                        <a:moveTo>
                          <a:pt x="5288" y="0"/>
                        </a:moveTo>
                        <a:lnTo>
                          <a:pt x="15534" y="50746"/>
                        </a:lnTo>
                        <a:cubicBezTo>
                          <a:pt x="45541" y="121691"/>
                          <a:pt x="115789" y="171470"/>
                          <a:pt x="197664" y="171470"/>
                        </a:cubicBezTo>
                        <a:cubicBezTo>
                          <a:pt x="279539" y="171470"/>
                          <a:pt x="349788" y="121691"/>
                          <a:pt x="379795" y="50746"/>
                        </a:cubicBezTo>
                        <a:lnTo>
                          <a:pt x="380226" y="48607"/>
                        </a:lnTo>
                        <a:lnTo>
                          <a:pt x="380658" y="50746"/>
                        </a:lnTo>
                        <a:cubicBezTo>
                          <a:pt x="410665" y="121691"/>
                          <a:pt x="480914" y="171470"/>
                          <a:pt x="562789" y="171470"/>
                        </a:cubicBezTo>
                        <a:cubicBezTo>
                          <a:pt x="644664" y="171470"/>
                          <a:pt x="714913" y="121691"/>
                          <a:pt x="744919" y="50746"/>
                        </a:cubicBezTo>
                        <a:lnTo>
                          <a:pt x="745351" y="48607"/>
                        </a:lnTo>
                        <a:lnTo>
                          <a:pt x="745783" y="50746"/>
                        </a:lnTo>
                        <a:cubicBezTo>
                          <a:pt x="775790" y="121691"/>
                          <a:pt x="846039" y="171470"/>
                          <a:pt x="927914" y="171470"/>
                        </a:cubicBezTo>
                        <a:cubicBezTo>
                          <a:pt x="1009789" y="171470"/>
                          <a:pt x="1080038" y="121691"/>
                          <a:pt x="1110045" y="50746"/>
                        </a:cubicBezTo>
                        <a:lnTo>
                          <a:pt x="1110477" y="48607"/>
                        </a:lnTo>
                        <a:lnTo>
                          <a:pt x="1110908" y="50746"/>
                        </a:lnTo>
                        <a:cubicBezTo>
                          <a:pt x="1140915" y="121691"/>
                          <a:pt x="1211164" y="171470"/>
                          <a:pt x="1293039" y="171470"/>
                        </a:cubicBezTo>
                        <a:cubicBezTo>
                          <a:pt x="1374914" y="171470"/>
                          <a:pt x="1445163" y="121691"/>
                          <a:pt x="1475170" y="50746"/>
                        </a:cubicBezTo>
                        <a:lnTo>
                          <a:pt x="1485415" y="0"/>
                        </a:lnTo>
                        <a:lnTo>
                          <a:pt x="1490703" y="26194"/>
                        </a:lnTo>
                        <a:cubicBezTo>
                          <a:pt x="1490703" y="135361"/>
                          <a:pt x="1402206" y="223858"/>
                          <a:pt x="1293039" y="223858"/>
                        </a:cubicBezTo>
                        <a:cubicBezTo>
                          <a:pt x="1211164" y="223858"/>
                          <a:pt x="1140915" y="174079"/>
                          <a:pt x="1110908" y="103134"/>
                        </a:cubicBezTo>
                        <a:lnTo>
                          <a:pt x="1110477" y="100995"/>
                        </a:lnTo>
                        <a:lnTo>
                          <a:pt x="1110045" y="103134"/>
                        </a:lnTo>
                        <a:cubicBezTo>
                          <a:pt x="1080038" y="174079"/>
                          <a:pt x="1009789" y="223858"/>
                          <a:pt x="927914" y="223858"/>
                        </a:cubicBezTo>
                        <a:cubicBezTo>
                          <a:pt x="846039" y="223858"/>
                          <a:pt x="775790" y="174079"/>
                          <a:pt x="745783" y="103134"/>
                        </a:cubicBezTo>
                        <a:lnTo>
                          <a:pt x="745351" y="100995"/>
                        </a:lnTo>
                        <a:lnTo>
                          <a:pt x="744919" y="103134"/>
                        </a:lnTo>
                        <a:cubicBezTo>
                          <a:pt x="714913" y="174079"/>
                          <a:pt x="644664" y="223858"/>
                          <a:pt x="562789" y="223858"/>
                        </a:cubicBezTo>
                        <a:cubicBezTo>
                          <a:pt x="480914" y="223858"/>
                          <a:pt x="410665" y="174079"/>
                          <a:pt x="380658" y="103134"/>
                        </a:cubicBezTo>
                        <a:lnTo>
                          <a:pt x="380226" y="100995"/>
                        </a:lnTo>
                        <a:lnTo>
                          <a:pt x="379795" y="103134"/>
                        </a:lnTo>
                        <a:cubicBezTo>
                          <a:pt x="349788" y="174079"/>
                          <a:pt x="279539" y="223858"/>
                          <a:pt x="197664" y="223858"/>
                        </a:cubicBezTo>
                        <a:cubicBezTo>
                          <a:pt x="88497" y="223858"/>
                          <a:pt x="0" y="135361"/>
                          <a:pt x="0" y="26194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A707302C-C96A-4936-A636-C15D1A27B111}"/>
                  </a:ext>
                </a:extLst>
              </p:cNvPr>
              <p:cNvSpPr/>
              <p:nvPr/>
            </p:nvSpPr>
            <p:spPr>
              <a:xfrm>
                <a:off x="-268087" y="3701209"/>
                <a:ext cx="88136" cy="8813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EDDB089B-2EF3-43DF-BE77-1024FCAA02F3}"/>
              </a:ext>
            </a:extLst>
          </p:cNvPr>
          <p:cNvGrpSpPr/>
          <p:nvPr/>
        </p:nvGrpSpPr>
        <p:grpSpPr>
          <a:xfrm>
            <a:off x="6740305" y="904628"/>
            <a:ext cx="2377236" cy="2571455"/>
            <a:chOff x="3823898" y="3812817"/>
            <a:chExt cx="2377236" cy="2571455"/>
          </a:xfrm>
        </p:grpSpPr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653DA7E1-FC63-425B-872D-A415A5EF2DE2}"/>
                </a:ext>
              </a:extLst>
            </p:cNvPr>
            <p:cNvSpPr/>
            <p:nvPr/>
          </p:nvSpPr>
          <p:spPr>
            <a:xfrm>
              <a:off x="4222314" y="6085822"/>
              <a:ext cx="1625600" cy="29845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1429E2C0-A1EA-4615-8738-03105C32FD07}"/>
                </a:ext>
              </a:extLst>
            </p:cNvPr>
            <p:cNvGrpSpPr/>
            <p:nvPr/>
          </p:nvGrpSpPr>
          <p:grpSpPr>
            <a:xfrm>
              <a:off x="3823898" y="3812817"/>
              <a:ext cx="2377236" cy="2441934"/>
              <a:chOff x="3754048" y="3754112"/>
              <a:chExt cx="2564202" cy="2633988"/>
            </a:xfrm>
          </p:grpSpPr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47043FE4-15F6-47E1-80FD-AE560E7D9D9F}"/>
                  </a:ext>
                </a:extLst>
              </p:cNvPr>
              <p:cNvSpPr/>
              <p:nvPr/>
            </p:nvSpPr>
            <p:spPr>
              <a:xfrm>
                <a:off x="4306498" y="48120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64D1D457-CE05-4B99-95DD-848A431B17D6}"/>
                  </a:ext>
                </a:extLst>
              </p:cNvPr>
              <p:cNvSpPr/>
              <p:nvPr/>
            </p:nvSpPr>
            <p:spPr>
              <a:xfrm>
                <a:off x="4687498" y="42532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3AEFE855-33B8-4970-A863-D5F6B820C1ED}"/>
                  </a:ext>
                </a:extLst>
              </p:cNvPr>
              <p:cNvSpPr/>
              <p:nvPr/>
            </p:nvSpPr>
            <p:spPr>
              <a:xfrm>
                <a:off x="5017698" y="43675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AA21D5B6-3952-4939-A111-9DC692A02490}"/>
                  </a:ext>
                </a:extLst>
              </p:cNvPr>
              <p:cNvSpPr/>
              <p:nvPr/>
            </p:nvSpPr>
            <p:spPr>
              <a:xfrm>
                <a:off x="4687498" y="51041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4EAE928C-5A71-439E-ADD9-65F003283B7A}"/>
                  </a:ext>
                </a:extLst>
              </p:cNvPr>
              <p:cNvSpPr/>
              <p:nvPr/>
            </p:nvSpPr>
            <p:spPr>
              <a:xfrm>
                <a:off x="5443148" y="49707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07252BC2-6D8A-45C5-A8A7-82F603BAB1D4}"/>
                  </a:ext>
                </a:extLst>
              </p:cNvPr>
              <p:cNvSpPr/>
              <p:nvPr/>
            </p:nvSpPr>
            <p:spPr>
              <a:xfrm>
                <a:off x="4477948" y="45008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15886363-4950-42D8-99BF-4386D2D4DE27}"/>
                  </a:ext>
                </a:extLst>
              </p:cNvPr>
              <p:cNvSpPr/>
              <p:nvPr/>
            </p:nvSpPr>
            <p:spPr>
              <a:xfrm>
                <a:off x="4992298" y="48272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69D0430B-B27F-481E-B531-5B09B3B9C8CC}"/>
                  </a:ext>
                </a:extLst>
              </p:cNvPr>
              <p:cNvSpPr/>
              <p:nvPr/>
            </p:nvSpPr>
            <p:spPr>
              <a:xfrm>
                <a:off x="3993960" y="3949700"/>
                <a:ext cx="2039406" cy="2438400"/>
              </a:xfrm>
              <a:custGeom>
                <a:avLst/>
                <a:gdLst>
                  <a:gd name="connsiteX0" fmla="*/ 1051514 w 2039406"/>
                  <a:gd name="connsiteY0" fmla="*/ 0 h 2438400"/>
                  <a:gd name="connsiteX1" fmla="*/ 1074619 w 2039406"/>
                  <a:gd name="connsiteY1" fmla="*/ 0 h 2438400"/>
                  <a:gd name="connsiteX2" fmla="*/ 1103289 w 2039406"/>
                  <a:gd name="connsiteY2" fmla="*/ 672336 h 2438400"/>
                  <a:gd name="connsiteX3" fmla="*/ 1672732 w 2039406"/>
                  <a:gd name="connsiteY3" fmla="*/ 401047 h 2438400"/>
                  <a:gd name="connsiteX4" fmla="*/ 1681631 w 2039406"/>
                  <a:gd name="connsiteY4" fmla="*/ 418228 h 2438400"/>
                  <a:gd name="connsiteX5" fmla="*/ 1107285 w 2039406"/>
                  <a:gd name="connsiteY5" fmla="*/ 740407 h 2438400"/>
                  <a:gd name="connsiteX6" fmla="*/ 1106093 w 2039406"/>
                  <a:gd name="connsiteY6" fmla="*/ 738105 h 2438400"/>
                  <a:gd name="connsiteX7" fmla="*/ 1120752 w 2039406"/>
                  <a:gd name="connsiteY7" fmla="*/ 1081870 h 2438400"/>
                  <a:gd name="connsiteX8" fmla="*/ 1826656 w 2039406"/>
                  <a:gd name="connsiteY8" fmla="*/ 829459 h 2438400"/>
                  <a:gd name="connsiteX9" fmla="*/ 1836679 w 2039406"/>
                  <a:gd name="connsiteY9" fmla="*/ 854393 h 2438400"/>
                  <a:gd name="connsiteX10" fmla="*/ 1124648 w 2039406"/>
                  <a:gd name="connsiteY10" fmla="*/ 1173244 h 2438400"/>
                  <a:gd name="connsiteX11" fmla="*/ 1142083 w 2039406"/>
                  <a:gd name="connsiteY11" fmla="*/ 1582112 h 2438400"/>
                  <a:gd name="connsiteX12" fmla="*/ 2026580 w 2039406"/>
                  <a:gd name="connsiteY12" fmla="*/ 1157513 h 2438400"/>
                  <a:gd name="connsiteX13" fmla="*/ 2039406 w 2039406"/>
                  <a:gd name="connsiteY13" fmla="*/ 1182276 h 2438400"/>
                  <a:gd name="connsiteX14" fmla="*/ 1146249 w 2039406"/>
                  <a:gd name="connsiteY14" fmla="*/ 1679825 h 2438400"/>
                  <a:gd name="connsiteX15" fmla="*/ 1178596 w 2039406"/>
                  <a:gd name="connsiteY15" fmla="*/ 2438400 h 2438400"/>
                  <a:gd name="connsiteX16" fmla="*/ 947537 w 2039406"/>
                  <a:gd name="connsiteY16" fmla="*/ 2438400 h 2438400"/>
                  <a:gd name="connsiteX17" fmla="*/ 986505 w 2039406"/>
                  <a:gd name="connsiteY17" fmla="*/ 1524566 h 2438400"/>
                  <a:gd name="connsiteX18" fmla="*/ 0 w 2039406"/>
                  <a:gd name="connsiteY18" fmla="*/ 1057417 h 2438400"/>
                  <a:gd name="connsiteX19" fmla="*/ 11038 w 2039406"/>
                  <a:gd name="connsiteY19" fmla="*/ 1032328 h 2438400"/>
                  <a:gd name="connsiteX20" fmla="*/ 990486 w 2039406"/>
                  <a:gd name="connsiteY20" fmla="*/ 1431187 h 2438400"/>
                  <a:gd name="connsiteX21" fmla="*/ 1003220 w 2039406"/>
                  <a:gd name="connsiteY21" fmla="*/ 1132565 h 2438400"/>
                  <a:gd name="connsiteX22" fmla="*/ 373489 w 2039406"/>
                  <a:gd name="connsiteY22" fmla="*/ 731319 h 2438400"/>
                  <a:gd name="connsiteX23" fmla="*/ 386028 w 2039406"/>
                  <a:gd name="connsiteY23" fmla="*/ 709982 h 2438400"/>
                  <a:gd name="connsiteX24" fmla="*/ 1006935 w 2039406"/>
                  <a:gd name="connsiteY24" fmla="*/ 1045437 h 2438400"/>
                  <a:gd name="connsiteX25" fmla="*/ 1008435 w 2039406"/>
                  <a:gd name="connsiteY25" fmla="*/ 1010273 h 2438400"/>
                  <a:gd name="connsiteX26" fmla="*/ 714844 w 2039406"/>
                  <a:gd name="connsiteY26" fmla="*/ 205846 h 2438400"/>
                  <a:gd name="connsiteX27" fmla="*/ 740013 w 2039406"/>
                  <a:gd name="connsiteY27" fmla="*/ 195676 h 2438400"/>
                  <a:gd name="connsiteX28" fmla="*/ 1016620 w 2039406"/>
                  <a:gd name="connsiteY28" fmla="*/ 818329 h 243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039406" h="2438400">
                    <a:moveTo>
                      <a:pt x="1051514" y="0"/>
                    </a:moveTo>
                    <a:lnTo>
                      <a:pt x="1074619" y="0"/>
                    </a:lnTo>
                    <a:lnTo>
                      <a:pt x="1103289" y="672336"/>
                    </a:lnTo>
                    <a:lnTo>
                      <a:pt x="1672732" y="401047"/>
                    </a:lnTo>
                    <a:lnTo>
                      <a:pt x="1681631" y="418228"/>
                    </a:lnTo>
                    <a:lnTo>
                      <a:pt x="1107285" y="740407"/>
                    </a:lnTo>
                    <a:lnTo>
                      <a:pt x="1106093" y="738105"/>
                    </a:lnTo>
                    <a:lnTo>
                      <a:pt x="1120752" y="1081870"/>
                    </a:lnTo>
                    <a:lnTo>
                      <a:pt x="1826656" y="829459"/>
                    </a:lnTo>
                    <a:lnTo>
                      <a:pt x="1836679" y="854393"/>
                    </a:lnTo>
                    <a:lnTo>
                      <a:pt x="1124648" y="1173244"/>
                    </a:lnTo>
                    <a:lnTo>
                      <a:pt x="1142083" y="1582112"/>
                    </a:lnTo>
                    <a:lnTo>
                      <a:pt x="2026580" y="1157513"/>
                    </a:lnTo>
                    <a:lnTo>
                      <a:pt x="2039406" y="1182276"/>
                    </a:lnTo>
                    <a:lnTo>
                      <a:pt x="1146249" y="1679825"/>
                    </a:lnTo>
                    <a:lnTo>
                      <a:pt x="1178596" y="2438400"/>
                    </a:lnTo>
                    <a:lnTo>
                      <a:pt x="947537" y="2438400"/>
                    </a:lnTo>
                    <a:lnTo>
                      <a:pt x="986505" y="1524566"/>
                    </a:lnTo>
                    <a:lnTo>
                      <a:pt x="0" y="1057417"/>
                    </a:lnTo>
                    <a:lnTo>
                      <a:pt x="11038" y="1032328"/>
                    </a:lnTo>
                    <a:lnTo>
                      <a:pt x="990486" y="1431187"/>
                    </a:lnTo>
                    <a:lnTo>
                      <a:pt x="1003220" y="1132565"/>
                    </a:lnTo>
                    <a:lnTo>
                      <a:pt x="373489" y="731319"/>
                    </a:lnTo>
                    <a:lnTo>
                      <a:pt x="386028" y="709982"/>
                    </a:lnTo>
                    <a:lnTo>
                      <a:pt x="1006935" y="1045437"/>
                    </a:lnTo>
                    <a:lnTo>
                      <a:pt x="1008435" y="1010273"/>
                    </a:lnTo>
                    <a:lnTo>
                      <a:pt x="714844" y="205846"/>
                    </a:lnTo>
                    <a:lnTo>
                      <a:pt x="740013" y="195676"/>
                    </a:lnTo>
                    <a:lnTo>
                      <a:pt x="1016620" y="818329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BEC21892-19F2-40FC-BB89-9A954A70871E}"/>
                  </a:ext>
                </a:extLst>
              </p:cNvPr>
              <p:cNvSpPr/>
              <p:nvPr/>
            </p:nvSpPr>
            <p:spPr>
              <a:xfrm>
                <a:off x="3754048" y="48209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BEA9ACA5-4830-4274-905C-BF32CC58A090}"/>
                  </a:ext>
                </a:extLst>
              </p:cNvPr>
              <p:cNvSpPr/>
              <p:nvPr/>
            </p:nvSpPr>
            <p:spPr>
              <a:xfrm>
                <a:off x="41223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B11E7E95-AFD0-451E-BA9D-DE64F007D8FB}"/>
                  </a:ext>
                </a:extLst>
              </p:cNvPr>
              <p:cNvSpPr/>
              <p:nvPr/>
            </p:nvSpPr>
            <p:spPr>
              <a:xfrm>
                <a:off x="4293798" y="4084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C713FB7A-4993-4921-8601-90379D697BB2}"/>
                  </a:ext>
                </a:extLst>
              </p:cNvPr>
              <p:cNvSpPr/>
              <p:nvPr/>
            </p:nvSpPr>
            <p:spPr>
              <a:xfrm>
                <a:off x="4871648" y="37541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A2ADBCF5-A219-4C05-AF70-AF818E1159F8}"/>
                  </a:ext>
                </a:extLst>
              </p:cNvPr>
              <p:cNvSpPr/>
              <p:nvPr/>
            </p:nvSpPr>
            <p:spPr>
              <a:xfrm>
                <a:off x="5354248" y="41795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E7B9AE23-82CF-43BB-85F7-B2E2221B2F8A}"/>
                  </a:ext>
                </a:extLst>
              </p:cNvPr>
              <p:cNvSpPr/>
              <p:nvPr/>
            </p:nvSpPr>
            <p:spPr>
              <a:xfrm>
                <a:off x="54685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CC8636D3-AF0D-4531-AFF0-8D18B7D5BE94}"/>
                  </a:ext>
                </a:extLst>
              </p:cNvPr>
              <p:cNvSpPr/>
              <p:nvPr/>
            </p:nvSpPr>
            <p:spPr>
              <a:xfrm>
                <a:off x="5639998" y="49796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79B45893-B0EB-40E0-B89C-E819F08F11C3}"/>
                  </a:ext>
                </a:extLst>
              </p:cNvPr>
              <p:cNvSpPr/>
              <p:nvPr/>
            </p:nvSpPr>
            <p:spPr>
              <a:xfrm>
                <a:off x="3959391" y="5021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9DAB45AD-F9DF-4F8B-9756-B1FA645B98F2}"/>
                  </a:ext>
                </a:extLst>
              </p:cNvPr>
              <p:cNvSpPr/>
              <p:nvPr/>
            </p:nvSpPr>
            <p:spPr>
              <a:xfrm>
                <a:off x="5445291" y="51549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4D2E2552-1255-4E43-8322-540B3927ABBE}"/>
                  </a:ext>
                </a:extLst>
              </p:cNvPr>
              <p:cNvSpPr/>
              <p:nvPr/>
            </p:nvSpPr>
            <p:spPr>
              <a:xfrm>
                <a:off x="4524541" y="47612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AB101063-E0EB-4129-AD5A-C464BBC7A176}"/>
                  </a:ext>
                </a:extLst>
              </p:cNvPr>
              <p:cNvSpPr/>
              <p:nvPr/>
            </p:nvSpPr>
            <p:spPr>
              <a:xfrm>
                <a:off x="4708691" y="4640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9693D243-E47D-480D-9748-30A52A77EE30}"/>
                  </a:ext>
                </a:extLst>
              </p:cNvPr>
              <p:cNvSpPr/>
              <p:nvPr/>
            </p:nvSpPr>
            <p:spPr>
              <a:xfrm>
                <a:off x="5235741" y="43357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405E151F-27CF-49ED-A4A7-9C1462910C99}"/>
                  </a:ext>
                </a:extLst>
              </p:cNvPr>
              <p:cNvSpPr/>
              <p:nvPr/>
            </p:nvSpPr>
            <p:spPr>
              <a:xfrm>
                <a:off x="4543590" y="388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451502BB-BDC7-4BB7-9713-02BEA7E883AF}"/>
                  </a:ext>
                </a:extLst>
              </p:cNvPr>
              <p:cNvSpPr/>
              <p:nvPr/>
            </p:nvSpPr>
            <p:spPr>
              <a:xfrm>
                <a:off x="4365790" y="515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0574F67A-5860-4D8E-B725-6E96B5BF6017}"/>
                  </a:ext>
                </a:extLst>
              </p:cNvPr>
              <p:cNvSpPr/>
              <p:nvPr/>
            </p:nvSpPr>
            <p:spPr>
              <a:xfrm>
                <a:off x="4708690" y="53200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CBD7C79C-BE09-4B0A-A9B9-346A9C784DBA}"/>
                  </a:ext>
                </a:extLst>
              </p:cNvPr>
              <p:cNvSpPr/>
              <p:nvPr/>
            </p:nvSpPr>
            <p:spPr>
              <a:xfrm>
                <a:off x="5172240" y="521206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CFBAF0B5-727F-47E6-805A-49EC38F36814}"/>
                  </a:ext>
                </a:extLst>
              </p:cNvPr>
              <p:cNvSpPr/>
              <p:nvPr/>
            </p:nvSpPr>
            <p:spPr>
              <a:xfrm>
                <a:off x="4617648" y="49225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86DC843-3ADE-47A8-991E-3DDC5D29A964}"/>
              </a:ext>
            </a:extLst>
          </p:cNvPr>
          <p:cNvGrpSpPr/>
          <p:nvPr/>
        </p:nvGrpSpPr>
        <p:grpSpPr>
          <a:xfrm>
            <a:off x="815724" y="965948"/>
            <a:ext cx="2434398" cy="2434398"/>
            <a:chOff x="815724" y="965948"/>
            <a:chExt cx="2434398" cy="2434398"/>
          </a:xfrm>
        </p:grpSpPr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0A92228C-C306-489B-8CBD-5335F8C82CE8}"/>
                </a:ext>
              </a:extLst>
            </p:cNvPr>
            <p:cNvSpPr/>
            <p:nvPr/>
          </p:nvSpPr>
          <p:spPr>
            <a:xfrm>
              <a:off x="815724" y="965948"/>
              <a:ext cx="2434398" cy="243439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D0D5BD96-7E7C-4ACD-B6AA-9E1001369DBA}"/>
                </a:ext>
              </a:extLst>
            </p:cNvPr>
            <p:cNvGrpSpPr/>
            <p:nvPr/>
          </p:nvGrpSpPr>
          <p:grpSpPr>
            <a:xfrm>
              <a:off x="963843" y="1597110"/>
              <a:ext cx="2174088" cy="1259168"/>
              <a:chOff x="707681" y="1470661"/>
              <a:chExt cx="2608150" cy="1510564"/>
            </a:xfrm>
          </p:grpSpPr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A3071C04-0F6D-41E6-9C13-930B67C09B0F}"/>
                  </a:ext>
                </a:extLst>
              </p:cNvPr>
              <p:cNvGrpSpPr/>
              <p:nvPr/>
            </p:nvGrpSpPr>
            <p:grpSpPr>
              <a:xfrm rot="12820428">
                <a:off x="1643307" y="1474430"/>
                <a:ext cx="969157" cy="390595"/>
                <a:chOff x="2499074" y="2406414"/>
                <a:chExt cx="969157" cy="390595"/>
              </a:xfrm>
            </p:grpSpPr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B2286A54-BF56-491D-A719-0F8B26FA5C18}"/>
                    </a:ext>
                  </a:extLst>
                </p:cNvPr>
                <p:cNvSpPr/>
                <p:nvPr/>
              </p:nvSpPr>
              <p:spPr>
                <a:xfrm rot="1800000">
                  <a:off x="2499074" y="2406414"/>
                  <a:ext cx="969157" cy="390595"/>
                </a:xfrm>
                <a:custGeom>
                  <a:avLst/>
                  <a:gdLst>
                    <a:gd name="connsiteX0" fmla="*/ 937132 w 1874265"/>
                    <a:gd name="connsiteY0" fmla="*/ 0 h 573386"/>
                    <a:gd name="connsiteX1" fmla="*/ 1864547 w 1874265"/>
                    <a:gd name="connsiteY1" fmla="*/ 254266 h 573386"/>
                    <a:gd name="connsiteX2" fmla="*/ 1874265 w 1874265"/>
                    <a:gd name="connsiteY2" fmla="*/ 286693 h 573386"/>
                    <a:gd name="connsiteX3" fmla="*/ 1864547 w 1874265"/>
                    <a:gd name="connsiteY3" fmla="*/ 319120 h 573386"/>
                    <a:gd name="connsiteX4" fmla="*/ 937132 w 1874265"/>
                    <a:gd name="connsiteY4" fmla="*/ 573386 h 573386"/>
                    <a:gd name="connsiteX5" fmla="*/ 9718 w 1874265"/>
                    <a:gd name="connsiteY5" fmla="*/ 319120 h 573386"/>
                    <a:gd name="connsiteX6" fmla="*/ 0 w 1874265"/>
                    <a:gd name="connsiteY6" fmla="*/ 286693 h 573386"/>
                    <a:gd name="connsiteX7" fmla="*/ 9718 w 1874265"/>
                    <a:gd name="connsiteY7" fmla="*/ 254266 h 573386"/>
                    <a:gd name="connsiteX8" fmla="*/ 937132 w 1874265"/>
                    <a:gd name="connsiteY8" fmla="*/ 0 h 573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74265" h="573386">
                      <a:moveTo>
                        <a:pt x="937132" y="0"/>
                      </a:moveTo>
                      <a:cubicBezTo>
                        <a:pt x="1394599" y="0"/>
                        <a:pt x="1776276" y="109157"/>
                        <a:pt x="1864547" y="254266"/>
                      </a:cubicBezTo>
                      <a:lnTo>
                        <a:pt x="1874265" y="286693"/>
                      </a:lnTo>
                      <a:lnTo>
                        <a:pt x="1864547" y="319120"/>
                      </a:lnTo>
                      <a:cubicBezTo>
                        <a:pt x="1776276" y="464229"/>
                        <a:pt x="1394599" y="573386"/>
                        <a:pt x="937132" y="573386"/>
                      </a:cubicBezTo>
                      <a:cubicBezTo>
                        <a:pt x="479666" y="573386"/>
                        <a:pt x="97989" y="464229"/>
                        <a:pt x="9718" y="319120"/>
                      </a:cubicBezTo>
                      <a:lnTo>
                        <a:pt x="0" y="286693"/>
                      </a:lnTo>
                      <a:lnTo>
                        <a:pt x="9718" y="254266"/>
                      </a:lnTo>
                      <a:cubicBezTo>
                        <a:pt x="97989" y="109157"/>
                        <a:pt x="479666" y="0"/>
                        <a:pt x="937132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E8022826-29F8-4D93-933D-22C8E2A6EEE3}"/>
                    </a:ext>
                  </a:extLst>
                </p:cNvPr>
                <p:cNvSpPr/>
                <p:nvPr/>
              </p:nvSpPr>
              <p:spPr>
                <a:xfrm rot="1800000">
                  <a:off x="2536875" y="2596536"/>
                  <a:ext cx="892912" cy="11465"/>
                </a:xfrm>
                <a:custGeom>
                  <a:avLst/>
                  <a:gdLst>
                    <a:gd name="connsiteX0" fmla="*/ 720187 w 1440375"/>
                    <a:gd name="connsiteY0" fmla="*/ 0 h 224136"/>
                    <a:gd name="connsiteX1" fmla="*/ 1435993 w 1440375"/>
                    <a:gd name="connsiteY1" fmla="*/ 110046 h 224136"/>
                    <a:gd name="connsiteX2" fmla="*/ 1440375 w 1440375"/>
                    <a:gd name="connsiteY2" fmla="*/ 112068 h 224136"/>
                    <a:gd name="connsiteX3" fmla="*/ 1435993 w 1440375"/>
                    <a:gd name="connsiteY3" fmla="*/ 114090 h 224136"/>
                    <a:gd name="connsiteX4" fmla="*/ 720187 w 1440375"/>
                    <a:gd name="connsiteY4" fmla="*/ 224136 h 224136"/>
                    <a:gd name="connsiteX5" fmla="*/ 4383 w 1440375"/>
                    <a:gd name="connsiteY5" fmla="*/ 114090 h 224136"/>
                    <a:gd name="connsiteX6" fmla="*/ 0 w 1440375"/>
                    <a:gd name="connsiteY6" fmla="*/ 112068 h 224136"/>
                    <a:gd name="connsiteX7" fmla="*/ 4383 w 1440375"/>
                    <a:gd name="connsiteY7" fmla="*/ 110046 h 224136"/>
                    <a:gd name="connsiteX8" fmla="*/ 720187 w 1440375"/>
                    <a:gd name="connsiteY8" fmla="*/ 0 h 224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40375" h="224136">
                      <a:moveTo>
                        <a:pt x="720187" y="0"/>
                      </a:moveTo>
                      <a:cubicBezTo>
                        <a:pt x="1006104" y="0"/>
                        <a:pt x="1262416" y="42640"/>
                        <a:pt x="1435993" y="110046"/>
                      </a:cubicBezTo>
                      <a:lnTo>
                        <a:pt x="1440375" y="112068"/>
                      </a:lnTo>
                      <a:lnTo>
                        <a:pt x="1435993" y="114090"/>
                      </a:lnTo>
                      <a:cubicBezTo>
                        <a:pt x="1262416" y="181497"/>
                        <a:pt x="1006104" y="224136"/>
                        <a:pt x="720187" y="224136"/>
                      </a:cubicBezTo>
                      <a:cubicBezTo>
                        <a:pt x="434271" y="224136"/>
                        <a:pt x="177960" y="181497"/>
                        <a:pt x="4383" y="114090"/>
                      </a:cubicBezTo>
                      <a:lnTo>
                        <a:pt x="0" y="112068"/>
                      </a:lnTo>
                      <a:lnTo>
                        <a:pt x="4383" y="110046"/>
                      </a:lnTo>
                      <a:cubicBezTo>
                        <a:pt x="177960" y="42640"/>
                        <a:pt x="434271" y="0"/>
                        <a:pt x="720187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302CC39F-071A-4142-8A7C-6ADE3E8232CF}"/>
                  </a:ext>
                </a:extLst>
              </p:cNvPr>
              <p:cNvGrpSpPr/>
              <p:nvPr/>
            </p:nvGrpSpPr>
            <p:grpSpPr>
              <a:xfrm>
                <a:off x="707681" y="1470661"/>
                <a:ext cx="2608150" cy="1510564"/>
                <a:chOff x="953548" y="2095500"/>
                <a:chExt cx="4134332" cy="2394485"/>
              </a:xfrm>
            </p:grpSpPr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3978F54C-4949-46DF-AF8A-D0A853AFE0AF}"/>
                    </a:ext>
                  </a:extLst>
                </p:cNvPr>
                <p:cNvGrpSpPr/>
                <p:nvPr/>
              </p:nvGrpSpPr>
              <p:grpSpPr>
                <a:xfrm rot="3553246">
                  <a:off x="1283861" y="2514688"/>
                  <a:ext cx="1400712" cy="570279"/>
                  <a:chOff x="3133411" y="3156156"/>
                  <a:chExt cx="1874265" cy="573386"/>
                </a:xfrm>
              </p:grpSpPr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0710DC70-EC96-4FDA-902A-70E77D116CF2}"/>
                      </a:ext>
                    </a:extLst>
                  </p:cNvPr>
                  <p:cNvSpPr/>
                  <p:nvPr/>
                </p:nvSpPr>
                <p:spPr>
                  <a:xfrm>
                    <a:off x="3133411" y="3156156"/>
                    <a:ext cx="1874265" cy="573386"/>
                  </a:xfrm>
                  <a:custGeom>
                    <a:avLst/>
                    <a:gdLst>
                      <a:gd name="connsiteX0" fmla="*/ 937132 w 1874265"/>
                      <a:gd name="connsiteY0" fmla="*/ 0 h 573386"/>
                      <a:gd name="connsiteX1" fmla="*/ 1864547 w 1874265"/>
                      <a:gd name="connsiteY1" fmla="*/ 254266 h 573386"/>
                      <a:gd name="connsiteX2" fmla="*/ 1874265 w 1874265"/>
                      <a:gd name="connsiteY2" fmla="*/ 286693 h 573386"/>
                      <a:gd name="connsiteX3" fmla="*/ 1864547 w 1874265"/>
                      <a:gd name="connsiteY3" fmla="*/ 319120 h 573386"/>
                      <a:gd name="connsiteX4" fmla="*/ 937132 w 1874265"/>
                      <a:gd name="connsiteY4" fmla="*/ 573386 h 573386"/>
                      <a:gd name="connsiteX5" fmla="*/ 9718 w 1874265"/>
                      <a:gd name="connsiteY5" fmla="*/ 319120 h 573386"/>
                      <a:gd name="connsiteX6" fmla="*/ 0 w 1874265"/>
                      <a:gd name="connsiteY6" fmla="*/ 286693 h 573386"/>
                      <a:gd name="connsiteX7" fmla="*/ 9718 w 1874265"/>
                      <a:gd name="connsiteY7" fmla="*/ 254266 h 573386"/>
                      <a:gd name="connsiteX8" fmla="*/ 937132 w 1874265"/>
                      <a:gd name="connsiteY8" fmla="*/ 0 h 5733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74265" h="573386">
                        <a:moveTo>
                          <a:pt x="937132" y="0"/>
                        </a:moveTo>
                        <a:cubicBezTo>
                          <a:pt x="1394599" y="0"/>
                          <a:pt x="1776276" y="109157"/>
                          <a:pt x="1864547" y="254266"/>
                        </a:cubicBezTo>
                        <a:lnTo>
                          <a:pt x="1874265" y="286693"/>
                        </a:lnTo>
                        <a:lnTo>
                          <a:pt x="1864547" y="319120"/>
                        </a:lnTo>
                        <a:cubicBezTo>
                          <a:pt x="1776276" y="464229"/>
                          <a:pt x="1394599" y="573386"/>
                          <a:pt x="937132" y="573386"/>
                        </a:cubicBezTo>
                        <a:cubicBezTo>
                          <a:pt x="479666" y="573386"/>
                          <a:pt x="97989" y="464229"/>
                          <a:pt x="9718" y="319120"/>
                        </a:cubicBezTo>
                        <a:lnTo>
                          <a:pt x="0" y="286693"/>
                        </a:lnTo>
                        <a:lnTo>
                          <a:pt x="9718" y="254266"/>
                        </a:lnTo>
                        <a:cubicBezTo>
                          <a:pt x="97989" y="109157"/>
                          <a:pt x="479666" y="0"/>
                          <a:pt x="937132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23D7DA34-AD91-43BB-91E9-EAE873513C28}"/>
                      </a:ext>
                    </a:extLst>
                  </p:cNvPr>
                  <p:cNvSpPr/>
                  <p:nvPr/>
                </p:nvSpPr>
                <p:spPr>
                  <a:xfrm>
                    <a:off x="3207137" y="3435378"/>
                    <a:ext cx="1726814" cy="16830"/>
                  </a:xfrm>
                  <a:custGeom>
                    <a:avLst/>
                    <a:gdLst>
                      <a:gd name="connsiteX0" fmla="*/ 720187 w 1440375"/>
                      <a:gd name="connsiteY0" fmla="*/ 0 h 224136"/>
                      <a:gd name="connsiteX1" fmla="*/ 1435993 w 1440375"/>
                      <a:gd name="connsiteY1" fmla="*/ 110046 h 224136"/>
                      <a:gd name="connsiteX2" fmla="*/ 1440375 w 1440375"/>
                      <a:gd name="connsiteY2" fmla="*/ 112068 h 224136"/>
                      <a:gd name="connsiteX3" fmla="*/ 1435993 w 1440375"/>
                      <a:gd name="connsiteY3" fmla="*/ 114090 h 224136"/>
                      <a:gd name="connsiteX4" fmla="*/ 720187 w 1440375"/>
                      <a:gd name="connsiteY4" fmla="*/ 224136 h 224136"/>
                      <a:gd name="connsiteX5" fmla="*/ 4383 w 1440375"/>
                      <a:gd name="connsiteY5" fmla="*/ 114090 h 224136"/>
                      <a:gd name="connsiteX6" fmla="*/ 0 w 1440375"/>
                      <a:gd name="connsiteY6" fmla="*/ 112068 h 224136"/>
                      <a:gd name="connsiteX7" fmla="*/ 4383 w 1440375"/>
                      <a:gd name="connsiteY7" fmla="*/ 110046 h 224136"/>
                      <a:gd name="connsiteX8" fmla="*/ 720187 w 1440375"/>
                      <a:gd name="connsiteY8" fmla="*/ 0 h 2241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40375" h="224136">
                        <a:moveTo>
                          <a:pt x="720187" y="0"/>
                        </a:moveTo>
                        <a:cubicBezTo>
                          <a:pt x="1006104" y="0"/>
                          <a:pt x="1262416" y="42640"/>
                          <a:pt x="1435993" y="110046"/>
                        </a:cubicBezTo>
                        <a:lnTo>
                          <a:pt x="1440375" y="112068"/>
                        </a:lnTo>
                        <a:lnTo>
                          <a:pt x="1435993" y="114090"/>
                        </a:lnTo>
                        <a:cubicBezTo>
                          <a:pt x="1262416" y="181497"/>
                          <a:pt x="1006104" y="224136"/>
                          <a:pt x="720187" y="224136"/>
                        </a:cubicBezTo>
                        <a:cubicBezTo>
                          <a:pt x="434271" y="224136"/>
                          <a:pt x="177960" y="181497"/>
                          <a:pt x="4383" y="114090"/>
                        </a:cubicBezTo>
                        <a:lnTo>
                          <a:pt x="0" y="112068"/>
                        </a:lnTo>
                        <a:lnTo>
                          <a:pt x="4383" y="110046"/>
                        </a:lnTo>
                        <a:cubicBezTo>
                          <a:pt x="177960" y="42640"/>
                          <a:pt x="434271" y="0"/>
                          <a:pt x="720187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4744CB95-505C-48A5-BD84-0590AA2CEE6B}"/>
                    </a:ext>
                  </a:extLst>
                </p:cNvPr>
                <p:cNvGrpSpPr/>
                <p:nvPr/>
              </p:nvGrpSpPr>
              <p:grpSpPr>
                <a:xfrm rot="8100000">
                  <a:off x="953548" y="3660455"/>
                  <a:ext cx="1536268" cy="619156"/>
                  <a:chOff x="3133411" y="3156156"/>
                  <a:chExt cx="1874265" cy="573386"/>
                </a:xfrm>
              </p:grpSpPr>
              <p:sp>
                <p:nvSpPr>
                  <p:cNvPr id="147" name="フリーフォーム: 図形 146">
                    <a:extLst>
                      <a:ext uri="{FF2B5EF4-FFF2-40B4-BE49-F238E27FC236}">
                        <a16:creationId xmlns:a16="http://schemas.microsoft.com/office/drawing/2014/main" id="{BA78F268-DE89-4C7B-886D-665837991FCC}"/>
                      </a:ext>
                    </a:extLst>
                  </p:cNvPr>
                  <p:cNvSpPr/>
                  <p:nvPr/>
                </p:nvSpPr>
                <p:spPr>
                  <a:xfrm>
                    <a:off x="3133411" y="3156156"/>
                    <a:ext cx="1874265" cy="573386"/>
                  </a:xfrm>
                  <a:custGeom>
                    <a:avLst/>
                    <a:gdLst>
                      <a:gd name="connsiteX0" fmla="*/ 937132 w 1874265"/>
                      <a:gd name="connsiteY0" fmla="*/ 0 h 573386"/>
                      <a:gd name="connsiteX1" fmla="*/ 1864547 w 1874265"/>
                      <a:gd name="connsiteY1" fmla="*/ 254266 h 573386"/>
                      <a:gd name="connsiteX2" fmla="*/ 1874265 w 1874265"/>
                      <a:gd name="connsiteY2" fmla="*/ 286693 h 573386"/>
                      <a:gd name="connsiteX3" fmla="*/ 1864547 w 1874265"/>
                      <a:gd name="connsiteY3" fmla="*/ 319120 h 573386"/>
                      <a:gd name="connsiteX4" fmla="*/ 937132 w 1874265"/>
                      <a:gd name="connsiteY4" fmla="*/ 573386 h 573386"/>
                      <a:gd name="connsiteX5" fmla="*/ 9718 w 1874265"/>
                      <a:gd name="connsiteY5" fmla="*/ 319120 h 573386"/>
                      <a:gd name="connsiteX6" fmla="*/ 0 w 1874265"/>
                      <a:gd name="connsiteY6" fmla="*/ 286693 h 573386"/>
                      <a:gd name="connsiteX7" fmla="*/ 9718 w 1874265"/>
                      <a:gd name="connsiteY7" fmla="*/ 254266 h 573386"/>
                      <a:gd name="connsiteX8" fmla="*/ 937132 w 1874265"/>
                      <a:gd name="connsiteY8" fmla="*/ 0 h 5733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74265" h="573386">
                        <a:moveTo>
                          <a:pt x="937132" y="0"/>
                        </a:moveTo>
                        <a:cubicBezTo>
                          <a:pt x="1394599" y="0"/>
                          <a:pt x="1776276" y="109157"/>
                          <a:pt x="1864547" y="254266"/>
                        </a:cubicBezTo>
                        <a:lnTo>
                          <a:pt x="1874265" y="286693"/>
                        </a:lnTo>
                        <a:lnTo>
                          <a:pt x="1864547" y="319120"/>
                        </a:lnTo>
                        <a:cubicBezTo>
                          <a:pt x="1776276" y="464229"/>
                          <a:pt x="1394599" y="573386"/>
                          <a:pt x="937132" y="573386"/>
                        </a:cubicBezTo>
                        <a:cubicBezTo>
                          <a:pt x="479666" y="573386"/>
                          <a:pt x="97989" y="464229"/>
                          <a:pt x="9718" y="319120"/>
                        </a:cubicBezTo>
                        <a:lnTo>
                          <a:pt x="0" y="286693"/>
                        </a:lnTo>
                        <a:lnTo>
                          <a:pt x="9718" y="254266"/>
                        </a:lnTo>
                        <a:cubicBezTo>
                          <a:pt x="97989" y="109157"/>
                          <a:pt x="479666" y="0"/>
                          <a:pt x="937132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97ED32F9-74C8-4398-87B5-641E3925757C}"/>
                      </a:ext>
                    </a:extLst>
                  </p:cNvPr>
                  <p:cNvSpPr/>
                  <p:nvPr/>
                </p:nvSpPr>
                <p:spPr>
                  <a:xfrm>
                    <a:off x="3207137" y="3435378"/>
                    <a:ext cx="1726814" cy="16830"/>
                  </a:xfrm>
                  <a:custGeom>
                    <a:avLst/>
                    <a:gdLst>
                      <a:gd name="connsiteX0" fmla="*/ 720187 w 1440375"/>
                      <a:gd name="connsiteY0" fmla="*/ 0 h 224136"/>
                      <a:gd name="connsiteX1" fmla="*/ 1435993 w 1440375"/>
                      <a:gd name="connsiteY1" fmla="*/ 110046 h 224136"/>
                      <a:gd name="connsiteX2" fmla="*/ 1440375 w 1440375"/>
                      <a:gd name="connsiteY2" fmla="*/ 112068 h 224136"/>
                      <a:gd name="connsiteX3" fmla="*/ 1435993 w 1440375"/>
                      <a:gd name="connsiteY3" fmla="*/ 114090 h 224136"/>
                      <a:gd name="connsiteX4" fmla="*/ 720187 w 1440375"/>
                      <a:gd name="connsiteY4" fmla="*/ 224136 h 224136"/>
                      <a:gd name="connsiteX5" fmla="*/ 4383 w 1440375"/>
                      <a:gd name="connsiteY5" fmla="*/ 114090 h 224136"/>
                      <a:gd name="connsiteX6" fmla="*/ 0 w 1440375"/>
                      <a:gd name="connsiteY6" fmla="*/ 112068 h 224136"/>
                      <a:gd name="connsiteX7" fmla="*/ 4383 w 1440375"/>
                      <a:gd name="connsiteY7" fmla="*/ 110046 h 224136"/>
                      <a:gd name="connsiteX8" fmla="*/ 720187 w 1440375"/>
                      <a:gd name="connsiteY8" fmla="*/ 0 h 2241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40375" h="224136">
                        <a:moveTo>
                          <a:pt x="720187" y="0"/>
                        </a:moveTo>
                        <a:cubicBezTo>
                          <a:pt x="1006104" y="0"/>
                          <a:pt x="1262416" y="42640"/>
                          <a:pt x="1435993" y="110046"/>
                        </a:cubicBezTo>
                        <a:lnTo>
                          <a:pt x="1440375" y="112068"/>
                        </a:lnTo>
                        <a:lnTo>
                          <a:pt x="1435993" y="114090"/>
                        </a:lnTo>
                        <a:cubicBezTo>
                          <a:pt x="1262416" y="181497"/>
                          <a:pt x="1006104" y="224136"/>
                          <a:pt x="720187" y="224136"/>
                        </a:cubicBezTo>
                        <a:cubicBezTo>
                          <a:pt x="434271" y="224136"/>
                          <a:pt x="177960" y="181497"/>
                          <a:pt x="4383" y="114090"/>
                        </a:cubicBezTo>
                        <a:lnTo>
                          <a:pt x="0" y="112068"/>
                        </a:lnTo>
                        <a:lnTo>
                          <a:pt x="4383" y="110046"/>
                        </a:lnTo>
                        <a:cubicBezTo>
                          <a:pt x="177960" y="42640"/>
                          <a:pt x="434271" y="0"/>
                          <a:pt x="720187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1756A261-5167-48CE-A812-1D87DA15881E}"/>
                    </a:ext>
                  </a:extLst>
                </p:cNvPr>
                <p:cNvGrpSpPr/>
                <p:nvPr/>
              </p:nvGrpSpPr>
              <p:grpSpPr>
                <a:xfrm rot="7200000">
                  <a:off x="2367064" y="3484424"/>
                  <a:ext cx="1400712" cy="570279"/>
                  <a:chOff x="3133411" y="3156156"/>
                  <a:chExt cx="1874265" cy="573386"/>
                </a:xfrm>
              </p:grpSpPr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0D104519-54AF-4506-8E35-EBC38F147E3F}"/>
                      </a:ext>
                    </a:extLst>
                  </p:cNvPr>
                  <p:cNvSpPr/>
                  <p:nvPr/>
                </p:nvSpPr>
                <p:spPr>
                  <a:xfrm>
                    <a:off x="3133411" y="3156156"/>
                    <a:ext cx="1874265" cy="573386"/>
                  </a:xfrm>
                  <a:custGeom>
                    <a:avLst/>
                    <a:gdLst>
                      <a:gd name="connsiteX0" fmla="*/ 937132 w 1874265"/>
                      <a:gd name="connsiteY0" fmla="*/ 0 h 573386"/>
                      <a:gd name="connsiteX1" fmla="*/ 1864547 w 1874265"/>
                      <a:gd name="connsiteY1" fmla="*/ 254266 h 573386"/>
                      <a:gd name="connsiteX2" fmla="*/ 1874265 w 1874265"/>
                      <a:gd name="connsiteY2" fmla="*/ 286693 h 573386"/>
                      <a:gd name="connsiteX3" fmla="*/ 1864547 w 1874265"/>
                      <a:gd name="connsiteY3" fmla="*/ 319120 h 573386"/>
                      <a:gd name="connsiteX4" fmla="*/ 937132 w 1874265"/>
                      <a:gd name="connsiteY4" fmla="*/ 573386 h 573386"/>
                      <a:gd name="connsiteX5" fmla="*/ 9718 w 1874265"/>
                      <a:gd name="connsiteY5" fmla="*/ 319120 h 573386"/>
                      <a:gd name="connsiteX6" fmla="*/ 0 w 1874265"/>
                      <a:gd name="connsiteY6" fmla="*/ 286693 h 573386"/>
                      <a:gd name="connsiteX7" fmla="*/ 9718 w 1874265"/>
                      <a:gd name="connsiteY7" fmla="*/ 254266 h 573386"/>
                      <a:gd name="connsiteX8" fmla="*/ 937132 w 1874265"/>
                      <a:gd name="connsiteY8" fmla="*/ 0 h 5733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74265" h="573386">
                        <a:moveTo>
                          <a:pt x="937132" y="0"/>
                        </a:moveTo>
                        <a:cubicBezTo>
                          <a:pt x="1394599" y="0"/>
                          <a:pt x="1776276" y="109157"/>
                          <a:pt x="1864547" y="254266"/>
                        </a:cubicBezTo>
                        <a:lnTo>
                          <a:pt x="1874265" y="286693"/>
                        </a:lnTo>
                        <a:lnTo>
                          <a:pt x="1864547" y="319120"/>
                        </a:lnTo>
                        <a:cubicBezTo>
                          <a:pt x="1776276" y="464229"/>
                          <a:pt x="1394599" y="573386"/>
                          <a:pt x="937132" y="573386"/>
                        </a:cubicBezTo>
                        <a:cubicBezTo>
                          <a:pt x="479666" y="573386"/>
                          <a:pt x="97989" y="464229"/>
                          <a:pt x="9718" y="319120"/>
                        </a:cubicBezTo>
                        <a:lnTo>
                          <a:pt x="0" y="286693"/>
                        </a:lnTo>
                        <a:lnTo>
                          <a:pt x="9718" y="254266"/>
                        </a:lnTo>
                        <a:cubicBezTo>
                          <a:pt x="97989" y="109157"/>
                          <a:pt x="479666" y="0"/>
                          <a:pt x="937132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8C36352A-B303-4D89-BA53-CE6A4CBA55C7}"/>
                      </a:ext>
                    </a:extLst>
                  </p:cNvPr>
                  <p:cNvSpPr/>
                  <p:nvPr/>
                </p:nvSpPr>
                <p:spPr>
                  <a:xfrm>
                    <a:off x="3207137" y="3435378"/>
                    <a:ext cx="1726814" cy="16830"/>
                  </a:xfrm>
                  <a:custGeom>
                    <a:avLst/>
                    <a:gdLst>
                      <a:gd name="connsiteX0" fmla="*/ 720187 w 1440375"/>
                      <a:gd name="connsiteY0" fmla="*/ 0 h 224136"/>
                      <a:gd name="connsiteX1" fmla="*/ 1435993 w 1440375"/>
                      <a:gd name="connsiteY1" fmla="*/ 110046 h 224136"/>
                      <a:gd name="connsiteX2" fmla="*/ 1440375 w 1440375"/>
                      <a:gd name="connsiteY2" fmla="*/ 112068 h 224136"/>
                      <a:gd name="connsiteX3" fmla="*/ 1435993 w 1440375"/>
                      <a:gd name="connsiteY3" fmla="*/ 114090 h 224136"/>
                      <a:gd name="connsiteX4" fmla="*/ 720187 w 1440375"/>
                      <a:gd name="connsiteY4" fmla="*/ 224136 h 224136"/>
                      <a:gd name="connsiteX5" fmla="*/ 4383 w 1440375"/>
                      <a:gd name="connsiteY5" fmla="*/ 114090 h 224136"/>
                      <a:gd name="connsiteX6" fmla="*/ 0 w 1440375"/>
                      <a:gd name="connsiteY6" fmla="*/ 112068 h 224136"/>
                      <a:gd name="connsiteX7" fmla="*/ 4383 w 1440375"/>
                      <a:gd name="connsiteY7" fmla="*/ 110046 h 224136"/>
                      <a:gd name="connsiteX8" fmla="*/ 720187 w 1440375"/>
                      <a:gd name="connsiteY8" fmla="*/ 0 h 2241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40375" h="224136">
                        <a:moveTo>
                          <a:pt x="720187" y="0"/>
                        </a:moveTo>
                        <a:cubicBezTo>
                          <a:pt x="1006104" y="0"/>
                          <a:pt x="1262416" y="42640"/>
                          <a:pt x="1435993" y="110046"/>
                        </a:cubicBezTo>
                        <a:lnTo>
                          <a:pt x="1440375" y="112068"/>
                        </a:lnTo>
                        <a:lnTo>
                          <a:pt x="1435993" y="114090"/>
                        </a:lnTo>
                        <a:cubicBezTo>
                          <a:pt x="1262416" y="181497"/>
                          <a:pt x="1006104" y="224136"/>
                          <a:pt x="720187" y="224136"/>
                        </a:cubicBezTo>
                        <a:cubicBezTo>
                          <a:pt x="434271" y="224136"/>
                          <a:pt x="177960" y="181497"/>
                          <a:pt x="4383" y="114090"/>
                        </a:cubicBezTo>
                        <a:lnTo>
                          <a:pt x="0" y="112068"/>
                        </a:lnTo>
                        <a:lnTo>
                          <a:pt x="4383" y="110046"/>
                        </a:lnTo>
                        <a:cubicBezTo>
                          <a:pt x="177960" y="42640"/>
                          <a:pt x="434271" y="0"/>
                          <a:pt x="720187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0" name="グループ化 99">
                  <a:extLst>
                    <a:ext uri="{FF2B5EF4-FFF2-40B4-BE49-F238E27FC236}">
                      <a16:creationId xmlns:a16="http://schemas.microsoft.com/office/drawing/2014/main" id="{FA683497-E929-4869-92E7-D3C1E7E7B99F}"/>
                    </a:ext>
                  </a:extLst>
                </p:cNvPr>
                <p:cNvGrpSpPr/>
                <p:nvPr/>
              </p:nvGrpSpPr>
              <p:grpSpPr>
                <a:xfrm rot="1800000">
                  <a:off x="3551612" y="3337240"/>
                  <a:ext cx="1536268" cy="619156"/>
                  <a:chOff x="3133411" y="3156156"/>
                  <a:chExt cx="1874265" cy="573386"/>
                </a:xfrm>
              </p:grpSpPr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40A4FD7B-7376-47E6-9826-EB5B21C65FD7}"/>
                      </a:ext>
                    </a:extLst>
                  </p:cNvPr>
                  <p:cNvSpPr/>
                  <p:nvPr/>
                </p:nvSpPr>
                <p:spPr>
                  <a:xfrm>
                    <a:off x="3133411" y="3156156"/>
                    <a:ext cx="1874265" cy="573386"/>
                  </a:xfrm>
                  <a:custGeom>
                    <a:avLst/>
                    <a:gdLst>
                      <a:gd name="connsiteX0" fmla="*/ 937132 w 1874265"/>
                      <a:gd name="connsiteY0" fmla="*/ 0 h 573386"/>
                      <a:gd name="connsiteX1" fmla="*/ 1864547 w 1874265"/>
                      <a:gd name="connsiteY1" fmla="*/ 254266 h 573386"/>
                      <a:gd name="connsiteX2" fmla="*/ 1874265 w 1874265"/>
                      <a:gd name="connsiteY2" fmla="*/ 286693 h 573386"/>
                      <a:gd name="connsiteX3" fmla="*/ 1864547 w 1874265"/>
                      <a:gd name="connsiteY3" fmla="*/ 319120 h 573386"/>
                      <a:gd name="connsiteX4" fmla="*/ 937132 w 1874265"/>
                      <a:gd name="connsiteY4" fmla="*/ 573386 h 573386"/>
                      <a:gd name="connsiteX5" fmla="*/ 9718 w 1874265"/>
                      <a:gd name="connsiteY5" fmla="*/ 319120 h 573386"/>
                      <a:gd name="connsiteX6" fmla="*/ 0 w 1874265"/>
                      <a:gd name="connsiteY6" fmla="*/ 286693 h 573386"/>
                      <a:gd name="connsiteX7" fmla="*/ 9718 w 1874265"/>
                      <a:gd name="connsiteY7" fmla="*/ 254266 h 573386"/>
                      <a:gd name="connsiteX8" fmla="*/ 937132 w 1874265"/>
                      <a:gd name="connsiteY8" fmla="*/ 0 h 5733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74265" h="573386">
                        <a:moveTo>
                          <a:pt x="937132" y="0"/>
                        </a:moveTo>
                        <a:cubicBezTo>
                          <a:pt x="1394599" y="0"/>
                          <a:pt x="1776276" y="109157"/>
                          <a:pt x="1864547" y="254266"/>
                        </a:cubicBezTo>
                        <a:lnTo>
                          <a:pt x="1874265" y="286693"/>
                        </a:lnTo>
                        <a:lnTo>
                          <a:pt x="1864547" y="319120"/>
                        </a:lnTo>
                        <a:cubicBezTo>
                          <a:pt x="1776276" y="464229"/>
                          <a:pt x="1394599" y="573386"/>
                          <a:pt x="937132" y="573386"/>
                        </a:cubicBezTo>
                        <a:cubicBezTo>
                          <a:pt x="479666" y="573386"/>
                          <a:pt x="97989" y="464229"/>
                          <a:pt x="9718" y="319120"/>
                        </a:cubicBezTo>
                        <a:lnTo>
                          <a:pt x="0" y="286693"/>
                        </a:lnTo>
                        <a:lnTo>
                          <a:pt x="9718" y="254266"/>
                        </a:lnTo>
                        <a:cubicBezTo>
                          <a:pt x="97989" y="109157"/>
                          <a:pt x="479666" y="0"/>
                          <a:pt x="937132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B1165366-C769-4AF9-8051-FF3BE30E17DC}"/>
                      </a:ext>
                    </a:extLst>
                  </p:cNvPr>
                  <p:cNvSpPr/>
                  <p:nvPr/>
                </p:nvSpPr>
                <p:spPr>
                  <a:xfrm>
                    <a:off x="3207137" y="3435378"/>
                    <a:ext cx="1726814" cy="16830"/>
                  </a:xfrm>
                  <a:custGeom>
                    <a:avLst/>
                    <a:gdLst>
                      <a:gd name="connsiteX0" fmla="*/ 720187 w 1440375"/>
                      <a:gd name="connsiteY0" fmla="*/ 0 h 224136"/>
                      <a:gd name="connsiteX1" fmla="*/ 1435993 w 1440375"/>
                      <a:gd name="connsiteY1" fmla="*/ 110046 h 224136"/>
                      <a:gd name="connsiteX2" fmla="*/ 1440375 w 1440375"/>
                      <a:gd name="connsiteY2" fmla="*/ 112068 h 224136"/>
                      <a:gd name="connsiteX3" fmla="*/ 1435993 w 1440375"/>
                      <a:gd name="connsiteY3" fmla="*/ 114090 h 224136"/>
                      <a:gd name="connsiteX4" fmla="*/ 720187 w 1440375"/>
                      <a:gd name="connsiteY4" fmla="*/ 224136 h 224136"/>
                      <a:gd name="connsiteX5" fmla="*/ 4383 w 1440375"/>
                      <a:gd name="connsiteY5" fmla="*/ 114090 h 224136"/>
                      <a:gd name="connsiteX6" fmla="*/ 0 w 1440375"/>
                      <a:gd name="connsiteY6" fmla="*/ 112068 h 224136"/>
                      <a:gd name="connsiteX7" fmla="*/ 4383 w 1440375"/>
                      <a:gd name="connsiteY7" fmla="*/ 110046 h 224136"/>
                      <a:gd name="connsiteX8" fmla="*/ 720187 w 1440375"/>
                      <a:gd name="connsiteY8" fmla="*/ 0 h 2241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40375" h="224136">
                        <a:moveTo>
                          <a:pt x="720187" y="0"/>
                        </a:moveTo>
                        <a:cubicBezTo>
                          <a:pt x="1006104" y="0"/>
                          <a:pt x="1262416" y="42640"/>
                          <a:pt x="1435993" y="110046"/>
                        </a:cubicBezTo>
                        <a:lnTo>
                          <a:pt x="1440375" y="112068"/>
                        </a:lnTo>
                        <a:lnTo>
                          <a:pt x="1435993" y="114090"/>
                        </a:lnTo>
                        <a:cubicBezTo>
                          <a:pt x="1262416" y="181497"/>
                          <a:pt x="1006104" y="224136"/>
                          <a:pt x="720187" y="224136"/>
                        </a:cubicBezTo>
                        <a:cubicBezTo>
                          <a:pt x="434271" y="224136"/>
                          <a:pt x="177960" y="181497"/>
                          <a:pt x="4383" y="114090"/>
                        </a:cubicBezTo>
                        <a:lnTo>
                          <a:pt x="0" y="112068"/>
                        </a:lnTo>
                        <a:lnTo>
                          <a:pt x="4383" y="110046"/>
                        </a:lnTo>
                        <a:cubicBezTo>
                          <a:pt x="177960" y="42640"/>
                          <a:pt x="434271" y="0"/>
                          <a:pt x="720187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F93B02D1-806F-4973-A442-3E44000C9746}"/>
                    </a:ext>
                  </a:extLst>
                </p:cNvPr>
                <p:cNvGrpSpPr/>
                <p:nvPr/>
              </p:nvGrpSpPr>
              <p:grpSpPr>
                <a:xfrm rot="385646">
                  <a:off x="2608771" y="2095500"/>
                  <a:ext cx="1964246" cy="1965388"/>
                  <a:chOff x="1116613" y="1529285"/>
                  <a:chExt cx="3228225" cy="3230103"/>
                </a:xfrm>
              </p:grpSpPr>
              <p:grpSp>
                <p:nvGrpSpPr>
                  <p:cNvPr id="123" name="グループ化 122">
                    <a:extLst>
                      <a:ext uri="{FF2B5EF4-FFF2-40B4-BE49-F238E27FC236}">
                        <a16:creationId xmlns:a16="http://schemas.microsoft.com/office/drawing/2014/main" id="{68515F40-0CFF-49AD-A827-BDAA8FE3FD43}"/>
                      </a:ext>
                    </a:extLst>
                  </p:cNvPr>
                  <p:cNvGrpSpPr/>
                  <p:nvPr/>
                </p:nvGrpSpPr>
                <p:grpSpPr>
                  <a:xfrm>
                    <a:off x="2351693" y="1529285"/>
                    <a:ext cx="762000" cy="1523999"/>
                    <a:chOff x="2286000" y="2148841"/>
                    <a:chExt cx="762000" cy="1523999"/>
                  </a:xfrm>
                </p:grpSpPr>
                <p:sp>
                  <p:nvSpPr>
                    <p:cNvPr id="141" name="フリーフォーム: 図形 140">
                      <a:extLst>
                        <a:ext uri="{FF2B5EF4-FFF2-40B4-BE49-F238E27FC236}">
                          <a16:creationId xmlns:a16="http://schemas.microsoft.com/office/drawing/2014/main" id="{4A952EE9-DAB6-4F5F-AAD8-2336B16324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86000" y="2148841"/>
                      <a:ext cx="762000" cy="1523999"/>
                    </a:xfrm>
                    <a:custGeom>
                      <a:avLst/>
                      <a:gdLst>
                        <a:gd name="connsiteX0" fmla="*/ 557213 w 1114426"/>
                        <a:gd name="connsiteY0" fmla="*/ 0 h 2375535"/>
                        <a:gd name="connsiteX1" fmla="*/ 708111 w 1114426"/>
                        <a:gd name="connsiteY1" fmla="*/ 85107 h 2375535"/>
                        <a:gd name="connsiteX2" fmla="*/ 757035 w 1114426"/>
                        <a:gd name="connsiteY2" fmla="*/ 159291 h 2375535"/>
                        <a:gd name="connsiteX3" fmla="*/ 774105 w 1114426"/>
                        <a:gd name="connsiteY3" fmla="*/ 170206 h 2375535"/>
                        <a:gd name="connsiteX4" fmla="*/ 1114426 w 1114426"/>
                        <a:gd name="connsiteY4" fmla="*/ 1227772 h 2375535"/>
                        <a:gd name="connsiteX5" fmla="*/ 557213 w 1114426"/>
                        <a:gd name="connsiteY5" fmla="*/ 2375535 h 2375535"/>
                        <a:gd name="connsiteX6" fmla="*/ 0 w 1114426"/>
                        <a:gd name="connsiteY6" fmla="*/ 1227772 h 2375535"/>
                        <a:gd name="connsiteX7" fmla="*/ 340321 w 1114426"/>
                        <a:gd name="connsiteY7" fmla="*/ 170206 h 2375535"/>
                        <a:gd name="connsiteX8" fmla="*/ 357392 w 1114426"/>
                        <a:gd name="connsiteY8" fmla="*/ 159291 h 2375535"/>
                        <a:gd name="connsiteX9" fmla="*/ 406315 w 1114426"/>
                        <a:gd name="connsiteY9" fmla="*/ 85107 h 2375535"/>
                        <a:gd name="connsiteX10" fmla="*/ 557213 w 1114426"/>
                        <a:gd name="connsiteY10" fmla="*/ 0 h 23755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14426" h="2375535">
                          <a:moveTo>
                            <a:pt x="557213" y="0"/>
                          </a:moveTo>
                          <a:cubicBezTo>
                            <a:pt x="610739" y="0"/>
                            <a:pt x="661731" y="30305"/>
                            <a:pt x="708111" y="85107"/>
                          </a:cubicBezTo>
                          <a:lnTo>
                            <a:pt x="757035" y="159291"/>
                          </a:lnTo>
                          <a:lnTo>
                            <a:pt x="774105" y="170206"/>
                          </a:lnTo>
                          <a:cubicBezTo>
                            <a:pt x="974098" y="344446"/>
                            <a:pt x="1114426" y="752353"/>
                            <a:pt x="1114426" y="1227772"/>
                          </a:cubicBezTo>
                          <a:cubicBezTo>
                            <a:pt x="1114426" y="1861664"/>
                            <a:pt x="864953" y="2375535"/>
                            <a:pt x="557213" y="2375535"/>
                          </a:cubicBezTo>
                          <a:cubicBezTo>
                            <a:pt x="249473" y="2375535"/>
                            <a:pt x="0" y="1861664"/>
                            <a:pt x="0" y="1227772"/>
                          </a:cubicBezTo>
                          <a:cubicBezTo>
                            <a:pt x="0" y="752353"/>
                            <a:pt x="140328" y="344446"/>
                            <a:pt x="340321" y="170206"/>
                          </a:cubicBezTo>
                          <a:lnTo>
                            <a:pt x="357392" y="159291"/>
                          </a:lnTo>
                          <a:lnTo>
                            <a:pt x="406315" y="85107"/>
                          </a:lnTo>
                          <a:cubicBezTo>
                            <a:pt x="452695" y="30305"/>
                            <a:pt x="503687" y="0"/>
                            <a:pt x="557213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0000">
                          <a:schemeClr val="bg1"/>
                        </a:gs>
                        <a:gs pos="0">
                          <a:schemeClr val="bg1">
                            <a:lumMod val="85000"/>
                          </a:schemeClr>
                        </a:gs>
                      </a:gsLst>
                      <a:lin ang="16200000" scaled="1"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2" name="フリーフォーム: 図形 141">
                      <a:extLst>
                        <a:ext uri="{FF2B5EF4-FFF2-40B4-BE49-F238E27FC236}">
                          <a16:creationId xmlns:a16="http://schemas.microsoft.com/office/drawing/2014/main" id="{DC247DAF-8B14-4118-BAF0-2F46BFEF4C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81835" y="2343150"/>
                      <a:ext cx="170330" cy="1187422"/>
                    </a:xfrm>
                    <a:custGeom>
                      <a:avLst/>
                      <a:gdLst>
                        <a:gd name="connsiteX0" fmla="*/ 118110 w 236220"/>
                        <a:gd name="connsiteY0" fmla="*/ 0 h 1061408"/>
                        <a:gd name="connsiteX1" fmla="*/ 137243 w 236220"/>
                        <a:gd name="connsiteY1" fmla="*/ 35253 h 1061408"/>
                        <a:gd name="connsiteX2" fmla="*/ 236220 w 236220"/>
                        <a:gd name="connsiteY2" fmla="*/ 530348 h 1061408"/>
                        <a:gd name="connsiteX3" fmla="*/ 124628 w 236220"/>
                        <a:gd name="connsiteY3" fmla="*/ 1051016 h 1061408"/>
                        <a:gd name="connsiteX4" fmla="*/ 118110 w 236220"/>
                        <a:gd name="connsiteY4" fmla="*/ 1061408 h 1061408"/>
                        <a:gd name="connsiteX5" fmla="*/ 111593 w 236220"/>
                        <a:gd name="connsiteY5" fmla="*/ 1051016 h 1061408"/>
                        <a:gd name="connsiteX6" fmla="*/ 0 w 236220"/>
                        <a:gd name="connsiteY6" fmla="*/ 530348 h 1061408"/>
                        <a:gd name="connsiteX7" fmla="*/ 98977 w 236220"/>
                        <a:gd name="connsiteY7" fmla="*/ 35253 h 1061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6220" h="1061408">
                          <a:moveTo>
                            <a:pt x="118110" y="0"/>
                          </a:moveTo>
                          <a:lnTo>
                            <a:pt x="137243" y="35253"/>
                          </a:lnTo>
                          <a:cubicBezTo>
                            <a:pt x="198739" y="166017"/>
                            <a:pt x="236220" y="339723"/>
                            <a:pt x="236220" y="530348"/>
                          </a:cubicBezTo>
                          <a:cubicBezTo>
                            <a:pt x="236220" y="733681"/>
                            <a:pt x="193575" y="917765"/>
                            <a:pt x="124628" y="1051016"/>
                          </a:cubicBezTo>
                          <a:lnTo>
                            <a:pt x="118110" y="1061408"/>
                          </a:lnTo>
                          <a:lnTo>
                            <a:pt x="111593" y="1051016"/>
                          </a:lnTo>
                          <a:cubicBezTo>
                            <a:pt x="42645" y="917765"/>
                            <a:pt x="0" y="733681"/>
                            <a:pt x="0" y="530348"/>
                          </a:cubicBezTo>
                          <a:cubicBezTo>
                            <a:pt x="0" y="339723"/>
                            <a:pt x="37481" y="166017"/>
                            <a:pt x="98977" y="35253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4" name="グループ化 123">
                    <a:extLst>
                      <a:ext uri="{FF2B5EF4-FFF2-40B4-BE49-F238E27FC236}">
                        <a16:creationId xmlns:a16="http://schemas.microsoft.com/office/drawing/2014/main" id="{9C962BC3-514B-4358-9042-765691C0F37C}"/>
                      </a:ext>
                    </a:extLst>
                  </p:cNvPr>
                  <p:cNvGrpSpPr/>
                  <p:nvPr/>
                </p:nvGrpSpPr>
                <p:grpSpPr>
                  <a:xfrm rot="18000000">
                    <a:off x="1497613" y="2140460"/>
                    <a:ext cx="762000" cy="1523999"/>
                    <a:chOff x="2286000" y="2148841"/>
                    <a:chExt cx="762000" cy="1523999"/>
                  </a:xfrm>
                </p:grpSpPr>
                <p:sp>
                  <p:nvSpPr>
                    <p:cNvPr id="139" name="フリーフォーム: 図形 138">
                      <a:extLst>
                        <a:ext uri="{FF2B5EF4-FFF2-40B4-BE49-F238E27FC236}">
                          <a16:creationId xmlns:a16="http://schemas.microsoft.com/office/drawing/2014/main" id="{66380B13-817B-494D-850D-F9AA19FF00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86000" y="2148841"/>
                      <a:ext cx="762000" cy="1523999"/>
                    </a:xfrm>
                    <a:custGeom>
                      <a:avLst/>
                      <a:gdLst>
                        <a:gd name="connsiteX0" fmla="*/ 557213 w 1114426"/>
                        <a:gd name="connsiteY0" fmla="*/ 0 h 2375535"/>
                        <a:gd name="connsiteX1" fmla="*/ 708111 w 1114426"/>
                        <a:gd name="connsiteY1" fmla="*/ 85107 h 2375535"/>
                        <a:gd name="connsiteX2" fmla="*/ 757035 w 1114426"/>
                        <a:gd name="connsiteY2" fmla="*/ 159291 h 2375535"/>
                        <a:gd name="connsiteX3" fmla="*/ 774105 w 1114426"/>
                        <a:gd name="connsiteY3" fmla="*/ 170206 h 2375535"/>
                        <a:gd name="connsiteX4" fmla="*/ 1114426 w 1114426"/>
                        <a:gd name="connsiteY4" fmla="*/ 1227772 h 2375535"/>
                        <a:gd name="connsiteX5" fmla="*/ 557213 w 1114426"/>
                        <a:gd name="connsiteY5" fmla="*/ 2375535 h 2375535"/>
                        <a:gd name="connsiteX6" fmla="*/ 0 w 1114426"/>
                        <a:gd name="connsiteY6" fmla="*/ 1227772 h 2375535"/>
                        <a:gd name="connsiteX7" fmla="*/ 340321 w 1114426"/>
                        <a:gd name="connsiteY7" fmla="*/ 170206 h 2375535"/>
                        <a:gd name="connsiteX8" fmla="*/ 357392 w 1114426"/>
                        <a:gd name="connsiteY8" fmla="*/ 159291 h 2375535"/>
                        <a:gd name="connsiteX9" fmla="*/ 406315 w 1114426"/>
                        <a:gd name="connsiteY9" fmla="*/ 85107 h 2375535"/>
                        <a:gd name="connsiteX10" fmla="*/ 557213 w 1114426"/>
                        <a:gd name="connsiteY10" fmla="*/ 0 h 23755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14426" h="2375535">
                          <a:moveTo>
                            <a:pt x="557213" y="0"/>
                          </a:moveTo>
                          <a:cubicBezTo>
                            <a:pt x="610739" y="0"/>
                            <a:pt x="661731" y="30305"/>
                            <a:pt x="708111" y="85107"/>
                          </a:cubicBezTo>
                          <a:lnTo>
                            <a:pt x="757035" y="159291"/>
                          </a:lnTo>
                          <a:lnTo>
                            <a:pt x="774105" y="170206"/>
                          </a:lnTo>
                          <a:cubicBezTo>
                            <a:pt x="974098" y="344446"/>
                            <a:pt x="1114426" y="752353"/>
                            <a:pt x="1114426" y="1227772"/>
                          </a:cubicBezTo>
                          <a:cubicBezTo>
                            <a:pt x="1114426" y="1861664"/>
                            <a:pt x="864953" y="2375535"/>
                            <a:pt x="557213" y="2375535"/>
                          </a:cubicBezTo>
                          <a:cubicBezTo>
                            <a:pt x="249473" y="2375535"/>
                            <a:pt x="0" y="1861664"/>
                            <a:pt x="0" y="1227772"/>
                          </a:cubicBezTo>
                          <a:cubicBezTo>
                            <a:pt x="0" y="752353"/>
                            <a:pt x="140328" y="344446"/>
                            <a:pt x="340321" y="170206"/>
                          </a:cubicBezTo>
                          <a:lnTo>
                            <a:pt x="357392" y="159291"/>
                          </a:lnTo>
                          <a:lnTo>
                            <a:pt x="406315" y="85107"/>
                          </a:lnTo>
                          <a:cubicBezTo>
                            <a:pt x="452695" y="30305"/>
                            <a:pt x="503687" y="0"/>
                            <a:pt x="557213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0000">
                          <a:schemeClr val="bg1"/>
                        </a:gs>
                        <a:gs pos="0">
                          <a:schemeClr val="bg1">
                            <a:lumMod val="85000"/>
                          </a:schemeClr>
                        </a:gs>
                      </a:gsLst>
                      <a:lin ang="16200000" scaled="1"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" name="フリーフォーム: 図形 139">
                      <a:extLst>
                        <a:ext uri="{FF2B5EF4-FFF2-40B4-BE49-F238E27FC236}">
                          <a16:creationId xmlns:a16="http://schemas.microsoft.com/office/drawing/2014/main" id="{F492CB50-AB69-4E33-BD84-8C2C82843F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81835" y="2343150"/>
                      <a:ext cx="170330" cy="1187422"/>
                    </a:xfrm>
                    <a:custGeom>
                      <a:avLst/>
                      <a:gdLst>
                        <a:gd name="connsiteX0" fmla="*/ 118110 w 236220"/>
                        <a:gd name="connsiteY0" fmla="*/ 0 h 1061408"/>
                        <a:gd name="connsiteX1" fmla="*/ 137243 w 236220"/>
                        <a:gd name="connsiteY1" fmla="*/ 35253 h 1061408"/>
                        <a:gd name="connsiteX2" fmla="*/ 236220 w 236220"/>
                        <a:gd name="connsiteY2" fmla="*/ 530348 h 1061408"/>
                        <a:gd name="connsiteX3" fmla="*/ 124628 w 236220"/>
                        <a:gd name="connsiteY3" fmla="*/ 1051016 h 1061408"/>
                        <a:gd name="connsiteX4" fmla="*/ 118110 w 236220"/>
                        <a:gd name="connsiteY4" fmla="*/ 1061408 h 1061408"/>
                        <a:gd name="connsiteX5" fmla="*/ 111593 w 236220"/>
                        <a:gd name="connsiteY5" fmla="*/ 1051016 h 1061408"/>
                        <a:gd name="connsiteX6" fmla="*/ 0 w 236220"/>
                        <a:gd name="connsiteY6" fmla="*/ 530348 h 1061408"/>
                        <a:gd name="connsiteX7" fmla="*/ 98977 w 236220"/>
                        <a:gd name="connsiteY7" fmla="*/ 35253 h 1061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6220" h="1061408">
                          <a:moveTo>
                            <a:pt x="118110" y="0"/>
                          </a:moveTo>
                          <a:lnTo>
                            <a:pt x="137243" y="35253"/>
                          </a:lnTo>
                          <a:cubicBezTo>
                            <a:pt x="198739" y="166017"/>
                            <a:pt x="236220" y="339723"/>
                            <a:pt x="236220" y="530348"/>
                          </a:cubicBezTo>
                          <a:cubicBezTo>
                            <a:pt x="236220" y="733681"/>
                            <a:pt x="193575" y="917765"/>
                            <a:pt x="124628" y="1051016"/>
                          </a:cubicBezTo>
                          <a:lnTo>
                            <a:pt x="118110" y="1061408"/>
                          </a:lnTo>
                          <a:lnTo>
                            <a:pt x="111593" y="1051016"/>
                          </a:lnTo>
                          <a:cubicBezTo>
                            <a:pt x="42645" y="917765"/>
                            <a:pt x="0" y="733681"/>
                            <a:pt x="0" y="530348"/>
                          </a:cubicBezTo>
                          <a:cubicBezTo>
                            <a:pt x="0" y="339723"/>
                            <a:pt x="37481" y="166017"/>
                            <a:pt x="98977" y="35253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5" name="グループ化 124">
                    <a:extLst>
                      <a:ext uri="{FF2B5EF4-FFF2-40B4-BE49-F238E27FC236}">
                        <a16:creationId xmlns:a16="http://schemas.microsoft.com/office/drawing/2014/main" id="{057A788A-8E61-4D46-BA10-C2AA2481C569}"/>
                      </a:ext>
                    </a:extLst>
                  </p:cNvPr>
                  <p:cNvGrpSpPr/>
                  <p:nvPr/>
                </p:nvGrpSpPr>
                <p:grpSpPr>
                  <a:xfrm rot="3600000" flipH="1">
                    <a:off x="3201839" y="2121203"/>
                    <a:ext cx="762000" cy="1523999"/>
                    <a:chOff x="2286000" y="2148841"/>
                    <a:chExt cx="762000" cy="1523999"/>
                  </a:xfrm>
                </p:grpSpPr>
                <p:sp>
                  <p:nvSpPr>
                    <p:cNvPr id="137" name="フリーフォーム: 図形 136">
                      <a:extLst>
                        <a:ext uri="{FF2B5EF4-FFF2-40B4-BE49-F238E27FC236}">
                          <a16:creationId xmlns:a16="http://schemas.microsoft.com/office/drawing/2014/main" id="{0A4FC8B6-F0CF-4E01-BFFF-3C3B3E091E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86000" y="2148841"/>
                      <a:ext cx="762000" cy="1523999"/>
                    </a:xfrm>
                    <a:custGeom>
                      <a:avLst/>
                      <a:gdLst>
                        <a:gd name="connsiteX0" fmla="*/ 557213 w 1114426"/>
                        <a:gd name="connsiteY0" fmla="*/ 0 h 2375535"/>
                        <a:gd name="connsiteX1" fmla="*/ 708111 w 1114426"/>
                        <a:gd name="connsiteY1" fmla="*/ 85107 h 2375535"/>
                        <a:gd name="connsiteX2" fmla="*/ 757035 w 1114426"/>
                        <a:gd name="connsiteY2" fmla="*/ 159291 h 2375535"/>
                        <a:gd name="connsiteX3" fmla="*/ 774105 w 1114426"/>
                        <a:gd name="connsiteY3" fmla="*/ 170206 h 2375535"/>
                        <a:gd name="connsiteX4" fmla="*/ 1114426 w 1114426"/>
                        <a:gd name="connsiteY4" fmla="*/ 1227772 h 2375535"/>
                        <a:gd name="connsiteX5" fmla="*/ 557213 w 1114426"/>
                        <a:gd name="connsiteY5" fmla="*/ 2375535 h 2375535"/>
                        <a:gd name="connsiteX6" fmla="*/ 0 w 1114426"/>
                        <a:gd name="connsiteY6" fmla="*/ 1227772 h 2375535"/>
                        <a:gd name="connsiteX7" fmla="*/ 340321 w 1114426"/>
                        <a:gd name="connsiteY7" fmla="*/ 170206 h 2375535"/>
                        <a:gd name="connsiteX8" fmla="*/ 357392 w 1114426"/>
                        <a:gd name="connsiteY8" fmla="*/ 159291 h 2375535"/>
                        <a:gd name="connsiteX9" fmla="*/ 406315 w 1114426"/>
                        <a:gd name="connsiteY9" fmla="*/ 85107 h 2375535"/>
                        <a:gd name="connsiteX10" fmla="*/ 557213 w 1114426"/>
                        <a:gd name="connsiteY10" fmla="*/ 0 h 23755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14426" h="2375535">
                          <a:moveTo>
                            <a:pt x="557213" y="0"/>
                          </a:moveTo>
                          <a:cubicBezTo>
                            <a:pt x="610739" y="0"/>
                            <a:pt x="661731" y="30305"/>
                            <a:pt x="708111" y="85107"/>
                          </a:cubicBezTo>
                          <a:lnTo>
                            <a:pt x="757035" y="159291"/>
                          </a:lnTo>
                          <a:lnTo>
                            <a:pt x="774105" y="170206"/>
                          </a:lnTo>
                          <a:cubicBezTo>
                            <a:pt x="974098" y="344446"/>
                            <a:pt x="1114426" y="752353"/>
                            <a:pt x="1114426" y="1227772"/>
                          </a:cubicBezTo>
                          <a:cubicBezTo>
                            <a:pt x="1114426" y="1861664"/>
                            <a:pt x="864953" y="2375535"/>
                            <a:pt x="557213" y="2375535"/>
                          </a:cubicBezTo>
                          <a:cubicBezTo>
                            <a:pt x="249473" y="2375535"/>
                            <a:pt x="0" y="1861664"/>
                            <a:pt x="0" y="1227772"/>
                          </a:cubicBezTo>
                          <a:cubicBezTo>
                            <a:pt x="0" y="752353"/>
                            <a:pt x="140328" y="344446"/>
                            <a:pt x="340321" y="170206"/>
                          </a:cubicBezTo>
                          <a:lnTo>
                            <a:pt x="357392" y="159291"/>
                          </a:lnTo>
                          <a:lnTo>
                            <a:pt x="406315" y="85107"/>
                          </a:lnTo>
                          <a:cubicBezTo>
                            <a:pt x="452695" y="30305"/>
                            <a:pt x="503687" y="0"/>
                            <a:pt x="557213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0000">
                          <a:schemeClr val="bg1"/>
                        </a:gs>
                        <a:gs pos="0">
                          <a:schemeClr val="bg1">
                            <a:lumMod val="85000"/>
                          </a:schemeClr>
                        </a:gs>
                      </a:gsLst>
                      <a:lin ang="16200000" scaled="1"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" name="フリーフォーム: 図形 137">
                      <a:extLst>
                        <a:ext uri="{FF2B5EF4-FFF2-40B4-BE49-F238E27FC236}">
                          <a16:creationId xmlns:a16="http://schemas.microsoft.com/office/drawing/2014/main" id="{7E3D3D99-00E9-4F26-86CA-784C120C41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81835" y="2343150"/>
                      <a:ext cx="170330" cy="1187422"/>
                    </a:xfrm>
                    <a:custGeom>
                      <a:avLst/>
                      <a:gdLst>
                        <a:gd name="connsiteX0" fmla="*/ 118110 w 236220"/>
                        <a:gd name="connsiteY0" fmla="*/ 0 h 1061408"/>
                        <a:gd name="connsiteX1" fmla="*/ 137243 w 236220"/>
                        <a:gd name="connsiteY1" fmla="*/ 35253 h 1061408"/>
                        <a:gd name="connsiteX2" fmla="*/ 236220 w 236220"/>
                        <a:gd name="connsiteY2" fmla="*/ 530348 h 1061408"/>
                        <a:gd name="connsiteX3" fmla="*/ 124628 w 236220"/>
                        <a:gd name="connsiteY3" fmla="*/ 1051016 h 1061408"/>
                        <a:gd name="connsiteX4" fmla="*/ 118110 w 236220"/>
                        <a:gd name="connsiteY4" fmla="*/ 1061408 h 1061408"/>
                        <a:gd name="connsiteX5" fmla="*/ 111593 w 236220"/>
                        <a:gd name="connsiteY5" fmla="*/ 1051016 h 1061408"/>
                        <a:gd name="connsiteX6" fmla="*/ 0 w 236220"/>
                        <a:gd name="connsiteY6" fmla="*/ 530348 h 1061408"/>
                        <a:gd name="connsiteX7" fmla="*/ 98977 w 236220"/>
                        <a:gd name="connsiteY7" fmla="*/ 35253 h 1061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6220" h="1061408">
                          <a:moveTo>
                            <a:pt x="118110" y="0"/>
                          </a:moveTo>
                          <a:lnTo>
                            <a:pt x="137243" y="35253"/>
                          </a:lnTo>
                          <a:cubicBezTo>
                            <a:pt x="198739" y="166017"/>
                            <a:pt x="236220" y="339723"/>
                            <a:pt x="236220" y="530348"/>
                          </a:cubicBezTo>
                          <a:cubicBezTo>
                            <a:pt x="236220" y="733681"/>
                            <a:pt x="193575" y="917765"/>
                            <a:pt x="124628" y="1051016"/>
                          </a:cubicBezTo>
                          <a:lnTo>
                            <a:pt x="118110" y="1061408"/>
                          </a:lnTo>
                          <a:lnTo>
                            <a:pt x="111593" y="1051016"/>
                          </a:lnTo>
                          <a:cubicBezTo>
                            <a:pt x="42645" y="917765"/>
                            <a:pt x="0" y="733681"/>
                            <a:pt x="0" y="530348"/>
                          </a:cubicBezTo>
                          <a:cubicBezTo>
                            <a:pt x="0" y="339723"/>
                            <a:pt x="37481" y="166017"/>
                            <a:pt x="98977" y="35253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6" name="グループ化 125">
                    <a:extLst>
                      <a:ext uri="{FF2B5EF4-FFF2-40B4-BE49-F238E27FC236}">
                        <a16:creationId xmlns:a16="http://schemas.microsoft.com/office/drawing/2014/main" id="{5D80D6CE-B10F-482A-8A35-722FCC08100E}"/>
                      </a:ext>
                    </a:extLst>
                  </p:cNvPr>
                  <p:cNvGrpSpPr/>
                  <p:nvPr/>
                </p:nvGrpSpPr>
                <p:grpSpPr>
                  <a:xfrm rot="13500000">
                    <a:off x="1756873" y="3235390"/>
                    <a:ext cx="762000" cy="1523999"/>
                    <a:chOff x="2286000" y="2148841"/>
                    <a:chExt cx="762000" cy="1523999"/>
                  </a:xfrm>
                </p:grpSpPr>
                <p:sp>
                  <p:nvSpPr>
                    <p:cNvPr id="135" name="フリーフォーム: 図形 134">
                      <a:extLst>
                        <a:ext uri="{FF2B5EF4-FFF2-40B4-BE49-F238E27FC236}">
                          <a16:creationId xmlns:a16="http://schemas.microsoft.com/office/drawing/2014/main" id="{1F6873EE-4456-4CB1-9217-72CA3B0780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86000" y="2148841"/>
                      <a:ext cx="762000" cy="1523999"/>
                    </a:xfrm>
                    <a:custGeom>
                      <a:avLst/>
                      <a:gdLst>
                        <a:gd name="connsiteX0" fmla="*/ 557213 w 1114426"/>
                        <a:gd name="connsiteY0" fmla="*/ 0 h 2375535"/>
                        <a:gd name="connsiteX1" fmla="*/ 708111 w 1114426"/>
                        <a:gd name="connsiteY1" fmla="*/ 85107 h 2375535"/>
                        <a:gd name="connsiteX2" fmla="*/ 757035 w 1114426"/>
                        <a:gd name="connsiteY2" fmla="*/ 159291 h 2375535"/>
                        <a:gd name="connsiteX3" fmla="*/ 774105 w 1114426"/>
                        <a:gd name="connsiteY3" fmla="*/ 170206 h 2375535"/>
                        <a:gd name="connsiteX4" fmla="*/ 1114426 w 1114426"/>
                        <a:gd name="connsiteY4" fmla="*/ 1227772 h 2375535"/>
                        <a:gd name="connsiteX5" fmla="*/ 557213 w 1114426"/>
                        <a:gd name="connsiteY5" fmla="*/ 2375535 h 2375535"/>
                        <a:gd name="connsiteX6" fmla="*/ 0 w 1114426"/>
                        <a:gd name="connsiteY6" fmla="*/ 1227772 h 2375535"/>
                        <a:gd name="connsiteX7" fmla="*/ 340321 w 1114426"/>
                        <a:gd name="connsiteY7" fmla="*/ 170206 h 2375535"/>
                        <a:gd name="connsiteX8" fmla="*/ 357392 w 1114426"/>
                        <a:gd name="connsiteY8" fmla="*/ 159291 h 2375535"/>
                        <a:gd name="connsiteX9" fmla="*/ 406315 w 1114426"/>
                        <a:gd name="connsiteY9" fmla="*/ 85107 h 2375535"/>
                        <a:gd name="connsiteX10" fmla="*/ 557213 w 1114426"/>
                        <a:gd name="connsiteY10" fmla="*/ 0 h 23755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14426" h="2375535">
                          <a:moveTo>
                            <a:pt x="557213" y="0"/>
                          </a:moveTo>
                          <a:cubicBezTo>
                            <a:pt x="610739" y="0"/>
                            <a:pt x="661731" y="30305"/>
                            <a:pt x="708111" y="85107"/>
                          </a:cubicBezTo>
                          <a:lnTo>
                            <a:pt x="757035" y="159291"/>
                          </a:lnTo>
                          <a:lnTo>
                            <a:pt x="774105" y="170206"/>
                          </a:lnTo>
                          <a:cubicBezTo>
                            <a:pt x="974098" y="344446"/>
                            <a:pt x="1114426" y="752353"/>
                            <a:pt x="1114426" y="1227772"/>
                          </a:cubicBezTo>
                          <a:cubicBezTo>
                            <a:pt x="1114426" y="1861664"/>
                            <a:pt x="864953" y="2375535"/>
                            <a:pt x="557213" y="2375535"/>
                          </a:cubicBezTo>
                          <a:cubicBezTo>
                            <a:pt x="249473" y="2375535"/>
                            <a:pt x="0" y="1861664"/>
                            <a:pt x="0" y="1227772"/>
                          </a:cubicBezTo>
                          <a:cubicBezTo>
                            <a:pt x="0" y="752353"/>
                            <a:pt x="140328" y="344446"/>
                            <a:pt x="340321" y="170206"/>
                          </a:cubicBezTo>
                          <a:lnTo>
                            <a:pt x="357392" y="159291"/>
                          </a:lnTo>
                          <a:lnTo>
                            <a:pt x="406315" y="85107"/>
                          </a:lnTo>
                          <a:cubicBezTo>
                            <a:pt x="452695" y="30305"/>
                            <a:pt x="503687" y="0"/>
                            <a:pt x="557213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0000">
                          <a:schemeClr val="bg1"/>
                        </a:gs>
                        <a:gs pos="0">
                          <a:schemeClr val="bg1">
                            <a:lumMod val="85000"/>
                          </a:schemeClr>
                        </a:gs>
                      </a:gsLst>
                      <a:lin ang="16200000" scaled="1"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" name="フリーフォーム: 図形 135">
                      <a:extLst>
                        <a:ext uri="{FF2B5EF4-FFF2-40B4-BE49-F238E27FC236}">
                          <a16:creationId xmlns:a16="http://schemas.microsoft.com/office/drawing/2014/main" id="{AA0D029D-8590-471B-8043-0843A811C5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81835" y="2343150"/>
                      <a:ext cx="170330" cy="1187422"/>
                    </a:xfrm>
                    <a:custGeom>
                      <a:avLst/>
                      <a:gdLst>
                        <a:gd name="connsiteX0" fmla="*/ 118110 w 236220"/>
                        <a:gd name="connsiteY0" fmla="*/ 0 h 1061408"/>
                        <a:gd name="connsiteX1" fmla="*/ 137243 w 236220"/>
                        <a:gd name="connsiteY1" fmla="*/ 35253 h 1061408"/>
                        <a:gd name="connsiteX2" fmla="*/ 236220 w 236220"/>
                        <a:gd name="connsiteY2" fmla="*/ 530348 h 1061408"/>
                        <a:gd name="connsiteX3" fmla="*/ 124628 w 236220"/>
                        <a:gd name="connsiteY3" fmla="*/ 1051016 h 1061408"/>
                        <a:gd name="connsiteX4" fmla="*/ 118110 w 236220"/>
                        <a:gd name="connsiteY4" fmla="*/ 1061408 h 1061408"/>
                        <a:gd name="connsiteX5" fmla="*/ 111593 w 236220"/>
                        <a:gd name="connsiteY5" fmla="*/ 1051016 h 1061408"/>
                        <a:gd name="connsiteX6" fmla="*/ 0 w 236220"/>
                        <a:gd name="connsiteY6" fmla="*/ 530348 h 1061408"/>
                        <a:gd name="connsiteX7" fmla="*/ 98977 w 236220"/>
                        <a:gd name="connsiteY7" fmla="*/ 35253 h 1061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6220" h="1061408">
                          <a:moveTo>
                            <a:pt x="118110" y="0"/>
                          </a:moveTo>
                          <a:lnTo>
                            <a:pt x="137243" y="35253"/>
                          </a:lnTo>
                          <a:cubicBezTo>
                            <a:pt x="198739" y="166017"/>
                            <a:pt x="236220" y="339723"/>
                            <a:pt x="236220" y="530348"/>
                          </a:cubicBezTo>
                          <a:cubicBezTo>
                            <a:pt x="236220" y="733681"/>
                            <a:pt x="193575" y="917765"/>
                            <a:pt x="124628" y="1051016"/>
                          </a:cubicBezTo>
                          <a:lnTo>
                            <a:pt x="118110" y="1061408"/>
                          </a:lnTo>
                          <a:lnTo>
                            <a:pt x="111593" y="1051016"/>
                          </a:lnTo>
                          <a:cubicBezTo>
                            <a:pt x="42645" y="917765"/>
                            <a:pt x="0" y="733681"/>
                            <a:pt x="0" y="530348"/>
                          </a:cubicBezTo>
                          <a:cubicBezTo>
                            <a:pt x="0" y="339723"/>
                            <a:pt x="37481" y="166017"/>
                            <a:pt x="98977" y="35253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7" name="グループ化 126">
                    <a:extLst>
                      <a:ext uri="{FF2B5EF4-FFF2-40B4-BE49-F238E27FC236}">
                        <a16:creationId xmlns:a16="http://schemas.microsoft.com/office/drawing/2014/main" id="{0BA06C11-C98F-4848-9EB8-325D53808D06}"/>
                      </a:ext>
                    </a:extLst>
                  </p:cNvPr>
                  <p:cNvGrpSpPr/>
                  <p:nvPr/>
                </p:nvGrpSpPr>
                <p:grpSpPr>
                  <a:xfrm rot="8100000" flipH="1">
                    <a:off x="2980976" y="3235389"/>
                    <a:ext cx="762000" cy="1523999"/>
                    <a:chOff x="2286000" y="2148841"/>
                    <a:chExt cx="762000" cy="1523999"/>
                  </a:xfrm>
                </p:grpSpPr>
                <p:sp>
                  <p:nvSpPr>
                    <p:cNvPr id="133" name="フリーフォーム: 図形 132">
                      <a:extLst>
                        <a:ext uri="{FF2B5EF4-FFF2-40B4-BE49-F238E27FC236}">
                          <a16:creationId xmlns:a16="http://schemas.microsoft.com/office/drawing/2014/main" id="{FF196989-6D1E-44AC-B9CE-213387B0D7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86000" y="2148841"/>
                      <a:ext cx="762000" cy="1523999"/>
                    </a:xfrm>
                    <a:custGeom>
                      <a:avLst/>
                      <a:gdLst>
                        <a:gd name="connsiteX0" fmla="*/ 557213 w 1114426"/>
                        <a:gd name="connsiteY0" fmla="*/ 0 h 2375535"/>
                        <a:gd name="connsiteX1" fmla="*/ 708111 w 1114426"/>
                        <a:gd name="connsiteY1" fmla="*/ 85107 h 2375535"/>
                        <a:gd name="connsiteX2" fmla="*/ 757035 w 1114426"/>
                        <a:gd name="connsiteY2" fmla="*/ 159291 h 2375535"/>
                        <a:gd name="connsiteX3" fmla="*/ 774105 w 1114426"/>
                        <a:gd name="connsiteY3" fmla="*/ 170206 h 2375535"/>
                        <a:gd name="connsiteX4" fmla="*/ 1114426 w 1114426"/>
                        <a:gd name="connsiteY4" fmla="*/ 1227772 h 2375535"/>
                        <a:gd name="connsiteX5" fmla="*/ 557213 w 1114426"/>
                        <a:gd name="connsiteY5" fmla="*/ 2375535 h 2375535"/>
                        <a:gd name="connsiteX6" fmla="*/ 0 w 1114426"/>
                        <a:gd name="connsiteY6" fmla="*/ 1227772 h 2375535"/>
                        <a:gd name="connsiteX7" fmla="*/ 340321 w 1114426"/>
                        <a:gd name="connsiteY7" fmla="*/ 170206 h 2375535"/>
                        <a:gd name="connsiteX8" fmla="*/ 357392 w 1114426"/>
                        <a:gd name="connsiteY8" fmla="*/ 159291 h 2375535"/>
                        <a:gd name="connsiteX9" fmla="*/ 406315 w 1114426"/>
                        <a:gd name="connsiteY9" fmla="*/ 85107 h 2375535"/>
                        <a:gd name="connsiteX10" fmla="*/ 557213 w 1114426"/>
                        <a:gd name="connsiteY10" fmla="*/ 0 h 23755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14426" h="2375535">
                          <a:moveTo>
                            <a:pt x="557213" y="0"/>
                          </a:moveTo>
                          <a:cubicBezTo>
                            <a:pt x="610739" y="0"/>
                            <a:pt x="661731" y="30305"/>
                            <a:pt x="708111" y="85107"/>
                          </a:cubicBezTo>
                          <a:lnTo>
                            <a:pt x="757035" y="159291"/>
                          </a:lnTo>
                          <a:lnTo>
                            <a:pt x="774105" y="170206"/>
                          </a:lnTo>
                          <a:cubicBezTo>
                            <a:pt x="974098" y="344446"/>
                            <a:pt x="1114426" y="752353"/>
                            <a:pt x="1114426" y="1227772"/>
                          </a:cubicBezTo>
                          <a:cubicBezTo>
                            <a:pt x="1114426" y="1861664"/>
                            <a:pt x="864953" y="2375535"/>
                            <a:pt x="557213" y="2375535"/>
                          </a:cubicBezTo>
                          <a:cubicBezTo>
                            <a:pt x="249473" y="2375535"/>
                            <a:pt x="0" y="1861664"/>
                            <a:pt x="0" y="1227772"/>
                          </a:cubicBezTo>
                          <a:cubicBezTo>
                            <a:pt x="0" y="752353"/>
                            <a:pt x="140328" y="344446"/>
                            <a:pt x="340321" y="170206"/>
                          </a:cubicBezTo>
                          <a:lnTo>
                            <a:pt x="357392" y="159291"/>
                          </a:lnTo>
                          <a:lnTo>
                            <a:pt x="406315" y="85107"/>
                          </a:lnTo>
                          <a:cubicBezTo>
                            <a:pt x="452695" y="30305"/>
                            <a:pt x="503687" y="0"/>
                            <a:pt x="557213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0000">
                          <a:schemeClr val="bg1"/>
                        </a:gs>
                        <a:gs pos="0">
                          <a:schemeClr val="bg1">
                            <a:lumMod val="85000"/>
                          </a:schemeClr>
                        </a:gs>
                      </a:gsLst>
                      <a:lin ang="16200000" scaled="1"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4" name="フリーフォーム: 図形 133">
                      <a:extLst>
                        <a:ext uri="{FF2B5EF4-FFF2-40B4-BE49-F238E27FC236}">
                          <a16:creationId xmlns:a16="http://schemas.microsoft.com/office/drawing/2014/main" id="{45FAA8F5-4692-4729-976D-310699779E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81835" y="2343150"/>
                      <a:ext cx="170330" cy="1187422"/>
                    </a:xfrm>
                    <a:custGeom>
                      <a:avLst/>
                      <a:gdLst>
                        <a:gd name="connsiteX0" fmla="*/ 118110 w 236220"/>
                        <a:gd name="connsiteY0" fmla="*/ 0 h 1061408"/>
                        <a:gd name="connsiteX1" fmla="*/ 137243 w 236220"/>
                        <a:gd name="connsiteY1" fmla="*/ 35253 h 1061408"/>
                        <a:gd name="connsiteX2" fmla="*/ 236220 w 236220"/>
                        <a:gd name="connsiteY2" fmla="*/ 530348 h 1061408"/>
                        <a:gd name="connsiteX3" fmla="*/ 124628 w 236220"/>
                        <a:gd name="connsiteY3" fmla="*/ 1051016 h 1061408"/>
                        <a:gd name="connsiteX4" fmla="*/ 118110 w 236220"/>
                        <a:gd name="connsiteY4" fmla="*/ 1061408 h 1061408"/>
                        <a:gd name="connsiteX5" fmla="*/ 111593 w 236220"/>
                        <a:gd name="connsiteY5" fmla="*/ 1051016 h 1061408"/>
                        <a:gd name="connsiteX6" fmla="*/ 0 w 236220"/>
                        <a:gd name="connsiteY6" fmla="*/ 530348 h 1061408"/>
                        <a:gd name="connsiteX7" fmla="*/ 98977 w 236220"/>
                        <a:gd name="connsiteY7" fmla="*/ 35253 h 1061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6220" h="1061408">
                          <a:moveTo>
                            <a:pt x="118110" y="0"/>
                          </a:moveTo>
                          <a:lnTo>
                            <a:pt x="137243" y="35253"/>
                          </a:lnTo>
                          <a:cubicBezTo>
                            <a:pt x="198739" y="166017"/>
                            <a:pt x="236220" y="339723"/>
                            <a:pt x="236220" y="530348"/>
                          </a:cubicBezTo>
                          <a:cubicBezTo>
                            <a:pt x="236220" y="733681"/>
                            <a:pt x="193575" y="917765"/>
                            <a:pt x="124628" y="1051016"/>
                          </a:cubicBezTo>
                          <a:lnTo>
                            <a:pt x="118110" y="1061408"/>
                          </a:lnTo>
                          <a:lnTo>
                            <a:pt x="111593" y="1051016"/>
                          </a:lnTo>
                          <a:cubicBezTo>
                            <a:pt x="42645" y="917765"/>
                            <a:pt x="0" y="733681"/>
                            <a:pt x="0" y="530348"/>
                          </a:cubicBezTo>
                          <a:cubicBezTo>
                            <a:pt x="0" y="339723"/>
                            <a:pt x="37481" y="166017"/>
                            <a:pt x="98977" y="35253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8" name="星: 5 pt 127">
                    <a:extLst>
                      <a:ext uri="{FF2B5EF4-FFF2-40B4-BE49-F238E27FC236}">
                        <a16:creationId xmlns:a16="http://schemas.microsoft.com/office/drawing/2014/main" id="{50788D56-C69B-4399-A5AB-F02299F00625}"/>
                      </a:ext>
                    </a:extLst>
                  </p:cNvPr>
                  <p:cNvSpPr/>
                  <p:nvPr/>
                </p:nvSpPr>
                <p:spPr>
                  <a:xfrm>
                    <a:off x="2196354" y="2634503"/>
                    <a:ext cx="1084728" cy="1084728"/>
                  </a:xfrm>
                  <a:prstGeom prst="star5">
                    <a:avLst>
                      <a:gd name="adj" fmla="val 29827"/>
                      <a:gd name="hf" fmla="val 105146"/>
                      <a:gd name="vf" fmla="val 110557"/>
                    </a:avLst>
                  </a:prstGeom>
                  <a:gradFill>
                    <a:gsLst>
                      <a:gs pos="90000">
                        <a:schemeClr val="bg1"/>
                      </a:gs>
                      <a:gs pos="0">
                        <a:schemeClr val="bg1">
                          <a:lumMod val="85000"/>
                        </a:schemeClr>
                      </a:gs>
                    </a:gsLst>
                    <a:lin ang="16200000" scaled="1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星: 5 pt 128">
                    <a:extLst>
                      <a:ext uri="{FF2B5EF4-FFF2-40B4-BE49-F238E27FC236}">
                        <a16:creationId xmlns:a16="http://schemas.microsoft.com/office/drawing/2014/main" id="{EF9076AA-24F8-4426-83DD-5970953C71A1}"/>
                      </a:ext>
                    </a:extLst>
                  </p:cNvPr>
                  <p:cNvSpPr/>
                  <p:nvPr/>
                </p:nvSpPr>
                <p:spPr>
                  <a:xfrm>
                    <a:off x="2481580" y="2952750"/>
                    <a:ext cx="514908" cy="514908"/>
                  </a:xfrm>
                  <a:prstGeom prst="star5">
                    <a:avLst>
                      <a:gd name="adj" fmla="val 37770"/>
                      <a:gd name="hf" fmla="val 105146"/>
                      <a:gd name="vf" fmla="val 110557"/>
                    </a:avLst>
                  </a:prstGeom>
                  <a:solidFill>
                    <a:srgbClr val="99CC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フリーフォーム: 図形 129">
                    <a:extLst>
                      <a:ext uri="{FF2B5EF4-FFF2-40B4-BE49-F238E27FC236}">
                        <a16:creationId xmlns:a16="http://schemas.microsoft.com/office/drawing/2014/main" id="{4CC7B085-7ED3-4D4E-9EBC-04A3E8AAEF2C}"/>
                      </a:ext>
                    </a:extLst>
                  </p:cNvPr>
                  <p:cNvSpPr/>
                  <p:nvPr/>
                </p:nvSpPr>
                <p:spPr>
                  <a:xfrm>
                    <a:off x="2412743" y="2903272"/>
                    <a:ext cx="650706" cy="650706"/>
                  </a:xfrm>
                  <a:custGeom>
                    <a:avLst/>
                    <a:gdLst>
                      <a:gd name="connsiteX0" fmla="*/ 453420 w 905408"/>
                      <a:gd name="connsiteY0" fmla="*/ 803529 h 905408"/>
                      <a:gd name="connsiteX1" fmla="*/ 500716 w 905408"/>
                      <a:gd name="connsiteY1" fmla="*/ 881616 h 905408"/>
                      <a:gd name="connsiteX2" fmla="*/ 452704 w 905408"/>
                      <a:gd name="connsiteY2" fmla="*/ 905408 h 905408"/>
                      <a:gd name="connsiteX3" fmla="*/ 406127 w 905408"/>
                      <a:gd name="connsiteY3" fmla="*/ 882328 h 905408"/>
                      <a:gd name="connsiteX4" fmla="*/ 362591 w 905408"/>
                      <a:gd name="connsiteY4" fmla="*/ 791759 h 905408"/>
                      <a:gd name="connsiteX5" fmla="*/ 388068 w 905408"/>
                      <a:gd name="connsiteY5" fmla="*/ 879427 h 905408"/>
                      <a:gd name="connsiteX6" fmla="*/ 335536 w 905408"/>
                      <a:gd name="connsiteY6" fmla="*/ 889982 h 905408"/>
                      <a:gd name="connsiteX7" fmla="*/ 296519 w 905408"/>
                      <a:gd name="connsiteY7" fmla="*/ 855633 h 905408"/>
                      <a:gd name="connsiteX8" fmla="*/ 544193 w 905408"/>
                      <a:gd name="connsiteY8" fmla="*/ 791393 h 905408"/>
                      <a:gd name="connsiteX9" fmla="*/ 610091 w 905408"/>
                      <a:gd name="connsiteY9" fmla="*/ 854576 h 905408"/>
                      <a:gd name="connsiteX10" fmla="*/ 569872 w 905408"/>
                      <a:gd name="connsiteY10" fmla="*/ 889982 h 905408"/>
                      <a:gd name="connsiteX11" fmla="*/ 518909 w 905408"/>
                      <a:gd name="connsiteY11" fmla="*/ 879742 h 905408"/>
                      <a:gd name="connsiteX12" fmla="*/ 277910 w 905408"/>
                      <a:gd name="connsiteY12" fmla="*/ 756887 h 905408"/>
                      <a:gd name="connsiteX13" fmla="*/ 279828 w 905408"/>
                      <a:gd name="connsiteY13" fmla="*/ 848161 h 905408"/>
                      <a:gd name="connsiteX14" fmla="*/ 226352 w 905408"/>
                      <a:gd name="connsiteY14" fmla="*/ 844757 h 905408"/>
                      <a:gd name="connsiteX15" fmla="*/ 197556 w 905408"/>
                      <a:gd name="connsiteY15" fmla="*/ 801480 h 905408"/>
                      <a:gd name="connsiteX16" fmla="*/ 628736 w 905408"/>
                      <a:gd name="connsiteY16" fmla="*/ 756171 h 905408"/>
                      <a:gd name="connsiteX17" fmla="*/ 708739 w 905408"/>
                      <a:gd name="connsiteY17" fmla="*/ 800147 h 905408"/>
                      <a:gd name="connsiteX18" fmla="*/ 679056 w 905408"/>
                      <a:gd name="connsiteY18" fmla="*/ 844757 h 905408"/>
                      <a:gd name="connsiteX19" fmla="*/ 627179 w 905408"/>
                      <a:gd name="connsiteY19" fmla="*/ 848059 h 905408"/>
                      <a:gd name="connsiteX20" fmla="*/ 205137 w 905408"/>
                      <a:gd name="connsiteY20" fmla="*/ 701280 h 905408"/>
                      <a:gd name="connsiteX21" fmla="*/ 183366 w 905408"/>
                      <a:gd name="connsiteY21" fmla="*/ 789940 h 905408"/>
                      <a:gd name="connsiteX22" fmla="*/ 132594 w 905408"/>
                      <a:gd name="connsiteY22" fmla="*/ 772814 h 905408"/>
                      <a:gd name="connsiteX23" fmla="*/ 115980 w 905408"/>
                      <a:gd name="connsiteY23" fmla="*/ 723559 h 905408"/>
                      <a:gd name="connsiteX24" fmla="*/ 701280 w 905408"/>
                      <a:gd name="connsiteY24" fmla="*/ 700271 h 905408"/>
                      <a:gd name="connsiteX25" fmla="*/ 789940 w 905408"/>
                      <a:gd name="connsiteY25" fmla="*/ 722042 h 905408"/>
                      <a:gd name="connsiteX26" fmla="*/ 772814 w 905408"/>
                      <a:gd name="connsiteY26" fmla="*/ 772814 h 905408"/>
                      <a:gd name="connsiteX27" fmla="*/ 723559 w 905408"/>
                      <a:gd name="connsiteY27" fmla="*/ 789428 h 905408"/>
                      <a:gd name="connsiteX28" fmla="*/ 57350 w 905408"/>
                      <a:gd name="connsiteY28" fmla="*/ 627179 h 905408"/>
                      <a:gd name="connsiteX29" fmla="*/ 149237 w 905408"/>
                      <a:gd name="connsiteY29" fmla="*/ 628736 h 905408"/>
                      <a:gd name="connsiteX30" fmla="*/ 105261 w 905408"/>
                      <a:gd name="connsiteY30" fmla="*/ 708739 h 905408"/>
                      <a:gd name="connsiteX31" fmla="*/ 60651 w 905408"/>
                      <a:gd name="connsiteY31" fmla="*/ 679056 h 905408"/>
                      <a:gd name="connsiteX32" fmla="*/ 848161 w 905408"/>
                      <a:gd name="connsiteY32" fmla="*/ 625581 h 905408"/>
                      <a:gd name="connsiteX33" fmla="*/ 844757 w 905408"/>
                      <a:gd name="connsiteY33" fmla="*/ 679056 h 905408"/>
                      <a:gd name="connsiteX34" fmla="*/ 801480 w 905408"/>
                      <a:gd name="connsiteY34" fmla="*/ 707852 h 905408"/>
                      <a:gd name="connsiteX35" fmla="*/ 756887 w 905408"/>
                      <a:gd name="connsiteY35" fmla="*/ 627499 h 905408"/>
                      <a:gd name="connsiteX36" fmla="*/ 25666 w 905408"/>
                      <a:gd name="connsiteY36" fmla="*/ 518909 h 905408"/>
                      <a:gd name="connsiteX37" fmla="*/ 114016 w 905408"/>
                      <a:gd name="connsiteY37" fmla="*/ 544193 h 905408"/>
                      <a:gd name="connsiteX38" fmla="*/ 50832 w 905408"/>
                      <a:gd name="connsiteY38" fmla="*/ 610091 h 905408"/>
                      <a:gd name="connsiteX39" fmla="*/ 15426 w 905408"/>
                      <a:gd name="connsiteY39" fmla="*/ 569872 h 905408"/>
                      <a:gd name="connsiteX40" fmla="*/ 879427 w 905408"/>
                      <a:gd name="connsiteY40" fmla="*/ 517340 h 905408"/>
                      <a:gd name="connsiteX41" fmla="*/ 889982 w 905408"/>
                      <a:gd name="connsiteY41" fmla="*/ 569872 h 905408"/>
                      <a:gd name="connsiteX42" fmla="*/ 855633 w 905408"/>
                      <a:gd name="connsiteY42" fmla="*/ 608890 h 905408"/>
                      <a:gd name="connsiteX43" fmla="*/ 791759 w 905408"/>
                      <a:gd name="connsiteY43" fmla="*/ 542817 h 905408"/>
                      <a:gd name="connsiteX44" fmla="*/ 23081 w 905408"/>
                      <a:gd name="connsiteY44" fmla="*/ 406127 h 905408"/>
                      <a:gd name="connsiteX45" fmla="*/ 101879 w 905408"/>
                      <a:gd name="connsiteY45" fmla="*/ 453420 h 905408"/>
                      <a:gd name="connsiteX46" fmla="*/ 23792 w 905408"/>
                      <a:gd name="connsiteY46" fmla="*/ 500716 h 905408"/>
                      <a:gd name="connsiteX47" fmla="*/ 0 w 905408"/>
                      <a:gd name="connsiteY47" fmla="*/ 452704 h 905408"/>
                      <a:gd name="connsiteX48" fmla="*/ 881616 w 905408"/>
                      <a:gd name="connsiteY48" fmla="*/ 404693 h 905408"/>
                      <a:gd name="connsiteX49" fmla="*/ 905408 w 905408"/>
                      <a:gd name="connsiteY49" fmla="*/ 452704 h 905408"/>
                      <a:gd name="connsiteX50" fmla="*/ 882328 w 905408"/>
                      <a:gd name="connsiteY50" fmla="*/ 499281 h 905408"/>
                      <a:gd name="connsiteX51" fmla="*/ 803529 w 905408"/>
                      <a:gd name="connsiteY51" fmla="*/ 451988 h 905408"/>
                      <a:gd name="connsiteX52" fmla="*/ 49775 w 905408"/>
                      <a:gd name="connsiteY52" fmla="*/ 296519 h 905408"/>
                      <a:gd name="connsiteX53" fmla="*/ 113649 w 905408"/>
                      <a:gd name="connsiteY53" fmla="*/ 362591 h 905408"/>
                      <a:gd name="connsiteX54" fmla="*/ 25981 w 905408"/>
                      <a:gd name="connsiteY54" fmla="*/ 388068 h 905408"/>
                      <a:gd name="connsiteX55" fmla="*/ 15426 w 905408"/>
                      <a:gd name="connsiteY55" fmla="*/ 335536 h 905408"/>
                      <a:gd name="connsiteX56" fmla="*/ 854576 w 905408"/>
                      <a:gd name="connsiteY56" fmla="*/ 295318 h 905408"/>
                      <a:gd name="connsiteX57" fmla="*/ 889982 w 905408"/>
                      <a:gd name="connsiteY57" fmla="*/ 335536 h 905408"/>
                      <a:gd name="connsiteX58" fmla="*/ 879742 w 905408"/>
                      <a:gd name="connsiteY58" fmla="*/ 386500 h 905408"/>
                      <a:gd name="connsiteX59" fmla="*/ 791393 w 905408"/>
                      <a:gd name="connsiteY59" fmla="*/ 361215 h 905408"/>
                      <a:gd name="connsiteX60" fmla="*/ 103928 w 905408"/>
                      <a:gd name="connsiteY60" fmla="*/ 197556 h 905408"/>
                      <a:gd name="connsiteX61" fmla="*/ 148522 w 905408"/>
                      <a:gd name="connsiteY61" fmla="*/ 277910 h 905408"/>
                      <a:gd name="connsiteX62" fmla="*/ 57248 w 905408"/>
                      <a:gd name="connsiteY62" fmla="*/ 279828 h 905408"/>
                      <a:gd name="connsiteX63" fmla="*/ 60651 w 905408"/>
                      <a:gd name="connsiteY63" fmla="*/ 226352 h 905408"/>
                      <a:gd name="connsiteX64" fmla="*/ 800147 w 905408"/>
                      <a:gd name="connsiteY64" fmla="*/ 196669 h 905408"/>
                      <a:gd name="connsiteX65" fmla="*/ 844757 w 905408"/>
                      <a:gd name="connsiteY65" fmla="*/ 226352 h 905408"/>
                      <a:gd name="connsiteX66" fmla="*/ 848059 w 905408"/>
                      <a:gd name="connsiteY66" fmla="*/ 278229 h 905408"/>
                      <a:gd name="connsiteX67" fmla="*/ 756171 w 905408"/>
                      <a:gd name="connsiteY67" fmla="*/ 276673 h 905408"/>
                      <a:gd name="connsiteX68" fmla="*/ 181850 w 905408"/>
                      <a:gd name="connsiteY68" fmla="*/ 115980 h 905408"/>
                      <a:gd name="connsiteX69" fmla="*/ 204129 w 905408"/>
                      <a:gd name="connsiteY69" fmla="*/ 205137 h 905408"/>
                      <a:gd name="connsiteX70" fmla="*/ 115469 w 905408"/>
                      <a:gd name="connsiteY70" fmla="*/ 183366 h 905408"/>
                      <a:gd name="connsiteX71" fmla="*/ 132594 w 905408"/>
                      <a:gd name="connsiteY71" fmla="*/ 132594 h 905408"/>
                      <a:gd name="connsiteX72" fmla="*/ 722042 w 905408"/>
                      <a:gd name="connsiteY72" fmla="*/ 115469 h 905408"/>
                      <a:gd name="connsiteX73" fmla="*/ 772814 w 905408"/>
                      <a:gd name="connsiteY73" fmla="*/ 132594 h 905408"/>
                      <a:gd name="connsiteX74" fmla="*/ 789428 w 905408"/>
                      <a:gd name="connsiteY74" fmla="*/ 181850 h 905408"/>
                      <a:gd name="connsiteX75" fmla="*/ 700271 w 905408"/>
                      <a:gd name="connsiteY75" fmla="*/ 204129 h 905408"/>
                      <a:gd name="connsiteX76" fmla="*/ 278229 w 905408"/>
                      <a:gd name="connsiteY76" fmla="*/ 57350 h 905408"/>
                      <a:gd name="connsiteX77" fmla="*/ 276673 w 905408"/>
                      <a:gd name="connsiteY77" fmla="*/ 149237 h 905408"/>
                      <a:gd name="connsiteX78" fmla="*/ 196669 w 905408"/>
                      <a:gd name="connsiteY78" fmla="*/ 105261 h 905408"/>
                      <a:gd name="connsiteX79" fmla="*/ 226352 w 905408"/>
                      <a:gd name="connsiteY79" fmla="*/ 60651 h 905408"/>
                      <a:gd name="connsiteX80" fmla="*/ 625581 w 905408"/>
                      <a:gd name="connsiteY80" fmla="*/ 57248 h 905408"/>
                      <a:gd name="connsiteX81" fmla="*/ 679056 w 905408"/>
                      <a:gd name="connsiteY81" fmla="*/ 60651 h 905408"/>
                      <a:gd name="connsiteX82" fmla="*/ 707852 w 905408"/>
                      <a:gd name="connsiteY82" fmla="*/ 103928 h 905408"/>
                      <a:gd name="connsiteX83" fmla="*/ 627499 w 905408"/>
                      <a:gd name="connsiteY83" fmla="*/ 148522 h 905408"/>
                      <a:gd name="connsiteX84" fmla="*/ 569872 w 905408"/>
                      <a:gd name="connsiteY84" fmla="*/ 15426 h 905408"/>
                      <a:gd name="connsiteX85" fmla="*/ 608890 w 905408"/>
                      <a:gd name="connsiteY85" fmla="*/ 49775 h 905408"/>
                      <a:gd name="connsiteX86" fmla="*/ 542817 w 905408"/>
                      <a:gd name="connsiteY86" fmla="*/ 113649 h 905408"/>
                      <a:gd name="connsiteX87" fmla="*/ 517340 w 905408"/>
                      <a:gd name="connsiteY87" fmla="*/ 25981 h 905408"/>
                      <a:gd name="connsiteX88" fmla="*/ 335536 w 905408"/>
                      <a:gd name="connsiteY88" fmla="*/ 15426 h 905408"/>
                      <a:gd name="connsiteX89" fmla="*/ 386500 w 905408"/>
                      <a:gd name="connsiteY89" fmla="*/ 25666 h 905408"/>
                      <a:gd name="connsiteX90" fmla="*/ 361215 w 905408"/>
                      <a:gd name="connsiteY90" fmla="*/ 114016 h 905408"/>
                      <a:gd name="connsiteX91" fmla="*/ 295318 w 905408"/>
                      <a:gd name="connsiteY91" fmla="*/ 50832 h 905408"/>
                      <a:gd name="connsiteX92" fmla="*/ 452704 w 905408"/>
                      <a:gd name="connsiteY92" fmla="*/ 0 h 905408"/>
                      <a:gd name="connsiteX93" fmla="*/ 499281 w 905408"/>
                      <a:gd name="connsiteY93" fmla="*/ 23081 h 905408"/>
                      <a:gd name="connsiteX94" fmla="*/ 451988 w 905408"/>
                      <a:gd name="connsiteY94" fmla="*/ 101879 h 905408"/>
                      <a:gd name="connsiteX95" fmla="*/ 404693 w 905408"/>
                      <a:gd name="connsiteY95" fmla="*/ 23792 h 905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</a:cxnLst>
                    <a:rect l="l" t="t" r="r" b="b"/>
                    <a:pathLst>
                      <a:path w="905408" h="905408">
                        <a:moveTo>
                          <a:pt x="453420" y="803529"/>
                        </a:moveTo>
                        <a:lnTo>
                          <a:pt x="500716" y="881616"/>
                        </a:lnTo>
                        <a:lnTo>
                          <a:pt x="452704" y="905408"/>
                        </a:lnTo>
                        <a:lnTo>
                          <a:pt x="406127" y="882328"/>
                        </a:lnTo>
                        <a:close/>
                        <a:moveTo>
                          <a:pt x="362591" y="791759"/>
                        </a:moveTo>
                        <a:lnTo>
                          <a:pt x="388068" y="879427"/>
                        </a:lnTo>
                        <a:lnTo>
                          <a:pt x="335536" y="889982"/>
                        </a:lnTo>
                        <a:lnTo>
                          <a:pt x="296519" y="855633"/>
                        </a:lnTo>
                        <a:close/>
                        <a:moveTo>
                          <a:pt x="544193" y="791393"/>
                        </a:moveTo>
                        <a:lnTo>
                          <a:pt x="610091" y="854576"/>
                        </a:lnTo>
                        <a:lnTo>
                          <a:pt x="569872" y="889982"/>
                        </a:lnTo>
                        <a:lnTo>
                          <a:pt x="518909" y="879742"/>
                        </a:lnTo>
                        <a:close/>
                        <a:moveTo>
                          <a:pt x="277910" y="756887"/>
                        </a:moveTo>
                        <a:lnTo>
                          <a:pt x="279828" y="848161"/>
                        </a:lnTo>
                        <a:lnTo>
                          <a:pt x="226352" y="844757"/>
                        </a:lnTo>
                        <a:lnTo>
                          <a:pt x="197556" y="801480"/>
                        </a:lnTo>
                        <a:close/>
                        <a:moveTo>
                          <a:pt x="628736" y="756171"/>
                        </a:moveTo>
                        <a:lnTo>
                          <a:pt x="708739" y="800147"/>
                        </a:lnTo>
                        <a:lnTo>
                          <a:pt x="679056" y="844757"/>
                        </a:lnTo>
                        <a:lnTo>
                          <a:pt x="627179" y="848059"/>
                        </a:lnTo>
                        <a:close/>
                        <a:moveTo>
                          <a:pt x="205137" y="701280"/>
                        </a:moveTo>
                        <a:lnTo>
                          <a:pt x="183366" y="789940"/>
                        </a:lnTo>
                        <a:lnTo>
                          <a:pt x="132594" y="772814"/>
                        </a:lnTo>
                        <a:lnTo>
                          <a:pt x="115980" y="723559"/>
                        </a:lnTo>
                        <a:close/>
                        <a:moveTo>
                          <a:pt x="701280" y="700271"/>
                        </a:moveTo>
                        <a:lnTo>
                          <a:pt x="789940" y="722042"/>
                        </a:lnTo>
                        <a:lnTo>
                          <a:pt x="772814" y="772814"/>
                        </a:lnTo>
                        <a:lnTo>
                          <a:pt x="723559" y="789428"/>
                        </a:lnTo>
                        <a:close/>
                        <a:moveTo>
                          <a:pt x="57350" y="627179"/>
                        </a:moveTo>
                        <a:lnTo>
                          <a:pt x="149237" y="628736"/>
                        </a:lnTo>
                        <a:lnTo>
                          <a:pt x="105261" y="708739"/>
                        </a:lnTo>
                        <a:lnTo>
                          <a:pt x="60651" y="679056"/>
                        </a:lnTo>
                        <a:close/>
                        <a:moveTo>
                          <a:pt x="848161" y="625581"/>
                        </a:moveTo>
                        <a:lnTo>
                          <a:pt x="844757" y="679056"/>
                        </a:lnTo>
                        <a:lnTo>
                          <a:pt x="801480" y="707852"/>
                        </a:lnTo>
                        <a:lnTo>
                          <a:pt x="756887" y="627499"/>
                        </a:lnTo>
                        <a:close/>
                        <a:moveTo>
                          <a:pt x="25666" y="518909"/>
                        </a:moveTo>
                        <a:lnTo>
                          <a:pt x="114016" y="544193"/>
                        </a:lnTo>
                        <a:lnTo>
                          <a:pt x="50832" y="610091"/>
                        </a:lnTo>
                        <a:lnTo>
                          <a:pt x="15426" y="569872"/>
                        </a:lnTo>
                        <a:close/>
                        <a:moveTo>
                          <a:pt x="879427" y="517340"/>
                        </a:moveTo>
                        <a:lnTo>
                          <a:pt x="889982" y="569872"/>
                        </a:lnTo>
                        <a:lnTo>
                          <a:pt x="855633" y="608890"/>
                        </a:lnTo>
                        <a:lnTo>
                          <a:pt x="791759" y="542817"/>
                        </a:lnTo>
                        <a:close/>
                        <a:moveTo>
                          <a:pt x="23081" y="406127"/>
                        </a:moveTo>
                        <a:lnTo>
                          <a:pt x="101879" y="453420"/>
                        </a:lnTo>
                        <a:lnTo>
                          <a:pt x="23792" y="500716"/>
                        </a:lnTo>
                        <a:lnTo>
                          <a:pt x="0" y="452704"/>
                        </a:lnTo>
                        <a:close/>
                        <a:moveTo>
                          <a:pt x="881616" y="404693"/>
                        </a:moveTo>
                        <a:lnTo>
                          <a:pt x="905408" y="452704"/>
                        </a:lnTo>
                        <a:lnTo>
                          <a:pt x="882328" y="499281"/>
                        </a:lnTo>
                        <a:lnTo>
                          <a:pt x="803529" y="451988"/>
                        </a:lnTo>
                        <a:close/>
                        <a:moveTo>
                          <a:pt x="49775" y="296519"/>
                        </a:moveTo>
                        <a:lnTo>
                          <a:pt x="113649" y="362591"/>
                        </a:lnTo>
                        <a:lnTo>
                          <a:pt x="25981" y="388068"/>
                        </a:lnTo>
                        <a:lnTo>
                          <a:pt x="15426" y="335536"/>
                        </a:lnTo>
                        <a:close/>
                        <a:moveTo>
                          <a:pt x="854576" y="295318"/>
                        </a:moveTo>
                        <a:lnTo>
                          <a:pt x="889982" y="335536"/>
                        </a:lnTo>
                        <a:lnTo>
                          <a:pt x="879742" y="386500"/>
                        </a:lnTo>
                        <a:lnTo>
                          <a:pt x="791393" y="361215"/>
                        </a:lnTo>
                        <a:close/>
                        <a:moveTo>
                          <a:pt x="103928" y="197556"/>
                        </a:moveTo>
                        <a:lnTo>
                          <a:pt x="148522" y="277910"/>
                        </a:lnTo>
                        <a:lnTo>
                          <a:pt x="57248" y="279828"/>
                        </a:lnTo>
                        <a:lnTo>
                          <a:pt x="60651" y="226352"/>
                        </a:lnTo>
                        <a:close/>
                        <a:moveTo>
                          <a:pt x="800147" y="196669"/>
                        </a:moveTo>
                        <a:lnTo>
                          <a:pt x="844757" y="226352"/>
                        </a:lnTo>
                        <a:lnTo>
                          <a:pt x="848059" y="278229"/>
                        </a:lnTo>
                        <a:lnTo>
                          <a:pt x="756171" y="276673"/>
                        </a:lnTo>
                        <a:close/>
                        <a:moveTo>
                          <a:pt x="181850" y="115980"/>
                        </a:moveTo>
                        <a:lnTo>
                          <a:pt x="204129" y="205137"/>
                        </a:lnTo>
                        <a:lnTo>
                          <a:pt x="115469" y="183366"/>
                        </a:lnTo>
                        <a:lnTo>
                          <a:pt x="132594" y="132594"/>
                        </a:lnTo>
                        <a:close/>
                        <a:moveTo>
                          <a:pt x="722042" y="115469"/>
                        </a:moveTo>
                        <a:lnTo>
                          <a:pt x="772814" y="132594"/>
                        </a:lnTo>
                        <a:lnTo>
                          <a:pt x="789428" y="181850"/>
                        </a:lnTo>
                        <a:lnTo>
                          <a:pt x="700271" y="204129"/>
                        </a:lnTo>
                        <a:close/>
                        <a:moveTo>
                          <a:pt x="278229" y="57350"/>
                        </a:moveTo>
                        <a:lnTo>
                          <a:pt x="276673" y="149237"/>
                        </a:lnTo>
                        <a:lnTo>
                          <a:pt x="196669" y="105261"/>
                        </a:lnTo>
                        <a:lnTo>
                          <a:pt x="226352" y="60651"/>
                        </a:lnTo>
                        <a:close/>
                        <a:moveTo>
                          <a:pt x="625581" y="57248"/>
                        </a:moveTo>
                        <a:lnTo>
                          <a:pt x="679056" y="60651"/>
                        </a:lnTo>
                        <a:lnTo>
                          <a:pt x="707852" y="103928"/>
                        </a:lnTo>
                        <a:lnTo>
                          <a:pt x="627499" y="148522"/>
                        </a:lnTo>
                        <a:close/>
                        <a:moveTo>
                          <a:pt x="569872" y="15426"/>
                        </a:moveTo>
                        <a:lnTo>
                          <a:pt x="608890" y="49775"/>
                        </a:lnTo>
                        <a:lnTo>
                          <a:pt x="542817" y="113649"/>
                        </a:lnTo>
                        <a:lnTo>
                          <a:pt x="517340" y="25981"/>
                        </a:lnTo>
                        <a:close/>
                        <a:moveTo>
                          <a:pt x="335536" y="15426"/>
                        </a:moveTo>
                        <a:lnTo>
                          <a:pt x="386500" y="25666"/>
                        </a:lnTo>
                        <a:lnTo>
                          <a:pt x="361215" y="114016"/>
                        </a:lnTo>
                        <a:lnTo>
                          <a:pt x="295318" y="50832"/>
                        </a:lnTo>
                        <a:close/>
                        <a:moveTo>
                          <a:pt x="452704" y="0"/>
                        </a:moveTo>
                        <a:lnTo>
                          <a:pt x="499281" y="23081"/>
                        </a:lnTo>
                        <a:lnTo>
                          <a:pt x="451988" y="101879"/>
                        </a:lnTo>
                        <a:lnTo>
                          <a:pt x="404693" y="2379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楕円 130">
                    <a:extLst>
                      <a:ext uri="{FF2B5EF4-FFF2-40B4-BE49-F238E27FC236}">
                        <a16:creationId xmlns:a16="http://schemas.microsoft.com/office/drawing/2014/main" id="{619A90C8-7B5E-441C-BD4E-D2FD7D382D96}"/>
                      </a:ext>
                    </a:extLst>
                  </p:cNvPr>
                  <p:cNvSpPr/>
                  <p:nvPr/>
                </p:nvSpPr>
                <p:spPr>
                  <a:xfrm>
                    <a:off x="2572775" y="3072940"/>
                    <a:ext cx="327588" cy="32758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40000">
                        <a:srgbClr val="FFFF00"/>
                      </a:gs>
                      <a:gs pos="80000">
                        <a:srgbClr val="FFC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A48E7E3F-8225-437C-8AB4-7B429E725BE7}"/>
                      </a:ext>
                    </a:extLst>
                  </p:cNvPr>
                  <p:cNvSpPr/>
                  <p:nvPr/>
                </p:nvSpPr>
                <p:spPr>
                  <a:xfrm rot="2169460">
                    <a:off x="2506087" y="2996616"/>
                    <a:ext cx="464018" cy="464018"/>
                  </a:xfrm>
                  <a:custGeom>
                    <a:avLst/>
                    <a:gdLst>
                      <a:gd name="connsiteX0" fmla="*/ 453420 w 905408"/>
                      <a:gd name="connsiteY0" fmla="*/ 803529 h 905408"/>
                      <a:gd name="connsiteX1" fmla="*/ 500716 w 905408"/>
                      <a:gd name="connsiteY1" fmla="*/ 881616 h 905408"/>
                      <a:gd name="connsiteX2" fmla="*/ 452704 w 905408"/>
                      <a:gd name="connsiteY2" fmla="*/ 905408 h 905408"/>
                      <a:gd name="connsiteX3" fmla="*/ 406127 w 905408"/>
                      <a:gd name="connsiteY3" fmla="*/ 882328 h 905408"/>
                      <a:gd name="connsiteX4" fmla="*/ 362591 w 905408"/>
                      <a:gd name="connsiteY4" fmla="*/ 791759 h 905408"/>
                      <a:gd name="connsiteX5" fmla="*/ 388068 w 905408"/>
                      <a:gd name="connsiteY5" fmla="*/ 879427 h 905408"/>
                      <a:gd name="connsiteX6" fmla="*/ 335536 w 905408"/>
                      <a:gd name="connsiteY6" fmla="*/ 889982 h 905408"/>
                      <a:gd name="connsiteX7" fmla="*/ 296519 w 905408"/>
                      <a:gd name="connsiteY7" fmla="*/ 855633 h 905408"/>
                      <a:gd name="connsiteX8" fmla="*/ 544193 w 905408"/>
                      <a:gd name="connsiteY8" fmla="*/ 791393 h 905408"/>
                      <a:gd name="connsiteX9" fmla="*/ 610091 w 905408"/>
                      <a:gd name="connsiteY9" fmla="*/ 854576 h 905408"/>
                      <a:gd name="connsiteX10" fmla="*/ 569872 w 905408"/>
                      <a:gd name="connsiteY10" fmla="*/ 889982 h 905408"/>
                      <a:gd name="connsiteX11" fmla="*/ 518909 w 905408"/>
                      <a:gd name="connsiteY11" fmla="*/ 879742 h 905408"/>
                      <a:gd name="connsiteX12" fmla="*/ 277910 w 905408"/>
                      <a:gd name="connsiteY12" fmla="*/ 756887 h 905408"/>
                      <a:gd name="connsiteX13" fmla="*/ 279828 w 905408"/>
                      <a:gd name="connsiteY13" fmla="*/ 848161 h 905408"/>
                      <a:gd name="connsiteX14" fmla="*/ 226352 w 905408"/>
                      <a:gd name="connsiteY14" fmla="*/ 844757 h 905408"/>
                      <a:gd name="connsiteX15" fmla="*/ 197556 w 905408"/>
                      <a:gd name="connsiteY15" fmla="*/ 801480 h 905408"/>
                      <a:gd name="connsiteX16" fmla="*/ 628736 w 905408"/>
                      <a:gd name="connsiteY16" fmla="*/ 756171 h 905408"/>
                      <a:gd name="connsiteX17" fmla="*/ 708739 w 905408"/>
                      <a:gd name="connsiteY17" fmla="*/ 800147 h 905408"/>
                      <a:gd name="connsiteX18" fmla="*/ 679056 w 905408"/>
                      <a:gd name="connsiteY18" fmla="*/ 844757 h 905408"/>
                      <a:gd name="connsiteX19" fmla="*/ 627179 w 905408"/>
                      <a:gd name="connsiteY19" fmla="*/ 848059 h 905408"/>
                      <a:gd name="connsiteX20" fmla="*/ 205137 w 905408"/>
                      <a:gd name="connsiteY20" fmla="*/ 701280 h 905408"/>
                      <a:gd name="connsiteX21" fmla="*/ 183366 w 905408"/>
                      <a:gd name="connsiteY21" fmla="*/ 789940 h 905408"/>
                      <a:gd name="connsiteX22" fmla="*/ 132594 w 905408"/>
                      <a:gd name="connsiteY22" fmla="*/ 772814 h 905408"/>
                      <a:gd name="connsiteX23" fmla="*/ 115980 w 905408"/>
                      <a:gd name="connsiteY23" fmla="*/ 723559 h 905408"/>
                      <a:gd name="connsiteX24" fmla="*/ 701280 w 905408"/>
                      <a:gd name="connsiteY24" fmla="*/ 700271 h 905408"/>
                      <a:gd name="connsiteX25" fmla="*/ 789940 w 905408"/>
                      <a:gd name="connsiteY25" fmla="*/ 722042 h 905408"/>
                      <a:gd name="connsiteX26" fmla="*/ 772814 w 905408"/>
                      <a:gd name="connsiteY26" fmla="*/ 772814 h 905408"/>
                      <a:gd name="connsiteX27" fmla="*/ 723559 w 905408"/>
                      <a:gd name="connsiteY27" fmla="*/ 789428 h 905408"/>
                      <a:gd name="connsiteX28" fmla="*/ 57350 w 905408"/>
                      <a:gd name="connsiteY28" fmla="*/ 627179 h 905408"/>
                      <a:gd name="connsiteX29" fmla="*/ 149237 w 905408"/>
                      <a:gd name="connsiteY29" fmla="*/ 628736 h 905408"/>
                      <a:gd name="connsiteX30" fmla="*/ 105261 w 905408"/>
                      <a:gd name="connsiteY30" fmla="*/ 708739 h 905408"/>
                      <a:gd name="connsiteX31" fmla="*/ 60651 w 905408"/>
                      <a:gd name="connsiteY31" fmla="*/ 679056 h 905408"/>
                      <a:gd name="connsiteX32" fmla="*/ 848161 w 905408"/>
                      <a:gd name="connsiteY32" fmla="*/ 625581 h 905408"/>
                      <a:gd name="connsiteX33" fmla="*/ 844757 w 905408"/>
                      <a:gd name="connsiteY33" fmla="*/ 679056 h 905408"/>
                      <a:gd name="connsiteX34" fmla="*/ 801480 w 905408"/>
                      <a:gd name="connsiteY34" fmla="*/ 707852 h 905408"/>
                      <a:gd name="connsiteX35" fmla="*/ 756887 w 905408"/>
                      <a:gd name="connsiteY35" fmla="*/ 627499 h 905408"/>
                      <a:gd name="connsiteX36" fmla="*/ 25666 w 905408"/>
                      <a:gd name="connsiteY36" fmla="*/ 518909 h 905408"/>
                      <a:gd name="connsiteX37" fmla="*/ 114016 w 905408"/>
                      <a:gd name="connsiteY37" fmla="*/ 544193 h 905408"/>
                      <a:gd name="connsiteX38" fmla="*/ 50832 w 905408"/>
                      <a:gd name="connsiteY38" fmla="*/ 610091 h 905408"/>
                      <a:gd name="connsiteX39" fmla="*/ 15426 w 905408"/>
                      <a:gd name="connsiteY39" fmla="*/ 569872 h 905408"/>
                      <a:gd name="connsiteX40" fmla="*/ 879427 w 905408"/>
                      <a:gd name="connsiteY40" fmla="*/ 517340 h 905408"/>
                      <a:gd name="connsiteX41" fmla="*/ 889982 w 905408"/>
                      <a:gd name="connsiteY41" fmla="*/ 569872 h 905408"/>
                      <a:gd name="connsiteX42" fmla="*/ 855633 w 905408"/>
                      <a:gd name="connsiteY42" fmla="*/ 608890 h 905408"/>
                      <a:gd name="connsiteX43" fmla="*/ 791759 w 905408"/>
                      <a:gd name="connsiteY43" fmla="*/ 542817 h 905408"/>
                      <a:gd name="connsiteX44" fmla="*/ 23081 w 905408"/>
                      <a:gd name="connsiteY44" fmla="*/ 406127 h 905408"/>
                      <a:gd name="connsiteX45" fmla="*/ 101879 w 905408"/>
                      <a:gd name="connsiteY45" fmla="*/ 453420 h 905408"/>
                      <a:gd name="connsiteX46" fmla="*/ 23792 w 905408"/>
                      <a:gd name="connsiteY46" fmla="*/ 500716 h 905408"/>
                      <a:gd name="connsiteX47" fmla="*/ 0 w 905408"/>
                      <a:gd name="connsiteY47" fmla="*/ 452704 h 905408"/>
                      <a:gd name="connsiteX48" fmla="*/ 881616 w 905408"/>
                      <a:gd name="connsiteY48" fmla="*/ 404693 h 905408"/>
                      <a:gd name="connsiteX49" fmla="*/ 905408 w 905408"/>
                      <a:gd name="connsiteY49" fmla="*/ 452704 h 905408"/>
                      <a:gd name="connsiteX50" fmla="*/ 882328 w 905408"/>
                      <a:gd name="connsiteY50" fmla="*/ 499281 h 905408"/>
                      <a:gd name="connsiteX51" fmla="*/ 803529 w 905408"/>
                      <a:gd name="connsiteY51" fmla="*/ 451988 h 905408"/>
                      <a:gd name="connsiteX52" fmla="*/ 49775 w 905408"/>
                      <a:gd name="connsiteY52" fmla="*/ 296519 h 905408"/>
                      <a:gd name="connsiteX53" fmla="*/ 113649 w 905408"/>
                      <a:gd name="connsiteY53" fmla="*/ 362591 h 905408"/>
                      <a:gd name="connsiteX54" fmla="*/ 25981 w 905408"/>
                      <a:gd name="connsiteY54" fmla="*/ 388068 h 905408"/>
                      <a:gd name="connsiteX55" fmla="*/ 15426 w 905408"/>
                      <a:gd name="connsiteY55" fmla="*/ 335536 h 905408"/>
                      <a:gd name="connsiteX56" fmla="*/ 854576 w 905408"/>
                      <a:gd name="connsiteY56" fmla="*/ 295318 h 905408"/>
                      <a:gd name="connsiteX57" fmla="*/ 889982 w 905408"/>
                      <a:gd name="connsiteY57" fmla="*/ 335536 h 905408"/>
                      <a:gd name="connsiteX58" fmla="*/ 879742 w 905408"/>
                      <a:gd name="connsiteY58" fmla="*/ 386500 h 905408"/>
                      <a:gd name="connsiteX59" fmla="*/ 791393 w 905408"/>
                      <a:gd name="connsiteY59" fmla="*/ 361215 h 905408"/>
                      <a:gd name="connsiteX60" fmla="*/ 103928 w 905408"/>
                      <a:gd name="connsiteY60" fmla="*/ 197556 h 905408"/>
                      <a:gd name="connsiteX61" fmla="*/ 148522 w 905408"/>
                      <a:gd name="connsiteY61" fmla="*/ 277910 h 905408"/>
                      <a:gd name="connsiteX62" fmla="*/ 57248 w 905408"/>
                      <a:gd name="connsiteY62" fmla="*/ 279828 h 905408"/>
                      <a:gd name="connsiteX63" fmla="*/ 60651 w 905408"/>
                      <a:gd name="connsiteY63" fmla="*/ 226352 h 905408"/>
                      <a:gd name="connsiteX64" fmla="*/ 800147 w 905408"/>
                      <a:gd name="connsiteY64" fmla="*/ 196669 h 905408"/>
                      <a:gd name="connsiteX65" fmla="*/ 844757 w 905408"/>
                      <a:gd name="connsiteY65" fmla="*/ 226352 h 905408"/>
                      <a:gd name="connsiteX66" fmla="*/ 848059 w 905408"/>
                      <a:gd name="connsiteY66" fmla="*/ 278229 h 905408"/>
                      <a:gd name="connsiteX67" fmla="*/ 756171 w 905408"/>
                      <a:gd name="connsiteY67" fmla="*/ 276673 h 905408"/>
                      <a:gd name="connsiteX68" fmla="*/ 181850 w 905408"/>
                      <a:gd name="connsiteY68" fmla="*/ 115980 h 905408"/>
                      <a:gd name="connsiteX69" fmla="*/ 204129 w 905408"/>
                      <a:gd name="connsiteY69" fmla="*/ 205137 h 905408"/>
                      <a:gd name="connsiteX70" fmla="*/ 115469 w 905408"/>
                      <a:gd name="connsiteY70" fmla="*/ 183366 h 905408"/>
                      <a:gd name="connsiteX71" fmla="*/ 132594 w 905408"/>
                      <a:gd name="connsiteY71" fmla="*/ 132594 h 905408"/>
                      <a:gd name="connsiteX72" fmla="*/ 722042 w 905408"/>
                      <a:gd name="connsiteY72" fmla="*/ 115469 h 905408"/>
                      <a:gd name="connsiteX73" fmla="*/ 772814 w 905408"/>
                      <a:gd name="connsiteY73" fmla="*/ 132594 h 905408"/>
                      <a:gd name="connsiteX74" fmla="*/ 789428 w 905408"/>
                      <a:gd name="connsiteY74" fmla="*/ 181850 h 905408"/>
                      <a:gd name="connsiteX75" fmla="*/ 700271 w 905408"/>
                      <a:gd name="connsiteY75" fmla="*/ 204129 h 905408"/>
                      <a:gd name="connsiteX76" fmla="*/ 278229 w 905408"/>
                      <a:gd name="connsiteY76" fmla="*/ 57350 h 905408"/>
                      <a:gd name="connsiteX77" fmla="*/ 276673 w 905408"/>
                      <a:gd name="connsiteY77" fmla="*/ 149237 h 905408"/>
                      <a:gd name="connsiteX78" fmla="*/ 196669 w 905408"/>
                      <a:gd name="connsiteY78" fmla="*/ 105261 h 905408"/>
                      <a:gd name="connsiteX79" fmla="*/ 226352 w 905408"/>
                      <a:gd name="connsiteY79" fmla="*/ 60651 h 905408"/>
                      <a:gd name="connsiteX80" fmla="*/ 625581 w 905408"/>
                      <a:gd name="connsiteY80" fmla="*/ 57248 h 905408"/>
                      <a:gd name="connsiteX81" fmla="*/ 679056 w 905408"/>
                      <a:gd name="connsiteY81" fmla="*/ 60651 h 905408"/>
                      <a:gd name="connsiteX82" fmla="*/ 707852 w 905408"/>
                      <a:gd name="connsiteY82" fmla="*/ 103928 h 905408"/>
                      <a:gd name="connsiteX83" fmla="*/ 627499 w 905408"/>
                      <a:gd name="connsiteY83" fmla="*/ 148522 h 905408"/>
                      <a:gd name="connsiteX84" fmla="*/ 569872 w 905408"/>
                      <a:gd name="connsiteY84" fmla="*/ 15426 h 905408"/>
                      <a:gd name="connsiteX85" fmla="*/ 608890 w 905408"/>
                      <a:gd name="connsiteY85" fmla="*/ 49775 h 905408"/>
                      <a:gd name="connsiteX86" fmla="*/ 542817 w 905408"/>
                      <a:gd name="connsiteY86" fmla="*/ 113649 h 905408"/>
                      <a:gd name="connsiteX87" fmla="*/ 517340 w 905408"/>
                      <a:gd name="connsiteY87" fmla="*/ 25981 h 905408"/>
                      <a:gd name="connsiteX88" fmla="*/ 335536 w 905408"/>
                      <a:gd name="connsiteY88" fmla="*/ 15426 h 905408"/>
                      <a:gd name="connsiteX89" fmla="*/ 386500 w 905408"/>
                      <a:gd name="connsiteY89" fmla="*/ 25666 h 905408"/>
                      <a:gd name="connsiteX90" fmla="*/ 361215 w 905408"/>
                      <a:gd name="connsiteY90" fmla="*/ 114016 h 905408"/>
                      <a:gd name="connsiteX91" fmla="*/ 295318 w 905408"/>
                      <a:gd name="connsiteY91" fmla="*/ 50832 h 905408"/>
                      <a:gd name="connsiteX92" fmla="*/ 452704 w 905408"/>
                      <a:gd name="connsiteY92" fmla="*/ 0 h 905408"/>
                      <a:gd name="connsiteX93" fmla="*/ 499281 w 905408"/>
                      <a:gd name="connsiteY93" fmla="*/ 23081 h 905408"/>
                      <a:gd name="connsiteX94" fmla="*/ 451988 w 905408"/>
                      <a:gd name="connsiteY94" fmla="*/ 101879 h 905408"/>
                      <a:gd name="connsiteX95" fmla="*/ 404693 w 905408"/>
                      <a:gd name="connsiteY95" fmla="*/ 23792 h 905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</a:cxnLst>
                    <a:rect l="l" t="t" r="r" b="b"/>
                    <a:pathLst>
                      <a:path w="905408" h="905408">
                        <a:moveTo>
                          <a:pt x="453420" y="803529"/>
                        </a:moveTo>
                        <a:lnTo>
                          <a:pt x="500716" y="881616"/>
                        </a:lnTo>
                        <a:lnTo>
                          <a:pt x="452704" y="905408"/>
                        </a:lnTo>
                        <a:lnTo>
                          <a:pt x="406127" y="882328"/>
                        </a:lnTo>
                        <a:close/>
                        <a:moveTo>
                          <a:pt x="362591" y="791759"/>
                        </a:moveTo>
                        <a:lnTo>
                          <a:pt x="388068" y="879427"/>
                        </a:lnTo>
                        <a:lnTo>
                          <a:pt x="335536" y="889982"/>
                        </a:lnTo>
                        <a:lnTo>
                          <a:pt x="296519" y="855633"/>
                        </a:lnTo>
                        <a:close/>
                        <a:moveTo>
                          <a:pt x="544193" y="791393"/>
                        </a:moveTo>
                        <a:lnTo>
                          <a:pt x="610091" y="854576"/>
                        </a:lnTo>
                        <a:lnTo>
                          <a:pt x="569872" y="889982"/>
                        </a:lnTo>
                        <a:lnTo>
                          <a:pt x="518909" y="879742"/>
                        </a:lnTo>
                        <a:close/>
                        <a:moveTo>
                          <a:pt x="277910" y="756887"/>
                        </a:moveTo>
                        <a:lnTo>
                          <a:pt x="279828" y="848161"/>
                        </a:lnTo>
                        <a:lnTo>
                          <a:pt x="226352" y="844757"/>
                        </a:lnTo>
                        <a:lnTo>
                          <a:pt x="197556" y="801480"/>
                        </a:lnTo>
                        <a:close/>
                        <a:moveTo>
                          <a:pt x="628736" y="756171"/>
                        </a:moveTo>
                        <a:lnTo>
                          <a:pt x="708739" y="800147"/>
                        </a:lnTo>
                        <a:lnTo>
                          <a:pt x="679056" y="844757"/>
                        </a:lnTo>
                        <a:lnTo>
                          <a:pt x="627179" y="848059"/>
                        </a:lnTo>
                        <a:close/>
                        <a:moveTo>
                          <a:pt x="205137" y="701280"/>
                        </a:moveTo>
                        <a:lnTo>
                          <a:pt x="183366" y="789940"/>
                        </a:lnTo>
                        <a:lnTo>
                          <a:pt x="132594" y="772814"/>
                        </a:lnTo>
                        <a:lnTo>
                          <a:pt x="115980" y="723559"/>
                        </a:lnTo>
                        <a:close/>
                        <a:moveTo>
                          <a:pt x="701280" y="700271"/>
                        </a:moveTo>
                        <a:lnTo>
                          <a:pt x="789940" y="722042"/>
                        </a:lnTo>
                        <a:lnTo>
                          <a:pt x="772814" y="772814"/>
                        </a:lnTo>
                        <a:lnTo>
                          <a:pt x="723559" y="789428"/>
                        </a:lnTo>
                        <a:close/>
                        <a:moveTo>
                          <a:pt x="57350" y="627179"/>
                        </a:moveTo>
                        <a:lnTo>
                          <a:pt x="149237" y="628736"/>
                        </a:lnTo>
                        <a:lnTo>
                          <a:pt x="105261" y="708739"/>
                        </a:lnTo>
                        <a:lnTo>
                          <a:pt x="60651" y="679056"/>
                        </a:lnTo>
                        <a:close/>
                        <a:moveTo>
                          <a:pt x="848161" y="625581"/>
                        </a:moveTo>
                        <a:lnTo>
                          <a:pt x="844757" y="679056"/>
                        </a:lnTo>
                        <a:lnTo>
                          <a:pt x="801480" y="707852"/>
                        </a:lnTo>
                        <a:lnTo>
                          <a:pt x="756887" y="627499"/>
                        </a:lnTo>
                        <a:close/>
                        <a:moveTo>
                          <a:pt x="25666" y="518909"/>
                        </a:moveTo>
                        <a:lnTo>
                          <a:pt x="114016" y="544193"/>
                        </a:lnTo>
                        <a:lnTo>
                          <a:pt x="50832" y="610091"/>
                        </a:lnTo>
                        <a:lnTo>
                          <a:pt x="15426" y="569872"/>
                        </a:lnTo>
                        <a:close/>
                        <a:moveTo>
                          <a:pt x="879427" y="517340"/>
                        </a:moveTo>
                        <a:lnTo>
                          <a:pt x="889982" y="569872"/>
                        </a:lnTo>
                        <a:lnTo>
                          <a:pt x="855633" y="608890"/>
                        </a:lnTo>
                        <a:lnTo>
                          <a:pt x="791759" y="542817"/>
                        </a:lnTo>
                        <a:close/>
                        <a:moveTo>
                          <a:pt x="23081" y="406127"/>
                        </a:moveTo>
                        <a:lnTo>
                          <a:pt x="101879" y="453420"/>
                        </a:lnTo>
                        <a:lnTo>
                          <a:pt x="23792" y="500716"/>
                        </a:lnTo>
                        <a:lnTo>
                          <a:pt x="0" y="452704"/>
                        </a:lnTo>
                        <a:close/>
                        <a:moveTo>
                          <a:pt x="881616" y="404693"/>
                        </a:moveTo>
                        <a:lnTo>
                          <a:pt x="905408" y="452704"/>
                        </a:lnTo>
                        <a:lnTo>
                          <a:pt x="882328" y="499281"/>
                        </a:lnTo>
                        <a:lnTo>
                          <a:pt x="803529" y="451988"/>
                        </a:lnTo>
                        <a:close/>
                        <a:moveTo>
                          <a:pt x="49775" y="296519"/>
                        </a:moveTo>
                        <a:lnTo>
                          <a:pt x="113649" y="362591"/>
                        </a:lnTo>
                        <a:lnTo>
                          <a:pt x="25981" y="388068"/>
                        </a:lnTo>
                        <a:lnTo>
                          <a:pt x="15426" y="335536"/>
                        </a:lnTo>
                        <a:close/>
                        <a:moveTo>
                          <a:pt x="854576" y="295318"/>
                        </a:moveTo>
                        <a:lnTo>
                          <a:pt x="889982" y="335536"/>
                        </a:lnTo>
                        <a:lnTo>
                          <a:pt x="879742" y="386500"/>
                        </a:lnTo>
                        <a:lnTo>
                          <a:pt x="791393" y="361215"/>
                        </a:lnTo>
                        <a:close/>
                        <a:moveTo>
                          <a:pt x="103928" y="197556"/>
                        </a:moveTo>
                        <a:lnTo>
                          <a:pt x="148522" y="277910"/>
                        </a:lnTo>
                        <a:lnTo>
                          <a:pt x="57248" y="279828"/>
                        </a:lnTo>
                        <a:lnTo>
                          <a:pt x="60651" y="226352"/>
                        </a:lnTo>
                        <a:close/>
                        <a:moveTo>
                          <a:pt x="800147" y="196669"/>
                        </a:moveTo>
                        <a:lnTo>
                          <a:pt x="844757" y="226352"/>
                        </a:lnTo>
                        <a:lnTo>
                          <a:pt x="848059" y="278229"/>
                        </a:lnTo>
                        <a:lnTo>
                          <a:pt x="756171" y="276673"/>
                        </a:lnTo>
                        <a:close/>
                        <a:moveTo>
                          <a:pt x="181850" y="115980"/>
                        </a:moveTo>
                        <a:lnTo>
                          <a:pt x="204129" y="205137"/>
                        </a:lnTo>
                        <a:lnTo>
                          <a:pt x="115469" y="183366"/>
                        </a:lnTo>
                        <a:lnTo>
                          <a:pt x="132594" y="132594"/>
                        </a:lnTo>
                        <a:close/>
                        <a:moveTo>
                          <a:pt x="722042" y="115469"/>
                        </a:moveTo>
                        <a:lnTo>
                          <a:pt x="772814" y="132594"/>
                        </a:lnTo>
                        <a:lnTo>
                          <a:pt x="789428" y="181850"/>
                        </a:lnTo>
                        <a:lnTo>
                          <a:pt x="700271" y="204129"/>
                        </a:lnTo>
                        <a:close/>
                        <a:moveTo>
                          <a:pt x="278229" y="57350"/>
                        </a:moveTo>
                        <a:lnTo>
                          <a:pt x="276673" y="149237"/>
                        </a:lnTo>
                        <a:lnTo>
                          <a:pt x="196669" y="105261"/>
                        </a:lnTo>
                        <a:lnTo>
                          <a:pt x="226352" y="60651"/>
                        </a:lnTo>
                        <a:close/>
                        <a:moveTo>
                          <a:pt x="625581" y="57248"/>
                        </a:moveTo>
                        <a:lnTo>
                          <a:pt x="679056" y="60651"/>
                        </a:lnTo>
                        <a:lnTo>
                          <a:pt x="707852" y="103928"/>
                        </a:lnTo>
                        <a:lnTo>
                          <a:pt x="627499" y="148522"/>
                        </a:lnTo>
                        <a:close/>
                        <a:moveTo>
                          <a:pt x="569872" y="15426"/>
                        </a:moveTo>
                        <a:lnTo>
                          <a:pt x="608890" y="49775"/>
                        </a:lnTo>
                        <a:lnTo>
                          <a:pt x="542817" y="113649"/>
                        </a:lnTo>
                        <a:lnTo>
                          <a:pt x="517340" y="25981"/>
                        </a:lnTo>
                        <a:close/>
                        <a:moveTo>
                          <a:pt x="335536" y="15426"/>
                        </a:moveTo>
                        <a:lnTo>
                          <a:pt x="386500" y="25666"/>
                        </a:lnTo>
                        <a:lnTo>
                          <a:pt x="361215" y="114016"/>
                        </a:lnTo>
                        <a:lnTo>
                          <a:pt x="295318" y="50832"/>
                        </a:lnTo>
                        <a:close/>
                        <a:moveTo>
                          <a:pt x="452704" y="0"/>
                        </a:moveTo>
                        <a:lnTo>
                          <a:pt x="499281" y="23081"/>
                        </a:lnTo>
                        <a:lnTo>
                          <a:pt x="451988" y="101879"/>
                        </a:lnTo>
                        <a:lnTo>
                          <a:pt x="404693" y="2379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70AC901C-1BE7-4538-8BD9-71C9E3192D7B}"/>
                    </a:ext>
                  </a:extLst>
                </p:cNvPr>
                <p:cNvGrpSpPr/>
                <p:nvPr/>
              </p:nvGrpSpPr>
              <p:grpSpPr>
                <a:xfrm rot="20888096">
                  <a:off x="1213290" y="2207097"/>
                  <a:ext cx="2281561" cy="2282888"/>
                  <a:chOff x="1116613" y="1529285"/>
                  <a:chExt cx="3228225" cy="3230103"/>
                </a:xfrm>
              </p:grpSpPr>
              <p:grpSp>
                <p:nvGrpSpPr>
                  <p:cNvPr id="103" name="グループ化 102">
                    <a:extLst>
                      <a:ext uri="{FF2B5EF4-FFF2-40B4-BE49-F238E27FC236}">
                        <a16:creationId xmlns:a16="http://schemas.microsoft.com/office/drawing/2014/main" id="{A0365253-C1DB-48FA-9546-BE46E3642CB6}"/>
                      </a:ext>
                    </a:extLst>
                  </p:cNvPr>
                  <p:cNvGrpSpPr/>
                  <p:nvPr/>
                </p:nvGrpSpPr>
                <p:grpSpPr>
                  <a:xfrm>
                    <a:off x="2351693" y="1529285"/>
                    <a:ext cx="762000" cy="1523999"/>
                    <a:chOff x="2286000" y="2148841"/>
                    <a:chExt cx="762000" cy="1523999"/>
                  </a:xfrm>
                </p:grpSpPr>
                <p:sp>
                  <p:nvSpPr>
                    <p:cNvPr id="121" name="フリーフォーム: 図形 120">
                      <a:extLst>
                        <a:ext uri="{FF2B5EF4-FFF2-40B4-BE49-F238E27FC236}">
                          <a16:creationId xmlns:a16="http://schemas.microsoft.com/office/drawing/2014/main" id="{4BCD9F48-1B09-4F29-B9D7-65C26792BE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86000" y="2148841"/>
                      <a:ext cx="762000" cy="1523999"/>
                    </a:xfrm>
                    <a:custGeom>
                      <a:avLst/>
                      <a:gdLst>
                        <a:gd name="connsiteX0" fmla="*/ 557213 w 1114426"/>
                        <a:gd name="connsiteY0" fmla="*/ 0 h 2375535"/>
                        <a:gd name="connsiteX1" fmla="*/ 708111 w 1114426"/>
                        <a:gd name="connsiteY1" fmla="*/ 85107 h 2375535"/>
                        <a:gd name="connsiteX2" fmla="*/ 757035 w 1114426"/>
                        <a:gd name="connsiteY2" fmla="*/ 159291 h 2375535"/>
                        <a:gd name="connsiteX3" fmla="*/ 774105 w 1114426"/>
                        <a:gd name="connsiteY3" fmla="*/ 170206 h 2375535"/>
                        <a:gd name="connsiteX4" fmla="*/ 1114426 w 1114426"/>
                        <a:gd name="connsiteY4" fmla="*/ 1227772 h 2375535"/>
                        <a:gd name="connsiteX5" fmla="*/ 557213 w 1114426"/>
                        <a:gd name="connsiteY5" fmla="*/ 2375535 h 2375535"/>
                        <a:gd name="connsiteX6" fmla="*/ 0 w 1114426"/>
                        <a:gd name="connsiteY6" fmla="*/ 1227772 h 2375535"/>
                        <a:gd name="connsiteX7" fmla="*/ 340321 w 1114426"/>
                        <a:gd name="connsiteY7" fmla="*/ 170206 h 2375535"/>
                        <a:gd name="connsiteX8" fmla="*/ 357392 w 1114426"/>
                        <a:gd name="connsiteY8" fmla="*/ 159291 h 2375535"/>
                        <a:gd name="connsiteX9" fmla="*/ 406315 w 1114426"/>
                        <a:gd name="connsiteY9" fmla="*/ 85107 h 2375535"/>
                        <a:gd name="connsiteX10" fmla="*/ 557213 w 1114426"/>
                        <a:gd name="connsiteY10" fmla="*/ 0 h 23755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14426" h="2375535">
                          <a:moveTo>
                            <a:pt x="557213" y="0"/>
                          </a:moveTo>
                          <a:cubicBezTo>
                            <a:pt x="610739" y="0"/>
                            <a:pt x="661731" y="30305"/>
                            <a:pt x="708111" y="85107"/>
                          </a:cubicBezTo>
                          <a:lnTo>
                            <a:pt x="757035" y="159291"/>
                          </a:lnTo>
                          <a:lnTo>
                            <a:pt x="774105" y="170206"/>
                          </a:lnTo>
                          <a:cubicBezTo>
                            <a:pt x="974098" y="344446"/>
                            <a:pt x="1114426" y="752353"/>
                            <a:pt x="1114426" y="1227772"/>
                          </a:cubicBezTo>
                          <a:cubicBezTo>
                            <a:pt x="1114426" y="1861664"/>
                            <a:pt x="864953" y="2375535"/>
                            <a:pt x="557213" y="2375535"/>
                          </a:cubicBezTo>
                          <a:cubicBezTo>
                            <a:pt x="249473" y="2375535"/>
                            <a:pt x="0" y="1861664"/>
                            <a:pt x="0" y="1227772"/>
                          </a:cubicBezTo>
                          <a:cubicBezTo>
                            <a:pt x="0" y="752353"/>
                            <a:pt x="140328" y="344446"/>
                            <a:pt x="340321" y="170206"/>
                          </a:cubicBezTo>
                          <a:lnTo>
                            <a:pt x="357392" y="159291"/>
                          </a:lnTo>
                          <a:lnTo>
                            <a:pt x="406315" y="85107"/>
                          </a:lnTo>
                          <a:cubicBezTo>
                            <a:pt x="452695" y="30305"/>
                            <a:pt x="503687" y="0"/>
                            <a:pt x="557213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0000">
                          <a:schemeClr val="bg1"/>
                        </a:gs>
                        <a:gs pos="0">
                          <a:schemeClr val="bg1">
                            <a:lumMod val="85000"/>
                          </a:schemeClr>
                        </a:gs>
                      </a:gsLst>
                      <a:lin ang="16200000" scaled="1"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2" name="フリーフォーム: 図形 121">
                      <a:extLst>
                        <a:ext uri="{FF2B5EF4-FFF2-40B4-BE49-F238E27FC236}">
                          <a16:creationId xmlns:a16="http://schemas.microsoft.com/office/drawing/2014/main" id="{95CC0FD3-5B6F-4A5C-8AC1-918F84FE60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81835" y="2343150"/>
                      <a:ext cx="170330" cy="1187422"/>
                    </a:xfrm>
                    <a:custGeom>
                      <a:avLst/>
                      <a:gdLst>
                        <a:gd name="connsiteX0" fmla="*/ 118110 w 236220"/>
                        <a:gd name="connsiteY0" fmla="*/ 0 h 1061408"/>
                        <a:gd name="connsiteX1" fmla="*/ 137243 w 236220"/>
                        <a:gd name="connsiteY1" fmla="*/ 35253 h 1061408"/>
                        <a:gd name="connsiteX2" fmla="*/ 236220 w 236220"/>
                        <a:gd name="connsiteY2" fmla="*/ 530348 h 1061408"/>
                        <a:gd name="connsiteX3" fmla="*/ 124628 w 236220"/>
                        <a:gd name="connsiteY3" fmla="*/ 1051016 h 1061408"/>
                        <a:gd name="connsiteX4" fmla="*/ 118110 w 236220"/>
                        <a:gd name="connsiteY4" fmla="*/ 1061408 h 1061408"/>
                        <a:gd name="connsiteX5" fmla="*/ 111593 w 236220"/>
                        <a:gd name="connsiteY5" fmla="*/ 1051016 h 1061408"/>
                        <a:gd name="connsiteX6" fmla="*/ 0 w 236220"/>
                        <a:gd name="connsiteY6" fmla="*/ 530348 h 1061408"/>
                        <a:gd name="connsiteX7" fmla="*/ 98977 w 236220"/>
                        <a:gd name="connsiteY7" fmla="*/ 35253 h 1061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6220" h="1061408">
                          <a:moveTo>
                            <a:pt x="118110" y="0"/>
                          </a:moveTo>
                          <a:lnTo>
                            <a:pt x="137243" y="35253"/>
                          </a:lnTo>
                          <a:cubicBezTo>
                            <a:pt x="198739" y="166017"/>
                            <a:pt x="236220" y="339723"/>
                            <a:pt x="236220" y="530348"/>
                          </a:cubicBezTo>
                          <a:cubicBezTo>
                            <a:pt x="236220" y="733681"/>
                            <a:pt x="193575" y="917765"/>
                            <a:pt x="124628" y="1051016"/>
                          </a:cubicBezTo>
                          <a:lnTo>
                            <a:pt x="118110" y="1061408"/>
                          </a:lnTo>
                          <a:lnTo>
                            <a:pt x="111593" y="1051016"/>
                          </a:lnTo>
                          <a:cubicBezTo>
                            <a:pt x="42645" y="917765"/>
                            <a:pt x="0" y="733681"/>
                            <a:pt x="0" y="530348"/>
                          </a:cubicBezTo>
                          <a:cubicBezTo>
                            <a:pt x="0" y="339723"/>
                            <a:pt x="37481" y="166017"/>
                            <a:pt x="98977" y="35253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4" name="グループ化 103">
                    <a:extLst>
                      <a:ext uri="{FF2B5EF4-FFF2-40B4-BE49-F238E27FC236}">
                        <a16:creationId xmlns:a16="http://schemas.microsoft.com/office/drawing/2014/main" id="{87377347-1ABF-43C8-ACFF-DE1BEE65D4BC}"/>
                      </a:ext>
                    </a:extLst>
                  </p:cNvPr>
                  <p:cNvGrpSpPr/>
                  <p:nvPr/>
                </p:nvGrpSpPr>
                <p:grpSpPr>
                  <a:xfrm rot="18000000">
                    <a:off x="1497613" y="2140460"/>
                    <a:ext cx="762000" cy="1523999"/>
                    <a:chOff x="2286000" y="2148841"/>
                    <a:chExt cx="762000" cy="1523999"/>
                  </a:xfrm>
                </p:grpSpPr>
                <p:sp>
                  <p:nvSpPr>
                    <p:cNvPr id="119" name="フリーフォーム: 図形 118">
                      <a:extLst>
                        <a:ext uri="{FF2B5EF4-FFF2-40B4-BE49-F238E27FC236}">
                          <a16:creationId xmlns:a16="http://schemas.microsoft.com/office/drawing/2014/main" id="{B9BAA948-5161-4A13-B8E6-70EDFB98C1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86000" y="2148841"/>
                      <a:ext cx="762000" cy="1523999"/>
                    </a:xfrm>
                    <a:custGeom>
                      <a:avLst/>
                      <a:gdLst>
                        <a:gd name="connsiteX0" fmla="*/ 557213 w 1114426"/>
                        <a:gd name="connsiteY0" fmla="*/ 0 h 2375535"/>
                        <a:gd name="connsiteX1" fmla="*/ 708111 w 1114426"/>
                        <a:gd name="connsiteY1" fmla="*/ 85107 h 2375535"/>
                        <a:gd name="connsiteX2" fmla="*/ 757035 w 1114426"/>
                        <a:gd name="connsiteY2" fmla="*/ 159291 h 2375535"/>
                        <a:gd name="connsiteX3" fmla="*/ 774105 w 1114426"/>
                        <a:gd name="connsiteY3" fmla="*/ 170206 h 2375535"/>
                        <a:gd name="connsiteX4" fmla="*/ 1114426 w 1114426"/>
                        <a:gd name="connsiteY4" fmla="*/ 1227772 h 2375535"/>
                        <a:gd name="connsiteX5" fmla="*/ 557213 w 1114426"/>
                        <a:gd name="connsiteY5" fmla="*/ 2375535 h 2375535"/>
                        <a:gd name="connsiteX6" fmla="*/ 0 w 1114426"/>
                        <a:gd name="connsiteY6" fmla="*/ 1227772 h 2375535"/>
                        <a:gd name="connsiteX7" fmla="*/ 340321 w 1114426"/>
                        <a:gd name="connsiteY7" fmla="*/ 170206 h 2375535"/>
                        <a:gd name="connsiteX8" fmla="*/ 357392 w 1114426"/>
                        <a:gd name="connsiteY8" fmla="*/ 159291 h 2375535"/>
                        <a:gd name="connsiteX9" fmla="*/ 406315 w 1114426"/>
                        <a:gd name="connsiteY9" fmla="*/ 85107 h 2375535"/>
                        <a:gd name="connsiteX10" fmla="*/ 557213 w 1114426"/>
                        <a:gd name="connsiteY10" fmla="*/ 0 h 23755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14426" h="2375535">
                          <a:moveTo>
                            <a:pt x="557213" y="0"/>
                          </a:moveTo>
                          <a:cubicBezTo>
                            <a:pt x="610739" y="0"/>
                            <a:pt x="661731" y="30305"/>
                            <a:pt x="708111" y="85107"/>
                          </a:cubicBezTo>
                          <a:lnTo>
                            <a:pt x="757035" y="159291"/>
                          </a:lnTo>
                          <a:lnTo>
                            <a:pt x="774105" y="170206"/>
                          </a:lnTo>
                          <a:cubicBezTo>
                            <a:pt x="974098" y="344446"/>
                            <a:pt x="1114426" y="752353"/>
                            <a:pt x="1114426" y="1227772"/>
                          </a:cubicBezTo>
                          <a:cubicBezTo>
                            <a:pt x="1114426" y="1861664"/>
                            <a:pt x="864953" y="2375535"/>
                            <a:pt x="557213" y="2375535"/>
                          </a:cubicBezTo>
                          <a:cubicBezTo>
                            <a:pt x="249473" y="2375535"/>
                            <a:pt x="0" y="1861664"/>
                            <a:pt x="0" y="1227772"/>
                          </a:cubicBezTo>
                          <a:cubicBezTo>
                            <a:pt x="0" y="752353"/>
                            <a:pt x="140328" y="344446"/>
                            <a:pt x="340321" y="170206"/>
                          </a:cubicBezTo>
                          <a:lnTo>
                            <a:pt x="357392" y="159291"/>
                          </a:lnTo>
                          <a:lnTo>
                            <a:pt x="406315" y="85107"/>
                          </a:lnTo>
                          <a:cubicBezTo>
                            <a:pt x="452695" y="30305"/>
                            <a:pt x="503687" y="0"/>
                            <a:pt x="557213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0000">
                          <a:schemeClr val="bg1"/>
                        </a:gs>
                        <a:gs pos="0">
                          <a:schemeClr val="bg1">
                            <a:lumMod val="85000"/>
                          </a:schemeClr>
                        </a:gs>
                      </a:gsLst>
                      <a:lin ang="16200000" scaled="1"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0" name="フリーフォーム: 図形 119">
                      <a:extLst>
                        <a:ext uri="{FF2B5EF4-FFF2-40B4-BE49-F238E27FC236}">
                          <a16:creationId xmlns:a16="http://schemas.microsoft.com/office/drawing/2014/main" id="{825956B9-5026-44CF-9C7C-A0E71E80D1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81835" y="2343150"/>
                      <a:ext cx="170330" cy="1187422"/>
                    </a:xfrm>
                    <a:custGeom>
                      <a:avLst/>
                      <a:gdLst>
                        <a:gd name="connsiteX0" fmla="*/ 118110 w 236220"/>
                        <a:gd name="connsiteY0" fmla="*/ 0 h 1061408"/>
                        <a:gd name="connsiteX1" fmla="*/ 137243 w 236220"/>
                        <a:gd name="connsiteY1" fmla="*/ 35253 h 1061408"/>
                        <a:gd name="connsiteX2" fmla="*/ 236220 w 236220"/>
                        <a:gd name="connsiteY2" fmla="*/ 530348 h 1061408"/>
                        <a:gd name="connsiteX3" fmla="*/ 124628 w 236220"/>
                        <a:gd name="connsiteY3" fmla="*/ 1051016 h 1061408"/>
                        <a:gd name="connsiteX4" fmla="*/ 118110 w 236220"/>
                        <a:gd name="connsiteY4" fmla="*/ 1061408 h 1061408"/>
                        <a:gd name="connsiteX5" fmla="*/ 111593 w 236220"/>
                        <a:gd name="connsiteY5" fmla="*/ 1051016 h 1061408"/>
                        <a:gd name="connsiteX6" fmla="*/ 0 w 236220"/>
                        <a:gd name="connsiteY6" fmla="*/ 530348 h 1061408"/>
                        <a:gd name="connsiteX7" fmla="*/ 98977 w 236220"/>
                        <a:gd name="connsiteY7" fmla="*/ 35253 h 1061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6220" h="1061408">
                          <a:moveTo>
                            <a:pt x="118110" y="0"/>
                          </a:moveTo>
                          <a:lnTo>
                            <a:pt x="137243" y="35253"/>
                          </a:lnTo>
                          <a:cubicBezTo>
                            <a:pt x="198739" y="166017"/>
                            <a:pt x="236220" y="339723"/>
                            <a:pt x="236220" y="530348"/>
                          </a:cubicBezTo>
                          <a:cubicBezTo>
                            <a:pt x="236220" y="733681"/>
                            <a:pt x="193575" y="917765"/>
                            <a:pt x="124628" y="1051016"/>
                          </a:cubicBezTo>
                          <a:lnTo>
                            <a:pt x="118110" y="1061408"/>
                          </a:lnTo>
                          <a:lnTo>
                            <a:pt x="111593" y="1051016"/>
                          </a:lnTo>
                          <a:cubicBezTo>
                            <a:pt x="42645" y="917765"/>
                            <a:pt x="0" y="733681"/>
                            <a:pt x="0" y="530348"/>
                          </a:cubicBezTo>
                          <a:cubicBezTo>
                            <a:pt x="0" y="339723"/>
                            <a:pt x="37481" y="166017"/>
                            <a:pt x="98977" y="35253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5" name="グループ化 104">
                    <a:extLst>
                      <a:ext uri="{FF2B5EF4-FFF2-40B4-BE49-F238E27FC236}">
                        <a16:creationId xmlns:a16="http://schemas.microsoft.com/office/drawing/2014/main" id="{141E25EA-7927-4F3F-A7BC-636C2E21CA87}"/>
                      </a:ext>
                    </a:extLst>
                  </p:cNvPr>
                  <p:cNvGrpSpPr/>
                  <p:nvPr/>
                </p:nvGrpSpPr>
                <p:grpSpPr>
                  <a:xfrm rot="3600000" flipH="1">
                    <a:off x="3201839" y="2121203"/>
                    <a:ext cx="762000" cy="1523999"/>
                    <a:chOff x="2286000" y="2148841"/>
                    <a:chExt cx="762000" cy="1523999"/>
                  </a:xfrm>
                </p:grpSpPr>
                <p:sp>
                  <p:nvSpPr>
                    <p:cNvPr id="117" name="フリーフォーム: 図形 116">
                      <a:extLst>
                        <a:ext uri="{FF2B5EF4-FFF2-40B4-BE49-F238E27FC236}">
                          <a16:creationId xmlns:a16="http://schemas.microsoft.com/office/drawing/2014/main" id="{CB9FAEC1-DFF5-4F05-940A-4B41374653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86000" y="2148841"/>
                      <a:ext cx="762000" cy="1523999"/>
                    </a:xfrm>
                    <a:custGeom>
                      <a:avLst/>
                      <a:gdLst>
                        <a:gd name="connsiteX0" fmla="*/ 557213 w 1114426"/>
                        <a:gd name="connsiteY0" fmla="*/ 0 h 2375535"/>
                        <a:gd name="connsiteX1" fmla="*/ 708111 w 1114426"/>
                        <a:gd name="connsiteY1" fmla="*/ 85107 h 2375535"/>
                        <a:gd name="connsiteX2" fmla="*/ 757035 w 1114426"/>
                        <a:gd name="connsiteY2" fmla="*/ 159291 h 2375535"/>
                        <a:gd name="connsiteX3" fmla="*/ 774105 w 1114426"/>
                        <a:gd name="connsiteY3" fmla="*/ 170206 h 2375535"/>
                        <a:gd name="connsiteX4" fmla="*/ 1114426 w 1114426"/>
                        <a:gd name="connsiteY4" fmla="*/ 1227772 h 2375535"/>
                        <a:gd name="connsiteX5" fmla="*/ 557213 w 1114426"/>
                        <a:gd name="connsiteY5" fmla="*/ 2375535 h 2375535"/>
                        <a:gd name="connsiteX6" fmla="*/ 0 w 1114426"/>
                        <a:gd name="connsiteY6" fmla="*/ 1227772 h 2375535"/>
                        <a:gd name="connsiteX7" fmla="*/ 340321 w 1114426"/>
                        <a:gd name="connsiteY7" fmla="*/ 170206 h 2375535"/>
                        <a:gd name="connsiteX8" fmla="*/ 357392 w 1114426"/>
                        <a:gd name="connsiteY8" fmla="*/ 159291 h 2375535"/>
                        <a:gd name="connsiteX9" fmla="*/ 406315 w 1114426"/>
                        <a:gd name="connsiteY9" fmla="*/ 85107 h 2375535"/>
                        <a:gd name="connsiteX10" fmla="*/ 557213 w 1114426"/>
                        <a:gd name="connsiteY10" fmla="*/ 0 h 23755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14426" h="2375535">
                          <a:moveTo>
                            <a:pt x="557213" y="0"/>
                          </a:moveTo>
                          <a:cubicBezTo>
                            <a:pt x="610739" y="0"/>
                            <a:pt x="661731" y="30305"/>
                            <a:pt x="708111" y="85107"/>
                          </a:cubicBezTo>
                          <a:lnTo>
                            <a:pt x="757035" y="159291"/>
                          </a:lnTo>
                          <a:lnTo>
                            <a:pt x="774105" y="170206"/>
                          </a:lnTo>
                          <a:cubicBezTo>
                            <a:pt x="974098" y="344446"/>
                            <a:pt x="1114426" y="752353"/>
                            <a:pt x="1114426" y="1227772"/>
                          </a:cubicBezTo>
                          <a:cubicBezTo>
                            <a:pt x="1114426" y="1861664"/>
                            <a:pt x="864953" y="2375535"/>
                            <a:pt x="557213" y="2375535"/>
                          </a:cubicBezTo>
                          <a:cubicBezTo>
                            <a:pt x="249473" y="2375535"/>
                            <a:pt x="0" y="1861664"/>
                            <a:pt x="0" y="1227772"/>
                          </a:cubicBezTo>
                          <a:cubicBezTo>
                            <a:pt x="0" y="752353"/>
                            <a:pt x="140328" y="344446"/>
                            <a:pt x="340321" y="170206"/>
                          </a:cubicBezTo>
                          <a:lnTo>
                            <a:pt x="357392" y="159291"/>
                          </a:lnTo>
                          <a:lnTo>
                            <a:pt x="406315" y="85107"/>
                          </a:lnTo>
                          <a:cubicBezTo>
                            <a:pt x="452695" y="30305"/>
                            <a:pt x="503687" y="0"/>
                            <a:pt x="557213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0000">
                          <a:schemeClr val="bg1"/>
                        </a:gs>
                        <a:gs pos="0">
                          <a:schemeClr val="bg1">
                            <a:lumMod val="85000"/>
                          </a:schemeClr>
                        </a:gs>
                      </a:gsLst>
                      <a:lin ang="16200000" scaled="1"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8" name="フリーフォーム: 図形 117">
                      <a:extLst>
                        <a:ext uri="{FF2B5EF4-FFF2-40B4-BE49-F238E27FC236}">
                          <a16:creationId xmlns:a16="http://schemas.microsoft.com/office/drawing/2014/main" id="{2483C15E-35AD-4640-B08C-445957373D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81835" y="2343150"/>
                      <a:ext cx="170330" cy="1187422"/>
                    </a:xfrm>
                    <a:custGeom>
                      <a:avLst/>
                      <a:gdLst>
                        <a:gd name="connsiteX0" fmla="*/ 118110 w 236220"/>
                        <a:gd name="connsiteY0" fmla="*/ 0 h 1061408"/>
                        <a:gd name="connsiteX1" fmla="*/ 137243 w 236220"/>
                        <a:gd name="connsiteY1" fmla="*/ 35253 h 1061408"/>
                        <a:gd name="connsiteX2" fmla="*/ 236220 w 236220"/>
                        <a:gd name="connsiteY2" fmla="*/ 530348 h 1061408"/>
                        <a:gd name="connsiteX3" fmla="*/ 124628 w 236220"/>
                        <a:gd name="connsiteY3" fmla="*/ 1051016 h 1061408"/>
                        <a:gd name="connsiteX4" fmla="*/ 118110 w 236220"/>
                        <a:gd name="connsiteY4" fmla="*/ 1061408 h 1061408"/>
                        <a:gd name="connsiteX5" fmla="*/ 111593 w 236220"/>
                        <a:gd name="connsiteY5" fmla="*/ 1051016 h 1061408"/>
                        <a:gd name="connsiteX6" fmla="*/ 0 w 236220"/>
                        <a:gd name="connsiteY6" fmla="*/ 530348 h 1061408"/>
                        <a:gd name="connsiteX7" fmla="*/ 98977 w 236220"/>
                        <a:gd name="connsiteY7" fmla="*/ 35253 h 1061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6220" h="1061408">
                          <a:moveTo>
                            <a:pt x="118110" y="0"/>
                          </a:moveTo>
                          <a:lnTo>
                            <a:pt x="137243" y="35253"/>
                          </a:lnTo>
                          <a:cubicBezTo>
                            <a:pt x="198739" y="166017"/>
                            <a:pt x="236220" y="339723"/>
                            <a:pt x="236220" y="530348"/>
                          </a:cubicBezTo>
                          <a:cubicBezTo>
                            <a:pt x="236220" y="733681"/>
                            <a:pt x="193575" y="917765"/>
                            <a:pt x="124628" y="1051016"/>
                          </a:cubicBezTo>
                          <a:lnTo>
                            <a:pt x="118110" y="1061408"/>
                          </a:lnTo>
                          <a:lnTo>
                            <a:pt x="111593" y="1051016"/>
                          </a:lnTo>
                          <a:cubicBezTo>
                            <a:pt x="42645" y="917765"/>
                            <a:pt x="0" y="733681"/>
                            <a:pt x="0" y="530348"/>
                          </a:cubicBezTo>
                          <a:cubicBezTo>
                            <a:pt x="0" y="339723"/>
                            <a:pt x="37481" y="166017"/>
                            <a:pt x="98977" y="35253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6" name="グループ化 105">
                    <a:extLst>
                      <a:ext uri="{FF2B5EF4-FFF2-40B4-BE49-F238E27FC236}">
                        <a16:creationId xmlns:a16="http://schemas.microsoft.com/office/drawing/2014/main" id="{BC8B6F60-B506-402A-8B1C-FA1EB6D016E8}"/>
                      </a:ext>
                    </a:extLst>
                  </p:cNvPr>
                  <p:cNvGrpSpPr/>
                  <p:nvPr/>
                </p:nvGrpSpPr>
                <p:grpSpPr>
                  <a:xfrm rot="13500000">
                    <a:off x="1756873" y="3235390"/>
                    <a:ext cx="762000" cy="1523999"/>
                    <a:chOff x="2286000" y="2148841"/>
                    <a:chExt cx="762000" cy="1523999"/>
                  </a:xfrm>
                </p:grpSpPr>
                <p:sp>
                  <p:nvSpPr>
                    <p:cNvPr id="115" name="フリーフォーム: 図形 114">
                      <a:extLst>
                        <a:ext uri="{FF2B5EF4-FFF2-40B4-BE49-F238E27FC236}">
                          <a16:creationId xmlns:a16="http://schemas.microsoft.com/office/drawing/2014/main" id="{6831DA43-5579-4D03-929D-22483FED32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86000" y="2148841"/>
                      <a:ext cx="762000" cy="1523999"/>
                    </a:xfrm>
                    <a:custGeom>
                      <a:avLst/>
                      <a:gdLst>
                        <a:gd name="connsiteX0" fmla="*/ 557213 w 1114426"/>
                        <a:gd name="connsiteY0" fmla="*/ 0 h 2375535"/>
                        <a:gd name="connsiteX1" fmla="*/ 708111 w 1114426"/>
                        <a:gd name="connsiteY1" fmla="*/ 85107 h 2375535"/>
                        <a:gd name="connsiteX2" fmla="*/ 757035 w 1114426"/>
                        <a:gd name="connsiteY2" fmla="*/ 159291 h 2375535"/>
                        <a:gd name="connsiteX3" fmla="*/ 774105 w 1114426"/>
                        <a:gd name="connsiteY3" fmla="*/ 170206 h 2375535"/>
                        <a:gd name="connsiteX4" fmla="*/ 1114426 w 1114426"/>
                        <a:gd name="connsiteY4" fmla="*/ 1227772 h 2375535"/>
                        <a:gd name="connsiteX5" fmla="*/ 557213 w 1114426"/>
                        <a:gd name="connsiteY5" fmla="*/ 2375535 h 2375535"/>
                        <a:gd name="connsiteX6" fmla="*/ 0 w 1114426"/>
                        <a:gd name="connsiteY6" fmla="*/ 1227772 h 2375535"/>
                        <a:gd name="connsiteX7" fmla="*/ 340321 w 1114426"/>
                        <a:gd name="connsiteY7" fmla="*/ 170206 h 2375535"/>
                        <a:gd name="connsiteX8" fmla="*/ 357392 w 1114426"/>
                        <a:gd name="connsiteY8" fmla="*/ 159291 h 2375535"/>
                        <a:gd name="connsiteX9" fmla="*/ 406315 w 1114426"/>
                        <a:gd name="connsiteY9" fmla="*/ 85107 h 2375535"/>
                        <a:gd name="connsiteX10" fmla="*/ 557213 w 1114426"/>
                        <a:gd name="connsiteY10" fmla="*/ 0 h 23755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14426" h="2375535">
                          <a:moveTo>
                            <a:pt x="557213" y="0"/>
                          </a:moveTo>
                          <a:cubicBezTo>
                            <a:pt x="610739" y="0"/>
                            <a:pt x="661731" y="30305"/>
                            <a:pt x="708111" y="85107"/>
                          </a:cubicBezTo>
                          <a:lnTo>
                            <a:pt x="757035" y="159291"/>
                          </a:lnTo>
                          <a:lnTo>
                            <a:pt x="774105" y="170206"/>
                          </a:lnTo>
                          <a:cubicBezTo>
                            <a:pt x="974098" y="344446"/>
                            <a:pt x="1114426" y="752353"/>
                            <a:pt x="1114426" y="1227772"/>
                          </a:cubicBezTo>
                          <a:cubicBezTo>
                            <a:pt x="1114426" y="1861664"/>
                            <a:pt x="864953" y="2375535"/>
                            <a:pt x="557213" y="2375535"/>
                          </a:cubicBezTo>
                          <a:cubicBezTo>
                            <a:pt x="249473" y="2375535"/>
                            <a:pt x="0" y="1861664"/>
                            <a:pt x="0" y="1227772"/>
                          </a:cubicBezTo>
                          <a:cubicBezTo>
                            <a:pt x="0" y="752353"/>
                            <a:pt x="140328" y="344446"/>
                            <a:pt x="340321" y="170206"/>
                          </a:cubicBezTo>
                          <a:lnTo>
                            <a:pt x="357392" y="159291"/>
                          </a:lnTo>
                          <a:lnTo>
                            <a:pt x="406315" y="85107"/>
                          </a:lnTo>
                          <a:cubicBezTo>
                            <a:pt x="452695" y="30305"/>
                            <a:pt x="503687" y="0"/>
                            <a:pt x="557213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0000">
                          <a:schemeClr val="bg1"/>
                        </a:gs>
                        <a:gs pos="0">
                          <a:schemeClr val="bg1">
                            <a:lumMod val="85000"/>
                          </a:schemeClr>
                        </a:gs>
                      </a:gsLst>
                      <a:lin ang="16200000" scaled="1"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" name="フリーフォーム: 図形 115">
                      <a:extLst>
                        <a:ext uri="{FF2B5EF4-FFF2-40B4-BE49-F238E27FC236}">
                          <a16:creationId xmlns:a16="http://schemas.microsoft.com/office/drawing/2014/main" id="{59FD930E-DB53-49ED-BE0D-82AF43D663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81835" y="2343150"/>
                      <a:ext cx="170330" cy="1187422"/>
                    </a:xfrm>
                    <a:custGeom>
                      <a:avLst/>
                      <a:gdLst>
                        <a:gd name="connsiteX0" fmla="*/ 118110 w 236220"/>
                        <a:gd name="connsiteY0" fmla="*/ 0 h 1061408"/>
                        <a:gd name="connsiteX1" fmla="*/ 137243 w 236220"/>
                        <a:gd name="connsiteY1" fmla="*/ 35253 h 1061408"/>
                        <a:gd name="connsiteX2" fmla="*/ 236220 w 236220"/>
                        <a:gd name="connsiteY2" fmla="*/ 530348 h 1061408"/>
                        <a:gd name="connsiteX3" fmla="*/ 124628 w 236220"/>
                        <a:gd name="connsiteY3" fmla="*/ 1051016 h 1061408"/>
                        <a:gd name="connsiteX4" fmla="*/ 118110 w 236220"/>
                        <a:gd name="connsiteY4" fmla="*/ 1061408 h 1061408"/>
                        <a:gd name="connsiteX5" fmla="*/ 111593 w 236220"/>
                        <a:gd name="connsiteY5" fmla="*/ 1051016 h 1061408"/>
                        <a:gd name="connsiteX6" fmla="*/ 0 w 236220"/>
                        <a:gd name="connsiteY6" fmla="*/ 530348 h 1061408"/>
                        <a:gd name="connsiteX7" fmla="*/ 98977 w 236220"/>
                        <a:gd name="connsiteY7" fmla="*/ 35253 h 1061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6220" h="1061408">
                          <a:moveTo>
                            <a:pt x="118110" y="0"/>
                          </a:moveTo>
                          <a:lnTo>
                            <a:pt x="137243" y="35253"/>
                          </a:lnTo>
                          <a:cubicBezTo>
                            <a:pt x="198739" y="166017"/>
                            <a:pt x="236220" y="339723"/>
                            <a:pt x="236220" y="530348"/>
                          </a:cubicBezTo>
                          <a:cubicBezTo>
                            <a:pt x="236220" y="733681"/>
                            <a:pt x="193575" y="917765"/>
                            <a:pt x="124628" y="1051016"/>
                          </a:cubicBezTo>
                          <a:lnTo>
                            <a:pt x="118110" y="1061408"/>
                          </a:lnTo>
                          <a:lnTo>
                            <a:pt x="111593" y="1051016"/>
                          </a:lnTo>
                          <a:cubicBezTo>
                            <a:pt x="42645" y="917765"/>
                            <a:pt x="0" y="733681"/>
                            <a:pt x="0" y="530348"/>
                          </a:cubicBezTo>
                          <a:cubicBezTo>
                            <a:pt x="0" y="339723"/>
                            <a:pt x="37481" y="166017"/>
                            <a:pt x="98977" y="35253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7" name="グループ化 106">
                    <a:extLst>
                      <a:ext uri="{FF2B5EF4-FFF2-40B4-BE49-F238E27FC236}">
                        <a16:creationId xmlns:a16="http://schemas.microsoft.com/office/drawing/2014/main" id="{7052F725-B1EB-45C6-91D2-03EF9B567FC9}"/>
                      </a:ext>
                    </a:extLst>
                  </p:cNvPr>
                  <p:cNvGrpSpPr/>
                  <p:nvPr/>
                </p:nvGrpSpPr>
                <p:grpSpPr>
                  <a:xfrm rot="8100000" flipH="1">
                    <a:off x="2980976" y="3235389"/>
                    <a:ext cx="762000" cy="1523999"/>
                    <a:chOff x="2286000" y="2148841"/>
                    <a:chExt cx="762000" cy="1523999"/>
                  </a:xfrm>
                </p:grpSpPr>
                <p:sp>
                  <p:nvSpPr>
                    <p:cNvPr id="113" name="フリーフォーム: 図形 112">
                      <a:extLst>
                        <a:ext uri="{FF2B5EF4-FFF2-40B4-BE49-F238E27FC236}">
                          <a16:creationId xmlns:a16="http://schemas.microsoft.com/office/drawing/2014/main" id="{9C8575F9-D04F-4D9D-ADFB-25E40BAAFD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86000" y="2148841"/>
                      <a:ext cx="762000" cy="1523999"/>
                    </a:xfrm>
                    <a:custGeom>
                      <a:avLst/>
                      <a:gdLst>
                        <a:gd name="connsiteX0" fmla="*/ 557213 w 1114426"/>
                        <a:gd name="connsiteY0" fmla="*/ 0 h 2375535"/>
                        <a:gd name="connsiteX1" fmla="*/ 708111 w 1114426"/>
                        <a:gd name="connsiteY1" fmla="*/ 85107 h 2375535"/>
                        <a:gd name="connsiteX2" fmla="*/ 757035 w 1114426"/>
                        <a:gd name="connsiteY2" fmla="*/ 159291 h 2375535"/>
                        <a:gd name="connsiteX3" fmla="*/ 774105 w 1114426"/>
                        <a:gd name="connsiteY3" fmla="*/ 170206 h 2375535"/>
                        <a:gd name="connsiteX4" fmla="*/ 1114426 w 1114426"/>
                        <a:gd name="connsiteY4" fmla="*/ 1227772 h 2375535"/>
                        <a:gd name="connsiteX5" fmla="*/ 557213 w 1114426"/>
                        <a:gd name="connsiteY5" fmla="*/ 2375535 h 2375535"/>
                        <a:gd name="connsiteX6" fmla="*/ 0 w 1114426"/>
                        <a:gd name="connsiteY6" fmla="*/ 1227772 h 2375535"/>
                        <a:gd name="connsiteX7" fmla="*/ 340321 w 1114426"/>
                        <a:gd name="connsiteY7" fmla="*/ 170206 h 2375535"/>
                        <a:gd name="connsiteX8" fmla="*/ 357392 w 1114426"/>
                        <a:gd name="connsiteY8" fmla="*/ 159291 h 2375535"/>
                        <a:gd name="connsiteX9" fmla="*/ 406315 w 1114426"/>
                        <a:gd name="connsiteY9" fmla="*/ 85107 h 2375535"/>
                        <a:gd name="connsiteX10" fmla="*/ 557213 w 1114426"/>
                        <a:gd name="connsiteY10" fmla="*/ 0 h 23755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14426" h="2375535">
                          <a:moveTo>
                            <a:pt x="557213" y="0"/>
                          </a:moveTo>
                          <a:cubicBezTo>
                            <a:pt x="610739" y="0"/>
                            <a:pt x="661731" y="30305"/>
                            <a:pt x="708111" y="85107"/>
                          </a:cubicBezTo>
                          <a:lnTo>
                            <a:pt x="757035" y="159291"/>
                          </a:lnTo>
                          <a:lnTo>
                            <a:pt x="774105" y="170206"/>
                          </a:lnTo>
                          <a:cubicBezTo>
                            <a:pt x="974098" y="344446"/>
                            <a:pt x="1114426" y="752353"/>
                            <a:pt x="1114426" y="1227772"/>
                          </a:cubicBezTo>
                          <a:cubicBezTo>
                            <a:pt x="1114426" y="1861664"/>
                            <a:pt x="864953" y="2375535"/>
                            <a:pt x="557213" y="2375535"/>
                          </a:cubicBezTo>
                          <a:cubicBezTo>
                            <a:pt x="249473" y="2375535"/>
                            <a:pt x="0" y="1861664"/>
                            <a:pt x="0" y="1227772"/>
                          </a:cubicBezTo>
                          <a:cubicBezTo>
                            <a:pt x="0" y="752353"/>
                            <a:pt x="140328" y="344446"/>
                            <a:pt x="340321" y="170206"/>
                          </a:cubicBezTo>
                          <a:lnTo>
                            <a:pt x="357392" y="159291"/>
                          </a:lnTo>
                          <a:lnTo>
                            <a:pt x="406315" y="85107"/>
                          </a:lnTo>
                          <a:cubicBezTo>
                            <a:pt x="452695" y="30305"/>
                            <a:pt x="503687" y="0"/>
                            <a:pt x="557213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0000">
                          <a:schemeClr val="bg1"/>
                        </a:gs>
                        <a:gs pos="0">
                          <a:schemeClr val="bg1">
                            <a:lumMod val="85000"/>
                          </a:schemeClr>
                        </a:gs>
                      </a:gsLst>
                      <a:lin ang="16200000" scaled="1"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" name="フリーフォーム: 図形 113">
                      <a:extLst>
                        <a:ext uri="{FF2B5EF4-FFF2-40B4-BE49-F238E27FC236}">
                          <a16:creationId xmlns:a16="http://schemas.microsoft.com/office/drawing/2014/main" id="{4385B669-CC90-45A6-ADCA-61ED11B576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81835" y="2343150"/>
                      <a:ext cx="170330" cy="1187422"/>
                    </a:xfrm>
                    <a:custGeom>
                      <a:avLst/>
                      <a:gdLst>
                        <a:gd name="connsiteX0" fmla="*/ 118110 w 236220"/>
                        <a:gd name="connsiteY0" fmla="*/ 0 h 1061408"/>
                        <a:gd name="connsiteX1" fmla="*/ 137243 w 236220"/>
                        <a:gd name="connsiteY1" fmla="*/ 35253 h 1061408"/>
                        <a:gd name="connsiteX2" fmla="*/ 236220 w 236220"/>
                        <a:gd name="connsiteY2" fmla="*/ 530348 h 1061408"/>
                        <a:gd name="connsiteX3" fmla="*/ 124628 w 236220"/>
                        <a:gd name="connsiteY3" fmla="*/ 1051016 h 1061408"/>
                        <a:gd name="connsiteX4" fmla="*/ 118110 w 236220"/>
                        <a:gd name="connsiteY4" fmla="*/ 1061408 h 1061408"/>
                        <a:gd name="connsiteX5" fmla="*/ 111593 w 236220"/>
                        <a:gd name="connsiteY5" fmla="*/ 1051016 h 1061408"/>
                        <a:gd name="connsiteX6" fmla="*/ 0 w 236220"/>
                        <a:gd name="connsiteY6" fmla="*/ 530348 h 1061408"/>
                        <a:gd name="connsiteX7" fmla="*/ 98977 w 236220"/>
                        <a:gd name="connsiteY7" fmla="*/ 35253 h 1061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6220" h="1061408">
                          <a:moveTo>
                            <a:pt x="118110" y="0"/>
                          </a:moveTo>
                          <a:lnTo>
                            <a:pt x="137243" y="35253"/>
                          </a:lnTo>
                          <a:cubicBezTo>
                            <a:pt x="198739" y="166017"/>
                            <a:pt x="236220" y="339723"/>
                            <a:pt x="236220" y="530348"/>
                          </a:cubicBezTo>
                          <a:cubicBezTo>
                            <a:pt x="236220" y="733681"/>
                            <a:pt x="193575" y="917765"/>
                            <a:pt x="124628" y="1051016"/>
                          </a:cubicBezTo>
                          <a:lnTo>
                            <a:pt x="118110" y="1061408"/>
                          </a:lnTo>
                          <a:lnTo>
                            <a:pt x="111593" y="1051016"/>
                          </a:lnTo>
                          <a:cubicBezTo>
                            <a:pt x="42645" y="917765"/>
                            <a:pt x="0" y="733681"/>
                            <a:pt x="0" y="530348"/>
                          </a:cubicBezTo>
                          <a:cubicBezTo>
                            <a:pt x="0" y="339723"/>
                            <a:pt x="37481" y="166017"/>
                            <a:pt x="98977" y="35253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8" name="星: 5 pt 107">
                    <a:extLst>
                      <a:ext uri="{FF2B5EF4-FFF2-40B4-BE49-F238E27FC236}">
                        <a16:creationId xmlns:a16="http://schemas.microsoft.com/office/drawing/2014/main" id="{FDD42C4C-B1DF-46E2-B686-A93DED6EEE86}"/>
                      </a:ext>
                    </a:extLst>
                  </p:cNvPr>
                  <p:cNvSpPr/>
                  <p:nvPr/>
                </p:nvSpPr>
                <p:spPr>
                  <a:xfrm>
                    <a:off x="2196354" y="2634503"/>
                    <a:ext cx="1084728" cy="1084728"/>
                  </a:xfrm>
                  <a:prstGeom prst="star5">
                    <a:avLst>
                      <a:gd name="adj" fmla="val 29827"/>
                      <a:gd name="hf" fmla="val 105146"/>
                      <a:gd name="vf" fmla="val 110557"/>
                    </a:avLst>
                  </a:prstGeom>
                  <a:gradFill>
                    <a:gsLst>
                      <a:gs pos="90000">
                        <a:schemeClr val="bg1"/>
                      </a:gs>
                      <a:gs pos="0">
                        <a:schemeClr val="bg1">
                          <a:lumMod val="85000"/>
                        </a:schemeClr>
                      </a:gs>
                    </a:gsLst>
                    <a:lin ang="16200000" scaled="1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星: 5 pt 108">
                    <a:extLst>
                      <a:ext uri="{FF2B5EF4-FFF2-40B4-BE49-F238E27FC236}">
                        <a16:creationId xmlns:a16="http://schemas.microsoft.com/office/drawing/2014/main" id="{7BA6D2B9-A30F-41E6-A9B1-0300750666C5}"/>
                      </a:ext>
                    </a:extLst>
                  </p:cNvPr>
                  <p:cNvSpPr/>
                  <p:nvPr/>
                </p:nvSpPr>
                <p:spPr>
                  <a:xfrm>
                    <a:off x="2481580" y="2952750"/>
                    <a:ext cx="514908" cy="514908"/>
                  </a:xfrm>
                  <a:prstGeom prst="star5">
                    <a:avLst>
                      <a:gd name="adj" fmla="val 37770"/>
                      <a:gd name="hf" fmla="val 105146"/>
                      <a:gd name="vf" fmla="val 110557"/>
                    </a:avLst>
                  </a:prstGeom>
                  <a:solidFill>
                    <a:srgbClr val="99CC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0F3DC41E-FF26-4943-8E14-E6E043068C54}"/>
                      </a:ext>
                    </a:extLst>
                  </p:cNvPr>
                  <p:cNvSpPr/>
                  <p:nvPr/>
                </p:nvSpPr>
                <p:spPr>
                  <a:xfrm>
                    <a:off x="2412743" y="2903272"/>
                    <a:ext cx="650706" cy="650706"/>
                  </a:xfrm>
                  <a:custGeom>
                    <a:avLst/>
                    <a:gdLst>
                      <a:gd name="connsiteX0" fmla="*/ 453420 w 905408"/>
                      <a:gd name="connsiteY0" fmla="*/ 803529 h 905408"/>
                      <a:gd name="connsiteX1" fmla="*/ 500716 w 905408"/>
                      <a:gd name="connsiteY1" fmla="*/ 881616 h 905408"/>
                      <a:gd name="connsiteX2" fmla="*/ 452704 w 905408"/>
                      <a:gd name="connsiteY2" fmla="*/ 905408 h 905408"/>
                      <a:gd name="connsiteX3" fmla="*/ 406127 w 905408"/>
                      <a:gd name="connsiteY3" fmla="*/ 882328 h 905408"/>
                      <a:gd name="connsiteX4" fmla="*/ 362591 w 905408"/>
                      <a:gd name="connsiteY4" fmla="*/ 791759 h 905408"/>
                      <a:gd name="connsiteX5" fmla="*/ 388068 w 905408"/>
                      <a:gd name="connsiteY5" fmla="*/ 879427 h 905408"/>
                      <a:gd name="connsiteX6" fmla="*/ 335536 w 905408"/>
                      <a:gd name="connsiteY6" fmla="*/ 889982 h 905408"/>
                      <a:gd name="connsiteX7" fmla="*/ 296519 w 905408"/>
                      <a:gd name="connsiteY7" fmla="*/ 855633 h 905408"/>
                      <a:gd name="connsiteX8" fmla="*/ 544193 w 905408"/>
                      <a:gd name="connsiteY8" fmla="*/ 791393 h 905408"/>
                      <a:gd name="connsiteX9" fmla="*/ 610091 w 905408"/>
                      <a:gd name="connsiteY9" fmla="*/ 854576 h 905408"/>
                      <a:gd name="connsiteX10" fmla="*/ 569872 w 905408"/>
                      <a:gd name="connsiteY10" fmla="*/ 889982 h 905408"/>
                      <a:gd name="connsiteX11" fmla="*/ 518909 w 905408"/>
                      <a:gd name="connsiteY11" fmla="*/ 879742 h 905408"/>
                      <a:gd name="connsiteX12" fmla="*/ 277910 w 905408"/>
                      <a:gd name="connsiteY12" fmla="*/ 756887 h 905408"/>
                      <a:gd name="connsiteX13" fmla="*/ 279828 w 905408"/>
                      <a:gd name="connsiteY13" fmla="*/ 848161 h 905408"/>
                      <a:gd name="connsiteX14" fmla="*/ 226352 w 905408"/>
                      <a:gd name="connsiteY14" fmla="*/ 844757 h 905408"/>
                      <a:gd name="connsiteX15" fmla="*/ 197556 w 905408"/>
                      <a:gd name="connsiteY15" fmla="*/ 801480 h 905408"/>
                      <a:gd name="connsiteX16" fmla="*/ 628736 w 905408"/>
                      <a:gd name="connsiteY16" fmla="*/ 756171 h 905408"/>
                      <a:gd name="connsiteX17" fmla="*/ 708739 w 905408"/>
                      <a:gd name="connsiteY17" fmla="*/ 800147 h 905408"/>
                      <a:gd name="connsiteX18" fmla="*/ 679056 w 905408"/>
                      <a:gd name="connsiteY18" fmla="*/ 844757 h 905408"/>
                      <a:gd name="connsiteX19" fmla="*/ 627179 w 905408"/>
                      <a:gd name="connsiteY19" fmla="*/ 848059 h 905408"/>
                      <a:gd name="connsiteX20" fmla="*/ 205137 w 905408"/>
                      <a:gd name="connsiteY20" fmla="*/ 701280 h 905408"/>
                      <a:gd name="connsiteX21" fmla="*/ 183366 w 905408"/>
                      <a:gd name="connsiteY21" fmla="*/ 789940 h 905408"/>
                      <a:gd name="connsiteX22" fmla="*/ 132594 w 905408"/>
                      <a:gd name="connsiteY22" fmla="*/ 772814 h 905408"/>
                      <a:gd name="connsiteX23" fmla="*/ 115980 w 905408"/>
                      <a:gd name="connsiteY23" fmla="*/ 723559 h 905408"/>
                      <a:gd name="connsiteX24" fmla="*/ 701280 w 905408"/>
                      <a:gd name="connsiteY24" fmla="*/ 700271 h 905408"/>
                      <a:gd name="connsiteX25" fmla="*/ 789940 w 905408"/>
                      <a:gd name="connsiteY25" fmla="*/ 722042 h 905408"/>
                      <a:gd name="connsiteX26" fmla="*/ 772814 w 905408"/>
                      <a:gd name="connsiteY26" fmla="*/ 772814 h 905408"/>
                      <a:gd name="connsiteX27" fmla="*/ 723559 w 905408"/>
                      <a:gd name="connsiteY27" fmla="*/ 789428 h 905408"/>
                      <a:gd name="connsiteX28" fmla="*/ 57350 w 905408"/>
                      <a:gd name="connsiteY28" fmla="*/ 627179 h 905408"/>
                      <a:gd name="connsiteX29" fmla="*/ 149237 w 905408"/>
                      <a:gd name="connsiteY29" fmla="*/ 628736 h 905408"/>
                      <a:gd name="connsiteX30" fmla="*/ 105261 w 905408"/>
                      <a:gd name="connsiteY30" fmla="*/ 708739 h 905408"/>
                      <a:gd name="connsiteX31" fmla="*/ 60651 w 905408"/>
                      <a:gd name="connsiteY31" fmla="*/ 679056 h 905408"/>
                      <a:gd name="connsiteX32" fmla="*/ 848161 w 905408"/>
                      <a:gd name="connsiteY32" fmla="*/ 625581 h 905408"/>
                      <a:gd name="connsiteX33" fmla="*/ 844757 w 905408"/>
                      <a:gd name="connsiteY33" fmla="*/ 679056 h 905408"/>
                      <a:gd name="connsiteX34" fmla="*/ 801480 w 905408"/>
                      <a:gd name="connsiteY34" fmla="*/ 707852 h 905408"/>
                      <a:gd name="connsiteX35" fmla="*/ 756887 w 905408"/>
                      <a:gd name="connsiteY35" fmla="*/ 627499 h 905408"/>
                      <a:gd name="connsiteX36" fmla="*/ 25666 w 905408"/>
                      <a:gd name="connsiteY36" fmla="*/ 518909 h 905408"/>
                      <a:gd name="connsiteX37" fmla="*/ 114016 w 905408"/>
                      <a:gd name="connsiteY37" fmla="*/ 544193 h 905408"/>
                      <a:gd name="connsiteX38" fmla="*/ 50832 w 905408"/>
                      <a:gd name="connsiteY38" fmla="*/ 610091 h 905408"/>
                      <a:gd name="connsiteX39" fmla="*/ 15426 w 905408"/>
                      <a:gd name="connsiteY39" fmla="*/ 569872 h 905408"/>
                      <a:gd name="connsiteX40" fmla="*/ 879427 w 905408"/>
                      <a:gd name="connsiteY40" fmla="*/ 517340 h 905408"/>
                      <a:gd name="connsiteX41" fmla="*/ 889982 w 905408"/>
                      <a:gd name="connsiteY41" fmla="*/ 569872 h 905408"/>
                      <a:gd name="connsiteX42" fmla="*/ 855633 w 905408"/>
                      <a:gd name="connsiteY42" fmla="*/ 608890 h 905408"/>
                      <a:gd name="connsiteX43" fmla="*/ 791759 w 905408"/>
                      <a:gd name="connsiteY43" fmla="*/ 542817 h 905408"/>
                      <a:gd name="connsiteX44" fmla="*/ 23081 w 905408"/>
                      <a:gd name="connsiteY44" fmla="*/ 406127 h 905408"/>
                      <a:gd name="connsiteX45" fmla="*/ 101879 w 905408"/>
                      <a:gd name="connsiteY45" fmla="*/ 453420 h 905408"/>
                      <a:gd name="connsiteX46" fmla="*/ 23792 w 905408"/>
                      <a:gd name="connsiteY46" fmla="*/ 500716 h 905408"/>
                      <a:gd name="connsiteX47" fmla="*/ 0 w 905408"/>
                      <a:gd name="connsiteY47" fmla="*/ 452704 h 905408"/>
                      <a:gd name="connsiteX48" fmla="*/ 881616 w 905408"/>
                      <a:gd name="connsiteY48" fmla="*/ 404693 h 905408"/>
                      <a:gd name="connsiteX49" fmla="*/ 905408 w 905408"/>
                      <a:gd name="connsiteY49" fmla="*/ 452704 h 905408"/>
                      <a:gd name="connsiteX50" fmla="*/ 882328 w 905408"/>
                      <a:gd name="connsiteY50" fmla="*/ 499281 h 905408"/>
                      <a:gd name="connsiteX51" fmla="*/ 803529 w 905408"/>
                      <a:gd name="connsiteY51" fmla="*/ 451988 h 905408"/>
                      <a:gd name="connsiteX52" fmla="*/ 49775 w 905408"/>
                      <a:gd name="connsiteY52" fmla="*/ 296519 h 905408"/>
                      <a:gd name="connsiteX53" fmla="*/ 113649 w 905408"/>
                      <a:gd name="connsiteY53" fmla="*/ 362591 h 905408"/>
                      <a:gd name="connsiteX54" fmla="*/ 25981 w 905408"/>
                      <a:gd name="connsiteY54" fmla="*/ 388068 h 905408"/>
                      <a:gd name="connsiteX55" fmla="*/ 15426 w 905408"/>
                      <a:gd name="connsiteY55" fmla="*/ 335536 h 905408"/>
                      <a:gd name="connsiteX56" fmla="*/ 854576 w 905408"/>
                      <a:gd name="connsiteY56" fmla="*/ 295318 h 905408"/>
                      <a:gd name="connsiteX57" fmla="*/ 889982 w 905408"/>
                      <a:gd name="connsiteY57" fmla="*/ 335536 h 905408"/>
                      <a:gd name="connsiteX58" fmla="*/ 879742 w 905408"/>
                      <a:gd name="connsiteY58" fmla="*/ 386500 h 905408"/>
                      <a:gd name="connsiteX59" fmla="*/ 791393 w 905408"/>
                      <a:gd name="connsiteY59" fmla="*/ 361215 h 905408"/>
                      <a:gd name="connsiteX60" fmla="*/ 103928 w 905408"/>
                      <a:gd name="connsiteY60" fmla="*/ 197556 h 905408"/>
                      <a:gd name="connsiteX61" fmla="*/ 148522 w 905408"/>
                      <a:gd name="connsiteY61" fmla="*/ 277910 h 905408"/>
                      <a:gd name="connsiteX62" fmla="*/ 57248 w 905408"/>
                      <a:gd name="connsiteY62" fmla="*/ 279828 h 905408"/>
                      <a:gd name="connsiteX63" fmla="*/ 60651 w 905408"/>
                      <a:gd name="connsiteY63" fmla="*/ 226352 h 905408"/>
                      <a:gd name="connsiteX64" fmla="*/ 800147 w 905408"/>
                      <a:gd name="connsiteY64" fmla="*/ 196669 h 905408"/>
                      <a:gd name="connsiteX65" fmla="*/ 844757 w 905408"/>
                      <a:gd name="connsiteY65" fmla="*/ 226352 h 905408"/>
                      <a:gd name="connsiteX66" fmla="*/ 848059 w 905408"/>
                      <a:gd name="connsiteY66" fmla="*/ 278229 h 905408"/>
                      <a:gd name="connsiteX67" fmla="*/ 756171 w 905408"/>
                      <a:gd name="connsiteY67" fmla="*/ 276673 h 905408"/>
                      <a:gd name="connsiteX68" fmla="*/ 181850 w 905408"/>
                      <a:gd name="connsiteY68" fmla="*/ 115980 h 905408"/>
                      <a:gd name="connsiteX69" fmla="*/ 204129 w 905408"/>
                      <a:gd name="connsiteY69" fmla="*/ 205137 h 905408"/>
                      <a:gd name="connsiteX70" fmla="*/ 115469 w 905408"/>
                      <a:gd name="connsiteY70" fmla="*/ 183366 h 905408"/>
                      <a:gd name="connsiteX71" fmla="*/ 132594 w 905408"/>
                      <a:gd name="connsiteY71" fmla="*/ 132594 h 905408"/>
                      <a:gd name="connsiteX72" fmla="*/ 722042 w 905408"/>
                      <a:gd name="connsiteY72" fmla="*/ 115469 h 905408"/>
                      <a:gd name="connsiteX73" fmla="*/ 772814 w 905408"/>
                      <a:gd name="connsiteY73" fmla="*/ 132594 h 905408"/>
                      <a:gd name="connsiteX74" fmla="*/ 789428 w 905408"/>
                      <a:gd name="connsiteY74" fmla="*/ 181850 h 905408"/>
                      <a:gd name="connsiteX75" fmla="*/ 700271 w 905408"/>
                      <a:gd name="connsiteY75" fmla="*/ 204129 h 905408"/>
                      <a:gd name="connsiteX76" fmla="*/ 278229 w 905408"/>
                      <a:gd name="connsiteY76" fmla="*/ 57350 h 905408"/>
                      <a:gd name="connsiteX77" fmla="*/ 276673 w 905408"/>
                      <a:gd name="connsiteY77" fmla="*/ 149237 h 905408"/>
                      <a:gd name="connsiteX78" fmla="*/ 196669 w 905408"/>
                      <a:gd name="connsiteY78" fmla="*/ 105261 h 905408"/>
                      <a:gd name="connsiteX79" fmla="*/ 226352 w 905408"/>
                      <a:gd name="connsiteY79" fmla="*/ 60651 h 905408"/>
                      <a:gd name="connsiteX80" fmla="*/ 625581 w 905408"/>
                      <a:gd name="connsiteY80" fmla="*/ 57248 h 905408"/>
                      <a:gd name="connsiteX81" fmla="*/ 679056 w 905408"/>
                      <a:gd name="connsiteY81" fmla="*/ 60651 h 905408"/>
                      <a:gd name="connsiteX82" fmla="*/ 707852 w 905408"/>
                      <a:gd name="connsiteY82" fmla="*/ 103928 h 905408"/>
                      <a:gd name="connsiteX83" fmla="*/ 627499 w 905408"/>
                      <a:gd name="connsiteY83" fmla="*/ 148522 h 905408"/>
                      <a:gd name="connsiteX84" fmla="*/ 569872 w 905408"/>
                      <a:gd name="connsiteY84" fmla="*/ 15426 h 905408"/>
                      <a:gd name="connsiteX85" fmla="*/ 608890 w 905408"/>
                      <a:gd name="connsiteY85" fmla="*/ 49775 h 905408"/>
                      <a:gd name="connsiteX86" fmla="*/ 542817 w 905408"/>
                      <a:gd name="connsiteY86" fmla="*/ 113649 h 905408"/>
                      <a:gd name="connsiteX87" fmla="*/ 517340 w 905408"/>
                      <a:gd name="connsiteY87" fmla="*/ 25981 h 905408"/>
                      <a:gd name="connsiteX88" fmla="*/ 335536 w 905408"/>
                      <a:gd name="connsiteY88" fmla="*/ 15426 h 905408"/>
                      <a:gd name="connsiteX89" fmla="*/ 386500 w 905408"/>
                      <a:gd name="connsiteY89" fmla="*/ 25666 h 905408"/>
                      <a:gd name="connsiteX90" fmla="*/ 361215 w 905408"/>
                      <a:gd name="connsiteY90" fmla="*/ 114016 h 905408"/>
                      <a:gd name="connsiteX91" fmla="*/ 295318 w 905408"/>
                      <a:gd name="connsiteY91" fmla="*/ 50832 h 905408"/>
                      <a:gd name="connsiteX92" fmla="*/ 452704 w 905408"/>
                      <a:gd name="connsiteY92" fmla="*/ 0 h 905408"/>
                      <a:gd name="connsiteX93" fmla="*/ 499281 w 905408"/>
                      <a:gd name="connsiteY93" fmla="*/ 23081 h 905408"/>
                      <a:gd name="connsiteX94" fmla="*/ 451988 w 905408"/>
                      <a:gd name="connsiteY94" fmla="*/ 101879 h 905408"/>
                      <a:gd name="connsiteX95" fmla="*/ 404693 w 905408"/>
                      <a:gd name="connsiteY95" fmla="*/ 23792 h 905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</a:cxnLst>
                    <a:rect l="l" t="t" r="r" b="b"/>
                    <a:pathLst>
                      <a:path w="905408" h="905408">
                        <a:moveTo>
                          <a:pt x="453420" y="803529"/>
                        </a:moveTo>
                        <a:lnTo>
                          <a:pt x="500716" y="881616"/>
                        </a:lnTo>
                        <a:lnTo>
                          <a:pt x="452704" y="905408"/>
                        </a:lnTo>
                        <a:lnTo>
                          <a:pt x="406127" y="882328"/>
                        </a:lnTo>
                        <a:close/>
                        <a:moveTo>
                          <a:pt x="362591" y="791759"/>
                        </a:moveTo>
                        <a:lnTo>
                          <a:pt x="388068" y="879427"/>
                        </a:lnTo>
                        <a:lnTo>
                          <a:pt x="335536" y="889982"/>
                        </a:lnTo>
                        <a:lnTo>
                          <a:pt x="296519" y="855633"/>
                        </a:lnTo>
                        <a:close/>
                        <a:moveTo>
                          <a:pt x="544193" y="791393"/>
                        </a:moveTo>
                        <a:lnTo>
                          <a:pt x="610091" y="854576"/>
                        </a:lnTo>
                        <a:lnTo>
                          <a:pt x="569872" y="889982"/>
                        </a:lnTo>
                        <a:lnTo>
                          <a:pt x="518909" y="879742"/>
                        </a:lnTo>
                        <a:close/>
                        <a:moveTo>
                          <a:pt x="277910" y="756887"/>
                        </a:moveTo>
                        <a:lnTo>
                          <a:pt x="279828" y="848161"/>
                        </a:lnTo>
                        <a:lnTo>
                          <a:pt x="226352" y="844757"/>
                        </a:lnTo>
                        <a:lnTo>
                          <a:pt x="197556" y="801480"/>
                        </a:lnTo>
                        <a:close/>
                        <a:moveTo>
                          <a:pt x="628736" y="756171"/>
                        </a:moveTo>
                        <a:lnTo>
                          <a:pt x="708739" y="800147"/>
                        </a:lnTo>
                        <a:lnTo>
                          <a:pt x="679056" y="844757"/>
                        </a:lnTo>
                        <a:lnTo>
                          <a:pt x="627179" y="848059"/>
                        </a:lnTo>
                        <a:close/>
                        <a:moveTo>
                          <a:pt x="205137" y="701280"/>
                        </a:moveTo>
                        <a:lnTo>
                          <a:pt x="183366" y="789940"/>
                        </a:lnTo>
                        <a:lnTo>
                          <a:pt x="132594" y="772814"/>
                        </a:lnTo>
                        <a:lnTo>
                          <a:pt x="115980" y="723559"/>
                        </a:lnTo>
                        <a:close/>
                        <a:moveTo>
                          <a:pt x="701280" y="700271"/>
                        </a:moveTo>
                        <a:lnTo>
                          <a:pt x="789940" y="722042"/>
                        </a:lnTo>
                        <a:lnTo>
                          <a:pt x="772814" y="772814"/>
                        </a:lnTo>
                        <a:lnTo>
                          <a:pt x="723559" y="789428"/>
                        </a:lnTo>
                        <a:close/>
                        <a:moveTo>
                          <a:pt x="57350" y="627179"/>
                        </a:moveTo>
                        <a:lnTo>
                          <a:pt x="149237" y="628736"/>
                        </a:lnTo>
                        <a:lnTo>
                          <a:pt x="105261" y="708739"/>
                        </a:lnTo>
                        <a:lnTo>
                          <a:pt x="60651" y="679056"/>
                        </a:lnTo>
                        <a:close/>
                        <a:moveTo>
                          <a:pt x="848161" y="625581"/>
                        </a:moveTo>
                        <a:lnTo>
                          <a:pt x="844757" y="679056"/>
                        </a:lnTo>
                        <a:lnTo>
                          <a:pt x="801480" y="707852"/>
                        </a:lnTo>
                        <a:lnTo>
                          <a:pt x="756887" y="627499"/>
                        </a:lnTo>
                        <a:close/>
                        <a:moveTo>
                          <a:pt x="25666" y="518909"/>
                        </a:moveTo>
                        <a:lnTo>
                          <a:pt x="114016" y="544193"/>
                        </a:lnTo>
                        <a:lnTo>
                          <a:pt x="50832" y="610091"/>
                        </a:lnTo>
                        <a:lnTo>
                          <a:pt x="15426" y="569872"/>
                        </a:lnTo>
                        <a:close/>
                        <a:moveTo>
                          <a:pt x="879427" y="517340"/>
                        </a:moveTo>
                        <a:lnTo>
                          <a:pt x="889982" y="569872"/>
                        </a:lnTo>
                        <a:lnTo>
                          <a:pt x="855633" y="608890"/>
                        </a:lnTo>
                        <a:lnTo>
                          <a:pt x="791759" y="542817"/>
                        </a:lnTo>
                        <a:close/>
                        <a:moveTo>
                          <a:pt x="23081" y="406127"/>
                        </a:moveTo>
                        <a:lnTo>
                          <a:pt x="101879" y="453420"/>
                        </a:lnTo>
                        <a:lnTo>
                          <a:pt x="23792" y="500716"/>
                        </a:lnTo>
                        <a:lnTo>
                          <a:pt x="0" y="452704"/>
                        </a:lnTo>
                        <a:close/>
                        <a:moveTo>
                          <a:pt x="881616" y="404693"/>
                        </a:moveTo>
                        <a:lnTo>
                          <a:pt x="905408" y="452704"/>
                        </a:lnTo>
                        <a:lnTo>
                          <a:pt x="882328" y="499281"/>
                        </a:lnTo>
                        <a:lnTo>
                          <a:pt x="803529" y="451988"/>
                        </a:lnTo>
                        <a:close/>
                        <a:moveTo>
                          <a:pt x="49775" y="296519"/>
                        </a:moveTo>
                        <a:lnTo>
                          <a:pt x="113649" y="362591"/>
                        </a:lnTo>
                        <a:lnTo>
                          <a:pt x="25981" y="388068"/>
                        </a:lnTo>
                        <a:lnTo>
                          <a:pt x="15426" y="335536"/>
                        </a:lnTo>
                        <a:close/>
                        <a:moveTo>
                          <a:pt x="854576" y="295318"/>
                        </a:moveTo>
                        <a:lnTo>
                          <a:pt x="889982" y="335536"/>
                        </a:lnTo>
                        <a:lnTo>
                          <a:pt x="879742" y="386500"/>
                        </a:lnTo>
                        <a:lnTo>
                          <a:pt x="791393" y="361215"/>
                        </a:lnTo>
                        <a:close/>
                        <a:moveTo>
                          <a:pt x="103928" y="197556"/>
                        </a:moveTo>
                        <a:lnTo>
                          <a:pt x="148522" y="277910"/>
                        </a:lnTo>
                        <a:lnTo>
                          <a:pt x="57248" y="279828"/>
                        </a:lnTo>
                        <a:lnTo>
                          <a:pt x="60651" y="226352"/>
                        </a:lnTo>
                        <a:close/>
                        <a:moveTo>
                          <a:pt x="800147" y="196669"/>
                        </a:moveTo>
                        <a:lnTo>
                          <a:pt x="844757" y="226352"/>
                        </a:lnTo>
                        <a:lnTo>
                          <a:pt x="848059" y="278229"/>
                        </a:lnTo>
                        <a:lnTo>
                          <a:pt x="756171" y="276673"/>
                        </a:lnTo>
                        <a:close/>
                        <a:moveTo>
                          <a:pt x="181850" y="115980"/>
                        </a:moveTo>
                        <a:lnTo>
                          <a:pt x="204129" y="205137"/>
                        </a:lnTo>
                        <a:lnTo>
                          <a:pt x="115469" y="183366"/>
                        </a:lnTo>
                        <a:lnTo>
                          <a:pt x="132594" y="132594"/>
                        </a:lnTo>
                        <a:close/>
                        <a:moveTo>
                          <a:pt x="722042" y="115469"/>
                        </a:moveTo>
                        <a:lnTo>
                          <a:pt x="772814" y="132594"/>
                        </a:lnTo>
                        <a:lnTo>
                          <a:pt x="789428" y="181850"/>
                        </a:lnTo>
                        <a:lnTo>
                          <a:pt x="700271" y="204129"/>
                        </a:lnTo>
                        <a:close/>
                        <a:moveTo>
                          <a:pt x="278229" y="57350"/>
                        </a:moveTo>
                        <a:lnTo>
                          <a:pt x="276673" y="149237"/>
                        </a:lnTo>
                        <a:lnTo>
                          <a:pt x="196669" y="105261"/>
                        </a:lnTo>
                        <a:lnTo>
                          <a:pt x="226352" y="60651"/>
                        </a:lnTo>
                        <a:close/>
                        <a:moveTo>
                          <a:pt x="625581" y="57248"/>
                        </a:moveTo>
                        <a:lnTo>
                          <a:pt x="679056" y="60651"/>
                        </a:lnTo>
                        <a:lnTo>
                          <a:pt x="707852" y="103928"/>
                        </a:lnTo>
                        <a:lnTo>
                          <a:pt x="627499" y="148522"/>
                        </a:lnTo>
                        <a:close/>
                        <a:moveTo>
                          <a:pt x="569872" y="15426"/>
                        </a:moveTo>
                        <a:lnTo>
                          <a:pt x="608890" y="49775"/>
                        </a:lnTo>
                        <a:lnTo>
                          <a:pt x="542817" y="113649"/>
                        </a:lnTo>
                        <a:lnTo>
                          <a:pt x="517340" y="25981"/>
                        </a:lnTo>
                        <a:close/>
                        <a:moveTo>
                          <a:pt x="335536" y="15426"/>
                        </a:moveTo>
                        <a:lnTo>
                          <a:pt x="386500" y="25666"/>
                        </a:lnTo>
                        <a:lnTo>
                          <a:pt x="361215" y="114016"/>
                        </a:lnTo>
                        <a:lnTo>
                          <a:pt x="295318" y="50832"/>
                        </a:lnTo>
                        <a:close/>
                        <a:moveTo>
                          <a:pt x="452704" y="0"/>
                        </a:moveTo>
                        <a:lnTo>
                          <a:pt x="499281" y="23081"/>
                        </a:lnTo>
                        <a:lnTo>
                          <a:pt x="451988" y="101879"/>
                        </a:lnTo>
                        <a:lnTo>
                          <a:pt x="404693" y="2379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楕円 110">
                    <a:extLst>
                      <a:ext uri="{FF2B5EF4-FFF2-40B4-BE49-F238E27FC236}">
                        <a16:creationId xmlns:a16="http://schemas.microsoft.com/office/drawing/2014/main" id="{AB69A793-E3B6-4469-B04A-0107ADA0E56D}"/>
                      </a:ext>
                    </a:extLst>
                  </p:cNvPr>
                  <p:cNvSpPr/>
                  <p:nvPr/>
                </p:nvSpPr>
                <p:spPr>
                  <a:xfrm>
                    <a:off x="2572775" y="3072940"/>
                    <a:ext cx="327588" cy="32758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40000">
                        <a:srgbClr val="FFFF00"/>
                      </a:gs>
                      <a:gs pos="80000">
                        <a:srgbClr val="FFC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フリーフォーム: 図形 111">
                    <a:extLst>
                      <a:ext uri="{FF2B5EF4-FFF2-40B4-BE49-F238E27FC236}">
                        <a16:creationId xmlns:a16="http://schemas.microsoft.com/office/drawing/2014/main" id="{414F5D07-A033-49D5-AA3D-649ABA28E66E}"/>
                      </a:ext>
                    </a:extLst>
                  </p:cNvPr>
                  <p:cNvSpPr/>
                  <p:nvPr/>
                </p:nvSpPr>
                <p:spPr>
                  <a:xfrm rot="2169460">
                    <a:off x="2506087" y="2996616"/>
                    <a:ext cx="464018" cy="464018"/>
                  </a:xfrm>
                  <a:custGeom>
                    <a:avLst/>
                    <a:gdLst>
                      <a:gd name="connsiteX0" fmla="*/ 453420 w 905408"/>
                      <a:gd name="connsiteY0" fmla="*/ 803529 h 905408"/>
                      <a:gd name="connsiteX1" fmla="*/ 500716 w 905408"/>
                      <a:gd name="connsiteY1" fmla="*/ 881616 h 905408"/>
                      <a:gd name="connsiteX2" fmla="*/ 452704 w 905408"/>
                      <a:gd name="connsiteY2" fmla="*/ 905408 h 905408"/>
                      <a:gd name="connsiteX3" fmla="*/ 406127 w 905408"/>
                      <a:gd name="connsiteY3" fmla="*/ 882328 h 905408"/>
                      <a:gd name="connsiteX4" fmla="*/ 362591 w 905408"/>
                      <a:gd name="connsiteY4" fmla="*/ 791759 h 905408"/>
                      <a:gd name="connsiteX5" fmla="*/ 388068 w 905408"/>
                      <a:gd name="connsiteY5" fmla="*/ 879427 h 905408"/>
                      <a:gd name="connsiteX6" fmla="*/ 335536 w 905408"/>
                      <a:gd name="connsiteY6" fmla="*/ 889982 h 905408"/>
                      <a:gd name="connsiteX7" fmla="*/ 296519 w 905408"/>
                      <a:gd name="connsiteY7" fmla="*/ 855633 h 905408"/>
                      <a:gd name="connsiteX8" fmla="*/ 544193 w 905408"/>
                      <a:gd name="connsiteY8" fmla="*/ 791393 h 905408"/>
                      <a:gd name="connsiteX9" fmla="*/ 610091 w 905408"/>
                      <a:gd name="connsiteY9" fmla="*/ 854576 h 905408"/>
                      <a:gd name="connsiteX10" fmla="*/ 569872 w 905408"/>
                      <a:gd name="connsiteY10" fmla="*/ 889982 h 905408"/>
                      <a:gd name="connsiteX11" fmla="*/ 518909 w 905408"/>
                      <a:gd name="connsiteY11" fmla="*/ 879742 h 905408"/>
                      <a:gd name="connsiteX12" fmla="*/ 277910 w 905408"/>
                      <a:gd name="connsiteY12" fmla="*/ 756887 h 905408"/>
                      <a:gd name="connsiteX13" fmla="*/ 279828 w 905408"/>
                      <a:gd name="connsiteY13" fmla="*/ 848161 h 905408"/>
                      <a:gd name="connsiteX14" fmla="*/ 226352 w 905408"/>
                      <a:gd name="connsiteY14" fmla="*/ 844757 h 905408"/>
                      <a:gd name="connsiteX15" fmla="*/ 197556 w 905408"/>
                      <a:gd name="connsiteY15" fmla="*/ 801480 h 905408"/>
                      <a:gd name="connsiteX16" fmla="*/ 628736 w 905408"/>
                      <a:gd name="connsiteY16" fmla="*/ 756171 h 905408"/>
                      <a:gd name="connsiteX17" fmla="*/ 708739 w 905408"/>
                      <a:gd name="connsiteY17" fmla="*/ 800147 h 905408"/>
                      <a:gd name="connsiteX18" fmla="*/ 679056 w 905408"/>
                      <a:gd name="connsiteY18" fmla="*/ 844757 h 905408"/>
                      <a:gd name="connsiteX19" fmla="*/ 627179 w 905408"/>
                      <a:gd name="connsiteY19" fmla="*/ 848059 h 905408"/>
                      <a:gd name="connsiteX20" fmla="*/ 205137 w 905408"/>
                      <a:gd name="connsiteY20" fmla="*/ 701280 h 905408"/>
                      <a:gd name="connsiteX21" fmla="*/ 183366 w 905408"/>
                      <a:gd name="connsiteY21" fmla="*/ 789940 h 905408"/>
                      <a:gd name="connsiteX22" fmla="*/ 132594 w 905408"/>
                      <a:gd name="connsiteY22" fmla="*/ 772814 h 905408"/>
                      <a:gd name="connsiteX23" fmla="*/ 115980 w 905408"/>
                      <a:gd name="connsiteY23" fmla="*/ 723559 h 905408"/>
                      <a:gd name="connsiteX24" fmla="*/ 701280 w 905408"/>
                      <a:gd name="connsiteY24" fmla="*/ 700271 h 905408"/>
                      <a:gd name="connsiteX25" fmla="*/ 789940 w 905408"/>
                      <a:gd name="connsiteY25" fmla="*/ 722042 h 905408"/>
                      <a:gd name="connsiteX26" fmla="*/ 772814 w 905408"/>
                      <a:gd name="connsiteY26" fmla="*/ 772814 h 905408"/>
                      <a:gd name="connsiteX27" fmla="*/ 723559 w 905408"/>
                      <a:gd name="connsiteY27" fmla="*/ 789428 h 905408"/>
                      <a:gd name="connsiteX28" fmla="*/ 57350 w 905408"/>
                      <a:gd name="connsiteY28" fmla="*/ 627179 h 905408"/>
                      <a:gd name="connsiteX29" fmla="*/ 149237 w 905408"/>
                      <a:gd name="connsiteY29" fmla="*/ 628736 h 905408"/>
                      <a:gd name="connsiteX30" fmla="*/ 105261 w 905408"/>
                      <a:gd name="connsiteY30" fmla="*/ 708739 h 905408"/>
                      <a:gd name="connsiteX31" fmla="*/ 60651 w 905408"/>
                      <a:gd name="connsiteY31" fmla="*/ 679056 h 905408"/>
                      <a:gd name="connsiteX32" fmla="*/ 848161 w 905408"/>
                      <a:gd name="connsiteY32" fmla="*/ 625581 h 905408"/>
                      <a:gd name="connsiteX33" fmla="*/ 844757 w 905408"/>
                      <a:gd name="connsiteY33" fmla="*/ 679056 h 905408"/>
                      <a:gd name="connsiteX34" fmla="*/ 801480 w 905408"/>
                      <a:gd name="connsiteY34" fmla="*/ 707852 h 905408"/>
                      <a:gd name="connsiteX35" fmla="*/ 756887 w 905408"/>
                      <a:gd name="connsiteY35" fmla="*/ 627499 h 905408"/>
                      <a:gd name="connsiteX36" fmla="*/ 25666 w 905408"/>
                      <a:gd name="connsiteY36" fmla="*/ 518909 h 905408"/>
                      <a:gd name="connsiteX37" fmla="*/ 114016 w 905408"/>
                      <a:gd name="connsiteY37" fmla="*/ 544193 h 905408"/>
                      <a:gd name="connsiteX38" fmla="*/ 50832 w 905408"/>
                      <a:gd name="connsiteY38" fmla="*/ 610091 h 905408"/>
                      <a:gd name="connsiteX39" fmla="*/ 15426 w 905408"/>
                      <a:gd name="connsiteY39" fmla="*/ 569872 h 905408"/>
                      <a:gd name="connsiteX40" fmla="*/ 879427 w 905408"/>
                      <a:gd name="connsiteY40" fmla="*/ 517340 h 905408"/>
                      <a:gd name="connsiteX41" fmla="*/ 889982 w 905408"/>
                      <a:gd name="connsiteY41" fmla="*/ 569872 h 905408"/>
                      <a:gd name="connsiteX42" fmla="*/ 855633 w 905408"/>
                      <a:gd name="connsiteY42" fmla="*/ 608890 h 905408"/>
                      <a:gd name="connsiteX43" fmla="*/ 791759 w 905408"/>
                      <a:gd name="connsiteY43" fmla="*/ 542817 h 905408"/>
                      <a:gd name="connsiteX44" fmla="*/ 23081 w 905408"/>
                      <a:gd name="connsiteY44" fmla="*/ 406127 h 905408"/>
                      <a:gd name="connsiteX45" fmla="*/ 101879 w 905408"/>
                      <a:gd name="connsiteY45" fmla="*/ 453420 h 905408"/>
                      <a:gd name="connsiteX46" fmla="*/ 23792 w 905408"/>
                      <a:gd name="connsiteY46" fmla="*/ 500716 h 905408"/>
                      <a:gd name="connsiteX47" fmla="*/ 0 w 905408"/>
                      <a:gd name="connsiteY47" fmla="*/ 452704 h 905408"/>
                      <a:gd name="connsiteX48" fmla="*/ 881616 w 905408"/>
                      <a:gd name="connsiteY48" fmla="*/ 404693 h 905408"/>
                      <a:gd name="connsiteX49" fmla="*/ 905408 w 905408"/>
                      <a:gd name="connsiteY49" fmla="*/ 452704 h 905408"/>
                      <a:gd name="connsiteX50" fmla="*/ 882328 w 905408"/>
                      <a:gd name="connsiteY50" fmla="*/ 499281 h 905408"/>
                      <a:gd name="connsiteX51" fmla="*/ 803529 w 905408"/>
                      <a:gd name="connsiteY51" fmla="*/ 451988 h 905408"/>
                      <a:gd name="connsiteX52" fmla="*/ 49775 w 905408"/>
                      <a:gd name="connsiteY52" fmla="*/ 296519 h 905408"/>
                      <a:gd name="connsiteX53" fmla="*/ 113649 w 905408"/>
                      <a:gd name="connsiteY53" fmla="*/ 362591 h 905408"/>
                      <a:gd name="connsiteX54" fmla="*/ 25981 w 905408"/>
                      <a:gd name="connsiteY54" fmla="*/ 388068 h 905408"/>
                      <a:gd name="connsiteX55" fmla="*/ 15426 w 905408"/>
                      <a:gd name="connsiteY55" fmla="*/ 335536 h 905408"/>
                      <a:gd name="connsiteX56" fmla="*/ 854576 w 905408"/>
                      <a:gd name="connsiteY56" fmla="*/ 295318 h 905408"/>
                      <a:gd name="connsiteX57" fmla="*/ 889982 w 905408"/>
                      <a:gd name="connsiteY57" fmla="*/ 335536 h 905408"/>
                      <a:gd name="connsiteX58" fmla="*/ 879742 w 905408"/>
                      <a:gd name="connsiteY58" fmla="*/ 386500 h 905408"/>
                      <a:gd name="connsiteX59" fmla="*/ 791393 w 905408"/>
                      <a:gd name="connsiteY59" fmla="*/ 361215 h 905408"/>
                      <a:gd name="connsiteX60" fmla="*/ 103928 w 905408"/>
                      <a:gd name="connsiteY60" fmla="*/ 197556 h 905408"/>
                      <a:gd name="connsiteX61" fmla="*/ 148522 w 905408"/>
                      <a:gd name="connsiteY61" fmla="*/ 277910 h 905408"/>
                      <a:gd name="connsiteX62" fmla="*/ 57248 w 905408"/>
                      <a:gd name="connsiteY62" fmla="*/ 279828 h 905408"/>
                      <a:gd name="connsiteX63" fmla="*/ 60651 w 905408"/>
                      <a:gd name="connsiteY63" fmla="*/ 226352 h 905408"/>
                      <a:gd name="connsiteX64" fmla="*/ 800147 w 905408"/>
                      <a:gd name="connsiteY64" fmla="*/ 196669 h 905408"/>
                      <a:gd name="connsiteX65" fmla="*/ 844757 w 905408"/>
                      <a:gd name="connsiteY65" fmla="*/ 226352 h 905408"/>
                      <a:gd name="connsiteX66" fmla="*/ 848059 w 905408"/>
                      <a:gd name="connsiteY66" fmla="*/ 278229 h 905408"/>
                      <a:gd name="connsiteX67" fmla="*/ 756171 w 905408"/>
                      <a:gd name="connsiteY67" fmla="*/ 276673 h 905408"/>
                      <a:gd name="connsiteX68" fmla="*/ 181850 w 905408"/>
                      <a:gd name="connsiteY68" fmla="*/ 115980 h 905408"/>
                      <a:gd name="connsiteX69" fmla="*/ 204129 w 905408"/>
                      <a:gd name="connsiteY69" fmla="*/ 205137 h 905408"/>
                      <a:gd name="connsiteX70" fmla="*/ 115469 w 905408"/>
                      <a:gd name="connsiteY70" fmla="*/ 183366 h 905408"/>
                      <a:gd name="connsiteX71" fmla="*/ 132594 w 905408"/>
                      <a:gd name="connsiteY71" fmla="*/ 132594 h 905408"/>
                      <a:gd name="connsiteX72" fmla="*/ 722042 w 905408"/>
                      <a:gd name="connsiteY72" fmla="*/ 115469 h 905408"/>
                      <a:gd name="connsiteX73" fmla="*/ 772814 w 905408"/>
                      <a:gd name="connsiteY73" fmla="*/ 132594 h 905408"/>
                      <a:gd name="connsiteX74" fmla="*/ 789428 w 905408"/>
                      <a:gd name="connsiteY74" fmla="*/ 181850 h 905408"/>
                      <a:gd name="connsiteX75" fmla="*/ 700271 w 905408"/>
                      <a:gd name="connsiteY75" fmla="*/ 204129 h 905408"/>
                      <a:gd name="connsiteX76" fmla="*/ 278229 w 905408"/>
                      <a:gd name="connsiteY76" fmla="*/ 57350 h 905408"/>
                      <a:gd name="connsiteX77" fmla="*/ 276673 w 905408"/>
                      <a:gd name="connsiteY77" fmla="*/ 149237 h 905408"/>
                      <a:gd name="connsiteX78" fmla="*/ 196669 w 905408"/>
                      <a:gd name="connsiteY78" fmla="*/ 105261 h 905408"/>
                      <a:gd name="connsiteX79" fmla="*/ 226352 w 905408"/>
                      <a:gd name="connsiteY79" fmla="*/ 60651 h 905408"/>
                      <a:gd name="connsiteX80" fmla="*/ 625581 w 905408"/>
                      <a:gd name="connsiteY80" fmla="*/ 57248 h 905408"/>
                      <a:gd name="connsiteX81" fmla="*/ 679056 w 905408"/>
                      <a:gd name="connsiteY81" fmla="*/ 60651 h 905408"/>
                      <a:gd name="connsiteX82" fmla="*/ 707852 w 905408"/>
                      <a:gd name="connsiteY82" fmla="*/ 103928 h 905408"/>
                      <a:gd name="connsiteX83" fmla="*/ 627499 w 905408"/>
                      <a:gd name="connsiteY83" fmla="*/ 148522 h 905408"/>
                      <a:gd name="connsiteX84" fmla="*/ 569872 w 905408"/>
                      <a:gd name="connsiteY84" fmla="*/ 15426 h 905408"/>
                      <a:gd name="connsiteX85" fmla="*/ 608890 w 905408"/>
                      <a:gd name="connsiteY85" fmla="*/ 49775 h 905408"/>
                      <a:gd name="connsiteX86" fmla="*/ 542817 w 905408"/>
                      <a:gd name="connsiteY86" fmla="*/ 113649 h 905408"/>
                      <a:gd name="connsiteX87" fmla="*/ 517340 w 905408"/>
                      <a:gd name="connsiteY87" fmla="*/ 25981 h 905408"/>
                      <a:gd name="connsiteX88" fmla="*/ 335536 w 905408"/>
                      <a:gd name="connsiteY88" fmla="*/ 15426 h 905408"/>
                      <a:gd name="connsiteX89" fmla="*/ 386500 w 905408"/>
                      <a:gd name="connsiteY89" fmla="*/ 25666 h 905408"/>
                      <a:gd name="connsiteX90" fmla="*/ 361215 w 905408"/>
                      <a:gd name="connsiteY90" fmla="*/ 114016 h 905408"/>
                      <a:gd name="connsiteX91" fmla="*/ 295318 w 905408"/>
                      <a:gd name="connsiteY91" fmla="*/ 50832 h 905408"/>
                      <a:gd name="connsiteX92" fmla="*/ 452704 w 905408"/>
                      <a:gd name="connsiteY92" fmla="*/ 0 h 905408"/>
                      <a:gd name="connsiteX93" fmla="*/ 499281 w 905408"/>
                      <a:gd name="connsiteY93" fmla="*/ 23081 h 905408"/>
                      <a:gd name="connsiteX94" fmla="*/ 451988 w 905408"/>
                      <a:gd name="connsiteY94" fmla="*/ 101879 h 905408"/>
                      <a:gd name="connsiteX95" fmla="*/ 404693 w 905408"/>
                      <a:gd name="connsiteY95" fmla="*/ 23792 h 905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</a:cxnLst>
                    <a:rect l="l" t="t" r="r" b="b"/>
                    <a:pathLst>
                      <a:path w="905408" h="905408">
                        <a:moveTo>
                          <a:pt x="453420" y="803529"/>
                        </a:moveTo>
                        <a:lnTo>
                          <a:pt x="500716" y="881616"/>
                        </a:lnTo>
                        <a:lnTo>
                          <a:pt x="452704" y="905408"/>
                        </a:lnTo>
                        <a:lnTo>
                          <a:pt x="406127" y="882328"/>
                        </a:lnTo>
                        <a:close/>
                        <a:moveTo>
                          <a:pt x="362591" y="791759"/>
                        </a:moveTo>
                        <a:lnTo>
                          <a:pt x="388068" y="879427"/>
                        </a:lnTo>
                        <a:lnTo>
                          <a:pt x="335536" y="889982"/>
                        </a:lnTo>
                        <a:lnTo>
                          <a:pt x="296519" y="855633"/>
                        </a:lnTo>
                        <a:close/>
                        <a:moveTo>
                          <a:pt x="544193" y="791393"/>
                        </a:moveTo>
                        <a:lnTo>
                          <a:pt x="610091" y="854576"/>
                        </a:lnTo>
                        <a:lnTo>
                          <a:pt x="569872" y="889982"/>
                        </a:lnTo>
                        <a:lnTo>
                          <a:pt x="518909" y="879742"/>
                        </a:lnTo>
                        <a:close/>
                        <a:moveTo>
                          <a:pt x="277910" y="756887"/>
                        </a:moveTo>
                        <a:lnTo>
                          <a:pt x="279828" y="848161"/>
                        </a:lnTo>
                        <a:lnTo>
                          <a:pt x="226352" y="844757"/>
                        </a:lnTo>
                        <a:lnTo>
                          <a:pt x="197556" y="801480"/>
                        </a:lnTo>
                        <a:close/>
                        <a:moveTo>
                          <a:pt x="628736" y="756171"/>
                        </a:moveTo>
                        <a:lnTo>
                          <a:pt x="708739" y="800147"/>
                        </a:lnTo>
                        <a:lnTo>
                          <a:pt x="679056" y="844757"/>
                        </a:lnTo>
                        <a:lnTo>
                          <a:pt x="627179" y="848059"/>
                        </a:lnTo>
                        <a:close/>
                        <a:moveTo>
                          <a:pt x="205137" y="701280"/>
                        </a:moveTo>
                        <a:lnTo>
                          <a:pt x="183366" y="789940"/>
                        </a:lnTo>
                        <a:lnTo>
                          <a:pt x="132594" y="772814"/>
                        </a:lnTo>
                        <a:lnTo>
                          <a:pt x="115980" y="723559"/>
                        </a:lnTo>
                        <a:close/>
                        <a:moveTo>
                          <a:pt x="701280" y="700271"/>
                        </a:moveTo>
                        <a:lnTo>
                          <a:pt x="789940" y="722042"/>
                        </a:lnTo>
                        <a:lnTo>
                          <a:pt x="772814" y="772814"/>
                        </a:lnTo>
                        <a:lnTo>
                          <a:pt x="723559" y="789428"/>
                        </a:lnTo>
                        <a:close/>
                        <a:moveTo>
                          <a:pt x="57350" y="627179"/>
                        </a:moveTo>
                        <a:lnTo>
                          <a:pt x="149237" y="628736"/>
                        </a:lnTo>
                        <a:lnTo>
                          <a:pt x="105261" y="708739"/>
                        </a:lnTo>
                        <a:lnTo>
                          <a:pt x="60651" y="679056"/>
                        </a:lnTo>
                        <a:close/>
                        <a:moveTo>
                          <a:pt x="848161" y="625581"/>
                        </a:moveTo>
                        <a:lnTo>
                          <a:pt x="844757" y="679056"/>
                        </a:lnTo>
                        <a:lnTo>
                          <a:pt x="801480" y="707852"/>
                        </a:lnTo>
                        <a:lnTo>
                          <a:pt x="756887" y="627499"/>
                        </a:lnTo>
                        <a:close/>
                        <a:moveTo>
                          <a:pt x="25666" y="518909"/>
                        </a:moveTo>
                        <a:lnTo>
                          <a:pt x="114016" y="544193"/>
                        </a:lnTo>
                        <a:lnTo>
                          <a:pt x="50832" y="610091"/>
                        </a:lnTo>
                        <a:lnTo>
                          <a:pt x="15426" y="569872"/>
                        </a:lnTo>
                        <a:close/>
                        <a:moveTo>
                          <a:pt x="879427" y="517340"/>
                        </a:moveTo>
                        <a:lnTo>
                          <a:pt x="889982" y="569872"/>
                        </a:lnTo>
                        <a:lnTo>
                          <a:pt x="855633" y="608890"/>
                        </a:lnTo>
                        <a:lnTo>
                          <a:pt x="791759" y="542817"/>
                        </a:lnTo>
                        <a:close/>
                        <a:moveTo>
                          <a:pt x="23081" y="406127"/>
                        </a:moveTo>
                        <a:lnTo>
                          <a:pt x="101879" y="453420"/>
                        </a:lnTo>
                        <a:lnTo>
                          <a:pt x="23792" y="500716"/>
                        </a:lnTo>
                        <a:lnTo>
                          <a:pt x="0" y="452704"/>
                        </a:lnTo>
                        <a:close/>
                        <a:moveTo>
                          <a:pt x="881616" y="404693"/>
                        </a:moveTo>
                        <a:lnTo>
                          <a:pt x="905408" y="452704"/>
                        </a:lnTo>
                        <a:lnTo>
                          <a:pt x="882328" y="499281"/>
                        </a:lnTo>
                        <a:lnTo>
                          <a:pt x="803529" y="451988"/>
                        </a:lnTo>
                        <a:close/>
                        <a:moveTo>
                          <a:pt x="49775" y="296519"/>
                        </a:moveTo>
                        <a:lnTo>
                          <a:pt x="113649" y="362591"/>
                        </a:lnTo>
                        <a:lnTo>
                          <a:pt x="25981" y="388068"/>
                        </a:lnTo>
                        <a:lnTo>
                          <a:pt x="15426" y="335536"/>
                        </a:lnTo>
                        <a:close/>
                        <a:moveTo>
                          <a:pt x="854576" y="295318"/>
                        </a:moveTo>
                        <a:lnTo>
                          <a:pt x="889982" y="335536"/>
                        </a:lnTo>
                        <a:lnTo>
                          <a:pt x="879742" y="386500"/>
                        </a:lnTo>
                        <a:lnTo>
                          <a:pt x="791393" y="361215"/>
                        </a:lnTo>
                        <a:close/>
                        <a:moveTo>
                          <a:pt x="103928" y="197556"/>
                        </a:moveTo>
                        <a:lnTo>
                          <a:pt x="148522" y="277910"/>
                        </a:lnTo>
                        <a:lnTo>
                          <a:pt x="57248" y="279828"/>
                        </a:lnTo>
                        <a:lnTo>
                          <a:pt x="60651" y="226352"/>
                        </a:lnTo>
                        <a:close/>
                        <a:moveTo>
                          <a:pt x="800147" y="196669"/>
                        </a:moveTo>
                        <a:lnTo>
                          <a:pt x="844757" y="226352"/>
                        </a:lnTo>
                        <a:lnTo>
                          <a:pt x="848059" y="278229"/>
                        </a:lnTo>
                        <a:lnTo>
                          <a:pt x="756171" y="276673"/>
                        </a:lnTo>
                        <a:close/>
                        <a:moveTo>
                          <a:pt x="181850" y="115980"/>
                        </a:moveTo>
                        <a:lnTo>
                          <a:pt x="204129" y="205137"/>
                        </a:lnTo>
                        <a:lnTo>
                          <a:pt x="115469" y="183366"/>
                        </a:lnTo>
                        <a:lnTo>
                          <a:pt x="132594" y="132594"/>
                        </a:lnTo>
                        <a:close/>
                        <a:moveTo>
                          <a:pt x="722042" y="115469"/>
                        </a:moveTo>
                        <a:lnTo>
                          <a:pt x="772814" y="132594"/>
                        </a:lnTo>
                        <a:lnTo>
                          <a:pt x="789428" y="181850"/>
                        </a:lnTo>
                        <a:lnTo>
                          <a:pt x="700271" y="204129"/>
                        </a:lnTo>
                        <a:close/>
                        <a:moveTo>
                          <a:pt x="278229" y="57350"/>
                        </a:moveTo>
                        <a:lnTo>
                          <a:pt x="276673" y="149237"/>
                        </a:lnTo>
                        <a:lnTo>
                          <a:pt x="196669" y="105261"/>
                        </a:lnTo>
                        <a:lnTo>
                          <a:pt x="226352" y="60651"/>
                        </a:lnTo>
                        <a:close/>
                        <a:moveTo>
                          <a:pt x="625581" y="57248"/>
                        </a:moveTo>
                        <a:lnTo>
                          <a:pt x="679056" y="60651"/>
                        </a:lnTo>
                        <a:lnTo>
                          <a:pt x="707852" y="103928"/>
                        </a:lnTo>
                        <a:lnTo>
                          <a:pt x="627499" y="148522"/>
                        </a:lnTo>
                        <a:close/>
                        <a:moveTo>
                          <a:pt x="569872" y="15426"/>
                        </a:moveTo>
                        <a:lnTo>
                          <a:pt x="608890" y="49775"/>
                        </a:lnTo>
                        <a:lnTo>
                          <a:pt x="542817" y="113649"/>
                        </a:lnTo>
                        <a:lnTo>
                          <a:pt x="517340" y="25981"/>
                        </a:lnTo>
                        <a:close/>
                        <a:moveTo>
                          <a:pt x="335536" y="15426"/>
                        </a:moveTo>
                        <a:lnTo>
                          <a:pt x="386500" y="25666"/>
                        </a:lnTo>
                        <a:lnTo>
                          <a:pt x="361215" y="114016"/>
                        </a:lnTo>
                        <a:lnTo>
                          <a:pt x="295318" y="50832"/>
                        </a:lnTo>
                        <a:close/>
                        <a:moveTo>
                          <a:pt x="452704" y="0"/>
                        </a:moveTo>
                        <a:lnTo>
                          <a:pt x="499281" y="23081"/>
                        </a:lnTo>
                        <a:lnTo>
                          <a:pt x="451988" y="101879"/>
                        </a:lnTo>
                        <a:lnTo>
                          <a:pt x="404693" y="2379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F786865A-4D9C-4572-BE97-FA6AC00465E0}"/>
              </a:ext>
            </a:extLst>
          </p:cNvPr>
          <p:cNvGrpSpPr/>
          <p:nvPr/>
        </p:nvGrpSpPr>
        <p:grpSpPr>
          <a:xfrm>
            <a:off x="3777828" y="4101662"/>
            <a:ext cx="2426325" cy="2024875"/>
            <a:chOff x="2106941" y="2099151"/>
            <a:chExt cx="2934959" cy="2449352"/>
          </a:xfrm>
        </p:grpSpPr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E1A311BC-DD40-40F6-8374-B50C8925B0CC}"/>
                </a:ext>
              </a:extLst>
            </p:cNvPr>
            <p:cNvSpPr/>
            <p:nvPr/>
          </p:nvSpPr>
          <p:spPr>
            <a:xfrm>
              <a:off x="2520145" y="2622352"/>
              <a:ext cx="2380177" cy="1637846"/>
            </a:xfrm>
            <a:custGeom>
              <a:avLst/>
              <a:gdLst>
                <a:gd name="connsiteX0" fmla="*/ 571683 w 2380177"/>
                <a:gd name="connsiteY0" fmla="*/ 6 h 1637846"/>
                <a:gd name="connsiteX1" fmla="*/ 1222699 w 2380177"/>
                <a:gd name="connsiteY1" fmla="*/ 283432 h 1637846"/>
                <a:gd name="connsiteX2" fmla="*/ 1265789 w 2380177"/>
                <a:gd name="connsiteY2" fmla="*/ 327015 h 1637846"/>
                <a:gd name="connsiteX3" fmla="*/ 1326993 w 2380177"/>
                <a:gd name="connsiteY3" fmla="*/ 325056 h 1637846"/>
                <a:gd name="connsiteX4" fmla="*/ 1730037 w 2380177"/>
                <a:gd name="connsiteY4" fmla="*/ 376638 h 1637846"/>
                <a:gd name="connsiteX5" fmla="*/ 1762909 w 2380177"/>
                <a:gd name="connsiteY5" fmla="*/ 387949 h 1637846"/>
                <a:gd name="connsiteX6" fmla="*/ 1811614 w 2380177"/>
                <a:gd name="connsiteY6" fmla="*/ 377368 h 1637846"/>
                <a:gd name="connsiteX7" fmla="*/ 2121363 w 2380177"/>
                <a:gd name="connsiteY7" fmla="*/ 439224 h 1637846"/>
                <a:gd name="connsiteX8" fmla="*/ 2297433 w 2380177"/>
                <a:gd name="connsiteY8" fmla="*/ 1212272 h 1637846"/>
                <a:gd name="connsiteX9" fmla="*/ 2283198 w 2380177"/>
                <a:gd name="connsiteY9" fmla="*/ 1232609 h 1637846"/>
                <a:gd name="connsiteX10" fmla="*/ 2281072 w 2380177"/>
                <a:gd name="connsiteY10" fmla="*/ 1236950 h 1637846"/>
                <a:gd name="connsiteX11" fmla="*/ 2276071 w 2380177"/>
                <a:gd name="connsiteY11" fmla="*/ 1242791 h 1637846"/>
                <a:gd name="connsiteX12" fmla="*/ 2229629 w 2380177"/>
                <a:gd name="connsiteY12" fmla="*/ 1309139 h 1637846"/>
                <a:gd name="connsiteX13" fmla="*/ 2056056 w 2380177"/>
                <a:gd name="connsiteY13" fmla="*/ 1450611 h 1637846"/>
                <a:gd name="connsiteX14" fmla="*/ 2020398 w 2380177"/>
                <a:gd name="connsiteY14" fmla="*/ 1465870 h 1637846"/>
                <a:gd name="connsiteX15" fmla="*/ 1905923 w 2380177"/>
                <a:gd name="connsiteY15" fmla="*/ 1525744 h 1637846"/>
                <a:gd name="connsiteX16" fmla="*/ 1326993 w 2380177"/>
                <a:gd name="connsiteY16" fmla="*/ 1637846 h 1637846"/>
                <a:gd name="connsiteX17" fmla="*/ 923948 w 2380177"/>
                <a:gd name="connsiteY17" fmla="*/ 1586263 h 1637846"/>
                <a:gd name="connsiteX18" fmla="*/ 905631 w 2380177"/>
                <a:gd name="connsiteY18" fmla="*/ 1579961 h 1637846"/>
                <a:gd name="connsiteX19" fmla="*/ 845418 w 2380177"/>
                <a:gd name="connsiteY19" fmla="*/ 1570785 h 1637846"/>
                <a:gd name="connsiteX20" fmla="*/ 170746 w 2380177"/>
                <a:gd name="connsiteY20" fmla="*/ 1099058 h 1637846"/>
                <a:gd name="connsiteX21" fmla="*/ 294990 w 2380177"/>
                <a:gd name="connsiteY21" fmla="*/ 61597 h 1637846"/>
                <a:gd name="connsiteX22" fmla="*/ 571683 w 2380177"/>
                <a:gd name="connsiteY22" fmla="*/ 6 h 16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80177" h="1637846">
                  <a:moveTo>
                    <a:pt x="571683" y="6"/>
                  </a:moveTo>
                  <a:cubicBezTo>
                    <a:pt x="792077" y="947"/>
                    <a:pt x="1031483" y="104087"/>
                    <a:pt x="1222699" y="283432"/>
                  </a:cubicBezTo>
                  <a:lnTo>
                    <a:pt x="1265789" y="327015"/>
                  </a:lnTo>
                  <a:lnTo>
                    <a:pt x="1326993" y="325056"/>
                  </a:lnTo>
                  <a:cubicBezTo>
                    <a:pt x="1469959" y="325056"/>
                    <a:pt x="1606157" y="343423"/>
                    <a:pt x="1730037" y="376638"/>
                  </a:cubicBezTo>
                  <a:lnTo>
                    <a:pt x="1762909" y="387949"/>
                  </a:lnTo>
                  <a:lnTo>
                    <a:pt x="1811614" y="377368"/>
                  </a:lnTo>
                  <a:cubicBezTo>
                    <a:pt x="1917135" y="365050"/>
                    <a:pt x="2024939" y="384210"/>
                    <a:pt x="2121363" y="439224"/>
                  </a:cubicBezTo>
                  <a:cubicBezTo>
                    <a:pt x="2378492" y="585925"/>
                    <a:pt x="2457321" y="932031"/>
                    <a:pt x="2297433" y="1212272"/>
                  </a:cubicBezTo>
                  <a:lnTo>
                    <a:pt x="2283198" y="1232609"/>
                  </a:lnTo>
                  <a:lnTo>
                    <a:pt x="2281072" y="1236950"/>
                  </a:lnTo>
                  <a:lnTo>
                    <a:pt x="2276071" y="1242791"/>
                  </a:lnTo>
                  <a:lnTo>
                    <a:pt x="2229629" y="1309139"/>
                  </a:lnTo>
                  <a:cubicBezTo>
                    <a:pt x="2179534" y="1368126"/>
                    <a:pt x="2120327" y="1415715"/>
                    <a:pt x="2056056" y="1450611"/>
                  </a:cubicBezTo>
                  <a:lnTo>
                    <a:pt x="2020398" y="1465870"/>
                  </a:lnTo>
                  <a:lnTo>
                    <a:pt x="1905923" y="1525744"/>
                  </a:lnTo>
                  <a:cubicBezTo>
                    <a:pt x="1740664" y="1596520"/>
                    <a:pt x="1541442" y="1637846"/>
                    <a:pt x="1326993" y="1637846"/>
                  </a:cubicBezTo>
                  <a:cubicBezTo>
                    <a:pt x="1184027" y="1637846"/>
                    <a:pt x="1047828" y="1619479"/>
                    <a:pt x="923948" y="1586263"/>
                  </a:cubicBezTo>
                  <a:lnTo>
                    <a:pt x="905631" y="1579961"/>
                  </a:lnTo>
                  <a:lnTo>
                    <a:pt x="845418" y="1570785"/>
                  </a:lnTo>
                  <a:cubicBezTo>
                    <a:pt x="594835" y="1520697"/>
                    <a:pt x="339216" y="1351569"/>
                    <a:pt x="170746" y="1099058"/>
                  </a:cubicBezTo>
                  <a:cubicBezTo>
                    <a:pt x="-98805" y="695039"/>
                    <a:pt x="-43179" y="230552"/>
                    <a:pt x="294990" y="61597"/>
                  </a:cubicBezTo>
                  <a:cubicBezTo>
                    <a:pt x="379532" y="19358"/>
                    <a:pt x="473730" y="-412"/>
                    <a:pt x="571683" y="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D7A0FAD9-378F-4DDD-8527-4E10C017D860}"/>
                </a:ext>
              </a:extLst>
            </p:cNvPr>
            <p:cNvSpPr/>
            <p:nvPr/>
          </p:nvSpPr>
          <p:spPr>
            <a:xfrm>
              <a:off x="2516367" y="3047345"/>
              <a:ext cx="1156533" cy="1169390"/>
            </a:xfrm>
            <a:custGeom>
              <a:avLst/>
              <a:gdLst>
                <a:gd name="connsiteX0" fmla="*/ 385686 w 1156533"/>
                <a:gd name="connsiteY0" fmla="*/ 0 h 1169391"/>
                <a:gd name="connsiteX1" fmla="*/ 1156533 w 1156533"/>
                <a:gd name="connsiteY1" fmla="*/ 694728 h 1169391"/>
                <a:gd name="connsiteX2" fmla="*/ 1024885 w 1156533"/>
                <a:gd name="connsiteY2" fmla="*/ 1083157 h 1169391"/>
                <a:gd name="connsiteX3" fmla="*/ 945939 w 1156533"/>
                <a:gd name="connsiteY3" fmla="*/ 1169391 h 1169391"/>
                <a:gd name="connsiteX4" fmla="*/ 921511 w 1156533"/>
                <a:gd name="connsiteY4" fmla="*/ 1164584 h 1169391"/>
                <a:gd name="connsiteX5" fmla="*/ 903194 w 1156533"/>
                <a:gd name="connsiteY5" fmla="*/ 1158282 h 1169391"/>
                <a:gd name="connsiteX6" fmla="*/ 842981 w 1156533"/>
                <a:gd name="connsiteY6" fmla="*/ 1149106 h 1169391"/>
                <a:gd name="connsiteX7" fmla="*/ 168309 w 1156533"/>
                <a:gd name="connsiteY7" fmla="*/ 677379 h 1169391"/>
                <a:gd name="connsiteX8" fmla="*/ 0 w 1156533"/>
                <a:gd name="connsiteY8" fmla="*/ 216121 h 1169391"/>
                <a:gd name="connsiteX9" fmla="*/ 2101 w 1156533"/>
                <a:gd name="connsiteY9" fmla="*/ 95460 h 1169391"/>
                <a:gd name="connsiteX10" fmla="*/ 85638 w 1156533"/>
                <a:gd name="connsiteY10" fmla="*/ 54595 h 1169391"/>
                <a:gd name="connsiteX11" fmla="*/ 385686 w 1156533"/>
                <a:gd name="connsiteY11" fmla="*/ 0 h 1169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56533" h="1169391">
                  <a:moveTo>
                    <a:pt x="385686" y="0"/>
                  </a:moveTo>
                  <a:cubicBezTo>
                    <a:pt x="811413" y="0"/>
                    <a:pt x="1156533" y="311040"/>
                    <a:pt x="1156533" y="694728"/>
                  </a:cubicBezTo>
                  <a:cubicBezTo>
                    <a:pt x="1156533" y="838611"/>
                    <a:pt x="1108001" y="972278"/>
                    <a:pt x="1024885" y="1083157"/>
                  </a:cubicBezTo>
                  <a:lnTo>
                    <a:pt x="945939" y="1169391"/>
                  </a:lnTo>
                  <a:lnTo>
                    <a:pt x="921511" y="1164584"/>
                  </a:lnTo>
                  <a:lnTo>
                    <a:pt x="903194" y="1158282"/>
                  </a:lnTo>
                  <a:lnTo>
                    <a:pt x="842981" y="1149106"/>
                  </a:lnTo>
                  <a:cubicBezTo>
                    <a:pt x="592398" y="1099018"/>
                    <a:pt x="336779" y="929890"/>
                    <a:pt x="168309" y="677379"/>
                  </a:cubicBezTo>
                  <a:cubicBezTo>
                    <a:pt x="67228" y="525872"/>
                    <a:pt x="11874" y="365862"/>
                    <a:pt x="0" y="216121"/>
                  </a:cubicBezTo>
                  <a:lnTo>
                    <a:pt x="2101" y="95460"/>
                  </a:lnTo>
                  <a:lnTo>
                    <a:pt x="85638" y="54595"/>
                  </a:lnTo>
                  <a:cubicBezTo>
                    <a:pt x="177861" y="19440"/>
                    <a:pt x="279254" y="0"/>
                    <a:pt x="385686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6B8F439A-5C0C-4875-B454-604B6689D2A2}"/>
                </a:ext>
              </a:extLst>
            </p:cNvPr>
            <p:cNvSpPr/>
            <p:nvPr/>
          </p:nvSpPr>
          <p:spPr>
            <a:xfrm>
              <a:off x="4006850" y="3669132"/>
              <a:ext cx="1035050" cy="879371"/>
            </a:xfrm>
            <a:custGeom>
              <a:avLst/>
              <a:gdLst>
                <a:gd name="connsiteX0" fmla="*/ 971791 w 1321722"/>
                <a:gd name="connsiteY0" fmla="*/ 0 h 1143543"/>
                <a:gd name="connsiteX1" fmla="*/ 1193251 w 1321722"/>
                <a:gd name="connsiteY1" fmla="*/ 0 h 1143543"/>
                <a:gd name="connsiteX2" fmla="*/ 1251361 w 1321722"/>
                <a:gd name="connsiteY2" fmla="*/ 90626 h 1143543"/>
                <a:gd name="connsiteX3" fmla="*/ 1321722 w 1321722"/>
                <a:gd name="connsiteY3" fmla="*/ 385637 h 1143543"/>
                <a:gd name="connsiteX4" fmla="*/ 426372 w 1321722"/>
                <a:gd name="connsiteY4" fmla="*/ 1143543 h 1143543"/>
                <a:gd name="connsiteX5" fmla="*/ 77862 w 1321722"/>
                <a:gd name="connsiteY5" fmla="*/ 1083983 h 1143543"/>
                <a:gd name="connsiteX6" fmla="*/ 0 w 1321722"/>
                <a:gd name="connsiteY6" fmla="*/ 1048209 h 1143543"/>
                <a:gd name="connsiteX7" fmla="*/ 65642 w 1321722"/>
                <a:gd name="connsiteY7" fmla="*/ 1065051 h 1143543"/>
                <a:gd name="connsiteX8" fmla="*/ 239047 w 1321722"/>
                <a:gd name="connsiteY8" fmla="*/ 1079500 h 1143543"/>
                <a:gd name="connsiteX9" fmla="*/ 1099472 w 1321722"/>
                <a:gd name="connsiteY9" fmla="*/ 368300 h 1143543"/>
                <a:gd name="connsiteX10" fmla="*/ 1031856 w 1321722"/>
                <a:gd name="connsiteY10" fmla="*/ 91469 h 1143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1722" h="1143543">
                  <a:moveTo>
                    <a:pt x="971791" y="0"/>
                  </a:moveTo>
                  <a:lnTo>
                    <a:pt x="1193251" y="0"/>
                  </a:lnTo>
                  <a:lnTo>
                    <a:pt x="1251361" y="90626"/>
                  </a:lnTo>
                  <a:cubicBezTo>
                    <a:pt x="1296668" y="181300"/>
                    <a:pt x="1321722" y="280992"/>
                    <a:pt x="1321722" y="385637"/>
                  </a:cubicBezTo>
                  <a:cubicBezTo>
                    <a:pt x="1321722" y="804217"/>
                    <a:pt x="920860" y="1143543"/>
                    <a:pt x="426372" y="1143543"/>
                  </a:cubicBezTo>
                  <a:cubicBezTo>
                    <a:pt x="302750" y="1143543"/>
                    <a:pt x="184980" y="1122335"/>
                    <a:pt x="77862" y="1083983"/>
                  </a:cubicBezTo>
                  <a:lnTo>
                    <a:pt x="0" y="1048209"/>
                  </a:lnTo>
                  <a:lnTo>
                    <a:pt x="65642" y="1065051"/>
                  </a:lnTo>
                  <a:cubicBezTo>
                    <a:pt x="121653" y="1074525"/>
                    <a:pt x="179647" y="1079500"/>
                    <a:pt x="239047" y="1079500"/>
                  </a:cubicBezTo>
                  <a:cubicBezTo>
                    <a:pt x="714247" y="1079500"/>
                    <a:pt x="1099472" y="761085"/>
                    <a:pt x="1099472" y="368300"/>
                  </a:cubicBezTo>
                  <a:cubicBezTo>
                    <a:pt x="1099472" y="270104"/>
                    <a:pt x="1075396" y="176556"/>
                    <a:pt x="1031856" y="91469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楕円 159">
              <a:extLst>
                <a:ext uri="{FF2B5EF4-FFF2-40B4-BE49-F238E27FC236}">
                  <a16:creationId xmlns:a16="http://schemas.microsoft.com/office/drawing/2014/main" id="{091145FC-D891-4F8C-9279-BE6A328F835B}"/>
                </a:ext>
              </a:extLst>
            </p:cNvPr>
            <p:cNvSpPr/>
            <p:nvPr/>
          </p:nvSpPr>
          <p:spPr>
            <a:xfrm>
              <a:off x="3265501" y="2119313"/>
              <a:ext cx="326392" cy="32639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楕円 160">
              <a:extLst>
                <a:ext uri="{FF2B5EF4-FFF2-40B4-BE49-F238E27FC236}">
                  <a16:creationId xmlns:a16="http://schemas.microsoft.com/office/drawing/2014/main" id="{F7640C0C-C62D-4624-AD41-E5FE78928A87}"/>
                </a:ext>
              </a:extLst>
            </p:cNvPr>
            <p:cNvSpPr/>
            <p:nvPr/>
          </p:nvSpPr>
          <p:spPr>
            <a:xfrm>
              <a:off x="3310645" y="2164457"/>
              <a:ext cx="236104" cy="23610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楕円 161">
              <a:extLst>
                <a:ext uri="{FF2B5EF4-FFF2-40B4-BE49-F238E27FC236}">
                  <a16:creationId xmlns:a16="http://schemas.microsoft.com/office/drawing/2014/main" id="{DB7B6454-30FF-445D-99EC-349E2F34CC92}"/>
                </a:ext>
              </a:extLst>
            </p:cNvPr>
            <p:cNvSpPr/>
            <p:nvPr/>
          </p:nvSpPr>
          <p:spPr>
            <a:xfrm>
              <a:off x="2133340" y="2119313"/>
              <a:ext cx="326392" cy="32639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240419B5-F869-4500-A973-29EF1CCF4299}"/>
                </a:ext>
              </a:extLst>
            </p:cNvPr>
            <p:cNvSpPr/>
            <p:nvPr/>
          </p:nvSpPr>
          <p:spPr>
            <a:xfrm>
              <a:off x="2178484" y="2164457"/>
              <a:ext cx="236104" cy="23610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楕円 163">
              <a:extLst>
                <a:ext uri="{FF2B5EF4-FFF2-40B4-BE49-F238E27FC236}">
                  <a16:creationId xmlns:a16="http://schemas.microsoft.com/office/drawing/2014/main" id="{DC8813CB-0FF1-47FE-8BA8-D03ECF58D209}"/>
                </a:ext>
              </a:extLst>
            </p:cNvPr>
            <p:cNvSpPr/>
            <p:nvPr/>
          </p:nvSpPr>
          <p:spPr>
            <a:xfrm>
              <a:off x="2106941" y="2099151"/>
              <a:ext cx="1541694" cy="1389456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AEEDC96A-5E91-4D39-BC27-B412D78A7142}"/>
                </a:ext>
              </a:extLst>
            </p:cNvPr>
            <p:cNvSpPr/>
            <p:nvPr/>
          </p:nvSpPr>
          <p:spPr>
            <a:xfrm>
              <a:off x="2622209" y="3688182"/>
              <a:ext cx="414997" cy="650852"/>
            </a:xfrm>
            <a:custGeom>
              <a:avLst/>
              <a:gdLst>
                <a:gd name="connsiteX0" fmla="*/ 81408 w 599105"/>
                <a:gd name="connsiteY0" fmla="*/ 0 h 1092506"/>
                <a:gd name="connsiteX1" fmla="*/ 544386 w 599105"/>
                <a:gd name="connsiteY1" fmla="*/ 0 h 1092506"/>
                <a:gd name="connsiteX2" fmla="*/ 539872 w 599105"/>
                <a:gd name="connsiteY2" fmla="*/ 155856 h 1092506"/>
                <a:gd name="connsiteX3" fmla="*/ 428218 w 599105"/>
                <a:gd name="connsiteY3" fmla="*/ 692828 h 1092506"/>
                <a:gd name="connsiteX4" fmla="*/ 401921 w 599105"/>
                <a:gd name="connsiteY4" fmla="*/ 735524 h 1092506"/>
                <a:gd name="connsiteX5" fmla="*/ 471373 w 599105"/>
                <a:gd name="connsiteY5" fmla="*/ 766652 h 1092506"/>
                <a:gd name="connsiteX6" fmla="*/ 596191 w 599105"/>
                <a:gd name="connsiteY6" fmla="*/ 908069 h 1092506"/>
                <a:gd name="connsiteX7" fmla="*/ 473945 w 599105"/>
                <a:gd name="connsiteY7" fmla="*/ 901394 h 1092506"/>
                <a:gd name="connsiteX8" fmla="*/ 469634 w 599105"/>
                <a:gd name="connsiteY8" fmla="*/ 899280 h 1092506"/>
                <a:gd name="connsiteX9" fmla="*/ 479560 w 599105"/>
                <a:gd name="connsiteY9" fmla="*/ 920299 h 1092506"/>
                <a:gd name="connsiteX10" fmla="*/ 475630 w 599105"/>
                <a:gd name="connsiteY10" fmla="*/ 1054301 h 1092506"/>
                <a:gd name="connsiteX11" fmla="*/ 401484 w 599105"/>
                <a:gd name="connsiteY11" fmla="*/ 1033935 h 1092506"/>
                <a:gd name="connsiteX12" fmla="*/ 364281 w 599105"/>
                <a:gd name="connsiteY12" fmla="*/ 997272 h 1092506"/>
                <a:gd name="connsiteX13" fmla="*/ 353105 w 599105"/>
                <a:gd name="connsiteY13" fmla="*/ 1037796 h 1092506"/>
                <a:gd name="connsiteX14" fmla="*/ 299075 w 599105"/>
                <a:gd name="connsiteY14" fmla="*/ 1092506 h 1092506"/>
                <a:gd name="connsiteX15" fmla="*/ 245046 w 599105"/>
                <a:gd name="connsiteY15" fmla="*/ 1037796 h 1092506"/>
                <a:gd name="connsiteX16" fmla="*/ 232574 w 599105"/>
                <a:gd name="connsiteY16" fmla="*/ 992573 h 1092506"/>
                <a:gd name="connsiteX17" fmla="*/ 190602 w 599105"/>
                <a:gd name="connsiteY17" fmla="*/ 1033936 h 1092506"/>
                <a:gd name="connsiteX18" fmla="*/ 116456 w 599105"/>
                <a:gd name="connsiteY18" fmla="*/ 1054301 h 1092506"/>
                <a:gd name="connsiteX19" fmla="*/ 112526 w 599105"/>
                <a:gd name="connsiteY19" fmla="*/ 920300 h 1092506"/>
                <a:gd name="connsiteX20" fmla="*/ 120817 w 599105"/>
                <a:gd name="connsiteY20" fmla="*/ 902741 h 1092506"/>
                <a:gd name="connsiteX21" fmla="*/ 69503 w 599105"/>
                <a:gd name="connsiteY21" fmla="*/ 918664 h 1092506"/>
                <a:gd name="connsiteX22" fmla="*/ 2914 w 599105"/>
                <a:gd name="connsiteY22" fmla="*/ 908069 h 1092506"/>
                <a:gd name="connsiteX23" fmla="*/ 127732 w 599105"/>
                <a:gd name="connsiteY23" fmla="*/ 766652 h 1092506"/>
                <a:gd name="connsiteX24" fmla="*/ 218100 w 599105"/>
                <a:gd name="connsiteY24" fmla="*/ 726150 h 1092506"/>
                <a:gd name="connsiteX25" fmla="*/ 197576 w 599105"/>
                <a:gd name="connsiteY25" fmla="*/ 692828 h 1092506"/>
                <a:gd name="connsiteX26" fmla="*/ 85922 w 599105"/>
                <a:gd name="connsiteY26" fmla="*/ 155856 h 1092506"/>
                <a:gd name="connsiteX0" fmla="*/ 81408 w 599105"/>
                <a:gd name="connsiteY0" fmla="*/ 91684 h 1184190"/>
                <a:gd name="connsiteX1" fmla="*/ 311023 w 599105"/>
                <a:gd name="connsiteY1" fmla="*/ 0 h 1184190"/>
                <a:gd name="connsiteX2" fmla="*/ 544386 w 599105"/>
                <a:gd name="connsiteY2" fmla="*/ 91684 h 1184190"/>
                <a:gd name="connsiteX3" fmla="*/ 539872 w 599105"/>
                <a:gd name="connsiteY3" fmla="*/ 247540 h 1184190"/>
                <a:gd name="connsiteX4" fmla="*/ 428218 w 599105"/>
                <a:gd name="connsiteY4" fmla="*/ 784512 h 1184190"/>
                <a:gd name="connsiteX5" fmla="*/ 401921 w 599105"/>
                <a:gd name="connsiteY5" fmla="*/ 827208 h 1184190"/>
                <a:gd name="connsiteX6" fmla="*/ 471373 w 599105"/>
                <a:gd name="connsiteY6" fmla="*/ 858336 h 1184190"/>
                <a:gd name="connsiteX7" fmla="*/ 596191 w 599105"/>
                <a:gd name="connsiteY7" fmla="*/ 999753 h 1184190"/>
                <a:gd name="connsiteX8" fmla="*/ 473945 w 599105"/>
                <a:gd name="connsiteY8" fmla="*/ 993078 h 1184190"/>
                <a:gd name="connsiteX9" fmla="*/ 469634 w 599105"/>
                <a:gd name="connsiteY9" fmla="*/ 990964 h 1184190"/>
                <a:gd name="connsiteX10" fmla="*/ 479560 w 599105"/>
                <a:gd name="connsiteY10" fmla="*/ 1011983 h 1184190"/>
                <a:gd name="connsiteX11" fmla="*/ 475630 w 599105"/>
                <a:gd name="connsiteY11" fmla="*/ 1145985 h 1184190"/>
                <a:gd name="connsiteX12" fmla="*/ 401484 w 599105"/>
                <a:gd name="connsiteY12" fmla="*/ 1125619 h 1184190"/>
                <a:gd name="connsiteX13" fmla="*/ 364281 w 599105"/>
                <a:gd name="connsiteY13" fmla="*/ 1088956 h 1184190"/>
                <a:gd name="connsiteX14" fmla="*/ 353105 w 599105"/>
                <a:gd name="connsiteY14" fmla="*/ 1129480 h 1184190"/>
                <a:gd name="connsiteX15" fmla="*/ 299075 w 599105"/>
                <a:gd name="connsiteY15" fmla="*/ 1184190 h 1184190"/>
                <a:gd name="connsiteX16" fmla="*/ 245046 w 599105"/>
                <a:gd name="connsiteY16" fmla="*/ 1129480 h 1184190"/>
                <a:gd name="connsiteX17" fmla="*/ 232574 w 599105"/>
                <a:gd name="connsiteY17" fmla="*/ 1084257 h 1184190"/>
                <a:gd name="connsiteX18" fmla="*/ 190602 w 599105"/>
                <a:gd name="connsiteY18" fmla="*/ 1125620 h 1184190"/>
                <a:gd name="connsiteX19" fmla="*/ 116456 w 599105"/>
                <a:gd name="connsiteY19" fmla="*/ 1145985 h 1184190"/>
                <a:gd name="connsiteX20" fmla="*/ 112526 w 599105"/>
                <a:gd name="connsiteY20" fmla="*/ 1011984 h 1184190"/>
                <a:gd name="connsiteX21" fmla="*/ 120817 w 599105"/>
                <a:gd name="connsiteY21" fmla="*/ 994425 h 1184190"/>
                <a:gd name="connsiteX22" fmla="*/ 69503 w 599105"/>
                <a:gd name="connsiteY22" fmla="*/ 1010348 h 1184190"/>
                <a:gd name="connsiteX23" fmla="*/ 2914 w 599105"/>
                <a:gd name="connsiteY23" fmla="*/ 999753 h 1184190"/>
                <a:gd name="connsiteX24" fmla="*/ 127732 w 599105"/>
                <a:gd name="connsiteY24" fmla="*/ 858336 h 1184190"/>
                <a:gd name="connsiteX25" fmla="*/ 218100 w 599105"/>
                <a:gd name="connsiteY25" fmla="*/ 817834 h 1184190"/>
                <a:gd name="connsiteX26" fmla="*/ 197576 w 599105"/>
                <a:gd name="connsiteY26" fmla="*/ 784512 h 1184190"/>
                <a:gd name="connsiteX27" fmla="*/ 85922 w 599105"/>
                <a:gd name="connsiteY27" fmla="*/ 247540 h 1184190"/>
                <a:gd name="connsiteX28" fmla="*/ 81408 w 599105"/>
                <a:gd name="connsiteY28" fmla="*/ 91684 h 1184190"/>
                <a:gd name="connsiteX0" fmla="*/ 311023 w 599105"/>
                <a:gd name="connsiteY0" fmla="*/ 0 h 1184190"/>
                <a:gd name="connsiteX1" fmla="*/ 544386 w 599105"/>
                <a:gd name="connsiteY1" fmla="*/ 91684 h 1184190"/>
                <a:gd name="connsiteX2" fmla="*/ 539872 w 599105"/>
                <a:gd name="connsiteY2" fmla="*/ 247540 h 1184190"/>
                <a:gd name="connsiteX3" fmla="*/ 428218 w 599105"/>
                <a:gd name="connsiteY3" fmla="*/ 784512 h 1184190"/>
                <a:gd name="connsiteX4" fmla="*/ 401921 w 599105"/>
                <a:gd name="connsiteY4" fmla="*/ 827208 h 1184190"/>
                <a:gd name="connsiteX5" fmla="*/ 471373 w 599105"/>
                <a:gd name="connsiteY5" fmla="*/ 858336 h 1184190"/>
                <a:gd name="connsiteX6" fmla="*/ 596191 w 599105"/>
                <a:gd name="connsiteY6" fmla="*/ 999753 h 1184190"/>
                <a:gd name="connsiteX7" fmla="*/ 473945 w 599105"/>
                <a:gd name="connsiteY7" fmla="*/ 993078 h 1184190"/>
                <a:gd name="connsiteX8" fmla="*/ 469634 w 599105"/>
                <a:gd name="connsiteY8" fmla="*/ 990964 h 1184190"/>
                <a:gd name="connsiteX9" fmla="*/ 479560 w 599105"/>
                <a:gd name="connsiteY9" fmla="*/ 1011983 h 1184190"/>
                <a:gd name="connsiteX10" fmla="*/ 475630 w 599105"/>
                <a:gd name="connsiteY10" fmla="*/ 1145985 h 1184190"/>
                <a:gd name="connsiteX11" fmla="*/ 401484 w 599105"/>
                <a:gd name="connsiteY11" fmla="*/ 1125619 h 1184190"/>
                <a:gd name="connsiteX12" fmla="*/ 364281 w 599105"/>
                <a:gd name="connsiteY12" fmla="*/ 1088956 h 1184190"/>
                <a:gd name="connsiteX13" fmla="*/ 353105 w 599105"/>
                <a:gd name="connsiteY13" fmla="*/ 1129480 h 1184190"/>
                <a:gd name="connsiteX14" fmla="*/ 299075 w 599105"/>
                <a:gd name="connsiteY14" fmla="*/ 1184190 h 1184190"/>
                <a:gd name="connsiteX15" fmla="*/ 245046 w 599105"/>
                <a:gd name="connsiteY15" fmla="*/ 1129480 h 1184190"/>
                <a:gd name="connsiteX16" fmla="*/ 232574 w 599105"/>
                <a:gd name="connsiteY16" fmla="*/ 1084257 h 1184190"/>
                <a:gd name="connsiteX17" fmla="*/ 190602 w 599105"/>
                <a:gd name="connsiteY17" fmla="*/ 1125620 h 1184190"/>
                <a:gd name="connsiteX18" fmla="*/ 116456 w 599105"/>
                <a:gd name="connsiteY18" fmla="*/ 1145985 h 1184190"/>
                <a:gd name="connsiteX19" fmla="*/ 112526 w 599105"/>
                <a:gd name="connsiteY19" fmla="*/ 1011984 h 1184190"/>
                <a:gd name="connsiteX20" fmla="*/ 120817 w 599105"/>
                <a:gd name="connsiteY20" fmla="*/ 994425 h 1184190"/>
                <a:gd name="connsiteX21" fmla="*/ 69503 w 599105"/>
                <a:gd name="connsiteY21" fmla="*/ 1010348 h 1184190"/>
                <a:gd name="connsiteX22" fmla="*/ 2914 w 599105"/>
                <a:gd name="connsiteY22" fmla="*/ 999753 h 1184190"/>
                <a:gd name="connsiteX23" fmla="*/ 127732 w 599105"/>
                <a:gd name="connsiteY23" fmla="*/ 858336 h 1184190"/>
                <a:gd name="connsiteX24" fmla="*/ 218100 w 599105"/>
                <a:gd name="connsiteY24" fmla="*/ 817834 h 1184190"/>
                <a:gd name="connsiteX25" fmla="*/ 197576 w 599105"/>
                <a:gd name="connsiteY25" fmla="*/ 784512 h 1184190"/>
                <a:gd name="connsiteX26" fmla="*/ 85922 w 599105"/>
                <a:gd name="connsiteY26" fmla="*/ 247540 h 1184190"/>
                <a:gd name="connsiteX27" fmla="*/ 81408 w 599105"/>
                <a:gd name="connsiteY27" fmla="*/ 91684 h 1184190"/>
                <a:gd name="connsiteX28" fmla="*/ 402463 w 599105"/>
                <a:gd name="connsiteY28" fmla="*/ 91440 h 1184190"/>
                <a:gd name="connsiteX0" fmla="*/ 311023 w 599105"/>
                <a:gd name="connsiteY0" fmla="*/ 0 h 1184190"/>
                <a:gd name="connsiteX1" fmla="*/ 544386 w 599105"/>
                <a:gd name="connsiteY1" fmla="*/ 91684 h 1184190"/>
                <a:gd name="connsiteX2" fmla="*/ 539872 w 599105"/>
                <a:gd name="connsiteY2" fmla="*/ 247540 h 1184190"/>
                <a:gd name="connsiteX3" fmla="*/ 428218 w 599105"/>
                <a:gd name="connsiteY3" fmla="*/ 784512 h 1184190"/>
                <a:gd name="connsiteX4" fmla="*/ 401921 w 599105"/>
                <a:gd name="connsiteY4" fmla="*/ 827208 h 1184190"/>
                <a:gd name="connsiteX5" fmla="*/ 471373 w 599105"/>
                <a:gd name="connsiteY5" fmla="*/ 858336 h 1184190"/>
                <a:gd name="connsiteX6" fmla="*/ 596191 w 599105"/>
                <a:gd name="connsiteY6" fmla="*/ 999753 h 1184190"/>
                <a:gd name="connsiteX7" fmla="*/ 473945 w 599105"/>
                <a:gd name="connsiteY7" fmla="*/ 993078 h 1184190"/>
                <a:gd name="connsiteX8" fmla="*/ 469634 w 599105"/>
                <a:gd name="connsiteY8" fmla="*/ 990964 h 1184190"/>
                <a:gd name="connsiteX9" fmla="*/ 479560 w 599105"/>
                <a:gd name="connsiteY9" fmla="*/ 1011983 h 1184190"/>
                <a:gd name="connsiteX10" fmla="*/ 475630 w 599105"/>
                <a:gd name="connsiteY10" fmla="*/ 1145985 h 1184190"/>
                <a:gd name="connsiteX11" fmla="*/ 401484 w 599105"/>
                <a:gd name="connsiteY11" fmla="*/ 1125619 h 1184190"/>
                <a:gd name="connsiteX12" fmla="*/ 364281 w 599105"/>
                <a:gd name="connsiteY12" fmla="*/ 1088956 h 1184190"/>
                <a:gd name="connsiteX13" fmla="*/ 353105 w 599105"/>
                <a:gd name="connsiteY13" fmla="*/ 1129480 h 1184190"/>
                <a:gd name="connsiteX14" fmla="*/ 299075 w 599105"/>
                <a:gd name="connsiteY14" fmla="*/ 1184190 h 1184190"/>
                <a:gd name="connsiteX15" fmla="*/ 245046 w 599105"/>
                <a:gd name="connsiteY15" fmla="*/ 1129480 h 1184190"/>
                <a:gd name="connsiteX16" fmla="*/ 232574 w 599105"/>
                <a:gd name="connsiteY16" fmla="*/ 1084257 h 1184190"/>
                <a:gd name="connsiteX17" fmla="*/ 190602 w 599105"/>
                <a:gd name="connsiteY17" fmla="*/ 1125620 h 1184190"/>
                <a:gd name="connsiteX18" fmla="*/ 116456 w 599105"/>
                <a:gd name="connsiteY18" fmla="*/ 1145985 h 1184190"/>
                <a:gd name="connsiteX19" fmla="*/ 112526 w 599105"/>
                <a:gd name="connsiteY19" fmla="*/ 1011984 h 1184190"/>
                <a:gd name="connsiteX20" fmla="*/ 120817 w 599105"/>
                <a:gd name="connsiteY20" fmla="*/ 994425 h 1184190"/>
                <a:gd name="connsiteX21" fmla="*/ 69503 w 599105"/>
                <a:gd name="connsiteY21" fmla="*/ 1010348 h 1184190"/>
                <a:gd name="connsiteX22" fmla="*/ 2914 w 599105"/>
                <a:gd name="connsiteY22" fmla="*/ 999753 h 1184190"/>
                <a:gd name="connsiteX23" fmla="*/ 127732 w 599105"/>
                <a:gd name="connsiteY23" fmla="*/ 858336 h 1184190"/>
                <a:gd name="connsiteX24" fmla="*/ 218100 w 599105"/>
                <a:gd name="connsiteY24" fmla="*/ 817834 h 1184190"/>
                <a:gd name="connsiteX25" fmla="*/ 197576 w 599105"/>
                <a:gd name="connsiteY25" fmla="*/ 784512 h 1184190"/>
                <a:gd name="connsiteX26" fmla="*/ 85922 w 599105"/>
                <a:gd name="connsiteY26" fmla="*/ 247540 h 1184190"/>
                <a:gd name="connsiteX27" fmla="*/ 81408 w 599105"/>
                <a:gd name="connsiteY27" fmla="*/ 91684 h 1184190"/>
                <a:gd name="connsiteX0" fmla="*/ 544386 w 599105"/>
                <a:gd name="connsiteY0" fmla="*/ 0 h 1092506"/>
                <a:gd name="connsiteX1" fmla="*/ 539872 w 599105"/>
                <a:gd name="connsiteY1" fmla="*/ 155856 h 1092506"/>
                <a:gd name="connsiteX2" fmla="*/ 428218 w 599105"/>
                <a:gd name="connsiteY2" fmla="*/ 692828 h 1092506"/>
                <a:gd name="connsiteX3" fmla="*/ 401921 w 599105"/>
                <a:gd name="connsiteY3" fmla="*/ 735524 h 1092506"/>
                <a:gd name="connsiteX4" fmla="*/ 471373 w 599105"/>
                <a:gd name="connsiteY4" fmla="*/ 766652 h 1092506"/>
                <a:gd name="connsiteX5" fmla="*/ 596191 w 599105"/>
                <a:gd name="connsiteY5" fmla="*/ 908069 h 1092506"/>
                <a:gd name="connsiteX6" fmla="*/ 473945 w 599105"/>
                <a:gd name="connsiteY6" fmla="*/ 901394 h 1092506"/>
                <a:gd name="connsiteX7" fmla="*/ 469634 w 599105"/>
                <a:gd name="connsiteY7" fmla="*/ 899280 h 1092506"/>
                <a:gd name="connsiteX8" fmla="*/ 479560 w 599105"/>
                <a:gd name="connsiteY8" fmla="*/ 920299 h 1092506"/>
                <a:gd name="connsiteX9" fmla="*/ 475630 w 599105"/>
                <a:gd name="connsiteY9" fmla="*/ 1054301 h 1092506"/>
                <a:gd name="connsiteX10" fmla="*/ 401484 w 599105"/>
                <a:gd name="connsiteY10" fmla="*/ 1033935 h 1092506"/>
                <a:gd name="connsiteX11" fmla="*/ 364281 w 599105"/>
                <a:gd name="connsiteY11" fmla="*/ 997272 h 1092506"/>
                <a:gd name="connsiteX12" fmla="*/ 353105 w 599105"/>
                <a:gd name="connsiteY12" fmla="*/ 1037796 h 1092506"/>
                <a:gd name="connsiteX13" fmla="*/ 299075 w 599105"/>
                <a:gd name="connsiteY13" fmla="*/ 1092506 h 1092506"/>
                <a:gd name="connsiteX14" fmla="*/ 245046 w 599105"/>
                <a:gd name="connsiteY14" fmla="*/ 1037796 h 1092506"/>
                <a:gd name="connsiteX15" fmla="*/ 232574 w 599105"/>
                <a:gd name="connsiteY15" fmla="*/ 992573 h 1092506"/>
                <a:gd name="connsiteX16" fmla="*/ 190602 w 599105"/>
                <a:gd name="connsiteY16" fmla="*/ 1033936 h 1092506"/>
                <a:gd name="connsiteX17" fmla="*/ 116456 w 599105"/>
                <a:gd name="connsiteY17" fmla="*/ 1054301 h 1092506"/>
                <a:gd name="connsiteX18" fmla="*/ 112526 w 599105"/>
                <a:gd name="connsiteY18" fmla="*/ 920300 h 1092506"/>
                <a:gd name="connsiteX19" fmla="*/ 120817 w 599105"/>
                <a:gd name="connsiteY19" fmla="*/ 902741 h 1092506"/>
                <a:gd name="connsiteX20" fmla="*/ 69503 w 599105"/>
                <a:gd name="connsiteY20" fmla="*/ 918664 h 1092506"/>
                <a:gd name="connsiteX21" fmla="*/ 2914 w 599105"/>
                <a:gd name="connsiteY21" fmla="*/ 908069 h 1092506"/>
                <a:gd name="connsiteX22" fmla="*/ 127732 w 599105"/>
                <a:gd name="connsiteY22" fmla="*/ 766652 h 1092506"/>
                <a:gd name="connsiteX23" fmla="*/ 218100 w 599105"/>
                <a:gd name="connsiteY23" fmla="*/ 726150 h 1092506"/>
                <a:gd name="connsiteX24" fmla="*/ 197576 w 599105"/>
                <a:gd name="connsiteY24" fmla="*/ 692828 h 1092506"/>
                <a:gd name="connsiteX25" fmla="*/ 85922 w 599105"/>
                <a:gd name="connsiteY25" fmla="*/ 155856 h 1092506"/>
                <a:gd name="connsiteX26" fmla="*/ 81408 w 599105"/>
                <a:gd name="connsiteY26" fmla="*/ 0 h 1092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99105" h="1092506">
                  <a:moveTo>
                    <a:pt x="544386" y="0"/>
                  </a:moveTo>
                  <a:lnTo>
                    <a:pt x="539872" y="155856"/>
                  </a:lnTo>
                  <a:cubicBezTo>
                    <a:pt x="526370" y="385490"/>
                    <a:pt x="484818" y="579564"/>
                    <a:pt x="428218" y="692828"/>
                  </a:cubicBezTo>
                  <a:lnTo>
                    <a:pt x="401921" y="735524"/>
                  </a:lnTo>
                  <a:lnTo>
                    <a:pt x="471373" y="766652"/>
                  </a:lnTo>
                  <a:cubicBezTo>
                    <a:pt x="556894" y="816027"/>
                    <a:pt x="612777" y="879342"/>
                    <a:pt x="596191" y="908069"/>
                  </a:cubicBezTo>
                  <a:cubicBezTo>
                    <a:pt x="583752" y="929615"/>
                    <a:pt x="534082" y="925585"/>
                    <a:pt x="473945" y="901394"/>
                  </a:cubicBezTo>
                  <a:lnTo>
                    <a:pt x="469634" y="899280"/>
                  </a:lnTo>
                  <a:lnTo>
                    <a:pt x="479560" y="920299"/>
                  </a:lnTo>
                  <a:cubicBezTo>
                    <a:pt x="503036" y="984159"/>
                    <a:pt x="503040" y="1038476"/>
                    <a:pt x="475630" y="1054301"/>
                  </a:cubicBezTo>
                  <a:cubicBezTo>
                    <a:pt x="457357" y="1064851"/>
                    <a:pt x="430360" y="1056295"/>
                    <a:pt x="401484" y="1033935"/>
                  </a:cubicBezTo>
                  <a:lnTo>
                    <a:pt x="364281" y="997272"/>
                  </a:lnTo>
                  <a:lnTo>
                    <a:pt x="353105" y="1037796"/>
                  </a:lnTo>
                  <a:cubicBezTo>
                    <a:pt x="339278" y="1071599"/>
                    <a:pt x="320175" y="1092506"/>
                    <a:pt x="299075" y="1092506"/>
                  </a:cubicBezTo>
                  <a:cubicBezTo>
                    <a:pt x="277975" y="1092506"/>
                    <a:pt x="258873" y="1071599"/>
                    <a:pt x="245046" y="1037796"/>
                  </a:cubicBezTo>
                  <a:lnTo>
                    <a:pt x="232574" y="992573"/>
                  </a:lnTo>
                  <a:lnTo>
                    <a:pt x="190602" y="1033936"/>
                  </a:lnTo>
                  <a:cubicBezTo>
                    <a:pt x="161726" y="1056296"/>
                    <a:pt x="134729" y="1064851"/>
                    <a:pt x="116456" y="1054301"/>
                  </a:cubicBezTo>
                  <a:cubicBezTo>
                    <a:pt x="89046" y="1038476"/>
                    <a:pt x="89050" y="984160"/>
                    <a:pt x="112526" y="920300"/>
                  </a:cubicBezTo>
                  <a:lnTo>
                    <a:pt x="120817" y="902741"/>
                  </a:lnTo>
                  <a:lnTo>
                    <a:pt x="69503" y="918664"/>
                  </a:lnTo>
                  <a:cubicBezTo>
                    <a:pt x="36047" y="925430"/>
                    <a:pt x="11207" y="922433"/>
                    <a:pt x="2914" y="908069"/>
                  </a:cubicBezTo>
                  <a:cubicBezTo>
                    <a:pt x="-13672" y="879342"/>
                    <a:pt x="42212" y="816027"/>
                    <a:pt x="127732" y="766652"/>
                  </a:cubicBezTo>
                  <a:lnTo>
                    <a:pt x="218100" y="726150"/>
                  </a:lnTo>
                  <a:lnTo>
                    <a:pt x="197576" y="692828"/>
                  </a:lnTo>
                  <a:cubicBezTo>
                    <a:pt x="140977" y="579564"/>
                    <a:pt x="99425" y="385490"/>
                    <a:pt x="85922" y="155856"/>
                  </a:cubicBezTo>
                  <a:lnTo>
                    <a:pt x="81408" y="0"/>
                  </a:lnTo>
                </a:path>
              </a:pathLst>
            </a:custGeom>
            <a:gradFill>
              <a:gsLst>
                <a:gs pos="20000">
                  <a:schemeClr val="accent4">
                    <a:lumMod val="40000"/>
                    <a:lumOff val="60000"/>
                  </a:schemeClr>
                </a:gs>
                <a:gs pos="50000">
                  <a:schemeClr val="accent2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BF9C2872-3FBA-45AC-963B-C58344CE2D8C}"/>
                </a:ext>
              </a:extLst>
            </p:cNvPr>
            <p:cNvSpPr/>
            <p:nvPr/>
          </p:nvSpPr>
          <p:spPr>
            <a:xfrm>
              <a:off x="3291266" y="3794148"/>
              <a:ext cx="414997" cy="650852"/>
            </a:xfrm>
            <a:custGeom>
              <a:avLst/>
              <a:gdLst>
                <a:gd name="connsiteX0" fmla="*/ 81408 w 599105"/>
                <a:gd name="connsiteY0" fmla="*/ 0 h 1092506"/>
                <a:gd name="connsiteX1" fmla="*/ 544386 w 599105"/>
                <a:gd name="connsiteY1" fmla="*/ 0 h 1092506"/>
                <a:gd name="connsiteX2" fmla="*/ 539872 w 599105"/>
                <a:gd name="connsiteY2" fmla="*/ 155856 h 1092506"/>
                <a:gd name="connsiteX3" fmla="*/ 428218 w 599105"/>
                <a:gd name="connsiteY3" fmla="*/ 692828 h 1092506"/>
                <a:gd name="connsiteX4" fmla="*/ 401921 w 599105"/>
                <a:gd name="connsiteY4" fmla="*/ 735524 h 1092506"/>
                <a:gd name="connsiteX5" fmla="*/ 471373 w 599105"/>
                <a:gd name="connsiteY5" fmla="*/ 766652 h 1092506"/>
                <a:gd name="connsiteX6" fmla="*/ 596191 w 599105"/>
                <a:gd name="connsiteY6" fmla="*/ 908069 h 1092506"/>
                <a:gd name="connsiteX7" fmla="*/ 473945 w 599105"/>
                <a:gd name="connsiteY7" fmla="*/ 901394 h 1092506"/>
                <a:gd name="connsiteX8" fmla="*/ 469634 w 599105"/>
                <a:gd name="connsiteY8" fmla="*/ 899280 h 1092506"/>
                <a:gd name="connsiteX9" fmla="*/ 479560 w 599105"/>
                <a:gd name="connsiteY9" fmla="*/ 920299 h 1092506"/>
                <a:gd name="connsiteX10" fmla="*/ 475630 w 599105"/>
                <a:gd name="connsiteY10" fmla="*/ 1054301 h 1092506"/>
                <a:gd name="connsiteX11" fmla="*/ 401484 w 599105"/>
                <a:gd name="connsiteY11" fmla="*/ 1033935 h 1092506"/>
                <a:gd name="connsiteX12" fmla="*/ 364281 w 599105"/>
                <a:gd name="connsiteY12" fmla="*/ 997272 h 1092506"/>
                <a:gd name="connsiteX13" fmla="*/ 353105 w 599105"/>
                <a:gd name="connsiteY13" fmla="*/ 1037796 h 1092506"/>
                <a:gd name="connsiteX14" fmla="*/ 299075 w 599105"/>
                <a:gd name="connsiteY14" fmla="*/ 1092506 h 1092506"/>
                <a:gd name="connsiteX15" fmla="*/ 245046 w 599105"/>
                <a:gd name="connsiteY15" fmla="*/ 1037796 h 1092506"/>
                <a:gd name="connsiteX16" fmla="*/ 232574 w 599105"/>
                <a:gd name="connsiteY16" fmla="*/ 992573 h 1092506"/>
                <a:gd name="connsiteX17" fmla="*/ 190602 w 599105"/>
                <a:gd name="connsiteY17" fmla="*/ 1033936 h 1092506"/>
                <a:gd name="connsiteX18" fmla="*/ 116456 w 599105"/>
                <a:gd name="connsiteY18" fmla="*/ 1054301 h 1092506"/>
                <a:gd name="connsiteX19" fmla="*/ 112526 w 599105"/>
                <a:gd name="connsiteY19" fmla="*/ 920300 h 1092506"/>
                <a:gd name="connsiteX20" fmla="*/ 120817 w 599105"/>
                <a:gd name="connsiteY20" fmla="*/ 902741 h 1092506"/>
                <a:gd name="connsiteX21" fmla="*/ 69503 w 599105"/>
                <a:gd name="connsiteY21" fmla="*/ 918664 h 1092506"/>
                <a:gd name="connsiteX22" fmla="*/ 2914 w 599105"/>
                <a:gd name="connsiteY22" fmla="*/ 908069 h 1092506"/>
                <a:gd name="connsiteX23" fmla="*/ 127732 w 599105"/>
                <a:gd name="connsiteY23" fmla="*/ 766652 h 1092506"/>
                <a:gd name="connsiteX24" fmla="*/ 218100 w 599105"/>
                <a:gd name="connsiteY24" fmla="*/ 726150 h 1092506"/>
                <a:gd name="connsiteX25" fmla="*/ 197576 w 599105"/>
                <a:gd name="connsiteY25" fmla="*/ 692828 h 1092506"/>
                <a:gd name="connsiteX26" fmla="*/ 85922 w 599105"/>
                <a:gd name="connsiteY26" fmla="*/ 155856 h 1092506"/>
                <a:gd name="connsiteX0" fmla="*/ 81408 w 599105"/>
                <a:gd name="connsiteY0" fmla="*/ 91684 h 1184190"/>
                <a:gd name="connsiteX1" fmla="*/ 311023 w 599105"/>
                <a:gd name="connsiteY1" fmla="*/ 0 h 1184190"/>
                <a:gd name="connsiteX2" fmla="*/ 544386 w 599105"/>
                <a:gd name="connsiteY2" fmla="*/ 91684 h 1184190"/>
                <a:gd name="connsiteX3" fmla="*/ 539872 w 599105"/>
                <a:gd name="connsiteY3" fmla="*/ 247540 h 1184190"/>
                <a:gd name="connsiteX4" fmla="*/ 428218 w 599105"/>
                <a:gd name="connsiteY4" fmla="*/ 784512 h 1184190"/>
                <a:gd name="connsiteX5" fmla="*/ 401921 w 599105"/>
                <a:gd name="connsiteY5" fmla="*/ 827208 h 1184190"/>
                <a:gd name="connsiteX6" fmla="*/ 471373 w 599105"/>
                <a:gd name="connsiteY6" fmla="*/ 858336 h 1184190"/>
                <a:gd name="connsiteX7" fmla="*/ 596191 w 599105"/>
                <a:gd name="connsiteY7" fmla="*/ 999753 h 1184190"/>
                <a:gd name="connsiteX8" fmla="*/ 473945 w 599105"/>
                <a:gd name="connsiteY8" fmla="*/ 993078 h 1184190"/>
                <a:gd name="connsiteX9" fmla="*/ 469634 w 599105"/>
                <a:gd name="connsiteY9" fmla="*/ 990964 h 1184190"/>
                <a:gd name="connsiteX10" fmla="*/ 479560 w 599105"/>
                <a:gd name="connsiteY10" fmla="*/ 1011983 h 1184190"/>
                <a:gd name="connsiteX11" fmla="*/ 475630 w 599105"/>
                <a:gd name="connsiteY11" fmla="*/ 1145985 h 1184190"/>
                <a:gd name="connsiteX12" fmla="*/ 401484 w 599105"/>
                <a:gd name="connsiteY12" fmla="*/ 1125619 h 1184190"/>
                <a:gd name="connsiteX13" fmla="*/ 364281 w 599105"/>
                <a:gd name="connsiteY13" fmla="*/ 1088956 h 1184190"/>
                <a:gd name="connsiteX14" fmla="*/ 353105 w 599105"/>
                <a:gd name="connsiteY14" fmla="*/ 1129480 h 1184190"/>
                <a:gd name="connsiteX15" fmla="*/ 299075 w 599105"/>
                <a:gd name="connsiteY15" fmla="*/ 1184190 h 1184190"/>
                <a:gd name="connsiteX16" fmla="*/ 245046 w 599105"/>
                <a:gd name="connsiteY16" fmla="*/ 1129480 h 1184190"/>
                <a:gd name="connsiteX17" fmla="*/ 232574 w 599105"/>
                <a:gd name="connsiteY17" fmla="*/ 1084257 h 1184190"/>
                <a:gd name="connsiteX18" fmla="*/ 190602 w 599105"/>
                <a:gd name="connsiteY18" fmla="*/ 1125620 h 1184190"/>
                <a:gd name="connsiteX19" fmla="*/ 116456 w 599105"/>
                <a:gd name="connsiteY19" fmla="*/ 1145985 h 1184190"/>
                <a:gd name="connsiteX20" fmla="*/ 112526 w 599105"/>
                <a:gd name="connsiteY20" fmla="*/ 1011984 h 1184190"/>
                <a:gd name="connsiteX21" fmla="*/ 120817 w 599105"/>
                <a:gd name="connsiteY21" fmla="*/ 994425 h 1184190"/>
                <a:gd name="connsiteX22" fmla="*/ 69503 w 599105"/>
                <a:gd name="connsiteY22" fmla="*/ 1010348 h 1184190"/>
                <a:gd name="connsiteX23" fmla="*/ 2914 w 599105"/>
                <a:gd name="connsiteY23" fmla="*/ 999753 h 1184190"/>
                <a:gd name="connsiteX24" fmla="*/ 127732 w 599105"/>
                <a:gd name="connsiteY24" fmla="*/ 858336 h 1184190"/>
                <a:gd name="connsiteX25" fmla="*/ 218100 w 599105"/>
                <a:gd name="connsiteY25" fmla="*/ 817834 h 1184190"/>
                <a:gd name="connsiteX26" fmla="*/ 197576 w 599105"/>
                <a:gd name="connsiteY26" fmla="*/ 784512 h 1184190"/>
                <a:gd name="connsiteX27" fmla="*/ 85922 w 599105"/>
                <a:gd name="connsiteY27" fmla="*/ 247540 h 1184190"/>
                <a:gd name="connsiteX28" fmla="*/ 81408 w 599105"/>
                <a:gd name="connsiteY28" fmla="*/ 91684 h 1184190"/>
                <a:gd name="connsiteX0" fmla="*/ 311023 w 599105"/>
                <a:gd name="connsiteY0" fmla="*/ 0 h 1184190"/>
                <a:gd name="connsiteX1" fmla="*/ 544386 w 599105"/>
                <a:gd name="connsiteY1" fmla="*/ 91684 h 1184190"/>
                <a:gd name="connsiteX2" fmla="*/ 539872 w 599105"/>
                <a:gd name="connsiteY2" fmla="*/ 247540 h 1184190"/>
                <a:gd name="connsiteX3" fmla="*/ 428218 w 599105"/>
                <a:gd name="connsiteY3" fmla="*/ 784512 h 1184190"/>
                <a:gd name="connsiteX4" fmla="*/ 401921 w 599105"/>
                <a:gd name="connsiteY4" fmla="*/ 827208 h 1184190"/>
                <a:gd name="connsiteX5" fmla="*/ 471373 w 599105"/>
                <a:gd name="connsiteY5" fmla="*/ 858336 h 1184190"/>
                <a:gd name="connsiteX6" fmla="*/ 596191 w 599105"/>
                <a:gd name="connsiteY6" fmla="*/ 999753 h 1184190"/>
                <a:gd name="connsiteX7" fmla="*/ 473945 w 599105"/>
                <a:gd name="connsiteY7" fmla="*/ 993078 h 1184190"/>
                <a:gd name="connsiteX8" fmla="*/ 469634 w 599105"/>
                <a:gd name="connsiteY8" fmla="*/ 990964 h 1184190"/>
                <a:gd name="connsiteX9" fmla="*/ 479560 w 599105"/>
                <a:gd name="connsiteY9" fmla="*/ 1011983 h 1184190"/>
                <a:gd name="connsiteX10" fmla="*/ 475630 w 599105"/>
                <a:gd name="connsiteY10" fmla="*/ 1145985 h 1184190"/>
                <a:gd name="connsiteX11" fmla="*/ 401484 w 599105"/>
                <a:gd name="connsiteY11" fmla="*/ 1125619 h 1184190"/>
                <a:gd name="connsiteX12" fmla="*/ 364281 w 599105"/>
                <a:gd name="connsiteY12" fmla="*/ 1088956 h 1184190"/>
                <a:gd name="connsiteX13" fmla="*/ 353105 w 599105"/>
                <a:gd name="connsiteY13" fmla="*/ 1129480 h 1184190"/>
                <a:gd name="connsiteX14" fmla="*/ 299075 w 599105"/>
                <a:gd name="connsiteY14" fmla="*/ 1184190 h 1184190"/>
                <a:gd name="connsiteX15" fmla="*/ 245046 w 599105"/>
                <a:gd name="connsiteY15" fmla="*/ 1129480 h 1184190"/>
                <a:gd name="connsiteX16" fmla="*/ 232574 w 599105"/>
                <a:gd name="connsiteY16" fmla="*/ 1084257 h 1184190"/>
                <a:gd name="connsiteX17" fmla="*/ 190602 w 599105"/>
                <a:gd name="connsiteY17" fmla="*/ 1125620 h 1184190"/>
                <a:gd name="connsiteX18" fmla="*/ 116456 w 599105"/>
                <a:gd name="connsiteY18" fmla="*/ 1145985 h 1184190"/>
                <a:gd name="connsiteX19" fmla="*/ 112526 w 599105"/>
                <a:gd name="connsiteY19" fmla="*/ 1011984 h 1184190"/>
                <a:gd name="connsiteX20" fmla="*/ 120817 w 599105"/>
                <a:gd name="connsiteY20" fmla="*/ 994425 h 1184190"/>
                <a:gd name="connsiteX21" fmla="*/ 69503 w 599105"/>
                <a:gd name="connsiteY21" fmla="*/ 1010348 h 1184190"/>
                <a:gd name="connsiteX22" fmla="*/ 2914 w 599105"/>
                <a:gd name="connsiteY22" fmla="*/ 999753 h 1184190"/>
                <a:gd name="connsiteX23" fmla="*/ 127732 w 599105"/>
                <a:gd name="connsiteY23" fmla="*/ 858336 h 1184190"/>
                <a:gd name="connsiteX24" fmla="*/ 218100 w 599105"/>
                <a:gd name="connsiteY24" fmla="*/ 817834 h 1184190"/>
                <a:gd name="connsiteX25" fmla="*/ 197576 w 599105"/>
                <a:gd name="connsiteY25" fmla="*/ 784512 h 1184190"/>
                <a:gd name="connsiteX26" fmla="*/ 85922 w 599105"/>
                <a:gd name="connsiteY26" fmla="*/ 247540 h 1184190"/>
                <a:gd name="connsiteX27" fmla="*/ 81408 w 599105"/>
                <a:gd name="connsiteY27" fmla="*/ 91684 h 1184190"/>
                <a:gd name="connsiteX28" fmla="*/ 402463 w 599105"/>
                <a:gd name="connsiteY28" fmla="*/ 91440 h 1184190"/>
                <a:gd name="connsiteX0" fmla="*/ 311023 w 599105"/>
                <a:gd name="connsiteY0" fmla="*/ 0 h 1184190"/>
                <a:gd name="connsiteX1" fmla="*/ 544386 w 599105"/>
                <a:gd name="connsiteY1" fmla="*/ 91684 h 1184190"/>
                <a:gd name="connsiteX2" fmla="*/ 539872 w 599105"/>
                <a:gd name="connsiteY2" fmla="*/ 247540 h 1184190"/>
                <a:gd name="connsiteX3" fmla="*/ 428218 w 599105"/>
                <a:gd name="connsiteY3" fmla="*/ 784512 h 1184190"/>
                <a:gd name="connsiteX4" fmla="*/ 401921 w 599105"/>
                <a:gd name="connsiteY4" fmla="*/ 827208 h 1184190"/>
                <a:gd name="connsiteX5" fmla="*/ 471373 w 599105"/>
                <a:gd name="connsiteY5" fmla="*/ 858336 h 1184190"/>
                <a:gd name="connsiteX6" fmla="*/ 596191 w 599105"/>
                <a:gd name="connsiteY6" fmla="*/ 999753 h 1184190"/>
                <a:gd name="connsiteX7" fmla="*/ 473945 w 599105"/>
                <a:gd name="connsiteY7" fmla="*/ 993078 h 1184190"/>
                <a:gd name="connsiteX8" fmla="*/ 469634 w 599105"/>
                <a:gd name="connsiteY8" fmla="*/ 990964 h 1184190"/>
                <a:gd name="connsiteX9" fmla="*/ 479560 w 599105"/>
                <a:gd name="connsiteY9" fmla="*/ 1011983 h 1184190"/>
                <a:gd name="connsiteX10" fmla="*/ 475630 w 599105"/>
                <a:gd name="connsiteY10" fmla="*/ 1145985 h 1184190"/>
                <a:gd name="connsiteX11" fmla="*/ 401484 w 599105"/>
                <a:gd name="connsiteY11" fmla="*/ 1125619 h 1184190"/>
                <a:gd name="connsiteX12" fmla="*/ 364281 w 599105"/>
                <a:gd name="connsiteY12" fmla="*/ 1088956 h 1184190"/>
                <a:gd name="connsiteX13" fmla="*/ 353105 w 599105"/>
                <a:gd name="connsiteY13" fmla="*/ 1129480 h 1184190"/>
                <a:gd name="connsiteX14" fmla="*/ 299075 w 599105"/>
                <a:gd name="connsiteY14" fmla="*/ 1184190 h 1184190"/>
                <a:gd name="connsiteX15" fmla="*/ 245046 w 599105"/>
                <a:gd name="connsiteY15" fmla="*/ 1129480 h 1184190"/>
                <a:gd name="connsiteX16" fmla="*/ 232574 w 599105"/>
                <a:gd name="connsiteY16" fmla="*/ 1084257 h 1184190"/>
                <a:gd name="connsiteX17" fmla="*/ 190602 w 599105"/>
                <a:gd name="connsiteY17" fmla="*/ 1125620 h 1184190"/>
                <a:gd name="connsiteX18" fmla="*/ 116456 w 599105"/>
                <a:gd name="connsiteY18" fmla="*/ 1145985 h 1184190"/>
                <a:gd name="connsiteX19" fmla="*/ 112526 w 599105"/>
                <a:gd name="connsiteY19" fmla="*/ 1011984 h 1184190"/>
                <a:gd name="connsiteX20" fmla="*/ 120817 w 599105"/>
                <a:gd name="connsiteY20" fmla="*/ 994425 h 1184190"/>
                <a:gd name="connsiteX21" fmla="*/ 69503 w 599105"/>
                <a:gd name="connsiteY21" fmla="*/ 1010348 h 1184190"/>
                <a:gd name="connsiteX22" fmla="*/ 2914 w 599105"/>
                <a:gd name="connsiteY22" fmla="*/ 999753 h 1184190"/>
                <a:gd name="connsiteX23" fmla="*/ 127732 w 599105"/>
                <a:gd name="connsiteY23" fmla="*/ 858336 h 1184190"/>
                <a:gd name="connsiteX24" fmla="*/ 218100 w 599105"/>
                <a:gd name="connsiteY24" fmla="*/ 817834 h 1184190"/>
                <a:gd name="connsiteX25" fmla="*/ 197576 w 599105"/>
                <a:gd name="connsiteY25" fmla="*/ 784512 h 1184190"/>
                <a:gd name="connsiteX26" fmla="*/ 85922 w 599105"/>
                <a:gd name="connsiteY26" fmla="*/ 247540 h 1184190"/>
                <a:gd name="connsiteX27" fmla="*/ 81408 w 599105"/>
                <a:gd name="connsiteY27" fmla="*/ 91684 h 1184190"/>
                <a:gd name="connsiteX0" fmla="*/ 544386 w 599105"/>
                <a:gd name="connsiteY0" fmla="*/ 0 h 1092506"/>
                <a:gd name="connsiteX1" fmla="*/ 539872 w 599105"/>
                <a:gd name="connsiteY1" fmla="*/ 155856 h 1092506"/>
                <a:gd name="connsiteX2" fmla="*/ 428218 w 599105"/>
                <a:gd name="connsiteY2" fmla="*/ 692828 h 1092506"/>
                <a:gd name="connsiteX3" fmla="*/ 401921 w 599105"/>
                <a:gd name="connsiteY3" fmla="*/ 735524 h 1092506"/>
                <a:gd name="connsiteX4" fmla="*/ 471373 w 599105"/>
                <a:gd name="connsiteY4" fmla="*/ 766652 h 1092506"/>
                <a:gd name="connsiteX5" fmla="*/ 596191 w 599105"/>
                <a:gd name="connsiteY5" fmla="*/ 908069 h 1092506"/>
                <a:gd name="connsiteX6" fmla="*/ 473945 w 599105"/>
                <a:gd name="connsiteY6" fmla="*/ 901394 h 1092506"/>
                <a:gd name="connsiteX7" fmla="*/ 469634 w 599105"/>
                <a:gd name="connsiteY7" fmla="*/ 899280 h 1092506"/>
                <a:gd name="connsiteX8" fmla="*/ 479560 w 599105"/>
                <a:gd name="connsiteY8" fmla="*/ 920299 h 1092506"/>
                <a:gd name="connsiteX9" fmla="*/ 475630 w 599105"/>
                <a:gd name="connsiteY9" fmla="*/ 1054301 h 1092506"/>
                <a:gd name="connsiteX10" fmla="*/ 401484 w 599105"/>
                <a:gd name="connsiteY10" fmla="*/ 1033935 h 1092506"/>
                <a:gd name="connsiteX11" fmla="*/ 364281 w 599105"/>
                <a:gd name="connsiteY11" fmla="*/ 997272 h 1092506"/>
                <a:gd name="connsiteX12" fmla="*/ 353105 w 599105"/>
                <a:gd name="connsiteY12" fmla="*/ 1037796 h 1092506"/>
                <a:gd name="connsiteX13" fmla="*/ 299075 w 599105"/>
                <a:gd name="connsiteY13" fmla="*/ 1092506 h 1092506"/>
                <a:gd name="connsiteX14" fmla="*/ 245046 w 599105"/>
                <a:gd name="connsiteY14" fmla="*/ 1037796 h 1092506"/>
                <a:gd name="connsiteX15" fmla="*/ 232574 w 599105"/>
                <a:gd name="connsiteY15" fmla="*/ 992573 h 1092506"/>
                <a:gd name="connsiteX16" fmla="*/ 190602 w 599105"/>
                <a:gd name="connsiteY16" fmla="*/ 1033936 h 1092506"/>
                <a:gd name="connsiteX17" fmla="*/ 116456 w 599105"/>
                <a:gd name="connsiteY17" fmla="*/ 1054301 h 1092506"/>
                <a:gd name="connsiteX18" fmla="*/ 112526 w 599105"/>
                <a:gd name="connsiteY18" fmla="*/ 920300 h 1092506"/>
                <a:gd name="connsiteX19" fmla="*/ 120817 w 599105"/>
                <a:gd name="connsiteY19" fmla="*/ 902741 h 1092506"/>
                <a:gd name="connsiteX20" fmla="*/ 69503 w 599105"/>
                <a:gd name="connsiteY20" fmla="*/ 918664 h 1092506"/>
                <a:gd name="connsiteX21" fmla="*/ 2914 w 599105"/>
                <a:gd name="connsiteY21" fmla="*/ 908069 h 1092506"/>
                <a:gd name="connsiteX22" fmla="*/ 127732 w 599105"/>
                <a:gd name="connsiteY22" fmla="*/ 766652 h 1092506"/>
                <a:gd name="connsiteX23" fmla="*/ 218100 w 599105"/>
                <a:gd name="connsiteY23" fmla="*/ 726150 h 1092506"/>
                <a:gd name="connsiteX24" fmla="*/ 197576 w 599105"/>
                <a:gd name="connsiteY24" fmla="*/ 692828 h 1092506"/>
                <a:gd name="connsiteX25" fmla="*/ 85922 w 599105"/>
                <a:gd name="connsiteY25" fmla="*/ 155856 h 1092506"/>
                <a:gd name="connsiteX26" fmla="*/ 81408 w 599105"/>
                <a:gd name="connsiteY26" fmla="*/ 0 h 1092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99105" h="1092506">
                  <a:moveTo>
                    <a:pt x="544386" y="0"/>
                  </a:moveTo>
                  <a:lnTo>
                    <a:pt x="539872" y="155856"/>
                  </a:lnTo>
                  <a:cubicBezTo>
                    <a:pt x="526370" y="385490"/>
                    <a:pt x="484818" y="579564"/>
                    <a:pt x="428218" y="692828"/>
                  </a:cubicBezTo>
                  <a:lnTo>
                    <a:pt x="401921" y="735524"/>
                  </a:lnTo>
                  <a:lnTo>
                    <a:pt x="471373" y="766652"/>
                  </a:lnTo>
                  <a:cubicBezTo>
                    <a:pt x="556894" y="816027"/>
                    <a:pt x="612777" y="879342"/>
                    <a:pt x="596191" y="908069"/>
                  </a:cubicBezTo>
                  <a:cubicBezTo>
                    <a:pt x="583752" y="929615"/>
                    <a:pt x="534082" y="925585"/>
                    <a:pt x="473945" y="901394"/>
                  </a:cubicBezTo>
                  <a:lnTo>
                    <a:pt x="469634" y="899280"/>
                  </a:lnTo>
                  <a:lnTo>
                    <a:pt x="479560" y="920299"/>
                  </a:lnTo>
                  <a:cubicBezTo>
                    <a:pt x="503036" y="984159"/>
                    <a:pt x="503040" y="1038476"/>
                    <a:pt x="475630" y="1054301"/>
                  </a:cubicBezTo>
                  <a:cubicBezTo>
                    <a:pt x="457357" y="1064851"/>
                    <a:pt x="430360" y="1056295"/>
                    <a:pt x="401484" y="1033935"/>
                  </a:cubicBezTo>
                  <a:lnTo>
                    <a:pt x="364281" y="997272"/>
                  </a:lnTo>
                  <a:lnTo>
                    <a:pt x="353105" y="1037796"/>
                  </a:lnTo>
                  <a:cubicBezTo>
                    <a:pt x="339278" y="1071599"/>
                    <a:pt x="320175" y="1092506"/>
                    <a:pt x="299075" y="1092506"/>
                  </a:cubicBezTo>
                  <a:cubicBezTo>
                    <a:pt x="277975" y="1092506"/>
                    <a:pt x="258873" y="1071599"/>
                    <a:pt x="245046" y="1037796"/>
                  </a:cubicBezTo>
                  <a:lnTo>
                    <a:pt x="232574" y="992573"/>
                  </a:lnTo>
                  <a:lnTo>
                    <a:pt x="190602" y="1033936"/>
                  </a:lnTo>
                  <a:cubicBezTo>
                    <a:pt x="161726" y="1056296"/>
                    <a:pt x="134729" y="1064851"/>
                    <a:pt x="116456" y="1054301"/>
                  </a:cubicBezTo>
                  <a:cubicBezTo>
                    <a:pt x="89046" y="1038476"/>
                    <a:pt x="89050" y="984160"/>
                    <a:pt x="112526" y="920300"/>
                  </a:cubicBezTo>
                  <a:lnTo>
                    <a:pt x="120817" y="902741"/>
                  </a:lnTo>
                  <a:lnTo>
                    <a:pt x="69503" y="918664"/>
                  </a:lnTo>
                  <a:cubicBezTo>
                    <a:pt x="36047" y="925430"/>
                    <a:pt x="11207" y="922433"/>
                    <a:pt x="2914" y="908069"/>
                  </a:cubicBezTo>
                  <a:cubicBezTo>
                    <a:pt x="-13672" y="879342"/>
                    <a:pt x="42212" y="816027"/>
                    <a:pt x="127732" y="766652"/>
                  </a:cubicBezTo>
                  <a:lnTo>
                    <a:pt x="218100" y="726150"/>
                  </a:lnTo>
                  <a:lnTo>
                    <a:pt x="197576" y="692828"/>
                  </a:lnTo>
                  <a:cubicBezTo>
                    <a:pt x="140977" y="579564"/>
                    <a:pt x="99425" y="385490"/>
                    <a:pt x="85922" y="155856"/>
                  </a:cubicBezTo>
                  <a:lnTo>
                    <a:pt x="81408" y="0"/>
                  </a:lnTo>
                </a:path>
              </a:pathLst>
            </a:custGeom>
            <a:gradFill>
              <a:gsLst>
                <a:gs pos="20000">
                  <a:schemeClr val="accent4">
                    <a:lumMod val="40000"/>
                    <a:lumOff val="60000"/>
                  </a:schemeClr>
                </a:gs>
                <a:gs pos="50000">
                  <a:schemeClr val="accent2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2743EB0E-ABF6-46DD-923A-7AA2C41CF537}"/>
                </a:ext>
              </a:extLst>
            </p:cNvPr>
            <p:cNvSpPr/>
            <p:nvPr/>
          </p:nvSpPr>
          <p:spPr>
            <a:xfrm rot="392821">
              <a:off x="4215556" y="3466735"/>
              <a:ext cx="731097" cy="972637"/>
            </a:xfrm>
            <a:custGeom>
              <a:avLst/>
              <a:gdLst>
                <a:gd name="connsiteX0" fmla="*/ 116577 w 731097"/>
                <a:gd name="connsiteY0" fmla="*/ 20921 h 972637"/>
                <a:gd name="connsiteX1" fmla="*/ 421406 w 731097"/>
                <a:gd name="connsiteY1" fmla="*/ 360474 h 972637"/>
                <a:gd name="connsiteX2" fmla="*/ 619755 w 731097"/>
                <a:gd name="connsiteY2" fmla="*/ 0 h 972637"/>
                <a:gd name="connsiteX3" fmla="*/ 627269 w 731097"/>
                <a:gd name="connsiteY3" fmla="*/ 7388 h 972637"/>
                <a:gd name="connsiteX4" fmla="*/ 731097 w 731097"/>
                <a:gd name="connsiteY4" fmla="*/ 306146 h 972637"/>
                <a:gd name="connsiteX5" fmla="*/ 376607 w 731097"/>
                <a:gd name="connsiteY5" fmla="*/ 728653 h 972637"/>
                <a:gd name="connsiteX6" fmla="*/ 347873 w 731097"/>
                <a:gd name="connsiteY6" fmla="*/ 725200 h 972637"/>
                <a:gd name="connsiteX7" fmla="*/ 352927 w 731097"/>
                <a:gd name="connsiteY7" fmla="*/ 731068 h 972637"/>
                <a:gd name="connsiteX8" fmla="*/ 314337 w 731097"/>
                <a:gd name="connsiteY8" fmla="*/ 748811 h 972637"/>
                <a:gd name="connsiteX9" fmla="*/ 312022 w 731097"/>
                <a:gd name="connsiteY9" fmla="*/ 791725 h 972637"/>
                <a:gd name="connsiteX10" fmla="*/ 245942 w 731097"/>
                <a:gd name="connsiteY10" fmla="*/ 922176 h 972637"/>
                <a:gd name="connsiteX11" fmla="*/ 215163 w 731097"/>
                <a:gd name="connsiteY11" fmla="*/ 876661 h 972637"/>
                <a:gd name="connsiteX12" fmla="*/ 215438 w 731097"/>
                <a:gd name="connsiteY12" fmla="*/ 873883 h 972637"/>
                <a:gd name="connsiteX13" fmla="*/ 203105 w 731097"/>
                <a:gd name="connsiteY13" fmla="*/ 890354 h 972637"/>
                <a:gd name="connsiteX14" fmla="*/ 104887 w 731097"/>
                <a:gd name="connsiteY14" fmla="*/ 972629 h 972637"/>
                <a:gd name="connsiteX15" fmla="*/ 98039 w 731097"/>
                <a:gd name="connsiteY15" fmla="*/ 934841 h 972637"/>
                <a:gd name="connsiteX16" fmla="*/ 113760 w 731097"/>
                <a:gd name="connsiteY16" fmla="*/ 899384 h 972637"/>
                <a:gd name="connsiteX17" fmla="*/ 81149 w 731097"/>
                <a:gd name="connsiteY17" fmla="*/ 920886 h 972637"/>
                <a:gd name="connsiteX18" fmla="*/ 25775 w 731097"/>
                <a:gd name="connsiteY18" fmla="*/ 936744 h 972637"/>
                <a:gd name="connsiteX19" fmla="*/ 49668 w 731097"/>
                <a:gd name="connsiteY19" fmla="*/ 884334 h 972637"/>
                <a:gd name="connsiteX20" fmla="*/ 78794 w 731097"/>
                <a:gd name="connsiteY20" fmla="*/ 851900 h 972637"/>
                <a:gd name="connsiteX21" fmla="*/ 36602 w 731097"/>
                <a:gd name="connsiteY21" fmla="*/ 863509 h 972637"/>
                <a:gd name="connsiteX22" fmla="*/ 248 w 731097"/>
                <a:gd name="connsiteY22" fmla="*/ 851133 h 972637"/>
                <a:gd name="connsiteX23" fmla="*/ 96175 w 731097"/>
                <a:gd name="connsiteY23" fmla="*/ 766201 h 972637"/>
                <a:gd name="connsiteX24" fmla="*/ 111309 w 731097"/>
                <a:gd name="connsiteY24" fmla="*/ 758051 h 972637"/>
                <a:gd name="connsiteX25" fmla="*/ 84825 w 731097"/>
                <a:gd name="connsiteY25" fmla="*/ 750628 h 972637"/>
                <a:gd name="connsiteX26" fmla="*/ 73101 w 731097"/>
                <a:gd name="connsiteY26" fmla="*/ 721492 h 972637"/>
                <a:gd name="connsiteX27" fmla="*/ 166866 w 731097"/>
                <a:gd name="connsiteY27" fmla="*/ 680155 h 972637"/>
                <a:gd name="connsiteX28" fmla="*/ 208334 w 731097"/>
                <a:gd name="connsiteY28" fmla="*/ 675855 h 972637"/>
                <a:gd name="connsiteX29" fmla="*/ 178408 w 731097"/>
                <a:gd name="connsiteY29" fmla="*/ 656495 h 972637"/>
                <a:gd name="connsiteX30" fmla="*/ 22117 w 731097"/>
                <a:gd name="connsiteY30" fmla="*/ 306146 h 972637"/>
                <a:gd name="connsiteX31" fmla="*/ 82658 w 731097"/>
                <a:gd name="connsiteY31" fmla="*/ 69918 h 972637"/>
                <a:gd name="connsiteX32" fmla="*/ 116577 w 731097"/>
                <a:gd name="connsiteY32" fmla="*/ 20921 h 972637"/>
                <a:gd name="connsiteX0" fmla="*/ 421406 w 731097"/>
                <a:gd name="connsiteY0" fmla="*/ 360474 h 972637"/>
                <a:gd name="connsiteX1" fmla="*/ 619755 w 731097"/>
                <a:gd name="connsiteY1" fmla="*/ 0 h 972637"/>
                <a:gd name="connsiteX2" fmla="*/ 627269 w 731097"/>
                <a:gd name="connsiteY2" fmla="*/ 7388 h 972637"/>
                <a:gd name="connsiteX3" fmla="*/ 731097 w 731097"/>
                <a:gd name="connsiteY3" fmla="*/ 306146 h 972637"/>
                <a:gd name="connsiteX4" fmla="*/ 376607 w 731097"/>
                <a:gd name="connsiteY4" fmla="*/ 728653 h 972637"/>
                <a:gd name="connsiteX5" fmla="*/ 347873 w 731097"/>
                <a:gd name="connsiteY5" fmla="*/ 725200 h 972637"/>
                <a:gd name="connsiteX6" fmla="*/ 352927 w 731097"/>
                <a:gd name="connsiteY6" fmla="*/ 731068 h 972637"/>
                <a:gd name="connsiteX7" fmla="*/ 314337 w 731097"/>
                <a:gd name="connsiteY7" fmla="*/ 748811 h 972637"/>
                <a:gd name="connsiteX8" fmla="*/ 312022 w 731097"/>
                <a:gd name="connsiteY8" fmla="*/ 791725 h 972637"/>
                <a:gd name="connsiteX9" fmla="*/ 245942 w 731097"/>
                <a:gd name="connsiteY9" fmla="*/ 922176 h 972637"/>
                <a:gd name="connsiteX10" fmla="*/ 215163 w 731097"/>
                <a:gd name="connsiteY10" fmla="*/ 876661 h 972637"/>
                <a:gd name="connsiteX11" fmla="*/ 215438 w 731097"/>
                <a:gd name="connsiteY11" fmla="*/ 873883 h 972637"/>
                <a:gd name="connsiteX12" fmla="*/ 203105 w 731097"/>
                <a:gd name="connsiteY12" fmla="*/ 890354 h 972637"/>
                <a:gd name="connsiteX13" fmla="*/ 104887 w 731097"/>
                <a:gd name="connsiteY13" fmla="*/ 972629 h 972637"/>
                <a:gd name="connsiteX14" fmla="*/ 98039 w 731097"/>
                <a:gd name="connsiteY14" fmla="*/ 934841 h 972637"/>
                <a:gd name="connsiteX15" fmla="*/ 113760 w 731097"/>
                <a:gd name="connsiteY15" fmla="*/ 899384 h 972637"/>
                <a:gd name="connsiteX16" fmla="*/ 81149 w 731097"/>
                <a:gd name="connsiteY16" fmla="*/ 920886 h 972637"/>
                <a:gd name="connsiteX17" fmla="*/ 25775 w 731097"/>
                <a:gd name="connsiteY17" fmla="*/ 936744 h 972637"/>
                <a:gd name="connsiteX18" fmla="*/ 49668 w 731097"/>
                <a:gd name="connsiteY18" fmla="*/ 884334 h 972637"/>
                <a:gd name="connsiteX19" fmla="*/ 78794 w 731097"/>
                <a:gd name="connsiteY19" fmla="*/ 851900 h 972637"/>
                <a:gd name="connsiteX20" fmla="*/ 36602 w 731097"/>
                <a:gd name="connsiteY20" fmla="*/ 863509 h 972637"/>
                <a:gd name="connsiteX21" fmla="*/ 248 w 731097"/>
                <a:gd name="connsiteY21" fmla="*/ 851133 h 972637"/>
                <a:gd name="connsiteX22" fmla="*/ 96175 w 731097"/>
                <a:gd name="connsiteY22" fmla="*/ 766201 h 972637"/>
                <a:gd name="connsiteX23" fmla="*/ 111309 w 731097"/>
                <a:gd name="connsiteY23" fmla="*/ 758051 h 972637"/>
                <a:gd name="connsiteX24" fmla="*/ 84825 w 731097"/>
                <a:gd name="connsiteY24" fmla="*/ 750628 h 972637"/>
                <a:gd name="connsiteX25" fmla="*/ 73101 w 731097"/>
                <a:gd name="connsiteY25" fmla="*/ 721492 h 972637"/>
                <a:gd name="connsiteX26" fmla="*/ 166866 w 731097"/>
                <a:gd name="connsiteY26" fmla="*/ 680155 h 972637"/>
                <a:gd name="connsiteX27" fmla="*/ 208334 w 731097"/>
                <a:gd name="connsiteY27" fmla="*/ 675855 h 972637"/>
                <a:gd name="connsiteX28" fmla="*/ 178408 w 731097"/>
                <a:gd name="connsiteY28" fmla="*/ 656495 h 972637"/>
                <a:gd name="connsiteX29" fmla="*/ 22117 w 731097"/>
                <a:gd name="connsiteY29" fmla="*/ 306146 h 972637"/>
                <a:gd name="connsiteX30" fmla="*/ 82658 w 731097"/>
                <a:gd name="connsiteY30" fmla="*/ 69918 h 972637"/>
                <a:gd name="connsiteX31" fmla="*/ 116577 w 731097"/>
                <a:gd name="connsiteY31" fmla="*/ 20921 h 972637"/>
                <a:gd name="connsiteX32" fmla="*/ 512846 w 731097"/>
                <a:gd name="connsiteY32" fmla="*/ 451914 h 972637"/>
                <a:gd name="connsiteX0" fmla="*/ 421406 w 731097"/>
                <a:gd name="connsiteY0" fmla="*/ 360474 h 972637"/>
                <a:gd name="connsiteX1" fmla="*/ 619755 w 731097"/>
                <a:gd name="connsiteY1" fmla="*/ 0 h 972637"/>
                <a:gd name="connsiteX2" fmla="*/ 627269 w 731097"/>
                <a:gd name="connsiteY2" fmla="*/ 7388 h 972637"/>
                <a:gd name="connsiteX3" fmla="*/ 731097 w 731097"/>
                <a:gd name="connsiteY3" fmla="*/ 306146 h 972637"/>
                <a:gd name="connsiteX4" fmla="*/ 376607 w 731097"/>
                <a:gd name="connsiteY4" fmla="*/ 728653 h 972637"/>
                <a:gd name="connsiteX5" fmla="*/ 347873 w 731097"/>
                <a:gd name="connsiteY5" fmla="*/ 725200 h 972637"/>
                <a:gd name="connsiteX6" fmla="*/ 352927 w 731097"/>
                <a:gd name="connsiteY6" fmla="*/ 731068 h 972637"/>
                <a:gd name="connsiteX7" fmla="*/ 314337 w 731097"/>
                <a:gd name="connsiteY7" fmla="*/ 748811 h 972637"/>
                <a:gd name="connsiteX8" fmla="*/ 312022 w 731097"/>
                <a:gd name="connsiteY8" fmla="*/ 791725 h 972637"/>
                <a:gd name="connsiteX9" fmla="*/ 245942 w 731097"/>
                <a:gd name="connsiteY9" fmla="*/ 922176 h 972637"/>
                <a:gd name="connsiteX10" fmla="*/ 215163 w 731097"/>
                <a:gd name="connsiteY10" fmla="*/ 876661 h 972637"/>
                <a:gd name="connsiteX11" fmla="*/ 215438 w 731097"/>
                <a:gd name="connsiteY11" fmla="*/ 873883 h 972637"/>
                <a:gd name="connsiteX12" fmla="*/ 203105 w 731097"/>
                <a:gd name="connsiteY12" fmla="*/ 890354 h 972637"/>
                <a:gd name="connsiteX13" fmla="*/ 104887 w 731097"/>
                <a:gd name="connsiteY13" fmla="*/ 972629 h 972637"/>
                <a:gd name="connsiteX14" fmla="*/ 98039 w 731097"/>
                <a:gd name="connsiteY14" fmla="*/ 934841 h 972637"/>
                <a:gd name="connsiteX15" fmla="*/ 113760 w 731097"/>
                <a:gd name="connsiteY15" fmla="*/ 899384 h 972637"/>
                <a:gd name="connsiteX16" fmla="*/ 81149 w 731097"/>
                <a:gd name="connsiteY16" fmla="*/ 920886 h 972637"/>
                <a:gd name="connsiteX17" fmla="*/ 25775 w 731097"/>
                <a:gd name="connsiteY17" fmla="*/ 936744 h 972637"/>
                <a:gd name="connsiteX18" fmla="*/ 49668 w 731097"/>
                <a:gd name="connsiteY18" fmla="*/ 884334 h 972637"/>
                <a:gd name="connsiteX19" fmla="*/ 78794 w 731097"/>
                <a:gd name="connsiteY19" fmla="*/ 851900 h 972637"/>
                <a:gd name="connsiteX20" fmla="*/ 36602 w 731097"/>
                <a:gd name="connsiteY20" fmla="*/ 863509 h 972637"/>
                <a:gd name="connsiteX21" fmla="*/ 248 w 731097"/>
                <a:gd name="connsiteY21" fmla="*/ 851133 h 972637"/>
                <a:gd name="connsiteX22" fmla="*/ 96175 w 731097"/>
                <a:gd name="connsiteY22" fmla="*/ 766201 h 972637"/>
                <a:gd name="connsiteX23" fmla="*/ 111309 w 731097"/>
                <a:gd name="connsiteY23" fmla="*/ 758051 h 972637"/>
                <a:gd name="connsiteX24" fmla="*/ 84825 w 731097"/>
                <a:gd name="connsiteY24" fmla="*/ 750628 h 972637"/>
                <a:gd name="connsiteX25" fmla="*/ 73101 w 731097"/>
                <a:gd name="connsiteY25" fmla="*/ 721492 h 972637"/>
                <a:gd name="connsiteX26" fmla="*/ 166866 w 731097"/>
                <a:gd name="connsiteY26" fmla="*/ 680155 h 972637"/>
                <a:gd name="connsiteX27" fmla="*/ 208334 w 731097"/>
                <a:gd name="connsiteY27" fmla="*/ 675855 h 972637"/>
                <a:gd name="connsiteX28" fmla="*/ 178408 w 731097"/>
                <a:gd name="connsiteY28" fmla="*/ 656495 h 972637"/>
                <a:gd name="connsiteX29" fmla="*/ 22117 w 731097"/>
                <a:gd name="connsiteY29" fmla="*/ 306146 h 972637"/>
                <a:gd name="connsiteX30" fmla="*/ 82658 w 731097"/>
                <a:gd name="connsiteY30" fmla="*/ 69918 h 972637"/>
                <a:gd name="connsiteX31" fmla="*/ 116577 w 731097"/>
                <a:gd name="connsiteY31" fmla="*/ 20921 h 972637"/>
                <a:gd name="connsiteX0" fmla="*/ 619755 w 731097"/>
                <a:gd name="connsiteY0" fmla="*/ 0 h 972637"/>
                <a:gd name="connsiteX1" fmla="*/ 627269 w 731097"/>
                <a:gd name="connsiteY1" fmla="*/ 7388 h 972637"/>
                <a:gd name="connsiteX2" fmla="*/ 731097 w 731097"/>
                <a:gd name="connsiteY2" fmla="*/ 306146 h 972637"/>
                <a:gd name="connsiteX3" fmla="*/ 376607 w 731097"/>
                <a:gd name="connsiteY3" fmla="*/ 728653 h 972637"/>
                <a:gd name="connsiteX4" fmla="*/ 347873 w 731097"/>
                <a:gd name="connsiteY4" fmla="*/ 725200 h 972637"/>
                <a:gd name="connsiteX5" fmla="*/ 352927 w 731097"/>
                <a:gd name="connsiteY5" fmla="*/ 731068 h 972637"/>
                <a:gd name="connsiteX6" fmla="*/ 314337 w 731097"/>
                <a:gd name="connsiteY6" fmla="*/ 748811 h 972637"/>
                <a:gd name="connsiteX7" fmla="*/ 312022 w 731097"/>
                <a:gd name="connsiteY7" fmla="*/ 791725 h 972637"/>
                <a:gd name="connsiteX8" fmla="*/ 245942 w 731097"/>
                <a:gd name="connsiteY8" fmla="*/ 922176 h 972637"/>
                <a:gd name="connsiteX9" fmla="*/ 215163 w 731097"/>
                <a:gd name="connsiteY9" fmla="*/ 876661 h 972637"/>
                <a:gd name="connsiteX10" fmla="*/ 215438 w 731097"/>
                <a:gd name="connsiteY10" fmla="*/ 873883 h 972637"/>
                <a:gd name="connsiteX11" fmla="*/ 203105 w 731097"/>
                <a:gd name="connsiteY11" fmla="*/ 890354 h 972637"/>
                <a:gd name="connsiteX12" fmla="*/ 104887 w 731097"/>
                <a:gd name="connsiteY12" fmla="*/ 972629 h 972637"/>
                <a:gd name="connsiteX13" fmla="*/ 98039 w 731097"/>
                <a:gd name="connsiteY13" fmla="*/ 934841 h 972637"/>
                <a:gd name="connsiteX14" fmla="*/ 113760 w 731097"/>
                <a:gd name="connsiteY14" fmla="*/ 899384 h 972637"/>
                <a:gd name="connsiteX15" fmla="*/ 81149 w 731097"/>
                <a:gd name="connsiteY15" fmla="*/ 920886 h 972637"/>
                <a:gd name="connsiteX16" fmla="*/ 25775 w 731097"/>
                <a:gd name="connsiteY16" fmla="*/ 936744 h 972637"/>
                <a:gd name="connsiteX17" fmla="*/ 49668 w 731097"/>
                <a:gd name="connsiteY17" fmla="*/ 884334 h 972637"/>
                <a:gd name="connsiteX18" fmla="*/ 78794 w 731097"/>
                <a:gd name="connsiteY18" fmla="*/ 851900 h 972637"/>
                <a:gd name="connsiteX19" fmla="*/ 36602 w 731097"/>
                <a:gd name="connsiteY19" fmla="*/ 863509 h 972637"/>
                <a:gd name="connsiteX20" fmla="*/ 248 w 731097"/>
                <a:gd name="connsiteY20" fmla="*/ 851133 h 972637"/>
                <a:gd name="connsiteX21" fmla="*/ 96175 w 731097"/>
                <a:gd name="connsiteY21" fmla="*/ 766201 h 972637"/>
                <a:gd name="connsiteX22" fmla="*/ 111309 w 731097"/>
                <a:gd name="connsiteY22" fmla="*/ 758051 h 972637"/>
                <a:gd name="connsiteX23" fmla="*/ 84825 w 731097"/>
                <a:gd name="connsiteY23" fmla="*/ 750628 h 972637"/>
                <a:gd name="connsiteX24" fmla="*/ 73101 w 731097"/>
                <a:gd name="connsiteY24" fmla="*/ 721492 h 972637"/>
                <a:gd name="connsiteX25" fmla="*/ 166866 w 731097"/>
                <a:gd name="connsiteY25" fmla="*/ 680155 h 972637"/>
                <a:gd name="connsiteX26" fmla="*/ 208334 w 731097"/>
                <a:gd name="connsiteY26" fmla="*/ 675855 h 972637"/>
                <a:gd name="connsiteX27" fmla="*/ 178408 w 731097"/>
                <a:gd name="connsiteY27" fmla="*/ 656495 h 972637"/>
                <a:gd name="connsiteX28" fmla="*/ 22117 w 731097"/>
                <a:gd name="connsiteY28" fmla="*/ 306146 h 972637"/>
                <a:gd name="connsiteX29" fmla="*/ 82658 w 731097"/>
                <a:gd name="connsiteY29" fmla="*/ 69918 h 972637"/>
                <a:gd name="connsiteX30" fmla="*/ 116577 w 731097"/>
                <a:gd name="connsiteY30" fmla="*/ 20921 h 972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31097" h="972637">
                  <a:moveTo>
                    <a:pt x="619755" y="0"/>
                  </a:moveTo>
                  <a:lnTo>
                    <a:pt x="627269" y="7388"/>
                  </a:lnTo>
                  <a:cubicBezTo>
                    <a:pt x="691419" y="83847"/>
                    <a:pt x="731096" y="189474"/>
                    <a:pt x="731097" y="306146"/>
                  </a:cubicBezTo>
                  <a:cubicBezTo>
                    <a:pt x="731096" y="539490"/>
                    <a:pt x="572386" y="728652"/>
                    <a:pt x="376607" y="728653"/>
                  </a:cubicBezTo>
                  <a:lnTo>
                    <a:pt x="347873" y="725200"/>
                  </a:lnTo>
                  <a:lnTo>
                    <a:pt x="352927" y="731068"/>
                  </a:lnTo>
                  <a:lnTo>
                    <a:pt x="314337" y="748811"/>
                  </a:lnTo>
                  <a:lnTo>
                    <a:pt x="312022" y="791725"/>
                  </a:lnTo>
                  <a:cubicBezTo>
                    <a:pt x="301169" y="851458"/>
                    <a:pt x="271584" y="909863"/>
                    <a:pt x="245942" y="922176"/>
                  </a:cubicBezTo>
                  <a:cubicBezTo>
                    <a:pt x="226710" y="931411"/>
                    <a:pt x="215159" y="912095"/>
                    <a:pt x="215163" y="876661"/>
                  </a:cubicBezTo>
                  <a:cubicBezTo>
                    <a:pt x="215255" y="875735"/>
                    <a:pt x="215346" y="874809"/>
                    <a:pt x="215438" y="873883"/>
                  </a:cubicBezTo>
                  <a:lnTo>
                    <a:pt x="203105" y="890354"/>
                  </a:lnTo>
                  <a:cubicBezTo>
                    <a:pt x="163683" y="938138"/>
                    <a:pt x="124336" y="972027"/>
                    <a:pt x="104887" y="972629"/>
                  </a:cubicBezTo>
                  <a:cubicBezTo>
                    <a:pt x="91921" y="973030"/>
                    <a:pt x="90255" y="958561"/>
                    <a:pt x="98039" y="934841"/>
                  </a:cubicBezTo>
                  <a:lnTo>
                    <a:pt x="113760" y="899384"/>
                  </a:lnTo>
                  <a:lnTo>
                    <a:pt x="81149" y="920886"/>
                  </a:lnTo>
                  <a:cubicBezTo>
                    <a:pt x="52633" y="937299"/>
                    <a:pt x="31923" y="943881"/>
                    <a:pt x="25775" y="936744"/>
                  </a:cubicBezTo>
                  <a:cubicBezTo>
                    <a:pt x="19628" y="929606"/>
                    <a:pt x="29208" y="910101"/>
                    <a:pt x="49668" y="884334"/>
                  </a:cubicBezTo>
                  <a:lnTo>
                    <a:pt x="78794" y="851900"/>
                  </a:lnTo>
                  <a:lnTo>
                    <a:pt x="36602" y="863509"/>
                  </a:lnTo>
                  <a:cubicBezTo>
                    <a:pt x="11992" y="867692"/>
                    <a:pt x="-2071" y="863898"/>
                    <a:pt x="248" y="851133"/>
                  </a:cubicBezTo>
                  <a:cubicBezTo>
                    <a:pt x="3726" y="831990"/>
                    <a:pt x="43074" y="798104"/>
                    <a:pt x="96175" y="766201"/>
                  </a:cubicBezTo>
                  <a:lnTo>
                    <a:pt x="111309" y="758051"/>
                  </a:lnTo>
                  <a:lnTo>
                    <a:pt x="84825" y="750628"/>
                  </a:lnTo>
                  <a:cubicBezTo>
                    <a:pt x="70178" y="743532"/>
                    <a:pt x="65112" y="733259"/>
                    <a:pt x="73101" y="721492"/>
                  </a:cubicBezTo>
                  <a:cubicBezTo>
                    <a:pt x="85084" y="703842"/>
                    <a:pt x="123038" y="687843"/>
                    <a:pt x="166866" y="680155"/>
                  </a:cubicBezTo>
                  <a:lnTo>
                    <a:pt x="208334" y="675855"/>
                  </a:lnTo>
                  <a:lnTo>
                    <a:pt x="178408" y="656495"/>
                  </a:lnTo>
                  <a:cubicBezTo>
                    <a:pt x="84113" y="580568"/>
                    <a:pt x="22117" y="451986"/>
                    <a:pt x="22117" y="306146"/>
                  </a:cubicBezTo>
                  <a:cubicBezTo>
                    <a:pt x="22117" y="218642"/>
                    <a:pt x="44436" y="137350"/>
                    <a:pt x="82658" y="69918"/>
                  </a:cubicBezTo>
                  <a:lnTo>
                    <a:pt x="116577" y="20921"/>
                  </a:ln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F2B01F21-0CB0-4840-A53F-2AF878F52C63}"/>
                </a:ext>
              </a:extLst>
            </p:cNvPr>
            <p:cNvSpPr/>
            <p:nvPr/>
          </p:nvSpPr>
          <p:spPr>
            <a:xfrm>
              <a:off x="2133873" y="2504942"/>
              <a:ext cx="1464786" cy="977078"/>
            </a:xfrm>
            <a:custGeom>
              <a:avLst/>
              <a:gdLst>
                <a:gd name="connsiteX0" fmla="*/ 732393 w 1464786"/>
                <a:gd name="connsiteY0" fmla="*/ 0 h 977079"/>
                <a:gd name="connsiteX1" fmla="*/ 1442663 w 1464786"/>
                <a:gd name="connsiteY1" fmla="*/ 424308 h 977079"/>
                <a:gd name="connsiteX2" fmla="*/ 1464786 w 1464786"/>
                <a:gd name="connsiteY2" fmla="*/ 488540 h 977079"/>
                <a:gd name="connsiteX3" fmla="*/ 1442663 w 1464786"/>
                <a:gd name="connsiteY3" fmla="*/ 552771 h 977079"/>
                <a:gd name="connsiteX4" fmla="*/ 732393 w 1464786"/>
                <a:gd name="connsiteY4" fmla="*/ 977079 h 977079"/>
                <a:gd name="connsiteX5" fmla="*/ 22123 w 1464786"/>
                <a:gd name="connsiteY5" fmla="*/ 552771 h 977079"/>
                <a:gd name="connsiteX6" fmla="*/ 0 w 1464786"/>
                <a:gd name="connsiteY6" fmla="*/ 488540 h 977079"/>
                <a:gd name="connsiteX7" fmla="*/ 22123 w 1464786"/>
                <a:gd name="connsiteY7" fmla="*/ 424308 h 977079"/>
                <a:gd name="connsiteX8" fmla="*/ 732393 w 1464786"/>
                <a:gd name="connsiteY8" fmla="*/ 0 h 977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64786" h="977079">
                  <a:moveTo>
                    <a:pt x="732393" y="0"/>
                  </a:moveTo>
                  <a:cubicBezTo>
                    <a:pt x="1051688" y="0"/>
                    <a:pt x="1325642" y="174960"/>
                    <a:pt x="1442663" y="424308"/>
                  </a:cubicBezTo>
                  <a:lnTo>
                    <a:pt x="1464786" y="488540"/>
                  </a:lnTo>
                  <a:lnTo>
                    <a:pt x="1442663" y="552771"/>
                  </a:lnTo>
                  <a:cubicBezTo>
                    <a:pt x="1325642" y="802119"/>
                    <a:pt x="1051688" y="977079"/>
                    <a:pt x="732393" y="977079"/>
                  </a:cubicBezTo>
                  <a:cubicBezTo>
                    <a:pt x="413098" y="977079"/>
                    <a:pt x="139144" y="802119"/>
                    <a:pt x="22123" y="552771"/>
                  </a:cubicBezTo>
                  <a:lnTo>
                    <a:pt x="0" y="488540"/>
                  </a:lnTo>
                  <a:lnTo>
                    <a:pt x="22123" y="424308"/>
                  </a:lnTo>
                  <a:cubicBezTo>
                    <a:pt x="139144" y="174960"/>
                    <a:pt x="413098" y="0"/>
                    <a:pt x="732393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楕円 168">
              <a:extLst>
                <a:ext uri="{FF2B5EF4-FFF2-40B4-BE49-F238E27FC236}">
                  <a16:creationId xmlns:a16="http://schemas.microsoft.com/office/drawing/2014/main" id="{61ECB127-7C30-4D82-8446-3F3534B6BD7F}"/>
                </a:ext>
              </a:extLst>
            </p:cNvPr>
            <p:cNvSpPr/>
            <p:nvPr/>
          </p:nvSpPr>
          <p:spPr>
            <a:xfrm>
              <a:off x="2364294" y="2525118"/>
              <a:ext cx="224920" cy="22491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楕円 169">
              <a:extLst>
                <a:ext uri="{FF2B5EF4-FFF2-40B4-BE49-F238E27FC236}">
                  <a16:creationId xmlns:a16="http://schemas.microsoft.com/office/drawing/2014/main" id="{36B9842E-CF84-4C4F-9EDC-24C15D43CF09}"/>
                </a:ext>
              </a:extLst>
            </p:cNvPr>
            <p:cNvSpPr/>
            <p:nvPr/>
          </p:nvSpPr>
          <p:spPr>
            <a:xfrm>
              <a:off x="3178681" y="2525118"/>
              <a:ext cx="224920" cy="22491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楕円 170">
              <a:extLst>
                <a:ext uri="{FF2B5EF4-FFF2-40B4-BE49-F238E27FC236}">
                  <a16:creationId xmlns:a16="http://schemas.microsoft.com/office/drawing/2014/main" id="{F4B97F09-583A-4EF5-9F47-EC6776D198AA}"/>
                </a:ext>
              </a:extLst>
            </p:cNvPr>
            <p:cNvSpPr/>
            <p:nvPr/>
          </p:nvSpPr>
          <p:spPr>
            <a:xfrm>
              <a:off x="2472974" y="3038565"/>
              <a:ext cx="809625" cy="485057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61125A76-FBEB-4B3D-9D8D-A5767C690EC9}"/>
                </a:ext>
              </a:extLst>
            </p:cNvPr>
            <p:cNvSpPr/>
            <p:nvPr/>
          </p:nvSpPr>
          <p:spPr>
            <a:xfrm>
              <a:off x="2249202" y="2927893"/>
              <a:ext cx="1239842" cy="513382"/>
            </a:xfrm>
            <a:custGeom>
              <a:avLst/>
              <a:gdLst>
                <a:gd name="connsiteX0" fmla="*/ 490448 w 1239842"/>
                <a:gd name="connsiteY0" fmla="*/ 53 h 513382"/>
                <a:gd name="connsiteX1" fmla="*/ 562656 w 1239842"/>
                <a:gd name="connsiteY1" fmla="*/ 3855 h 513382"/>
                <a:gd name="connsiteX2" fmla="*/ 623257 w 1239842"/>
                <a:gd name="connsiteY2" fmla="*/ 15968 h 513382"/>
                <a:gd name="connsiteX3" fmla="*/ 660106 w 1239842"/>
                <a:gd name="connsiteY3" fmla="*/ 6279 h 513382"/>
                <a:gd name="connsiteX4" fmla="*/ 749394 w 1239842"/>
                <a:gd name="connsiteY4" fmla="*/ 53 h 513382"/>
                <a:gd name="connsiteX5" fmla="*/ 906529 w 1239842"/>
                <a:gd name="connsiteY5" fmla="*/ 22426 h 513382"/>
                <a:gd name="connsiteX6" fmla="*/ 1234777 w 1239842"/>
                <a:gd name="connsiteY6" fmla="*/ 361465 h 513382"/>
                <a:gd name="connsiteX7" fmla="*/ 780987 w 1239842"/>
                <a:gd name="connsiteY7" fmla="*/ 490956 h 513382"/>
                <a:gd name="connsiteX8" fmla="*/ 667532 w 1239842"/>
                <a:gd name="connsiteY8" fmla="*/ 449268 h 513382"/>
                <a:gd name="connsiteX9" fmla="*/ 620500 w 1239842"/>
                <a:gd name="connsiteY9" fmla="*/ 420933 h 513382"/>
                <a:gd name="connsiteX10" fmla="*/ 606125 w 1239842"/>
                <a:gd name="connsiteY10" fmla="*/ 431764 h 513382"/>
                <a:gd name="connsiteX11" fmla="*/ 458855 w 1239842"/>
                <a:gd name="connsiteY11" fmla="*/ 490956 h 513382"/>
                <a:gd name="connsiteX12" fmla="*/ 5065 w 1239842"/>
                <a:gd name="connsiteY12" fmla="*/ 361464 h 513382"/>
                <a:gd name="connsiteX13" fmla="*/ 333313 w 1239842"/>
                <a:gd name="connsiteY13" fmla="*/ 22426 h 513382"/>
                <a:gd name="connsiteX14" fmla="*/ 490448 w 1239842"/>
                <a:gd name="connsiteY14" fmla="*/ 53 h 513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39842" h="513382">
                  <a:moveTo>
                    <a:pt x="490448" y="53"/>
                  </a:moveTo>
                  <a:cubicBezTo>
                    <a:pt x="515427" y="-287"/>
                    <a:pt x="539598" y="1009"/>
                    <a:pt x="562656" y="3855"/>
                  </a:cubicBezTo>
                  <a:lnTo>
                    <a:pt x="623257" y="15968"/>
                  </a:lnTo>
                  <a:lnTo>
                    <a:pt x="660106" y="6279"/>
                  </a:lnTo>
                  <a:cubicBezTo>
                    <a:pt x="688210" y="1760"/>
                    <a:pt x="718171" y="-372"/>
                    <a:pt x="749394" y="53"/>
                  </a:cubicBezTo>
                  <a:cubicBezTo>
                    <a:pt x="799351" y="734"/>
                    <a:pt x="852541" y="7960"/>
                    <a:pt x="906529" y="22426"/>
                  </a:cubicBezTo>
                  <a:cubicBezTo>
                    <a:pt x="1122483" y="80291"/>
                    <a:pt x="1269445" y="232084"/>
                    <a:pt x="1234777" y="361465"/>
                  </a:cubicBezTo>
                  <a:cubicBezTo>
                    <a:pt x="1200110" y="490845"/>
                    <a:pt x="996941" y="548821"/>
                    <a:pt x="780987" y="490956"/>
                  </a:cubicBezTo>
                  <a:cubicBezTo>
                    <a:pt x="740496" y="480107"/>
                    <a:pt x="702430" y="465955"/>
                    <a:pt x="667532" y="449268"/>
                  </a:cubicBezTo>
                  <a:lnTo>
                    <a:pt x="620500" y="420933"/>
                  </a:lnTo>
                  <a:lnTo>
                    <a:pt x="606125" y="431764"/>
                  </a:lnTo>
                  <a:cubicBezTo>
                    <a:pt x="562520" y="456153"/>
                    <a:pt x="512844" y="476490"/>
                    <a:pt x="458855" y="490956"/>
                  </a:cubicBezTo>
                  <a:cubicBezTo>
                    <a:pt x="242901" y="548821"/>
                    <a:pt x="39732" y="490845"/>
                    <a:pt x="5065" y="361464"/>
                  </a:cubicBezTo>
                  <a:cubicBezTo>
                    <a:pt x="-29603" y="232083"/>
                    <a:pt x="117359" y="80291"/>
                    <a:pt x="333313" y="22426"/>
                  </a:cubicBezTo>
                  <a:cubicBezTo>
                    <a:pt x="387301" y="7960"/>
                    <a:pt x="440491" y="733"/>
                    <a:pt x="490448" y="53"/>
                  </a:cubicBezTo>
                  <a:close/>
                </a:path>
              </a:pathLst>
            </a:custGeom>
            <a:gradFill>
              <a:gsLst>
                <a:gs pos="60000">
                  <a:schemeClr val="accent4">
                    <a:lumMod val="40000"/>
                    <a:lumOff val="60000"/>
                  </a:schemeClr>
                </a:gs>
                <a:gs pos="0">
                  <a:schemeClr val="accent2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2CD223F8-10E6-46E8-94D0-66AD0EA68E14}"/>
                </a:ext>
              </a:extLst>
            </p:cNvPr>
            <p:cNvSpPr/>
            <p:nvPr/>
          </p:nvSpPr>
          <p:spPr>
            <a:xfrm>
              <a:off x="2710750" y="2795949"/>
              <a:ext cx="334076" cy="263888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CCA9433C-77B7-4DC9-8B20-94F3122FBC57}"/>
                </a:ext>
              </a:extLst>
            </p:cNvPr>
            <p:cNvSpPr/>
            <p:nvPr/>
          </p:nvSpPr>
          <p:spPr>
            <a:xfrm>
              <a:off x="2815526" y="2828292"/>
              <a:ext cx="124524" cy="645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B7FD1AD8-31D5-40F5-8D45-830648A71451}"/>
                </a:ext>
              </a:extLst>
            </p:cNvPr>
            <p:cNvSpPr/>
            <p:nvPr/>
          </p:nvSpPr>
          <p:spPr>
            <a:xfrm rot="5400000">
              <a:off x="2195349" y="3059491"/>
              <a:ext cx="257747" cy="379739"/>
            </a:xfrm>
            <a:custGeom>
              <a:avLst/>
              <a:gdLst>
                <a:gd name="connsiteX0" fmla="*/ 354807 w 354808"/>
                <a:gd name="connsiteY0" fmla="*/ 340367 h 376312"/>
                <a:gd name="connsiteX1" fmla="*/ 354808 w 354808"/>
                <a:gd name="connsiteY1" fmla="*/ 340367 h 376312"/>
                <a:gd name="connsiteX2" fmla="*/ 354808 w 354808"/>
                <a:gd name="connsiteY2" fmla="*/ 340369 h 376312"/>
                <a:gd name="connsiteX3" fmla="*/ 238407 w 354808"/>
                <a:gd name="connsiteY3" fmla="*/ 60177 h 376312"/>
                <a:gd name="connsiteX4" fmla="*/ 263607 w 354808"/>
                <a:gd name="connsiteY4" fmla="*/ 0 h 376312"/>
                <a:gd name="connsiteX5" fmla="*/ 281944 w 354808"/>
                <a:gd name="connsiteY5" fmla="*/ 177490 h 376312"/>
                <a:gd name="connsiteX6" fmla="*/ 334165 w 354808"/>
                <a:gd name="connsiteY6" fmla="*/ 309327 h 376312"/>
                <a:gd name="connsiteX7" fmla="*/ 354807 w 354808"/>
                <a:gd name="connsiteY7" fmla="*/ 340367 h 376312"/>
                <a:gd name="connsiteX8" fmla="*/ 330000 w 354808"/>
                <a:gd name="connsiteY8" fmla="*/ 332680 h 376312"/>
                <a:gd name="connsiteX9" fmla="*/ 254681 w 354808"/>
                <a:gd name="connsiteY9" fmla="*/ 184794 h 376312"/>
                <a:gd name="connsiteX10" fmla="*/ 238407 w 354808"/>
                <a:gd name="connsiteY10" fmla="*/ 60177 h 376312"/>
                <a:gd name="connsiteX11" fmla="*/ 181326 w 354808"/>
                <a:gd name="connsiteY11" fmla="*/ 376310 h 376312"/>
                <a:gd name="connsiteX12" fmla="*/ 181327 w 354808"/>
                <a:gd name="connsiteY12" fmla="*/ 376310 h 376312"/>
                <a:gd name="connsiteX13" fmla="*/ 181327 w 354808"/>
                <a:gd name="connsiteY13" fmla="*/ 376312 h 376312"/>
                <a:gd name="connsiteX14" fmla="*/ 124877 w 354808"/>
                <a:gd name="connsiteY14" fmla="*/ 200123 h 376312"/>
                <a:gd name="connsiteX15" fmla="*/ 181327 w 354808"/>
                <a:gd name="connsiteY15" fmla="*/ 23936 h 376312"/>
                <a:gd name="connsiteX16" fmla="*/ 153102 w 354808"/>
                <a:gd name="connsiteY16" fmla="*/ 200124 h 376312"/>
                <a:gd name="connsiteX17" fmla="*/ 160552 w 354808"/>
                <a:gd name="connsiteY17" fmla="*/ 298616 h 376312"/>
                <a:gd name="connsiteX18" fmla="*/ 181326 w 354808"/>
                <a:gd name="connsiteY18" fmla="*/ 376310 h 376312"/>
                <a:gd name="connsiteX19" fmla="*/ 159354 w 354808"/>
                <a:gd name="connsiteY19" fmla="*/ 362464 h 376312"/>
                <a:gd name="connsiteX20" fmla="*/ 124877 w 354808"/>
                <a:gd name="connsiteY20" fmla="*/ 200123 h 376312"/>
                <a:gd name="connsiteX21" fmla="*/ 25481 w 354808"/>
                <a:gd name="connsiteY21" fmla="*/ 354980 h 376312"/>
                <a:gd name="connsiteX22" fmla="*/ 25481 w 354808"/>
                <a:gd name="connsiteY22" fmla="*/ 354977 h 376312"/>
                <a:gd name="connsiteX23" fmla="*/ 25482 w 354808"/>
                <a:gd name="connsiteY23" fmla="*/ 354978 h 376312"/>
                <a:gd name="connsiteX24" fmla="*/ 282 w 354808"/>
                <a:gd name="connsiteY24" fmla="*/ 294801 h 376312"/>
                <a:gd name="connsiteX25" fmla="*/ 16556 w 354808"/>
                <a:gd name="connsiteY25" fmla="*/ 170184 h 376312"/>
                <a:gd name="connsiteX26" fmla="*/ 116683 w 354808"/>
                <a:gd name="connsiteY26" fmla="*/ 14611 h 376312"/>
                <a:gd name="connsiteX27" fmla="*/ 43819 w 354808"/>
                <a:gd name="connsiteY27" fmla="*/ 177490 h 376312"/>
                <a:gd name="connsiteX28" fmla="*/ 25523 w 354808"/>
                <a:gd name="connsiteY28" fmla="*/ 274554 h 376312"/>
                <a:gd name="connsiteX29" fmla="*/ 25481 w 354808"/>
                <a:gd name="connsiteY29" fmla="*/ 354977 h 376312"/>
                <a:gd name="connsiteX30" fmla="*/ 7841 w 354808"/>
                <a:gd name="connsiteY30" fmla="*/ 335917 h 376312"/>
                <a:gd name="connsiteX31" fmla="*/ 282 w 354808"/>
                <a:gd name="connsiteY31" fmla="*/ 294801 h 376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54808" h="376312">
                  <a:moveTo>
                    <a:pt x="354807" y="340367"/>
                  </a:moveTo>
                  <a:lnTo>
                    <a:pt x="354808" y="340367"/>
                  </a:lnTo>
                  <a:lnTo>
                    <a:pt x="354808" y="340369"/>
                  </a:lnTo>
                  <a:close/>
                  <a:moveTo>
                    <a:pt x="238407" y="60177"/>
                  </a:moveTo>
                  <a:cubicBezTo>
                    <a:pt x="240022" y="26736"/>
                    <a:pt x="248550" y="4035"/>
                    <a:pt x="263607" y="0"/>
                  </a:cubicBezTo>
                  <a:cubicBezTo>
                    <a:pt x="257209" y="44774"/>
                    <a:pt x="264003" y="110531"/>
                    <a:pt x="281944" y="177490"/>
                  </a:cubicBezTo>
                  <a:cubicBezTo>
                    <a:pt x="295400" y="227709"/>
                    <a:pt x="313949" y="274208"/>
                    <a:pt x="334165" y="309327"/>
                  </a:cubicBezTo>
                  <a:lnTo>
                    <a:pt x="354807" y="340367"/>
                  </a:lnTo>
                  <a:lnTo>
                    <a:pt x="330000" y="332680"/>
                  </a:lnTo>
                  <a:cubicBezTo>
                    <a:pt x="303508" y="312089"/>
                    <a:pt x="273569" y="255286"/>
                    <a:pt x="254681" y="184794"/>
                  </a:cubicBezTo>
                  <a:cubicBezTo>
                    <a:pt x="242089" y="137799"/>
                    <a:pt x="236792" y="93618"/>
                    <a:pt x="238407" y="60177"/>
                  </a:cubicBezTo>
                  <a:close/>
                  <a:moveTo>
                    <a:pt x="181326" y="376310"/>
                  </a:moveTo>
                  <a:lnTo>
                    <a:pt x="181327" y="376310"/>
                  </a:lnTo>
                  <a:lnTo>
                    <a:pt x="181327" y="376312"/>
                  </a:lnTo>
                  <a:close/>
                  <a:moveTo>
                    <a:pt x="124877" y="200123"/>
                  </a:moveTo>
                  <a:cubicBezTo>
                    <a:pt x="124877" y="102818"/>
                    <a:pt x="150151" y="23936"/>
                    <a:pt x="181327" y="23936"/>
                  </a:cubicBezTo>
                  <a:cubicBezTo>
                    <a:pt x="163559" y="65528"/>
                    <a:pt x="153102" y="130803"/>
                    <a:pt x="153102" y="200124"/>
                  </a:cubicBezTo>
                  <a:cubicBezTo>
                    <a:pt x="153102" y="234785"/>
                    <a:pt x="155716" y="268434"/>
                    <a:pt x="160552" y="298616"/>
                  </a:cubicBezTo>
                  <a:lnTo>
                    <a:pt x="181326" y="376310"/>
                  </a:lnTo>
                  <a:lnTo>
                    <a:pt x="159354" y="362464"/>
                  </a:lnTo>
                  <a:cubicBezTo>
                    <a:pt x="139094" y="335718"/>
                    <a:pt x="124877" y="273102"/>
                    <a:pt x="124877" y="200123"/>
                  </a:cubicBezTo>
                  <a:close/>
                  <a:moveTo>
                    <a:pt x="25481" y="354980"/>
                  </a:moveTo>
                  <a:lnTo>
                    <a:pt x="25481" y="354977"/>
                  </a:lnTo>
                  <a:lnTo>
                    <a:pt x="25482" y="354978"/>
                  </a:lnTo>
                  <a:close/>
                  <a:moveTo>
                    <a:pt x="282" y="294801"/>
                  </a:moveTo>
                  <a:cubicBezTo>
                    <a:pt x="-1334" y="261360"/>
                    <a:pt x="3963" y="217179"/>
                    <a:pt x="16556" y="170184"/>
                  </a:cubicBezTo>
                  <a:cubicBezTo>
                    <a:pt x="41740" y="76194"/>
                    <a:pt x="86569" y="6542"/>
                    <a:pt x="116683" y="14611"/>
                  </a:cubicBezTo>
                  <a:cubicBezTo>
                    <a:pt x="88755" y="50187"/>
                    <a:pt x="61760" y="110531"/>
                    <a:pt x="43819" y="177490"/>
                  </a:cubicBezTo>
                  <a:cubicBezTo>
                    <a:pt x="34848" y="210969"/>
                    <a:pt x="28664" y="244149"/>
                    <a:pt x="25523" y="274554"/>
                  </a:cubicBezTo>
                  <a:lnTo>
                    <a:pt x="25481" y="354977"/>
                  </a:lnTo>
                  <a:lnTo>
                    <a:pt x="7841" y="335917"/>
                  </a:lnTo>
                  <a:cubicBezTo>
                    <a:pt x="3625" y="325557"/>
                    <a:pt x="1089" y="311522"/>
                    <a:pt x="282" y="29480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E7B976BB-EF0C-4290-A582-988D33E5FEA6}"/>
                </a:ext>
              </a:extLst>
            </p:cNvPr>
            <p:cNvSpPr/>
            <p:nvPr/>
          </p:nvSpPr>
          <p:spPr>
            <a:xfrm rot="16200000" flipH="1">
              <a:off x="3268031" y="3059491"/>
              <a:ext cx="257747" cy="379739"/>
            </a:xfrm>
            <a:custGeom>
              <a:avLst/>
              <a:gdLst>
                <a:gd name="connsiteX0" fmla="*/ 354807 w 354808"/>
                <a:gd name="connsiteY0" fmla="*/ 340367 h 376312"/>
                <a:gd name="connsiteX1" fmla="*/ 354808 w 354808"/>
                <a:gd name="connsiteY1" fmla="*/ 340367 h 376312"/>
                <a:gd name="connsiteX2" fmla="*/ 354808 w 354808"/>
                <a:gd name="connsiteY2" fmla="*/ 340369 h 376312"/>
                <a:gd name="connsiteX3" fmla="*/ 238407 w 354808"/>
                <a:gd name="connsiteY3" fmla="*/ 60177 h 376312"/>
                <a:gd name="connsiteX4" fmla="*/ 263607 w 354808"/>
                <a:gd name="connsiteY4" fmla="*/ 0 h 376312"/>
                <a:gd name="connsiteX5" fmla="*/ 281944 w 354808"/>
                <a:gd name="connsiteY5" fmla="*/ 177490 h 376312"/>
                <a:gd name="connsiteX6" fmla="*/ 334165 w 354808"/>
                <a:gd name="connsiteY6" fmla="*/ 309327 h 376312"/>
                <a:gd name="connsiteX7" fmla="*/ 354807 w 354808"/>
                <a:gd name="connsiteY7" fmla="*/ 340367 h 376312"/>
                <a:gd name="connsiteX8" fmla="*/ 330000 w 354808"/>
                <a:gd name="connsiteY8" fmla="*/ 332680 h 376312"/>
                <a:gd name="connsiteX9" fmla="*/ 254681 w 354808"/>
                <a:gd name="connsiteY9" fmla="*/ 184794 h 376312"/>
                <a:gd name="connsiteX10" fmla="*/ 238407 w 354808"/>
                <a:gd name="connsiteY10" fmla="*/ 60177 h 376312"/>
                <a:gd name="connsiteX11" fmla="*/ 181326 w 354808"/>
                <a:gd name="connsiteY11" fmla="*/ 376310 h 376312"/>
                <a:gd name="connsiteX12" fmla="*/ 181327 w 354808"/>
                <a:gd name="connsiteY12" fmla="*/ 376310 h 376312"/>
                <a:gd name="connsiteX13" fmla="*/ 181327 w 354808"/>
                <a:gd name="connsiteY13" fmla="*/ 376312 h 376312"/>
                <a:gd name="connsiteX14" fmla="*/ 124877 w 354808"/>
                <a:gd name="connsiteY14" fmla="*/ 200123 h 376312"/>
                <a:gd name="connsiteX15" fmla="*/ 181327 w 354808"/>
                <a:gd name="connsiteY15" fmla="*/ 23936 h 376312"/>
                <a:gd name="connsiteX16" fmla="*/ 153102 w 354808"/>
                <a:gd name="connsiteY16" fmla="*/ 200124 h 376312"/>
                <a:gd name="connsiteX17" fmla="*/ 160552 w 354808"/>
                <a:gd name="connsiteY17" fmla="*/ 298616 h 376312"/>
                <a:gd name="connsiteX18" fmla="*/ 181326 w 354808"/>
                <a:gd name="connsiteY18" fmla="*/ 376310 h 376312"/>
                <a:gd name="connsiteX19" fmla="*/ 159354 w 354808"/>
                <a:gd name="connsiteY19" fmla="*/ 362464 h 376312"/>
                <a:gd name="connsiteX20" fmla="*/ 124877 w 354808"/>
                <a:gd name="connsiteY20" fmla="*/ 200123 h 376312"/>
                <a:gd name="connsiteX21" fmla="*/ 25481 w 354808"/>
                <a:gd name="connsiteY21" fmla="*/ 354980 h 376312"/>
                <a:gd name="connsiteX22" fmla="*/ 25481 w 354808"/>
                <a:gd name="connsiteY22" fmla="*/ 354977 h 376312"/>
                <a:gd name="connsiteX23" fmla="*/ 25482 w 354808"/>
                <a:gd name="connsiteY23" fmla="*/ 354978 h 376312"/>
                <a:gd name="connsiteX24" fmla="*/ 282 w 354808"/>
                <a:gd name="connsiteY24" fmla="*/ 294801 h 376312"/>
                <a:gd name="connsiteX25" fmla="*/ 16556 w 354808"/>
                <a:gd name="connsiteY25" fmla="*/ 170184 h 376312"/>
                <a:gd name="connsiteX26" fmla="*/ 116683 w 354808"/>
                <a:gd name="connsiteY26" fmla="*/ 14611 h 376312"/>
                <a:gd name="connsiteX27" fmla="*/ 43819 w 354808"/>
                <a:gd name="connsiteY27" fmla="*/ 177490 h 376312"/>
                <a:gd name="connsiteX28" fmla="*/ 25523 w 354808"/>
                <a:gd name="connsiteY28" fmla="*/ 274554 h 376312"/>
                <a:gd name="connsiteX29" fmla="*/ 25481 w 354808"/>
                <a:gd name="connsiteY29" fmla="*/ 354977 h 376312"/>
                <a:gd name="connsiteX30" fmla="*/ 7841 w 354808"/>
                <a:gd name="connsiteY30" fmla="*/ 335917 h 376312"/>
                <a:gd name="connsiteX31" fmla="*/ 282 w 354808"/>
                <a:gd name="connsiteY31" fmla="*/ 294801 h 376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54808" h="376312">
                  <a:moveTo>
                    <a:pt x="354807" y="340367"/>
                  </a:moveTo>
                  <a:lnTo>
                    <a:pt x="354808" y="340367"/>
                  </a:lnTo>
                  <a:lnTo>
                    <a:pt x="354808" y="340369"/>
                  </a:lnTo>
                  <a:close/>
                  <a:moveTo>
                    <a:pt x="238407" y="60177"/>
                  </a:moveTo>
                  <a:cubicBezTo>
                    <a:pt x="240022" y="26736"/>
                    <a:pt x="248550" y="4035"/>
                    <a:pt x="263607" y="0"/>
                  </a:cubicBezTo>
                  <a:cubicBezTo>
                    <a:pt x="257209" y="44774"/>
                    <a:pt x="264003" y="110531"/>
                    <a:pt x="281944" y="177490"/>
                  </a:cubicBezTo>
                  <a:cubicBezTo>
                    <a:pt x="295400" y="227709"/>
                    <a:pt x="313949" y="274208"/>
                    <a:pt x="334165" y="309327"/>
                  </a:cubicBezTo>
                  <a:lnTo>
                    <a:pt x="354807" y="340367"/>
                  </a:lnTo>
                  <a:lnTo>
                    <a:pt x="330000" y="332680"/>
                  </a:lnTo>
                  <a:cubicBezTo>
                    <a:pt x="303508" y="312089"/>
                    <a:pt x="273569" y="255286"/>
                    <a:pt x="254681" y="184794"/>
                  </a:cubicBezTo>
                  <a:cubicBezTo>
                    <a:pt x="242089" y="137799"/>
                    <a:pt x="236792" y="93618"/>
                    <a:pt x="238407" y="60177"/>
                  </a:cubicBezTo>
                  <a:close/>
                  <a:moveTo>
                    <a:pt x="181326" y="376310"/>
                  </a:moveTo>
                  <a:lnTo>
                    <a:pt x="181327" y="376310"/>
                  </a:lnTo>
                  <a:lnTo>
                    <a:pt x="181327" y="376312"/>
                  </a:lnTo>
                  <a:close/>
                  <a:moveTo>
                    <a:pt x="124877" y="200123"/>
                  </a:moveTo>
                  <a:cubicBezTo>
                    <a:pt x="124877" y="102818"/>
                    <a:pt x="150151" y="23936"/>
                    <a:pt x="181327" y="23936"/>
                  </a:cubicBezTo>
                  <a:cubicBezTo>
                    <a:pt x="163559" y="65528"/>
                    <a:pt x="153102" y="130803"/>
                    <a:pt x="153102" y="200124"/>
                  </a:cubicBezTo>
                  <a:cubicBezTo>
                    <a:pt x="153102" y="234785"/>
                    <a:pt x="155716" y="268434"/>
                    <a:pt x="160552" y="298616"/>
                  </a:cubicBezTo>
                  <a:lnTo>
                    <a:pt x="181326" y="376310"/>
                  </a:lnTo>
                  <a:lnTo>
                    <a:pt x="159354" y="362464"/>
                  </a:lnTo>
                  <a:cubicBezTo>
                    <a:pt x="139094" y="335718"/>
                    <a:pt x="124877" y="273102"/>
                    <a:pt x="124877" y="200123"/>
                  </a:cubicBezTo>
                  <a:close/>
                  <a:moveTo>
                    <a:pt x="25481" y="354980"/>
                  </a:moveTo>
                  <a:lnTo>
                    <a:pt x="25481" y="354977"/>
                  </a:lnTo>
                  <a:lnTo>
                    <a:pt x="25482" y="354978"/>
                  </a:lnTo>
                  <a:close/>
                  <a:moveTo>
                    <a:pt x="282" y="294801"/>
                  </a:moveTo>
                  <a:cubicBezTo>
                    <a:pt x="-1334" y="261360"/>
                    <a:pt x="3963" y="217179"/>
                    <a:pt x="16556" y="170184"/>
                  </a:cubicBezTo>
                  <a:cubicBezTo>
                    <a:pt x="41740" y="76194"/>
                    <a:pt x="86569" y="6542"/>
                    <a:pt x="116683" y="14611"/>
                  </a:cubicBezTo>
                  <a:cubicBezTo>
                    <a:pt x="88755" y="50187"/>
                    <a:pt x="61760" y="110531"/>
                    <a:pt x="43819" y="177490"/>
                  </a:cubicBezTo>
                  <a:cubicBezTo>
                    <a:pt x="34848" y="210969"/>
                    <a:pt x="28664" y="244149"/>
                    <a:pt x="25523" y="274554"/>
                  </a:cubicBezTo>
                  <a:lnTo>
                    <a:pt x="25481" y="354977"/>
                  </a:lnTo>
                  <a:lnTo>
                    <a:pt x="7841" y="335917"/>
                  </a:lnTo>
                  <a:cubicBezTo>
                    <a:pt x="3625" y="325557"/>
                    <a:pt x="1089" y="311522"/>
                    <a:pt x="282" y="29480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A7616D85-592F-42F1-A902-AF96DED9AF38}"/>
                </a:ext>
              </a:extLst>
            </p:cNvPr>
            <p:cNvSpPr/>
            <p:nvPr/>
          </p:nvSpPr>
          <p:spPr>
            <a:xfrm>
              <a:off x="2442677" y="2551146"/>
              <a:ext cx="68154" cy="681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59911E78-073F-48E4-8BE2-CAE88996986E}"/>
                </a:ext>
              </a:extLst>
            </p:cNvPr>
            <p:cNvSpPr/>
            <p:nvPr/>
          </p:nvSpPr>
          <p:spPr>
            <a:xfrm>
              <a:off x="3257064" y="2551146"/>
              <a:ext cx="68154" cy="681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45991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82</Words>
  <Application>Microsoft Office PowerPoint</Application>
  <PresentationFormat>A4 210 x 297 mm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pptxh25_愛媛県の花、鳥、木、魚、獣のイラスト</dc:title>
  <dc:subject>pptxh25_愛媛県の花、鳥、木、魚、獣のイラスト</dc:subject>
  <dc:creator>でじけろお</dc:creator>
  <cp:revision>1</cp:revision>
  <dcterms:created xsi:type="dcterms:W3CDTF">2018-05-20T00:31:01Z</dcterms:created>
  <dcterms:modified xsi:type="dcterms:W3CDTF">2021-05-06T14:21:26Z</dcterms:modified>
  <cp:version>1</cp:version>
</cp:coreProperties>
</file>