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9376A53-D9E6-41F0-BA9A-9BF76FD2B7BA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徳島県の花、鳥、木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6803E88-9DF9-4C84-8DAC-1E1FC012C992}"/>
              </a:ext>
            </a:extLst>
          </p:cNvPr>
          <p:cNvSpPr txBox="1"/>
          <p:nvPr/>
        </p:nvSpPr>
        <p:spPr>
          <a:xfrm>
            <a:off x="574880" y="3594585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スダチの花（県の花）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149B91A-8479-4817-9CF7-C140B754912D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シラサギ（県の鳥）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585B621-A796-4C05-9670-F67344FC9FE3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ヤマモモ（県の木）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F12DD120-B066-4276-821E-D3DBF27CE818}"/>
              </a:ext>
            </a:extLst>
          </p:cNvPr>
          <p:cNvGrpSpPr/>
          <p:nvPr/>
        </p:nvGrpSpPr>
        <p:grpSpPr>
          <a:xfrm>
            <a:off x="759442" y="1225550"/>
            <a:ext cx="2573910" cy="2106544"/>
            <a:chOff x="2315192" y="1849792"/>
            <a:chExt cx="3673292" cy="3006302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97A93FFE-8D7C-4170-8309-92A9B9FCBC49}"/>
                </a:ext>
              </a:extLst>
            </p:cNvPr>
            <p:cNvGrpSpPr/>
            <p:nvPr/>
          </p:nvGrpSpPr>
          <p:grpSpPr>
            <a:xfrm rot="20094017">
              <a:off x="2315192" y="3690273"/>
              <a:ext cx="1080302" cy="529311"/>
              <a:chOff x="3133412" y="3145029"/>
              <a:chExt cx="1874265" cy="590178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74FA6449-3D8A-4674-9DB0-323611BFDD3B}"/>
                  </a:ext>
                </a:extLst>
              </p:cNvPr>
              <p:cNvSpPr/>
              <p:nvPr/>
            </p:nvSpPr>
            <p:spPr>
              <a:xfrm>
                <a:off x="3133412" y="3145029"/>
                <a:ext cx="1874265" cy="590178"/>
              </a:xfrm>
              <a:custGeom>
                <a:avLst/>
                <a:gdLst>
                  <a:gd name="connsiteX0" fmla="*/ 937132 w 1874265"/>
                  <a:gd name="connsiteY0" fmla="*/ 0 h 573386"/>
                  <a:gd name="connsiteX1" fmla="*/ 1864547 w 1874265"/>
                  <a:gd name="connsiteY1" fmla="*/ 254266 h 573386"/>
                  <a:gd name="connsiteX2" fmla="*/ 1874265 w 1874265"/>
                  <a:gd name="connsiteY2" fmla="*/ 286693 h 573386"/>
                  <a:gd name="connsiteX3" fmla="*/ 1864547 w 1874265"/>
                  <a:gd name="connsiteY3" fmla="*/ 319120 h 573386"/>
                  <a:gd name="connsiteX4" fmla="*/ 937132 w 1874265"/>
                  <a:gd name="connsiteY4" fmla="*/ 573386 h 573386"/>
                  <a:gd name="connsiteX5" fmla="*/ 9718 w 1874265"/>
                  <a:gd name="connsiteY5" fmla="*/ 319120 h 573386"/>
                  <a:gd name="connsiteX6" fmla="*/ 0 w 1874265"/>
                  <a:gd name="connsiteY6" fmla="*/ 286693 h 573386"/>
                  <a:gd name="connsiteX7" fmla="*/ 9718 w 1874265"/>
                  <a:gd name="connsiteY7" fmla="*/ 254266 h 573386"/>
                  <a:gd name="connsiteX8" fmla="*/ 937132 w 1874265"/>
                  <a:gd name="connsiteY8" fmla="*/ 0 h 573386"/>
                  <a:gd name="connsiteX0" fmla="*/ 937132 w 1874265"/>
                  <a:gd name="connsiteY0" fmla="*/ 0 h 574115"/>
                  <a:gd name="connsiteX1" fmla="*/ 1864547 w 1874265"/>
                  <a:gd name="connsiteY1" fmla="*/ 254266 h 574115"/>
                  <a:gd name="connsiteX2" fmla="*/ 1874265 w 1874265"/>
                  <a:gd name="connsiteY2" fmla="*/ 286693 h 574115"/>
                  <a:gd name="connsiteX3" fmla="*/ 1864547 w 1874265"/>
                  <a:gd name="connsiteY3" fmla="*/ 319120 h 574115"/>
                  <a:gd name="connsiteX4" fmla="*/ 937132 w 1874265"/>
                  <a:gd name="connsiteY4" fmla="*/ 573386 h 574115"/>
                  <a:gd name="connsiteX5" fmla="*/ 224138 w 1874265"/>
                  <a:gd name="connsiteY5" fmla="*/ 370385 h 574115"/>
                  <a:gd name="connsiteX6" fmla="*/ 0 w 1874265"/>
                  <a:gd name="connsiteY6" fmla="*/ 286693 h 574115"/>
                  <a:gd name="connsiteX7" fmla="*/ 9718 w 1874265"/>
                  <a:gd name="connsiteY7" fmla="*/ 254266 h 574115"/>
                  <a:gd name="connsiteX8" fmla="*/ 937132 w 1874265"/>
                  <a:gd name="connsiteY8" fmla="*/ 0 h 574115"/>
                  <a:gd name="connsiteX0" fmla="*/ 937132 w 1874265"/>
                  <a:gd name="connsiteY0" fmla="*/ 0 h 573569"/>
                  <a:gd name="connsiteX1" fmla="*/ 1864547 w 1874265"/>
                  <a:gd name="connsiteY1" fmla="*/ 254266 h 573569"/>
                  <a:gd name="connsiteX2" fmla="*/ 1874265 w 1874265"/>
                  <a:gd name="connsiteY2" fmla="*/ 286693 h 573569"/>
                  <a:gd name="connsiteX3" fmla="*/ 1864547 w 1874265"/>
                  <a:gd name="connsiteY3" fmla="*/ 319120 h 573569"/>
                  <a:gd name="connsiteX4" fmla="*/ 937132 w 1874265"/>
                  <a:gd name="connsiteY4" fmla="*/ 573386 h 573569"/>
                  <a:gd name="connsiteX5" fmla="*/ 0 w 1874265"/>
                  <a:gd name="connsiteY5" fmla="*/ 286693 h 573569"/>
                  <a:gd name="connsiteX6" fmla="*/ 9718 w 1874265"/>
                  <a:gd name="connsiteY6" fmla="*/ 254266 h 573569"/>
                  <a:gd name="connsiteX7" fmla="*/ 937132 w 1874265"/>
                  <a:gd name="connsiteY7" fmla="*/ 0 h 573569"/>
                  <a:gd name="connsiteX0" fmla="*/ 937132 w 1874265"/>
                  <a:gd name="connsiteY0" fmla="*/ 0 h 573569"/>
                  <a:gd name="connsiteX1" fmla="*/ 1864547 w 1874265"/>
                  <a:gd name="connsiteY1" fmla="*/ 254266 h 573569"/>
                  <a:gd name="connsiteX2" fmla="*/ 1874265 w 1874265"/>
                  <a:gd name="connsiteY2" fmla="*/ 286693 h 573569"/>
                  <a:gd name="connsiteX3" fmla="*/ 1864547 w 1874265"/>
                  <a:gd name="connsiteY3" fmla="*/ 319120 h 573569"/>
                  <a:gd name="connsiteX4" fmla="*/ 937132 w 1874265"/>
                  <a:gd name="connsiteY4" fmla="*/ 573386 h 573569"/>
                  <a:gd name="connsiteX5" fmla="*/ 0 w 1874265"/>
                  <a:gd name="connsiteY5" fmla="*/ 286693 h 573569"/>
                  <a:gd name="connsiteX6" fmla="*/ 937132 w 1874265"/>
                  <a:gd name="connsiteY6" fmla="*/ 0 h 573569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9207"/>
                  <a:gd name="connsiteX1" fmla="*/ 1864547 w 1874265"/>
                  <a:gd name="connsiteY1" fmla="*/ 254421 h 579207"/>
                  <a:gd name="connsiteX2" fmla="*/ 1874265 w 1874265"/>
                  <a:gd name="connsiteY2" fmla="*/ 286848 h 579207"/>
                  <a:gd name="connsiteX3" fmla="*/ 1864547 w 1874265"/>
                  <a:gd name="connsiteY3" fmla="*/ 319275 h 579207"/>
                  <a:gd name="connsiteX4" fmla="*/ 1112568 w 1874265"/>
                  <a:gd name="connsiteY4" fmla="*/ 579032 h 579207"/>
                  <a:gd name="connsiteX5" fmla="*/ 0 w 1874265"/>
                  <a:gd name="connsiteY5" fmla="*/ 286848 h 579207"/>
                  <a:gd name="connsiteX6" fmla="*/ 937132 w 1874265"/>
                  <a:gd name="connsiteY6" fmla="*/ 155 h 579207"/>
                  <a:gd name="connsiteX0" fmla="*/ 1105256 w 1874265"/>
                  <a:gd name="connsiteY0" fmla="*/ 140 h 590178"/>
                  <a:gd name="connsiteX1" fmla="*/ 1864547 w 1874265"/>
                  <a:gd name="connsiteY1" fmla="*/ 265392 h 590178"/>
                  <a:gd name="connsiteX2" fmla="*/ 1874265 w 1874265"/>
                  <a:gd name="connsiteY2" fmla="*/ 297819 h 590178"/>
                  <a:gd name="connsiteX3" fmla="*/ 1864547 w 1874265"/>
                  <a:gd name="connsiteY3" fmla="*/ 330246 h 590178"/>
                  <a:gd name="connsiteX4" fmla="*/ 1112568 w 1874265"/>
                  <a:gd name="connsiteY4" fmla="*/ 590003 h 590178"/>
                  <a:gd name="connsiteX5" fmla="*/ 0 w 1874265"/>
                  <a:gd name="connsiteY5" fmla="*/ 297819 h 590178"/>
                  <a:gd name="connsiteX6" fmla="*/ 1105256 w 1874265"/>
                  <a:gd name="connsiteY6" fmla="*/ 140 h 59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74265" h="590178">
                    <a:moveTo>
                      <a:pt x="1105256" y="140"/>
                    </a:moveTo>
                    <a:cubicBezTo>
                      <a:pt x="1461487" y="-4793"/>
                      <a:pt x="1776276" y="120283"/>
                      <a:pt x="1864547" y="265392"/>
                    </a:cubicBezTo>
                    <a:lnTo>
                      <a:pt x="1874265" y="297819"/>
                    </a:lnTo>
                    <a:lnTo>
                      <a:pt x="1864547" y="330246"/>
                    </a:lnTo>
                    <a:cubicBezTo>
                      <a:pt x="1776276" y="475355"/>
                      <a:pt x="1441602" y="595407"/>
                      <a:pt x="1112568" y="590003"/>
                    </a:cubicBezTo>
                    <a:cubicBezTo>
                      <a:pt x="783534" y="584599"/>
                      <a:pt x="330005" y="364736"/>
                      <a:pt x="0" y="297819"/>
                    </a:cubicBezTo>
                    <a:cubicBezTo>
                      <a:pt x="341621" y="205001"/>
                      <a:pt x="749025" y="5073"/>
                      <a:pt x="1105256" y="1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339933"/>
                  </a:gs>
                  <a:gs pos="49000">
                    <a:srgbClr val="00660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9A53B237-508D-4D14-A223-2EBDF4F03CC5}"/>
                  </a:ext>
                </a:extLst>
              </p:cNvPr>
              <p:cNvSpPr/>
              <p:nvPr/>
            </p:nvSpPr>
            <p:spPr>
              <a:xfrm>
                <a:off x="3280864" y="3435378"/>
                <a:ext cx="1726813" cy="16830"/>
              </a:xfrm>
              <a:custGeom>
                <a:avLst/>
                <a:gdLst>
                  <a:gd name="connsiteX0" fmla="*/ 720187 w 1440375"/>
                  <a:gd name="connsiteY0" fmla="*/ 0 h 224136"/>
                  <a:gd name="connsiteX1" fmla="*/ 1435993 w 1440375"/>
                  <a:gd name="connsiteY1" fmla="*/ 110046 h 224136"/>
                  <a:gd name="connsiteX2" fmla="*/ 1440375 w 1440375"/>
                  <a:gd name="connsiteY2" fmla="*/ 112068 h 224136"/>
                  <a:gd name="connsiteX3" fmla="*/ 1435993 w 1440375"/>
                  <a:gd name="connsiteY3" fmla="*/ 114090 h 224136"/>
                  <a:gd name="connsiteX4" fmla="*/ 720187 w 1440375"/>
                  <a:gd name="connsiteY4" fmla="*/ 224136 h 224136"/>
                  <a:gd name="connsiteX5" fmla="*/ 4383 w 1440375"/>
                  <a:gd name="connsiteY5" fmla="*/ 114090 h 224136"/>
                  <a:gd name="connsiteX6" fmla="*/ 0 w 1440375"/>
                  <a:gd name="connsiteY6" fmla="*/ 112068 h 224136"/>
                  <a:gd name="connsiteX7" fmla="*/ 4383 w 1440375"/>
                  <a:gd name="connsiteY7" fmla="*/ 110046 h 224136"/>
                  <a:gd name="connsiteX8" fmla="*/ 720187 w 1440375"/>
                  <a:gd name="connsiteY8" fmla="*/ 0 h 224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375" h="224136">
                    <a:moveTo>
                      <a:pt x="720187" y="0"/>
                    </a:moveTo>
                    <a:cubicBezTo>
                      <a:pt x="1006104" y="0"/>
                      <a:pt x="1262416" y="42640"/>
                      <a:pt x="1435993" y="110046"/>
                    </a:cubicBezTo>
                    <a:lnTo>
                      <a:pt x="1440375" y="112068"/>
                    </a:lnTo>
                    <a:lnTo>
                      <a:pt x="1435993" y="114090"/>
                    </a:lnTo>
                    <a:cubicBezTo>
                      <a:pt x="1262416" y="181497"/>
                      <a:pt x="1006104" y="224136"/>
                      <a:pt x="720187" y="224136"/>
                    </a:cubicBezTo>
                    <a:cubicBezTo>
                      <a:pt x="434271" y="224136"/>
                      <a:pt x="177960" y="181497"/>
                      <a:pt x="4383" y="114090"/>
                    </a:cubicBezTo>
                    <a:lnTo>
                      <a:pt x="0" y="112068"/>
                    </a:lnTo>
                    <a:lnTo>
                      <a:pt x="4383" y="110046"/>
                    </a:lnTo>
                    <a:cubicBezTo>
                      <a:pt x="177960" y="42640"/>
                      <a:pt x="434271" y="0"/>
                      <a:pt x="720187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C1A53683-6D9D-4993-B652-21127F74619E}"/>
                </a:ext>
              </a:extLst>
            </p:cNvPr>
            <p:cNvGrpSpPr/>
            <p:nvPr/>
          </p:nvGrpSpPr>
          <p:grpSpPr>
            <a:xfrm rot="18169305">
              <a:off x="3714870" y="3373422"/>
              <a:ext cx="1080302" cy="529311"/>
              <a:chOff x="3133412" y="3145029"/>
              <a:chExt cx="1874265" cy="590178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DE898C5C-C4B1-4309-A63A-2BB5DADB40DB}"/>
                  </a:ext>
                </a:extLst>
              </p:cNvPr>
              <p:cNvSpPr/>
              <p:nvPr/>
            </p:nvSpPr>
            <p:spPr>
              <a:xfrm>
                <a:off x="3133412" y="3145029"/>
                <a:ext cx="1874265" cy="590178"/>
              </a:xfrm>
              <a:custGeom>
                <a:avLst/>
                <a:gdLst>
                  <a:gd name="connsiteX0" fmla="*/ 937132 w 1874265"/>
                  <a:gd name="connsiteY0" fmla="*/ 0 h 573386"/>
                  <a:gd name="connsiteX1" fmla="*/ 1864547 w 1874265"/>
                  <a:gd name="connsiteY1" fmla="*/ 254266 h 573386"/>
                  <a:gd name="connsiteX2" fmla="*/ 1874265 w 1874265"/>
                  <a:gd name="connsiteY2" fmla="*/ 286693 h 573386"/>
                  <a:gd name="connsiteX3" fmla="*/ 1864547 w 1874265"/>
                  <a:gd name="connsiteY3" fmla="*/ 319120 h 573386"/>
                  <a:gd name="connsiteX4" fmla="*/ 937132 w 1874265"/>
                  <a:gd name="connsiteY4" fmla="*/ 573386 h 573386"/>
                  <a:gd name="connsiteX5" fmla="*/ 9718 w 1874265"/>
                  <a:gd name="connsiteY5" fmla="*/ 319120 h 573386"/>
                  <a:gd name="connsiteX6" fmla="*/ 0 w 1874265"/>
                  <a:gd name="connsiteY6" fmla="*/ 286693 h 573386"/>
                  <a:gd name="connsiteX7" fmla="*/ 9718 w 1874265"/>
                  <a:gd name="connsiteY7" fmla="*/ 254266 h 573386"/>
                  <a:gd name="connsiteX8" fmla="*/ 937132 w 1874265"/>
                  <a:gd name="connsiteY8" fmla="*/ 0 h 573386"/>
                  <a:gd name="connsiteX0" fmla="*/ 937132 w 1874265"/>
                  <a:gd name="connsiteY0" fmla="*/ 0 h 574115"/>
                  <a:gd name="connsiteX1" fmla="*/ 1864547 w 1874265"/>
                  <a:gd name="connsiteY1" fmla="*/ 254266 h 574115"/>
                  <a:gd name="connsiteX2" fmla="*/ 1874265 w 1874265"/>
                  <a:gd name="connsiteY2" fmla="*/ 286693 h 574115"/>
                  <a:gd name="connsiteX3" fmla="*/ 1864547 w 1874265"/>
                  <a:gd name="connsiteY3" fmla="*/ 319120 h 574115"/>
                  <a:gd name="connsiteX4" fmla="*/ 937132 w 1874265"/>
                  <a:gd name="connsiteY4" fmla="*/ 573386 h 574115"/>
                  <a:gd name="connsiteX5" fmla="*/ 224138 w 1874265"/>
                  <a:gd name="connsiteY5" fmla="*/ 370385 h 574115"/>
                  <a:gd name="connsiteX6" fmla="*/ 0 w 1874265"/>
                  <a:gd name="connsiteY6" fmla="*/ 286693 h 574115"/>
                  <a:gd name="connsiteX7" fmla="*/ 9718 w 1874265"/>
                  <a:gd name="connsiteY7" fmla="*/ 254266 h 574115"/>
                  <a:gd name="connsiteX8" fmla="*/ 937132 w 1874265"/>
                  <a:gd name="connsiteY8" fmla="*/ 0 h 574115"/>
                  <a:gd name="connsiteX0" fmla="*/ 937132 w 1874265"/>
                  <a:gd name="connsiteY0" fmla="*/ 0 h 573569"/>
                  <a:gd name="connsiteX1" fmla="*/ 1864547 w 1874265"/>
                  <a:gd name="connsiteY1" fmla="*/ 254266 h 573569"/>
                  <a:gd name="connsiteX2" fmla="*/ 1874265 w 1874265"/>
                  <a:gd name="connsiteY2" fmla="*/ 286693 h 573569"/>
                  <a:gd name="connsiteX3" fmla="*/ 1864547 w 1874265"/>
                  <a:gd name="connsiteY3" fmla="*/ 319120 h 573569"/>
                  <a:gd name="connsiteX4" fmla="*/ 937132 w 1874265"/>
                  <a:gd name="connsiteY4" fmla="*/ 573386 h 573569"/>
                  <a:gd name="connsiteX5" fmla="*/ 0 w 1874265"/>
                  <a:gd name="connsiteY5" fmla="*/ 286693 h 573569"/>
                  <a:gd name="connsiteX6" fmla="*/ 9718 w 1874265"/>
                  <a:gd name="connsiteY6" fmla="*/ 254266 h 573569"/>
                  <a:gd name="connsiteX7" fmla="*/ 937132 w 1874265"/>
                  <a:gd name="connsiteY7" fmla="*/ 0 h 573569"/>
                  <a:gd name="connsiteX0" fmla="*/ 937132 w 1874265"/>
                  <a:gd name="connsiteY0" fmla="*/ 0 h 573569"/>
                  <a:gd name="connsiteX1" fmla="*/ 1864547 w 1874265"/>
                  <a:gd name="connsiteY1" fmla="*/ 254266 h 573569"/>
                  <a:gd name="connsiteX2" fmla="*/ 1874265 w 1874265"/>
                  <a:gd name="connsiteY2" fmla="*/ 286693 h 573569"/>
                  <a:gd name="connsiteX3" fmla="*/ 1864547 w 1874265"/>
                  <a:gd name="connsiteY3" fmla="*/ 319120 h 573569"/>
                  <a:gd name="connsiteX4" fmla="*/ 937132 w 1874265"/>
                  <a:gd name="connsiteY4" fmla="*/ 573386 h 573569"/>
                  <a:gd name="connsiteX5" fmla="*/ 0 w 1874265"/>
                  <a:gd name="connsiteY5" fmla="*/ 286693 h 573569"/>
                  <a:gd name="connsiteX6" fmla="*/ 937132 w 1874265"/>
                  <a:gd name="connsiteY6" fmla="*/ 0 h 573569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9207"/>
                  <a:gd name="connsiteX1" fmla="*/ 1864547 w 1874265"/>
                  <a:gd name="connsiteY1" fmla="*/ 254421 h 579207"/>
                  <a:gd name="connsiteX2" fmla="*/ 1874265 w 1874265"/>
                  <a:gd name="connsiteY2" fmla="*/ 286848 h 579207"/>
                  <a:gd name="connsiteX3" fmla="*/ 1864547 w 1874265"/>
                  <a:gd name="connsiteY3" fmla="*/ 319275 h 579207"/>
                  <a:gd name="connsiteX4" fmla="*/ 1112568 w 1874265"/>
                  <a:gd name="connsiteY4" fmla="*/ 579032 h 579207"/>
                  <a:gd name="connsiteX5" fmla="*/ 0 w 1874265"/>
                  <a:gd name="connsiteY5" fmla="*/ 286848 h 579207"/>
                  <a:gd name="connsiteX6" fmla="*/ 937132 w 1874265"/>
                  <a:gd name="connsiteY6" fmla="*/ 155 h 579207"/>
                  <a:gd name="connsiteX0" fmla="*/ 1105256 w 1874265"/>
                  <a:gd name="connsiteY0" fmla="*/ 140 h 590178"/>
                  <a:gd name="connsiteX1" fmla="*/ 1864547 w 1874265"/>
                  <a:gd name="connsiteY1" fmla="*/ 265392 h 590178"/>
                  <a:gd name="connsiteX2" fmla="*/ 1874265 w 1874265"/>
                  <a:gd name="connsiteY2" fmla="*/ 297819 h 590178"/>
                  <a:gd name="connsiteX3" fmla="*/ 1864547 w 1874265"/>
                  <a:gd name="connsiteY3" fmla="*/ 330246 h 590178"/>
                  <a:gd name="connsiteX4" fmla="*/ 1112568 w 1874265"/>
                  <a:gd name="connsiteY4" fmla="*/ 590003 h 590178"/>
                  <a:gd name="connsiteX5" fmla="*/ 0 w 1874265"/>
                  <a:gd name="connsiteY5" fmla="*/ 297819 h 590178"/>
                  <a:gd name="connsiteX6" fmla="*/ 1105256 w 1874265"/>
                  <a:gd name="connsiteY6" fmla="*/ 140 h 59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74265" h="590178">
                    <a:moveTo>
                      <a:pt x="1105256" y="140"/>
                    </a:moveTo>
                    <a:cubicBezTo>
                      <a:pt x="1461487" y="-4793"/>
                      <a:pt x="1776276" y="120283"/>
                      <a:pt x="1864547" y="265392"/>
                    </a:cubicBezTo>
                    <a:lnTo>
                      <a:pt x="1874265" y="297819"/>
                    </a:lnTo>
                    <a:lnTo>
                      <a:pt x="1864547" y="330246"/>
                    </a:lnTo>
                    <a:cubicBezTo>
                      <a:pt x="1776276" y="475355"/>
                      <a:pt x="1441602" y="595407"/>
                      <a:pt x="1112568" y="590003"/>
                    </a:cubicBezTo>
                    <a:cubicBezTo>
                      <a:pt x="783534" y="584599"/>
                      <a:pt x="330005" y="364736"/>
                      <a:pt x="0" y="297819"/>
                    </a:cubicBezTo>
                    <a:cubicBezTo>
                      <a:pt x="341621" y="205001"/>
                      <a:pt x="749025" y="5073"/>
                      <a:pt x="1105256" y="1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339933"/>
                  </a:gs>
                  <a:gs pos="49000">
                    <a:srgbClr val="00660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440C7C56-4DCE-4DAD-8EF0-C2126BEDC8E3}"/>
                  </a:ext>
                </a:extLst>
              </p:cNvPr>
              <p:cNvSpPr/>
              <p:nvPr/>
            </p:nvSpPr>
            <p:spPr>
              <a:xfrm>
                <a:off x="3280864" y="3435378"/>
                <a:ext cx="1726813" cy="16830"/>
              </a:xfrm>
              <a:custGeom>
                <a:avLst/>
                <a:gdLst>
                  <a:gd name="connsiteX0" fmla="*/ 720187 w 1440375"/>
                  <a:gd name="connsiteY0" fmla="*/ 0 h 224136"/>
                  <a:gd name="connsiteX1" fmla="*/ 1435993 w 1440375"/>
                  <a:gd name="connsiteY1" fmla="*/ 110046 h 224136"/>
                  <a:gd name="connsiteX2" fmla="*/ 1440375 w 1440375"/>
                  <a:gd name="connsiteY2" fmla="*/ 112068 h 224136"/>
                  <a:gd name="connsiteX3" fmla="*/ 1435993 w 1440375"/>
                  <a:gd name="connsiteY3" fmla="*/ 114090 h 224136"/>
                  <a:gd name="connsiteX4" fmla="*/ 720187 w 1440375"/>
                  <a:gd name="connsiteY4" fmla="*/ 224136 h 224136"/>
                  <a:gd name="connsiteX5" fmla="*/ 4383 w 1440375"/>
                  <a:gd name="connsiteY5" fmla="*/ 114090 h 224136"/>
                  <a:gd name="connsiteX6" fmla="*/ 0 w 1440375"/>
                  <a:gd name="connsiteY6" fmla="*/ 112068 h 224136"/>
                  <a:gd name="connsiteX7" fmla="*/ 4383 w 1440375"/>
                  <a:gd name="connsiteY7" fmla="*/ 110046 h 224136"/>
                  <a:gd name="connsiteX8" fmla="*/ 720187 w 1440375"/>
                  <a:gd name="connsiteY8" fmla="*/ 0 h 224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375" h="224136">
                    <a:moveTo>
                      <a:pt x="720187" y="0"/>
                    </a:moveTo>
                    <a:cubicBezTo>
                      <a:pt x="1006104" y="0"/>
                      <a:pt x="1262416" y="42640"/>
                      <a:pt x="1435993" y="110046"/>
                    </a:cubicBezTo>
                    <a:lnTo>
                      <a:pt x="1440375" y="112068"/>
                    </a:lnTo>
                    <a:lnTo>
                      <a:pt x="1435993" y="114090"/>
                    </a:lnTo>
                    <a:cubicBezTo>
                      <a:pt x="1262416" y="181497"/>
                      <a:pt x="1006104" y="224136"/>
                      <a:pt x="720187" y="224136"/>
                    </a:cubicBezTo>
                    <a:cubicBezTo>
                      <a:pt x="434271" y="224136"/>
                      <a:pt x="177960" y="181497"/>
                      <a:pt x="4383" y="114090"/>
                    </a:cubicBezTo>
                    <a:lnTo>
                      <a:pt x="0" y="112068"/>
                    </a:lnTo>
                    <a:lnTo>
                      <a:pt x="4383" y="110046"/>
                    </a:lnTo>
                    <a:cubicBezTo>
                      <a:pt x="177960" y="42640"/>
                      <a:pt x="434271" y="0"/>
                      <a:pt x="720187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D4448389-488E-4E2B-B568-6B9C1382262C}"/>
                </a:ext>
              </a:extLst>
            </p:cNvPr>
            <p:cNvGrpSpPr/>
            <p:nvPr/>
          </p:nvGrpSpPr>
          <p:grpSpPr>
            <a:xfrm rot="17393276">
              <a:off x="2852479" y="3958643"/>
              <a:ext cx="1235269" cy="559634"/>
              <a:chOff x="3133412" y="3145029"/>
              <a:chExt cx="1874265" cy="590178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0D166825-339F-48CB-9A3B-3023AD9F9F63}"/>
                  </a:ext>
                </a:extLst>
              </p:cNvPr>
              <p:cNvSpPr/>
              <p:nvPr/>
            </p:nvSpPr>
            <p:spPr>
              <a:xfrm>
                <a:off x="3133412" y="3145029"/>
                <a:ext cx="1874265" cy="590178"/>
              </a:xfrm>
              <a:custGeom>
                <a:avLst/>
                <a:gdLst>
                  <a:gd name="connsiteX0" fmla="*/ 937132 w 1874265"/>
                  <a:gd name="connsiteY0" fmla="*/ 0 h 573386"/>
                  <a:gd name="connsiteX1" fmla="*/ 1864547 w 1874265"/>
                  <a:gd name="connsiteY1" fmla="*/ 254266 h 573386"/>
                  <a:gd name="connsiteX2" fmla="*/ 1874265 w 1874265"/>
                  <a:gd name="connsiteY2" fmla="*/ 286693 h 573386"/>
                  <a:gd name="connsiteX3" fmla="*/ 1864547 w 1874265"/>
                  <a:gd name="connsiteY3" fmla="*/ 319120 h 573386"/>
                  <a:gd name="connsiteX4" fmla="*/ 937132 w 1874265"/>
                  <a:gd name="connsiteY4" fmla="*/ 573386 h 573386"/>
                  <a:gd name="connsiteX5" fmla="*/ 9718 w 1874265"/>
                  <a:gd name="connsiteY5" fmla="*/ 319120 h 573386"/>
                  <a:gd name="connsiteX6" fmla="*/ 0 w 1874265"/>
                  <a:gd name="connsiteY6" fmla="*/ 286693 h 573386"/>
                  <a:gd name="connsiteX7" fmla="*/ 9718 w 1874265"/>
                  <a:gd name="connsiteY7" fmla="*/ 254266 h 573386"/>
                  <a:gd name="connsiteX8" fmla="*/ 937132 w 1874265"/>
                  <a:gd name="connsiteY8" fmla="*/ 0 h 573386"/>
                  <a:gd name="connsiteX0" fmla="*/ 937132 w 1874265"/>
                  <a:gd name="connsiteY0" fmla="*/ 0 h 574115"/>
                  <a:gd name="connsiteX1" fmla="*/ 1864547 w 1874265"/>
                  <a:gd name="connsiteY1" fmla="*/ 254266 h 574115"/>
                  <a:gd name="connsiteX2" fmla="*/ 1874265 w 1874265"/>
                  <a:gd name="connsiteY2" fmla="*/ 286693 h 574115"/>
                  <a:gd name="connsiteX3" fmla="*/ 1864547 w 1874265"/>
                  <a:gd name="connsiteY3" fmla="*/ 319120 h 574115"/>
                  <a:gd name="connsiteX4" fmla="*/ 937132 w 1874265"/>
                  <a:gd name="connsiteY4" fmla="*/ 573386 h 574115"/>
                  <a:gd name="connsiteX5" fmla="*/ 224138 w 1874265"/>
                  <a:gd name="connsiteY5" fmla="*/ 370385 h 574115"/>
                  <a:gd name="connsiteX6" fmla="*/ 0 w 1874265"/>
                  <a:gd name="connsiteY6" fmla="*/ 286693 h 574115"/>
                  <a:gd name="connsiteX7" fmla="*/ 9718 w 1874265"/>
                  <a:gd name="connsiteY7" fmla="*/ 254266 h 574115"/>
                  <a:gd name="connsiteX8" fmla="*/ 937132 w 1874265"/>
                  <a:gd name="connsiteY8" fmla="*/ 0 h 574115"/>
                  <a:gd name="connsiteX0" fmla="*/ 937132 w 1874265"/>
                  <a:gd name="connsiteY0" fmla="*/ 0 h 573569"/>
                  <a:gd name="connsiteX1" fmla="*/ 1864547 w 1874265"/>
                  <a:gd name="connsiteY1" fmla="*/ 254266 h 573569"/>
                  <a:gd name="connsiteX2" fmla="*/ 1874265 w 1874265"/>
                  <a:gd name="connsiteY2" fmla="*/ 286693 h 573569"/>
                  <a:gd name="connsiteX3" fmla="*/ 1864547 w 1874265"/>
                  <a:gd name="connsiteY3" fmla="*/ 319120 h 573569"/>
                  <a:gd name="connsiteX4" fmla="*/ 937132 w 1874265"/>
                  <a:gd name="connsiteY4" fmla="*/ 573386 h 573569"/>
                  <a:gd name="connsiteX5" fmla="*/ 0 w 1874265"/>
                  <a:gd name="connsiteY5" fmla="*/ 286693 h 573569"/>
                  <a:gd name="connsiteX6" fmla="*/ 9718 w 1874265"/>
                  <a:gd name="connsiteY6" fmla="*/ 254266 h 573569"/>
                  <a:gd name="connsiteX7" fmla="*/ 937132 w 1874265"/>
                  <a:gd name="connsiteY7" fmla="*/ 0 h 573569"/>
                  <a:gd name="connsiteX0" fmla="*/ 937132 w 1874265"/>
                  <a:gd name="connsiteY0" fmla="*/ 0 h 573569"/>
                  <a:gd name="connsiteX1" fmla="*/ 1864547 w 1874265"/>
                  <a:gd name="connsiteY1" fmla="*/ 254266 h 573569"/>
                  <a:gd name="connsiteX2" fmla="*/ 1874265 w 1874265"/>
                  <a:gd name="connsiteY2" fmla="*/ 286693 h 573569"/>
                  <a:gd name="connsiteX3" fmla="*/ 1864547 w 1874265"/>
                  <a:gd name="connsiteY3" fmla="*/ 319120 h 573569"/>
                  <a:gd name="connsiteX4" fmla="*/ 937132 w 1874265"/>
                  <a:gd name="connsiteY4" fmla="*/ 573386 h 573569"/>
                  <a:gd name="connsiteX5" fmla="*/ 0 w 1874265"/>
                  <a:gd name="connsiteY5" fmla="*/ 286693 h 573569"/>
                  <a:gd name="connsiteX6" fmla="*/ 937132 w 1874265"/>
                  <a:gd name="connsiteY6" fmla="*/ 0 h 573569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9207"/>
                  <a:gd name="connsiteX1" fmla="*/ 1864547 w 1874265"/>
                  <a:gd name="connsiteY1" fmla="*/ 254421 h 579207"/>
                  <a:gd name="connsiteX2" fmla="*/ 1874265 w 1874265"/>
                  <a:gd name="connsiteY2" fmla="*/ 286848 h 579207"/>
                  <a:gd name="connsiteX3" fmla="*/ 1864547 w 1874265"/>
                  <a:gd name="connsiteY3" fmla="*/ 319275 h 579207"/>
                  <a:gd name="connsiteX4" fmla="*/ 1112568 w 1874265"/>
                  <a:gd name="connsiteY4" fmla="*/ 579032 h 579207"/>
                  <a:gd name="connsiteX5" fmla="*/ 0 w 1874265"/>
                  <a:gd name="connsiteY5" fmla="*/ 286848 h 579207"/>
                  <a:gd name="connsiteX6" fmla="*/ 937132 w 1874265"/>
                  <a:gd name="connsiteY6" fmla="*/ 155 h 579207"/>
                  <a:gd name="connsiteX0" fmla="*/ 1105256 w 1874265"/>
                  <a:gd name="connsiteY0" fmla="*/ 140 h 590178"/>
                  <a:gd name="connsiteX1" fmla="*/ 1864547 w 1874265"/>
                  <a:gd name="connsiteY1" fmla="*/ 265392 h 590178"/>
                  <a:gd name="connsiteX2" fmla="*/ 1874265 w 1874265"/>
                  <a:gd name="connsiteY2" fmla="*/ 297819 h 590178"/>
                  <a:gd name="connsiteX3" fmla="*/ 1864547 w 1874265"/>
                  <a:gd name="connsiteY3" fmla="*/ 330246 h 590178"/>
                  <a:gd name="connsiteX4" fmla="*/ 1112568 w 1874265"/>
                  <a:gd name="connsiteY4" fmla="*/ 590003 h 590178"/>
                  <a:gd name="connsiteX5" fmla="*/ 0 w 1874265"/>
                  <a:gd name="connsiteY5" fmla="*/ 297819 h 590178"/>
                  <a:gd name="connsiteX6" fmla="*/ 1105256 w 1874265"/>
                  <a:gd name="connsiteY6" fmla="*/ 140 h 59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74265" h="590178">
                    <a:moveTo>
                      <a:pt x="1105256" y="140"/>
                    </a:moveTo>
                    <a:cubicBezTo>
                      <a:pt x="1461487" y="-4793"/>
                      <a:pt x="1776276" y="120283"/>
                      <a:pt x="1864547" y="265392"/>
                    </a:cubicBezTo>
                    <a:lnTo>
                      <a:pt x="1874265" y="297819"/>
                    </a:lnTo>
                    <a:lnTo>
                      <a:pt x="1864547" y="330246"/>
                    </a:lnTo>
                    <a:cubicBezTo>
                      <a:pt x="1776276" y="475355"/>
                      <a:pt x="1441602" y="595407"/>
                      <a:pt x="1112568" y="590003"/>
                    </a:cubicBezTo>
                    <a:cubicBezTo>
                      <a:pt x="783534" y="584599"/>
                      <a:pt x="330005" y="364736"/>
                      <a:pt x="0" y="297819"/>
                    </a:cubicBezTo>
                    <a:cubicBezTo>
                      <a:pt x="341621" y="205001"/>
                      <a:pt x="749025" y="5073"/>
                      <a:pt x="1105256" y="1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339933"/>
                  </a:gs>
                  <a:gs pos="49000">
                    <a:srgbClr val="00660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51432B66-426F-49AD-B563-3301FF774E38}"/>
                  </a:ext>
                </a:extLst>
              </p:cNvPr>
              <p:cNvSpPr/>
              <p:nvPr/>
            </p:nvSpPr>
            <p:spPr>
              <a:xfrm>
                <a:off x="3280864" y="3435378"/>
                <a:ext cx="1726813" cy="16830"/>
              </a:xfrm>
              <a:custGeom>
                <a:avLst/>
                <a:gdLst>
                  <a:gd name="connsiteX0" fmla="*/ 720187 w 1440375"/>
                  <a:gd name="connsiteY0" fmla="*/ 0 h 224136"/>
                  <a:gd name="connsiteX1" fmla="*/ 1435993 w 1440375"/>
                  <a:gd name="connsiteY1" fmla="*/ 110046 h 224136"/>
                  <a:gd name="connsiteX2" fmla="*/ 1440375 w 1440375"/>
                  <a:gd name="connsiteY2" fmla="*/ 112068 h 224136"/>
                  <a:gd name="connsiteX3" fmla="*/ 1435993 w 1440375"/>
                  <a:gd name="connsiteY3" fmla="*/ 114090 h 224136"/>
                  <a:gd name="connsiteX4" fmla="*/ 720187 w 1440375"/>
                  <a:gd name="connsiteY4" fmla="*/ 224136 h 224136"/>
                  <a:gd name="connsiteX5" fmla="*/ 4383 w 1440375"/>
                  <a:gd name="connsiteY5" fmla="*/ 114090 h 224136"/>
                  <a:gd name="connsiteX6" fmla="*/ 0 w 1440375"/>
                  <a:gd name="connsiteY6" fmla="*/ 112068 h 224136"/>
                  <a:gd name="connsiteX7" fmla="*/ 4383 w 1440375"/>
                  <a:gd name="connsiteY7" fmla="*/ 110046 h 224136"/>
                  <a:gd name="connsiteX8" fmla="*/ 720187 w 1440375"/>
                  <a:gd name="connsiteY8" fmla="*/ 0 h 224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375" h="224136">
                    <a:moveTo>
                      <a:pt x="720187" y="0"/>
                    </a:moveTo>
                    <a:cubicBezTo>
                      <a:pt x="1006104" y="0"/>
                      <a:pt x="1262416" y="42640"/>
                      <a:pt x="1435993" y="110046"/>
                    </a:cubicBezTo>
                    <a:lnTo>
                      <a:pt x="1440375" y="112068"/>
                    </a:lnTo>
                    <a:lnTo>
                      <a:pt x="1435993" y="114090"/>
                    </a:lnTo>
                    <a:cubicBezTo>
                      <a:pt x="1262416" y="181497"/>
                      <a:pt x="1006104" y="224136"/>
                      <a:pt x="720187" y="224136"/>
                    </a:cubicBezTo>
                    <a:cubicBezTo>
                      <a:pt x="434271" y="224136"/>
                      <a:pt x="177960" y="181497"/>
                      <a:pt x="4383" y="114090"/>
                    </a:cubicBezTo>
                    <a:lnTo>
                      <a:pt x="0" y="112068"/>
                    </a:lnTo>
                    <a:lnTo>
                      <a:pt x="4383" y="110046"/>
                    </a:lnTo>
                    <a:cubicBezTo>
                      <a:pt x="177960" y="42640"/>
                      <a:pt x="434271" y="0"/>
                      <a:pt x="720187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A12E8369-71F1-4C89-AD1F-478C065AE868}"/>
                </a:ext>
              </a:extLst>
            </p:cNvPr>
            <p:cNvGrpSpPr/>
            <p:nvPr/>
          </p:nvGrpSpPr>
          <p:grpSpPr>
            <a:xfrm rot="12108311">
              <a:off x="4577550" y="3332131"/>
              <a:ext cx="1410934" cy="647262"/>
              <a:chOff x="3133412" y="3145029"/>
              <a:chExt cx="1874265" cy="590178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5F5E9CC6-E8DE-465B-956A-025B5DFD2286}"/>
                  </a:ext>
                </a:extLst>
              </p:cNvPr>
              <p:cNvSpPr/>
              <p:nvPr/>
            </p:nvSpPr>
            <p:spPr>
              <a:xfrm>
                <a:off x="3133412" y="3145029"/>
                <a:ext cx="1874265" cy="590178"/>
              </a:xfrm>
              <a:custGeom>
                <a:avLst/>
                <a:gdLst>
                  <a:gd name="connsiteX0" fmla="*/ 937132 w 1874265"/>
                  <a:gd name="connsiteY0" fmla="*/ 0 h 573386"/>
                  <a:gd name="connsiteX1" fmla="*/ 1864547 w 1874265"/>
                  <a:gd name="connsiteY1" fmla="*/ 254266 h 573386"/>
                  <a:gd name="connsiteX2" fmla="*/ 1874265 w 1874265"/>
                  <a:gd name="connsiteY2" fmla="*/ 286693 h 573386"/>
                  <a:gd name="connsiteX3" fmla="*/ 1864547 w 1874265"/>
                  <a:gd name="connsiteY3" fmla="*/ 319120 h 573386"/>
                  <a:gd name="connsiteX4" fmla="*/ 937132 w 1874265"/>
                  <a:gd name="connsiteY4" fmla="*/ 573386 h 573386"/>
                  <a:gd name="connsiteX5" fmla="*/ 9718 w 1874265"/>
                  <a:gd name="connsiteY5" fmla="*/ 319120 h 573386"/>
                  <a:gd name="connsiteX6" fmla="*/ 0 w 1874265"/>
                  <a:gd name="connsiteY6" fmla="*/ 286693 h 573386"/>
                  <a:gd name="connsiteX7" fmla="*/ 9718 w 1874265"/>
                  <a:gd name="connsiteY7" fmla="*/ 254266 h 573386"/>
                  <a:gd name="connsiteX8" fmla="*/ 937132 w 1874265"/>
                  <a:gd name="connsiteY8" fmla="*/ 0 h 573386"/>
                  <a:gd name="connsiteX0" fmla="*/ 937132 w 1874265"/>
                  <a:gd name="connsiteY0" fmla="*/ 0 h 574115"/>
                  <a:gd name="connsiteX1" fmla="*/ 1864547 w 1874265"/>
                  <a:gd name="connsiteY1" fmla="*/ 254266 h 574115"/>
                  <a:gd name="connsiteX2" fmla="*/ 1874265 w 1874265"/>
                  <a:gd name="connsiteY2" fmla="*/ 286693 h 574115"/>
                  <a:gd name="connsiteX3" fmla="*/ 1864547 w 1874265"/>
                  <a:gd name="connsiteY3" fmla="*/ 319120 h 574115"/>
                  <a:gd name="connsiteX4" fmla="*/ 937132 w 1874265"/>
                  <a:gd name="connsiteY4" fmla="*/ 573386 h 574115"/>
                  <a:gd name="connsiteX5" fmla="*/ 224138 w 1874265"/>
                  <a:gd name="connsiteY5" fmla="*/ 370385 h 574115"/>
                  <a:gd name="connsiteX6" fmla="*/ 0 w 1874265"/>
                  <a:gd name="connsiteY6" fmla="*/ 286693 h 574115"/>
                  <a:gd name="connsiteX7" fmla="*/ 9718 w 1874265"/>
                  <a:gd name="connsiteY7" fmla="*/ 254266 h 574115"/>
                  <a:gd name="connsiteX8" fmla="*/ 937132 w 1874265"/>
                  <a:gd name="connsiteY8" fmla="*/ 0 h 574115"/>
                  <a:gd name="connsiteX0" fmla="*/ 937132 w 1874265"/>
                  <a:gd name="connsiteY0" fmla="*/ 0 h 573569"/>
                  <a:gd name="connsiteX1" fmla="*/ 1864547 w 1874265"/>
                  <a:gd name="connsiteY1" fmla="*/ 254266 h 573569"/>
                  <a:gd name="connsiteX2" fmla="*/ 1874265 w 1874265"/>
                  <a:gd name="connsiteY2" fmla="*/ 286693 h 573569"/>
                  <a:gd name="connsiteX3" fmla="*/ 1864547 w 1874265"/>
                  <a:gd name="connsiteY3" fmla="*/ 319120 h 573569"/>
                  <a:gd name="connsiteX4" fmla="*/ 937132 w 1874265"/>
                  <a:gd name="connsiteY4" fmla="*/ 573386 h 573569"/>
                  <a:gd name="connsiteX5" fmla="*/ 0 w 1874265"/>
                  <a:gd name="connsiteY5" fmla="*/ 286693 h 573569"/>
                  <a:gd name="connsiteX6" fmla="*/ 9718 w 1874265"/>
                  <a:gd name="connsiteY6" fmla="*/ 254266 h 573569"/>
                  <a:gd name="connsiteX7" fmla="*/ 937132 w 1874265"/>
                  <a:gd name="connsiteY7" fmla="*/ 0 h 573569"/>
                  <a:gd name="connsiteX0" fmla="*/ 937132 w 1874265"/>
                  <a:gd name="connsiteY0" fmla="*/ 0 h 573569"/>
                  <a:gd name="connsiteX1" fmla="*/ 1864547 w 1874265"/>
                  <a:gd name="connsiteY1" fmla="*/ 254266 h 573569"/>
                  <a:gd name="connsiteX2" fmla="*/ 1874265 w 1874265"/>
                  <a:gd name="connsiteY2" fmla="*/ 286693 h 573569"/>
                  <a:gd name="connsiteX3" fmla="*/ 1864547 w 1874265"/>
                  <a:gd name="connsiteY3" fmla="*/ 319120 h 573569"/>
                  <a:gd name="connsiteX4" fmla="*/ 937132 w 1874265"/>
                  <a:gd name="connsiteY4" fmla="*/ 573386 h 573569"/>
                  <a:gd name="connsiteX5" fmla="*/ 0 w 1874265"/>
                  <a:gd name="connsiteY5" fmla="*/ 286693 h 573569"/>
                  <a:gd name="connsiteX6" fmla="*/ 937132 w 1874265"/>
                  <a:gd name="connsiteY6" fmla="*/ 0 h 573569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9207"/>
                  <a:gd name="connsiteX1" fmla="*/ 1864547 w 1874265"/>
                  <a:gd name="connsiteY1" fmla="*/ 254421 h 579207"/>
                  <a:gd name="connsiteX2" fmla="*/ 1874265 w 1874265"/>
                  <a:gd name="connsiteY2" fmla="*/ 286848 h 579207"/>
                  <a:gd name="connsiteX3" fmla="*/ 1864547 w 1874265"/>
                  <a:gd name="connsiteY3" fmla="*/ 319275 h 579207"/>
                  <a:gd name="connsiteX4" fmla="*/ 1112568 w 1874265"/>
                  <a:gd name="connsiteY4" fmla="*/ 579032 h 579207"/>
                  <a:gd name="connsiteX5" fmla="*/ 0 w 1874265"/>
                  <a:gd name="connsiteY5" fmla="*/ 286848 h 579207"/>
                  <a:gd name="connsiteX6" fmla="*/ 937132 w 1874265"/>
                  <a:gd name="connsiteY6" fmla="*/ 155 h 579207"/>
                  <a:gd name="connsiteX0" fmla="*/ 1105256 w 1874265"/>
                  <a:gd name="connsiteY0" fmla="*/ 140 h 590178"/>
                  <a:gd name="connsiteX1" fmla="*/ 1864547 w 1874265"/>
                  <a:gd name="connsiteY1" fmla="*/ 265392 h 590178"/>
                  <a:gd name="connsiteX2" fmla="*/ 1874265 w 1874265"/>
                  <a:gd name="connsiteY2" fmla="*/ 297819 h 590178"/>
                  <a:gd name="connsiteX3" fmla="*/ 1864547 w 1874265"/>
                  <a:gd name="connsiteY3" fmla="*/ 330246 h 590178"/>
                  <a:gd name="connsiteX4" fmla="*/ 1112568 w 1874265"/>
                  <a:gd name="connsiteY4" fmla="*/ 590003 h 590178"/>
                  <a:gd name="connsiteX5" fmla="*/ 0 w 1874265"/>
                  <a:gd name="connsiteY5" fmla="*/ 297819 h 590178"/>
                  <a:gd name="connsiteX6" fmla="*/ 1105256 w 1874265"/>
                  <a:gd name="connsiteY6" fmla="*/ 140 h 59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74265" h="590178">
                    <a:moveTo>
                      <a:pt x="1105256" y="140"/>
                    </a:moveTo>
                    <a:cubicBezTo>
                      <a:pt x="1461487" y="-4793"/>
                      <a:pt x="1776276" y="120283"/>
                      <a:pt x="1864547" y="265392"/>
                    </a:cubicBezTo>
                    <a:lnTo>
                      <a:pt x="1874265" y="297819"/>
                    </a:lnTo>
                    <a:lnTo>
                      <a:pt x="1864547" y="330246"/>
                    </a:lnTo>
                    <a:cubicBezTo>
                      <a:pt x="1776276" y="475355"/>
                      <a:pt x="1441602" y="595407"/>
                      <a:pt x="1112568" y="590003"/>
                    </a:cubicBezTo>
                    <a:cubicBezTo>
                      <a:pt x="783534" y="584599"/>
                      <a:pt x="330005" y="364736"/>
                      <a:pt x="0" y="297819"/>
                    </a:cubicBezTo>
                    <a:cubicBezTo>
                      <a:pt x="341621" y="205001"/>
                      <a:pt x="749025" y="5073"/>
                      <a:pt x="1105256" y="1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339933"/>
                  </a:gs>
                  <a:gs pos="49000">
                    <a:srgbClr val="00660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DF243F2F-574D-4944-B16C-0DF7AD894C29}"/>
                  </a:ext>
                </a:extLst>
              </p:cNvPr>
              <p:cNvSpPr/>
              <p:nvPr/>
            </p:nvSpPr>
            <p:spPr>
              <a:xfrm>
                <a:off x="3280864" y="3435378"/>
                <a:ext cx="1726813" cy="16830"/>
              </a:xfrm>
              <a:custGeom>
                <a:avLst/>
                <a:gdLst>
                  <a:gd name="connsiteX0" fmla="*/ 720187 w 1440375"/>
                  <a:gd name="connsiteY0" fmla="*/ 0 h 224136"/>
                  <a:gd name="connsiteX1" fmla="*/ 1435993 w 1440375"/>
                  <a:gd name="connsiteY1" fmla="*/ 110046 h 224136"/>
                  <a:gd name="connsiteX2" fmla="*/ 1440375 w 1440375"/>
                  <a:gd name="connsiteY2" fmla="*/ 112068 h 224136"/>
                  <a:gd name="connsiteX3" fmla="*/ 1435993 w 1440375"/>
                  <a:gd name="connsiteY3" fmla="*/ 114090 h 224136"/>
                  <a:gd name="connsiteX4" fmla="*/ 720187 w 1440375"/>
                  <a:gd name="connsiteY4" fmla="*/ 224136 h 224136"/>
                  <a:gd name="connsiteX5" fmla="*/ 4383 w 1440375"/>
                  <a:gd name="connsiteY5" fmla="*/ 114090 h 224136"/>
                  <a:gd name="connsiteX6" fmla="*/ 0 w 1440375"/>
                  <a:gd name="connsiteY6" fmla="*/ 112068 h 224136"/>
                  <a:gd name="connsiteX7" fmla="*/ 4383 w 1440375"/>
                  <a:gd name="connsiteY7" fmla="*/ 110046 h 224136"/>
                  <a:gd name="connsiteX8" fmla="*/ 720187 w 1440375"/>
                  <a:gd name="connsiteY8" fmla="*/ 0 h 224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375" h="224136">
                    <a:moveTo>
                      <a:pt x="720187" y="0"/>
                    </a:moveTo>
                    <a:cubicBezTo>
                      <a:pt x="1006104" y="0"/>
                      <a:pt x="1262416" y="42640"/>
                      <a:pt x="1435993" y="110046"/>
                    </a:cubicBezTo>
                    <a:lnTo>
                      <a:pt x="1440375" y="112068"/>
                    </a:lnTo>
                    <a:lnTo>
                      <a:pt x="1435993" y="114090"/>
                    </a:lnTo>
                    <a:cubicBezTo>
                      <a:pt x="1262416" y="181497"/>
                      <a:pt x="1006104" y="224136"/>
                      <a:pt x="720187" y="224136"/>
                    </a:cubicBezTo>
                    <a:cubicBezTo>
                      <a:pt x="434271" y="224136"/>
                      <a:pt x="177960" y="181497"/>
                      <a:pt x="4383" y="114090"/>
                    </a:cubicBezTo>
                    <a:lnTo>
                      <a:pt x="0" y="112068"/>
                    </a:lnTo>
                    <a:lnTo>
                      <a:pt x="4383" y="110046"/>
                    </a:lnTo>
                    <a:cubicBezTo>
                      <a:pt x="177960" y="42640"/>
                      <a:pt x="434271" y="0"/>
                      <a:pt x="720187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7720057B-98AA-4536-BCCF-0194F09FD582}"/>
                </a:ext>
              </a:extLst>
            </p:cNvPr>
            <p:cNvGrpSpPr/>
            <p:nvPr/>
          </p:nvGrpSpPr>
          <p:grpSpPr>
            <a:xfrm rot="5584121">
              <a:off x="3956193" y="2231628"/>
              <a:ext cx="1410934" cy="647262"/>
              <a:chOff x="3133412" y="3145029"/>
              <a:chExt cx="1874265" cy="590178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3B6D6328-9934-4B05-B7D3-FF4D10436C8E}"/>
                  </a:ext>
                </a:extLst>
              </p:cNvPr>
              <p:cNvSpPr/>
              <p:nvPr/>
            </p:nvSpPr>
            <p:spPr>
              <a:xfrm>
                <a:off x="3133412" y="3145029"/>
                <a:ext cx="1874265" cy="590178"/>
              </a:xfrm>
              <a:custGeom>
                <a:avLst/>
                <a:gdLst>
                  <a:gd name="connsiteX0" fmla="*/ 937132 w 1874265"/>
                  <a:gd name="connsiteY0" fmla="*/ 0 h 573386"/>
                  <a:gd name="connsiteX1" fmla="*/ 1864547 w 1874265"/>
                  <a:gd name="connsiteY1" fmla="*/ 254266 h 573386"/>
                  <a:gd name="connsiteX2" fmla="*/ 1874265 w 1874265"/>
                  <a:gd name="connsiteY2" fmla="*/ 286693 h 573386"/>
                  <a:gd name="connsiteX3" fmla="*/ 1864547 w 1874265"/>
                  <a:gd name="connsiteY3" fmla="*/ 319120 h 573386"/>
                  <a:gd name="connsiteX4" fmla="*/ 937132 w 1874265"/>
                  <a:gd name="connsiteY4" fmla="*/ 573386 h 573386"/>
                  <a:gd name="connsiteX5" fmla="*/ 9718 w 1874265"/>
                  <a:gd name="connsiteY5" fmla="*/ 319120 h 573386"/>
                  <a:gd name="connsiteX6" fmla="*/ 0 w 1874265"/>
                  <a:gd name="connsiteY6" fmla="*/ 286693 h 573386"/>
                  <a:gd name="connsiteX7" fmla="*/ 9718 w 1874265"/>
                  <a:gd name="connsiteY7" fmla="*/ 254266 h 573386"/>
                  <a:gd name="connsiteX8" fmla="*/ 937132 w 1874265"/>
                  <a:gd name="connsiteY8" fmla="*/ 0 h 573386"/>
                  <a:gd name="connsiteX0" fmla="*/ 937132 w 1874265"/>
                  <a:gd name="connsiteY0" fmla="*/ 0 h 574115"/>
                  <a:gd name="connsiteX1" fmla="*/ 1864547 w 1874265"/>
                  <a:gd name="connsiteY1" fmla="*/ 254266 h 574115"/>
                  <a:gd name="connsiteX2" fmla="*/ 1874265 w 1874265"/>
                  <a:gd name="connsiteY2" fmla="*/ 286693 h 574115"/>
                  <a:gd name="connsiteX3" fmla="*/ 1864547 w 1874265"/>
                  <a:gd name="connsiteY3" fmla="*/ 319120 h 574115"/>
                  <a:gd name="connsiteX4" fmla="*/ 937132 w 1874265"/>
                  <a:gd name="connsiteY4" fmla="*/ 573386 h 574115"/>
                  <a:gd name="connsiteX5" fmla="*/ 224138 w 1874265"/>
                  <a:gd name="connsiteY5" fmla="*/ 370385 h 574115"/>
                  <a:gd name="connsiteX6" fmla="*/ 0 w 1874265"/>
                  <a:gd name="connsiteY6" fmla="*/ 286693 h 574115"/>
                  <a:gd name="connsiteX7" fmla="*/ 9718 w 1874265"/>
                  <a:gd name="connsiteY7" fmla="*/ 254266 h 574115"/>
                  <a:gd name="connsiteX8" fmla="*/ 937132 w 1874265"/>
                  <a:gd name="connsiteY8" fmla="*/ 0 h 574115"/>
                  <a:gd name="connsiteX0" fmla="*/ 937132 w 1874265"/>
                  <a:gd name="connsiteY0" fmla="*/ 0 h 573569"/>
                  <a:gd name="connsiteX1" fmla="*/ 1864547 w 1874265"/>
                  <a:gd name="connsiteY1" fmla="*/ 254266 h 573569"/>
                  <a:gd name="connsiteX2" fmla="*/ 1874265 w 1874265"/>
                  <a:gd name="connsiteY2" fmla="*/ 286693 h 573569"/>
                  <a:gd name="connsiteX3" fmla="*/ 1864547 w 1874265"/>
                  <a:gd name="connsiteY3" fmla="*/ 319120 h 573569"/>
                  <a:gd name="connsiteX4" fmla="*/ 937132 w 1874265"/>
                  <a:gd name="connsiteY4" fmla="*/ 573386 h 573569"/>
                  <a:gd name="connsiteX5" fmla="*/ 0 w 1874265"/>
                  <a:gd name="connsiteY5" fmla="*/ 286693 h 573569"/>
                  <a:gd name="connsiteX6" fmla="*/ 9718 w 1874265"/>
                  <a:gd name="connsiteY6" fmla="*/ 254266 h 573569"/>
                  <a:gd name="connsiteX7" fmla="*/ 937132 w 1874265"/>
                  <a:gd name="connsiteY7" fmla="*/ 0 h 573569"/>
                  <a:gd name="connsiteX0" fmla="*/ 937132 w 1874265"/>
                  <a:gd name="connsiteY0" fmla="*/ 0 h 573569"/>
                  <a:gd name="connsiteX1" fmla="*/ 1864547 w 1874265"/>
                  <a:gd name="connsiteY1" fmla="*/ 254266 h 573569"/>
                  <a:gd name="connsiteX2" fmla="*/ 1874265 w 1874265"/>
                  <a:gd name="connsiteY2" fmla="*/ 286693 h 573569"/>
                  <a:gd name="connsiteX3" fmla="*/ 1864547 w 1874265"/>
                  <a:gd name="connsiteY3" fmla="*/ 319120 h 573569"/>
                  <a:gd name="connsiteX4" fmla="*/ 937132 w 1874265"/>
                  <a:gd name="connsiteY4" fmla="*/ 573386 h 573569"/>
                  <a:gd name="connsiteX5" fmla="*/ 0 w 1874265"/>
                  <a:gd name="connsiteY5" fmla="*/ 286693 h 573569"/>
                  <a:gd name="connsiteX6" fmla="*/ 937132 w 1874265"/>
                  <a:gd name="connsiteY6" fmla="*/ 0 h 573569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9207"/>
                  <a:gd name="connsiteX1" fmla="*/ 1864547 w 1874265"/>
                  <a:gd name="connsiteY1" fmla="*/ 254421 h 579207"/>
                  <a:gd name="connsiteX2" fmla="*/ 1874265 w 1874265"/>
                  <a:gd name="connsiteY2" fmla="*/ 286848 h 579207"/>
                  <a:gd name="connsiteX3" fmla="*/ 1864547 w 1874265"/>
                  <a:gd name="connsiteY3" fmla="*/ 319275 h 579207"/>
                  <a:gd name="connsiteX4" fmla="*/ 1112568 w 1874265"/>
                  <a:gd name="connsiteY4" fmla="*/ 579032 h 579207"/>
                  <a:gd name="connsiteX5" fmla="*/ 0 w 1874265"/>
                  <a:gd name="connsiteY5" fmla="*/ 286848 h 579207"/>
                  <a:gd name="connsiteX6" fmla="*/ 937132 w 1874265"/>
                  <a:gd name="connsiteY6" fmla="*/ 155 h 579207"/>
                  <a:gd name="connsiteX0" fmla="*/ 1105256 w 1874265"/>
                  <a:gd name="connsiteY0" fmla="*/ 140 h 590178"/>
                  <a:gd name="connsiteX1" fmla="*/ 1864547 w 1874265"/>
                  <a:gd name="connsiteY1" fmla="*/ 265392 h 590178"/>
                  <a:gd name="connsiteX2" fmla="*/ 1874265 w 1874265"/>
                  <a:gd name="connsiteY2" fmla="*/ 297819 h 590178"/>
                  <a:gd name="connsiteX3" fmla="*/ 1864547 w 1874265"/>
                  <a:gd name="connsiteY3" fmla="*/ 330246 h 590178"/>
                  <a:gd name="connsiteX4" fmla="*/ 1112568 w 1874265"/>
                  <a:gd name="connsiteY4" fmla="*/ 590003 h 590178"/>
                  <a:gd name="connsiteX5" fmla="*/ 0 w 1874265"/>
                  <a:gd name="connsiteY5" fmla="*/ 297819 h 590178"/>
                  <a:gd name="connsiteX6" fmla="*/ 1105256 w 1874265"/>
                  <a:gd name="connsiteY6" fmla="*/ 140 h 59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74265" h="590178">
                    <a:moveTo>
                      <a:pt x="1105256" y="140"/>
                    </a:moveTo>
                    <a:cubicBezTo>
                      <a:pt x="1461487" y="-4793"/>
                      <a:pt x="1776276" y="120283"/>
                      <a:pt x="1864547" y="265392"/>
                    </a:cubicBezTo>
                    <a:lnTo>
                      <a:pt x="1874265" y="297819"/>
                    </a:lnTo>
                    <a:lnTo>
                      <a:pt x="1864547" y="330246"/>
                    </a:lnTo>
                    <a:cubicBezTo>
                      <a:pt x="1776276" y="475355"/>
                      <a:pt x="1441602" y="595407"/>
                      <a:pt x="1112568" y="590003"/>
                    </a:cubicBezTo>
                    <a:cubicBezTo>
                      <a:pt x="783534" y="584599"/>
                      <a:pt x="330005" y="364736"/>
                      <a:pt x="0" y="297819"/>
                    </a:cubicBezTo>
                    <a:cubicBezTo>
                      <a:pt x="341621" y="205001"/>
                      <a:pt x="749025" y="5073"/>
                      <a:pt x="1105256" y="1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339933"/>
                  </a:gs>
                  <a:gs pos="49000">
                    <a:srgbClr val="00660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A0AE183A-5DA9-44FB-A107-21DD0ABE874B}"/>
                  </a:ext>
                </a:extLst>
              </p:cNvPr>
              <p:cNvSpPr/>
              <p:nvPr/>
            </p:nvSpPr>
            <p:spPr>
              <a:xfrm>
                <a:off x="3280864" y="3435378"/>
                <a:ext cx="1726813" cy="16830"/>
              </a:xfrm>
              <a:custGeom>
                <a:avLst/>
                <a:gdLst>
                  <a:gd name="connsiteX0" fmla="*/ 720187 w 1440375"/>
                  <a:gd name="connsiteY0" fmla="*/ 0 h 224136"/>
                  <a:gd name="connsiteX1" fmla="*/ 1435993 w 1440375"/>
                  <a:gd name="connsiteY1" fmla="*/ 110046 h 224136"/>
                  <a:gd name="connsiteX2" fmla="*/ 1440375 w 1440375"/>
                  <a:gd name="connsiteY2" fmla="*/ 112068 h 224136"/>
                  <a:gd name="connsiteX3" fmla="*/ 1435993 w 1440375"/>
                  <a:gd name="connsiteY3" fmla="*/ 114090 h 224136"/>
                  <a:gd name="connsiteX4" fmla="*/ 720187 w 1440375"/>
                  <a:gd name="connsiteY4" fmla="*/ 224136 h 224136"/>
                  <a:gd name="connsiteX5" fmla="*/ 4383 w 1440375"/>
                  <a:gd name="connsiteY5" fmla="*/ 114090 h 224136"/>
                  <a:gd name="connsiteX6" fmla="*/ 0 w 1440375"/>
                  <a:gd name="connsiteY6" fmla="*/ 112068 h 224136"/>
                  <a:gd name="connsiteX7" fmla="*/ 4383 w 1440375"/>
                  <a:gd name="connsiteY7" fmla="*/ 110046 h 224136"/>
                  <a:gd name="connsiteX8" fmla="*/ 720187 w 1440375"/>
                  <a:gd name="connsiteY8" fmla="*/ 0 h 224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375" h="224136">
                    <a:moveTo>
                      <a:pt x="720187" y="0"/>
                    </a:moveTo>
                    <a:cubicBezTo>
                      <a:pt x="1006104" y="0"/>
                      <a:pt x="1262416" y="42640"/>
                      <a:pt x="1435993" y="110046"/>
                    </a:cubicBezTo>
                    <a:lnTo>
                      <a:pt x="1440375" y="112068"/>
                    </a:lnTo>
                    <a:lnTo>
                      <a:pt x="1435993" y="114090"/>
                    </a:lnTo>
                    <a:cubicBezTo>
                      <a:pt x="1262416" y="181497"/>
                      <a:pt x="1006104" y="224136"/>
                      <a:pt x="720187" y="224136"/>
                    </a:cubicBezTo>
                    <a:cubicBezTo>
                      <a:pt x="434271" y="224136"/>
                      <a:pt x="177960" y="181497"/>
                      <a:pt x="4383" y="114090"/>
                    </a:cubicBezTo>
                    <a:lnTo>
                      <a:pt x="0" y="112068"/>
                    </a:lnTo>
                    <a:lnTo>
                      <a:pt x="4383" y="110046"/>
                    </a:lnTo>
                    <a:cubicBezTo>
                      <a:pt x="177960" y="42640"/>
                      <a:pt x="434271" y="0"/>
                      <a:pt x="720187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B027E54D-AE9E-4AF7-AB8F-65F647510F11}"/>
                </a:ext>
              </a:extLst>
            </p:cNvPr>
            <p:cNvGrpSpPr/>
            <p:nvPr/>
          </p:nvGrpSpPr>
          <p:grpSpPr>
            <a:xfrm rot="3101263">
              <a:off x="2386077" y="2632652"/>
              <a:ext cx="1410934" cy="647262"/>
              <a:chOff x="3133412" y="3145029"/>
              <a:chExt cx="1874265" cy="590178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D1E02EF7-FB89-4D91-BF9B-D535131F7906}"/>
                  </a:ext>
                </a:extLst>
              </p:cNvPr>
              <p:cNvSpPr/>
              <p:nvPr/>
            </p:nvSpPr>
            <p:spPr>
              <a:xfrm>
                <a:off x="3133412" y="3145029"/>
                <a:ext cx="1874265" cy="590178"/>
              </a:xfrm>
              <a:custGeom>
                <a:avLst/>
                <a:gdLst>
                  <a:gd name="connsiteX0" fmla="*/ 937132 w 1874265"/>
                  <a:gd name="connsiteY0" fmla="*/ 0 h 573386"/>
                  <a:gd name="connsiteX1" fmla="*/ 1864547 w 1874265"/>
                  <a:gd name="connsiteY1" fmla="*/ 254266 h 573386"/>
                  <a:gd name="connsiteX2" fmla="*/ 1874265 w 1874265"/>
                  <a:gd name="connsiteY2" fmla="*/ 286693 h 573386"/>
                  <a:gd name="connsiteX3" fmla="*/ 1864547 w 1874265"/>
                  <a:gd name="connsiteY3" fmla="*/ 319120 h 573386"/>
                  <a:gd name="connsiteX4" fmla="*/ 937132 w 1874265"/>
                  <a:gd name="connsiteY4" fmla="*/ 573386 h 573386"/>
                  <a:gd name="connsiteX5" fmla="*/ 9718 w 1874265"/>
                  <a:gd name="connsiteY5" fmla="*/ 319120 h 573386"/>
                  <a:gd name="connsiteX6" fmla="*/ 0 w 1874265"/>
                  <a:gd name="connsiteY6" fmla="*/ 286693 h 573386"/>
                  <a:gd name="connsiteX7" fmla="*/ 9718 w 1874265"/>
                  <a:gd name="connsiteY7" fmla="*/ 254266 h 573386"/>
                  <a:gd name="connsiteX8" fmla="*/ 937132 w 1874265"/>
                  <a:gd name="connsiteY8" fmla="*/ 0 h 573386"/>
                  <a:gd name="connsiteX0" fmla="*/ 937132 w 1874265"/>
                  <a:gd name="connsiteY0" fmla="*/ 0 h 574115"/>
                  <a:gd name="connsiteX1" fmla="*/ 1864547 w 1874265"/>
                  <a:gd name="connsiteY1" fmla="*/ 254266 h 574115"/>
                  <a:gd name="connsiteX2" fmla="*/ 1874265 w 1874265"/>
                  <a:gd name="connsiteY2" fmla="*/ 286693 h 574115"/>
                  <a:gd name="connsiteX3" fmla="*/ 1864547 w 1874265"/>
                  <a:gd name="connsiteY3" fmla="*/ 319120 h 574115"/>
                  <a:gd name="connsiteX4" fmla="*/ 937132 w 1874265"/>
                  <a:gd name="connsiteY4" fmla="*/ 573386 h 574115"/>
                  <a:gd name="connsiteX5" fmla="*/ 224138 w 1874265"/>
                  <a:gd name="connsiteY5" fmla="*/ 370385 h 574115"/>
                  <a:gd name="connsiteX6" fmla="*/ 0 w 1874265"/>
                  <a:gd name="connsiteY6" fmla="*/ 286693 h 574115"/>
                  <a:gd name="connsiteX7" fmla="*/ 9718 w 1874265"/>
                  <a:gd name="connsiteY7" fmla="*/ 254266 h 574115"/>
                  <a:gd name="connsiteX8" fmla="*/ 937132 w 1874265"/>
                  <a:gd name="connsiteY8" fmla="*/ 0 h 574115"/>
                  <a:gd name="connsiteX0" fmla="*/ 937132 w 1874265"/>
                  <a:gd name="connsiteY0" fmla="*/ 0 h 573569"/>
                  <a:gd name="connsiteX1" fmla="*/ 1864547 w 1874265"/>
                  <a:gd name="connsiteY1" fmla="*/ 254266 h 573569"/>
                  <a:gd name="connsiteX2" fmla="*/ 1874265 w 1874265"/>
                  <a:gd name="connsiteY2" fmla="*/ 286693 h 573569"/>
                  <a:gd name="connsiteX3" fmla="*/ 1864547 w 1874265"/>
                  <a:gd name="connsiteY3" fmla="*/ 319120 h 573569"/>
                  <a:gd name="connsiteX4" fmla="*/ 937132 w 1874265"/>
                  <a:gd name="connsiteY4" fmla="*/ 573386 h 573569"/>
                  <a:gd name="connsiteX5" fmla="*/ 0 w 1874265"/>
                  <a:gd name="connsiteY5" fmla="*/ 286693 h 573569"/>
                  <a:gd name="connsiteX6" fmla="*/ 9718 w 1874265"/>
                  <a:gd name="connsiteY6" fmla="*/ 254266 h 573569"/>
                  <a:gd name="connsiteX7" fmla="*/ 937132 w 1874265"/>
                  <a:gd name="connsiteY7" fmla="*/ 0 h 573569"/>
                  <a:gd name="connsiteX0" fmla="*/ 937132 w 1874265"/>
                  <a:gd name="connsiteY0" fmla="*/ 0 h 573569"/>
                  <a:gd name="connsiteX1" fmla="*/ 1864547 w 1874265"/>
                  <a:gd name="connsiteY1" fmla="*/ 254266 h 573569"/>
                  <a:gd name="connsiteX2" fmla="*/ 1874265 w 1874265"/>
                  <a:gd name="connsiteY2" fmla="*/ 286693 h 573569"/>
                  <a:gd name="connsiteX3" fmla="*/ 1864547 w 1874265"/>
                  <a:gd name="connsiteY3" fmla="*/ 319120 h 573569"/>
                  <a:gd name="connsiteX4" fmla="*/ 937132 w 1874265"/>
                  <a:gd name="connsiteY4" fmla="*/ 573386 h 573569"/>
                  <a:gd name="connsiteX5" fmla="*/ 0 w 1874265"/>
                  <a:gd name="connsiteY5" fmla="*/ 286693 h 573569"/>
                  <a:gd name="connsiteX6" fmla="*/ 937132 w 1874265"/>
                  <a:gd name="connsiteY6" fmla="*/ 0 h 573569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3724"/>
                  <a:gd name="connsiteX1" fmla="*/ 1864547 w 1874265"/>
                  <a:gd name="connsiteY1" fmla="*/ 254421 h 573724"/>
                  <a:gd name="connsiteX2" fmla="*/ 1874265 w 1874265"/>
                  <a:gd name="connsiteY2" fmla="*/ 286848 h 573724"/>
                  <a:gd name="connsiteX3" fmla="*/ 1864547 w 1874265"/>
                  <a:gd name="connsiteY3" fmla="*/ 319275 h 573724"/>
                  <a:gd name="connsiteX4" fmla="*/ 937132 w 1874265"/>
                  <a:gd name="connsiteY4" fmla="*/ 573541 h 573724"/>
                  <a:gd name="connsiteX5" fmla="*/ 0 w 1874265"/>
                  <a:gd name="connsiteY5" fmla="*/ 286848 h 573724"/>
                  <a:gd name="connsiteX6" fmla="*/ 937132 w 1874265"/>
                  <a:gd name="connsiteY6" fmla="*/ 155 h 573724"/>
                  <a:gd name="connsiteX0" fmla="*/ 937132 w 1874265"/>
                  <a:gd name="connsiteY0" fmla="*/ 155 h 579207"/>
                  <a:gd name="connsiteX1" fmla="*/ 1864547 w 1874265"/>
                  <a:gd name="connsiteY1" fmla="*/ 254421 h 579207"/>
                  <a:gd name="connsiteX2" fmla="*/ 1874265 w 1874265"/>
                  <a:gd name="connsiteY2" fmla="*/ 286848 h 579207"/>
                  <a:gd name="connsiteX3" fmla="*/ 1864547 w 1874265"/>
                  <a:gd name="connsiteY3" fmla="*/ 319275 h 579207"/>
                  <a:gd name="connsiteX4" fmla="*/ 1112568 w 1874265"/>
                  <a:gd name="connsiteY4" fmla="*/ 579032 h 579207"/>
                  <a:gd name="connsiteX5" fmla="*/ 0 w 1874265"/>
                  <a:gd name="connsiteY5" fmla="*/ 286848 h 579207"/>
                  <a:gd name="connsiteX6" fmla="*/ 937132 w 1874265"/>
                  <a:gd name="connsiteY6" fmla="*/ 155 h 579207"/>
                  <a:gd name="connsiteX0" fmla="*/ 1105256 w 1874265"/>
                  <a:gd name="connsiteY0" fmla="*/ 140 h 590178"/>
                  <a:gd name="connsiteX1" fmla="*/ 1864547 w 1874265"/>
                  <a:gd name="connsiteY1" fmla="*/ 265392 h 590178"/>
                  <a:gd name="connsiteX2" fmla="*/ 1874265 w 1874265"/>
                  <a:gd name="connsiteY2" fmla="*/ 297819 h 590178"/>
                  <a:gd name="connsiteX3" fmla="*/ 1864547 w 1874265"/>
                  <a:gd name="connsiteY3" fmla="*/ 330246 h 590178"/>
                  <a:gd name="connsiteX4" fmla="*/ 1112568 w 1874265"/>
                  <a:gd name="connsiteY4" fmla="*/ 590003 h 590178"/>
                  <a:gd name="connsiteX5" fmla="*/ 0 w 1874265"/>
                  <a:gd name="connsiteY5" fmla="*/ 297819 h 590178"/>
                  <a:gd name="connsiteX6" fmla="*/ 1105256 w 1874265"/>
                  <a:gd name="connsiteY6" fmla="*/ 140 h 59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74265" h="590178">
                    <a:moveTo>
                      <a:pt x="1105256" y="140"/>
                    </a:moveTo>
                    <a:cubicBezTo>
                      <a:pt x="1461487" y="-4793"/>
                      <a:pt x="1776276" y="120283"/>
                      <a:pt x="1864547" y="265392"/>
                    </a:cubicBezTo>
                    <a:lnTo>
                      <a:pt x="1874265" y="297819"/>
                    </a:lnTo>
                    <a:lnTo>
                      <a:pt x="1864547" y="330246"/>
                    </a:lnTo>
                    <a:cubicBezTo>
                      <a:pt x="1776276" y="475355"/>
                      <a:pt x="1441602" y="595407"/>
                      <a:pt x="1112568" y="590003"/>
                    </a:cubicBezTo>
                    <a:cubicBezTo>
                      <a:pt x="783534" y="584599"/>
                      <a:pt x="330005" y="364736"/>
                      <a:pt x="0" y="297819"/>
                    </a:cubicBezTo>
                    <a:cubicBezTo>
                      <a:pt x="341621" y="205001"/>
                      <a:pt x="749025" y="5073"/>
                      <a:pt x="1105256" y="1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339933"/>
                  </a:gs>
                  <a:gs pos="49000">
                    <a:srgbClr val="00660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55C6F7A9-9063-4AE3-8B97-93974ED7F0B5}"/>
                  </a:ext>
                </a:extLst>
              </p:cNvPr>
              <p:cNvSpPr/>
              <p:nvPr/>
            </p:nvSpPr>
            <p:spPr>
              <a:xfrm>
                <a:off x="3280864" y="3435378"/>
                <a:ext cx="1726813" cy="16830"/>
              </a:xfrm>
              <a:custGeom>
                <a:avLst/>
                <a:gdLst>
                  <a:gd name="connsiteX0" fmla="*/ 720187 w 1440375"/>
                  <a:gd name="connsiteY0" fmla="*/ 0 h 224136"/>
                  <a:gd name="connsiteX1" fmla="*/ 1435993 w 1440375"/>
                  <a:gd name="connsiteY1" fmla="*/ 110046 h 224136"/>
                  <a:gd name="connsiteX2" fmla="*/ 1440375 w 1440375"/>
                  <a:gd name="connsiteY2" fmla="*/ 112068 h 224136"/>
                  <a:gd name="connsiteX3" fmla="*/ 1435993 w 1440375"/>
                  <a:gd name="connsiteY3" fmla="*/ 114090 h 224136"/>
                  <a:gd name="connsiteX4" fmla="*/ 720187 w 1440375"/>
                  <a:gd name="connsiteY4" fmla="*/ 224136 h 224136"/>
                  <a:gd name="connsiteX5" fmla="*/ 4383 w 1440375"/>
                  <a:gd name="connsiteY5" fmla="*/ 114090 h 224136"/>
                  <a:gd name="connsiteX6" fmla="*/ 0 w 1440375"/>
                  <a:gd name="connsiteY6" fmla="*/ 112068 h 224136"/>
                  <a:gd name="connsiteX7" fmla="*/ 4383 w 1440375"/>
                  <a:gd name="connsiteY7" fmla="*/ 110046 h 224136"/>
                  <a:gd name="connsiteX8" fmla="*/ 720187 w 1440375"/>
                  <a:gd name="connsiteY8" fmla="*/ 0 h 224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375" h="224136">
                    <a:moveTo>
                      <a:pt x="720187" y="0"/>
                    </a:moveTo>
                    <a:cubicBezTo>
                      <a:pt x="1006104" y="0"/>
                      <a:pt x="1262416" y="42640"/>
                      <a:pt x="1435993" y="110046"/>
                    </a:cubicBezTo>
                    <a:lnTo>
                      <a:pt x="1440375" y="112068"/>
                    </a:lnTo>
                    <a:lnTo>
                      <a:pt x="1435993" y="114090"/>
                    </a:lnTo>
                    <a:cubicBezTo>
                      <a:pt x="1262416" y="181497"/>
                      <a:pt x="1006104" y="224136"/>
                      <a:pt x="720187" y="224136"/>
                    </a:cubicBezTo>
                    <a:cubicBezTo>
                      <a:pt x="434271" y="224136"/>
                      <a:pt x="177960" y="181497"/>
                      <a:pt x="4383" y="114090"/>
                    </a:cubicBezTo>
                    <a:lnTo>
                      <a:pt x="0" y="112068"/>
                    </a:lnTo>
                    <a:lnTo>
                      <a:pt x="4383" y="110046"/>
                    </a:lnTo>
                    <a:cubicBezTo>
                      <a:pt x="177960" y="42640"/>
                      <a:pt x="434271" y="0"/>
                      <a:pt x="720187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BF71DF08-E4C1-45B1-B756-DE5DE3EA4EE2}"/>
                </a:ext>
              </a:extLst>
            </p:cNvPr>
            <p:cNvGrpSpPr/>
            <p:nvPr/>
          </p:nvGrpSpPr>
          <p:grpSpPr>
            <a:xfrm rot="20905222">
              <a:off x="2752913" y="2619825"/>
              <a:ext cx="1567222" cy="1925749"/>
              <a:chOff x="1801224" y="1535735"/>
              <a:chExt cx="2543613" cy="3125503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AE8C1CFD-F8C6-4759-B5C6-EEDE1FE66B38}"/>
                  </a:ext>
                </a:extLst>
              </p:cNvPr>
              <p:cNvSpPr/>
              <p:nvPr/>
            </p:nvSpPr>
            <p:spPr>
              <a:xfrm rot="430699">
                <a:off x="2559926" y="1535735"/>
                <a:ext cx="590399" cy="1579053"/>
              </a:xfrm>
              <a:custGeom>
                <a:avLst/>
                <a:gdLst>
                  <a:gd name="connsiteX0" fmla="*/ 557213 w 1114426"/>
                  <a:gd name="connsiteY0" fmla="*/ 0 h 2375535"/>
                  <a:gd name="connsiteX1" fmla="*/ 708111 w 1114426"/>
                  <a:gd name="connsiteY1" fmla="*/ 85107 h 2375535"/>
                  <a:gd name="connsiteX2" fmla="*/ 757035 w 1114426"/>
                  <a:gd name="connsiteY2" fmla="*/ 159291 h 2375535"/>
                  <a:gd name="connsiteX3" fmla="*/ 774105 w 1114426"/>
                  <a:gd name="connsiteY3" fmla="*/ 170206 h 2375535"/>
                  <a:gd name="connsiteX4" fmla="*/ 1114426 w 1114426"/>
                  <a:gd name="connsiteY4" fmla="*/ 1227772 h 2375535"/>
                  <a:gd name="connsiteX5" fmla="*/ 557213 w 1114426"/>
                  <a:gd name="connsiteY5" fmla="*/ 2375535 h 2375535"/>
                  <a:gd name="connsiteX6" fmla="*/ 0 w 1114426"/>
                  <a:gd name="connsiteY6" fmla="*/ 1227772 h 2375535"/>
                  <a:gd name="connsiteX7" fmla="*/ 340321 w 1114426"/>
                  <a:gd name="connsiteY7" fmla="*/ 170206 h 2375535"/>
                  <a:gd name="connsiteX8" fmla="*/ 357392 w 1114426"/>
                  <a:gd name="connsiteY8" fmla="*/ 159291 h 2375535"/>
                  <a:gd name="connsiteX9" fmla="*/ 406315 w 1114426"/>
                  <a:gd name="connsiteY9" fmla="*/ 85107 h 2375535"/>
                  <a:gd name="connsiteX10" fmla="*/ 557213 w 1114426"/>
                  <a:gd name="connsiteY10" fmla="*/ 0 h 2375535"/>
                  <a:gd name="connsiteX0" fmla="*/ 719879 w 1114426"/>
                  <a:gd name="connsiteY0" fmla="*/ 0 h 2428073"/>
                  <a:gd name="connsiteX1" fmla="*/ 708111 w 1114426"/>
                  <a:gd name="connsiteY1" fmla="*/ 137645 h 2428073"/>
                  <a:gd name="connsiteX2" fmla="*/ 757035 w 1114426"/>
                  <a:gd name="connsiteY2" fmla="*/ 211829 h 2428073"/>
                  <a:gd name="connsiteX3" fmla="*/ 774105 w 1114426"/>
                  <a:gd name="connsiteY3" fmla="*/ 222744 h 2428073"/>
                  <a:gd name="connsiteX4" fmla="*/ 1114426 w 1114426"/>
                  <a:gd name="connsiteY4" fmla="*/ 1280310 h 2428073"/>
                  <a:gd name="connsiteX5" fmla="*/ 557213 w 1114426"/>
                  <a:gd name="connsiteY5" fmla="*/ 2428073 h 2428073"/>
                  <a:gd name="connsiteX6" fmla="*/ 0 w 1114426"/>
                  <a:gd name="connsiteY6" fmla="*/ 1280310 h 2428073"/>
                  <a:gd name="connsiteX7" fmla="*/ 340321 w 1114426"/>
                  <a:gd name="connsiteY7" fmla="*/ 222744 h 2428073"/>
                  <a:gd name="connsiteX8" fmla="*/ 357392 w 1114426"/>
                  <a:gd name="connsiteY8" fmla="*/ 211829 h 2428073"/>
                  <a:gd name="connsiteX9" fmla="*/ 406315 w 1114426"/>
                  <a:gd name="connsiteY9" fmla="*/ 137645 h 2428073"/>
                  <a:gd name="connsiteX10" fmla="*/ 719879 w 1114426"/>
                  <a:gd name="connsiteY10" fmla="*/ 0 h 2428073"/>
                  <a:gd name="connsiteX0" fmla="*/ 719879 w 1114426"/>
                  <a:gd name="connsiteY0" fmla="*/ 0 h 2428073"/>
                  <a:gd name="connsiteX1" fmla="*/ 757035 w 1114426"/>
                  <a:gd name="connsiteY1" fmla="*/ 211829 h 2428073"/>
                  <a:gd name="connsiteX2" fmla="*/ 774105 w 1114426"/>
                  <a:gd name="connsiteY2" fmla="*/ 222744 h 2428073"/>
                  <a:gd name="connsiteX3" fmla="*/ 1114426 w 1114426"/>
                  <a:gd name="connsiteY3" fmla="*/ 1280310 h 2428073"/>
                  <a:gd name="connsiteX4" fmla="*/ 557213 w 1114426"/>
                  <a:gd name="connsiteY4" fmla="*/ 2428073 h 2428073"/>
                  <a:gd name="connsiteX5" fmla="*/ 0 w 1114426"/>
                  <a:gd name="connsiteY5" fmla="*/ 1280310 h 2428073"/>
                  <a:gd name="connsiteX6" fmla="*/ 340321 w 1114426"/>
                  <a:gd name="connsiteY6" fmla="*/ 222744 h 2428073"/>
                  <a:gd name="connsiteX7" fmla="*/ 357392 w 1114426"/>
                  <a:gd name="connsiteY7" fmla="*/ 211829 h 2428073"/>
                  <a:gd name="connsiteX8" fmla="*/ 406315 w 1114426"/>
                  <a:gd name="connsiteY8" fmla="*/ 137645 h 2428073"/>
                  <a:gd name="connsiteX9" fmla="*/ 719879 w 1114426"/>
                  <a:gd name="connsiteY9" fmla="*/ 0 h 2428073"/>
                  <a:gd name="connsiteX0" fmla="*/ 719879 w 1114426"/>
                  <a:gd name="connsiteY0" fmla="*/ 0 h 2428073"/>
                  <a:gd name="connsiteX1" fmla="*/ 757035 w 1114426"/>
                  <a:gd name="connsiteY1" fmla="*/ 211829 h 2428073"/>
                  <a:gd name="connsiteX2" fmla="*/ 774105 w 1114426"/>
                  <a:gd name="connsiteY2" fmla="*/ 222744 h 2428073"/>
                  <a:gd name="connsiteX3" fmla="*/ 1114426 w 1114426"/>
                  <a:gd name="connsiteY3" fmla="*/ 1280310 h 2428073"/>
                  <a:gd name="connsiteX4" fmla="*/ 557213 w 1114426"/>
                  <a:gd name="connsiteY4" fmla="*/ 2428073 h 2428073"/>
                  <a:gd name="connsiteX5" fmla="*/ 0 w 1114426"/>
                  <a:gd name="connsiteY5" fmla="*/ 1280310 h 2428073"/>
                  <a:gd name="connsiteX6" fmla="*/ 340321 w 1114426"/>
                  <a:gd name="connsiteY6" fmla="*/ 222744 h 2428073"/>
                  <a:gd name="connsiteX7" fmla="*/ 357392 w 1114426"/>
                  <a:gd name="connsiteY7" fmla="*/ 211829 h 2428073"/>
                  <a:gd name="connsiteX8" fmla="*/ 406315 w 1114426"/>
                  <a:gd name="connsiteY8" fmla="*/ 137645 h 2428073"/>
                  <a:gd name="connsiteX9" fmla="*/ 719879 w 1114426"/>
                  <a:gd name="connsiteY9" fmla="*/ 0 h 2428073"/>
                  <a:gd name="connsiteX0" fmla="*/ 719879 w 1114426"/>
                  <a:gd name="connsiteY0" fmla="*/ 0 h 2428073"/>
                  <a:gd name="connsiteX1" fmla="*/ 757035 w 1114426"/>
                  <a:gd name="connsiteY1" fmla="*/ 211829 h 2428073"/>
                  <a:gd name="connsiteX2" fmla="*/ 1114426 w 1114426"/>
                  <a:gd name="connsiteY2" fmla="*/ 1280310 h 2428073"/>
                  <a:gd name="connsiteX3" fmla="*/ 557213 w 1114426"/>
                  <a:gd name="connsiteY3" fmla="*/ 2428073 h 2428073"/>
                  <a:gd name="connsiteX4" fmla="*/ 0 w 1114426"/>
                  <a:gd name="connsiteY4" fmla="*/ 1280310 h 2428073"/>
                  <a:gd name="connsiteX5" fmla="*/ 340321 w 1114426"/>
                  <a:gd name="connsiteY5" fmla="*/ 222744 h 2428073"/>
                  <a:gd name="connsiteX6" fmla="*/ 357392 w 1114426"/>
                  <a:gd name="connsiteY6" fmla="*/ 211829 h 2428073"/>
                  <a:gd name="connsiteX7" fmla="*/ 406315 w 1114426"/>
                  <a:gd name="connsiteY7" fmla="*/ 137645 h 2428073"/>
                  <a:gd name="connsiteX8" fmla="*/ 719879 w 1114426"/>
                  <a:gd name="connsiteY8" fmla="*/ 0 h 2428073"/>
                  <a:gd name="connsiteX0" fmla="*/ 719879 w 1114426"/>
                  <a:gd name="connsiteY0" fmla="*/ 0 h 2428073"/>
                  <a:gd name="connsiteX1" fmla="*/ 757035 w 1114426"/>
                  <a:gd name="connsiteY1" fmla="*/ 211829 h 2428073"/>
                  <a:gd name="connsiteX2" fmla="*/ 1114426 w 1114426"/>
                  <a:gd name="connsiteY2" fmla="*/ 1280310 h 2428073"/>
                  <a:gd name="connsiteX3" fmla="*/ 557213 w 1114426"/>
                  <a:gd name="connsiteY3" fmla="*/ 2428073 h 2428073"/>
                  <a:gd name="connsiteX4" fmla="*/ 0 w 1114426"/>
                  <a:gd name="connsiteY4" fmla="*/ 1280310 h 2428073"/>
                  <a:gd name="connsiteX5" fmla="*/ 340321 w 1114426"/>
                  <a:gd name="connsiteY5" fmla="*/ 222744 h 2428073"/>
                  <a:gd name="connsiteX6" fmla="*/ 357392 w 1114426"/>
                  <a:gd name="connsiteY6" fmla="*/ 211829 h 2428073"/>
                  <a:gd name="connsiteX7" fmla="*/ 406315 w 1114426"/>
                  <a:gd name="connsiteY7" fmla="*/ 137645 h 2428073"/>
                  <a:gd name="connsiteX8" fmla="*/ 719879 w 1114426"/>
                  <a:gd name="connsiteY8" fmla="*/ 0 h 2428073"/>
                  <a:gd name="connsiteX0" fmla="*/ 719879 w 1132339"/>
                  <a:gd name="connsiteY0" fmla="*/ 0 h 2428073"/>
                  <a:gd name="connsiteX1" fmla="*/ 757035 w 1132339"/>
                  <a:gd name="connsiteY1" fmla="*/ 211829 h 2428073"/>
                  <a:gd name="connsiteX2" fmla="*/ 1114426 w 1132339"/>
                  <a:gd name="connsiteY2" fmla="*/ 1280310 h 2428073"/>
                  <a:gd name="connsiteX3" fmla="*/ 557213 w 1132339"/>
                  <a:gd name="connsiteY3" fmla="*/ 2428073 h 2428073"/>
                  <a:gd name="connsiteX4" fmla="*/ 0 w 1132339"/>
                  <a:gd name="connsiteY4" fmla="*/ 1280310 h 2428073"/>
                  <a:gd name="connsiteX5" fmla="*/ 340321 w 1132339"/>
                  <a:gd name="connsiteY5" fmla="*/ 222744 h 2428073"/>
                  <a:gd name="connsiteX6" fmla="*/ 357392 w 1132339"/>
                  <a:gd name="connsiteY6" fmla="*/ 211829 h 2428073"/>
                  <a:gd name="connsiteX7" fmla="*/ 406315 w 1132339"/>
                  <a:gd name="connsiteY7" fmla="*/ 137645 h 2428073"/>
                  <a:gd name="connsiteX8" fmla="*/ 719879 w 1132339"/>
                  <a:gd name="connsiteY8" fmla="*/ 0 h 2428073"/>
                  <a:gd name="connsiteX0" fmla="*/ 719879 w 1118328"/>
                  <a:gd name="connsiteY0" fmla="*/ 0 h 2428073"/>
                  <a:gd name="connsiteX1" fmla="*/ 757035 w 1118328"/>
                  <a:gd name="connsiteY1" fmla="*/ 211829 h 2428073"/>
                  <a:gd name="connsiteX2" fmla="*/ 1114426 w 1118328"/>
                  <a:gd name="connsiteY2" fmla="*/ 1280310 h 2428073"/>
                  <a:gd name="connsiteX3" fmla="*/ 557213 w 1118328"/>
                  <a:gd name="connsiteY3" fmla="*/ 2428073 h 2428073"/>
                  <a:gd name="connsiteX4" fmla="*/ 0 w 1118328"/>
                  <a:gd name="connsiteY4" fmla="*/ 1280310 h 2428073"/>
                  <a:gd name="connsiteX5" fmla="*/ 340321 w 1118328"/>
                  <a:gd name="connsiteY5" fmla="*/ 222744 h 2428073"/>
                  <a:gd name="connsiteX6" fmla="*/ 357392 w 1118328"/>
                  <a:gd name="connsiteY6" fmla="*/ 211829 h 2428073"/>
                  <a:gd name="connsiteX7" fmla="*/ 406315 w 1118328"/>
                  <a:gd name="connsiteY7" fmla="*/ 137645 h 2428073"/>
                  <a:gd name="connsiteX8" fmla="*/ 719879 w 1118328"/>
                  <a:gd name="connsiteY8" fmla="*/ 0 h 2428073"/>
                  <a:gd name="connsiteX0" fmla="*/ 719879 w 1118328"/>
                  <a:gd name="connsiteY0" fmla="*/ 0 h 2428073"/>
                  <a:gd name="connsiteX1" fmla="*/ 757035 w 1118328"/>
                  <a:gd name="connsiteY1" fmla="*/ 211829 h 2428073"/>
                  <a:gd name="connsiteX2" fmla="*/ 1114426 w 1118328"/>
                  <a:gd name="connsiteY2" fmla="*/ 1280310 h 2428073"/>
                  <a:gd name="connsiteX3" fmla="*/ 557213 w 1118328"/>
                  <a:gd name="connsiteY3" fmla="*/ 2428073 h 2428073"/>
                  <a:gd name="connsiteX4" fmla="*/ 0 w 1118328"/>
                  <a:gd name="connsiteY4" fmla="*/ 1280310 h 2428073"/>
                  <a:gd name="connsiteX5" fmla="*/ 340321 w 1118328"/>
                  <a:gd name="connsiteY5" fmla="*/ 222744 h 2428073"/>
                  <a:gd name="connsiteX6" fmla="*/ 357392 w 1118328"/>
                  <a:gd name="connsiteY6" fmla="*/ 211829 h 2428073"/>
                  <a:gd name="connsiteX7" fmla="*/ 719879 w 1118328"/>
                  <a:gd name="connsiteY7" fmla="*/ 0 h 2428073"/>
                  <a:gd name="connsiteX0" fmla="*/ 719879 w 1118328"/>
                  <a:gd name="connsiteY0" fmla="*/ 0 h 2428073"/>
                  <a:gd name="connsiteX1" fmla="*/ 757035 w 1118328"/>
                  <a:gd name="connsiteY1" fmla="*/ 211829 h 2428073"/>
                  <a:gd name="connsiteX2" fmla="*/ 1114426 w 1118328"/>
                  <a:gd name="connsiteY2" fmla="*/ 1280310 h 2428073"/>
                  <a:gd name="connsiteX3" fmla="*/ 557213 w 1118328"/>
                  <a:gd name="connsiteY3" fmla="*/ 2428073 h 2428073"/>
                  <a:gd name="connsiteX4" fmla="*/ 0 w 1118328"/>
                  <a:gd name="connsiteY4" fmla="*/ 1280310 h 2428073"/>
                  <a:gd name="connsiteX5" fmla="*/ 340321 w 1118328"/>
                  <a:gd name="connsiteY5" fmla="*/ 222744 h 2428073"/>
                  <a:gd name="connsiteX6" fmla="*/ 719879 w 1118328"/>
                  <a:gd name="connsiteY6" fmla="*/ 0 h 2428073"/>
                  <a:gd name="connsiteX0" fmla="*/ 668343 w 1118328"/>
                  <a:gd name="connsiteY0" fmla="*/ 0 h 2461353"/>
                  <a:gd name="connsiteX1" fmla="*/ 757035 w 1118328"/>
                  <a:gd name="connsiteY1" fmla="*/ 245109 h 2461353"/>
                  <a:gd name="connsiteX2" fmla="*/ 1114426 w 1118328"/>
                  <a:gd name="connsiteY2" fmla="*/ 1313590 h 2461353"/>
                  <a:gd name="connsiteX3" fmla="*/ 557213 w 1118328"/>
                  <a:gd name="connsiteY3" fmla="*/ 2461353 h 2461353"/>
                  <a:gd name="connsiteX4" fmla="*/ 0 w 1118328"/>
                  <a:gd name="connsiteY4" fmla="*/ 1313590 h 2461353"/>
                  <a:gd name="connsiteX5" fmla="*/ 340321 w 1118328"/>
                  <a:gd name="connsiteY5" fmla="*/ 256024 h 2461353"/>
                  <a:gd name="connsiteX6" fmla="*/ 668343 w 1118328"/>
                  <a:gd name="connsiteY6" fmla="*/ 0 h 2461353"/>
                  <a:gd name="connsiteX0" fmla="*/ 668343 w 1118328"/>
                  <a:gd name="connsiteY0" fmla="*/ 0 h 2461353"/>
                  <a:gd name="connsiteX1" fmla="*/ 757035 w 1118328"/>
                  <a:gd name="connsiteY1" fmla="*/ 245109 h 2461353"/>
                  <a:gd name="connsiteX2" fmla="*/ 1114426 w 1118328"/>
                  <a:gd name="connsiteY2" fmla="*/ 1313590 h 2461353"/>
                  <a:gd name="connsiteX3" fmla="*/ 557213 w 1118328"/>
                  <a:gd name="connsiteY3" fmla="*/ 2461353 h 2461353"/>
                  <a:gd name="connsiteX4" fmla="*/ 0 w 1118328"/>
                  <a:gd name="connsiteY4" fmla="*/ 1313590 h 2461353"/>
                  <a:gd name="connsiteX5" fmla="*/ 340321 w 1118328"/>
                  <a:gd name="connsiteY5" fmla="*/ 256024 h 2461353"/>
                  <a:gd name="connsiteX6" fmla="*/ 668343 w 1118328"/>
                  <a:gd name="connsiteY6" fmla="*/ 0 h 2461353"/>
                  <a:gd name="connsiteX0" fmla="*/ 673657 w 1123642"/>
                  <a:gd name="connsiteY0" fmla="*/ 0 h 2461353"/>
                  <a:gd name="connsiteX1" fmla="*/ 762349 w 1123642"/>
                  <a:gd name="connsiteY1" fmla="*/ 245109 h 2461353"/>
                  <a:gd name="connsiteX2" fmla="*/ 1119740 w 1123642"/>
                  <a:gd name="connsiteY2" fmla="*/ 1313590 h 2461353"/>
                  <a:gd name="connsiteX3" fmla="*/ 562527 w 1123642"/>
                  <a:gd name="connsiteY3" fmla="*/ 2461353 h 2461353"/>
                  <a:gd name="connsiteX4" fmla="*/ 5314 w 1123642"/>
                  <a:gd name="connsiteY4" fmla="*/ 1313590 h 2461353"/>
                  <a:gd name="connsiteX5" fmla="*/ 319163 w 1123642"/>
                  <a:gd name="connsiteY5" fmla="*/ 362253 h 2461353"/>
                  <a:gd name="connsiteX6" fmla="*/ 673657 w 1123642"/>
                  <a:gd name="connsiteY6" fmla="*/ 0 h 2461353"/>
                  <a:gd name="connsiteX0" fmla="*/ 674731 w 1124716"/>
                  <a:gd name="connsiteY0" fmla="*/ 0 h 2461353"/>
                  <a:gd name="connsiteX1" fmla="*/ 763423 w 1124716"/>
                  <a:gd name="connsiteY1" fmla="*/ 245109 h 2461353"/>
                  <a:gd name="connsiteX2" fmla="*/ 1120814 w 1124716"/>
                  <a:gd name="connsiteY2" fmla="*/ 1313590 h 2461353"/>
                  <a:gd name="connsiteX3" fmla="*/ 563601 w 1124716"/>
                  <a:gd name="connsiteY3" fmla="*/ 2461353 h 2461353"/>
                  <a:gd name="connsiteX4" fmla="*/ 6388 w 1124716"/>
                  <a:gd name="connsiteY4" fmla="*/ 1313590 h 2461353"/>
                  <a:gd name="connsiteX5" fmla="*/ 320237 w 1124716"/>
                  <a:gd name="connsiteY5" fmla="*/ 362253 h 2461353"/>
                  <a:gd name="connsiteX6" fmla="*/ 674731 w 1124716"/>
                  <a:gd name="connsiteY6" fmla="*/ 0 h 2461353"/>
                  <a:gd name="connsiteX0" fmla="*/ 669233 w 1119218"/>
                  <a:gd name="connsiteY0" fmla="*/ 0 h 2461353"/>
                  <a:gd name="connsiteX1" fmla="*/ 757925 w 1119218"/>
                  <a:gd name="connsiteY1" fmla="*/ 245109 h 2461353"/>
                  <a:gd name="connsiteX2" fmla="*/ 1115316 w 1119218"/>
                  <a:gd name="connsiteY2" fmla="*/ 1313590 h 2461353"/>
                  <a:gd name="connsiteX3" fmla="*/ 558103 w 1119218"/>
                  <a:gd name="connsiteY3" fmla="*/ 2461353 h 2461353"/>
                  <a:gd name="connsiteX4" fmla="*/ 890 w 1119218"/>
                  <a:gd name="connsiteY4" fmla="*/ 1313590 h 2461353"/>
                  <a:gd name="connsiteX5" fmla="*/ 314739 w 1119218"/>
                  <a:gd name="connsiteY5" fmla="*/ 362253 h 2461353"/>
                  <a:gd name="connsiteX6" fmla="*/ 669233 w 1119218"/>
                  <a:gd name="connsiteY6" fmla="*/ 0 h 246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19218" h="2461353">
                    <a:moveTo>
                      <a:pt x="669233" y="0"/>
                    </a:moveTo>
                    <a:cubicBezTo>
                      <a:pt x="656678" y="117240"/>
                      <a:pt x="748887" y="207985"/>
                      <a:pt x="757925" y="245109"/>
                    </a:cubicBezTo>
                    <a:cubicBezTo>
                      <a:pt x="1141321" y="621194"/>
                      <a:pt x="1126078" y="856327"/>
                      <a:pt x="1115316" y="1313590"/>
                    </a:cubicBezTo>
                    <a:cubicBezTo>
                      <a:pt x="1104554" y="1770853"/>
                      <a:pt x="865843" y="2461353"/>
                      <a:pt x="558103" y="2461353"/>
                    </a:cubicBezTo>
                    <a:cubicBezTo>
                      <a:pt x="250363" y="2461353"/>
                      <a:pt x="-17439" y="1659668"/>
                      <a:pt x="890" y="1313590"/>
                    </a:cubicBezTo>
                    <a:cubicBezTo>
                      <a:pt x="19517" y="961889"/>
                      <a:pt x="118626" y="610940"/>
                      <a:pt x="314739" y="362253"/>
                    </a:cubicBezTo>
                    <a:cubicBezTo>
                      <a:pt x="510852" y="113566"/>
                      <a:pt x="559892" y="85341"/>
                      <a:pt x="669233" y="0"/>
                    </a:cubicBezTo>
                    <a:close/>
                  </a:path>
                </a:pathLst>
              </a:custGeom>
              <a:gradFill>
                <a:gsLst>
                  <a:gs pos="67000">
                    <a:schemeClr val="bg1"/>
                  </a:gs>
                  <a:gs pos="3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CC0E02FA-954A-4B57-A9C6-5002C0ACC00B}"/>
                  </a:ext>
                </a:extLst>
              </p:cNvPr>
              <p:cNvSpPr/>
              <p:nvPr/>
            </p:nvSpPr>
            <p:spPr>
              <a:xfrm rot="19161149">
                <a:off x="1801224" y="1959412"/>
                <a:ext cx="574256" cy="1443367"/>
              </a:xfrm>
              <a:custGeom>
                <a:avLst/>
                <a:gdLst>
                  <a:gd name="connsiteX0" fmla="*/ 557213 w 1114426"/>
                  <a:gd name="connsiteY0" fmla="*/ 0 h 2375535"/>
                  <a:gd name="connsiteX1" fmla="*/ 708111 w 1114426"/>
                  <a:gd name="connsiteY1" fmla="*/ 85107 h 2375535"/>
                  <a:gd name="connsiteX2" fmla="*/ 757035 w 1114426"/>
                  <a:gd name="connsiteY2" fmla="*/ 159291 h 2375535"/>
                  <a:gd name="connsiteX3" fmla="*/ 774105 w 1114426"/>
                  <a:gd name="connsiteY3" fmla="*/ 170206 h 2375535"/>
                  <a:gd name="connsiteX4" fmla="*/ 1114426 w 1114426"/>
                  <a:gd name="connsiteY4" fmla="*/ 1227772 h 2375535"/>
                  <a:gd name="connsiteX5" fmla="*/ 557213 w 1114426"/>
                  <a:gd name="connsiteY5" fmla="*/ 2375535 h 2375535"/>
                  <a:gd name="connsiteX6" fmla="*/ 0 w 1114426"/>
                  <a:gd name="connsiteY6" fmla="*/ 1227772 h 2375535"/>
                  <a:gd name="connsiteX7" fmla="*/ 340321 w 1114426"/>
                  <a:gd name="connsiteY7" fmla="*/ 170206 h 2375535"/>
                  <a:gd name="connsiteX8" fmla="*/ 357392 w 1114426"/>
                  <a:gd name="connsiteY8" fmla="*/ 159291 h 2375535"/>
                  <a:gd name="connsiteX9" fmla="*/ 406315 w 1114426"/>
                  <a:gd name="connsiteY9" fmla="*/ 85107 h 2375535"/>
                  <a:gd name="connsiteX10" fmla="*/ 557213 w 1114426"/>
                  <a:gd name="connsiteY10" fmla="*/ 0 h 2375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4426" h="2375535">
                    <a:moveTo>
                      <a:pt x="557213" y="0"/>
                    </a:moveTo>
                    <a:cubicBezTo>
                      <a:pt x="610739" y="0"/>
                      <a:pt x="661731" y="30305"/>
                      <a:pt x="708111" y="85107"/>
                    </a:cubicBezTo>
                    <a:lnTo>
                      <a:pt x="757035" y="159291"/>
                    </a:lnTo>
                    <a:lnTo>
                      <a:pt x="774105" y="170206"/>
                    </a:lnTo>
                    <a:cubicBezTo>
                      <a:pt x="974098" y="344446"/>
                      <a:pt x="1114426" y="752353"/>
                      <a:pt x="1114426" y="1227772"/>
                    </a:cubicBezTo>
                    <a:cubicBezTo>
                      <a:pt x="1114426" y="1861664"/>
                      <a:pt x="864953" y="2375535"/>
                      <a:pt x="557213" y="2375535"/>
                    </a:cubicBezTo>
                    <a:cubicBezTo>
                      <a:pt x="249473" y="2375535"/>
                      <a:pt x="0" y="1861664"/>
                      <a:pt x="0" y="1227772"/>
                    </a:cubicBezTo>
                    <a:cubicBezTo>
                      <a:pt x="0" y="752353"/>
                      <a:pt x="140328" y="344446"/>
                      <a:pt x="340321" y="170206"/>
                    </a:cubicBezTo>
                    <a:lnTo>
                      <a:pt x="357392" y="159291"/>
                    </a:lnTo>
                    <a:lnTo>
                      <a:pt x="406315" y="85107"/>
                    </a:lnTo>
                    <a:cubicBezTo>
                      <a:pt x="452695" y="30305"/>
                      <a:pt x="503687" y="0"/>
                      <a:pt x="557213" y="0"/>
                    </a:cubicBezTo>
                    <a:close/>
                  </a:path>
                </a:pathLst>
              </a:custGeom>
              <a:gradFill>
                <a:gsLst>
                  <a:gs pos="67000">
                    <a:schemeClr val="bg1"/>
                  </a:gs>
                  <a:gs pos="3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61502E33-5BE0-4D86-9733-A48D187F3DC7}"/>
                  </a:ext>
                </a:extLst>
              </p:cNvPr>
              <p:cNvSpPr/>
              <p:nvPr/>
            </p:nvSpPr>
            <p:spPr>
              <a:xfrm rot="3600000" flipH="1">
                <a:off x="3285317" y="2121204"/>
                <a:ext cx="595040" cy="1524000"/>
              </a:xfrm>
              <a:custGeom>
                <a:avLst/>
                <a:gdLst>
                  <a:gd name="connsiteX0" fmla="*/ 557213 w 1114426"/>
                  <a:gd name="connsiteY0" fmla="*/ 0 h 2375535"/>
                  <a:gd name="connsiteX1" fmla="*/ 708111 w 1114426"/>
                  <a:gd name="connsiteY1" fmla="*/ 85107 h 2375535"/>
                  <a:gd name="connsiteX2" fmla="*/ 757035 w 1114426"/>
                  <a:gd name="connsiteY2" fmla="*/ 159291 h 2375535"/>
                  <a:gd name="connsiteX3" fmla="*/ 774105 w 1114426"/>
                  <a:gd name="connsiteY3" fmla="*/ 170206 h 2375535"/>
                  <a:gd name="connsiteX4" fmla="*/ 1114426 w 1114426"/>
                  <a:gd name="connsiteY4" fmla="*/ 1227772 h 2375535"/>
                  <a:gd name="connsiteX5" fmla="*/ 557213 w 1114426"/>
                  <a:gd name="connsiteY5" fmla="*/ 2375535 h 2375535"/>
                  <a:gd name="connsiteX6" fmla="*/ 0 w 1114426"/>
                  <a:gd name="connsiteY6" fmla="*/ 1227772 h 2375535"/>
                  <a:gd name="connsiteX7" fmla="*/ 340321 w 1114426"/>
                  <a:gd name="connsiteY7" fmla="*/ 170206 h 2375535"/>
                  <a:gd name="connsiteX8" fmla="*/ 357392 w 1114426"/>
                  <a:gd name="connsiteY8" fmla="*/ 159291 h 2375535"/>
                  <a:gd name="connsiteX9" fmla="*/ 406315 w 1114426"/>
                  <a:gd name="connsiteY9" fmla="*/ 85107 h 2375535"/>
                  <a:gd name="connsiteX10" fmla="*/ 557213 w 1114426"/>
                  <a:gd name="connsiteY10" fmla="*/ 0 h 2375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4426" h="2375535">
                    <a:moveTo>
                      <a:pt x="557213" y="0"/>
                    </a:moveTo>
                    <a:cubicBezTo>
                      <a:pt x="610739" y="0"/>
                      <a:pt x="661731" y="30305"/>
                      <a:pt x="708111" y="85107"/>
                    </a:cubicBezTo>
                    <a:lnTo>
                      <a:pt x="757035" y="159291"/>
                    </a:lnTo>
                    <a:lnTo>
                      <a:pt x="774105" y="170206"/>
                    </a:lnTo>
                    <a:cubicBezTo>
                      <a:pt x="974098" y="344446"/>
                      <a:pt x="1114426" y="752353"/>
                      <a:pt x="1114426" y="1227772"/>
                    </a:cubicBezTo>
                    <a:cubicBezTo>
                      <a:pt x="1114426" y="1861664"/>
                      <a:pt x="864953" y="2375535"/>
                      <a:pt x="557213" y="2375535"/>
                    </a:cubicBezTo>
                    <a:cubicBezTo>
                      <a:pt x="249473" y="2375535"/>
                      <a:pt x="0" y="1861664"/>
                      <a:pt x="0" y="1227772"/>
                    </a:cubicBezTo>
                    <a:cubicBezTo>
                      <a:pt x="0" y="752353"/>
                      <a:pt x="140328" y="344446"/>
                      <a:pt x="340321" y="170206"/>
                    </a:cubicBezTo>
                    <a:lnTo>
                      <a:pt x="357392" y="159291"/>
                    </a:lnTo>
                    <a:lnTo>
                      <a:pt x="406315" y="85107"/>
                    </a:lnTo>
                    <a:cubicBezTo>
                      <a:pt x="452695" y="30305"/>
                      <a:pt x="503687" y="0"/>
                      <a:pt x="557213" y="0"/>
                    </a:cubicBezTo>
                    <a:close/>
                  </a:path>
                </a:pathLst>
              </a:custGeom>
              <a:gradFill>
                <a:gsLst>
                  <a:gs pos="67000">
                    <a:schemeClr val="bg1"/>
                  </a:gs>
                  <a:gs pos="3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6EB2E326-DA9C-4B8D-83AA-93ED0619B0A3}"/>
                  </a:ext>
                </a:extLst>
              </p:cNvPr>
              <p:cNvSpPr/>
              <p:nvPr/>
            </p:nvSpPr>
            <p:spPr>
              <a:xfrm rot="13498077">
                <a:off x="1837410" y="3137238"/>
                <a:ext cx="576667" cy="1524000"/>
              </a:xfrm>
              <a:custGeom>
                <a:avLst/>
                <a:gdLst>
                  <a:gd name="connsiteX0" fmla="*/ 557213 w 1114426"/>
                  <a:gd name="connsiteY0" fmla="*/ 0 h 2375535"/>
                  <a:gd name="connsiteX1" fmla="*/ 708111 w 1114426"/>
                  <a:gd name="connsiteY1" fmla="*/ 85107 h 2375535"/>
                  <a:gd name="connsiteX2" fmla="*/ 757035 w 1114426"/>
                  <a:gd name="connsiteY2" fmla="*/ 159291 h 2375535"/>
                  <a:gd name="connsiteX3" fmla="*/ 774105 w 1114426"/>
                  <a:gd name="connsiteY3" fmla="*/ 170206 h 2375535"/>
                  <a:gd name="connsiteX4" fmla="*/ 1114426 w 1114426"/>
                  <a:gd name="connsiteY4" fmla="*/ 1227772 h 2375535"/>
                  <a:gd name="connsiteX5" fmla="*/ 557213 w 1114426"/>
                  <a:gd name="connsiteY5" fmla="*/ 2375535 h 2375535"/>
                  <a:gd name="connsiteX6" fmla="*/ 0 w 1114426"/>
                  <a:gd name="connsiteY6" fmla="*/ 1227772 h 2375535"/>
                  <a:gd name="connsiteX7" fmla="*/ 340321 w 1114426"/>
                  <a:gd name="connsiteY7" fmla="*/ 170206 h 2375535"/>
                  <a:gd name="connsiteX8" fmla="*/ 357392 w 1114426"/>
                  <a:gd name="connsiteY8" fmla="*/ 159291 h 2375535"/>
                  <a:gd name="connsiteX9" fmla="*/ 406315 w 1114426"/>
                  <a:gd name="connsiteY9" fmla="*/ 85107 h 2375535"/>
                  <a:gd name="connsiteX10" fmla="*/ 557213 w 1114426"/>
                  <a:gd name="connsiteY10" fmla="*/ 0 h 2375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4426" h="2375535">
                    <a:moveTo>
                      <a:pt x="557213" y="0"/>
                    </a:moveTo>
                    <a:cubicBezTo>
                      <a:pt x="610739" y="0"/>
                      <a:pt x="661731" y="30305"/>
                      <a:pt x="708111" y="85107"/>
                    </a:cubicBezTo>
                    <a:lnTo>
                      <a:pt x="757035" y="159291"/>
                    </a:lnTo>
                    <a:lnTo>
                      <a:pt x="774105" y="170206"/>
                    </a:lnTo>
                    <a:cubicBezTo>
                      <a:pt x="974098" y="344446"/>
                      <a:pt x="1114426" y="752353"/>
                      <a:pt x="1114426" y="1227772"/>
                    </a:cubicBezTo>
                    <a:cubicBezTo>
                      <a:pt x="1114426" y="1861664"/>
                      <a:pt x="864953" y="2375535"/>
                      <a:pt x="557213" y="2375535"/>
                    </a:cubicBezTo>
                    <a:cubicBezTo>
                      <a:pt x="249473" y="2375535"/>
                      <a:pt x="0" y="1861664"/>
                      <a:pt x="0" y="1227772"/>
                    </a:cubicBezTo>
                    <a:cubicBezTo>
                      <a:pt x="0" y="752353"/>
                      <a:pt x="140328" y="344446"/>
                      <a:pt x="340321" y="170206"/>
                    </a:cubicBezTo>
                    <a:lnTo>
                      <a:pt x="357392" y="159291"/>
                    </a:lnTo>
                    <a:lnTo>
                      <a:pt x="406315" y="85107"/>
                    </a:lnTo>
                    <a:cubicBezTo>
                      <a:pt x="452695" y="30305"/>
                      <a:pt x="503687" y="0"/>
                      <a:pt x="557213" y="0"/>
                    </a:cubicBezTo>
                    <a:close/>
                  </a:path>
                </a:pathLst>
              </a:custGeom>
              <a:gradFill>
                <a:gsLst>
                  <a:gs pos="67000">
                    <a:schemeClr val="bg1"/>
                  </a:gs>
                  <a:gs pos="3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790BFE7-3FB7-4141-ACA6-C246450E8E72}"/>
                  </a:ext>
                </a:extLst>
              </p:cNvPr>
              <p:cNvSpPr/>
              <p:nvPr/>
            </p:nvSpPr>
            <p:spPr>
              <a:xfrm rot="8100000" flipH="1">
                <a:off x="3037988" y="3131252"/>
                <a:ext cx="586830" cy="1524000"/>
              </a:xfrm>
              <a:custGeom>
                <a:avLst/>
                <a:gdLst>
                  <a:gd name="connsiteX0" fmla="*/ 557213 w 1114426"/>
                  <a:gd name="connsiteY0" fmla="*/ 0 h 2375535"/>
                  <a:gd name="connsiteX1" fmla="*/ 708111 w 1114426"/>
                  <a:gd name="connsiteY1" fmla="*/ 85107 h 2375535"/>
                  <a:gd name="connsiteX2" fmla="*/ 757035 w 1114426"/>
                  <a:gd name="connsiteY2" fmla="*/ 159291 h 2375535"/>
                  <a:gd name="connsiteX3" fmla="*/ 774105 w 1114426"/>
                  <a:gd name="connsiteY3" fmla="*/ 170206 h 2375535"/>
                  <a:gd name="connsiteX4" fmla="*/ 1114426 w 1114426"/>
                  <a:gd name="connsiteY4" fmla="*/ 1227772 h 2375535"/>
                  <a:gd name="connsiteX5" fmla="*/ 557213 w 1114426"/>
                  <a:gd name="connsiteY5" fmla="*/ 2375535 h 2375535"/>
                  <a:gd name="connsiteX6" fmla="*/ 0 w 1114426"/>
                  <a:gd name="connsiteY6" fmla="*/ 1227772 h 2375535"/>
                  <a:gd name="connsiteX7" fmla="*/ 340321 w 1114426"/>
                  <a:gd name="connsiteY7" fmla="*/ 170206 h 2375535"/>
                  <a:gd name="connsiteX8" fmla="*/ 357392 w 1114426"/>
                  <a:gd name="connsiteY8" fmla="*/ 159291 h 2375535"/>
                  <a:gd name="connsiteX9" fmla="*/ 406315 w 1114426"/>
                  <a:gd name="connsiteY9" fmla="*/ 85107 h 2375535"/>
                  <a:gd name="connsiteX10" fmla="*/ 557213 w 1114426"/>
                  <a:gd name="connsiteY10" fmla="*/ 0 h 2375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4426" h="2375535">
                    <a:moveTo>
                      <a:pt x="557213" y="0"/>
                    </a:moveTo>
                    <a:cubicBezTo>
                      <a:pt x="610739" y="0"/>
                      <a:pt x="661731" y="30305"/>
                      <a:pt x="708111" y="85107"/>
                    </a:cubicBezTo>
                    <a:lnTo>
                      <a:pt x="757035" y="159291"/>
                    </a:lnTo>
                    <a:lnTo>
                      <a:pt x="774105" y="170206"/>
                    </a:lnTo>
                    <a:cubicBezTo>
                      <a:pt x="974098" y="344446"/>
                      <a:pt x="1114426" y="752353"/>
                      <a:pt x="1114426" y="1227772"/>
                    </a:cubicBezTo>
                    <a:cubicBezTo>
                      <a:pt x="1114426" y="1861664"/>
                      <a:pt x="864953" y="2375535"/>
                      <a:pt x="557213" y="2375535"/>
                    </a:cubicBezTo>
                    <a:cubicBezTo>
                      <a:pt x="249473" y="2375535"/>
                      <a:pt x="0" y="1861664"/>
                      <a:pt x="0" y="1227772"/>
                    </a:cubicBezTo>
                    <a:cubicBezTo>
                      <a:pt x="0" y="752353"/>
                      <a:pt x="140328" y="344446"/>
                      <a:pt x="340321" y="170206"/>
                    </a:cubicBezTo>
                    <a:lnTo>
                      <a:pt x="357392" y="159291"/>
                    </a:lnTo>
                    <a:lnTo>
                      <a:pt x="406315" y="85107"/>
                    </a:lnTo>
                    <a:cubicBezTo>
                      <a:pt x="452695" y="30305"/>
                      <a:pt x="503687" y="0"/>
                      <a:pt x="557213" y="0"/>
                    </a:cubicBezTo>
                    <a:close/>
                  </a:path>
                </a:pathLst>
              </a:custGeom>
              <a:gradFill>
                <a:gsLst>
                  <a:gs pos="67000">
                    <a:schemeClr val="bg1"/>
                  </a:gs>
                  <a:gs pos="3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星: 5 pt 49">
                <a:extLst>
                  <a:ext uri="{FF2B5EF4-FFF2-40B4-BE49-F238E27FC236}">
                    <a16:creationId xmlns:a16="http://schemas.microsoft.com/office/drawing/2014/main" id="{3282AE4A-BCEF-4101-8394-468D8B038FF3}"/>
                  </a:ext>
                </a:extLst>
              </p:cNvPr>
              <p:cNvSpPr/>
              <p:nvPr/>
            </p:nvSpPr>
            <p:spPr>
              <a:xfrm>
                <a:off x="2262723" y="2700872"/>
                <a:ext cx="951994" cy="951991"/>
              </a:xfrm>
              <a:prstGeom prst="star5">
                <a:avLst>
                  <a:gd name="adj" fmla="val 29827"/>
                  <a:gd name="hf" fmla="val 105146"/>
                  <a:gd name="vf" fmla="val 110557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星: 5 pt 50">
                <a:extLst>
                  <a:ext uri="{FF2B5EF4-FFF2-40B4-BE49-F238E27FC236}">
                    <a16:creationId xmlns:a16="http://schemas.microsoft.com/office/drawing/2014/main" id="{E6F13083-A894-47AA-931D-A65604B8CD99}"/>
                  </a:ext>
                </a:extLst>
              </p:cNvPr>
              <p:cNvSpPr/>
              <p:nvPr/>
            </p:nvSpPr>
            <p:spPr>
              <a:xfrm>
                <a:off x="2445392" y="2931612"/>
                <a:ext cx="549427" cy="549427"/>
              </a:xfrm>
              <a:prstGeom prst="star5">
                <a:avLst>
                  <a:gd name="adj" fmla="val 30771"/>
                  <a:gd name="hf" fmla="val 105146"/>
                  <a:gd name="vf" fmla="val 110557"/>
                </a:avLst>
              </a:prstGeom>
              <a:solidFill>
                <a:srgbClr val="99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BD814C6C-F9F0-4637-9206-C8F3FAE99199}"/>
                  </a:ext>
                </a:extLst>
              </p:cNvPr>
              <p:cNvSpPr/>
              <p:nvPr/>
            </p:nvSpPr>
            <p:spPr>
              <a:xfrm>
                <a:off x="2574253" y="3101605"/>
                <a:ext cx="276093" cy="27609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20000"/>
                      <a:lumOff val="80000"/>
                    </a:schemeClr>
                  </a:gs>
                  <a:gs pos="40000">
                    <a:srgbClr val="FFFF00"/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74EF1346-F0D0-4264-87B2-D2F71780BA88}"/>
                  </a:ext>
                </a:extLst>
              </p:cNvPr>
              <p:cNvSpPr/>
              <p:nvPr/>
            </p:nvSpPr>
            <p:spPr>
              <a:xfrm rot="2169460">
                <a:off x="2481818" y="2999535"/>
                <a:ext cx="464018" cy="464018"/>
              </a:xfrm>
              <a:custGeom>
                <a:avLst/>
                <a:gdLst>
                  <a:gd name="connsiteX0" fmla="*/ 453420 w 905408"/>
                  <a:gd name="connsiteY0" fmla="*/ 803529 h 905408"/>
                  <a:gd name="connsiteX1" fmla="*/ 500716 w 905408"/>
                  <a:gd name="connsiteY1" fmla="*/ 881616 h 905408"/>
                  <a:gd name="connsiteX2" fmla="*/ 452704 w 905408"/>
                  <a:gd name="connsiteY2" fmla="*/ 905408 h 905408"/>
                  <a:gd name="connsiteX3" fmla="*/ 406127 w 905408"/>
                  <a:gd name="connsiteY3" fmla="*/ 882328 h 905408"/>
                  <a:gd name="connsiteX4" fmla="*/ 362591 w 905408"/>
                  <a:gd name="connsiteY4" fmla="*/ 791759 h 905408"/>
                  <a:gd name="connsiteX5" fmla="*/ 388068 w 905408"/>
                  <a:gd name="connsiteY5" fmla="*/ 879427 h 905408"/>
                  <a:gd name="connsiteX6" fmla="*/ 335536 w 905408"/>
                  <a:gd name="connsiteY6" fmla="*/ 889982 h 905408"/>
                  <a:gd name="connsiteX7" fmla="*/ 296519 w 905408"/>
                  <a:gd name="connsiteY7" fmla="*/ 855633 h 905408"/>
                  <a:gd name="connsiteX8" fmla="*/ 544193 w 905408"/>
                  <a:gd name="connsiteY8" fmla="*/ 791393 h 905408"/>
                  <a:gd name="connsiteX9" fmla="*/ 610091 w 905408"/>
                  <a:gd name="connsiteY9" fmla="*/ 854576 h 905408"/>
                  <a:gd name="connsiteX10" fmla="*/ 569872 w 905408"/>
                  <a:gd name="connsiteY10" fmla="*/ 889982 h 905408"/>
                  <a:gd name="connsiteX11" fmla="*/ 518909 w 905408"/>
                  <a:gd name="connsiteY11" fmla="*/ 879742 h 905408"/>
                  <a:gd name="connsiteX12" fmla="*/ 277910 w 905408"/>
                  <a:gd name="connsiteY12" fmla="*/ 756887 h 905408"/>
                  <a:gd name="connsiteX13" fmla="*/ 279828 w 905408"/>
                  <a:gd name="connsiteY13" fmla="*/ 848161 h 905408"/>
                  <a:gd name="connsiteX14" fmla="*/ 226352 w 905408"/>
                  <a:gd name="connsiteY14" fmla="*/ 844757 h 905408"/>
                  <a:gd name="connsiteX15" fmla="*/ 197556 w 905408"/>
                  <a:gd name="connsiteY15" fmla="*/ 801480 h 905408"/>
                  <a:gd name="connsiteX16" fmla="*/ 628736 w 905408"/>
                  <a:gd name="connsiteY16" fmla="*/ 756171 h 905408"/>
                  <a:gd name="connsiteX17" fmla="*/ 708739 w 905408"/>
                  <a:gd name="connsiteY17" fmla="*/ 800147 h 905408"/>
                  <a:gd name="connsiteX18" fmla="*/ 679056 w 905408"/>
                  <a:gd name="connsiteY18" fmla="*/ 844757 h 905408"/>
                  <a:gd name="connsiteX19" fmla="*/ 627179 w 905408"/>
                  <a:gd name="connsiteY19" fmla="*/ 848059 h 905408"/>
                  <a:gd name="connsiteX20" fmla="*/ 205137 w 905408"/>
                  <a:gd name="connsiteY20" fmla="*/ 701280 h 905408"/>
                  <a:gd name="connsiteX21" fmla="*/ 183366 w 905408"/>
                  <a:gd name="connsiteY21" fmla="*/ 789940 h 905408"/>
                  <a:gd name="connsiteX22" fmla="*/ 132594 w 905408"/>
                  <a:gd name="connsiteY22" fmla="*/ 772814 h 905408"/>
                  <a:gd name="connsiteX23" fmla="*/ 115980 w 905408"/>
                  <a:gd name="connsiteY23" fmla="*/ 723559 h 905408"/>
                  <a:gd name="connsiteX24" fmla="*/ 701280 w 905408"/>
                  <a:gd name="connsiteY24" fmla="*/ 700271 h 905408"/>
                  <a:gd name="connsiteX25" fmla="*/ 789940 w 905408"/>
                  <a:gd name="connsiteY25" fmla="*/ 722042 h 905408"/>
                  <a:gd name="connsiteX26" fmla="*/ 772814 w 905408"/>
                  <a:gd name="connsiteY26" fmla="*/ 772814 h 905408"/>
                  <a:gd name="connsiteX27" fmla="*/ 723559 w 905408"/>
                  <a:gd name="connsiteY27" fmla="*/ 789428 h 905408"/>
                  <a:gd name="connsiteX28" fmla="*/ 57350 w 905408"/>
                  <a:gd name="connsiteY28" fmla="*/ 627179 h 905408"/>
                  <a:gd name="connsiteX29" fmla="*/ 149237 w 905408"/>
                  <a:gd name="connsiteY29" fmla="*/ 628736 h 905408"/>
                  <a:gd name="connsiteX30" fmla="*/ 105261 w 905408"/>
                  <a:gd name="connsiteY30" fmla="*/ 708739 h 905408"/>
                  <a:gd name="connsiteX31" fmla="*/ 60651 w 905408"/>
                  <a:gd name="connsiteY31" fmla="*/ 679056 h 905408"/>
                  <a:gd name="connsiteX32" fmla="*/ 848161 w 905408"/>
                  <a:gd name="connsiteY32" fmla="*/ 625581 h 905408"/>
                  <a:gd name="connsiteX33" fmla="*/ 844757 w 905408"/>
                  <a:gd name="connsiteY33" fmla="*/ 679056 h 905408"/>
                  <a:gd name="connsiteX34" fmla="*/ 801480 w 905408"/>
                  <a:gd name="connsiteY34" fmla="*/ 707852 h 905408"/>
                  <a:gd name="connsiteX35" fmla="*/ 756887 w 905408"/>
                  <a:gd name="connsiteY35" fmla="*/ 627499 h 905408"/>
                  <a:gd name="connsiteX36" fmla="*/ 25666 w 905408"/>
                  <a:gd name="connsiteY36" fmla="*/ 518909 h 905408"/>
                  <a:gd name="connsiteX37" fmla="*/ 114016 w 905408"/>
                  <a:gd name="connsiteY37" fmla="*/ 544193 h 905408"/>
                  <a:gd name="connsiteX38" fmla="*/ 50832 w 905408"/>
                  <a:gd name="connsiteY38" fmla="*/ 610091 h 905408"/>
                  <a:gd name="connsiteX39" fmla="*/ 15426 w 905408"/>
                  <a:gd name="connsiteY39" fmla="*/ 569872 h 905408"/>
                  <a:gd name="connsiteX40" fmla="*/ 879427 w 905408"/>
                  <a:gd name="connsiteY40" fmla="*/ 517340 h 905408"/>
                  <a:gd name="connsiteX41" fmla="*/ 889982 w 905408"/>
                  <a:gd name="connsiteY41" fmla="*/ 569872 h 905408"/>
                  <a:gd name="connsiteX42" fmla="*/ 855633 w 905408"/>
                  <a:gd name="connsiteY42" fmla="*/ 608890 h 905408"/>
                  <a:gd name="connsiteX43" fmla="*/ 791759 w 905408"/>
                  <a:gd name="connsiteY43" fmla="*/ 542817 h 905408"/>
                  <a:gd name="connsiteX44" fmla="*/ 23081 w 905408"/>
                  <a:gd name="connsiteY44" fmla="*/ 406127 h 905408"/>
                  <a:gd name="connsiteX45" fmla="*/ 101879 w 905408"/>
                  <a:gd name="connsiteY45" fmla="*/ 453420 h 905408"/>
                  <a:gd name="connsiteX46" fmla="*/ 23792 w 905408"/>
                  <a:gd name="connsiteY46" fmla="*/ 500716 h 905408"/>
                  <a:gd name="connsiteX47" fmla="*/ 0 w 905408"/>
                  <a:gd name="connsiteY47" fmla="*/ 452704 h 905408"/>
                  <a:gd name="connsiteX48" fmla="*/ 881616 w 905408"/>
                  <a:gd name="connsiteY48" fmla="*/ 404693 h 905408"/>
                  <a:gd name="connsiteX49" fmla="*/ 905408 w 905408"/>
                  <a:gd name="connsiteY49" fmla="*/ 452704 h 905408"/>
                  <a:gd name="connsiteX50" fmla="*/ 882328 w 905408"/>
                  <a:gd name="connsiteY50" fmla="*/ 499281 h 905408"/>
                  <a:gd name="connsiteX51" fmla="*/ 803529 w 905408"/>
                  <a:gd name="connsiteY51" fmla="*/ 451988 h 905408"/>
                  <a:gd name="connsiteX52" fmla="*/ 49775 w 905408"/>
                  <a:gd name="connsiteY52" fmla="*/ 296519 h 905408"/>
                  <a:gd name="connsiteX53" fmla="*/ 113649 w 905408"/>
                  <a:gd name="connsiteY53" fmla="*/ 362591 h 905408"/>
                  <a:gd name="connsiteX54" fmla="*/ 25981 w 905408"/>
                  <a:gd name="connsiteY54" fmla="*/ 388068 h 905408"/>
                  <a:gd name="connsiteX55" fmla="*/ 15426 w 905408"/>
                  <a:gd name="connsiteY55" fmla="*/ 335536 h 905408"/>
                  <a:gd name="connsiteX56" fmla="*/ 854576 w 905408"/>
                  <a:gd name="connsiteY56" fmla="*/ 295318 h 905408"/>
                  <a:gd name="connsiteX57" fmla="*/ 889982 w 905408"/>
                  <a:gd name="connsiteY57" fmla="*/ 335536 h 905408"/>
                  <a:gd name="connsiteX58" fmla="*/ 879742 w 905408"/>
                  <a:gd name="connsiteY58" fmla="*/ 386500 h 905408"/>
                  <a:gd name="connsiteX59" fmla="*/ 791393 w 905408"/>
                  <a:gd name="connsiteY59" fmla="*/ 361215 h 905408"/>
                  <a:gd name="connsiteX60" fmla="*/ 103928 w 905408"/>
                  <a:gd name="connsiteY60" fmla="*/ 197556 h 905408"/>
                  <a:gd name="connsiteX61" fmla="*/ 148522 w 905408"/>
                  <a:gd name="connsiteY61" fmla="*/ 277910 h 905408"/>
                  <a:gd name="connsiteX62" fmla="*/ 57248 w 905408"/>
                  <a:gd name="connsiteY62" fmla="*/ 279828 h 905408"/>
                  <a:gd name="connsiteX63" fmla="*/ 60651 w 905408"/>
                  <a:gd name="connsiteY63" fmla="*/ 226352 h 905408"/>
                  <a:gd name="connsiteX64" fmla="*/ 800147 w 905408"/>
                  <a:gd name="connsiteY64" fmla="*/ 196669 h 905408"/>
                  <a:gd name="connsiteX65" fmla="*/ 844757 w 905408"/>
                  <a:gd name="connsiteY65" fmla="*/ 226352 h 905408"/>
                  <a:gd name="connsiteX66" fmla="*/ 848059 w 905408"/>
                  <a:gd name="connsiteY66" fmla="*/ 278229 h 905408"/>
                  <a:gd name="connsiteX67" fmla="*/ 756171 w 905408"/>
                  <a:gd name="connsiteY67" fmla="*/ 276673 h 905408"/>
                  <a:gd name="connsiteX68" fmla="*/ 181850 w 905408"/>
                  <a:gd name="connsiteY68" fmla="*/ 115980 h 905408"/>
                  <a:gd name="connsiteX69" fmla="*/ 204129 w 905408"/>
                  <a:gd name="connsiteY69" fmla="*/ 205137 h 905408"/>
                  <a:gd name="connsiteX70" fmla="*/ 115469 w 905408"/>
                  <a:gd name="connsiteY70" fmla="*/ 183366 h 905408"/>
                  <a:gd name="connsiteX71" fmla="*/ 132594 w 905408"/>
                  <a:gd name="connsiteY71" fmla="*/ 132594 h 905408"/>
                  <a:gd name="connsiteX72" fmla="*/ 722042 w 905408"/>
                  <a:gd name="connsiteY72" fmla="*/ 115469 h 905408"/>
                  <a:gd name="connsiteX73" fmla="*/ 772814 w 905408"/>
                  <a:gd name="connsiteY73" fmla="*/ 132594 h 905408"/>
                  <a:gd name="connsiteX74" fmla="*/ 789428 w 905408"/>
                  <a:gd name="connsiteY74" fmla="*/ 181850 h 905408"/>
                  <a:gd name="connsiteX75" fmla="*/ 700271 w 905408"/>
                  <a:gd name="connsiteY75" fmla="*/ 204129 h 905408"/>
                  <a:gd name="connsiteX76" fmla="*/ 278229 w 905408"/>
                  <a:gd name="connsiteY76" fmla="*/ 57350 h 905408"/>
                  <a:gd name="connsiteX77" fmla="*/ 276673 w 905408"/>
                  <a:gd name="connsiteY77" fmla="*/ 149237 h 905408"/>
                  <a:gd name="connsiteX78" fmla="*/ 196669 w 905408"/>
                  <a:gd name="connsiteY78" fmla="*/ 105261 h 905408"/>
                  <a:gd name="connsiteX79" fmla="*/ 226352 w 905408"/>
                  <a:gd name="connsiteY79" fmla="*/ 60651 h 905408"/>
                  <a:gd name="connsiteX80" fmla="*/ 625581 w 905408"/>
                  <a:gd name="connsiteY80" fmla="*/ 57248 h 905408"/>
                  <a:gd name="connsiteX81" fmla="*/ 679056 w 905408"/>
                  <a:gd name="connsiteY81" fmla="*/ 60651 h 905408"/>
                  <a:gd name="connsiteX82" fmla="*/ 707852 w 905408"/>
                  <a:gd name="connsiteY82" fmla="*/ 103928 h 905408"/>
                  <a:gd name="connsiteX83" fmla="*/ 627499 w 905408"/>
                  <a:gd name="connsiteY83" fmla="*/ 148522 h 905408"/>
                  <a:gd name="connsiteX84" fmla="*/ 569872 w 905408"/>
                  <a:gd name="connsiteY84" fmla="*/ 15426 h 905408"/>
                  <a:gd name="connsiteX85" fmla="*/ 608890 w 905408"/>
                  <a:gd name="connsiteY85" fmla="*/ 49775 h 905408"/>
                  <a:gd name="connsiteX86" fmla="*/ 542817 w 905408"/>
                  <a:gd name="connsiteY86" fmla="*/ 113649 h 905408"/>
                  <a:gd name="connsiteX87" fmla="*/ 517340 w 905408"/>
                  <a:gd name="connsiteY87" fmla="*/ 25981 h 905408"/>
                  <a:gd name="connsiteX88" fmla="*/ 335536 w 905408"/>
                  <a:gd name="connsiteY88" fmla="*/ 15426 h 905408"/>
                  <a:gd name="connsiteX89" fmla="*/ 386500 w 905408"/>
                  <a:gd name="connsiteY89" fmla="*/ 25666 h 905408"/>
                  <a:gd name="connsiteX90" fmla="*/ 361215 w 905408"/>
                  <a:gd name="connsiteY90" fmla="*/ 114016 h 905408"/>
                  <a:gd name="connsiteX91" fmla="*/ 295318 w 905408"/>
                  <a:gd name="connsiteY91" fmla="*/ 50832 h 905408"/>
                  <a:gd name="connsiteX92" fmla="*/ 452704 w 905408"/>
                  <a:gd name="connsiteY92" fmla="*/ 0 h 905408"/>
                  <a:gd name="connsiteX93" fmla="*/ 499281 w 905408"/>
                  <a:gd name="connsiteY93" fmla="*/ 23081 h 905408"/>
                  <a:gd name="connsiteX94" fmla="*/ 451988 w 905408"/>
                  <a:gd name="connsiteY94" fmla="*/ 101879 h 905408"/>
                  <a:gd name="connsiteX95" fmla="*/ 404693 w 905408"/>
                  <a:gd name="connsiteY95" fmla="*/ 23792 h 905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905408" h="905408">
                    <a:moveTo>
                      <a:pt x="453420" y="803529"/>
                    </a:moveTo>
                    <a:lnTo>
                      <a:pt x="500716" y="881616"/>
                    </a:lnTo>
                    <a:lnTo>
                      <a:pt x="452704" y="905408"/>
                    </a:lnTo>
                    <a:lnTo>
                      <a:pt x="406127" y="882328"/>
                    </a:lnTo>
                    <a:close/>
                    <a:moveTo>
                      <a:pt x="362591" y="791759"/>
                    </a:moveTo>
                    <a:lnTo>
                      <a:pt x="388068" y="879427"/>
                    </a:lnTo>
                    <a:lnTo>
                      <a:pt x="335536" y="889982"/>
                    </a:lnTo>
                    <a:lnTo>
                      <a:pt x="296519" y="855633"/>
                    </a:lnTo>
                    <a:close/>
                    <a:moveTo>
                      <a:pt x="544193" y="791393"/>
                    </a:moveTo>
                    <a:lnTo>
                      <a:pt x="610091" y="854576"/>
                    </a:lnTo>
                    <a:lnTo>
                      <a:pt x="569872" y="889982"/>
                    </a:lnTo>
                    <a:lnTo>
                      <a:pt x="518909" y="879742"/>
                    </a:lnTo>
                    <a:close/>
                    <a:moveTo>
                      <a:pt x="277910" y="756887"/>
                    </a:moveTo>
                    <a:lnTo>
                      <a:pt x="279828" y="848161"/>
                    </a:lnTo>
                    <a:lnTo>
                      <a:pt x="226352" y="844757"/>
                    </a:lnTo>
                    <a:lnTo>
                      <a:pt x="197556" y="801480"/>
                    </a:lnTo>
                    <a:close/>
                    <a:moveTo>
                      <a:pt x="628736" y="756171"/>
                    </a:moveTo>
                    <a:lnTo>
                      <a:pt x="708739" y="800147"/>
                    </a:lnTo>
                    <a:lnTo>
                      <a:pt x="679056" y="844757"/>
                    </a:lnTo>
                    <a:lnTo>
                      <a:pt x="627179" y="848059"/>
                    </a:lnTo>
                    <a:close/>
                    <a:moveTo>
                      <a:pt x="205137" y="701280"/>
                    </a:moveTo>
                    <a:lnTo>
                      <a:pt x="183366" y="789940"/>
                    </a:lnTo>
                    <a:lnTo>
                      <a:pt x="132594" y="772814"/>
                    </a:lnTo>
                    <a:lnTo>
                      <a:pt x="115980" y="723559"/>
                    </a:lnTo>
                    <a:close/>
                    <a:moveTo>
                      <a:pt x="701280" y="700271"/>
                    </a:moveTo>
                    <a:lnTo>
                      <a:pt x="789940" y="722042"/>
                    </a:lnTo>
                    <a:lnTo>
                      <a:pt x="772814" y="772814"/>
                    </a:lnTo>
                    <a:lnTo>
                      <a:pt x="723559" y="789428"/>
                    </a:lnTo>
                    <a:close/>
                    <a:moveTo>
                      <a:pt x="57350" y="627179"/>
                    </a:moveTo>
                    <a:lnTo>
                      <a:pt x="149237" y="628736"/>
                    </a:lnTo>
                    <a:lnTo>
                      <a:pt x="105261" y="708739"/>
                    </a:lnTo>
                    <a:lnTo>
                      <a:pt x="60651" y="679056"/>
                    </a:lnTo>
                    <a:close/>
                    <a:moveTo>
                      <a:pt x="848161" y="625581"/>
                    </a:moveTo>
                    <a:lnTo>
                      <a:pt x="844757" y="679056"/>
                    </a:lnTo>
                    <a:lnTo>
                      <a:pt x="801480" y="707852"/>
                    </a:lnTo>
                    <a:lnTo>
                      <a:pt x="756887" y="627499"/>
                    </a:lnTo>
                    <a:close/>
                    <a:moveTo>
                      <a:pt x="25666" y="518909"/>
                    </a:moveTo>
                    <a:lnTo>
                      <a:pt x="114016" y="544193"/>
                    </a:lnTo>
                    <a:lnTo>
                      <a:pt x="50832" y="610091"/>
                    </a:lnTo>
                    <a:lnTo>
                      <a:pt x="15426" y="569872"/>
                    </a:lnTo>
                    <a:close/>
                    <a:moveTo>
                      <a:pt x="879427" y="517340"/>
                    </a:moveTo>
                    <a:lnTo>
                      <a:pt x="889982" y="569872"/>
                    </a:lnTo>
                    <a:lnTo>
                      <a:pt x="855633" y="608890"/>
                    </a:lnTo>
                    <a:lnTo>
                      <a:pt x="791759" y="542817"/>
                    </a:lnTo>
                    <a:close/>
                    <a:moveTo>
                      <a:pt x="23081" y="406127"/>
                    </a:moveTo>
                    <a:lnTo>
                      <a:pt x="101879" y="453420"/>
                    </a:lnTo>
                    <a:lnTo>
                      <a:pt x="23792" y="500716"/>
                    </a:lnTo>
                    <a:lnTo>
                      <a:pt x="0" y="452704"/>
                    </a:lnTo>
                    <a:close/>
                    <a:moveTo>
                      <a:pt x="881616" y="404693"/>
                    </a:moveTo>
                    <a:lnTo>
                      <a:pt x="905408" y="452704"/>
                    </a:lnTo>
                    <a:lnTo>
                      <a:pt x="882328" y="499281"/>
                    </a:lnTo>
                    <a:lnTo>
                      <a:pt x="803529" y="451988"/>
                    </a:lnTo>
                    <a:close/>
                    <a:moveTo>
                      <a:pt x="49775" y="296519"/>
                    </a:moveTo>
                    <a:lnTo>
                      <a:pt x="113649" y="362591"/>
                    </a:lnTo>
                    <a:lnTo>
                      <a:pt x="25981" y="388068"/>
                    </a:lnTo>
                    <a:lnTo>
                      <a:pt x="15426" y="335536"/>
                    </a:lnTo>
                    <a:close/>
                    <a:moveTo>
                      <a:pt x="854576" y="295318"/>
                    </a:moveTo>
                    <a:lnTo>
                      <a:pt x="889982" y="335536"/>
                    </a:lnTo>
                    <a:lnTo>
                      <a:pt x="879742" y="386500"/>
                    </a:lnTo>
                    <a:lnTo>
                      <a:pt x="791393" y="361215"/>
                    </a:lnTo>
                    <a:close/>
                    <a:moveTo>
                      <a:pt x="103928" y="197556"/>
                    </a:moveTo>
                    <a:lnTo>
                      <a:pt x="148522" y="277910"/>
                    </a:lnTo>
                    <a:lnTo>
                      <a:pt x="57248" y="279828"/>
                    </a:lnTo>
                    <a:lnTo>
                      <a:pt x="60651" y="226352"/>
                    </a:lnTo>
                    <a:close/>
                    <a:moveTo>
                      <a:pt x="800147" y="196669"/>
                    </a:moveTo>
                    <a:lnTo>
                      <a:pt x="844757" y="226352"/>
                    </a:lnTo>
                    <a:lnTo>
                      <a:pt x="848059" y="278229"/>
                    </a:lnTo>
                    <a:lnTo>
                      <a:pt x="756171" y="276673"/>
                    </a:lnTo>
                    <a:close/>
                    <a:moveTo>
                      <a:pt x="181850" y="115980"/>
                    </a:moveTo>
                    <a:lnTo>
                      <a:pt x="204129" y="205137"/>
                    </a:lnTo>
                    <a:lnTo>
                      <a:pt x="115469" y="183366"/>
                    </a:lnTo>
                    <a:lnTo>
                      <a:pt x="132594" y="132594"/>
                    </a:lnTo>
                    <a:close/>
                    <a:moveTo>
                      <a:pt x="722042" y="115469"/>
                    </a:moveTo>
                    <a:lnTo>
                      <a:pt x="772814" y="132594"/>
                    </a:lnTo>
                    <a:lnTo>
                      <a:pt x="789428" y="181850"/>
                    </a:lnTo>
                    <a:lnTo>
                      <a:pt x="700271" y="204129"/>
                    </a:lnTo>
                    <a:close/>
                    <a:moveTo>
                      <a:pt x="278229" y="57350"/>
                    </a:moveTo>
                    <a:lnTo>
                      <a:pt x="276673" y="149237"/>
                    </a:lnTo>
                    <a:lnTo>
                      <a:pt x="196669" y="105261"/>
                    </a:lnTo>
                    <a:lnTo>
                      <a:pt x="226352" y="60651"/>
                    </a:lnTo>
                    <a:close/>
                    <a:moveTo>
                      <a:pt x="625581" y="57248"/>
                    </a:moveTo>
                    <a:lnTo>
                      <a:pt x="679056" y="60651"/>
                    </a:lnTo>
                    <a:lnTo>
                      <a:pt x="707852" y="103928"/>
                    </a:lnTo>
                    <a:lnTo>
                      <a:pt x="627499" y="148522"/>
                    </a:lnTo>
                    <a:close/>
                    <a:moveTo>
                      <a:pt x="569872" y="15426"/>
                    </a:moveTo>
                    <a:lnTo>
                      <a:pt x="608890" y="49775"/>
                    </a:lnTo>
                    <a:lnTo>
                      <a:pt x="542817" y="113649"/>
                    </a:lnTo>
                    <a:lnTo>
                      <a:pt x="517340" y="25981"/>
                    </a:lnTo>
                    <a:close/>
                    <a:moveTo>
                      <a:pt x="335536" y="15426"/>
                    </a:moveTo>
                    <a:lnTo>
                      <a:pt x="386500" y="25666"/>
                    </a:lnTo>
                    <a:lnTo>
                      <a:pt x="361215" y="114016"/>
                    </a:lnTo>
                    <a:lnTo>
                      <a:pt x="295318" y="50832"/>
                    </a:lnTo>
                    <a:close/>
                    <a:moveTo>
                      <a:pt x="452704" y="0"/>
                    </a:moveTo>
                    <a:lnTo>
                      <a:pt x="499281" y="23081"/>
                    </a:lnTo>
                    <a:lnTo>
                      <a:pt x="451988" y="101879"/>
                    </a:lnTo>
                    <a:lnTo>
                      <a:pt x="404693" y="23792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CACC3F4C-5A46-4AEC-9216-0D74BC6A627D}"/>
                </a:ext>
              </a:extLst>
            </p:cNvPr>
            <p:cNvGrpSpPr/>
            <p:nvPr/>
          </p:nvGrpSpPr>
          <p:grpSpPr>
            <a:xfrm rot="837189">
              <a:off x="3791430" y="2255327"/>
              <a:ext cx="1804794" cy="1864151"/>
              <a:chOff x="1235163" y="1547443"/>
              <a:chExt cx="3109674" cy="3211947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8A189AB4-BC58-4D73-8228-1DC27579A120}"/>
                  </a:ext>
                </a:extLst>
              </p:cNvPr>
              <p:cNvSpPr/>
              <p:nvPr/>
            </p:nvSpPr>
            <p:spPr>
              <a:xfrm rot="694428" flipH="1">
                <a:off x="2606833" y="1547443"/>
                <a:ext cx="595039" cy="1524001"/>
              </a:xfrm>
              <a:custGeom>
                <a:avLst/>
                <a:gdLst>
                  <a:gd name="connsiteX0" fmla="*/ 557213 w 1114426"/>
                  <a:gd name="connsiteY0" fmla="*/ 0 h 2375535"/>
                  <a:gd name="connsiteX1" fmla="*/ 708111 w 1114426"/>
                  <a:gd name="connsiteY1" fmla="*/ 85107 h 2375535"/>
                  <a:gd name="connsiteX2" fmla="*/ 757035 w 1114426"/>
                  <a:gd name="connsiteY2" fmla="*/ 159291 h 2375535"/>
                  <a:gd name="connsiteX3" fmla="*/ 774105 w 1114426"/>
                  <a:gd name="connsiteY3" fmla="*/ 170206 h 2375535"/>
                  <a:gd name="connsiteX4" fmla="*/ 1114426 w 1114426"/>
                  <a:gd name="connsiteY4" fmla="*/ 1227772 h 2375535"/>
                  <a:gd name="connsiteX5" fmla="*/ 557213 w 1114426"/>
                  <a:gd name="connsiteY5" fmla="*/ 2375535 h 2375535"/>
                  <a:gd name="connsiteX6" fmla="*/ 0 w 1114426"/>
                  <a:gd name="connsiteY6" fmla="*/ 1227772 h 2375535"/>
                  <a:gd name="connsiteX7" fmla="*/ 340321 w 1114426"/>
                  <a:gd name="connsiteY7" fmla="*/ 170206 h 2375535"/>
                  <a:gd name="connsiteX8" fmla="*/ 357392 w 1114426"/>
                  <a:gd name="connsiteY8" fmla="*/ 159291 h 2375535"/>
                  <a:gd name="connsiteX9" fmla="*/ 406315 w 1114426"/>
                  <a:gd name="connsiteY9" fmla="*/ 85107 h 2375535"/>
                  <a:gd name="connsiteX10" fmla="*/ 557213 w 1114426"/>
                  <a:gd name="connsiteY10" fmla="*/ 0 h 2375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4426" h="2375535">
                    <a:moveTo>
                      <a:pt x="557213" y="0"/>
                    </a:moveTo>
                    <a:cubicBezTo>
                      <a:pt x="610739" y="0"/>
                      <a:pt x="661731" y="30305"/>
                      <a:pt x="708111" y="85107"/>
                    </a:cubicBezTo>
                    <a:lnTo>
                      <a:pt x="757035" y="159291"/>
                    </a:lnTo>
                    <a:lnTo>
                      <a:pt x="774105" y="170206"/>
                    </a:lnTo>
                    <a:cubicBezTo>
                      <a:pt x="974098" y="344446"/>
                      <a:pt x="1114426" y="752353"/>
                      <a:pt x="1114426" y="1227772"/>
                    </a:cubicBezTo>
                    <a:cubicBezTo>
                      <a:pt x="1114426" y="1861664"/>
                      <a:pt x="864953" y="2375535"/>
                      <a:pt x="557213" y="2375535"/>
                    </a:cubicBezTo>
                    <a:cubicBezTo>
                      <a:pt x="249473" y="2375535"/>
                      <a:pt x="0" y="1861664"/>
                      <a:pt x="0" y="1227772"/>
                    </a:cubicBezTo>
                    <a:cubicBezTo>
                      <a:pt x="0" y="752353"/>
                      <a:pt x="140328" y="344446"/>
                      <a:pt x="340321" y="170206"/>
                    </a:cubicBezTo>
                    <a:lnTo>
                      <a:pt x="357392" y="159291"/>
                    </a:lnTo>
                    <a:lnTo>
                      <a:pt x="406315" y="85107"/>
                    </a:lnTo>
                    <a:cubicBezTo>
                      <a:pt x="452695" y="30305"/>
                      <a:pt x="503687" y="0"/>
                      <a:pt x="557213" y="0"/>
                    </a:cubicBezTo>
                    <a:close/>
                  </a:path>
                </a:pathLst>
              </a:custGeom>
              <a:gradFill>
                <a:gsLst>
                  <a:gs pos="67000">
                    <a:schemeClr val="bg1"/>
                  </a:gs>
                  <a:gs pos="3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66706DF4-FA82-4323-B613-442828C4D9CE}"/>
                  </a:ext>
                </a:extLst>
              </p:cNvPr>
              <p:cNvSpPr/>
              <p:nvPr/>
            </p:nvSpPr>
            <p:spPr>
              <a:xfrm rot="18410767">
                <a:off x="1693487" y="2045260"/>
                <a:ext cx="607352" cy="1524000"/>
              </a:xfrm>
              <a:custGeom>
                <a:avLst/>
                <a:gdLst>
                  <a:gd name="connsiteX0" fmla="*/ 557213 w 1114426"/>
                  <a:gd name="connsiteY0" fmla="*/ 0 h 2375535"/>
                  <a:gd name="connsiteX1" fmla="*/ 708111 w 1114426"/>
                  <a:gd name="connsiteY1" fmla="*/ 85107 h 2375535"/>
                  <a:gd name="connsiteX2" fmla="*/ 757035 w 1114426"/>
                  <a:gd name="connsiteY2" fmla="*/ 159291 h 2375535"/>
                  <a:gd name="connsiteX3" fmla="*/ 774105 w 1114426"/>
                  <a:gd name="connsiteY3" fmla="*/ 170206 h 2375535"/>
                  <a:gd name="connsiteX4" fmla="*/ 1114426 w 1114426"/>
                  <a:gd name="connsiteY4" fmla="*/ 1227772 h 2375535"/>
                  <a:gd name="connsiteX5" fmla="*/ 557213 w 1114426"/>
                  <a:gd name="connsiteY5" fmla="*/ 2375535 h 2375535"/>
                  <a:gd name="connsiteX6" fmla="*/ 0 w 1114426"/>
                  <a:gd name="connsiteY6" fmla="*/ 1227772 h 2375535"/>
                  <a:gd name="connsiteX7" fmla="*/ 340321 w 1114426"/>
                  <a:gd name="connsiteY7" fmla="*/ 170206 h 2375535"/>
                  <a:gd name="connsiteX8" fmla="*/ 357392 w 1114426"/>
                  <a:gd name="connsiteY8" fmla="*/ 159291 h 2375535"/>
                  <a:gd name="connsiteX9" fmla="*/ 406315 w 1114426"/>
                  <a:gd name="connsiteY9" fmla="*/ 85107 h 2375535"/>
                  <a:gd name="connsiteX10" fmla="*/ 557213 w 1114426"/>
                  <a:gd name="connsiteY10" fmla="*/ 0 h 2375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4426" h="2375535">
                    <a:moveTo>
                      <a:pt x="557213" y="0"/>
                    </a:moveTo>
                    <a:cubicBezTo>
                      <a:pt x="610739" y="0"/>
                      <a:pt x="661731" y="30305"/>
                      <a:pt x="708111" y="85107"/>
                    </a:cubicBezTo>
                    <a:lnTo>
                      <a:pt x="757035" y="159291"/>
                    </a:lnTo>
                    <a:lnTo>
                      <a:pt x="774105" y="170206"/>
                    </a:lnTo>
                    <a:cubicBezTo>
                      <a:pt x="974098" y="344446"/>
                      <a:pt x="1114426" y="752353"/>
                      <a:pt x="1114426" y="1227772"/>
                    </a:cubicBezTo>
                    <a:cubicBezTo>
                      <a:pt x="1114426" y="1861664"/>
                      <a:pt x="864953" y="2375535"/>
                      <a:pt x="557213" y="2375535"/>
                    </a:cubicBezTo>
                    <a:cubicBezTo>
                      <a:pt x="249473" y="2375535"/>
                      <a:pt x="0" y="1861664"/>
                      <a:pt x="0" y="1227772"/>
                    </a:cubicBezTo>
                    <a:cubicBezTo>
                      <a:pt x="0" y="752353"/>
                      <a:pt x="140328" y="344446"/>
                      <a:pt x="340321" y="170206"/>
                    </a:cubicBezTo>
                    <a:lnTo>
                      <a:pt x="357392" y="159291"/>
                    </a:lnTo>
                    <a:lnTo>
                      <a:pt x="406315" y="85107"/>
                    </a:lnTo>
                    <a:cubicBezTo>
                      <a:pt x="452695" y="30305"/>
                      <a:pt x="503687" y="0"/>
                      <a:pt x="557213" y="0"/>
                    </a:cubicBezTo>
                    <a:close/>
                  </a:path>
                </a:pathLst>
              </a:custGeom>
              <a:gradFill>
                <a:gsLst>
                  <a:gs pos="67000">
                    <a:schemeClr val="bg1"/>
                  </a:gs>
                  <a:gs pos="3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5E784740-E7B4-4292-A541-4F4ACE77C70B}"/>
                  </a:ext>
                </a:extLst>
              </p:cNvPr>
              <p:cNvSpPr/>
              <p:nvPr/>
            </p:nvSpPr>
            <p:spPr>
              <a:xfrm rot="3600000" flipH="1">
                <a:off x="3285317" y="2121204"/>
                <a:ext cx="595040" cy="1524000"/>
              </a:xfrm>
              <a:custGeom>
                <a:avLst/>
                <a:gdLst>
                  <a:gd name="connsiteX0" fmla="*/ 557213 w 1114426"/>
                  <a:gd name="connsiteY0" fmla="*/ 0 h 2375535"/>
                  <a:gd name="connsiteX1" fmla="*/ 708111 w 1114426"/>
                  <a:gd name="connsiteY1" fmla="*/ 85107 h 2375535"/>
                  <a:gd name="connsiteX2" fmla="*/ 757035 w 1114426"/>
                  <a:gd name="connsiteY2" fmla="*/ 159291 h 2375535"/>
                  <a:gd name="connsiteX3" fmla="*/ 774105 w 1114426"/>
                  <a:gd name="connsiteY3" fmla="*/ 170206 h 2375535"/>
                  <a:gd name="connsiteX4" fmla="*/ 1114426 w 1114426"/>
                  <a:gd name="connsiteY4" fmla="*/ 1227772 h 2375535"/>
                  <a:gd name="connsiteX5" fmla="*/ 557213 w 1114426"/>
                  <a:gd name="connsiteY5" fmla="*/ 2375535 h 2375535"/>
                  <a:gd name="connsiteX6" fmla="*/ 0 w 1114426"/>
                  <a:gd name="connsiteY6" fmla="*/ 1227772 h 2375535"/>
                  <a:gd name="connsiteX7" fmla="*/ 340321 w 1114426"/>
                  <a:gd name="connsiteY7" fmla="*/ 170206 h 2375535"/>
                  <a:gd name="connsiteX8" fmla="*/ 357392 w 1114426"/>
                  <a:gd name="connsiteY8" fmla="*/ 159291 h 2375535"/>
                  <a:gd name="connsiteX9" fmla="*/ 406315 w 1114426"/>
                  <a:gd name="connsiteY9" fmla="*/ 85107 h 2375535"/>
                  <a:gd name="connsiteX10" fmla="*/ 557213 w 1114426"/>
                  <a:gd name="connsiteY10" fmla="*/ 0 h 2375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4426" h="2375535">
                    <a:moveTo>
                      <a:pt x="557213" y="0"/>
                    </a:moveTo>
                    <a:cubicBezTo>
                      <a:pt x="610739" y="0"/>
                      <a:pt x="661731" y="30305"/>
                      <a:pt x="708111" y="85107"/>
                    </a:cubicBezTo>
                    <a:lnTo>
                      <a:pt x="757035" y="159291"/>
                    </a:lnTo>
                    <a:lnTo>
                      <a:pt x="774105" y="170206"/>
                    </a:lnTo>
                    <a:cubicBezTo>
                      <a:pt x="974098" y="344446"/>
                      <a:pt x="1114426" y="752353"/>
                      <a:pt x="1114426" y="1227772"/>
                    </a:cubicBezTo>
                    <a:cubicBezTo>
                      <a:pt x="1114426" y="1861664"/>
                      <a:pt x="864953" y="2375535"/>
                      <a:pt x="557213" y="2375535"/>
                    </a:cubicBezTo>
                    <a:cubicBezTo>
                      <a:pt x="249473" y="2375535"/>
                      <a:pt x="0" y="1861664"/>
                      <a:pt x="0" y="1227772"/>
                    </a:cubicBezTo>
                    <a:cubicBezTo>
                      <a:pt x="0" y="752353"/>
                      <a:pt x="140328" y="344446"/>
                      <a:pt x="340321" y="170206"/>
                    </a:cubicBezTo>
                    <a:lnTo>
                      <a:pt x="357392" y="159291"/>
                    </a:lnTo>
                    <a:lnTo>
                      <a:pt x="406315" y="85107"/>
                    </a:lnTo>
                    <a:cubicBezTo>
                      <a:pt x="452695" y="30305"/>
                      <a:pt x="503687" y="0"/>
                      <a:pt x="557213" y="0"/>
                    </a:cubicBezTo>
                    <a:close/>
                  </a:path>
                </a:pathLst>
              </a:custGeom>
              <a:gradFill>
                <a:gsLst>
                  <a:gs pos="67000">
                    <a:schemeClr val="bg1"/>
                  </a:gs>
                  <a:gs pos="3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1AD03961-43DB-496E-97F0-02D416F51E99}"/>
                  </a:ext>
                </a:extLst>
              </p:cNvPr>
              <p:cNvSpPr/>
              <p:nvPr/>
            </p:nvSpPr>
            <p:spPr>
              <a:xfrm rot="13001353">
                <a:off x="1878459" y="3209756"/>
                <a:ext cx="576667" cy="1524000"/>
              </a:xfrm>
              <a:custGeom>
                <a:avLst/>
                <a:gdLst>
                  <a:gd name="connsiteX0" fmla="*/ 557213 w 1114426"/>
                  <a:gd name="connsiteY0" fmla="*/ 0 h 2375535"/>
                  <a:gd name="connsiteX1" fmla="*/ 708111 w 1114426"/>
                  <a:gd name="connsiteY1" fmla="*/ 85107 h 2375535"/>
                  <a:gd name="connsiteX2" fmla="*/ 757035 w 1114426"/>
                  <a:gd name="connsiteY2" fmla="*/ 159291 h 2375535"/>
                  <a:gd name="connsiteX3" fmla="*/ 774105 w 1114426"/>
                  <a:gd name="connsiteY3" fmla="*/ 170206 h 2375535"/>
                  <a:gd name="connsiteX4" fmla="*/ 1114426 w 1114426"/>
                  <a:gd name="connsiteY4" fmla="*/ 1227772 h 2375535"/>
                  <a:gd name="connsiteX5" fmla="*/ 557213 w 1114426"/>
                  <a:gd name="connsiteY5" fmla="*/ 2375535 h 2375535"/>
                  <a:gd name="connsiteX6" fmla="*/ 0 w 1114426"/>
                  <a:gd name="connsiteY6" fmla="*/ 1227772 h 2375535"/>
                  <a:gd name="connsiteX7" fmla="*/ 340321 w 1114426"/>
                  <a:gd name="connsiteY7" fmla="*/ 170206 h 2375535"/>
                  <a:gd name="connsiteX8" fmla="*/ 357392 w 1114426"/>
                  <a:gd name="connsiteY8" fmla="*/ 159291 h 2375535"/>
                  <a:gd name="connsiteX9" fmla="*/ 406315 w 1114426"/>
                  <a:gd name="connsiteY9" fmla="*/ 85107 h 2375535"/>
                  <a:gd name="connsiteX10" fmla="*/ 557213 w 1114426"/>
                  <a:gd name="connsiteY10" fmla="*/ 0 h 2375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4426" h="2375535">
                    <a:moveTo>
                      <a:pt x="557213" y="0"/>
                    </a:moveTo>
                    <a:cubicBezTo>
                      <a:pt x="610739" y="0"/>
                      <a:pt x="661731" y="30305"/>
                      <a:pt x="708111" y="85107"/>
                    </a:cubicBezTo>
                    <a:lnTo>
                      <a:pt x="757035" y="159291"/>
                    </a:lnTo>
                    <a:lnTo>
                      <a:pt x="774105" y="170206"/>
                    </a:lnTo>
                    <a:cubicBezTo>
                      <a:pt x="974098" y="344446"/>
                      <a:pt x="1114426" y="752353"/>
                      <a:pt x="1114426" y="1227772"/>
                    </a:cubicBezTo>
                    <a:cubicBezTo>
                      <a:pt x="1114426" y="1861664"/>
                      <a:pt x="864953" y="2375535"/>
                      <a:pt x="557213" y="2375535"/>
                    </a:cubicBezTo>
                    <a:cubicBezTo>
                      <a:pt x="249473" y="2375535"/>
                      <a:pt x="0" y="1861664"/>
                      <a:pt x="0" y="1227772"/>
                    </a:cubicBezTo>
                    <a:cubicBezTo>
                      <a:pt x="0" y="752353"/>
                      <a:pt x="140328" y="344446"/>
                      <a:pt x="340321" y="170206"/>
                    </a:cubicBezTo>
                    <a:lnTo>
                      <a:pt x="357392" y="159291"/>
                    </a:lnTo>
                    <a:lnTo>
                      <a:pt x="406315" y="85107"/>
                    </a:lnTo>
                    <a:cubicBezTo>
                      <a:pt x="452695" y="30305"/>
                      <a:pt x="503687" y="0"/>
                      <a:pt x="557213" y="0"/>
                    </a:cubicBezTo>
                    <a:close/>
                  </a:path>
                </a:pathLst>
              </a:custGeom>
              <a:gradFill>
                <a:gsLst>
                  <a:gs pos="67000">
                    <a:schemeClr val="bg1"/>
                  </a:gs>
                  <a:gs pos="3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A9FC4660-883E-42BD-AA91-AFD33C71CE70}"/>
                  </a:ext>
                </a:extLst>
              </p:cNvPr>
              <p:cNvSpPr/>
              <p:nvPr/>
            </p:nvSpPr>
            <p:spPr>
              <a:xfrm rot="8100000" flipH="1">
                <a:off x="3068561" y="3235390"/>
                <a:ext cx="586831" cy="1524000"/>
              </a:xfrm>
              <a:custGeom>
                <a:avLst/>
                <a:gdLst>
                  <a:gd name="connsiteX0" fmla="*/ 557213 w 1114426"/>
                  <a:gd name="connsiteY0" fmla="*/ 0 h 2375535"/>
                  <a:gd name="connsiteX1" fmla="*/ 708111 w 1114426"/>
                  <a:gd name="connsiteY1" fmla="*/ 85107 h 2375535"/>
                  <a:gd name="connsiteX2" fmla="*/ 757035 w 1114426"/>
                  <a:gd name="connsiteY2" fmla="*/ 159291 h 2375535"/>
                  <a:gd name="connsiteX3" fmla="*/ 774105 w 1114426"/>
                  <a:gd name="connsiteY3" fmla="*/ 170206 h 2375535"/>
                  <a:gd name="connsiteX4" fmla="*/ 1114426 w 1114426"/>
                  <a:gd name="connsiteY4" fmla="*/ 1227772 h 2375535"/>
                  <a:gd name="connsiteX5" fmla="*/ 557213 w 1114426"/>
                  <a:gd name="connsiteY5" fmla="*/ 2375535 h 2375535"/>
                  <a:gd name="connsiteX6" fmla="*/ 0 w 1114426"/>
                  <a:gd name="connsiteY6" fmla="*/ 1227772 h 2375535"/>
                  <a:gd name="connsiteX7" fmla="*/ 340321 w 1114426"/>
                  <a:gd name="connsiteY7" fmla="*/ 170206 h 2375535"/>
                  <a:gd name="connsiteX8" fmla="*/ 357392 w 1114426"/>
                  <a:gd name="connsiteY8" fmla="*/ 159291 h 2375535"/>
                  <a:gd name="connsiteX9" fmla="*/ 406315 w 1114426"/>
                  <a:gd name="connsiteY9" fmla="*/ 85107 h 2375535"/>
                  <a:gd name="connsiteX10" fmla="*/ 557213 w 1114426"/>
                  <a:gd name="connsiteY10" fmla="*/ 0 h 2375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4426" h="2375535">
                    <a:moveTo>
                      <a:pt x="557213" y="0"/>
                    </a:moveTo>
                    <a:cubicBezTo>
                      <a:pt x="610739" y="0"/>
                      <a:pt x="661731" y="30305"/>
                      <a:pt x="708111" y="85107"/>
                    </a:cubicBezTo>
                    <a:lnTo>
                      <a:pt x="757035" y="159291"/>
                    </a:lnTo>
                    <a:lnTo>
                      <a:pt x="774105" y="170206"/>
                    </a:lnTo>
                    <a:cubicBezTo>
                      <a:pt x="974098" y="344446"/>
                      <a:pt x="1114426" y="752353"/>
                      <a:pt x="1114426" y="1227772"/>
                    </a:cubicBezTo>
                    <a:cubicBezTo>
                      <a:pt x="1114426" y="1861664"/>
                      <a:pt x="864953" y="2375535"/>
                      <a:pt x="557213" y="2375535"/>
                    </a:cubicBezTo>
                    <a:cubicBezTo>
                      <a:pt x="249473" y="2375535"/>
                      <a:pt x="0" y="1861664"/>
                      <a:pt x="0" y="1227772"/>
                    </a:cubicBezTo>
                    <a:cubicBezTo>
                      <a:pt x="0" y="752353"/>
                      <a:pt x="140328" y="344446"/>
                      <a:pt x="340321" y="170206"/>
                    </a:cubicBezTo>
                    <a:lnTo>
                      <a:pt x="357392" y="159291"/>
                    </a:lnTo>
                    <a:lnTo>
                      <a:pt x="406315" y="85107"/>
                    </a:lnTo>
                    <a:cubicBezTo>
                      <a:pt x="452695" y="30305"/>
                      <a:pt x="503687" y="0"/>
                      <a:pt x="557213" y="0"/>
                    </a:cubicBezTo>
                    <a:close/>
                  </a:path>
                </a:pathLst>
              </a:custGeom>
              <a:gradFill>
                <a:gsLst>
                  <a:gs pos="67000">
                    <a:schemeClr val="bg1"/>
                  </a:gs>
                  <a:gs pos="3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星: 5 pt 40">
                <a:extLst>
                  <a:ext uri="{FF2B5EF4-FFF2-40B4-BE49-F238E27FC236}">
                    <a16:creationId xmlns:a16="http://schemas.microsoft.com/office/drawing/2014/main" id="{4E95298C-DCC3-4048-A9EE-77BCB0C6ADFB}"/>
                  </a:ext>
                </a:extLst>
              </p:cNvPr>
              <p:cNvSpPr/>
              <p:nvPr/>
            </p:nvSpPr>
            <p:spPr>
              <a:xfrm>
                <a:off x="2262723" y="2700872"/>
                <a:ext cx="951994" cy="951991"/>
              </a:xfrm>
              <a:prstGeom prst="star5">
                <a:avLst>
                  <a:gd name="adj" fmla="val 29827"/>
                  <a:gd name="hf" fmla="val 105146"/>
                  <a:gd name="vf" fmla="val 110557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星: 5 pt 41">
                <a:extLst>
                  <a:ext uri="{FF2B5EF4-FFF2-40B4-BE49-F238E27FC236}">
                    <a16:creationId xmlns:a16="http://schemas.microsoft.com/office/drawing/2014/main" id="{10DB92F1-B2CF-412D-B338-6373DD76DFE2}"/>
                  </a:ext>
                </a:extLst>
              </p:cNvPr>
              <p:cNvSpPr/>
              <p:nvPr/>
            </p:nvSpPr>
            <p:spPr>
              <a:xfrm>
                <a:off x="2472276" y="2920703"/>
                <a:ext cx="549428" cy="549428"/>
              </a:xfrm>
              <a:prstGeom prst="star5">
                <a:avLst>
                  <a:gd name="adj" fmla="val 30771"/>
                  <a:gd name="hf" fmla="val 105146"/>
                  <a:gd name="vf" fmla="val 110557"/>
                </a:avLst>
              </a:prstGeom>
              <a:solidFill>
                <a:srgbClr val="99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C800BDE5-89DE-4B78-B50F-8294EF37A30C}"/>
                  </a:ext>
                </a:extLst>
              </p:cNvPr>
              <p:cNvSpPr/>
              <p:nvPr/>
            </p:nvSpPr>
            <p:spPr>
              <a:xfrm>
                <a:off x="2593173" y="3092678"/>
                <a:ext cx="276093" cy="27609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20000"/>
                      <a:lumOff val="80000"/>
                    </a:schemeClr>
                  </a:gs>
                  <a:gs pos="40000">
                    <a:srgbClr val="FFFF00"/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1C120920-4663-4F9F-BE7B-5D8AA7E2296E}"/>
                  </a:ext>
                </a:extLst>
              </p:cNvPr>
              <p:cNvSpPr/>
              <p:nvPr/>
            </p:nvSpPr>
            <p:spPr>
              <a:xfrm rot="2169460">
                <a:off x="2506699" y="2997581"/>
                <a:ext cx="464018" cy="464018"/>
              </a:xfrm>
              <a:custGeom>
                <a:avLst/>
                <a:gdLst>
                  <a:gd name="connsiteX0" fmla="*/ 453420 w 905408"/>
                  <a:gd name="connsiteY0" fmla="*/ 803529 h 905408"/>
                  <a:gd name="connsiteX1" fmla="*/ 500716 w 905408"/>
                  <a:gd name="connsiteY1" fmla="*/ 881616 h 905408"/>
                  <a:gd name="connsiteX2" fmla="*/ 452704 w 905408"/>
                  <a:gd name="connsiteY2" fmla="*/ 905408 h 905408"/>
                  <a:gd name="connsiteX3" fmla="*/ 406127 w 905408"/>
                  <a:gd name="connsiteY3" fmla="*/ 882328 h 905408"/>
                  <a:gd name="connsiteX4" fmla="*/ 362591 w 905408"/>
                  <a:gd name="connsiteY4" fmla="*/ 791759 h 905408"/>
                  <a:gd name="connsiteX5" fmla="*/ 388068 w 905408"/>
                  <a:gd name="connsiteY5" fmla="*/ 879427 h 905408"/>
                  <a:gd name="connsiteX6" fmla="*/ 335536 w 905408"/>
                  <a:gd name="connsiteY6" fmla="*/ 889982 h 905408"/>
                  <a:gd name="connsiteX7" fmla="*/ 296519 w 905408"/>
                  <a:gd name="connsiteY7" fmla="*/ 855633 h 905408"/>
                  <a:gd name="connsiteX8" fmla="*/ 544193 w 905408"/>
                  <a:gd name="connsiteY8" fmla="*/ 791393 h 905408"/>
                  <a:gd name="connsiteX9" fmla="*/ 610091 w 905408"/>
                  <a:gd name="connsiteY9" fmla="*/ 854576 h 905408"/>
                  <a:gd name="connsiteX10" fmla="*/ 569872 w 905408"/>
                  <a:gd name="connsiteY10" fmla="*/ 889982 h 905408"/>
                  <a:gd name="connsiteX11" fmla="*/ 518909 w 905408"/>
                  <a:gd name="connsiteY11" fmla="*/ 879742 h 905408"/>
                  <a:gd name="connsiteX12" fmla="*/ 277910 w 905408"/>
                  <a:gd name="connsiteY12" fmla="*/ 756887 h 905408"/>
                  <a:gd name="connsiteX13" fmla="*/ 279828 w 905408"/>
                  <a:gd name="connsiteY13" fmla="*/ 848161 h 905408"/>
                  <a:gd name="connsiteX14" fmla="*/ 226352 w 905408"/>
                  <a:gd name="connsiteY14" fmla="*/ 844757 h 905408"/>
                  <a:gd name="connsiteX15" fmla="*/ 197556 w 905408"/>
                  <a:gd name="connsiteY15" fmla="*/ 801480 h 905408"/>
                  <a:gd name="connsiteX16" fmla="*/ 628736 w 905408"/>
                  <a:gd name="connsiteY16" fmla="*/ 756171 h 905408"/>
                  <a:gd name="connsiteX17" fmla="*/ 708739 w 905408"/>
                  <a:gd name="connsiteY17" fmla="*/ 800147 h 905408"/>
                  <a:gd name="connsiteX18" fmla="*/ 679056 w 905408"/>
                  <a:gd name="connsiteY18" fmla="*/ 844757 h 905408"/>
                  <a:gd name="connsiteX19" fmla="*/ 627179 w 905408"/>
                  <a:gd name="connsiteY19" fmla="*/ 848059 h 905408"/>
                  <a:gd name="connsiteX20" fmla="*/ 205137 w 905408"/>
                  <a:gd name="connsiteY20" fmla="*/ 701280 h 905408"/>
                  <a:gd name="connsiteX21" fmla="*/ 183366 w 905408"/>
                  <a:gd name="connsiteY21" fmla="*/ 789940 h 905408"/>
                  <a:gd name="connsiteX22" fmla="*/ 132594 w 905408"/>
                  <a:gd name="connsiteY22" fmla="*/ 772814 h 905408"/>
                  <a:gd name="connsiteX23" fmla="*/ 115980 w 905408"/>
                  <a:gd name="connsiteY23" fmla="*/ 723559 h 905408"/>
                  <a:gd name="connsiteX24" fmla="*/ 701280 w 905408"/>
                  <a:gd name="connsiteY24" fmla="*/ 700271 h 905408"/>
                  <a:gd name="connsiteX25" fmla="*/ 789940 w 905408"/>
                  <a:gd name="connsiteY25" fmla="*/ 722042 h 905408"/>
                  <a:gd name="connsiteX26" fmla="*/ 772814 w 905408"/>
                  <a:gd name="connsiteY26" fmla="*/ 772814 h 905408"/>
                  <a:gd name="connsiteX27" fmla="*/ 723559 w 905408"/>
                  <a:gd name="connsiteY27" fmla="*/ 789428 h 905408"/>
                  <a:gd name="connsiteX28" fmla="*/ 57350 w 905408"/>
                  <a:gd name="connsiteY28" fmla="*/ 627179 h 905408"/>
                  <a:gd name="connsiteX29" fmla="*/ 149237 w 905408"/>
                  <a:gd name="connsiteY29" fmla="*/ 628736 h 905408"/>
                  <a:gd name="connsiteX30" fmla="*/ 105261 w 905408"/>
                  <a:gd name="connsiteY30" fmla="*/ 708739 h 905408"/>
                  <a:gd name="connsiteX31" fmla="*/ 60651 w 905408"/>
                  <a:gd name="connsiteY31" fmla="*/ 679056 h 905408"/>
                  <a:gd name="connsiteX32" fmla="*/ 848161 w 905408"/>
                  <a:gd name="connsiteY32" fmla="*/ 625581 h 905408"/>
                  <a:gd name="connsiteX33" fmla="*/ 844757 w 905408"/>
                  <a:gd name="connsiteY33" fmla="*/ 679056 h 905408"/>
                  <a:gd name="connsiteX34" fmla="*/ 801480 w 905408"/>
                  <a:gd name="connsiteY34" fmla="*/ 707852 h 905408"/>
                  <a:gd name="connsiteX35" fmla="*/ 756887 w 905408"/>
                  <a:gd name="connsiteY35" fmla="*/ 627499 h 905408"/>
                  <a:gd name="connsiteX36" fmla="*/ 25666 w 905408"/>
                  <a:gd name="connsiteY36" fmla="*/ 518909 h 905408"/>
                  <a:gd name="connsiteX37" fmla="*/ 114016 w 905408"/>
                  <a:gd name="connsiteY37" fmla="*/ 544193 h 905408"/>
                  <a:gd name="connsiteX38" fmla="*/ 50832 w 905408"/>
                  <a:gd name="connsiteY38" fmla="*/ 610091 h 905408"/>
                  <a:gd name="connsiteX39" fmla="*/ 15426 w 905408"/>
                  <a:gd name="connsiteY39" fmla="*/ 569872 h 905408"/>
                  <a:gd name="connsiteX40" fmla="*/ 879427 w 905408"/>
                  <a:gd name="connsiteY40" fmla="*/ 517340 h 905408"/>
                  <a:gd name="connsiteX41" fmla="*/ 889982 w 905408"/>
                  <a:gd name="connsiteY41" fmla="*/ 569872 h 905408"/>
                  <a:gd name="connsiteX42" fmla="*/ 855633 w 905408"/>
                  <a:gd name="connsiteY42" fmla="*/ 608890 h 905408"/>
                  <a:gd name="connsiteX43" fmla="*/ 791759 w 905408"/>
                  <a:gd name="connsiteY43" fmla="*/ 542817 h 905408"/>
                  <a:gd name="connsiteX44" fmla="*/ 23081 w 905408"/>
                  <a:gd name="connsiteY44" fmla="*/ 406127 h 905408"/>
                  <a:gd name="connsiteX45" fmla="*/ 101879 w 905408"/>
                  <a:gd name="connsiteY45" fmla="*/ 453420 h 905408"/>
                  <a:gd name="connsiteX46" fmla="*/ 23792 w 905408"/>
                  <a:gd name="connsiteY46" fmla="*/ 500716 h 905408"/>
                  <a:gd name="connsiteX47" fmla="*/ 0 w 905408"/>
                  <a:gd name="connsiteY47" fmla="*/ 452704 h 905408"/>
                  <a:gd name="connsiteX48" fmla="*/ 881616 w 905408"/>
                  <a:gd name="connsiteY48" fmla="*/ 404693 h 905408"/>
                  <a:gd name="connsiteX49" fmla="*/ 905408 w 905408"/>
                  <a:gd name="connsiteY49" fmla="*/ 452704 h 905408"/>
                  <a:gd name="connsiteX50" fmla="*/ 882328 w 905408"/>
                  <a:gd name="connsiteY50" fmla="*/ 499281 h 905408"/>
                  <a:gd name="connsiteX51" fmla="*/ 803529 w 905408"/>
                  <a:gd name="connsiteY51" fmla="*/ 451988 h 905408"/>
                  <a:gd name="connsiteX52" fmla="*/ 49775 w 905408"/>
                  <a:gd name="connsiteY52" fmla="*/ 296519 h 905408"/>
                  <a:gd name="connsiteX53" fmla="*/ 113649 w 905408"/>
                  <a:gd name="connsiteY53" fmla="*/ 362591 h 905408"/>
                  <a:gd name="connsiteX54" fmla="*/ 25981 w 905408"/>
                  <a:gd name="connsiteY54" fmla="*/ 388068 h 905408"/>
                  <a:gd name="connsiteX55" fmla="*/ 15426 w 905408"/>
                  <a:gd name="connsiteY55" fmla="*/ 335536 h 905408"/>
                  <a:gd name="connsiteX56" fmla="*/ 854576 w 905408"/>
                  <a:gd name="connsiteY56" fmla="*/ 295318 h 905408"/>
                  <a:gd name="connsiteX57" fmla="*/ 889982 w 905408"/>
                  <a:gd name="connsiteY57" fmla="*/ 335536 h 905408"/>
                  <a:gd name="connsiteX58" fmla="*/ 879742 w 905408"/>
                  <a:gd name="connsiteY58" fmla="*/ 386500 h 905408"/>
                  <a:gd name="connsiteX59" fmla="*/ 791393 w 905408"/>
                  <a:gd name="connsiteY59" fmla="*/ 361215 h 905408"/>
                  <a:gd name="connsiteX60" fmla="*/ 103928 w 905408"/>
                  <a:gd name="connsiteY60" fmla="*/ 197556 h 905408"/>
                  <a:gd name="connsiteX61" fmla="*/ 148522 w 905408"/>
                  <a:gd name="connsiteY61" fmla="*/ 277910 h 905408"/>
                  <a:gd name="connsiteX62" fmla="*/ 57248 w 905408"/>
                  <a:gd name="connsiteY62" fmla="*/ 279828 h 905408"/>
                  <a:gd name="connsiteX63" fmla="*/ 60651 w 905408"/>
                  <a:gd name="connsiteY63" fmla="*/ 226352 h 905408"/>
                  <a:gd name="connsiteX64" fmla="*/ 800147 w 905408"/>
                  <a:gd name="connsiteY64" fmla="*/ 196669 h 905408"/>
                  <a:gd name="connsiteX65" fmla="*/ 844757 w 905408"/>
                  <a:gd name="connsiteY65" fmla="*/ 226352 h 905408"/>
                  <a:gd name="connsiteX66" fmla="*/ 848059 w 905408"/>
                  <a:gd name="connsiteY66" fmla="*/ 278229 h 905408"/>
                  <a:gd name="connsiteX67" fmla="*/ 756171 w 905408"/>
                  <a:gd name="connsiteY67" fmla="*/ 276673 h 905408"/>
                  <a:gd name="connsiteX68" fmla="*/ 181850 w 905408"/>
                  <a:gd name="connsiteY68" fmla="*/ 115980 h 905408"/>
                  <a:gd name="connsiteX69" fmla="*/ 204129 w 905408"/>
                  <a:gd name="connsiteY69" fmla="*/ 205137 h 905408"/>
                  <a:gd name="connsiteX70" fmla="*/ 115469 w 905408"/>
                  <a:gd name="connsiteY70" fmla="*/ 183366 h 905408"/>
                  <a:gd name="connsiteX71" fmla="*/ 132594 w 905408"/>
                  <a:gd name="connsiteY71" fmla="*/ 132594 h 905408"/>
                  <a:gd name="connsiteX72" fmla="*/ 722042 w 905408"/>
                  <a:gd name="connsiteY72" fmla="*/ 115469 h 905408"/>
                  <a:gd name="connsiteX73" fmla="*/ 772814 w 905408"/>
                  <a:gd name="connsiteY73" fmla="*/ 132594 h 905408"/>
                  <a:gd name="connsiteX74" fmla="*/ 789428 w 905408"/>
                  <a:gd name="connsiteY74" fmla="*/ 181850 h 905408"/>
                  <a:gd name="connsiteX75" fmla="*/ 700271 w 905408"/>
                  <a:gd name="connsiteY75" fmla="*/ 204129 h 905408"/>
                  <a:gd name="connsiteX76" fmla="*/ 278229 w 905408"/>
                  <a:gd name="connsiteY76" fmla="*/ 57350 h 905408"/>
                  <a:gd name="connsiteX77" fmla="*/ 276673 w 905408"/>
                  <a:gd name="connsiteY77" fmla="*/ 149237 h 905408"/>
                  <a:gd name="connsiteX78" fmla="*/ 196669 w 905408"/>
                  <a:gd name="connsiteY78" fmla="*/ 105261 h 905408"/>
                  <a:gd name="connsiteX79" fmla="*/ 226352 w 905408"/>
                  <a:gd name="connsiteY79" fmla="*/ 60651 h 905408"/>
                  <a:gd name="connsiteX80" fmla="*/ 625581 w 905408"/>
                  <a:gd name="connsiteY80" fmla="*/ 57248 h 905408"/>
                  <a:gd name="connsiteX81" fmla="*/ 679056 w 905408"/>
                  <a:gd name="connsiteY81" fmla="*/ 60651 h 905408"/>
                  <a:gd name="connsiteX82" fmla="*/ 707852 w 905408"/>
                  <a:gd name="connsiteY82" fmla="*/ 103928 h 905408"/>
                  <a:gd name="connsiteX83" fmla="*/ 627499 w 905408"/>
                  <a:gd name="connsiteY83" fmla="*/ 148522 h 905408"/>
                  <a:gd name="connsiteX84" fmla="*/ 569872 w 905408"/>
                  <a:gd name="connsiteY84" fmla="*/ 15426 h 905408"/>
                  <a:gd name="connsiteX85" fmla="*/ 608890 w 905408"/>
                  <a:gd name="connsiteY85" fmla="*/ 49775 h 905408"/>
                  <a:gd name="connsiteX86" fmla="*/ 542817 w 905408"/>
                  <a:gd name="connsiteY86" fmla="*/ 113649 h 905408"/>
                  <a:gd name="connsiteX87" fmla="*/ 517340 w 905408"/>
                  <a:gd name="connsiteY87" fmla="*/ 25981 h 905408"/>
                  <a:gd name="connsiteX88" fmla="*/ 335536 w 905408"/>
                  <a:gd name="connsiteY88" fmla="*/ 15426 h 905408"/>
                  <a:gd name="connsiteX89" fmla="*/ 386500 w 905408"/>
                  <a:gd name="connsiteY89" fmla="*/ 25666 h 905408"/>
                  <a:gd name="connsiteX90" fmla="*/ 361215 w 905408"/>
                  <a:gd name="connsiteY90" fmla="*/ 114016 h 905408"/>
                  <a:gd name="connsiteX91" fmla="*/ 295318 w 905408"/>
                  <a:gd name="connsiteY91" fmla="*/ 50832 h 905408"/>
                  <a:gd name="connsiteX92" fmla="*/ 452704 w 905408"/>
                  <a:gd name="connsiteY92" fmla="*/ 0 h 905408"/>
                  <a:gd name="connsiteX93" fmla="*/ 499281 w 905408"/>
                  <a:gd name="connsiteY93" fmla="*/ 23081 h 905408"/>
                  <a:gd name="connsiteX94" fmla="*/ 451988 w 905408"/>
                  <a:gd name="connsiteY94" fmla="*/ 101879 h 905408"/>
                  <a:gd name="connsiteX95" fmla="*/ 404693 w 905408"/>
                  <a:gd name="connsiteY95" fmla="*/ 23792 h 905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905408" h="905408">
                    <a:moveTo>
                      <a:pt x="453420" y="803529"/>
                    </a:moveTo>
                    <a:lnTo>
                      <a:pt x="500716" y="881616"/>
                    </a:lnTo>
                    <a:lnTo>
                      <a:pt x="452704" y="905408"/>
                    </a:lnTo>
                    <a:lnTo>
                      <a:pt x="406127" y="882328"/>
                    </a:lnTo>
                    <a:close/>
                    <a:moveTo>
                      <a:pt x="362591" y="791759"/>
                    </a:moveTo>
                    <a:lnTo>
                      <a:pt x="388068" y="879427"/>
                    </a:lnTo>
                    <a:lnTo>
                      <a:pt x="335536" y="889982"/>
                    </a:lnTo>
                    <a:lnTo>
                      <a:pt x="296519" y="855633"/>
                    </a:lnTo>
                    <a:close/>
                    <a:moveTo>
                      <a:pt x="544193" y="791393"/>
                    </a:moveTo>
                    <a:lnTo>
                      <a:pt x="610091" y="854576"/>
                    </a:lnTo>
                    <a:lnTo>
                      <a:pt x="569872" y="889982"/>
                    </a:lnTo>
                    <a:lnTo>
                      <a:pt x="518909" y="879742"/>
                    </a:lnTo>
                    <a:close/>
                    <a:moveTo>
                      <a:pt x="277910" y="756887"/>
                    </a:moveTo>
                    <a:lnTo>
                      <a:pt x="279828" y="848161"/>
                    </a:lnTo>
                    <a:lnTo>
                      <a:pt x="226352" y="844757"/>
                    </a:lnTo>
                    <a:lnTo>
                      <a:pt x="197556" y="801480"/>
                    </a:lnTo>
                    <a:close/>
                    <a:moveTo>
                      <a:pt x="628736" y="756171"/>
                    </a:moveTo>
                    <a:lnTo>
                      <a:pt x="708739" y="800147"/>
                    </a:lnTo>
                    <a:lnTo>
                      <a:pt x="679056" y="844757"/>
                    </a:lnTo>
                    <a:lnTo>
                      <a:pt x="627179" y="848059"/>
                    </a:lnTo>
                    <a:close/>
                    <a:moveTo>
                      <a:pt x="205137" y="701280"/>
                    </a:moveTo>
                    <a:lnTo>
                      <a:pt x="183366" y="789940"/>
                    </a:lnTo>
                    <a:lnTo>
                      <a:pt x="132594" y="772814"/>
                    </a:lnTo>
                    <a:lnTo>
                      <a:pt x="115980" y="723559"/>
                    </a:lnTo>
                    <a:close/>
                    <a:moveTo>
                      <a:pt x="701280" y="700271"/>
                    </a:moveTo>
                    <a:lnTo>
                      <a:pt x="789940" y="722042"/>
                    </a:lnTo>
                    <a:lnTo>
                      <a:pt x="772814" y="772814"/>
                    </a:lnTo>
                    <a:lnTo>
                      <a:pt x="723559" y="789428"/>
                    </a:lnTo>
                    <a:close/>
                    <a:moveTo>
                      <a:pt x="57350" y="627179"/>
                    </a:moveTo>
                    <a:lnTo>
                      <a:pt x="149237" y="628736"/>
                    </a:lnTo>
                    <a:lnTo>
                      <a:pt x="105261" y="708739"/>
                    </a:lnTo>
                    <a:lnTo>
                      <a:pt x="60651" y="679056"/>
                    </a:lnTo>
                    <a:close/>
                    <a:moveTo>
                      <a:pt x="848161" y="625581"/>
                    </a:moveTo>
                    <a:lnTo>
                      <a:pt x="844757" y="679056"/>
                    </a:lnTo>
                    <a:lnTo>
                      <a:pt x="801480" y="707852"/>
                    </a:lnTo>
                    <a:lnTo>
                      <a:pt x="756887" y="627499"/>
                    </a:lnTo>
                    <a:close/>
                    <a:moveTo>
                      <a:pt x="25666" y="518909"/>
                    </a:moveTo>
                    <a:lnTo>
                      <a:pt x="114016" y="544193"/>
                    </a:lnTo>
                    <a:lnTo>
                      <a:pt x="50832" y="610091"/>
                    </a:lnTo>
                    <a:lnTo>
                      <a:pt x="15426" y="569872"/>
                    </a:lnTo>
                    <a:close/>
                    <a:moveTo>
                      <a:pt x="879427" y="517340"/>
                    </a:moveTo>
                    <a:lnTo>
                      <a:pt x="889982" y="569872"/>
                    </a:lnTo>
                    <a:lnTo>
                      <a:pt x="855633" y="608890"/>
                    </a:lnTo>
                    <a:lnTo>
                      <a:pt x="791759" y="542817"/>
                    </a:lnTo>
                    <a:close/>
                    <a:moveTo>
                      <a:pt x="23081" y="406127"/>
                    </a:moveTo>
                    <a:lnTo>
                      <a:pt x="101879" y="453420"/>
                    </a:lnTo>
                    <a:lnTo>
                      <a:pt x="23792" y="500716"/>
                    </a:lnTo>
                    <a:lnTo>
                      <a:pt x="0" y="452704"/>
                    </a:lnTo>
                    <a:close/>
                    <a:moveTo>
                      <a:pt x="881616" y="404693"/>
                    </a:moveTo>
                    <a:lnTo>
                      <a:pt x="905408" y="452704"/>
                    </a:lnTo>
                    <a:lnTo>
                      <a:pt x="882328" y="499281"/>
                    </a:lnTo>
                    <a:lnTo>
                      <a:pt x="803529" y="451988"/>
                    </a:lnTo>
                    <a:close/>
                    <a:moveTo>
                      <a:pt x="49775" y="296519"/>
                    </a:moveTo>
                    <a:lnTo>
                      <a:pt x="113649" y="362591"/>
                    </a:lnTo>
                    <a:lnTo>
                      <a:pt x="25981" y="388068"/>
                    </a:lnTo>
                    <a:lnTo>
                      <a:pt x="15426" y="335536"/>
                    </a:lnTo>
                    <a:close/>
                    <a:moveTo>
                      <a:pt x="854576" y="295318"/>
                    </a:moveTo>
                    <a:lnTo>
                      <a:pt x="889982" y="335536"/>
                    </a:lnTo>
                    <a:lnTo>
                      <a:pt x="879742" y="386500"/>
                    </a:lnTo>
                    <a:lnTo>
                      <a:pt x="791393" y="361215"/>
                    </a:lnTo>
                    <a:close/>
                    <a:moveTo>
                      <a:pt x="103928" y="197556"/>
                    </a:moveTo>
                    <a:lnTo>
                      <a:pt x="148522" y="277910"/>
                    </a:lnTo>
                    <a:lnTo>
                      <a:pt x="57248" y="279828"/>
                    </a:lnTo>
                    <a:lnTo>
                      <a:pt x="60651" y="226352"/>
                    </a:lnTo>
                    <a:close/>
                    <a:moveTo>
                      <a:pt x="800147" y="196669"/>
                    </a:moveTo>
                    <a:lnTo>
                      <a:pt x="844757" y="226352"/>
                    </a:lnTo>
                    <a:lnTo>
                      <a:pt x="848059" y="278229"/>
                    </a:lnTo>
                    <a:lnTo>
                      <a:pt x="756171" y="276673"/>
                    </a:lnTo>
                    <a:close/>
                    <a:moveTo>
                      <a:pt x="181850" y="115980"/>
                    </a:moveTo>
                    <a:lnTo>
                      <a:pt x="204129" y="205137"/>
                    </a:lnTo>
                    <a:lnTo>
                      <a:pt x="115469" y="183366"/>
                    </a:lnTo>
                    <a:lnTo>
                      <a:pt x="132594" y="132594"/>
                    </a:lnTo>
                    <a:close/>
                    <a:moveTo>
                      <a:pt x="722042" y="115469"/>
                    </a:moveTo>
                    <a:lnTo>
                      <a:pt x="772814" y="132594"/>
                    </a:lnTo>
                    <a:lnTo>
                      <a:pt x="789428" y="181850"/>
                    </a:lnTo>
                    <a:lnTo>
                      <a:pt x="700271" y="204129"/>
                    </a:lnTo>
                    <a:close/>
                    <a:moveTo>
                      <a:pt x="278229" y="57350"/>
                    </a:moveTo>
                    <a:lnTo>
                      <a:pt x="276673" y="149237"/>
                    </a:lnTo>
                    <a:lnTo>
                      <a:pt x="196669" y="105261"/>
                    </a:lnTo>
                    <a:lnTo>
                      <a:pt x="226352" y="60651"/>
                    </a:lnTo>
                    <a:close/>
                    <a:moveTo>
                      <a:pt x="625581" y="57248"/>
                    </a:moveTo>
                    <a:lnTo>
                      <a:pt x="679056" y="60651"/>
                    </a:lnTo>
                    <a:lnTo>
                      <a:pt x="707852" y="103928"/>
                    </a:lnTo>
                    <a:lnTo>
                      <a:pt x="627499" y="148522"/>
                    </a:lnTo>
                    <a:close/>
                    <a:moveTo>
                      <a:pt x="569872" y="15426"/>
                    </a:moveTo>
                    <a:lnTo>
                      <a:pt x="608890" y="49775"/>
                    </a:lnTo>
                    <a:lnTo>
                      <a:pt x="542817" y="113649"/>
                    </a:lnTo>
                    <a:lnTo>
                      <a:pt x="517340" y="25981"/>
                    </a:lnTo>
                    <a:close/>
                    <a:moveTo>
                      <a:pt x="335536" y="15426"/>
                    </a:moveTo>
                    <a:lnTo>
                      <a:pt x="386500" y="25666"/>
                    </a:lnTo>
                    <a:lnTo>
                      <a:pt x="361215" y="114016"/>
                    </a:lnTo>
                    <a:lnTo>
                      <a:pt x="295318" y="50832"/>
                    </a:lnTo>
                    <a:close/>
                    <a:moveTo>
                      <a:pt x="452704" y="0"/>
                    </a:moveTo>
                    <a:lnTo>
                      <a:pt x="499281" y="23081"/>
                    </a:lnTo>
                    <a:lnTo>
                      <a:pt x="451988" y="101879"/>
                    </a:lnTo>
                    <a:lnTo>
                      <a:pt x="404693" y="23792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E158BB26-42D8-4CF0-A1CA-4A96B46AD4E3}"/>
              </a:ext>
            </a:extLst>
          </p:cNvPr>
          <p:cNvGrpSpPr/>
          <p:nvPr/>
        </p:nvGrpSpPr>
        <p:grpSpPr>
          <a:xfrm>
            <a:off x="6748462" y="1018602"/>
            <a:ext cx="2333626" cy="2410398"/>
            <a:chOff x="2575332" y="1703349"/>
            <a:chExt cx="3625669" cy="3744951"/>
          </a:xfrm>
        </p:grpSpPr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890366B7-F9F5-46CD-A4BA-F2E6C0E67AE2}"/>
                </a:ext>
              </a:extLst>
            </p:cNvPr>
            <p:cNvSpPr/>
            <p:nvPr/>
          </p:nvSpPr>
          <p:spPr>
            <a:xfrm>
              <a:off x="3451852" y="5112002"/>
              <a:ext cx="1844048" cy="336298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E7DD6363-1921-42C9-9153-4505F4F71BEC}"/>
                </a:ext>
              </a:extLst>
            </p:cNvPr>
            <p:cNvGrpSpPr/>
            <p:nvPr/>
          </p:nvGrpSpPr>
          <p:grpSpPr>
            <a:xfrm>
              <a:off x="2575332" y="1703349"/>
              <a:ext cx="3625669" cy="3576802"/>
              <a:chOff x="2575332" y="1703349"/>
              <a:chExt cx="3625669" cy="3576802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E038BDA9-5803-4E34-A50B-33BCDFDE67B2}"/>
                  </a:ext>
                </a:extLst>
              </p:cNvPr>
              <p:cNvSpPr/>
              <p:nvPr/>
            </p:nvSpPr>
            <p:spPr>
              <a:xfrm>
                <a:off x="2726683" y="2003190"/>
                <a:ext cx="3392178" cy="2383626"/>
              </a:xfrm>
              <a:custGeom>
                <a:avLst/>
                <a:gdLst>
                  <a:gd name="connsiteX0" fmla="*/ 1676645 w 3644179"/>
                  <a:gd name="connsiteY0" fmla="*/ 2338007 h 2560704"/>
                  <a:gd name="connsiteX1" fmla="*/ 1686309 w 3644179"/>
                  <a:gd name="connsiteY1" fmla="*/ 2347802 h 2560704"/>
                  <a:gd name="connsiteX2" fmla="*/ 1715841 w 3644179"/>
                  <a:gd name="connsiteY2" fmla="*/ 2390384 h 2560704"/>
                  <a:gd name="connsiteX3" fmla="*/ 1738660 w 3644179"/>
                  <a:gd name="connsiteY3" fmla="*/ 2368262 h 2560704"/>
                  <a:gd name="connsiteX4" fmla="*/ 1754757 w 3644179"/>
                  <a:gd name="connsiteY4" fmla="*/ 2357116 h 2560704"/>
                  <a:gd name="connsiteX5" fmla="*/ 1748890 w 3644179"/>
                  <a:gd name="connsiteY5" fmla="*/ 2357598 h 2560704"/>
                  <a:gd name="connsiteX6" fmla="*/ 1689462 w 3644179"/>
                  <a:gd name="connsiteY6" fmla="*/ 2343802 h 2560704"/>
                  <a:gd name="connsiteX7" fmla="*/ 2118604 w 3644179"/>
                  <a:gd name="connsiteY7" fmla="*/ 2330387 h 2560704"/>
                  <a:gd name="connsiteX8" fmla="*/ 2128267 w 3644179"/>
                  <a:gd name="connsiteY8" fmla="*/ 2340182 h 2560704"/>
                  <a:gd name="connsiteX9" fmla="*/ 2157802 w 3644179"/>
                  <a:gd name="connsiteY9" fmla="*/ 2382765 h 2560704"/>
                  <a:gd name="connsiteX10" fmla="*/ 2180620 w 3644179"/>
                  <a:gd name="connsiteY10" fmla="*/ 2360642 h 2560704"/>
                  <a:gd name="connsiteX11" fmla="*/ 2196717 w 3644179"/>
                  <a:gd name="connsiteY11" fmla="*/ 2349496 h 2560704"/>
                  <a:gd name="connsiteX12" fmla="*/ 2190849 w 3644179"/>
                  <a:gd name="connsiteY12" fmla="*/ 2349978 h 2560704"/>
                  <a:gd name="connsiteX13" fmla="*/ 2131421 w 3644179"/>
                  <a:gd name="connsiteY13" fmla="*/ 2336182 h 2560704"/>
                  <a:gd name="connsiteX14" fmla="*/ 2051900 w 3644179"/>
                  <a:gd name="connsiteY14" fmla="*/ 2324764 h 2560704"/>
                  <a:gd name="connsiteX15" fmla="*/ 2038585 w 3644179"/>
                  <a:gd name="connsiteY15" fmla="*/ 2328235 h 2560704"/>
                  <a:gd name="connsiteX16" fmla="*/ 1977678 w 3644179"/>
                  <a:gd name="connsiteY16" fmla="*/ 2333289 h 2560704"/>
                  <a:gd name="connsiteX17" fmla="*/ 1957339 w 3644179"/>
                  <a:gd name="connsiteY17" fmla="*/ 2329816 h 2560704"/>
                  <a:gd name="connsiteX18" fmla="*/ 1949067 w 3644179"/>
                  <a:gd name="connsiteY18" fmla="*/ 2332872 h 2560704"/>
                  <a:gd name="connsiteX19" fmla="*/ 1911495 w 3644179"/>
                  <a:gd name="connsiteY19" fmla="*/ 2339026 h 2560704"/>
                  <a:gd name="connsiteX20" fmla="*/ 1910631 w 3644179"/>
                  <a:gd name="connsiteY20" fmla="*/ 2339018 h 2560704"/>
                  <a:gd name="connsiteX21" fmla="*/ 1918196 w 3644179"/>
                  <a:gd name="connsiteY21" fmla="*/ 2340489 h 2560704"/>
                  <a:gd name="connsiteX22" fmla="*/ 1980604 w 3644179"/>
                  <a:gd name="connsiteY22" fmla="*/ 2368697 h 2560704"/>
                  <a:gd name="connsiteX23" fmla="*/ 1996681 w 3644179"/>
                  <a:gd name="connsiteY23" fmla="*/ 2382038 h 2560704"/>
                  <a:gd name="connsiteX24" fmla="*/ 1998809 w 3644179"/>
                  <a:gd name="connsiteY24" fmla="*/ 2377534 h 2560704"/>
                  <a:gd name="connsiteX25" fmla="*/ 2040473 w 3644179"/>
                  <a:gd name="connsiteY25" fmla="*/ 2332966 h 2560704"/>
                  <a:gd name="connsiteX26" fmla="*/ 2041171 w 3644179"/>
                  <a:gd name="connsiteY26" fmla="*/ 2270239 h 2560704"/>
                  <a:gd name="connsiteX27" fmla="*/ 2033866 w 3644179"/>
                  <a:gd name="connsiteY27" fmla="*/ 2278251 h 2560704"/>
                  <a:gd name="connsiteX28" fmla="*/ 2055667 w 3644179"/>
                  <a:gd name="connsiteY28" fmla="*/ 2286487 h 2560704"/>
                  <a:gd name="connsiteX29" fmla="*/ 2057779 w 3644179"/>
                  <a:gd name="connsiteY29" fmla="*/ 2287733 h 2560704"/>
                  <a:gd name="connsiteX30" fmla="*/ 2045482 w 3644179"/>
                  <a:gd name="connsiteY30" fmla="*/ 2276456 h 2560704"/>
                  <a:gd name="connsiteX31" fmla="*/ 1722172 w 3644179"/>
                  <a:gd name="connsiteY31" fmla="*/ 2259731 h 2560704"/>
                  <a:gd name="connsiteX32" fmla="*/ 1708889 w 3644179"/>
                  <a:gd name="connsiteY32" fmla="*/ 2275713 h 2560704"/>
                  <a:gd name="connsiteX33" fmla="*/ 1679427 w 3644179"/>
                  <a:gd name="connsiteY33" fmla="*/ 2299829 h 2560704"/>
                  <a:gd name="connsiteX34" fmla="*/ 1678674 w 3644179"/>
                  <a:gd name="connsiteY34" fmla="*/ 2300254 h 2560704"/>
                  <a:gd name="connsiteX35" fmla="*/ 1685961 w 3644179"/>
                  <a:gd name="connsiteY35" fmla="*/ 2297746 h 2560704"/>
                  <a:gd name="connsiteX36" fmla="*/ 1752501 w 3644179"/>
                  <a:gd name="connsiteY36" fmla="*/ 2291130 h 2560704"/>
                  <a:gd name="connsiteX37" fmla="*/ 1744120 w 3644179"/>
                  <a:gd name="connsiteY37" fmla="*/ 2284176 h 2560704"/>
                  <a:gd name="connsiteX38" fmla="*/ 1722919 w 3644179"/>
                  <a:gd name="connsiteY38" fmla="*/ 2260670 h 2560704"/>
                  <a:gd name="connsiteX39" fmla="*/ 2164131 w 3644179"/>
                  <a:gd name="connsiteY39" fmla="*/ 2252111 h 2560704"/>
                  <a:gd name="connsiteX40" fmla="*/ 2150847 w 3644179"/>
                  <a:gd name="connsiteY40" fmla="*/ 2268093 h 2560704"/>
                  <a:gd name="connsiteX41" fmla="*/ 2121386 w 3644179"/>
                  <a:gd name="connsiteY41" fmla="*/ 2292209 h 2560704"/>
                  <a:gd name="connsiteX42" fmla="*/ 2120634 w 3644179"/>
                  <a:gd name="connsiteY42" fmla="*/ 2292634 h 2560704"/>
                  <a:gd name="connsiteX43" fmla="*/ 2127920 w 3644179"/>
                  <a:gd name="connsiteY43" fmla="*/ 2290126 h 2560704"/>
                  <a:gd name="connsiteX44" fmla="*/ 2194460 w 3644179"/>
                  <a:gd name="connsiteY44" fmla="*/ 2283510 h 2560704"/>
                  <a:gd name="connsiteX45" fmla="*/ 2186080 w 3644179"/>
                  <a:gd name="connsiteY45" fmla="*/ 2276556 h 2560704"/>
                  <a:gd name="connsiteX46" fmla="*/ 2164878 w 3644179"/>
                  <a:gd name="connsiteY46" fmla="*/ 2253050 h 2560704"/>
                  <a:gd name="connsiteX47" fmla="*/ 1417556 w 3644179"/>
                  <a:gd name="connsiteY47" fmla="*/ 2218299 h 2560704"/>
                  <a:gd name="connsiteX48" fmla="*/ 1421027 w 3644179"/>
                  <a:gd name="connsiteY48" fmla="*/ 2231613 h 2560704"/>
                  <a:gd name="connsiteX49" fmla="*/ 1426081 w 3644179"/>
                  <a:gd name="connsiteY49" fmla="*/ 2292518 h 2560704"/>
                  <a:gd name="connsiteX50" fmla="*/ 1423553 w 3644179"/>
                  <a:gd name="connsiteY50" fmla="*/ 2302661 h 2560704"/>
                  <a:gd name="connsiteX51" fmla="*/ 1480537 w 3644179"/>
                  <a:gd name="connsiteY51" fmla="*/ 2284539 h 2560704"/>
                  <a:gd name="connsiteX52" fmla="*/ 1495577 w 3644179"/>
                  <a:gd name="connsiteY52" fmla="*/ 2280758 h 2560704"/>
                  <a:gd name="connsiteX53" fmla="*/ 1470327 w 3644179"/>
                  <a:gd name="connsiteY53" fmla="*/ 2271388 h 2560704"/>
                  <a:gd name="connsiteX54" fmla="*/ 1425758 w 3644179"/>
                  <a:gd name="connsiteY54" fmla="*/ 2229725 h 2560704"/>
                  <a:gd name="connsiteX55" fmla="*/ 1204204 w 3644179"/>
                  <a:gd name="connsiteY55" fmla="*/ 2185608 h 2560704"/>
                  <a:gd name="connsiteX56" fmla="*/ 1213867 w 3644179"/>
                  <a:gd name="connsiteY56" fmla="*/ 2195402 h 2560704"/>
                  <a:gd name="connsiteX57" fmla="*/ 1243401 w 3644179"/>
                  <a:gd name="connsiteY57" fmla="*/ 2237984 h 2560704"/>
                  <a:gd name="connsiteX58" fmla="*/ 1266219 w 3644179"/>
                  <a:gd name="connsiteY58" fmla="*/ 2215862 h 2560704"/>
                  <a:gd name="connsiteX59" fmla="*/ 1282316 w 3644179"/>
                  <a:gd name="connsiteY59" fmla="*/ 2204716 h 2560704"/>
                  <a:gd name="connsiteX60" fmla="*/ 1276449 w 3644179"/>
                  <a:gd name="connsiteY60" fmla="*/ 2205199 h 2560704"/>
                  <a:gd name="connsiteX61" fmla="*/ 1217021 w 3644179"/>
                  <a:gd name="connsiteY61" fmla="*/ 2191402 h 2560704"/>
                  <a:gd name="connsiteX62" fmla="*/ 2502727 w 3644179"/>
                  <a:gd name="connsiteY62" fmla="*/ 2179191 h 2560704"/>
                  <a:gd name="connsiteX63" fmla="*/ 2499076 w 3644179"/>
                  <a:gd name="connsiteY63" fmla="*/ 2192458 h 2560704"/>
                  <a:gd name="connsiteX64" fmla="*/ 2487460 w 3644179"/>
                  <a:gd name="connsiteY64" fmla="*/ 2221585 h 2560704"/>
                  <a:gd name="connsiteX65" fmla="*/ 2482119 w 3644179"/>
                  <a:gd name="connsiteY65" fmla="*/ 2231244 h 2560704"/>
                  <a:gd name="connsiteX66" fmla="*/ 2512135 w 3644179"/>
                  <a:gd name="connsiteY66" fmla="*/ 2226754 h 2560704"/>
                  <a:gd name="connsiteX67" fmla="*/ 2510976 w 3644179"/>
                  <a:gd name="connsiteY67" fmla="*/ 2223807 h 2560704"/>
                  <a:gd name="connsiteX68" fmla="*/ 2504117 w 3644179"/>
                  <a:gd name="connsiteY68" fmla="*/ 2193189 h 2560704"/>
                  <a:gd name="connsiteX69" fmla="*/ 2537703 w 3644179"/>
                  <a:gd name="connsiteY69" fmla="*/ 2162747 h 2560704"/>
                  <a:gd name="connsiteX70" fmla="*/ 2547366 w 3644179"/>
                  <a:gd name="connsiteY70" fmla="*/ 2172542 h 2560704"/>
                  <a:gd name="connsiteX71" fmla="*/ 2576900 w 3644179"/>
                  <a:gd name="connsiteY71" fmla="*/ 2215124 h 2560704"/>
                  <a:gd name="connsiteX72" fmla="*/ 2599719 w 3644179"/>
                  <a:gd name="connsiteY72" fmla="*/ 2193002 h 2560704"/>
                  <a:gd name="connsiteX73" fmla="*/ 2615816 w 3644179"/>
                  <a:gd name="connsiteY73" fmla="*/ 2181856 h 2560704"/>
                  <a:gd name="connsiteX74" fmla="*/ 2609948 w 3644179"/>
                  <a:gd name="connsiteY74" fmla="*/ 2182338 h 2560704"/>
                  <a:gd name="connsiteX75" fmla="*/ 2550520 w 3644179"/>
                  <a:gd name="connsiteY75" fmla="*/ 2168542 h 2560704"/>
                  <a:gd name="connsiteX76" fmla="*/ 2343425 w 3644179"/>
                  <a:gd name="connsiteY76" fmla="*/ 2152757 h 2560704"/>
                  <a:gd name="connsiteX77" fmla="*/ 2346912 w 3644179"/>
                  <a:gd name="connsiteY77" fmla="*/ 2163724 h 2560704"/>
                  <a:gd name="connsiteX78" fmla="*/ 2357172 w 3644179"/>
                  <a:gd name="connsiteY78" fmla="*/ 2224128 h 2560704"/>
                  <a:gd name="connsiteX79" fmla="*/ 2343375 w 3644179"/>
                  <a:gd name="connsiteY79" fmla="*/ 2283555 h 2560704"/>
                  <a:gd name="connsiteX80" fmla="*/ 2337579 w 3644179"/>
                  <a:gd name="connsiteY80" fmla="*/ 2296374 h 2560704"/>
                  <a:gd name="connsiteX81" fmla="*/ 2347375 w 3644179"/>
                  <a:gd name="connsiteY81" fmla="*/ 2286709 h 2560704"/>
                  <a:gd name="connsiteX82" fmla="*/ 2397593 w 3644179"/>
                  <a:gd name="connsiteY82" fmla="*/ 2251880 h 2560704"/>
                  <a:gd name="connsiteX83" fmla="*/ 2401292 w 3644179"/>
                  <a:gd name="connsiteY83" fmla="*/ 2250820 h 2560704"/>
                  <a:gd name="connsiteX84" fmla="*/ 2405424 w 3644179"/>
                  <a:gd name="connsiteY84" fmla="*/ 2236305 h 2560704"/>
                  <a:gd name="connsiteX85" fmla="*/ 2417908 w 3644179"/>
                  <a:gd name="connsiteY85" fmla="*/ 2209894 h 2560704"/>
                  <a:gd name="connsiteX86" fmla="*/ 2459571 w 3644179"/>
                  <a:gd name="connsiteY86" fmla="*/ 2165327 h 2560704"/>
                  <a:gd name="connsiteX87" fmla="*/ 2470998 w 3644179"/>
                  <a:gd name="connsiteY87" fmla="*/ 2157124 h 2560704"/>
                  <a:gd name="connsiteX88" fmla="*/ 2457683 w 3644179"/>
                  <a:gd name="connsiteY88" fmla="*/ 2160595 h 2560704"/>
                  <a:gd name="connsiteX89" fmla="*/ 2396778 w 3644179"/>
                  <a:gd name="connsiteY89" fmla="*/ 2165649 h 2560704"/>
                  <a:gd name="connsiteX90" fmla="*/ 2368109 w 3644179"/>
                  <a:gd name="connsiteY90" fmla="*/ 2160755 h 2560704"/>
                  <a:gd name="connsiteX91" fmla="*/ 1546720 w 3644179"/>
                  <a:gd name="connsiteY91" fmla="*/ 2140394 h 2560704"/>
                  <a:gd name="connsiteX92" fmla="*/ 1536004 w 3644179"/>
                  <a:gd name="connsiteY92" fmla="*/ 2150783 h 2560704"/>
                  <a:gd name="connsiteX93" fmla="*/ 1511986 w 3644179"/>
                  <a:gd name="connsiteY93" fmla="*/ 2167414 h 2560704"/>
                  <a:gd name="connsiteX94" fmla="*/ 1439054 w 3644179"/>
                  <a:gd name="connsiteY94" fmla="*/ 2186626 h 2560704"/>
                  <a:gd name="connsiteX95" fmla="*/ 1438190 w 3644179"/>
                  <a:gd name="connsiteY95" fmla="*/ 2186618 h 2560704"/>
                  <a:gd name="connsiteX96" fmla="*/ 1445754 w 3644179"/>
                  <a:gd name="connsiteY96" fmla="*/ 2188089 h 2560704"/>
                  <a:gd name="connsiteX97" fmla="*/ 1508162 w 3644179"/>
                  <a:gd name="connsiteY97" fmla="*/ 2216296 h 2560704"/>
                  <a:gd name="connsiteX98" fmla="*/ 1551745 w 3644179"/>
                  <a:gd name="connsiteY98" fmla="*/ 2258375 h 2560704"/>
                  <a:gd name="connsiteX99" fmla="*/ 1568106 w 3644179"/>
                  <a:gd name="connsiteY99" fmla="*/ 2278938 h 2560704"/>
                  <a:gd name="connsiteX100" fmla="*/ 1578092 w 3644179"/>
                  <a:gd name="connsiteY100" fmla="*/ 2280650 h 2560704"/>
                  <a:gd name="connsiteX101" fmla="*/ 1613708 w 3644179"/>
                  <a:gd name="connsiteY101" fmla="*/ 2294107 h 2560704"/>
                  <a:gd name="connsiteX102" fmla="*/ 1615819 w 3644179"/>
                  <a:gd name="connsiteY102" fmla="*/ 2295353 h 2560704"/>
                  <a:gd name="connsiteX103" fmla="*/ 1603523 w 3644179"/>
                  <a:gd name="connsiteY103" fmla="*/ 2284076 h 2560704"/>
                  <a:gd name="connsiteX104" fmla="*/ 1568694 w 3644179"/>
                  <a:gd name="connsiteY104" fmla="*/ 2233857 h 2560704"/>
                  <a:gd name="connsiteX105" fmla="*/ 1551990 w 3644179"/>
                  <a:gd name="connsiteY105" fmla="*/ 2175625 h 2560704"/>
                  <a:gd name="connsiteX106" fmla="*/ 1249731 w 3644179"/>
                  <a:gd name="connsiteY106" fmla="*/ 2107331 h 2560704"/>
                  <a:gd name="connsiteX107" fmla="*/ 1236447 w 3644179"/>
                  <a:gd name="connsiteY107" fmla="*/ 2123313 h 2560704"/>
                  <a:gd name="connsiteX108" fmla="*/ 1206986 w 3644179"/>
                  <a:gd name="connsiteY108" fmla="*/ 2147429 h 2560704"/>
                  <a:gd name="connsiteX109" fmla="*/ 1206233 w 3644179"/>
                  <a:gd name="connsiteY109" fmla="*/ 2147855 h 2560704"/>
                  <a:gd name="connsiteX110" fmla="*/ 1213520 w 3644179"/>
                  <a:gd name="connsiteY110" fmla="*/ 2145346 h 2560704"/>
                  <a:gd name="connsiteX111" fmla="*/ 1280060 w 3644179"/>
                  <a:gd name="connsiteY111" fmla="*/ 2138731 h 2560704"/>
                  <a:gd name="connsiteX112" fmla="*/ 1271679 w 3644179"/>
                  <a:gd name="connsiteY112" fmla="*/ 2131776 h 2560704"/>
                  <a:gd name="connsiteX113" fmla="*/ 1250478 w 3644179"/>
                  <a:gd name="connsiteY113" fmla="*/ 2108269 h 2560704"/>
                  <a:gd name="connsiteX114" fmla="*/ 2583230 w 3644179"/>
                  <a:gd name="connsiteY114" fmla="*/ 2084471 h 2560704"/>
                  <a:gd name="connsiteX115" fmla="*/ 2569946 w 3644179"/>
                  <a:gd name="connsiteY115" fmla="*/ 2100453 h 2560704"/>
                  <a:gd name="connsiteX116" fmla="*/ 2540485 w 3644179"/>
                  <a:gd name="connsiteY116" fmla="*/ 2124569 h 2560704"/>
                  <a:gd name="connsiteX117" fmla="*/ 2539732 w 3644179"/>
                  <a:gd name="connsiteY117" fmla="*/ 2124994 h 2560704"/>
                  <a:gd name="connsiteX118" fmla="*/ 2547020 w 3644179"/>
                  <a:gd name="connsiteY118" fmla="*/ 2122486 h 2560704"/>
                  <a:gd name="connsiteX119" fmla="*/ 2613559 w 3644179"/>
                  <a:gd name="connsiteY119" fmla="*/ 2115871 h 2560704"/>
                  <a:gd name="connsiteX120" fmla="*/ 2605179 w 3644179"/>
                  <a:gd name="connsiteY120" fmla="*/ 2108916 h 2560704"/>
                  <a:gd name="connsiteX121" fmla="*/ 2583977 w 3644179"/>
                  <a:gd name="connsiteY121" fmla="*/ 2085410 h 2560704"/>
                  <a:gd name="connsiteX122" fmla="*/ 2771179 w 3644179"/>
                  <a:gd name="connsiteY122" fmla="*/ 2078417 h 2560704"/>
                  <a:gd name="connsiteX123" fmla="*/ 2762474 w 3644179"/>
                  <a:gd name="connsiteY123" fmla="*/ 2115915 h 2560704"/>
                  <a:gd name="connsiteX124" fmla="*/ 2756678 w 3644179"/>
                  <a:gd name="connsiteY124" fmla="*/ 2128734 h 2560704"/>
                  <a:gd name="connsiteX125" fmla="*/ 2766474 w 3644179"/>
                  <a:gd name="connsiteY125" fmla="*/ 2119069 h 2560704"/>
                  <a:gd name="connsiteX126" fmla="*/ 2791087 w 3644179"/>
                  <a:gd name="connsiteY126" fmla="*/ 2101999 h 2560704"/>
                  <a:gd name="connsiteX127" fmla="*/ 2789570 w 3644179"/>
                  <a:gd name="connsiteY127" fmla="*/ 2100615 h 2560704"/>
                  <a:gd name="connsiteX128" fmla="*/ 2717421 w 3644179"/>
                  <a:gd name="connsiteY128" fmla="*/ 2020053 h 2560704"/>
                  <a:gd name="connsiteX129" fmla="*/ 2716060 w 3644179"/>
                  <a:gd name="connsiteY129" fmla="*/ 2023466 h 2560704"/>
                  <a:gd name="connsiteX130" fmla="*/ 2701601 w 3644179"/>
                  <a:gd name="connsiteY130" fmla="*/ 2049611 h 2560704"/>
                  <a:gd name="connsiteX131" fmla="*/ 2673276 w 3644179"/>
                  <a:gd name="connsiteY131" fmla="*/ 2078947 h 2560704"/>
                  <a:gd name="connsiteX132" fmla="*/ 2694384 w 3644179"/>
                  <a:gd name="connsiteY132" fmla="*/ 2096490 h 2560704"/>
                  <a:gd name="connsiteX133" fmla="*/ 2718500 w 3644179"/>
                  <a:gd name="connsiteY133" fmla="*/ 2125951 h 2560704"/>
                  <a:gd name="connsiteX134" fmla="*/ 2719706 w 3644179"/>
                  <a:gd name="connsiteY134" fmla="*/ 2128085 h 2560704"/>
                  <a:gd name="connsiteX135" fmla="*/ 2714695 w 3644179"/>
                  <a:gd name="connsiteY135" fmla="*/ 2112171 h 2560704"/>
                  <a:gd name="connsiteX136" fmla="*/ 2709642 w 3644179"/>
                  <a:gd name="connsiteY136" fmla="*/ 2051266 h 2560704"/>
                  <a:gd name="connsiteX137" fmla="*/ 2217654 w 3644179"/>
                  <a:gd name="connsiteY137" fmla="*/ 2012559 h 2560704"/>
                  <a:gd name="connsiteX138" fmla="*/ 2221125 w 3644179"/>
                  <a:gd name="connsiteY138" fmla="*/ 2025874 h 2560704"/>
                  <a:gd name="connsiteX139" fmla="*/ 2226180 w 3644179"/>
                  <a:gd name="connsiteY139" fmla="*/ 2086779 h 2560704"/>
                  <a:gd name="connsiteX140" fmla="*/ 2211529 w 3644179"/>
                  <a:gd name="connsiteY140" fmla="*/ 2145562 h 2560704"/>
                  <a:gd name="connsiteX141" fmla="*/ 2192116 w 3644179"/>
                  <a:gd name="connsiteY141" fmla="*/ 2194864 h 2560704"/>
                  <a:gd name="connsiteX142" fmla="*/ 2187425 w 3644179"/>
                  <a:gd name="connsiteY142" fmla="*/ 2212693 h 2560704"/>
                  <a:gd name="connsiteX143" fmla="*/ 2184978 w 3644179"/>
                  <a:gd name="connsiteY143" fmla="*/ 2217871 h 2560704"/>
                  <a:gd name="connsiteX144" fmla="*/ 2188857 w 3644179"/>
                  <a:gd name="connsiteY144" fmla="*/ 2218720 h 2560704"/>
                  <a:gd name="connsiteX145" fmla="*/ 2246297 w 3644179"/>
                  <a:gd name="connsiteY145" fmla="*/ 2240037 h 2560704"/>
                  <a:gd name="connsiteX146" fmla="*/ 2299401 w 3644179"/>
                  <a:gd name="connsiteY146" fmla="*/ 2293591 h 2560704"/>
                  <a:gd name="connsiteX147" fmla="*/ 2300607 w 3644179"/>
                  <a:gd name="connsiteY147" fmla="*/ 2295725 h 2560704"/>
                  <a:gd name="connsiteX148" fmla="*/ 2295596 w 3644179"/>
                  <a:gd name="connsiteY148" fmla="*/ 2279811 h 2560704"/>
                  <a:gd name="connsiteX149" fmla="*/ 2290543 w 3644179"/>
                  <a:gd name="connsiteY149" fmla="*/ 2218906 h 2560704"/>
                  <a:gd name="connsiteX150" fmla="*/ 2305192 w 3644179"/>
                  <a:gd name="connsiteY150" fmla="*/ 2160123 h 2560704"/>
                  <a:gd name="connsiteX151" fmla="*/ 2312707 w 3644179"/>
                  <a:gd name="connsiteY151" fmla="*/ 2141041 h 2560704"/>
                  <a:gd name="connsiteX152" fmla="*/ 2280993 w 3644179"/>
                  <a:gd name="connsiteY152" fmla="*/ 2128552 h 2560704"/>
                  <a:gd name="connsiteX153" fmla="*/ 2322869 w 3644179"/>
                  <a:gd name="connsiteY153" fmla="*/ 2115235 h 2560704"/>
                  <a:gd name="connsiteX154" fmla="*/ 2327639 w 3644179"/>
                  <a:gd name="connsiteY154" fmla="*/ 2103119 h 2560704"/>
                  <a:gd name="connsiteX155" fmla="*/ 2330701 w 3644179"/>
                  <a:gd name="connsiteY155" fmla="*/ 2112744 h 2560704"/>
                  <a:gd name="connsiteX156" fmla="*/ 2341597 w 3644179"/>
                  <a:gd name="connsiteY156" fmla="*/ 2109279 h 2560704"/>
                  <a:gd name="connsiteX157" fmla="*/ 2372883 w 3644179"/>
                  <a:gd name="connsiteY157" fmla="*/ 2101413 h 2560704"/>
                  <a:gd name="connsiteX158" fmla="*/ 2388095 w 3644179"/>
                  <a:gd name="connsiteY158" fmla="*/ 2100163 h 2560704"/>
                  <a:gd name="connsiteX159" fmla="*/ 2327865 w 3644179"/>
                  <a:gd name="connsiteY159" fmla="*/ 2086966 h 2560704"/>
                  <a:gd name="connsiteX160" fmla="*/ 2270424 w 3644179"/>
                  <a:gd name="connsiteY160" fmla="*/ 2065648 h 2560704"/>
                  <a:gd name="connsiteX161" fmla="*/ 2225857 w 3644179"/>
                  <a:gd name="connsiteY161" fmla="*/ 2023987 h 2560704"/>
                  <a:gd name="connsiteX162" fmla="*/ 1969325 w 3644179"/>
                  <a:gd name="connsiteY162" fmla="*/ 1996312 h 2560704"/>
                  <a:gd name="connsiteX163" fmla="*/ 1965675 w 3644179"/>
                  <a:gd name="connsiteY163" fmla="*/ 2009579 h 2560704"/>
                  <a:gd name="connsiteX164" fmla="*/ 1939599 w 3644179"/>
                  <a:gd name="connsiteY164" fmla="*/ 2064852 h 2560704"/>
                  <a:gd name="connsiteX165" fmla="*/ 1897520 w 3644179"/>
                  <a:gd name="connsiteY165" fmla="*/ 2108433 h 2560704"/>
                  <a:gd name="connsiteX166" fmla="*/ 1887486 w 3644179"/>
                  <a:gd name="connsiteY166" fmla="*/ 2116418 h 2560704"/>
                  <a:gd name="connsiteX167" fmla="*/ 1904953 w 3644179"/>
                  <a:gd name="connsiteY167" fmla="*/ 2171344 h 2560704"/>
                  <a:gd name="connsiteX168" fmla="*/ 1915212 w 3644179"/>
                  <a:gd name="connsiteY168" fmla="*/ 2231747 h 2560704"/>
                  <a:gd name="connsiteX169" fmla="*/ 1903308 w 3644179"/>
                  <a:gd name="connsiteY169" fmla="*/ 2283021 h 2560704"/>
                  <a:gd name="connsiteX170" fmla="*/ 1922496 w 3644179"/>
                  <a:gd name="connsiteY170" fmla="*/ 2276919 h 2560704"/>
                  <a:gd name="connsiteX171" fmla="*/ 1935082 w 3644179"/>
                  <a:gd name="connsiteY171" fmla="*/ 2273755 h 2560704"/>
                  <a:gd name="connsiteX172" fmla="*/ 1955635 w 3644179"/>
                  <a:gd name="connsiteY172" fmla="*/ 2259500 h 2560704"/>
                  <a:gd name="connsiteX173" fmla="*/ 2013867 w 3644179"/>
                  <a:gd name="connsiteY173" fmla="*/ 2242796 h 2560704"/>
                  <a:gd name="connsiteX174" fmla="*/ 2021360 w 3644179"/>
                  <a:gd name="connsiteY174" fmla="*/ 2241676 h 2560704"/>
                  <a:gd name="connsiteX175" fmla="*/ 2010653 w 3644179"/>
                  <a:gd name="connsiteY175" fmla="*/ 2226237 h 2560704"/>
                  <a:gd name="connsiteX176" fmla="*/ 1984886 w 3644179"/>
                  <a:gd name="connsiteY176" fmla="*/ 2107415 h 2560704"/>
                  <a:gd name="connsiteX177" fmla="*/ 2070966 w 3644179"/>
                  <a:gd name="connsiteY177" fmla="*/ 2197445 h 2560704"/>
                  <a:gd name="connsiteX178" fmla="*/ 2088731 w 3644179"/>
                  <a:gd name="connsiteY178" fmla="*/ 2255809 h 2560704"/>
                  <a:gd name="connsiteX179" fmla="*/ 2090123 w 3644179"/>
                  <a:gd name="connsiteY179" fmla="*/ 2269808 h 2560704"/>
                  <a:gd name="connsiteX180" fmla="*/ 2093773 w 3644179"/>
                  <a:gd name="connsiteY180" fmla="*/ 2256540 h 2560704"/>
                  <a:gd name="connsiteX181" fmla="*/ 2119849 w 3644179"/>
                  <a:gd name="connsiteY181" fmla="*/ 2201269 h 2560704"/>
                  <a:gd name="connsiteX182" fmla="*/ 2161929 w 3644179"/>
                  <a:gd name="connsiteY182" fmla="*/ 2157686 h 2560704"/>
                  <a:gd name="connsiteX183" fmla="*/ 2172209 w 3644179"/>
                  <a:gd name="connsiteY183" fmla="*/ 2149505 h 2560704"/>
                  <a:gd name="connsiteX184" fmla="*/ 2169810 w 3644179"/>
                  <a:gd name="connsiteY184" fmla="*/ 2141961 h 2560704"/>
                  <a:gd name="connsiteX185" fmla="*/ 2159551 w 3644179"/>
                  <a:gd name="connsiteY185" fmla="*/ 2081558 h 2560704"/>
                  <a:gd name="connsiteX186" fmla="*/ 2173347 w 3644179"/>
                  <a:gd name="connsiteY186" fmla="*/ 2022130 h 2560704"/>
                  <a:gd name="connsiteX187" fmla="*/ 2179142 w 3644179"/>
                  <a:gd name="connsiteY187" fmla="*/ 2009311 h 2560704"/>
                  <a:gd name="connsiteX188" fmla="*/ 2169346 w 3644179"/>
                  <a:gd name="connsiteY188" fmla="*/ 2018976 h 2560704"/>
                  <a:gd name="connsiteX189" fmla="*/ 2119129 w 3644179"/>
                  <a:gd name="connsiteY189" fmla="*/ 2053805 h 2560704"/>
                  <a:gd name="connsiteX190" fmla="*/ 2060896 w 3644179"/>
                  <a:gd name="connsiteY190" fmla="*/ 2070509 h 2560704"/>
                  <a:gd name="connsiteX191" fmla="*/ 2057717 w 3644179"/>
                  <a:gd name="connsiteY191" fmla="*/ 2070984 h 2560704"/>
                  <a:gd name="connsiteX192" fmla="*/ 2065499 w 3644179"/>
                  <a:gd name="connsiteY192" fmla="*/ 2098114 h 2560704"/>
                  <a:gd name="connsiteX193" fmla="*/ 2074562 w 3644179"/>
                  <a:gd name="connsiteY193" fmla="*/ 2158704 h 2560704"/>
                  <a:gd name="connsiteX194" fmla="*/ 1988482 w 3644179"/>
                  <a:gd name="connsiteY194" fmla="*/ 2068674 h 2560704"/>
                  <a:gd name="connsiteX195" fmla="*/ 1970716 w 3644179"/>
                  <a:gd name="connsiteY195" fmla="*/ 2010310 h 2560704"/>
                  <a:gd name="connsiteX196" fmla="*/ 2941143 w 3644179"/>
                  <a:gd name="connsiteY196" fmla="*/ 1994071 h 2560704"/>
                  <a:gd name="connsiteX197" fmla="*/ 2931347 w 3644179"/>
                  <a:gd name="connsiteY197" fmla="*/ 2003736 h 2560704"/>
                  <a:gd name="connsiteX198" fmla="*/ 2881129 w 3644179"/>
                  <a:gd name="connsiteY198" fmla="*/ 2038565 h 2560704"/>
                  <a:gd name="connsiteX199" fmla="*/ 2822896 w 3644179"/>
                  <a:gd name="connsiteY199" fmla="*/ 2055269 h 2560704"/>
                  <a:gd name="connsiteX200" fmla="*/ 2819718 w 3644179"/>
                  <a:gd name="connsiteY200" fmla="*/ 2055745 h 2560704"/>
                  <a:gd name="connsiteX201" fmla="*/ 2827040 w 3644179"/>
                  <a:gd name="connsiteY201" fmla="*/ 2081272 h 2560704"/>
                  <a:gd name="connsiteX202" fmla="*/ 2874925 w 3644179"/>
                  <a:gd name="connsiteY202" fmla="*/ 2067537 h 2560704"/>
                  <a:gd name="connsiteX203" fmla="*/ 2922937 w 3644179"/>
                  <a:gd name="connsiteY203" fmla="*/ 2060355 h 2560704"/>
                  <a:gd name="connsiteX204" fmla="*/ 2935349 w 3644179"/>
                  <a:gd name="connsiteY204" fmla="*/ 2006890 h 2560704"/>
                  <a:gd name="connsiteX205" fmla="*/ 2004302 w 3644179"/>
                  <a:gd name="connsiteY205" fmla="*/ 1979869 h 2560704"/>
                  <a:gd name="connsiteX206" fmla="*/ 2013965 w 3644179"/>
                  <a:gd name="connsiteY206" fmla="*/ 1989664 h 2560704"/>
                  <a:gd name="connsiteX207" fmla="*/ 2043498 w 3644179"/>
                  <a:gd name="connsiteY207" fmla="*/ 2032245 h 2560704"/>
                  <a:gd name="connsiteX208" fmla="*/ 2066317 w 3644179"/>
                  <a:gd name="connsiteY208" fmla="*/ 2010123 h 2560704"/>
                  <a:gd name="connsiteX209" fmla="*/ 2082414 w 3644179"/>
                  <a:gd name="connsiteY209" fmla="*/ 1998977 h 2560704"/>
                  <a:gd name="connsiteX210" fmla="*/ 2076548 w 3644179"/>
                  <a:gd name="connsiteY210" fmla="*/ 1999459 h 2560704"/>
                  <a:gd name="connsiteX211" fmla="*/ 2017119 w 3644179"/>
                  <a:gd name="connsiteY211" fmla="*/ 1985663 h 2560704"/>
                  <a:gd name="connsiteX212" fmla="*/ 2766304 w 3644179"/>
                  <a:gd name="connsiteY212" fmla="*/ 1964628 h 2560704"/>
                  <a:gd name="connsiteX213" fmla="*/ 2775966 w 3644179"/>
                  <a:gd name="connsiteY213" fmla="*/ 1974423 h 2560704"/>
                  <a:gd name="connsiteX214" fmla="*/ 2805499 w 3644179"/>
                  <a:gd name="connsiteY214" fmla="*/ 2017005 h 2560704"/>
                  <a:gd name="connsiteX215" fmla="*/ 2828319 w 3644179"/>
                  <a:gd name="connsiteY215" fmla="*/ 1994882 h 2560704"/>
                  <a:gd name="connsiteX216" fmla="*/ 2844416 w 3644179"/>
                  <a:gd name="connsiteY216" fmla="*/ 1983737 h 2560704"/>
                  <a:gd name="connsiteX217" fmla="*/ 2838548 w 3644179"/>
                  <a:gd name="connsiteY217" fmla="*/ 1984219 h 2560704"/>
                  <a:gd name="connsiteX218" fmla="*/ 2779120 w 3644179"/>
                  <a:gd name="connsiteY218" fmla="*/ 1970423 h 2560704"/>
                  <a:gd name="connsiteX219" fmla="*/ 2699598 w 3644179"/>
                  <a:gd name="connsiteY219" fmla="*/ 1959004 h 2560704"/>
                  <a:gd name="connsiteX220" fmla="*/ 2686283 w 3644179"/>
                  <a:gd name="connsiteY220" fmla="*/ 1962476 h 2560704"/>
                  <a:gd name="connsiteX221" fmla="*/ 2625561 w 3644179"/>
                  <a:gd name="connsiteY221" fmla="*/ 1967514 h 2560704"/>
                  <a:gd name="connsiteX222" fmla="*/ 2618941 w 3644179"/>
                  <a:gd name="connsiteY222" fmla="*/ 1997855 h 2560704"/>
                  <a:gd name="connsiteX223" fmla="*/ 2606524 w 3644179"/>
                  <a:gd name="connsiteY223" fmla="*/ 2045053 h 2560704"/>
                  <a:gd name="connsiteX224" fmla="*/ 2604077 w 3644179"/>
                  <a:gd name="connsiteY224" fmla="*/ 2050231 h 2560704"/>
                  <a:gd name="connsiteX225" fmla="*/ 2607956 w 3644179"/>
                  <a:gd name="connsiteY225" fmla="*/ 2051080 h 2560704"/>
                  <a:gd name="connsiteX226" fmla="*/ 2628213 w 3644179"/>
                  <a:gd name="connsiteY226" fmla="*/ 2058598 h 2560704"/>
                  <a:gd name="connsiteX227" fmla="*/ 2634024 w 3644179"/>
                  <a:gd name="connsiteY227" fmla="*/ 2038186 h 2560704"/>
                  <a:gd name="connsiteX228" fmla="*/ 2646508 w 3644179"/>
                  <a:gd name="connsiteY228" fmla="*/ 2011775 h 2560704"/>
                  <a:gd name="connsiteX229" fmla="*/ 2688171 w 3644179"/>
                  <a:gd name="connsiteY229" fmla="*/ 1967208 h 2560704"/>
                  <a:gd name="connsiteX230" fmla="*/ 1523823 w 3644179"/>
                  <a:gd name="connsiteY230" fmla="*/ 1955971 h 2560704"/>
                  <a:gd name="connsiteX231" fmla="*/ 1514027 w 3644179"/>
                  <a:gd name="connsiteY231" fmla="*/ 1965635 h 2560704"/>
                  <a:gd name="connsiteX232" fmla="*/ 1463809 w 3644179"/>
                  <a:gd name="connsiteY232" fmla="*/ 2000465 h 2560704"/>
                  <a:gd name="connsiteX233" fmla="*/ 1429743 w 3644179"/>
                  <a:gd name="connsiteY233" fmla="*/ 2010237 h 2560704"/>
                  <a:gd name="connsiteX234" fmla="*/ 1432512 w 3644179"/>
                  <a:gd name="connsiteY234" fmla="*/ 2018945 h 2560704"/>
                  <a:gd name="connsiteX235" fmla="*/ 1442771 w 3644179"/>
                  <a:gd name="connsiteY235" fmla="*/ 2079348 h 2560704"/>
                  <a:gd name="connsiteX236" fmla="*/ 1428974 w 3644179"/>
                  <a:gd name="connsiteY236" fmla="*/ 2138776 h 2560704"/>
                  <a:gd name="connsiteX237" fmla="*/ 1423179 w 3644179"/>
                  <a:gd name="connsiteY237" fmla="*/ 2151593 h 2560704"/>
                  <a:gd name="connsiteX238" fmla="*/ 1432975 w 3644179"/>
                  <a:gd name="connsiteY238" fmla="*/ 2141930 h 2560704"/>
                  <a:gd name="connsiteX239" fmla="*/ 1483194 w 3644179"/>
                  <a:gd name="connsiteY239" fmla="*/ 2107101 h 2560704"/>
                  <a:gd name="connsiteX240" fmla="*/ 1517259 w 3644179"/>
                  <a:gd name="connsiteY240" fmla="*/ 2097328 h 2560704"/>
                  <a:gd name="connsiteX241" fmla="*/ 1514490 w 3644179"/>
                  <a:gd name="connsiteY241" fmla="*/ 2088621 h 2560704"/>
                  <a:gd name="connsiteX242" fmla="*/ 1504232 w 3644179"/>
                  <a:gd name="connsiteY242" fmla="*/ 2028217 h 2560704"/>
                  <a:gd name="connsiteX243" fmla="*/ 1518028 w 3644179"/>
                  <a:gd name="connsiteY243" fmla="*/ 1968790 h 2560704"/>
                  <a:gd name="connsiteX244" fmla="*/ 1314006 w 3644179"/>
                  <a:gd name="connsiteY244" fmla="*/ 1942971 h 2560704"/>
                  <a:gd name="connsiteX245" fmla="*/ 1310356 w 3644179"/>
                  <a:gd name="connsiteY245" fmla="*/ 1956239 h 2560704"/>
                  <a:gd name="connsiteX246" fmla="*/ 1298740 w 3644179"/>
                  <a:gd name="connsiteY246" fmla="*/ 1985366 h 2560704"/>
                  <a:gd name="connsiteX247" fmla="*/ 1289516 w 3644179"/>
                  <a:gd name="connsiteY247" fmla="*/ 2002043 h 2560704"/>
                  <a:gd name="connsiteX248" fmla="*/ 1285442 w 3644179"/>
                  <a:gd name="connsiteY248" fmla="*/ 2020715 h 2560704"/>
                  <a:gd name="connsiteX249" fmla="*/ 1273025 w 3644179"/>
                  <a:gd name="connsiteY249" fmla="*/ 2067913 h 2560704"/>
                  <a:gd name="connsiteX250" fmla="*/ 1270578 w 3644179"/>
                  <a:gd name="connsiteY250" fmla="*/ 2073090 h 2560704"/>
                  <a:gd name="connsiteX251" fmla="*/ 1274456 w 3644179"/>
                  <a:gd name="connsiteY251" fmla="*/ 2073940 h 2560704"/>
                  <a:gd name="connsiteX252" fmla="*/ 1331897 w 3644179"/>
                  <a:gd name="connsiteY252" fmla="*/ 2095257 h 2560704"/>
                  <a:gd name="connsiteX253" fmla="*/ 1385001 w 3644179"/>
                  <a:gd name="connsiteY253" fmla="*/ 2148811 h 2560704"/>
                  <a:gd name="connsiteX254" fmla="*/ 1386206 w 3644179"/>
                  <a:gd name="connsiteY254" fmla="*/ 2150946 h 2560704"/>
                  <a:gd name="connsiteX255" fmla="*/ 1381196 w 3644179"/>
                  <a:gd name="connsiteY255" fmla="*/ 2135032 h 2560704"/>
                  <a:gd name="connsiteX256" fmla="*/ 1376143 w 3644179"/>
                  <a:gd name="connsiteY256" fmla="*/ 2074127 h 2560704"/>
                  <a:gd name="connsiteX257" fmla="*/ 1377780 w 3644179"/>
                  <a:gd name="connsiteY257" fmla="*/ 2067557 h 2560704"/>
                  <a:gd name="connsiteX258" fmla="*/ 1372249 w 3644179"/>
                  <a:gd name="connsiteY258" fmla="*/ 2062516 h 2560704"/>
                  <a:gd name="connsiteX259" fmla="*/ 1333163 w 3644179"/>
                  <a:gd name="connsiteY259" fmla="*/ 2015334 h 2560704"/>
                  <a:gd name="connsiteX260" fmla="*/ 1315397 w 3644179"/>
                  <a:gd name="connsiteY260" fmla="*/ 1956970 h 2560704"/>
                  <a:gd name="connsiteX261" fmla="*/ 1348983 w 3644179"/>
                  <a:gd name="connsiteY261" fmla="*/ 1926529 h 2560704"/>
                  <a:gd name="connsiteX262" fmla="*/ 1358646 w 3644179"/>
                  <a:gd name="connsiteY262" fmla="*/ 1936323 h 2560704"/>
                  <a:gd name="connsiteX263" fmla="*/ 1388180 w 3644179"/>
                  <a:gd name="connsiteY263" fmla="*/ 1978905 h 2560704"/>
                  <a:gd name="connsiteX264" fmla="*/ 1410998 w 3644179"/>
                  <a:gd name="connsiteY264" fmla="*/ 1956783 h 2560704"/>
                  <a:gd name="connsiteX265" fmla="*/ 1427095 w 3644179"/>
                  <a:gd name="connsiteY265" fmla="*/ 1945638 h 2560704"/>
                  <a:gd name="connsiteX266" fmla="*/ 1421228 w 3644179"/>
                  <a:gd name="connsiteY266" fmla="*/ 1946120 h 2560704"/>
                  <a:gd name="connsiteX267" fmla="*/ 1361800 w 3644179"/>
                  <a:gd name="connsiteY267" fmla="*/ 1932323 h 2560704"/>
                  <a:gd name="connsiteX268" fmla="*/ 731656 w 3644179"/>
                  <a:gd name="connsiteY268" fmla="*/ 1925383 h 2560704"/>
                  <a:gd name="connsiteX269" fmla="*/ 741320 w 3644179"/>
                  <a:gd name="connsiteY269" fmla="*/ 1935178 h 2560704"/>
                  <a:gd name="connsiteX270" fmla="*/ 770852 w 3644179"/>
                  <a:gd name="connsiteY270" fmla="*/ 1977760 h 2560704"/>
                  <a:gd name="connsiteX271" fmla="*/ 793672 w 3644179"/>
                  <a:gd name="connsiteY271" fmla="*/ 1955638 h 2560704"/>
                  <a:gd name="connsiteX272" fmla="*/ 809768 w 3644179"/>
                  <a:gd name="connsiteY272" fmla="*/ 1944492 h 2560704"/>
                  <a:gd name="connsiteX273" fmla="*/ 803901 w 3644179"/>
                  <a:gd name="connsiteY273" fmla="*/ 1944974 h 2560704"/>
                  <a:gd name="connsiteX274" fmla="*/ 744473 w 3644179"/>
                  <a:gd name="connsiteY274" fmla="*/ 1931178 h 2560704"/>
                  <a:gd name="connsiteX275" fmla="*/ 2357206 w 3644179"/>
                  <a:gd name="connsiteY275" fmla="*/ 1924585 h 2560704"/>
                  <a:gd name="connsiteX276" fmla="*/ 2336102 w 3644179"/>
                  <a:gd name="connsiteY276" fmla="*/ 1945044 h 2560704"/>
                  <a:gd name="connsiteX277" fmla="*/ 2312083 w 3644179"/>
                  <a:gd name="connsiteY277" fmla="*/ 1961675 h 2560704"/>
                  <a:gd name="connsiteX278" fmla="*/ 2239152 w 3644179"/>
                  <a:gd name="connsiteY278" fmla="*/ 1980887 h 2560704"/>
                  <a:gd name="connsiteX279" fmla="*/ 2238287 w 3644179"/>
                  <a:gd name="connsiteY279" fmla="*/ 1980879 h 2560704"/>
                  <a:gd name="connsiteX280" fmla="*/ 2245853 w 3644179"/>
                  <a:gd name="connsiteY280" fmla="*/ 1982350 h 2560704"/>
                  <a:gd name="connsiteX281" fmla="*/ 2308260 w 3644179"/>
                  <a:gd name="connsiteY281" fmla="*/ 2010558 h 2560704"/>
                  <a:gd name="connsiteX282" fmla="*/ 2351843 w 3644179"/>
                  <a:gd name="connsiteY282" fmla="*/ 2052636 h 2560704"/>
                  <a:gd name="connsiteX283" fmla="*/ 2389560 w 3644179"/>
                  <a:gd name="connsiteY283" fmla="*/ 2100043 h 2560704"/>
                  <a:gd name="connsiteX284" fmla="*/ 2402000 w 3644179"/>
                  <a:gd name="connsiteY284" fmla="*/ 2099020 h 2560704"/>
                  <a:gd name="connsiteX285" fmla="*/ 2474766 w 3644179"/>
                  <a:gd name="connsiteY285" fmla="*/ 2118847 h 2560704"/>
                  <a:gd name="connsiteX286" fmla="*/ 2476877 w 3644179"/>
                  <a:gd name="connsiteY286" fmla="*/ 2120093 h 2560704"/>
                  <a:gd name="connsiteX287" fmla="*/ 2464582 w 3644179"/>
                  <a:gd name="connsiteY287" fmla="*/ 2108816 h 2560704"/>
                  <a:gd name="connsiteX288" fmla="*/ 2429753 w 3644179"/>
                  <a:gd name="connsiteY288" fmla="*/ 2058597 h 2560704"/>
                  <a:gd name="connsiteX289" fmla="*/ 2413048 w 3644179"/>
                  <a:gd name="connsiteY289" fmla="*/ 2000365 h 2560704"/>
                  <a:gd name="connsiteX290" fmla="*/ 2409421 w 3644179"/>
                  <a:gd name="connsiteY290" fmla="*/ 1976112 h 2560704"/>
                  <a:gd name="connsiteX291" fmla="*/ 2370468 w 3644179"/>
                  <a:gd name="connsiteY291" fmla="*/ 1940596 h 2560704"/>
                  <a:gd name="connsiteX292" fmla="*/ 2691526 w 3644179"/>
                  <a:gd name="connsiteY292" fmla="*/ 1916255 h 2560704"/>
                  <a:gd name="connsiteX293" fmla="*/ 2703366 w 3644179"/>
                  <a:gd name="connsiteY293" fmla="*/ 1920728 h 2560704"/>
                  <a:gd name="connsiteX294" fmla="*/ 2705477 w 3644179"/>
                  <a:gd name="connsiteY294" fmla="*/ 1921974 h 2560704"/>
                  <a:gd name="connsiteX295" fmla="*/ 2701663 w 3644179"/>
                  <a:gd name="connsiteY295" fmla="*/ 1918476 h 2560704"/>
                  <a:gd name="connsiteX296" fmla="*/ 3246367 w 3644179"/>
                  <a:gd name="connsiteY296" fmla="*/ 1911287 h 2560704"/>
                  <a:gd name="connsiteX297" fmla="*/ 3256031 w 3644179"/>
                  <a:gd name="connsiteY297" fmla="*/ 1921082 h 2560704"/>
                  <a:gd name="connsiteX298" fmla="*/ 3285564 w 3644179"/>
                  <a:gd name="connsiteY298" fmla="*/ 1963664 h 2560704"/>
                  <a:gd name="connsiteX299" fmla="*/ 3308382 w 3644179"/>
                  <a:gd name="connsiteY299" fmla="*/ 1941542 h 2560704"/>
                  <a:gd name="connsiteX300" fmla="*/ 3324479 w 3644179"/>
                  <a:gd name="connsiteY300" fmla="*/ 1930396 h 2560704"/>
                  <a:gd name="connsiteX301" fmla="*/ 3318612 w 3644179"/>
                  <a:gd name="connsiteY301" fmla="*/ 1930878 h 2560704"/>
                  <a:gd name="connsiteX302" fmla="*/ 3259185 w 3644179"/>
                  <a:gd name="connsiteY302" fmla="*/ 1917082 h 2560704"/>
                  <a:gd name="connsiteX303" fmla="*/ 3179662 w 3644179"/>
                  <a:gd name="connsiteY303" fmla="*/ 1905664 h 2560704"/>
                  <a:gd name="connsiteX304" fmla="*/ 3166347 w 3644179"/>
                  <a:gd name="connsiteY304" fmla="*/ 1909135 h 2560704"/>
                  <a:gd name="connsiteX305" fmla="*/ 3115030 w 3644179"/>
                  <a:gd name="connsiteY305" fmla="*/ 1913393 h 2560704"/>
                  <a:gd name="connsiteX306" fmla="*/ 3098103 w 3644179"/>
                  <a:gd name="connsiteY306" fmla="*/ 1929804 h 2560704"/>
                  <a:gd name="connsiteX307" fmla="*/ 3074084 w 3644179"/>
                  <a:gd name="connsiteY307" fmla="*/ 1946434 h 2560704"/>
                  <a:gd name="connsiteX308" fmla="*/ 3001153 w 3644179"/>
                  <a:gd name="connsiteY308" fmla="*/ 1965647 h 2560704"/>
                  <a:gd name="connsiteX309" fmla="*/ 3000288 w 3644179"/>
                  <a:gd name="connsiteY309" fmla="*/ 1965639 h 2560704"/>
                  <a:gd name="connsiteX310" fmla="*/ 3007854 w 3644179"/>
                  <a:gd name="connsiteY310" fmla="*/ 1967110 h 2560704"/>
                  <a:gd name="connsiteX311" fmla="*/ 3070261 w 3644179"/>
                  <a:gd name="connsiteY311" fmla="*/ 1995318 h 2560704"/>
                  <a:gd name="connsiteX312" fmla="*/ 3092643 w 3644179"/>
                  <a:gd name="connsiteY312" fmla="*/ 2013890 h 2560704"/>
                  <a:gd name="connsiteX313" fmla="*/ 3103140 w 3644179"/>
                  <a:gd name="connsiteY313" fmla="*/ 2025529 h 2560704"/>
                  <a:gd name="connsiteX314" fmla="*/ 3105255 w 3644179"/>
                  <a:gd name="connsiteY314" fmla="*/ 2015874 h 2560704"/>
                  <a:gd name="connsiteX315" fmla="*/ 3126573 w 3644179"/>
                  <a:gd name="connsiteY315" fmla="*/ 1958434 h 2560704"/>
                  <a:gd name="connsiteX316" fmla="*/ 3168235 w 3644179"/>
                  <a:gd name="connsiteY316" fmla="*/ 1913866 h 2560704"/>
                  <a:gd name="connsiteX317" fmla="*/ 2049829 w 3644179"/>
                  <a:gd name="connsiteY317" fmla="*/ 1901591 h 2560704"/>
                  <a:gd name="connsiteX318" fmla="*/ 2036546 w 3644179"/>
                  <a:gd name="connsiteY318" fmla="*/ 1917574 h 2560704"/>
                  <a:gd name="connsiteX319" fmla="*/ 2007084 w 3644179"/>
                  <a:gd name="connsiteY319" fmla="*/ 1941690 h 2560704"/>
                  <a:gd name="connsiteX320" fmla="*/ 2006331 w 3644179"/>
                  <a:gd name="connsiteY320" fmla="*/ 1942116 h 2560704"/>
                  <a:gd name="connsiteX321" fmla="*/ 2013618 w 3644179"/>
                  <a:gd name="connsiteY321" fmla="*/ 1939607 h 2560704"/>
                  <a:gd name="connsiteX322" fmla="*/ 2080158 w 3644179"/>
                  <a:gd name="connsiteY322" fmla="*/ 1932992 h 2560704"/>
                  <a:gd name="connsiteX323" fmla="*/ 2071777 w 3644179"/>
                  <a:gd name="connsiteY323" fmla="*/ 1926037 h 2560704"/>
                  <a:gd name="connsiteX324" fmla="*/ 2050577 w 3644179"/>
                  <a:gd name="connsiteY324" fmla="*/ 1902531 h 2560704"/>
                  <a:gd name="connsiteX325" fmla="*/ 2811830 w 3644179"/>
                  <a:gd name="connsiteY325" fmla="*/ 1886352 h 2560704"/>
                  <a:gd name="connsiteX326" fmla="*/ 2798546 w 3644179"/>
                  <a:gd name="connsiteY326" fmla="*/ 1902334 h 2560704"/>
                  <a:gd name="connsiteX327" fmla="*/ 2769085 w 3644179"/>
                  <a:gd name="connsiteY327" fmla="*/ 1926450 h 2560704"/>
                  <a:gd name="connsiteX328" fmla="*/ 2768332 w 3644179"/>
                  <a:gd name="connsiteY328" fmla="*/ 1926875 h 2560704"/>
                  <a:gd name="connsiteX329" fmla="*/ 2775620 w 3644179"/>
                  <a:gd name="connsiteY329" fmla="*/ 1924367 h 2560704"/>
                  <a:gd name="connsiteX330" fmla="*/ 2842159 w 3644179"/>
                  <a:gd name="connsiteY330" fmla="*/ 1917752 h 2560704"/>
                  <a:gd name="connsiteX331" fmla="*/ 2833778 w 3644179"/>
                  <a:gd name="connsiteY331" fmla="*/ 1910797 h 2560704"/>
                  <a:gd name="connsiteX332" fmla="*/ 2812577 w 3644179"/>
                  <a:gd name="connsiteY332" fmla="*/ 1887291 h 2560704"/>
                  <a:gd name="connsiteX333" fmla="*/ 2999613 w 3644179"/>
                  <a:gd name="connsiteY333" fmla="*/ 1881013 h 2560704"/>
                  <a:gd name="connsiteX334" fmla="*/ 2991073 w 3644179"/>
                  <a:gd name="connsiteY334" fmla="*/ 1917796 h 2560704"/>
                  <a:gd name="connsiteX335" fmla="*/ 2985278 w 3644179"/>
                  <a:gd name="connsiteY335" fmla="*/ 1930615 h 2560704"/>
                  <a:gd name="connsiteX336" fmla="*/ 2995074 w 3644179"/>
                  <a:gd name="connsiteY336" fmla="*/ 1920950 h 2560704"/>
                  <a:gd name="connsiteX337" fmla="*/ 3033448 w 3644179"/>
                  <a:gd name="connsiteY337" fmla="*/ 1894336 h 2560704"/>
                  <a:gd name="connsiteX338" fmla="*/ 1394510 w 3644179"/>
                  <a:gd name="connsiteY338" fmla="*/ 1848251 h 2560704"/>
                  <a:gd name="connsiteX339" fmla="*/ 1381226 w 3644179"/>
                  <a:gd name="connsiteY339" fmla="*/ 1864234 h 2560704"/>
                  <a:gd name="connsiteX340" fmla="*/ 1351764 w 3644179"/>
                  <a:gd name="connsiteY340" fmla="*/ 1888350 h 2560704"/>
                  <a:gd name="connsiteX341" fmla="*/ 1351012 w 3644179"/>
                  <a:gd name="connsiteY341" fmla="*/ 1888776 h 2560704"/>
                  <a:gd name="connsiteX342" fmla="*/ 1358299 w 3644179"/>
                  <a:gd name="connsiteY342" fmla="*/ 1886266 h 2560704"/>
                  <a:gd name="connsiteX343" fmla="*/ 1424839 w 3644179"/>
                  <a:gd name="connsiteY343" fmla="*/ 1879652 h 2560704"/>
                  <a:gd name="connsiteX344" fmla="*/ 1416458 w 3644179"/>
                  <a:gd name="connsiteY344" fmla="*/ 1872698 h 2560704"/>
                  <a:gd name="connsiteX345" fmla="*/ 1395257 w 3644179"/>
                  <a:gd name="connsiteY345" fmla="*/ 1849190 h 2560704"/>
                  <a:gd name="connsiteX346" fmla="*/ 777183 w 3644179"/>
                  <a:gd name="connsiteY346" fmla="*/ 1847107 h 2560704"/>
                  <a:gd name="connsiteX347" fmla="*/ 763900 w 3644179"/>
                  <a:gd name="connsiteY347" fmla="*/ 1863089 h 2560704"/>
                  <a:gd name="connsiteX348" fmla="*/ 734438 w 3644179"/>
                  <a:gd name="connsiteY348" fmla="*/ 1887205 h 2560704"/>
                  <a:gd name="connsiteX349" fmla="*/ 733685 w 3644179"/>
                  <a:gd name="connsiteY349" fmla="*/ 1887630 h 2560704"/>
                  <a:gd name="connsiteX350" fmla="*/ 740972 w 3644179"/>
                  <a:gd name="connsiteY350" fmla="*/ 1885122 h 2560704"/>
                  <a:gd name="connsiteX351" fmla="*/ 807512 w 3644179"/>
                  <a:gd name="connsiteY351" fmla="*/ 1878507 h 2560704"/>
                  <a:gd name="connsiteX352" fmla="*/ 799131 w 3644179"/>
                  <a:gd name="connsiteY352" fmla="*/ 1871552 h 2560704"/>
                  <a:gd name="connsiteX353" fmla="*/ 777930 w 3644179"/>
                  <a:gd name="connsiteY353" fmla="*/ 1848046 h 2560704"/>
                  <a:gd name="connsiteX354" fmla="*/ 2560554 w 3644179"/>
                  <a:gd name="connsiteY354" fmla="*/ 1837300 h 2560704"/>
                  <a:gd name="connsiteX355" fmla="*/ 2564025 w 3644179"/>
                  <a:gd name="connsiteY355" fmla="*/ 1850613 h 2560704"/>
                  <a:gd name="connsiteX356" fmla="*/ 2569079 w 3644179"/>
                  <a:gd name="connsiteY356" fmla="*/ 1911515 h 2560704"/>
                  <a:gd name="connsiteX357" fmla="*/ 2570197 w 3644179"/>
                  <a:gd name="connsiteY357" fmla="*/ 1911160 h 2560704"/>
                  <a:gd name="connsiteX358" fmla="*/ 2630600 w 3644179"/>
                  <a:gd name="connsiteY358" fmla="*/ 1900901 h 2560704"/>
                  <a:gd name="connsiteX359" fmla="*/ 2651144 w 3644179"/>
                  <a:gd name="connsiteY359" fmla="*/ 1904424 h 2560704"/>
                  <a:gd name="connsiteX360" fmla="*/ 2613324 w 3644179"/>
                  <a:gd name="connsiteY360" fmla="*/ 1890389 h 2560704"/>
                  <a:gd name="connsiteX361" fmla="*/ 2568757 w 3644179"/>
                  <a:gd name="connsiteY361" fmla="*/ 1848726 h 2560704"/>
                  <a:gd name="connsiteX362" fmla="*/ 2522043 w 3644179"/>
                  <a:gd name="connsiteY362" fmla="*/ 1834051 h 2560704"/>
                  <a:gd name="connsiteX363" fmla="*/ 2512247 w 3644179"/>
                  <a:gd name="connsiteY363" fmla="*/ 1843715 h 2560704"/>
                  <a:gd name="connsiteX364" fmla="*/ 2462028 w 3644179"/>
                  <a:gd name="connsiteY364" fmla="*/ 1878545 h 2560704"/>
                  <a:gd name="connsiteX365" fmla="*/ 2403795 w 3644179"/>
                  <a:gd name="connsiteY365" fmla="*/ 1895250 h 2560704"/>
                  <a:gd name="connsiteX366" fmla="*/ 2400617 w 3644179"/>
                  <a:gd name="connsiteY366" fmla="*/ 1895725 h 2560704"/>
                  <a:gd name="connsiteX367" fmla="*/ 2408399 w 3644179"/>
                  <a:gd name="connsiteY367" fmla="*/ 1922854 h 2560704"/>
                  <a:gd name="connsiteX368" fmla="*/ 2412027 w 3644179"/>
                  <a:gd name="connsiteY368" fmla="*/ 1947107 h 2560704"/>
                  <a:gd name="connsiteX369" fmla="*/ 2450978 w 3644179"/>
                  <a:gd name="connsiteY369" fmla="*/ 1982623 h 2560704"/>
                  <a:gd name="connsiteX370" fmla="*/ 2490065 w 3644179"/>
                  <a:gd name="connsiteY370" fmla="*/ 2029805 h 2560704"/>
                  <a:gd name="connsiteX371" fmla="*/ 2507830 w 3644179"/>
                  <a:gd name="connsiteY371" fmla="*/ 2088169 h 2560704"/>
                  <a:gd name="connsiteX372" fmla="*/ 2509222 w 3644179"/>
                  <a:gd name="connsiteY372" fmla="*/ 2102168 h 2560704"/>
                  <a:gd name="connsiteX373" fmla="*/ 2512872 w 3644179"/>
                  <a:gd name="connsiteY373" fmla="*/ 2088900 h 2560704"/>
                  <a:gd name="connsiteX374" fmla="*/ 2538948 w 3644179"/>
                  <a:gd name="connsiteY374" fmla="*/ 2033629 h 2560704"/>
                  <a:gd name="connsiteX375" fmla="*/ 2581028 w 3644179"/>
                  <a:gd name="connsiteY375" fmla="*/ 1990046 h 2560704"/>
                  <a:gd name="connsiteX376" fmla="*/ 2612161 w 3644179"/>
                  <a:gd name="connsiteY376" fmla="*/ 1965274 h 2560704"/>
                  <a:gd name="connsiteX377" fmla="*/ 2596709 w 3644179"/>
                  <a:gd name="connsiteY377" fmla="*/ 1962636 h 2560704"/>
                  <a:gd name="connsiteX378" fmla="*/ 2559532 w 3644179"/>
                  <a:gd name="connsiteY378" fmla="*/ 1949826 h 2560704"/>
                  <a:gd name="connsiteX379" fmla="*/ 2554429 w 3644179"/>
                  <a:gd name="connsiteY379" fmla="*/ 1970303 h 2560704"/>
                  <a:gd name="connsiteX380" fmla="*/ 2531983 w 3644179"/>
                  <a:gd name="connsiteY380" fmla="*/ 2027305 h 2560704"/>
                  <a:gd name="connsiteX381" fmla="*/ 2502451 w 3644179"/>
                  <a:gd name="connsiteY381" fmla="*/ 1906297 h 2560704"/>
                  <a:gd name="connsiteX382" fmla="*/ 2516247 w 3644179"/>
                  <a:gd name="connsiteY382" fmla="*/ 1846870 h 2560704"/>
                  <a:gd name="connsiteX383" fmla="*/ 3291894 w 3644179"/>
                  <a:gd name="connsiteY383" fmla="*/ 1833011 h 2560704"/>
                  <a:gd name="connsiteX384" fmla="*/ 3278611 w 3644179"/>
                  <a:gd name="connsiteY384" fmla="*/ 1848993 h 2560704"/>
                  <a:gd name="connsiteX385" fmla="*/ 3249149 w 3644179"/>
                  <a:gd name="connsiteY385" fmla="*/ 1873109 h 2560704"/>
                  <a:gd name="connsiteX386" fmla="*/ 3248396 w 3644179"/>
                  <a:gd name="connsiteY386" fmla="*/ 1873534 h 2560704"/>
                  <a:gd name="connsiteX387" fmla="*/ 3255683 w 3644179"/>
                  <a:gd name="connsiteY387" fmla="*/ 1871026 h 2560704"/>
                  <a:gd name="connsiteX388" fmla="*/ 3322223 w 3644179"/>
                  <a:gd name="connsiteY388" fmla="*/ 1864410 h 2560704"/>
                  <a:gd name="connsiteX389" fmla="*/ 3313842 w 3644179"/>
                  <a:gd name="connsiteY389" fmla="*/ 1857456 h 2560704"/>
                  <a:gd name="connsiteX390" fmla="*/ 3292641 w 3644179"/>
                  <a:gd name="connsiteY390" fmla="*/ 1833950 h 2560704"/>
                  <a:gd name="connsiteX391" fmla="*/ 2312226 w 3644179"/>
                  <a:gd name="connsiteY391" fmla="*/ 1821051 h 2560704"/>
                  <a:gd name="connsiteX392" fmla="*/ 2308574 w 3644179"/>
                  <a:gd name="connsiteY392" fmla="*/ 1834318 h 2560704"/>
                  <a:gd name="connsiteX393" fmla="*/ 2282499 w 3644179"/>
                  <a:gd name="connsiteY393" fmla="*/ 1889591 h 2560704"/>
                  <a:gd name="connsiteX394" fmla="*/ 2246494 w 3644179"/>
                  <a:gd name="connsiteY394" fmla="*/ 1926882 h 2560704"/>
                  <a:gd name="connsiteX395" fmla="*/ 2283291 w 3644179"/>
                  <a:gd name="connsiteY395" fmla="*/ 1901362 h 2560704"/>
                  <a:gd name="connsiteX396" fmla="*/ 2329316 w 3644179"/>
                  <a:gd name="connsiteY396" fmla="*/ 1888158 h 2560704"/>
                  <a:gd name="connsiteX397" fmla="*/ 2320475 w 3644179"/>
                  <a:gd name="connsiteY397" fmla="*/ 1865668 h 2560704"/>
                  <a:gd name="connsiteX398" fmla="*/ 2313616 w 3644179"/>
                  <a:gd name="connsiteY398" fmla="*/ 1835050 h 2560704"/>
                  <a:gd name="connsiteX399" fmla="*/ 2347202 w 3644179"/>
                  <a:gd name="connsiteY399" fmla="*/ 1804608 h 2560704"/>
                  <a:gd name="connsiteX400" fmla="*/ 2356866 w 3644179"/>
                  <a:gd name="connsiteY400" fmla="*/ 1814403 h 2560704"/>
                  <a:gd name="connsiteX401" fmla="*/ 2386398 w 3644179"/>
                  <a:gd name="connsiteY401" fmla="*/ 1856985 h 2560704"/>
                  <a:gd name="connsiteX402" fmla="*/ 2409217 w 3644179"/>
                  <a:gd name="connsiteY402" fmla="*/ 1834863 h 2560704"/>
                  <a:gd name="connsiteX403" fmla="*/ 2425314 w 3644179"/>
                  <a:gd name="connsiteY403" fmla="*/ 1823717 h 2560704"/>
                  <a:gd name="connsiteX404" fmla="*/ 2419448 w 3644179"/>
                  <a:gd name="connsiteY404" fmla="*/ 1824200 h 2560704"/>
                  <a:gd name="connsiteX405" fmla="*/ 2360019 w 3644179"/>
                  <a:gd name="connsiteY405" fmla="*/ 1810402 h 2560704"/>
                  <a:gd name="connsiteX406" fmla="*/ 2280497 w 3644179"/>
                  <a:gd name="connsiteY406" fmla="*/ 1798984 h 2560704"/>
                  <a:gd name="connsiteX407" fmla="*/ 2267182 w 3644179"/>
                  <a:gd name="connsiteY407" fmla="*/ 1802455 h 2560704"/>
                  <a:gd name="connsiteX408" fmla="*/ 2230168 w 3644179"/>
                  <a:gd name="connsiteY408" fmla="*/ 1805527 h 2560704"/>
                  <a:gd name="connsiteX409" fmla="*/ 2232610 w 3644179"/>
                  <a:gd name="connsiteY409" fmla="*/ 1813205 h 2560704"/>
                  <a:gd name="connsiteX410" fmla="*/ 2237351 w 3644179"/>
                  <a:gd name="connsiteY410" fmla="*/ 1841118 h 2560704"/>
                  <a:gd name="connsiteX411" fmla="*/ 2269070 w 3644179"/>
                  <a:gd name="connsiteY411" fmla="*/ 1807187 h 2560704"/>
                  <a:gd name="connsiteX412" fmla="*/ 2640103 w 3644179"/>
                  <a:gd name="connsiteY412" fmla="*/ 1791911 h 2560704"/>
                  <a:gd name="connsiteX413" fmla="*/ 2619624 w 3644179"/>
                  <a:gd name="connsiteY413" fmla="*/ 1799473 h 2560704"/>
                  <a:gd name="connsiteX414" fmla="*/ 2582053 w 3644179"/>
                  <a:gd name="connsiteY414" fmla="*/ 1805627 h 2560704"/>
                  <a:gd name="connsiteX415" fmla="*/ 2581188 w 3644179"/>
                  <a:gd name="connsiteY415" fmla="*/ 1805619 h 2560704"/>
                  <a:gd name="connsiteX416" fmla="*/ 2588753 w 3644179"/>
                  <a:gd name="connsiteY416" fmla="*/ 1807090 h 2560704"/>
                  <a:gd name="connsiteX417" fmla="*/ 2621431 w 3644179"/>
                  <a:gd name="connsiteY417" fmla="*/ 1819172 h 2560704"/>
                  <a:gd name="connsiteX418" fmla="*/ 2651123 w 3644179"/>
                  <a:gd name="connsiteY418" fmla="*/ 1835277 h 2560704"/>
                  <a:gd name="connsiteX419" fmla="*/ 2641648 w 3644179"/>
                  <a:gd name="connsiteY419" fmla="*/ 1802246 h 2560704"/>
                  <a:gd name="connsiteX420" fmla="*/ 2094881 w 3644179"/>
                  <a:gd name="connsiteY420" fmla="*/ 1772153 h 2560704"/>
                  <a:gd name="connsiteX421" fmla="*/ 2081955 w 3644179"/>
                  <a:gd name="connsiteY421" fmla="*/ 1831145 h 2560704"/>
                  <a:gd name="connsiteX422" fmla="*/ 2073123 w 3644179"/>
                  <a:gd name="connsiteY422" fmla="*/ 1862175 h 2560704"/>
                  <a:gd name="connsiteX423" fmla="*/ 2070677 w 3644179"/>
                  <a:gd name="connsiteY423" fmla="*/ 1867351 h 2560704"/>
                  <a:gd name="connsiteX424" fmla="*/ 2074554 w 3644179"/>
                  <a:gd name="connsiteY424" fmla="*/ 1868201 h 2560704"/>
                  <a:gd name="connsiteX425" fmla="*/ 2131995 w 3644179"/>
                  <a:gd name="connsiteY425" fmla="*/ 1889519 h 2560704"/>
                  <a:gd name="connsiteX426" fmla="*/ 2185099 w 3644179"/>
                  <a:gd name="connsiteY426" fmla="*/ 1943072 h 2560704"/>
                  <a:gd name="connsiteX427" fmla="*/ 2186305 w 3644179"/>
                  <a:gd name="connsiteY427" fmla="*/ 1945206 h 2560704"/>
                  <a:gd name="connsiteX428" fmla="*/ 2181294 w 3644179"/>
                  <a:gd name="connsiteY428" fmla="*/ 1929293 h 2560704"/>
                  <a:gd name="connsiteX429" fmla="*/ 2176241 w 3644179"/>
                  <a:gd name="connsiteY429" fmla="*/ 1868388 h 2560704"/>
                  <a:gd name="connsiteX430" fmla="*/ 2190890 w 3644179"/>
                  <a:gd name="connsiteY430" fmla="*/ 1809605 h 2560704"/>
                  <a:gd name="connsiteX431" fmla="*/ 2192632 w 3644179"/>
                  <a:gd name="connsiteY431" fmla="*/ 1805180 h 2560704"/>
                  <a:gd name="connsiteX432" fmla="*/ 2177609 w 3644179"/>
                  <a:gd name="connsiteY432" fmla="*/ 1802616 h 2560704"/>
                  <a:gd name="connsiteX433" fmla="*/ 2132486 w 3644179"/>
                  <a:gd name="connsiteY433" fmla="*/ 1787068 h 2560704"/>
                  <a:gd name="connsiteX434" fmla="*/ 604413 w 3644179"/>
                  <a:gd name="connsiteY434" fmla="*/ 1745700 h 2560704"/>
                  <a:gd name="connsiteX435" fmla="*/ 561946 w 3644179"/>
                  <a:gd name="connsiteY435" fmla="*/ 1762963 h 2560704"/>
                  <a:gd name="connsiteX436" fmla="*/ 502529 w 3644179"/>
                  <a:gd name="connsiteY436" fmla="*/ 1777911 h 2560704"/>
                  <a:gd name="connsiteX437" fmla="*/ 428435 w 3644179"/>
                  <a:gd name="connsiteY437" fmla="*/ 1763829 h 2560704"/>
                  <a:gd name="connsiteX438" fmla="*/ 427658 w 3644179"/>
                  <a:gd name="connsiteY438" fmla="*/ 1763449 h 2560704"/>
                  <a:gd name="connsiteX439" fmla="*/ 433851 w 3644179"/>
                  <a:gd name="connsiteY439" fmla="*/ 1768036 h 2560704"/>
                  <a:gd name="connsiteX440" fmla="*/ 478019 w 3644179"/>
                  <a:gd name="connsiteY440" fmla="*/ 1820378 h 2560704"/>
                  <a:gd name="connsiteX441" fmla="*/ 499221 w 3644179"/>
                  <a:gd name="connsiteY441" fmla="*/ 1877126 h 2560704"/>
                  <a:gd name="connsiteX442" fmla="*/ 500584 w 3644179"/>
                  <a:gd name="connsiteY442" fmla="*/ 1883034 h 2560704"/>
                  <a:gd name="connsiteX443" fmla="*/ 535548 w 3644179"/>
                  <a:gd name="connsiteY443" fmla="*/ 1871915 h 2560704"/>
                  <a:gd name="connsiteX444" fmla="*/ 595953 w 3644179"/>
                  <a:gd name="connsiteY444" fmla="*/ 1861656 h 2560704"/>
                  <a:gd name="connsiteX445" fmla="*/ 668719 w 3644179"/>
                  <a:gd name="connsiteY445" fmla="*/ 1881483 h 2560704"/>
                  <a:gd name="connsiteX446" fmla="*/ 670830 w 3644179"/>
                  <a:gd name="connsiteY446" fmla="*/ 1882729 h 2560704"/>
                  <a:gd name="connsiteX447" fmla="*/ 658534 w 3644179"/>
                  <a:gd name="connsiteY447" fmla="*/ 1871451 h 2560704"/>
                  <a:gd name="connsiteX448" fmla="*/ 623705 w 3644179"/>
                  <a:gd name="connsiteY448" fmla="*/ 1821233 h 2560704"/>
                  <a:gd name="connsiteX449" fmla="*/ 607001 w 3644179"/>
                  <a:gd name="connsiteY449" fmla="*/ 1763001 h 2560704"/>
                  <a:gd name="connsiteX450" fmla="*/ 2392729 w 3644179"/>
                  <a:gd name="connsiteY450" fmla="*/ 1726331 h 2560704"/>
                  <a:gd name="connsiteX451" fmla="*/ 2379446 w 3644179"/>
                  <a:gd name="connsiteY451" fmla="*/ 1742314 h 2560704"/>
                  <a:gd name="connsiteX452" fmla="*/ 2349985 w 3644179"/>
                  <a:gd name="connsiteY452" fmla="*/ 1766430 h 2560704"/>
                  <a:gd name="connsiteX453" fmla="*/ 2349231 w 3644179"/>
                  <a:gd name="connsiteY453" fmla="*/ 1766856 h 2560704"/>
                  <a:gd name="connsiteX454" fmla="*/ 2356518 w 3644179"/>
                  <a:gd name="connsiteY454" fmla="*/ 1764347 h 2560704"/>
                  <a:gd name="connsiteX455" fmla="*/ 2423057 w 3644179"/>
                  <a:gd name="connsiteY455" fmla="*/ 1757731 h 2560704"/>
                  <a:gd name="connsiteX456" fmla="*/ 2414676 w 3644179"/>
                  <a:gd name="connsiteY456" fmla="*/ 1750777 h 2560704"/>
                  <a:gd name="connsiteX457" fmla="*/ 2393476 w 3644179"/>
                  <a:gd name="connsiteY457" fmla="*/ 1727270 h 2560704"/>
                  <a:gd name="connsiteX458" fmla="*/ 216935 w 3644179"/>
                  <a:gd name="connsiteY458" fmla="*/ 1661733 h 2560704"/>
                  <a:gd name="connsiteX459" fmla="*/ 221436 w 3644179"/>
                  <a:gd name="connsiteY459" fmla="*/ 1674736 h 2560704"/>
                  <a:gd name="connsiteX460" fmla="*/ 229743 w 3644179"/>
                  <a:gd name="connsiteY460" fmla="*/ 1725886 h 2560704"/>
                  <a:gd name="connsiteX461" fmla="*/ 259866 w 3644179"/>
                  <a:gd name="connsiteY461" fmla="*/ 1715752 h 2560704"/>
                  <a:gd name="connsiteX462" fmla="*/ 279195 w 3644179"/>
                  <a:gd name="connsiteY462" fmla="*/ 1712629 h 2560704"/>
                  <a:gd name="connsiteX463" fmla="*/ 273692 w 3644179"/>
                  <a:gd name="connsiteY463" fmla="*/ 1710537 h 2560704"/>
                  <a:gd name="connsiteX464" fmla="*/ 226005 w 3644179"/>
                  <a:gd name="connsiteY464" fmla="*/ 1672484 h 2560704"/>
                  <a:gd name="connsiteX465" fmla="*/ 3248092 w 3644179"/>
                  <a:gd name="connsiteY465" fmla="*/ 1652948 h 2560704"/>
                  <a:gd name="connsiteX466" fmla="*/ 3248015 w 3644179"/>
                  <a:gd name="connsiteY466" fmla="*/ 1666708 h 2560704"/>
                  <a:gd name="connsiteX467" fmla="*/ 3237206 w 3644179"/>
                  <a:gd name="connsiteY467" fmla="*/ 1726859 h 2560704"/>
                  <a:gd name="connsiteX468" fmla="*/ 3207904 w 3644179"/>
                  <a:gd name="connsiteY468" fmla="*/ 1779883 h 2560704"/>
                  <a:gd name="connsiteX469" fmla="*/ 3202313 w 3644179"/>
                  <a:gd name="connsiteY469" fmla="*/ 1787461 h 2560704"/>
                  <a:gd name="connsiteX470" fmla="*/ 3209635 w 3644179"/>
                  <a:gd name="connsiteY470" fmla="*/ 1806091 h 2560704"/>
                  <a:gd name="connsiteX471" fmla="*/ 3216494 w 3644179"/>
                  <a:gd name="connsiteY471" fmla="*/ 1836710 h 2560704"/>
                  <a:gd name="connsiteX472" fmla="*/ 3217885 w 3644179"/>
                  <a:gd name="connsiteY472" fmla="*/ 1850708 h 2560704"/>
                  <a:gd name="connsiteX473" fmla="*/ 3221537 w 3644179"/>
                  <a:gd name="connsiteY473" fmla="*/ 1837441 h 2560704"/>
                  <a:gd name="connsiteX474" fmla="*/ 3247613 w 3644179"/>
                  <a:gd name="connsiteY474" fmla="*/ 1782168 h 2560704"/>
                  <a:gd name="connsiteX475" fmla="*/ 3289691 w 3644179"/>
                  <a:gd name="connsiteY475" fmla="*/ 1738586 h 2560704"/>
                  <a:gd name="connsiteX476" fmla="*/ 3301468 w 3644179"/>
                  <a:gd name="connsiteY476" fmla="*/ 1729216 h 2560704"/>
                  <a:gd name="connsiteX477" fmla="*/ 3285403 w 3644179"/>
                  <a:gd name="connsiteY477" fmla="*/ 1717843 h 2560704"/>
                  <a:gd name="connsiteX478" fmla="*/ 3253074 w 3644179"/>
                  <a:gd name="connsiteY478" fmla="*/ 1666104 h 2560704"/>
                  <a:gd name="connsiteX479" fmla="*/ 1493756 w 3644179"/>
                  <a:gd name="connsiteY479" fmla="*/ 1623938 h 2560704"/>
                  <a:gd name="connsiteX480" fmla="*/ 1497227 w 3644179"/>
                  <a:gd name="connsiteY480" fmla="*/ 1637253 h 2560704"/>
                  <a:gd name="connsiteX481" fmla="*/ 1502281 w 3644179"/>
                  <a:gd name="connsiteY481" fmla="*/ 1698158 h 2560704"/>
                  <a:gd name="connsiteX482" fmla="*/ 1465185 w 3644179"/>
                  <a:gd name="connsiteY482" fmla="*/ 1813945 h 2560704"/>
                  <a:gd name="connsiteX483" fmla="*/ 1445912 w 3644179"/>
                  <a:gd name="connsiteY483" fmla="*/ 1753340 h 2560704"/>
                  <a:gd name="connsiteX484" fmla="*/ 1439835 w 3644179"/>
                  <a:gd name="connsiteY484" fmla="*/ 1717564 h 2560704"/>
                  <a:gd name="connsiteX485" fmla="*/ 1426636 w 3644179"/>
                  <a:gd name="connsiteY485" fmla="*/ 1777805 h 2560704"/>
                  <a:gd name="connsiteX486" fmla="*/ 1417804 w 3644179"/>
                  <a:gd name="connsiteY486" fmla="*/ 1808835 h 2560704"/>
                  <a:gd name="connsiteX487" fmla="*/ 1415357 w 3644179"/>
                  <a:gd name="connsiteY487" fmla="*/ 1814011 h 2560704"/>
                  <a:gd name="connsiteX488" fmla="*/ 1419235 w 3644179"/>
                  <a:gd name="connsiteY488" fmla="*/ 1814861 h 2560704"/>
                  <a:gd name="connsiteX489" fmla="*/ 1476676 w 3644179"/>
                  <a:gd name="connsiteY489" fmla="*/ 1836179 h 2560704"/>
                  <a:gd name="connsiteX490" fmla="*/ 1529780 w 3644179"/>
                  <a:gd name="connsiteY490" fmla="*/ 1889732 h 2560704"/>
                  <a:gd name="connsiteX491" fmla="*/ 1530985 w 3644179"/>
                  <a:gd name="connsiteY491" fmla="*/ 1891867 h 2560704"/>
                  <a:gd name="connsiteX492" fmla="*/ 1525975 w 3644179"/>
                  <a:gd name="connsiteY492" fmla="*/ 1875953 h 2560704"/>
                  <a:gd name="connsiteX493" fmla="*/ 1520921 w 3644179"/>
                  <a:gd name="connsiteY493" fmla="*/ 1815048 h 2560704"/>
                  <a:gd name="connsiteX494" fmla="*/ 1558018 w 3644179"/>
                  <a:gd name="connsiteY494" fmla="*/ 1699261 h 2560704"/>
                  <a:gd name="connsiteX495" fmla="*/ 1562307 w 3644179"/>
                  <a:gd name="connsiteY495" fmla="*/ 1712745 h 2560704"/>
                  <a:gd name="connsiteX496" fmla="*/ 1566011 w 3644179"/>
                  <a:gd name="connsiteY496" fmla="*/ 1695836 h 2560704"/>
                  <a:gd name="connsiteX497" fmla="*/ 1568991 w 3644179"/>
                  <a:gd name="connsiteY497" fmla="*/ 1685365 h 2560704"/>
                  <a:gd name="connsiteX498" fmla="*/ 1546526 w 3644179"/>
                  <a:gd name="connsiteY498" fmla="*/ 1677027 h 2560704"/>
                  <a:gd name="connsiteX499" fmla="*/ 1501959 w 3644179"/>
                  <a:gd name="connsiteY499" fmla="*/ 1635365 h 2560704"/>
                  <a:gd name="connsiteX500" fmla="*/ 291743 w 3644179"/>
                  <a:gd name="connsiteY500" fmla="*/ 1610706 h 2560704"/>
                  <a:gd name="connsiteX501" fmla="*/ 272870 w 3644179"/>
                  <a:gd name="connsiteY501" fmla="*/ 1619407 h 2560704"/>
                  <a:gd name="connsiteX502" fmla="*/ 235893 w 3644179"/>
                  <a:gd name="connsiteY502" fmla="*/ 1628478 h 2560704"/>
                  <a:gd name="connsiteX503" fmla="*/ 235031 w 3644179"/>
                  <a:gd name="connsiteY503" fmla="*/ 1628538 h 2560704"/>
                  <a:gd name="connsiteX504" fmla="*/ 242688 w 3644179"/>
                  <a:gd name="connsiteY504" fmla="*/ 1629413 h 2560704"/>
                  <a:gd name="connsiteX505" fmla="*/ 307109 w 3644179"/>
                  <a:gd name="connsiteY505" fmla="*/ 1652658 h 2560704"/>
                  <a:gd name="connsiteX506" fmla="*/ 307301 w 3644179"/>
                  <a:gd name="connsiteY506" fmla="*/ 1652794 h 2560704"/>
                  <a:gd name="connsiteX507" fmla="*/ 297872 w 3644179"/>
                  <a:gd name="connsiteY507" fmla="*/ 1627556 h 2560704"/>
                  <a:gd name="connsiteX508" fmla="*/ 295369 w 3644179"/>
                  <a:gd name="connsiteY508" fmla="*/ 1629890 h 2560704"/>
                  <a:gd name="connsiteX509" fmla="*/ 296280 w 3644179"/>
                  <a:gd name="connsiteY509" fmla="*/ 1623298 h 2560704"/>
                  <a:gd name="connsiteX510" fmla="*/ 292014 w 3644179"/>
                  <a:gd name="connsiteY510" fmla="*/ 1611876 h 2560704"/>
                  <a:gd name="connsiteX511" fmla="*/ 1672146 w 3644179"/>
                  <a:gd name="connsiteY511" fmla="*/ 1607691 h 2560704"/>
                  <a:gd name="connsiteX512" fmla="*/ 1668495 w 3644179"/>
                  <a:gd name="connsiteY512" fmla="*/ 1620959 h 2560704"/>
                  <a:gd name="connsiteX513" fmla="*/ 1642419 w 3644179"/>
                  <a:gd name="connsiteY513" fmla="*/ 1676231 h 2560704"/>
                  <a:gd name="connsiteX514" fmla="*/ 1639813 w 3644179"/>
                  <a:gd name="connsiteY514" fmla="*/ 1678931 h 2560704"/>
                  <a:gd name="connsiteX515" fmla="*/ 1666088 w 3644179"/>
                  <a:gd name="connsiteY515" fmla="*/ 1711956 h 2560704"/>
                  <a:gd name="connsiteX516" fmla="*/ 1618083 w 3644179"/>
                  <a:gd name="connsiteY516" fmla="*/ 1701437 h 2560704"/>
                  <a:gd name="connsiteX517" fmla="*/ 1600341 w 3644179"/>
                  <a:gd name="connsiteY517" fmla="*/ 1719813 h 2560704"/>
                  <a:gd name="connsiteX518" fmla="*/ 1571780 w 3644179"/>
                  <a:gd name="connsiteY518" fmla="*/ 1742537 h 2560704"/>
                  <a:gd name="connsiteX519" fmla="*/ 1577291 w 3644179"/>
                  <a:gd name="connsiteY519" fmla="*/ 1759865 h 2560704"/>
                  <a:gd name="connsiteX520" fmla="*/ 1587550 w 3644179"/>
                  <a:gd name="connsiteY520" fmla="*/ 1820269 h 2560704"/>
                  <a:gd name="connsiteX521" fmla="*/ 1573753 w 3644179"/>
                  <a:gd name="connsiteY521" fmla="*/ 1879697 h 2560704"/>
                  <a:gd name="connsiteX522" fmla="*/ 1567959 w 3644179"/>
                  <a:gd name="connsiteY522" fmla="*/ 1892514 h 2560704"/>
                  <a:gd name="connsiteX523" fmla="*/ 1577754 w 3644179"/>
                  <a:gd name="connsiteY523" fmla="*/ 1882851 h 2560704"/>
                  <a:gd name="connsiteX524" fmla="*/ 1627972 w 3644179"/>
                  <a:gd name="connsiteY524" fmla="*/ 1848022 h 2560704"/>
                  <a:gd name="connsiteX525" fmla="*/ 1746794 w 3644179"/>
                  <a:gd name="connsiteY525" fmla="*/ 1822254 h 2560704"/>
                  <a:gd name="connsiteX526" fmla="*/ 1656764 w 3644179"/>
                  <a:gd name="connsiteY526" fmla="*/ 1908335 h 2560704"/>
                  <a:gd name="connsiteX527" fmla="*/ 1583833 w 3644179"/>
                  <a:gd name="connsiteY527" fmla="*/ 1927548 h 2560704"/>
                  <a:gd name="connsiteX528" fmla="*/ 1582968 w 3644179"/>
                  <a:gd name="connsiteY528" fmla="*/ 1927539 h 2560704"/>
                  <a:gd name="connsiteX529" fmla="*/ 1590533 w 3644179"/>
                  <a:gd name="connsiteY529" fmla="*/ 1929010 h 2560704"/>
                  <a:gd name="connsiteX530" fmla="*/ 1652941 w 3644179"/>
                  <a:gd name="connsiteY530" fmla="*/ 1957217 h 2560704"/>
                  <a:gd name="connsiteX531" fmla="*/ 1734667 w 3644179"/>
                  <a:gd name="connsiteY531" fmla="*/ 2047237 h 2560704"/>
                  <a:gd name="connsiteX532" fmla="*/ 1615106 w 3644179"/>
                  <a:gd name="connsiteY532" fmla="*/ 2012309 h 2560704"/>
                  <a:gd name="connsiteX533" fmla="*/ 1570537 w 3644179"/>
                  <a:gd name="connsiteY533" fmla="*/ 1970647 h 2560704"/>
                  <a:gd name="connsiteX534" fmla="*/ 1562335 w 3644179"/>
                  <a:gd name="connsiteY534" fmla="*/ 1959220 h 2560704"/>
                  <a:gd name="connsiteX535" fmla="*/ 1565806 w 3644179"/>
                  <a:gd name="connsiteY535" fmla="*/ 1972534 h 2560704"/>
                  <a:gd name="connsiteX536" fmla="*/ 1570860 w 3644179"/>
                  <a:gd name="connsiteY536" fmla="*/ 2033439 h 2560704"/>
                  <a:gd name="connsiteX537" fmla="*/ 1557255 w 3644179"/>
                  <a:gd name="connsiteY537" fmla="*/ 2088029 h 2560704"/>
                  <a:gd name="connsiteX538" fmla="*/ 1602015 w 3644179"/>
                  <a:gd name="connsiteY538" fmla="*/ 2081334 h 2560704"/>
                  <a:gd name="connsiteX539" fmla="*/ 1559167 w 3644179"/>
                  <a:gd name="connsiteY539" fmla="*/ 2128327 h 2560704"/>
                  <a:gd name="connsiteX540" fmla="*/ 1558361 w 3644179"/>
                  <a:gd name="connsiteY540" fmla="*/ 2129108 h 2560704"/>
                  <a:gd name="connsiteX541" fmla="*/ 1589920 w 3644179"/>
                  <a:gd name="connsiteY541" fmla="*/ 2157883 h 2560704"/>
                  <a:gd name="connsiteX542" fmla="*/ 1629006 w 3644179"/>
                  <a:gd name="connsiteY542" fmla="*/ 2205065 h 2560704"/>
                  <a:gd name="connsiteX543" fmla="*/ 1646772 w 3644179"/>
                  <a:gd name="connsiteY543" fmla="*/ 2263429 h 2560704"/>
                  <a:gd name="connsiteX544" fmla="*/ 1648162 w 3644179"/>
                  <a:gd name="connsiteY544" fmla="*/ 2277428 h 2560704"/>
                  <a:gd name="connsiteX545" fmla="*/ 1651814 w 3644179"/>
                  <a:gd name="connsiteY545" fmla="*/ 2264160 h 2560704"/>
                  <a:gd name="connsiteX546" fmla="*/ 1677890 w 3644179"/>
                  <a:gd name="connsiteY546" fmla="*/ 2208889 h 2560704"/>
                  <a:gd name="connsiteX547" fmla="*/ 1767909 w 3644179"/>
                  <a:gd name="connsiteY547" fmla="*/ 2127163 h 2560704"/>
                  <a:gd name="connsiteX548" fmla="*/ 1745467 w 3644179"/>
                  <a:gd name="connsiteY548" fmla="*/ 2220313 h 2560704"/>
                  <a:gd name="connsiteX549" fmla="*/ 1743019 w 3644179"/>
                  <a:gd name="connsiteY549" fmla="*/ 2225491 h 2560704"/>
                  <a:gd name="connsiteX550" fmla="*/ 1746897 w 3644179"/>
                  <a:gd name="connsiteY550" fmla="*/ 2226340 h 2560704"/>
                  <a:gd name="connsiteX551" fmla="*/ 1804337 w 3644179"/>
                  <a:gd name="connsiteY551" fmla="*/ 2247657 h 2560704"/>
                  <a:gd name="connsiteX552" fmla="*/ 1857442 w 3644179"/>
                  <a:gd name="connsiteY552" fmla="*/ 2301211 h 2560704"/>
                  <a:gd name="connsiteX553" fmla="*/ 1858648 w 3644179"/>
                  <a:gd name="connsiteY553" fmla="*/ 2303345 h 2560704"/>
                  <a:gd name="connsiteX554" fmla="*/ 1853638 w 3644179"/>
                  <a:gd name="connsiteY554" fmla="*/ 2287431 h 2560704"/>
                  <a:gd name="connsiteX555" fmla="*/ 1848583 w 3644179"/>
                  <a:gd name="connsiteY555" fmla="*/ 2226526 h 2560704"/>
                  <a:gd name="connsiteX556" fmla="*/ 1863234 w 3644179"/>
                  <a:gd name="connsiteY556" fmla="*/ 2167743 h 2560704"/>
                  <a:gd name="connsiteX557" fmla="*/ 1881601 w 3644179"/>
                  <a:gd name="connsiteY557" fmla="*/ 2121099 h 2560704"/>
                  <a:gd name="connsiteX558" fmla="*/ 1849579 w 3644179"/>
                  <a:gd name="connsiteY558" fmla="*/ 2146578 h 2560704"/>
                  <a:gd name="connsiteX559" fmla="*/ 1884507 w 3644179"/>
                  <a:gd name="connsiteY559" fmla="*/ 2027015 h 2560704"/>
                  <a:gd name="connsiteX560" fmla="*/ 1926170 w 3644179"/>
                  <a:gd name="connsiteY560" fmla="*/ 1982448 h 2560704"/>
                  <a:gd name="connsiteX561" fmla="*/ 1937597 w 3644179"/>
                  <a:gd name="connsiteY561" fmla="*/ 1974244 h 2560704"/>
                  <a:gd name="connsiteX562" fmla="*/ 1924282 w 3644179"/>
                  <a:gd name="connsiteY562" fmla="*/ 1977716 h 2560704"/>
                  <a:gd name="connsiteX563" fmla="*/ 1863376 w 3644179"/>
                  <a:gd name="connsiteY563" fmla="*/ 1982770 h 2560704"/>
                  <a:gd name="connsiteX564" fmla="*/ 1747591 w 3644179"/>
                  <a:gd name="connsiteY564" fmla="*/ 1945674 h 2560704"/>
                  <a:gd name="connsiteX565" fmla="*/ 1868599 w 3644179"/>
                  <a:gd name="connsiteY565" fmla="*/ 1916141 h 2560704"/>
                  <a:gd name="connsiteX566" fmla="*/ 1941365 w 3644179"/>
                  <a:gd name="connsiteY566" fmla="*/ 1935968 h 2560704"/>
                  <a:gd name="connsiteX567" fmla="*/ 1943476 w 3644179"/>
                  <a:gd name="connsiteY567" fmla="*/ 1937213 h 2560704"/>
                  <a:gd name="connsiteX568" fmla="*/ 1931180 w 3644179"/>
                  <a:gd name="connsiteY568" fmla="*/ 1925936 h 2560704"/>
                  <a:gd name="connsiteX569" fmla="*/ 1896351 w 3644179"/>
                  <a:gd name="connsiteY569" fmla="*/ 1875719 h 2560704"/>
                  <a:gd name="connsiteX570" fmla="*/ 1870584 w 3644179"/>
                  <a:gd name="connsiteY570" fmla="*/ 1756897 h 2560704"/>
                  <a:gd name="connsiteX571" fmla="*/ 1875059 w 3644179"/>
                  <a:gd name="connsiteY571" fmla="*/ 1760976 h 2560704"/>
                  <a:gd name="connsiteX572" fmla="*/ 1872631 w 3644179"/>
                  <a:gd name="connsiteY572" fmla="*/ 1753342 h 2560704"/>
                  <a:gd name="connsiteX573" fmla="*/ 1862372 w 3644179"/>
                  <a:gd name="connsiteY573" fmla="*/ 1692937 h 2560704"/>
                  <a:gd name="connsiteX574" fmla="*/ 1876168 w 3644179"/>
                  <a:gd name="connsiteY574" fmla="*/ 1633510 h 2560704"/>
                  <a:gd name="connsiteX575" fmla="*/ 1881963 w 3644179"/>
                  <a:gd name="connsiteY575" fmla="*/ 1620691 h 2560704"/>
                  <a:gd name="connsiteX576" fmla="*/ 1872167 w 3644179"/>
                  <a:gd name="connsiteY576" fmla="*/ 1630355 h 2560704"/>
                  <a:gd name="connsiteX577" fmla="*/ 1821948 w 3644179"/>
                  <a:gd name="connsiteY577" fmla="*/ 1665186 h 2560704"/>
                  <a:gd name="connsiteX578" fmla="*/ 1763716 w 3644179"/>
                  <a:gd name="connsiteY578" fmla="*/ 1681889 h 2560704"/>
                  <a:gd name="connsiteX579" fmla="*/ 1760538 w 3644179"/>
                  <a:gd name="connsiteY579" fmla="*/ 1682365 h 2560704"/>
                  <a:gd name="connsiteX580" fmla="*/ 1768320 w 3644179"/>
                  <a:gd name="connsiteY580" fmla="*/ 1709494 h 2560704"/>
                  <a:gd name="connsiteX581" fmla="*/ 1777383 w 3644179"/>
                  <a:gd name="connsiteY581" fmla="*/ 1770083 h 2560704"/>
                  <a:gd name="connsiteX582" fmla="*/ 1691303 w 3644179"/>
                  <a:gd name="connsiteY582" fmla="*/ 1680054 h 2560704"/>
                  <a:gd name="connsiteX583" fmla="*/ 1673537 w 3644179"/>
                  <a:gd name="connsiteY583" fmla="*/ 1621690 h 2560704"/>
                  <a:gd name="connsiteX584" fmla="*/ 1707123 w 3644179"/>
                  <a:gd name="connsiteY584" fmla="*/ 1591249 h 2560704"/>
                  <a:gd name="connsiteX585" fmla="*/ 1716787 w 3644179"/>
                  <a:gd name="connsiteY585" fmla="*/ 1601044 h 2560704"/>
                  <a:gd name="connsiteX586" fmla="*/ 1746319 w 3644179"/>
                  <a:gd name="connsiteY586" fmla="*/ 1643625 h 2560704"/>
                  <a:gd name="connsiteX587" fmla="*/ 1769138 w 3644179"/>
                  <a:gd name="connsiteY587" fmla="*/ 1621503 h 2560704"/>
                  <a:gd name="connsiteX588" fmla="*/ 1785235 w 3644179"/>
                  <a:gd name="connsiteY588" fmla="*/ 1610357 h 2560704"/>
                  <a:gd name="connsiteX589" fmla="*/ 1779368 w 3644179"/>
                  <a:gd name="connsiteY589" fmla="*/ 1610840 h 2560704"/>
                  <a:gd name="connsiteX590" fmla="*/ 1719940 w 3644179"/>
                  <a:gd name="connsiteY590" fmla="*/ 1597043 h 2560704"/>
                  <a:gd name="connsiteX591" fmla="*/ 1280404 w 3644179"/>
                  <a:gd name="connsiteY591" fmla="*/ 1591247 h 2560704"/>
                  <a:gd name="connsiteX592" fmla="*/ 1290068 w 3644179"/>
                  <a:gd name="connsiteY592" fmla="*/ 1601042 h 2560704"/>
                  <a:gd name="connsiteX593" fmla="*/ 1319600 w 3644179"/>
                  <a:gd name="connsiteY593" fmla="*/ 1643624 h 2560704"/>
                  <a:gd name="connsiteX594" fmla="*/ 1342419 w 3644179"/>
                  <a:gd name="connsiteY594" fmla="*/ 1621502 h 2560704"/>
                  <a:gd name="connsiteX595" fmla="*/ 1358516 w 3644179"/>
                  <a:gd name="connsiteY595" fmla="*/ 1610356 h 2560704"/>
                  <a:gd name="connsiteX596" fmla="*/ 1352649 w 3644179"/>
                  <a:gd name="connsiteY596" fmla="*/ 1610838 h 2560704"/>
                  <a:gd name="connsiteX597" fmla="*/ 1293221 w 3644179"/>
                  <a:gd name="connsiteY597" fmla="*/ 1597042 h 2560704"/>
                  <a:gd name="connsiteX598" fmla="*/ 1640418 w 3644179"/>
                  <a:gd name="connsiteY598" fmla="*/ 1585624 h 2560704"/>
                  <a:gd name="connsiteX599" fmla="*/ 1627103 w 3644179"/>
                  <a:gd name="connsiteY599" fmla="*/ 1589096 h 2560704"/>
                  <a:gd name="connsiteX600" fmla="*/ 1566197 w 3644179"/>
                  <a:gd name="connsiteY600" fmla="*/ 1594150 h 2560704"/>
                  <a:gd name="connsiteX601" fmla="*/ 1537529 w 3644179"/>
                  <a:gd name="connsiteY601" fmla="*/ 1589256 h 2560704"/>
                  <a:gd name="connsiteX602" fmla="*/ 1536220 w 3644179"/>
                  <a:gd name="connsiteY602" fmla="*/ 1588832 h 2560704"/>
                  <a:gd name="connsiteX603" fmla="*/ 1515254 w 3644179"/>
                  <a:gd name="connsiteY603" fmla="*/ 1592266 h 2560704"/>
                  <a:gd name="connsiteX604" fmla="*/ 1514390 w 3644179"/>
                  <a:gd name="connsiteY604" fmla="*/ 1592258 h 2560704"/>
                  <a:gd name="connsiteX605" fmla="*/ 1521955 w 3644179"/>
                  <a:gd name="connsiteY605" fmla="*/ 1593729 h 2560704"/>
                  <a:gd name="connsiteX606" fmla="*/ 1584363 w 3644179"/>
                  <a:gd name="connsiteY606" fmla="*/ 1621937 h 2560704"/>
                  <a:gd name="connsiteX607" fmla="*/ 1594697 w 3644179"/>
                  <a:gd name="connsiteY607" fmla="*/ 1630512 h 2560704"/>
                  <a:gd name="connsiteX608" fmla="*/ 1628991 w 3644179"/>
                  <a:gd name="connsiteY608" fmla="*/ 1593828 h 2560704"/>
                  <a:gd name="connsiteX609" fmla="*/ 800347 w 3644179"/>
                  <a:gd name="connsiteY609" fmla="*/ 1576008 h 2560704"/>
                  <a:gd name="connsiteX610" fmla="*/ 810010 w 3644179"/>
                  <a:gd name="connsiteY610" fmla="*/ 1585803 h 2560704"/>
                  <a:gd name="connsiteX611" fmla="*/ 839544 w 3644179"/>
                  <a:gd name="connsiteY611" fmla="*/ 1628384 h 2560704"/>
                  <a:gd name="connsiteX612" fmla="*/ 862362 w 3644179"/>
                  <a:gd name="connsiteY612" fmla="*/ 1606262 h 2560704"/>
                  <a:gd name="connsiteX613" fmla="*/ 878459 w 3644179"/>
                  <a:gd name="connsiteY613" fmla="*/ 1595116 h 2560704"/>
                  <a:gd name="connsiteX614" fmla="*/ 872592 w 3644179"/>
                  <a:gd name="connsiteY614" fmla="*/ 1595599 h 2560704"/>
                  <a:gd name="connsiteX615" fmla="*/ 813164 w 3644179"/>
                  <a:gd name="connsiteY615" fmla="*/ 1581802 h 2560704"/>
                  <a:gd name="connsiteX616" fmla="*/ 1062895 w 3644179"/>
                  <a:gd name="connsiteY616" fmla="*/ 1572489 h 2560704"/>
                  <a:gd name="connsiteX617" fmla="*/ 1035197 w 3644179"/>
                  <a:gd name="connsiteY617" fmla="*/ 1577026 h 2560704"/>
                  <a:gd name="connsiteX618" fmla="*/ 1034333 w 3644179"/>
                  <a:gd name="connsiteY618" fmla="*/ 1577018 h 2560704"/>
                  <a:gd name="connsiteX619" fmla="*/ 1041897 w 3644179"/>
                  <a:gd name="connsiteY619" fmla="*/ 1578490 h 2560704"/>
                  <a:gd name="connsiteX620" fmla="*/ 1104305 w 3644179"/>
                  <a:gd name="connsiteY620" fmla="*/ 1606696 h 2560704"/>
                  <a:gd name="connsiteX621" fmla="*/ 1147888 w 3644179"/>
                  <a:gd name="connsiteY621" fmla="*/ 1648775 h 2560704"/>
                  <a:gd name="connsiteX622" fmla="*/ 1152790 w 3644179"/>
                  <a:gd name="connsiteY622" fmla="*/ 1654936 h 2560704"/>
                  <a:gd name="connsiteX623" fmla="*/ 1160610 w 3644179"/>
                  <a:gd name="connsiteY623" fmla="*/ 1638394 h 2560704"/>
                  <a:gd name="connsiteX624" fmla="*/ 1202272 w 3644179"/>
                  <a:gd name="connsiteY624" fmla="*/ 1593827 h 2560704"/>
                  <a:gd name="connsiteX625" fmla="*/ 1213699 w 3644179"/>
                  <a:gd name="connsiteY625" fmla="*/ 1585623 h 2560704"/>
                  <a:gd name="connsiteX626" fmla="*/ 1200384 w 3644179"/>
                  <a:gd name="connsiteY626" fmla="*/ 1589095 h 2560704"/>
                  <a:gd name="connsiteX627" fmla="*/ 1139478 w 3644179"/>
                  <a:gd name="connsiteY627" fmla="*/ 1594149 h 2560704"/>
                  <a:gd name="connsiteX628" fmla="*/ 1080696 w 3644179"/>
                  <a:gd name="connsiteY628" fmla="*/ 1579499 h 2560704"/>
                  <a:gd name="connsiteX629" fmla="*/ 2849708 w 3644179"/>
                  <a:gd name="connsiteY629" fmla="*/ 1552110 h 2560704"/>
                  <a:gd name="connsiteX630" fmla="*/ 2839912 w 3644179"/>
                  <a:gd name="connsiteY630" fmla="*/ 1561774 h 2560704"/>
                  <a:gd name="connsiteX631" fmla="*/ 2789694 w 3644179"/>
                  <a:gd name="connsiteY631" fmla="*/ 1596604 h 2560704"/>
                  <a:gd name="connsiteX632" fmla="*/ 2731461 w 3644179"/>
                  <a:gd name="connsiteY632" fmla="*/ 1613308 h 2560704"/>
                  <a:gd name="connsiteX633" fmla="*/ 2728283 w 3644179"/>
                  <a:gd name="connsiteY633" fmla="*/ 1613784 h 2560704"/>
                  <a:gd name="connsiteX634" fmla="*/ 2736066 w 3644179"/>
                  <a:gd name="connsiteY634" fmla="*/ 1640913 h 2560704"/>
                  <a:gd name="connsiteX635" fmla="*/ 2744954 w 3644179"/>
                  <a:gd name="connsiteY635" fmla="*/ 1700343 h 2560704"/>
                  <a:gd name="connsiteX636" fmla="*/ 2745014 w 3644179"/>
                  <a:gd name="connsiteY636" fmla="*/ 1700335 h 2560704"/>
                  <a:gd name="connsiteX637" fmla="*/ 2744961 w 3644179"/>
                  <a:gd name="connsiteY637" fmla="*/ 1700392 h 2560704"/>
                  <a:gd name="connsiteX638" fmla="*/ 2745127 w 3644179"/>
                  <a:gd name="connsiteY638" fmla="*/ 1701502 h 2560704"/>
                  <a:gd name="connsiteX639" fmla="*/ 2744484 w 3644179"/>
                  <a:gd name="connsiteY639" fmla="*/ 1700916 h 2560704"/>
                  <a:gd name="connsiteX640" fmla="*/ 2702165 w 3644179"/>
                  <a:gd name="connsiteY640" fmla="*/ 1747328 h 2560704"/>
                  <a:gd name="connsiteX641" fmla="*/ 2679002 w 3644179"/>
                  <a:gd name="connsiteY641" fmla="*/ 1769784 h 2560704"/>
                  <a:gd name="connsiteX642" fmla="*/ 2670153 w 3644179"/>
                  <a:gd name="connsiteY642" fmla="*/ 1775910 h 2560704"/>
                  <a:gd name="connsiteX643" fmla="*/ 2679578 w 3644179"/>
                  <a:gd name="connsiteY643" fmla="*/ 1784504 h 2560704"/>
                  <a:gd name="connsiteX644" fmla="*/ 2718665 w 3644179"/>
                  <a:gd name="connsiteY644" fmla="*/ 1831686 h 2560704"/>
                  <a:gd name="connsiteX645" fmla="*/ 2736430 w 3644179"/>
                  <a:gd name="connsiteY645" fmla="*/ 1890050 h 2560704"/>
                  <a:gd name="connsiteX646" fmla="*/ 2737821 w 3644179"/>
                  <a:gd name="connsiteY646" fmla="*/ 1904049 h 2560704"/>
                  <a:gd name="connsiteX647" fmla="*/ 2741472 w 3644179"/>
                  <a:gd name="connsiteY647" fmla="*/ 1890781 h 2560704"/>
                  <a:gd name="connsiteX648" fmla="*/ 2767548 w 3644179"/>
                  <a:gd name="connsiteY648" fmla="*/ 1835510 h 2560704"/>
                  <a:gd name="connsiteX649" fmla="*/ 2857567 w 3644179"/>
                  <a:gd name="connsiteY649" fmla="*/ 1753784 h 2560704"/>
                  <a:gd name="connsiteX650" fmla="*/ 2835124 w 3644179"/>
                  <a:gd name="connsiteY650" fmla="*/ 1846934 h 2560704"/>
                  <a:gd name="connsiteX651" fmla="*/ 2832677 w 3644179"/>
                  <a:gd name="connsiteY651" fmla="*/ 1852112 h 2560704"/>
                  <a:gd name="connsiteX652" fmla="*/ 2836555 w 3644179"/>
                  <a:gd name="connsiteY652" fmla="*/ 1852961 h 2560704"/>
                  <a:gd name="connsiteX653" fmla="*/ 2893997 w 3644179"/>
                  <a:gd name="connsiteY653" fmla="*/ 1874278 h 2560704"/>
                  <a:gd name="connsiteX654" fmla="*/ 2947100 w 3644179"/>
                  <a:gd name="connsiteY654" fmla="*/ 1927832 h 2560704"/>
                  <a:gd name="connsiteX655" fmla="*/ 2948306 w 3644179"/>
                  <a:gd name="connsiteY655" fmla="*/ 1929966 h 2560704"/>
                  <a:gd name="connsiteX656" fmla="*/ 2943295 w 3644179"/>
                  <a:gd name="connsiteY656" fmla="*/ 1914052 h 2560704"/>
                  <a:gd name="connsiteX657" fmla="*/ 2938243 w 3644179"/>
                  <a:gd name="connsiteY657" fmla="*/ 1853147 h 2560704"/>
                  <a:gd name="connsiteX658" fmla="*/ 2975338 w 3644179"/>
                  <a:gd name="connsiteY658" fmla="*/ 1737360 h 2560704"/>
                  <a:gd name="connsiteX659" fmla="*/ 3004870 w 3644179"/>
                  <a:gd name="connsiteY659" fmla="*/ 1858368 h 2560704"/>
                  <a:gd name="connsiteX660" fmla="*/ 3001390 w 3644179"/>
                  <a:gd name="connsiteY660" fmla="*/ 1873360 h 2560704"/>
                  <a:gd name="connsiteX661" fmla="*/ 3050260 w 3644179"/>
                  <a:gd name="connsiteY661" fmla="*/ 1857819 h 2560704"/>
                  <a:gd name="connsiteX662" fmla="*/ 3110663 w 3644179"/>
                  <a:gd name="connsiteY662" fmla="*/ 1847561 h 2560704"/>
                  <a:gd name="connsiteX663" fmla="*/ 3183431 w 3644179"/>
                  <a:gd name="connsiteY663" fmla="*/ 1867387 h 2560704"/>
                  <a:gd name="connsiteX664" fmla="*/ 3185541 w 3644179"/>
                  <a:gd name="connsiteY664" fmla="*/ 1868633 h 2560704"/>
                  <a:gd name="connsiteX665" fmla="*/ 3173245 w 3644179"/>
                  <a:gd name="connsiteY665" fmla="*/ 1857356 h 2560704"/>
                  <a:gd name="connsiteX666" fmla="*/ 3138416 w 3644179"/>
                  <a:gd name="connsiteY666" fmla="*/ 1807137 h 2560704"/>
                  <a:gd name="connsiteX667" fmla="*/ 3112649 w 3644179"/>
                  <a:gd name="connsiteY667" fmla="*/ 1688315 h 2560704"/>
                  <a:gd name="connsiteX668" fmla="*/ 3159642 w 3644179"/>
                  <a:gd name="connsiteY668" fmla="*/ 1731163 h 2560704"/>
                  <a:gd name="connsiteX669" fmla="*/ 3170503 w 3644179"/>
                  <a:gd name="connsiteY669" fmla="*/ 1744272 h 2560704"/>
                  <a:gd name="connsiteX670" fmla="*/ 3174173 w 3644179"/>
                  <a:gd name="connsiteY670" fmla="*/ 1704646 h 2560704"/>
                  <a:gd name="connsiteX671" fmla="*/ 3212079 w 3644179"/>
                  <a:gd name="connsiteY671" fmla="*/ 1639445 h 2560704"/>
                  <a:gd name="connsiteX672" fmla="*/ 3212696 w 3644179"/>
                  <a:gd name="connsiteY672" fmla="*/ 1638839 h 2560704"/>
                  <a:gd name="connsiteX673" fmla="*/ 3206311 w 3644179"/>
                  <a:gd name="connsiteY673" fmla="*/ 1643155 h 2560704"/>
                  <a:gd name="connsiteX674" fmla="*/ 3142266 w 3644179"/>
                  <a:gd name="connsiteY674" fmla="*/ 1667416 h 2560704"/>
                  <a:gd name="connsiteX675" fmla="*/ 3020816 w 3644179"/>
                  <a:gd name="connsiteY675" fmla="*/ 1661696 h 2560704"/>
                  <a:gd name="connsiteX676" fmla="*/ 3052195 w 3644179"/>
                  <a:gd name="connsiteY676" fmla="*/ 1641545 h 2560704"/>
                  <a:gd name="connsiteX677" fmla="*/ 2998432 w 3644179"/>
                  <a:gd name="connsiteY677" fmla="*/ 1629765 h 2560704"/>
                  <a:gd name="connsiteX678" fmla="*/ 2940990 w 3644179"/>
                  <a:gd name="connsiteY678" fmla="*/ 1608447 h 2560704"/>
                  <a:gd name="connsiteX679" fmla="*/ 2896423 w 3644179"/>
                  <a:gd name="connsiteY679" fmla="*/ 1566786 h 2560704"/>
                  <a:gd name="connsiteX680" fmla="*/ 2888220 w 3644179"/>
                  <a:gd name="connsiteY680" fmla="*/ 1555358 h 2560704"/>
                  <a:gd name="connsiteX681" fmla="*/ 2891691 w 3644179"/>
                  <a:gd name="connsiteY681" fmla="*/ 1568673 h 2560704"/>
                  <a:gd name="connsiteX682" fmla="*/ 2896745 w 3644179"/>
                  <a:gd name="connsiteY682" fmla="*/ 1629578 h 2560704"/>
                  <a:gd name="connsiteX683" fmla="*/ 2859649 w 3644179"/>
                  <a:gd name="connsiteY683" fmla="*/ 1745365 h 2560704"/>
                  <a:gd name="connsiteX684" fmla="*/ 2830118 w 3644179"/>
                  <a:gd name="connsiteY684" fmla="*/ 1624357 h 2560704"/>
                  <a:gd name="connsiteX685" fmla="*/ 2843914 w 3644179"/>
                  <a:gd name="connsiteY685" fmla="*/ 1564929 h 2560704"/>
                  <a:gd name="connsiteX686" fmla="*/ 2639892 w 3644179"/>
                  <a:gd name="connsiteY686" fmla="*/ 1539111 h 2560704"/>
                  <a:gd name="connsiteX687" fmla="*/ 2636240 w 3644179"/>
                  <a:gd name="connsiteY687" fmla="*/ 1552378 h 2560704"/>
                  <a:gd name="connsiteX688" fmla="*/ 2610166 w 3644179"/>
                  <a:gd name="connsiteY688" fmla="*/ 1607651 h 2560704"/>
                  <a:gd name="connsiteX689" fmla="*/ 2576319 w 3644179"/>
                  <a:gd name="connsiteY689" fmla="*/ 1642705 h 2560704"/>
                  <a:gd name="connsiteX690" fmla="*/ 2585769 w 3644179"/>
                  <a:gd name="connsiteY690" fmla="*/ 1698349 h 2560704"/>
                  <a:gd name="connsiteX691" fmla="*/ 2571972 w 3644179"/>
                  <a:gd name="connsiteY691" fmla="*/ 1757777 h 2560704"/>
                  <a:gd name="connsiteX692" fmla="*/ 2566177 w 3644179"/>
                  <a:gd name="connsiteY692" fmla="*/ 1770595 h 2560704"/>
                  <a:gd name="connsiteX693" fmla="*/ 2575973 w 3644179"/>
                  <a:gd name="connsiteY693" fmla="*/ 1760931 h 2560704"/>
                  <a:gd name="connsiteX694" fmla="*/ 2626191 w 3644179"/>
                  <a:gd name="connsiteY694" fmla="*/ 1726102 h 2560704"/>
                  <a:gd name="connsiteX695" fmla="*/ 2684424 w 3644179"/>
                  <a:gd name="connsiteY695" fmla="*/ 1709397 h 2560704"/>
                  <a:gd name="connsiteX696" fmla="*/ 2744010 w 3644179"/>
                  <a:gd name="connsiteY696" fmla="*/ 1700485 h 2560704"/>
                  <a:gd name="connsiteX697" fmla="*/ 2698135 w 3644179"/>
                  <a:gd name="connsiteY697" fmla="*/ 1658655 h 2560704"/>
                  <a:gd name="connsiteX698" fmla="*/ 2659048 w 3644179"/>
                  <a:gd name="connsiteY698" fmla="*/ 1611473 h 2560704"/>
                  <a:gd name="connsiteX699" fmla="*/ 2641283 w 3644179"/>
                  <a:gd name="connsiteY699" fmla="*/ 1553109 h 2560704"/>
                  <a:gd name="connsiteX700" fmla="*/ 1633161 w 3644179"/>
                  <a:gd name="connsiteY700" fmla="*/ 1536105 h 2560704"/>
                  <a:gd name="connsiteX701" fmla="*/ 1627909 w 3644179"/>
                  <a:gd name="connsiteY701" fmla="*/ 1541198 h 2560704"/>
                  <a:gd name="connsiteX702" fmla="*/ 1644186 w 3644179"/>
                  <a:gd name="connsiteY702" fmla="*/ 1547349 h 2560704"/>
                  <a:gd name="connsiteX703" fmla="*/ 1646297 w 3644179"/>
                  <a:gd name="connsiteY703" fmla="*/ 1548593 h 2560704"/>
                  <a:gd name="connsiteX704" fmla="*/ 1634001 w 3644179"/>
                  <a:gd name="connsiteY704" fmla="*/ 1537316 h 2560704"/>
                  <a:gd name="connsiteX705" fmla="*/ 2415776 w 3644179"/>
                  <a:gd name="connsiteY705" fmla="*/ 1532499 h 2560704"/>
                  <a:gd name="connsiteX706" fmla="*/ 2419246 w 3644179"/>
                  <a:gd name="connsiteY706" fmla="*/ 1545814 h 2560704"/>
                  <a:gd name="connsiteX707" fmla="*/ 2424169 w 3644179"/>
                  <a:gd name="connsiteY707" fmla="*/ 1605139 h 2560704"/>
                  <a:gd name="connsiteX708" fmla="*/ 2438467 w 3644179"/>
                  <a:gd name="connsiteY708" fmla="*/ 1593763 h 2560704"/>
                  <a:gd name="connsiteX709" fmla="*/ 2416024 w 3644179"/>
                  <a:gd name="connsiteY709" fmla="*/ 1686914 h 2560704"/>
                  <a:gd name="connsiteX710" fmla="*/ 2413577 w 3644179"/>
                  <a:gd name="connsiteY710" fmla="*/ 1692091 h 2560704"/>
                  <a:gd name="connsiteX711" fmla="*/ 2417454 w 3644179"/>
                  <a:gd name="connsiteY711" fmla="*/ 1692942 h 2560704"/>
                  <a:gd name="connsiteX712" fmla="*/ 2474895 w 3644179"/>
                  <a:gd name="connsiteY712" fmla="*/ 1714258 h 2560704"/>
                  <a:gd name="connsiteX713" fmla="*/ 2528000 w 3644179"/>
                  <a:gd name="connsiteY713" fmla="*/ 1767813 h 2560704"/>
                  <a:gd name="connsiteX714" fmla="*/ 2529206 w 3644179"/>
                  <a:gd name="connsiteY714" fmla="*/ 1769947 h 2560704"/>
                  <a:gd name="connsiteX715" fmla="*/ 2524195 w 3644179"/>
                  <a:gd name="connsiteY715" fmla="*/ 1754032 h 2560704"/>
                  <a:gd name="connsiteX716" fmla="*/ 2519141 w 3644179"/>
                  <a:gd name="connsiteY716" fmla="*/ 1693128 h 2560704"/>
                  <a:gd name="connsiteX717" fmla="*/ 2520648 w 3644179"/>
                  <a:gd name="connsiteY717" fmla="*/ 1687082 h 2560704"/>
                  <a:gd name="connsiteX718" fmla="*/ 2533756 w 3644179"/>
                  <a:gd name="connsiteY718" fmla="*/ 1627255 h 2560704"/>
                  <a:gd name="connsiteX719" fmla="*/ 2538752 w 3644179"/>
                  <a:gd name="connsiteY719" fmla="*/ 1609703 h 2560704"/>
                  <a:gd name="connsiteX720" fmla="*/ 2525986 w 3644179"/>
                  <a:gd name="connsiteY720" fmla="*/ 1606906 h 2560704"/>
                  <a:gd name="connsiteX721" fmla="*/ 2468545 w 3644179"/>
                  <a:gd name="connsiteY721" fmla="*/ 1585588 h 2560704"/>
                  <a:gd name="connsiteX722" fmla="*/ 2423978 w 3644179"/>
                  <a:gd name="connsiteY722" fmla="*/ 1543927 h 2560704"/>
                  <a:gd name="connsiteX723" fmla="*/ 2377264 w 3644179"/>
                  <a:gd name="connsiteY723" fmla="*/ 1529251 h 2560704"/>
                  <a:gd name="connsiteX724" fmla="*/ 2367468 w 3644179"/>
                  <a:gd name="connsiteY724" fmla="*/ 1538916 h 2560704"/>
                  <a:gd name="connsiteX725" fmla="*/ 2317249 w 3644179"/>
                  <a:gd name="connsiteY725" fmla="*/ 1573745 h 2560704"/>
                  <a:gd name="connsiteX726" fmla="*/ 2259016 w 3644179"/>
                  <a:gd name="connsiteY726" fmla="*/ 1590449 h 2560704"/>
                  <a:gd name="connsiteX727" fmla="*/ 2255838 w 3644179"/>
                  <a:gd name="connsiteY727" fmla="*/ 1590924 h 2560704"/>
                  <a:gd name="connsiteX728" fmla="*/ 2263621 w 3644179"/>
                  <a:gd name="connsiteY728" fmla="*/ 1618054 h 2560704"/>
                  <a:gd name="connsiteX729" fmla="*/ 2265487 w 3644179"/>
                  <a:gd name="connsiteY729" fmla="*/ 1630530 h 2560704"/>
                  <a:gd name="connsiteX730" fmla="*/ 2299564 w 3644179"/>
                  <a:gd name="connsiteY730" fmla="*/ 1671666 h 2560704"/>
                  <a:gd name="connsiteX731" fmla="*/ 2317329 w 3644179"/>
                  <a:gd name="connsiteY731" fmla="*/ 1730031 h 2560704"/>
                  <a:gd name="connsiteX732" fmla="*/ 2318720 w 3644179"/>
                  <a:gd name="connsiteY732" fmla="*/ 1744029 h 2560704"/>
                  <a:gd name="connsiteX733" fmla="*/ 2322371 w 3644179"/>
                  <a:gd name="connsiteY733" fmla="*/ 1730762 h 2560704"/>
                  <a:gd name="connsiteX734" fmla="*/ 2348448 w 3644179"/>
                  <a:gd name="connsiteY734" fmla="*/ 1675489 h 2560704"/>
                  <a:gd name="connsiteX735" fmla="*/ 2366978 w 3644179"/>
                  <a:gd name="connsiteY735" fmla="*/ 1656296 h 2560704"/>
                  <a:gd name="connsiteX736" fmla="*/ 2357672 w 3644179"/>
                  <a:gd name="connsiteY736" fmla="*/ 1601498 h 2560704"/>
                  <a:gd name="connsiteX737" fmla="*/ 2371468 w 3644179"/>
                  <a:gd name="connsiteY737" fmla="*/ 1542070 h 2560704"/>
                  <a:gd name="connsiteX738" fmla="*/ 2674869 w 3644179"/>
                  <a:gd name="connsiteY738" fmla="*/ 1522668 h 2560704"/>
                  <a:gd name="connsiteX739" fmla="*/ 2684531 w 3644179"/>
                  <a:gd name="connsiteY739" fmla="*/ 1532463 h 2560704"/>
                  <a:gd name="connsiteX740" fmla="*/ 2714065 w 3644179"/>
                  <a:gd name="connsiteY740" fmla="*/ 1575044 h 2560704"/>
                  <a:gd name="connsiteX741" fmla="*/ 2736884 w 3644179"/>
                  <a:gd name="connsiteY741" fmla="*/ 1552922 h 2560704"/>
                  <a:gd name="connsiteX742" fmla="*/ 2752981 w 3644179"/>
                  <a:gd name="connsiteY742" fmla="*/ 1541776 h 2560704"/>
                  <a:gd name="connsiteX743" fmla="*/ 2747113 w 3644179"/>
                  <a:gd name="connsiteY743" fmla="*/ 1542259 h 2560704"/>
                  <a:gd name="connsiteX744" fmla="*/ 2687685 w 3644179"/>
                  <a:gd name="connsiteY744" fmla="*/ 1528462 h 2560704"/>
                  <a:gd name="connsiteX745" fmla="*/ 2167447 w 3644179"/>
                  <a:gd name="connsiteY745" fmla="*/ 1516252 h 2560704"/>
                  <a:gd name="connsiteX746" fmla="*/ 2163795 w 3644179"/>
                  <a:gd name="connsiteY746" fmla="*/ 1529519 h 2560704"/>
                  <a:gd name="connsiteX747" fmla="*/ 2137720 w 3644179"/>
                  <a:gd name="connsiteY747" fmla="*/ 1584791 h 2560704"/>
                  <a:gd name="connsiteX748" fmla="*/ 2095641 w 3644179"/>
                  <a:gd name="connsiteY748" fmla="*/ 1628373 h 2560704"/>
                  <a:gd name="connsiteX749" fmla="*/ 2053068 w 3644179"/>
                  <a:gd name="connsiteY749" fmla="*/ 1662246 h 2560704"/>
                  <a:gd name="connsiteX750" fmla="*/ 2054664 w 3644179"/>
                  <a:gd name="connsiteY750" fmla="*/ 1664016 h 2560704"/>
                  <a:gd name="connsiteX751" fmla="*/ 2092807 w 3644179"/>
                  <a:gd name="connsiteY751" fmla="*/ 1711957 h 2560704"/>
                  <a:gd name="connsiteX752" fmla="*/ 1973245 w 3644179"/>
                  <a:gd name="connsiteY752" fmla="*/ 1677028 h 2560704"/>
                  <a:gd name="connsiteX753" fmla="*/ 1928677 w 3644179"/>
                  <a:gd name="connsiteY753" fmla="*/ 1635367 h 2560704"/>
                  <a:gd name="connsiteX754" fmla="*/ 1920475 w 3644179"/>
                  <a:gd name="connsiteY754" fmla="*/ 1623939 h 2560704"/>
                  <a:gd name="connsiteX755" fmla="*/ 1923946 w 3644179"/>
                  <a:gd name="connsiteY755" fmla="*/ 1637254 h 2560704"/>
                  <a:gd name="connsiteX756" fmla="*/ 1929000 w 3644179"/>
                  <a:gd name="connsiteY756" fmla="*/ 1698159 h 2560704"/>
                  <a:gd name="connsiteX757" fmla="*/ 1914350 w 3644179"/>
                  <a:gd name="connsiteY757" fmla="*/ 1756942 h 2560704"/>
                  <a:gd name="connsiteX758" fmla="*/ 1902801 w 3644179"/>
                  <a:gd name="connsiteY758" fmla="*/ 1786271 h 2560704"/>
                  <a:gd name="connsiteX759" fmla="*/ 1917577 w 3644179"/>
                  <a:gd name="connsiteY759" fmla="*/ 1799745 h 2560704"/>
                  <a:gd name="connsiteX760" fmla="*/ 1956663 w 3644179"/>
                  <a:gd name="connsiteY760" fmla="*/ 1846926 h 2560704"/>
                  <a:gd name="connsiteX761" fmla="*/ 1974429 w 3644179"/>
                  <a:gd name="connsiteY761" fmla="*/ 1905290 h 2560704"/>
                  <a:gd name="connsiteX762" fmla="*/ 1975820 w 3644179"/>
                  <a:gd name="connsiteY762" fmla="*/ 1919288 h 2560704"/>
                  <a:gd name="connsiteX763" fmla="*/ 1979471 w 3644179"/>
                  <a:gd name="connsiteY763" fmla="*/ 1906022 h 2560704"/>
                  <a:gd name="connsiteX764" fmla="*/ 2005546 w 3644179"/>
                  <a:gd name="connsiteY764" fmla="*/ 1850749 h 2560704"/>
                  <a:gd name="connsiteX765" fmla="*/ 2047625 w 3644179"/>
                  <a:gd name="connsiteY765" fmla="*/ 1807167 h 2560704"/>
                  <a:gd name="connsiteX766" fmla="*/ 2092712 w 3644179"/>
                  <a:gd name="connsiteY766" fmla="*/ 1771294 h 2560704"/>
                  <a:gd name="connsiteX767" fmla="*/ 2090491 w 3644179"/>
                  <a:gd name="connsiteY767" fmla="*/ 1770413 h 2560704"/>
                  <a:gd name="connsiteX768" fmla="*/ 2211498 w 3644179"/>
                  <a:gd name="connsiteY768" fmla="*/ 1740881 h 2560704"/>
                  <a:gd name="connsiteX769" fmla="*/ 2284266 w 3644179"/>
                  <a:gd name="connsiteY769" fmla="*/ 1760708 h 2560704"/>
                  <a:gd name="connsiteX770" fmla="*/ 2286376 w 3644179"/>
                  <a:gd name="connsiteY770" fmla="*/ 1761953 h 2560704"/>
                  <a:gd name="connsiteX771" fmla="*/ 2274080 w 3644179"/>
                  <a:gd name="connsiteY771" fmla="*/ 1750677 h 2560704"/>
                  <a:gd name="connsiteX772" fmla="*/ 2239251 w 3644179"/>
                  <a:gd name="connsiteY772" fmla="*/ 1700458 h 2560704"/>
                  <a:gd name="connsiteX773" fmla="*/ 2222548 w 3644179"/>
                  <a:gd name="connsiteY773" fmla="*/ 1642225 h 2560704"/>
                  <a:gd name="connsiteX774" fmla="*/ 2220682 w 3644179"/>
                  <a:gd name="connsiteY774" fmla="*/ 1629749 h 2560704"/>
                  <a:gd name="connsiteX775" fmla="*/ 2186603 w 3644179"/>
                  <a:gd name="connsiteY775" fmla="*/ 1588614 h 2560704"/>
                  <a:gd name="connsiteX776" fmla="*/ 2168838 w 3644179"/>
                  <a:gd name="connsiteY776" fmla="*/ 1530250 h 2560704"/>
                  <a:gd name="connsiteX777" fmla="*/ 2956906 w 3644179"/>
                  <a:gd name="connsiteY777" fmla="*/ 1513981 h 2560704"/>
                  <a:gd name="connsiteX778" fmla="*/ 2947290 w 3644179"/>
                  <a:gd name="connsiteY778" fmla="*/ 1517532 h 2560704"/>
                  <a:gd name="connsiteX779" fmla="*/ 2909718 w 3644179"/>
                  <a:gd name="connsiteY779" fmla="*/ 1523686 h 2560704"/>
                  <a:gd name="connsiteX780" fmla="*/ 2908853 w 3644179"/>
                  <a:gd name="connsiteY780" fmla="*/ 1523678 h 2560704"/>
                  <a:gd name="connsiteX781" fmla="*/ 2916419 w 3644179"/>
                  <a:gd name="connsiteY781" fmla="*/ 1525149 h 2560704"/>
                  <a:gd name="connsiteX782" fmla="*/ 2949096 w 3644179"/>
                  <a:gd name="connsiteY782" fmla="*/ 1537231 h 2560704"/>
                  <a:gd name="connsiteX783" fmla="*/ 2951524 w 3644179"/>
                  <a:gd name="connsiteY783" fmla="*/ 1538547 h 2560704"/>
                  <a:gd name="connsiteX784" fmla="*/ 1752650 w 3644179"/>
                  <a:gd name="connsiteY784" fmla="*/ 1512971 h 2560704"/>
                  <a:gd name="connsiteX785" fmla="*/ 1739367 w 3644179"/>
                  <a:gd name="connsiteY785" fmla="*/ 1528954 h 2560704"/>
                  <a:gd name="connsiteX786" fmla="*/ 1709905 w 3644179"/>
                  <a:gd name="connsiteY786" fmla="*/ 1553070 h 2560704"/>
                  <a:gd name="connsiteX787" fmla="*/ 1709152 w 3644179"/>
                  <a:gd name="connsiteY787" fmla="*/ 1553496 h 2560704"/>
                  <a:gd name="connsiteX788" fmla="*/ 1716439 w 3644179"/>
                  <a:gd name="connsiteY788" fmla="*/ 1550986 h 2560704"/>
                  <a:gd name="connsiteX789" fmla="*/ 1782979 w 3644179"/>
                  <a:gd name="connsiteY789" fmla="*/ 1544372 h 2560704"/>
                  <a:gd name="connsiteX790" fmla="*/ 1774598 w 3644179"/>
                  <a:gd name="connsiteY790" fmla="*/ 1537417 h 2560704"/>
                  <a:gd name="connsiteX791" fmla="*/ 1753397 w 3644179"/>
                  <a:gd name="connsiteY791" fmla="*/ 1513911 h 2560704"/>
                  <a:gd name="connsiteX792" fmla="*/ 1325931 w 3644179"/>
                  <a:gd name="connsiteY792" fmla="*/ 1512971 h 2560704"/>
                  <a:gd name="connsiteX793" fmla="*/ 1312648 w 3644179"/>
                  <a:gd name="connsiteY793" fmla="*/ 1528953 h 2560704"/>
                  <a:gd name="connsiteX794" fmla="*/ 1283186 w 3644179"/>
                  <a:gd name="connsiteY794" fmla="*/ 1553069 h 2560704"/>
                  <a:gd name="connsiteX795" fmla="*/ 1282433 w 3644179"/>
                  <a:gd name="connsiteY795" fmla="*/ 1553494 h 2560704"/>
                  <a:gd name="connsiteX796" fmla="*/ 1289720 w 3644179"/>
                  <a:gd name="connsiteY796" fmla="*/ 1550986 h 2560704"/>
                  <a:gd name="connsiteX797" fmla="*/ 1356259 w 3644179"/>
                  <a:gd name="connsiteY797" fmla="*/ 1544371 h 2560704"/>
                  <a:gd name="connsiteX798" fmla="*/ 1347879 w 3644179"/>
                  <a:gd name="connsiteY798" fmla="*/ 1537416 h 2560704"/>
                  <a:gd name="connsiteX799" fmla="*/ 1326678 w 3644179"/>
                  <a:gd name="connsiteY799" fmla="*/ 1513910 h 2560704"/>
                  <a:gd name="connsiteX800" fmla="*/ 3403961 w 3644179"/>
                  <a:gd name="connsiteY800" fmla="*/ 1502000 h 2560704"/>
                  <a:gd name="connsiteX801" fmla="*/ 3400589 w 3644179"/>
                  <a:gd name="connsiteY801" fmla="*/ 1508931 h 2560704"/>
                  <a:gd name="connsiteX802" fmla="*/ 3357254 w 3644179"/>
                  <a:gd name="connsiteY802" fmla="*/ 1561964 h 2560704"/>
                  <a:gd name="connsiteX803" fmla="*/ 3357025 w 3644179"/>
                  <a:gd name="connsiteY803" fmla="*/ 1562102 h 2560704"/>
                  <a:gd name="connsiteX804" fmla="*/ 3400735 w 3644179"/>
                  <a:gd name="connsiteY804" fmla="*/ 1561283 h 2560704"/>
                  <a:gd name="connsiteX805" fmla="*/ 3401930 w 3644179"/>
                  <a:gd name="connsiteY805" fmla="*/ 1561416 h 2560704"/>
                  <a:gd name="connsiteX806" fmla="*/ 3399995 w 3644179"/>
                  <a:gd name="connsiteY806" fmla="*/ 1540724 h 2560704"/>
                  <a:gd name="connsiteX807" fmla="*/ 3403730 w 3644179"/>
                  <a:gd name="connsiteY807" fmla="*/ 1502834 h 2560704"/>
                  <a:gd name="connsiteX808" fmla="*/ 2202424 w 3644179"/>
                  <a:gd name="connsiteY808" fmla="*/ 1499808 h 2560704"/>
                  <a:gd name="connsiteX809" fmla="*/ 2212086 w 3644179"/>
                  <a:gd name="connsiteY809" fmla="*/ 1509604 h 2560704"/>
                  <a:gd name="connsiteX810" fmla="*/ 2241619 w 3644179"/>
                  <a:gd name="connsiteY810" fmla="*/ 1552185 h 2560704"/>
                  <a:gd name="connsiteX811" fmla="*/ 2264438 w 3644179"/>
                  <a:gd name="connsiteY811" fmla="*/ 1530063 h 2560704"/>
                  <a:gd name="connsiteX812" fmla="*/ 2280535 w 3644179"/>
                  <a:gd name="connsiteY812" fmla="*/ 1518918 h 2560704"/>
                  <a:gd name="connsiteX813" fmla="*/ 2274668 w 3644179"/>
                  <a:gd name="connsiteY813" fmla="*/ 1519399 h 2560704"/>
                  <a:gd name="connsiteX814" fmla="*/ 2215240 w 3644179"/>
                  <a:gd name="connsiteY814" fmla="*/ 1505603 h 2560704"/>
                  <a:gd name="connsiteX815" fmla="*/ 2445931 w 3644179"/>
                  <a:gd name="connsiteY815" fmla="*/ 1499409 h 2560704"/>
                  <a:gd name="connsiteX816" fmla="*/ 2437274 w 3644179"/>
                  <a:gd name="connsiteY816" fmla="*/ 1500827 h 2560704"/>
                  <a:gd name="connsiteX817" fmla="*/ 2436409 w 3644179"/>
                  <a:gd name="connsiteY817" fmla="*/ 1500819 h 2560704"/>
                  <a:gd name="connsiteX818" fmla="*/ 2443974 w 3644179"/>
                  <a:gd name="connsiteY818" fmla="*/ 1502290 h 2560704"/>
                  <a:gd name="connsiteX819" fmla="*/ 2506381 w 3644179"/>
                  <a:gd name="connsiteY819" fmla="*/ 1530498 h 2560704"/>
                  <a:gd name="connsiteX820" fmla="*/ 2549965 w 3644179"/>
                  <a:gd name="connsiteY820" fmla="*/ 1572576 h 2560704"/>
                  <a:gd name="connsiteX821" fmla="*/ 2552350 w 3644179"/>
                  <a:gd name="connsiteY821" fmla="*/ 1575575 h 2560704"/>
                  <a:gd name="connsiteX822" fmla="*/ 2555073 w 3644179"/>
                  <a:gd name="connsiteY822" fmla="*/ 1569814 h 2560704"/>
                  <a:gd name="connsiteX823" fmla="*/ 2596736 w 3644179"/>
                  <a:gd name="connsiteY823" fmla="*/ 1525247 h 2560704"/>
                  <a:gd name="connsiteX824" fmla="*/ 2608163 w 3644179"/>
                  <a:gd name="connsiteY824" fmla="*/ 1517043 h 2560704"/>
                  <a:gd name="connsiteX825" fmla="*/ 2594848 w 3644179"/>
                  <a:gd name="connsiteY825" fmla="*/ 1520515 h 2560704"/>
                  <a:gd name="connsiteX826" fmla="*/ 2533943 w 3644179"/>
                  <a:gd name="connsiteY826" fmla="*/ 1525569 h 2560704"/>
                  <a:gd name="connsiteX827" fmla="*/ 2475160 w 3644179"/>
                  <a:gd name="connsiteY827" fmla="*/ 1510919 h 2560704"/>
                  <a:gd name="connsiteX828" fmla="*/ 845874 w 3644179"/>
                  <a:gd name="connsiteY828" fmla="*/ 1497730 h 2560704"/>
                  <a:gd name="connsiteX829" fmla="*/ 832590 w 3644179"/>
                  <a:gd name="connsiteY829" fmla="*/ 1513713 h 2560704"/>
                  <a:gd name="connsiteX830" fmla="*/ 803129 w 3644179"/>
                  <a:gd name="connsiteY830" fmla="*/ 1537829 h 2560704"/>
                  <a:gd name="connsiteX831" fmla="*/ 802376 w 3644179"/>
                  <a:gd name="connsiteY831" fmla="*/ 1538255 h 2560704"/>
                  <a:gd name="connsiteX832" fmla="*/ 809663 w 3644179"/>
                  <a:gd name="connsiteY832" fmla="*/ 1535745 h 2560704"/>
                  <a:gd name="connsiteX833" fmla="*/ 876203 w 3644179"/>
                  <a:gd name="connsiteY833" fmla="*/ 1529131 h 2560704"/>
                  <a:gd name="connsiteX834" fmla="*/ 867822 w 3644179"/>
                  <a:gd name="connsiteY834" fmla="*/ 1522176 h 2560704"/>
                  <a:gd name="connsiteX835" fmla="*/ 846621 w 3644179"/>
                  <a:gd name="connsiteY835" fmla="*/ 1498670 h 2560704"/>
                  <a:gd name="connsiteX836" fmla="*/ 1177506 w 3644179"/>
                  <a:gd name="connsiteY836" fmla="*/ 1494383 h 2560704"/>
                  <a:gd name="connsiteX837" fmla="*/ 1155310 w 3644179"/>
                  <a:gd name="connsiteY837" fmla="*/ 1518727 h 2560704"/>
                  <a:gd name="connsiteX838" fmla="*/ 1146009 w 3644179"/>
                  <a:gd name="connsiteY838" fmla="*/ 1527744 h 2560704"/>
                  <a:gd name="connsiteX839" fmla="*/ 1181851 w 3644179"/>
                  <a:gd name="connsiteY839" fmla="*/ 1533890 h 2560704"/>
                  <a:gd name="connsiteX840" fmla="*/ 1217467 w 3644179"/>
                  <a:gd name="connsiteY840" fmla="*/ 1547347 h 2560704"/>
                  <a:gd name="connsiteX841" fmla="*/ 1219578 w 3644179"/>
                  <a:gd name="connsiteY841" fmla="*/ 1548593 h 2560704"/>
                  <a:gd name="connsiteX842" fmla="*/ 1207282 w 3644179"/>
                  <a:gd name="connsiteY842" fmla="*/ 1537316 h 2560704"/>
                  <a:gd name="connsiteX843" fmla="*/ 2135718 w 3644179"/>
                  <a:gd name="connsiteY843" fmla="*/ 1494184 h 2560704"/>
                  <a:gd name="connsiteX844" fmla="*/ 2122403 w 3644179"/>
                  <a:gd name="connsiteY844" fmla="*/ 1497656 h 2560704"/>
                  <a:gd name="connsiteX845" fmla="*/ 2092968 w 3644179"/>
                  <a:gd name="connsiteY845" fmla="*/ 1500099 h 2560704"/>
                  <a:gd name="connsiteX846" fmla="*/ 2062086 w 3644179"/>
                  <a:gd name="connsiteY846" fmla="*/ 1533968 h 2560704"/>
                  <a:gd name="connsiteX847" fmla="*/ 2014905 w 3644179"/>
                  <a:gd name="connsiteY847" fmla="*/ 1573055 h 2560704"/>
                  <a:gd name="connsiteX848" fmla="*/ 1941973 w 3644179"/>
                  <a:gd name="connsiteY848" fmla="*/ 1592267 h 2560704"/>
                  <a:gd name="connsiteX849" fmla="*/ 1941109 w 3644179"/>
                  <a:gd name="connsiteY849" fmla="*/ 1592259 h 2560704"/>
                  <a:gd name="connsiteX850" fmla="*/ 1948674 w 3644179"/>
                  <a:gd name="connsiteY850" fmla="*/ 1593731 h 2560704"/>
                  <a:gd name="connsiteX851" fmla="*/ 2011081 w 3644179"/>
                  <a:gd name="connsiteY851" fmla="*/ 1621937 h 2560704"/>
                  <a:gd name="connsiteX852" fmla="*/ 2033464 w 3644179"/>
                  <a:gd name="connsiteY852" fmla="*/ 1640510 h 2560704"/>
                  <a:gd name="connsiteX853" fmla="*/ 2049503 w 3644179"/>
                  <a:gd name="connsiteY853" fmla="*/ 1658293 h 2560704"/>
                  <a:gd name="connsiteX854" fmla="*/ 2061311 w 3644179"/>
                  <a:gd name="connsiteY854" fmla="*/ 1604396 h 2560704"/>
                  <a:gd name="connsiteX855" fmla="*/ 2082628 w 3644179"/>
                  <a:gd name="connsiteY855" fmla="*/ 1546955 h 2560704"/>
                  <a:gd name="connsiteX856" fmla="*/ 2124291 w 3644179"/>
                  <a:gd name="connsiteY856" fmla="*/ 1502388 h 2560704"/>
                  <a:gd name="connsiteX857" fmla="*/ 403009 w 3644179"/>
                  <a:gd name="connsiteY857" fmla="*/ 1470730 h 2560704"/>
                  <a:gd name="connsiteX858" fmla="*/ 400406 w 3644179"/>
                  <a:gd name="connsiteY858" fmla="*/ 1484241 h 2560704"/>
                  <a:gd name="connsiteX859" fmla="*/ 378728 w 3644179"/>
                  <a:gd name="connsiteY859" fmla="*/ 1541381 h 2560704"/>
                  <a:gd name="connsiteX860" fmla="*/ 340182 w 3644179"/>
                  <a:gd name="connsiteY860" fmla="*/ 1588118 h 2560704"/>
                  <a:gd name="connsiteX861" fmla="*/ 332762 w 3644179"/>
                  <a:gd name="connsiteY861" fmla="*/ 1595036 h 2560704"/>
                  <a:gd name="connsiteX862" fmla="*/ 352639 w 3644179"/>
                  <a:gd name="connsiteY862" fmla="*/ 1612563 h 2560704"/>
                  <a:gd name="connsiteX863" fmla="*/ 371095 w 3644179"/>
                  <a:gd name="connsiteY863" fmla="*/ 1635209 h 2560704"/>
                  <a:gd name="connsiteX864" fmla="*/ 395946 w 3644179"/>
                  <a:gd name="connsiteY864" fmla="*/ 1706416 h 2560704"/>
                  <a:gd name="connsiteX865" fmla="*/ 396115 w 3644179"/>
                  <a:gd name="connsiteY865" fmla="*/ 1708862 h 2560704"/>
                  <a:gd name="connsiteX866" fmla="*/ 398450 w 3644179"/>
                  <a:gd name="connsiteY866" fmla="*/ 1692342 h 2560704"/>
                  <a:gd name="connsiteX867" fmla="*/ 420127 w 3644179"/>
                  <a:gd name="connsiteY867" fmla="*/ 1635202 h 2560704"/>
                  <a:gd name="connsiteX868" fmla="*/ 458673 w 3644179"/>
                  <a:gd name="connsiteY868" fmla="*/ 1588464 h 2560704"/>
                  <a:gd name="connsiteX869" fmla="*/ 466093 w 3644179"/>
                  <a:gd name="connsiteY869" fmla="*/ 1581548 h 2560704"/>
                  <a:gd name="connsiteX870" fmla="*/ 446216 w 3644179"/>
                  <a:gd name="connsiteY870" fmla="*/ 1564019 h 2560704"/>
                  <a:gd name="connsiteX871" fmla="*/ 427760 w 3644179"/>
                  <a:gd name="connsiteY871" fmla="*/ 1541373 h 2560704"/>
                  <a:gd name="connsiteX872" fmla="*/ 405489 w 3644179"/>
                  <a:gd name="connsiteY872" fmla="*/ 1484576 h 2560704"/>
                  <a:gd name="connsiteX873" fmla="*/ 1167132 w 3644179"/>
                  <a:gd name="connsiteY873" fmla="*/ 1468546 h 2560704"/>
                  <a:gd name="connsiteX874" fmla="*/ 1163856 w 3644179"/>
                  <a:gd name="connsiteY874" fmla="*/ 1476864 h 2560704"/>
                  <a:gd name="connsiteX875" fmla="*/ 1169285 w 3644179"/>
                  <a:gd name="connsiteY875" fmla="*/ 1476053 h 2560704"/>
                  <a:gd name="connsiteX876" fmla="*/ 3320623 w 3644179"/>
                  <a:gd name="connsiteY876" fmla="*/ 1465866 h 2560704"/>
                  <a:gd name="connsiteX877" fmla="*/ 3323459 w 3644179"/>
                  <a:gd name="connsiteY877" fmla="*/ 1500038 h 2560704"/>
                  <a:gd name="connsiteX878" fmla="*/ 3321948 w 3644179"/>
                  <a:gd name="connsiteY878" fmla="*/ 1506103 h 2560704"/>
                  <a:gd name="connsiteX879" fmla="*/ 3365511 w 3644179"/>
                  <a:gd name="connsiteY879" fmla="*/ 1478883 h 2560704"/>
                  <a:gd name="connsiteX880" fmla="*/ 3366976 w 3644179"/>
                  <a:gd name="connsiteY880" fmla="*/ 1478328 h 2560704"/>
                  <a:gd name="connsiteX881" fmla="*/ 3360280 w 3644179"/>
                  <a:gd name="connsiteY881" fmla="*/ 1472993 h 2560704"/>
                  <a:gd name="connsiteX882" fmla="*/ 369654 w 3644179"/>
                  <a:gd name="connsiteY882" fmla="*/ 1451207 h 2560704"/>
                  <a:gd name="connsiteX883" fmla="*/ 356650 w 3644179"/>
                  <a:gd name="connsiteY883" fmla="*/ 1455708 h 2560704"/>
                  <a:gd name="connsiteX884" fmla="*/ 296326 w 3644179"/>
                  <a:gd name="connsiteY884" fmla="*/ 1465505 h 2560704"/>
                  <a:gd name="connsiteX885" fmla="*/ 236579 w 3644179"/>
                  <a:gd name="connsiteY885" fmla="*/ 1455493 h 2560704"/>
                  <a:gd name="connsiteX886" fmla="*/ 233504 w 3644179"/>
                  <a:gd name="connsiteY886" fmla="*/ 1454552 h 2560704"/>
                  <a:gd name="connsiteX887" fmla="*/ 228840 w 3644179"/>
                  <a:gd name="connsiteY887" fmla="*/ 1482387 h 2560704"/>
                  <a:gd name="connsiteX888" fmla="*/ 226149 w 3644179"/>
                  <a:gd name="connsiteY888" fmla="*/ 1491183 h 2560704"/>
                  <a:gd name="connsiteX889" fmla="*/ 226557 w 3644179"/>
                  <a:gd name="connsiteY889" fmla="*/ 1492396 h 2560704"/>
                  <a:gd name="connsiteX890" fmla="*/ 231217 w 3644179"/>
                  <a:gd name="connsiteY890" fmla="*/ 1521237 h 2560704"/>
                  <a:gd name="connsiteX891" fmla="*/ 222105 w 3644179"/>
                  <a:gd name="connsiteY891" fmla="*/ 1581561 h 2560704"/>
                  <a:gd name="connsiteX892" fmla="*/ 217330 w 3644179"/>
                  <a:gd name="connsiteY892" fmla="*/ 1594793 h 2560704"/>
                  <a:gd name="connsiteX893" fmla="*/ 226340 w 3644179"/>
                  <a:gd name="connsiteY893" fmla="*/ 1584393 h 2560704"/>
                  <a:gd name="connsiteX894" fmla="*/ 273684 w 3644179"/>
                  <a:gd name="connsiteY894" fmla="*/ 1545746 h 2560704"/>
                  <a:gd name="connsiteX895" fmla="*/ 311913 w 3644179"/>
                  <a:gd name="connsiteY895" fmla="*/ 1531463 h 2560704"/>
                  <a:gd name="connsiteX896" fmla="*/ 320849 w 3644179"/>
                  <a:gd name="connsiteY896" fmla="*/ 1507965 h 2560704"/>
                  <a:gd name="connsiteX897" fmla="*/ 358902 w 3644179"/>
                  <a:gd name="connsiteY897" fmla="*/ 1460279 h 2560704"/>
                  <a:gd name="connsiteX898" fmla="*/ 2720395 w 3644179"/>
                  <a:gd name="connsiteY898" fmla="*/ 1444390 h 2560704"/>
                  <a:gd name="connsiteX899" fmla="*/ 2707111 w 3644179"/>
                  <a:gd name="connsiteY899" fmla="*/ 1460373 h 2560704"/>
                  <a:gd name="connsiteX900" fmla="*/ 2677650 w 3644179"/>
                  <a:gd name="connsiteY900" fmla="*/ 1484489 h 2560704"/>
                  <a:gd name="connsiteX901" fmla="*/ 2676897 w 3644179"/>
                  <a:gd name="connsiteY901" fmla="*/ 1484915 h 2560704"/>
                  <a:gd name="connsiteX902" fmla="*/ 2684185 w 3644179"/>
                  <a:gd name="connsiteY902" fmla="*/ 1482406 h 2560704"/>
                  <a:gd name="connsiteX903" fmla="*/ 2750724 w 3644179"/>
                  <a:gd name="connsiteY903" fmla="*/ 1475791 h 2560704"/>
                  <a:gd name="connsiteX904" fmla="*/ 2742343 w 3644179"/>
                  <a:gd name="connsiteY904" fmla="*/ 1468836 h 2560704"/>
                  <a:gd name="connsiteX905" fmla="*/ 2721142 w 3644179"/>
                  <a:gd name="connsiteY905" fmla="*/ 1445330 h 2560704"/>
                  <a:gd name="connsiteX906" fmla="*/ 3258338 w 3644179"/>
                  <a:gd name="connsiteY906" fmla="*/ 1437983 h 2560704"/>
                  <a:gd name="connsiteX907" fmla="*/ 3216408 w 3644179"/>
                  <a:gd name="connsiteY907" fmla="*/ 1467064 h 2560704"/>
                  <a:gd name="connsiteX908" fmla="*/ 3158175 w 3644179"/>
                  <a:gd name="connsiteY908" fmla="*/ 1483769 h 2560704"/>
                  <a:gd name="connsiteX909" fmla="*/ 3157334 w 3644179"/>
                  <a:gd name="connsiteY909" fmla="*/ 1483894 h 2560704"/>
                  <a:gd name="connsiteX910" fmla="*/ 3197030 w 3644179"/>
                  <a:gd name="connsiteY910" fmla="*/ 1511991 h 2560704"/>
                  <a:gd name="connsiteX911" fmla="*/ 3229357 w 3644179"/>
                  <a:gd name="connsiteY911" fmla="*/ 1563730 h 2560704"/>
                  <a:gd name="connsiteX912" fmla="*/ 3234339 w 3644179"/>
                  <a:gd name="connsiteY912" fmla="*/ 1576886 h 2560704"/>
                  <a:gd name="connsiteX913" fmla="*/ 3234415 w 3644179"/>
                  <a:gd name="connsiteY913" fmla="*/ 1563125 h 2560704"/>
                  <a:gd name="connsiteX914" fmla="*/ 3245225 w 3644179"/>
                  <a:gd name="connsiteY914" fmla="*/ 1502975 h 2560704"/>
                  <a:gd name="connsiteX915" fmla="*/ 3261972 w 3644179"/>
                  <a:gd name="connsiteY915" fmla="*/ 1472670 h 2560704"/>
                  <a:gd name="connsiteX916" fmla="*/ 3268500 w 3644179"/>
                  <a:gd name="connsiteY916" fmla="*/ 1444553 h 2560704"/>
                  <a:gd name="connsiteX917" fmla="*/ 2572257 w 3644179"/>
                  <a:gd name="connsiteY917" fmla="*/ 1426217 h 2560704"/>
                  <a:gd name="connsiteX918" fmla="*/ 2557387 w 3644179"/>
                  <a:gd name="connsiteY918" fmla="*/ 1442528 h 2560704"/>
                  <a:gd name="connsiteX919" fmla="*/ 2540263 w 3644179"/>
                  <a:gd name="connsiteY919" fmla="*/ 1459128 h 2560704"/>
                  <a:gd name="connsiteX920" fmla="*/ 2576315 w 3644179"/>
                  <a:gd name="connsiteY920" fmla="*/ 1465311 h 2560704"/>
                  <a:gd name="connsiteX921" fmla="*/ 2611931 w 3644179"/>
                  <a:gd name="connsiteY921" fmla="*/ 1478767 h 2560704"/>
                  <a:gd name="connsiteX922" fmla="*/ 2614042 w 3644179"/>
                  <a:gd name="connsiteY922" fmla="*/ 1480012 h 2560704"/>
                  <a:gd name="connsiteX923" fmla="*/ 2601747 w 3644179"/>
                  <a:gd name="connsiteY923" fmla="*/ 1468735 h 2560704"/>
                  <a:gd name="connsiteX924" fmla="*/ 3067992 w 3644179"/>
                  <a:gd name="connsiteY924" fmla="*/ 1423534 h 2560704"/>
                  <a:gd name="connsiteX925" fmla="*/ 3058546 w 3644179"/>
                  <a:gd name="connsiteY925" fmla="*/ 1433895 h 2560704"/>
                  <a:gd name="connsiteX926" fmla="*/ 3051339 w 3644179"/>
                  <a:gd name="connsiteY926" fmla="*/ 1451965 h 2560704"/>
                  <a:gd name="connsiteX927" fmla="*/ 3036879 w 3644179"/>
                  <a:gd name="connsiteY927" fmla="*/ 1478110 h 2560704"/>
                  <a:gd name="connsiteX928" fmla="*/ 2994801 w 3644179"/>
                  <a:gd name="connsiteY928" fmla="*/ 1521693 h 2560704"/>
                  <a:gd name="connsiteX929" fmla="*/ 2964660 w 3644179"/>
                  <a:gd name="connsiteY929" fmla="*/ 1545673 h 2560704"/>
                  <a:gd name="connsiteX930" fmla="*/ 2978826 w 3644179"/>
                  <a:gd name="connsiteY930" fmla="*/ 1553356 h 2560704"/>
                  <a:gd name="connsiteX931" fmla="*/ 3022409 w 3644179"/>
                  <a:gd name="connsiteY931" fmla="*/ 1595435 h 2560704"/>
                  <a:gd name="connsiteX932" fmla="*/ 3056762 w 3644179"/>
                  <a:gd name="connsiteY932" fmla="*/ 1638612 h 2560704"/>
                  <a:gd name="connsiteX933" fmla="*/ 3074327 w 3644179"/>
                  <a:gd name="connsiteY933" fmla="*/ 1627331 h 2560704"/>
                  <a:gd name="connsiteX934" fmla="*/ 3129987 w 3644179"/>
                  <a:gd name="connsiteY934" fmla="*/ 1601721 h 2560704"/>
                  <a:gd name="connsiteX935" fmla="*/ 3190957 w 3644179"/>
                  <a:gd name="connsiteY935" fmla="*/ 1599594 h 2560704"/>
                  <a:gd name="connsiteX936" fmla="*/ 3204840 w 3644179"/>
                  <a:gd name="connsiteY936" fmla="*/ 1601856 h 2560704"/>
                  <a:gd name="connsiteX937" fmla="*/ 3192962 w 3644179"/>
                  <a:gd name="connsiteY937" fmla="*/ 1594911 h 2560704"/>
                  <a:gd name="connsiteX938" fmla="*/ 3146275 w 3644179"/>
                  <a:gd name="connsiteY938" fmla="*/ 1555474 h 2560704"/>
                  <a:gd name="connsiteX939" fmla="*/ 3132529 w 3644179"/>
                  <a:gd name="connsiteY939" fmla="*/ 1536117 h 2560704"/>
                  <a:gd name="connsiteX940" fmla="*/ 3124848 w 3644179"/>
                  <a:gd name="connsiteY940" fmla="*/ 1529114 h 2560704"/>
                  <a:gd name="connsiteX941" fmla="*/ 3085762 w 3644179"/>
                  <a:gd name="connsiteY941" fmla="*/ 1481933 h 2560704"/>
                  <a:gd name="connsiteX942" fmla="*/ 3067996 w 3644179"/>
                  <a:gd name="connsiteY942" fmla="*/ 1423569 h 2560704"/>
                  <a:gd name="connsiteX943" fmla="*/ 2247950 w 3644179"/>
                  <a:gd name="connsiteY943" fmla="*/ 1421531 h 2560704"/>
                  <a:gd name="connsiteX944" fmla="*/ 2234666 w 3644179"/>
                  <a:gd name="connsiteY944" fmla="*/ 1437514 h 2560704"/>
                  <a:gd name="connsiteX945" fmla="*/ 2205206 w 3644179"/>
                  <a:gd name="connsiteY945" fmla="*/ 1461631 h 2560704"/>
                  <a:gd name="connsiteX946" fmla="*/ 2204452 w 3644179"/>
                  <a:gd name="connsiteY946" fmla="*/ 1462056 h 2560704"/>
                  <a:gd name="connsiteX947" fmla="*/ 2211739 w 3644179"/>
                  <a:gd name="connsiteY947" fmla="*/ 1459547 h 2560704"/>
                  <a:gd name="connsiteX948" fmla="*/ 2278280 w 3644179"/>
                  <a:gd name="connsiteY948" fmla="*/ 1452932 h 2560704"/>
                  <a:gd name="connsiteX949" fmla="*/ 2269898 w 3644179"/>
                  <a:gd name="connsiteY949" fmla="*/ 1445977 h 2560704"/>
                  <a:gd name="connsiteX950" fmla="*/ 2248697 w 3644179"/>
                  <a:gd name="connsiteY950" fmla="*/ 1422471 h 2560704"/>
                  <a:gd name="connsiteX951" fmla="*/ 3066606 w 3644179"/>
                  <a:gd name="connsiteY951" fmla="*/ 1409570 h 2560704"/>
                  <a:gd name="connsiteX952" fmla="*/ 3063812 w 3644179"/>
                  <a:gd name="connsiteY952" fmla="*/ 1419720 h 2560704"/>
                  <a:gd name="connsiteX953" fmla="*/ 3067558 w 3644179"/>
                  <a:gd name="connsiteY953" fmla="*/ 1419160 h 2560704"/>
                  <a:gd name="connsiteX954" fmla="*/ 3101582 w 3644179"/>
                  <a:gd name="connsiteY954" fmla="*/ 1393127 h 2560704"/>
                  <a:gd name="connsiteX955" fmla="*/ 3111246 w 3644179"/>
                  <a:gd name="connsiteY955" fmla="*/ 1402922 h 2560704"/>
                  <a:gd name="connsiteX956" fmla="*/ 3140778 w 3644179"/>
                  <a:gd name="connsiteY956" fmla="*/ 1445503 h 2560704"/>
                  <a:gd name="connsiteX957" fmla="*/ 3163597 w 3644179"/>
                  <a:gd name="connsiteY957" fmla="*/ 1423382 h 2560704"/>
                  <a:gd name="connsiteX958" fmla="*/ 3179694 w 3644179"/>
                  <a:gd name="connsiteY958" fmla="*/ 1412236 h 2560704"/>
                  <a:gd name="connsiteX959" fmla="*/ 3173828 w 3644179"/>
                  <a:gd name="connsiteY959" fmla="*/ 1412718 h 2560704"/>
                  <a:gd name="connsiteX960" fmla="*/ 3114399 w 3644179"/>
                  <a:gd name="connsiteY960" fmla="*/ 1398922 h 2560704"/>
                  <a:gd name="connsiteX961" fmla="*/ 3371522 w 3644179"/>
                  <a:gd name="connsiteY961" fmla="*/ 1388398 h 2560704"/>
                  <a:gd name="connsiteX962" fmla="*/ 3336432 w 3644179"/>
                  <a:gd name="connsiteY962" fmla="*/ 1394146 h 2560704"/>
                  <a:gd name="connsiteX963" fmla="*/ 3335567 w 3644179"/>
                  <a:gd name="connsiteY963" fmla="*/ 1394138 h 2560704"/>
                  <a:gd name="connsiteX964" fmla="*/ 3343134 w 3644179"/>
                  <a:gd name="connsiteY964" fmla="*/ 1395609 h 2560704"/>
                  <a:gd name="connsiteX965" fmla="*/ 3375811 w 3644179"/>
                  <a:gd name="connsiteY965" fmla="*/ 1407691 h 2560704"/>
                  <a:gd name="connsiteX966" fmla="*/ 3379120 w 3644179"/>
                  <a:gd name="connsiteY966" fmla="*/ 1409486 h 2560704"/>
                  <a:gd name="connsiteX967" fmla="*/ 2907813 w 3644179"/>
                  <a:gd name="connsiteY967" fmla="*/ 1383303 h 2560704"/>
                  <a:gd name="connsiteX968" fmla="*/ 2913435 w 3644179"/>
                  <a:gd name="connsiteY968" fmla="*/ 1416408 h 2560704"/>
                  <a:gd name="connsiteX969" fmla="*/ 2899638 w 3644179"/>
                  <a:gd name="connsiteY969" fmla="*/ 1475835 h 2560704"/>
                  <a:gd name="connsiteX970" fmla="*/ 2893843 w 3644179"/>
                  <a:gd name="connsiteY970" fmla="*/ 1488653 h 2560704"/>
                  <a:gd name="connsiteX971" fmla="*/ 2903639 w 3644179"/>
                  <a:gd name="connsiteY971" fmla="*/ 1478990 h 2560704"/>
                  <a:gd name="connsiteX972" fmla="*/ 2953857 w 3644179"/>
                  <a:gd name="connsiteY972" fmla="*/ 1444161 h 2560704"/>
                  <a:gd name="connsiteX973" fmla="*/ 2987057 w 3644179"/>
                  <a:gd name="connsiteY973" fmla="*/ 1434637 h 2560704"/>
                  <a:gd name="connsiteX974" fmla="*/ 3023450 w 3644179"/>
                  <a:gd name="connsiteY974" fmla="*/ 1395706 h 2560704"/>
                  <a:gd name="connsiteX975" fmla="*/ 3034877 w 3644179"/>
                  <a:gd name="connsiteY975" fmla="*/ 1387504 h 2560704"/>
                  <a:gd name="connsiteX976" fmla="*/ 3021562 w 3644179"/>
                  <a:gd name="connsiteY976" fmla="*/ 1390975 h 2560704"/>
                  <a:gd name="connsiteX977" fmla="*/ 2960657 w 3644179"/>
                  <a:gd name="connsiteY977" fmla="*/ 1396028 h 2560704"/>
                  <a:gd name="connsiteX978" fmla="*/ 2931989 w 3644179"/>
                  <a:gd name="connsiteY978" fmla="*/ 1391135 h 2560704"/>
                  <a:gd name="connsiteX979" fmla="*/ 2853123 w 3644179"/>
                  <a:gd name="connsiteY979" fmla="*/ 1362181 h 2560704"/>
                  <a:gd name="connsiteX980" fmla="*/ 2843996 w 3644179"/>
                  <a:gd name="connsiteY980" fmla="*/ 1398802 h 2560704"/>
                  <a:gd name="connsiteX981" fmla="*/ 2823835 w 3644179"/>
                  <a:gd name="connsiteY981" fmla="*/ 1449999 h 2560704"/>
                  <a:gd name="connsiteX982" fmla="*/ 2831549 w 3644179"/>
                  <a:gd name="connsiteY982" fmla="*/ 1456410 h 2560704"/>
                  <a:gd name="connsiteX983" fmla="*/ 2855665 w 3644179"/>
                  <a:gd name="connsiteY983" fmla="*/ 1485871 h 2560704"/>
                  <a:gd name="connsiteX984" fmla="*/ 2856871 w 3644179"/>
                  <a:gd name="connsiteY984" fmla="*/ 1488005 h 2560704"/>
                  <a:gd name="connsiteX985" fmla="*/ 2851860 w 3644179"/>
                  <a:gd name="connsiteY985" fmla="*/ 1472092 h 2560704"/>
                  <a:gd name="connsiteX986" fmla="*/ 2846808 w 3644179"/>
                  <a:gd name="connsiteY986" fmla="*/ 1411187 h 2560704"/>
                  <a:gd name="connsiteX987" fmla="*/ 2858492 w 3644179"/>
                  <a:gd name="connsiteY987" fmla="*/ 1364295 h 2560704"/>
                  <a:gd name="connsiteX988" fmla="*/ 224554 w 3644179"/>
                  <a:gd name="connsiteY988" fmla="*/ 1349313 h 2560704"/>
                  <a:gd name="connsiteX989" fmla="*/ 229056 w 3644179"/>
                  <a:gd name="connsiteY989" fmla="*/ 1362315 h 2560704"/>
                  <a:gd name="connsiteX990" fmla="*/ 237363 w 3644179"/>
                  <a:gd name="connsiteY990" fmla="*/ 1413466 h 2560704"/>
                  <a:gd name="connsiteX991" fmla="*/ 267486 w 3644179"/>
                  <a:gd name="connsiteY991" fmla="*/ 1403333 h 2560704"/>
                  <a:gd name="connsiteX992" fmla="*/ 287996 w 3644179"/>
                  <a:gd name="connsiteY992" fmla="*/ 1400018 h 2560704"/>
                  <a:gd name="connsiteX993" fmla="*/ 281312 w 3644179"/>
                  <a:gd name="connsiteY993" fmla="*/ 1398117 h 2560704"/>
                  <a:gd name="connsiteX994" fmla="*/ 233625 w 3644179"/>
                  <a:gd name="connsiteY994" fmla="*/ 1360064 h 2560704"/>
                  <a:gd name="connsiteX995" fmla="*/ 1173715 w 3644179"/>
                  <a:gd name="connsiteY995" fmla="*/ 1334380 h 2560704"/>
                  <a:gd name="connsiteX996" fmla="*/ 1177186 w 3644179"/>
                  <a:gd name="connsiteY996" fmla="*/ 1347694 h 2560704"/>
                  <a:gd name="connsiteX997" fmla="*/ 1181531 w 3644179"/>
                  <a:gd name="connsiteY997" fmla="*/ 1400046 h 2560704"/>
                  <a:gd name="connsiteX998" fmla="*/ 1193679 w 3644179"/>
                  <a:gd name="connsiteY998" fmla="*/ 1411123 h 2560704"/>
                  <a:gd name="connsiteX999" fmla="*/ 1232766 w 3644179"/>
                  <a:gd name="connsiteY999" fmla="*/ 1458305 h 2560704"/>
                  <a:gd name="connsiteX1000" fmla="*/ 1250531 w 3644179"/>
                  <a:gd name="connsiteY1000" fmla="*/ 1516669 h 2560704"/>
                  <a:gd name="connsiteX1001" fmla="*/ 1251921 w 3644179"/>
                  <a:gd name="connsiteY1001" fmla="*/ 1530668 h 2560704"/>
                  <a:gd name="connsiteX1002" fmla="*/ 1255573 w 3644179"/>
                  <a:gd name="connsiteY1002" fmla="*/ 1517400 h 2560704"/>
                  <a:gd name="connsiteX1003" fmla="*/ 1281649 w 3644179"/>
                  <a:gd name="connsiteY1003" fmla="*/ 1462129 h 2560704"/>
                  <a:gd name="connsiteX1004" fmla="*/ 1323727 w 3644179"/>
                  <a:gd name="connsiteY1004" fmla="*/ 1418546 h 2560704"/>
                  <a:gd name="connsiteX1005" fmla="*/ 1324751 w 3644179"/>
                  <a:gd name="connsiteY1005" fmla="*/ 1417730 h 2560704"/>
                  <a:gd name="connsiteX1006" fmla="*/ 1283926 w 3644179"/>
                  <a:gd name="connsiteY1006" fmla="*/ 1408786 h 2560704"/>
                  <a:gd name="connsiteX1007" fmla="*/ 1226486 w 3644179"/>
                  <a:gd name="connsiteY1007" fmla="*/ 1387469 h 2560704"/>
                  <a:gd name="connsiteX1008" fmla="*/ 1181918 w 3644179"/>
                  <a:gd name="connsiteY1008" fmla="*/ 1345807 h 2560704"/>
                  <a:gd name="connsiteX1009" fmla="*/ 1135203 w 3644179"/>
                  <a:gd name="connsiteY1009" fmla="*/ 1331131 h 2560704"/>
                  <a:gd name="connsiteX1010" fmla="*/ 1125407 w 3644179"/>
                  <a:gd name="connsiteY1010" fmla="*/ 1340795 h 2560704"/>
                  <a:gd name="connsiteX1011" fmla="*/ 1075189 w 3644179"/>
                  <a:gd name="connsiteY1011" fmla="*/ 1375625 h 2560704"/>
                  <a:gd name="connsiteX1012" fmla="*/ 1022719 w 3644179"/>
                  <a:gd name="connsiteY1012" fmla="*/ 1390676 h 2560704"/>
                  <a:gd name="connsiteX1013" fmla="*/ 1028655 w 3644179"/>
                  <a:gd name="connsiteY1013" fmla="*/ 1409344 h 2560704"/>
                  <a:gd name="connsiteX1014" fmla="*/ 1038913 w 3644179"/>
                  <a:gd name="connsiteY1014" fmla="*/ 1469748 h 2560704"/>
                  <a:gd name="connsiteX1015" fmla="*/ 1025117 w 3644179"/>
                  <a:gd name="connsiteY1015" fmla="*/ 1529175 h 2560704"/>
                  <a:gd name="connsiteX1016" fmla="*/ 1019322 w 3644179"/>
                  <a:gd name="connsiteY1016" fmla="*/ 1541993 h 2560704"/>
                  <a:gd name="connsiteX1017" fmla="*/ 1029118 w 3644179"/>
                  <a:gd name="connsiteY1017" fmla="*/ 1532330 h 2560704"/>
                  <a:gd name="connsiteX1018" fmla="*/ 1079337 w 3644179"/>
                  <a:gd name="connsiteY1018" fmla="*/ 1497501 h 2560704"/>
                  <a:gd name="connsiteX1019" fmla="*/ 1131807 w 3644179"/>
                  <a:gd name="connsiteY1019" fmla="*/ 1482449 h 2560704"/>
                  <a:gd name="connsiteX1020" fmla="*/ 1125870 w 3644179"/>
                  <a:gd name="connsiteY1020" fmla="*/ 1463781 h 2560704"/>
                  <a:gd name="connsiteX1021" fmla="*/ 1115611 w 3644179"/>
                  <a:gd name="connsiteY1021" fmla="*/ 1403377 h 2560704"/>
                  <a:gd name="connsiteX1022" fmla="*/ 1129408 w 3644179"/>
                  <a:gd name="connsiteY1022" fmla="*/ 1343950 h 2560704"/>
                  <a:gd name="connsiteX1023" fmla="*/ 925387 w 3644179"/>
                  <a:gd name="connsiteY1023" fmla="*/ 1318131 h 2560704"/>
                  <a:gd name="connsiteX1024" fmla="*/ 921736 w 3644179"/>
                  <a:gd name="connsiteY1024" fmla="*/ 1331399 h 2560704"/>
                  <a:gd name="connsiteX1025" fmla="*/ 895659 w 3644179"/>
                  <a:gd name="connsiteY1025" fmla="*/ 1386671 h 2560704"/>
                  <a:gd name="connsiteX1026" fmla="*/ 884367 w 3644179"/>
                  <a:gd name="connsiteY1026" fmla="*/ 1398368 h 2560704"/>
                  <a:gd name="connsiteX1027" fmla="*/ 881585 w 3644179"/>
                  <a:gd name="connsiteY1027" fmla="*/ 1411116 h 2560704"/>
                  <a:gd name="connsiteX1028" fmla="*/ 869168 w 3644179"/>
                  <a:gd name="connsiteY1028" fmla="*/ 1458314 h 2560704"/>
                  <a:gd name="connsiteX1029" fmla="*/ 866721 w 3644179"/>
                  <a:gd name="connsiteY1029" fmla="*/ 1463490 h 2560704"/>
                  <a:gd name="connsiteX1030" fmla="*/ 870599 w 3644179"/>
                  <a:gd name="connsiteY1030" fmla="*/ 1464340 h 2560704"/>
                  <a:gd name="connsiteX1031" fmla="*/ 928040 w 3644179"/>
                  <a:gd name="connsiteY1031" fmla="*/ 1485658 h 2560704"/>
                  <a:gd name="connsiteX1032" fmla="*/ 981144 w 3644179"/>
                  <a:gd name="connsiteY1032" fmla="*/ 1539211 h 2560704"/>
                  <a:gd name="connsiteX1033" fmla="*/ 982349 w 3644179"/>
                  <a:gd name="connsiteY1033" fmla="*/ 1541346 h 2560704"/>
                  <a:gd name="connsiteX1034" fmla="*/ 977339 w 3644179"/>
                  <a:gd name="connsiteY1034" fmla="*/ 1525432 h 2560704"/>
                  <a:gd name="connsiteX1035" fmla="*/ 972286 w 3644179"/>
                  <a:gd name="connsiteY1035" fmla="*/ 1464527 h 2560704"/>
                  <a:gd name="connsiteX1036" fmla="*/ 980054 w 3644179"/>
                  <a:gd name="connsiteY1036" fmla="*/ 1433358 h 2560704"/>
                  <a:gd name="connsiteX1037" fmla="*/ 944543 w 3644179"/>
                  <a:gd name="connsiteY1037" fmla="*/ 1390494 h 2560704"/>
                  <a:gd name="connsiteX1038" fmla="*/ 926777 w 3644179"/>
                  <a:gd name="connsiteY1038" fmla="*/ 1332130 h 2560704"/>
                  <a:gd name="connsiteX1039" fmla="*/ 3147109 w 3644179"/>
                  <a:gd name="connsiteY1039" fmla="*/ 1314851 h 2560704"/>
                  <a:gd name="connsiteX1040" fmla="*/ 3133826 w 3644179"/>
                  <a:gd name="connsiteY1040" fmla="*/ 1330833 h 2560704"/>
                  <a:gd name="connsiteX1041" fmla="*/ 3104364 w 3644179"/>
                  <a:gd name="connsiteY1041" fmla="*/ 1354949 h 2560704"/>
                  <a:gd name="connsiteX1042" fmla="*/ 3103611 w 3644179"/>
                  <a:gd name="connsiteY1042" fmla="*/ 1355374 h 2560704"/>
                  <a:gd name="connsiteX1043" fmla="*/ 3110898 w 3644179"/>
                  <a:gd name="connsiteY1043" fmla="*/ 1352866 h 2560704"/>
                  <a:gd name="connsiteX1044" fmla="*/ 3177438 w 3644179"/>
                  <a:gd name="connsiteY1044" fmla="*/ 1346250 h 2560704"/>
                  <a:gd name="connsiteX1045" fmla="*/ 3169057 w 3644179"/>
                  <a:gd name="connsiteY1045" fmla="*/ 1339296 h 2560704"/>
                  <a:gd name="connsiteX1046" fmla="*/ 3147856 w 3644179"/>
                  <a:gd name="connsiteY1046" fmla="*/ 1315790 h 2560704"/>
                  <a:gd name="connsiteX1047" fmla="*/ 2887465 w 3644179"/>
                  <a:gd name="connsiteY1047" fmla="*/ 1306601 h 2560704"/>
                  <a:gd name="connsiteX1048" fmla="*/ 2898667 w 3644179"/>
                  <a:gd name="connsiteY1048" fmla="*/ 1341824 h 2560704"/>
                  <a:gd name="connsiteX1049" fmla="*/ 2905475 w 3644179"/>
                  <a:gd name="connsiteY1049" fmla="*/ 1339659 h 2560704"/>
                  <a:gd name="connsiteX1050" fmla="*/ 2936762 w 3644179"/>
                  <a:gd name="connsiteY1050" fmla="*/ 1331793 h 2560704"/>
                  <a:gd name="connsiteX1051" fmla="*/ 2937499 w 3644179"/>
                  <a:gd name="connsiteY1051" fmla="*/ 1331732 h 2560704"/>
                  <a:gd name="connsiteX1052" fmla="*/ 2902890 w 3644179"/>
                  <a:gd name="connsiteY1052" fmla="*/ 1318888 h 2560704"/>
                  <a:gd name="connsiteX1053" fmla="*/ 960363 w 3644179"/>
                  <a:gd name="connsiteY1053" fmla="*/ 1301689 h 2560704"/>
                  <a:gd name="connsiteX1054" fmla="*/ 970026 w 3644179"/>
                  <a:gd name="connsiteY1054" fmla="*/ 1311484 h 2560704"/>
                  <a:gd name="connsiteX1055" fmla="*/ 999559 w 3644179"/>
                  <a:gd name="connsiteY1055" fmla="*/ 1354065 h 2560704"/>
                  <a:gd name="connsiteX1056" fmla="*/ 1022378 w 3644179"/>
                  <a:gd name="connsiteY1056" fmla="*/ 1331943 h 2560704"/>
                  <a:gd name="connsiteX1057" fmla="*/ 1038475 w 3644179"/>
                  <a:gd name="connsiteY1057" fmla="*/ 1320798 h 2560704"/>
                  <a:gd name="connsiteX1058" fmla="*/ 1037708 w 3644179"/>
                  <a:gd name="connsiteY1058" fmla="*/ 1320861 h 2560704"/>
                  <a:gd name="connsiteX1059" fmla="*/ 1034244 w 3644179"/>
                  <a:gd name="connsiteY1059" fmla="*/ 1323616 h 2560704"/>
                  <a:gd name="connsiteX1060" fmla="*/ 1034793 w 3644179"/>
                  <a:gd name="connsiteY1060" fmla="*/ 1321100 h 2560704"/>
                  <a:gd name="connsiteX1061" fmla="*/ 1032608 w 3644179"/>
                  <a:gd name="connsiteY1061" fmla="*/ 1321280 h 2560704"/>
                  <a:gd name="connsiteX1062" fmla="*/ 973180 w 3644179"/>
                  <a:gd name="connsiteY1062" fmla="*/ 1307483 h 2560704"/>
                  <a:gd name="connsiteX1063" fmla="*/ 1218765 w 3644179"/>
                  <a:gd name="connsiteY1063" fmla="*/ 1298850 h 2560704"/>
                  <a:gd name="connsiteX1064" fmla="*/ 1195213 w 3644179"/>
                  <a:gd name="connsiteY1064" fmla="*/ 1302708 h 2560704"/>
                  <a:gd name="connsiteX1065" fmla="*/ 1194348 w 3644179"/>
                  <a:gd name="connsiteY1065" fmla="*/ 1302699 h 2560704"/>
                  <a:gd name="connsiteX1066" fmla="*/ 1201914 w 3644179"/>
                  <a:gd name="connsiteY1066" fmla="*/ 1304170 h 2560704"/>
                  <a:gd name="connsiteX1067" fmla="*/ 1234592 w 3644179"/>
                  <a:gd name="connsiteY1067" fmla="*/ 1316252 h 2560704"/>
                  <a:gd name="connsiteX1068" fmla="*/ 1242635 w 3644179"/>
                  <a:gd name="connsiteY1068" fmla="*/ 1320615 h 2560704"/>
                  <a:gd name="connsiteX1069" fmla="*/ 299364 w 3644179"/>
                  <a:gd name="connsiteY1069" fmla="*/ 1298286 h 2560704"/>
                  <a:gd name="connsiteX1070" fmla="*/ 280490 w 3644179"/>
                  <a:gd name="connsiteY1070" fmla="*/ 1306987 h 2560704"/>
                  <a:gd name="connsiteX1071" fmla="*/ 243513 w 3644179"/>
                  <a:gd name="connsiteY1071" fmla="*/ 1316057 h 2560704"/>
                  <a:gd name="connsiteX1072" fmla="*/ 242650 w 3644179"/>
                  <a:gd name="connsiteY1072" fmla="*/ 1316117 h 2560704"/>
                  <a:gd name="connsiteX1073" fmla="*/ 250307 w 3644179"/>
                  <a:gd name="connsiteY1073" fmla="*/ 1316993 h 2560704"/>
                  <a:gd name="connsiteX1074" fmla="*/ 314728 w 3644179"/>
                  <a:gd name="connsiteY1074" fmla="*/ 1340238 h 2560704"/>
                  <a:gd name="connsiteX1075" fmla="*/ 314921 w 3644179"/>
                  <a:gd name="connsiteY1075" fmla="*/ 1340374 h 2560704"/>
                  <a:gd name="connsiteX1076" fmla="*/ 299633 w 3644179"/>
                  <a:gd name="connsiteY1076" fmla="*/ 1299456 h 2560704"/>
                  <a:gd name="connsiteX1077" fmla="*/ 893658 w 3644179"/>
                  <a:gd name="connsiteY1077" fmla="*/ 1296064 h 2560704"/>
                  <a:gd name="connsiteX1078" fmla="*/ 880343 w 3644179"/>
                  <a:gd name="connsiteY1078" fmla="*/ 1299535 h 2560704"/>
                  <a:gd name="connsiteX1079" fmla="*/ 873510 w 3644179"/>
                  <a:gd name="connsiteY1079" fmla="*/ 1300102 h 2560704"/>
                  <a:gd name="connsiteX1080" fmla="*/ 864328 w 3644179"/>
                  <a:gd name="connsiteY1080" fmla="*/ 1323418 h 2560704"/>
                  <a:gd name="connsiteX1081" fmla="*/ 882231 w 3644179"/>
                  <a:gd name="connsiteY1081" fmla="*/ 1304267 h 2560704"/>
                  <a:gd name="connsiteX1082" fmla="*/ 3171732 w 3644179"/>
                  <a:gd name="connsiteY1082" fmla="*/ 1270765 h 2560704"/>
                  <a:gd name="connsiteX1083" fmla="*/ 3170404 w 3644179"/>
                  <a:gd name="connsiteY1083" fmla="*/ 1275433 h 2560704"/>
                  <a:gd name="connsiteX1084" fmla="*/ 3167957 w 3644179"/>
                  <a:gd name="connsiteY1084" fmla="*/ 1280611 h 2560704"/>
                  <a:gd name="connsiteX1085" fmla="*/ 3171834 w 3644179"/>
                  <a:gd name="connsiteY1085" fmla="*/ 1281460 h 2560704"/>
                  <a:gd name="connsiteX1086" fmla="*/ 3175575 w 3644179"/>
                  <a:gd name="connsiteY1086" fmla="*/ 1282849 h 2560704"/>
                  <a:gd name="connsiteX1087" fmla="*/ 2850120 w 3644179"/>
                  <a:gd name="connsiteY1087" fmla="*/ 1265799 h 2560704"/>
                  <a:gd name="connsiteX1088" fmla="*/ 2853592 w 3644179"/>
                  <a:gd name="connsiteY1088" fmla="*/ 1279114 h 2560704"/>
                  <a:gd name="connsiteX1089" fmla="*/ 2858645 w 3644179"/>
                  <a:gd name="connsiteY1089" fmla="*/ 1340019 h 2560704"/>
                  <a:gd name="connsiteX1090" fmla="*/ 2854712 w 3644179"/>
                  <a:gd name="connsiteY1090" fmla="*/ 1355803 h 2560704"/>
                  <a:gd name="connsiteX1091" fmla="*/ 2861116 w 3644179"/>
                  <a:gd name="connsiteY1091" fmla="*/ 1353766 h 2560704"/>
                  <a:gd name="connsiteX1092" fmla="*/ 2861456 w 3644179"/>
                  <a:gd name="connsiteY1092" fmla="*/ 1352404 h 2560704"/>
                  <a:gd name="connsiteX1093" fmla="*/ 2881396 w 3644179"/>
                  <a:gd name="connsiteY1093" fmla="*/ 1301766 h 2560704"/>
                  <a:gd name="connsiteX1094" fmla="*/ 2879572 w 3644179"/>
                  <a:gd name="connsiteY1094" fmla="*/ 1300313 h 2560704"/>
                  <a:gd name="connsiteX1095" fmla="*/ 2858324 w 3644179"/>
                  <a:gd name="connsiteY1095" fmla="*/ 1277226 h 2560704"/>
                  <a:gd name="connsiteX1096" fmla="*/ 2811608 w 3644179"/>
                  <a:gd name="connsiteY1096" fmla="*/ 1262552 h 2560704"/>
                  <a:gd name="connsiteX1097" fmla="*/ 2801812 w 3644179"/>
                  <a:gd name="connsiteY1097" fmla="*/ 1272216 h 2560704"/>
                  <a:gd name="connsiteX1098" fmla="*/ 2751594 w 3644179"/>
                  <a:gd name="connsiteY1098" fmla="*/ 1307045 h 2560704"/>
                  <a:gd name="connsiteX1099" fmla="*/ 2693361 w 3644179"/>
                  <a:gd name="connsiteY1099" fmla="*/ 1323750 h 2560704"/>
                  <a:gd name="connsiteX1100" fmla="*/ 2690183 w 3644179"/>
                  <a:gd name="connsiteY1100" fmla="*/ 1324225 h 2560704"/>
                  <a:gd name="connsiteX1101" fmla="*/ 2697965 w 3644179"/>
                  <a:gd name="connsiteY1101" fmla="*/ 1351355 h 2560704"/>
                  <a:gd name="connsiteX1102" fmla="*/ 2700499 w 3644179"/>
                  <a:gd name="connsiteY1102" fmla="*/ 1368291 h 2560704"/>
                  <a:gd name="connsiteX1103" fmla="*/ 2718192 w 3644179"/>
                  <a:gd name="connsiteY1103" fmla="*/ 1349966 h 2560704"/>
                  <a:gd name="connsiteX1104" fmla="*/ 2766132 w 3644179"/>
                  <a:gd name="connsiteY1104" fmla="*/ 1311822 h 2560704"/>
                  <a:gd name="connsiteX1105" fmla="*/ 2743689 w 3644179"/>
                  <a:gd name="connsiteY1105" fmla="*/ 1404974 h 2560704"/>
                  <a:gd name="connsiteX1106" fmla="*/ 2741242 w 3644179"/>
                  <a:gd name="connsiteY1106" fmla="*/ 1410150 h 2560704"/>
                  <a:gd name="connsiteX1107" fmla="*/ 2745120 w 3644179"/>
                  <a:gd name="connsiteY1107" fmla="*/ 1411000 h 2560704"/>
                  <a:gd name="connsiteX1108" fmla="*/ 2802562 w 3644179"/>
                  <a:gd name="connsiteY1108" fmla="*/ 1432318 h 2560704"/>
                  <a:gd name="connsiteX1109" fmla="*/ 2818217 w 3644179"/>
                  <a:gd name="connsiteY1109" fmla="*/ 1445330 h 2560704"/>
                  <a:gd name="connsiteX1110" fmla="*/ 2802275 w 3644179"/>
                  <a:gd name="connsiteY1110" fmla="*/ 1395201 h 2560704"/>
                  <a:gd name="connsiteX1111" fmla="*/ 2792017 w 3644179"/>
                  <a:gd name="connsiteY1111" fmla="*/ 1334797 h 2560704"/>
                  <a:gd name="connsiteX1112" fmla="*/ 2805813 w 3644179"/>
                  <a:gd name="connsiteY1112" fmla="*/ 1275370 h 2560704"/>
                  <a:gd name="connsiteX1113" fmla="*/ 1183575 w 3644179"/>
                  <a:gd name="connsiteY1113" fmla="*/ 1258302 h 2560704"/>
                  <a:gd name="connsiteX1114" fmla="*/ 1179339 w 3644179"/>
                  <a:gd name="connsiteY1114" fmla="*/ 1267674 h 2560704"/>
                  <a:gd name="connsiteX1115" fmla="*/ 1185943 w 3644179"/>
                  <a:gd name="connsiteY1115" fmla="*/ 1261159 h 2560704"/>
                  <a:gd name="connsiteX1116" fmla="*/ 890312 w 3644179"/>
                  <a:gd name="connsiteY1116" fmla="*/ 1250573 h 2560704"/>
                  <a:gd name="connsiteX1117" fmla="*/ 889280 w 3644179"/>
                  <a:gd name="connsiteY1117" fmla="*/ 1254711 h 2560704"/>
                  <a:gd name="connsiteX1118" fmla="*/ 897426 w 3644179"/>
                  <a:gd name="connsiteY1118" fmla="*/ 1257788 h 2560704"/>
                  <a:gd name="connsiteX1119" fmla="*/ 899537 w 3644179"/>
                  <a:gd name="connsiteY1119" fmla="*/ 1259033 h 2560704"/>
                  <a:gd name="connsiteX1120" fmla="*/ 1958575 w 3644179"/>
                  <a:gd name="connsiteY1120" fmla="*/ 1250559 h 2560704"/>
                  <a:gd name="connsiteX1121" fmla="*/ 1962046 w 3644179"/>
                  <a:gd name="connsiteY1121" fmla="*/ 1263874 h 2560704"/>
                  <a:gd name="connsiteX1122" fmla="*/ 1967100 w 3644179"/>
                  <a:gd name="connsiteY1122" fmla="*/ 1324779 h 2560704"/>
                  <a:gd name="connsiteX1123" fmla="*/ 1952450 w 3644179"/>
                  <a:gd name="connsiteY1123" fmla="*/ 1383562 h 2560704"/>
                  <a:gd name="connsiteX1124" fmla="*/ 1935692 w 3644179"/>
                  <a:gd name="connsiteY1124" fmla="*/ 1426120 h 2560704"/>
                  <a:gd name="connsiteX1125" fmla="*/ 1945690 w 3644179"/>
                  <a:gd name="connsiteY1125" fmla="*/ 1484989 h 2560704"/>
                  <a:gd name="connsiteX1126" fmla="*/ 1931893 w 3644179"/>
                  <a:gd name="connsiteY1126" fmla="*/ 1544416 h 2560704"/>
                  <a:gd name="connsiteX1127" fmla="*/ 1926098 w 3644179"/>
                  <a:gd name="connsiteY1127" fmla="*/ 1557234 h 2560704"/>
                  <a:gd name="connsiteX1128" fmla="*/ 1935894 w 3644179"/>
                  <a:gd name="connsiteY1128" fmla="*/ 1547571 h 2560704"/>
                  <a:gd name="connsiteX1129" fmla="*/ 1986113 w 3644179"/>
                  <a:gd name="connsiteY1129" fmla="*/ 1512742 h 2560704"/>
                  <a:gd name="connsiteX1130" fmla="*/ 2036161 w 3644179"/>
                  <a:gd name="connsiteY1130" fmla="*/ 1498385 h 2560704"/>
                  <a:gd name="connsiteX1131" fmla="*/ 2032829 w 3644179"/>
                  <a:gd name="connsiteY1131" fmla="*/ 1497816 h 2560704"/>
                  <a:gd name="connsiteX1132" fmla="*/ 1945711 w 3644179"/>
                  <a:gd name="connsiteY1132" fmla="*/ 1465614 h 2560704"/>
                  <a:gd name="connsiteX1133" fmla="*/ 2066720 w 3644179"/>
                  <a:gd name="connsiteY1133" fmla="*/ 1436081 h 2560704"/>
                  <a:gd name="connsiteX1134" fmla="*/ 2139486 w 3644179"/>
                  <a:gd name="connsiteY1134" fmla="*/ 1455908 h 2560704"/>
                  <a:gd name="connsiteX1135" fmla="*/ 2141597 w 3644179"/>
                  <a:gd name="connsiteY1135" fmla="*/ 1457153 h 2560704"/>
                  <a:gd name="connsiteX1136" fmla="*/ 2129301 w 3644179"/>
                  <a:gd name="connsiteY1136" fmla="*/ 1445876 h 2560704"/>
                  <a:gd name="connsiteX1137" fmla="*/ 2094472 w 3644179"/>
                  <a:gd name="connsiteY1137" fmla="*/ 1395659 h 2560704"/>
                  <a:gd name="connsiteX1138" fmla="*/ 2077768 w 3644179"/>
                  <a:gd name="connsiteY1138" fmla="*/ 1337426 h 2560704"/>
                  <a:gd name="connsiteX1139" fmla="*/ 2076146 w 3644179"/>
                  <a:gd name="connsiteY1139" fmla="*/ 1326578 h 2560704"/>
                  <a:gd name="connsiteX1140" fmla="*/ 2068787 w 3644179"/>
                  <a:gd name="connsiteY1140" fmla="*/ 1324966 h 2560704"/>
                  <a:gd name="connsiteX1141" fmla="*/ 2011345 w 3644179"/>
                  <a:gd name="connsiteY1141" fmla="*/ 1303648 h 2560704"/>
                  <a:gd name="connsiteX1142" fmla="*/ 1966777 w 3644179"/>
                  <a:gd name="connsiteY1142" fmla="*/ 1261986 h 2560704"/>
                  <a:gd name="connsiteX1143" fmla="*/ 713476 w 3644179"/>
                  <a:gd name="connsiteY1143" fmla="*/ 1250297 h 2560704"/>
                  <a:gd name="connsiteX1144" fmla="*/ 707141 w 3644179"/>
                  <a:gd name="connsiteY1144" fmla="*/ 1266384 h 2560704"/>
                  <a:gd name="connsiteX1145" fmla="*/ 724917 w 3644179"/>
                  <a:gd name="connsiteY1145" fmla="*/ 1260730 h 2560704"/>
                  <a:gd name="connsiteX1146" fmla="*/ 2601793 w 3644179"/>
                  <a:gd name="connsiteY1146" fmla="*/ 1249551 h 2560704"/>
                  <a:gd name="connsiteX1147" fmla="*/ 2598140 w 3644179"/>
                  <a:gd name="connsiteY1147" fmla="*/ 1262819 h 2560704"/>
                  <a:gd name="connsiteX1148" fmla="*/ 2572065 w 3644179"/>
                  <a:gd name="connsiteY1148" fmla="*/ 1318091 h 2560704"/>
                  <a:gd name="connsiteX1149" fmla="*/ 2567037 w 3644179"/>
                  <a:gd name="connsiteY1149" fmla="*/ 1323299 h 2560704"/>
                  <a:gd name="connsiteX1150" fmla="*/ 2588143 w 3644179"/>
                  <a:gd name="connsiteY1150" fmla="*/ 1342544 h 2560704"/>
                  <a:gd name="connsiteX1151" fmla="*/ 2627230 w 3644179"/>
                  <a:gd name="connsiteY1151" fmla="*/ 1389725 h 2560704"/>
                  <a:gd name="connsiteX1152" fmla="*/ 2644995 w 3644179"/>
                  <a:gd name="connsiteY1152" fmla="*/ 1448089 h 2560704"/>
                  <a:gd name="connsiteX1153" fmla="*/ 2646386 w 3644179"/>
                  <a:gd name="connsiteY1153" fmla="*/ 1462087 h 2560704"/>
                  <a:gd name="connsiteX1154" fmla="*/ 2650037 w 3644179"/>
                  <a:gd name="connsiteY1154" fmla="*/ 1448821 h 2560704"/>
                  <a:gd name="connsiteX1155" fmla="*/ 2676113 w 3644179"/>
                  <a:gd name="connsiteY1155" fmla="*/ 1393548 h 2560704"/>
                  <a:gd name="connsiteX1156" fmla="*/ 2681141 w 3644179"/>
                  <a:gd name="connsiteY1156" fmla="*/ 1388341 h 2560704"/>
                  <a:gd name="connsiteX1157" fmla="*/ 2660034 w 3644179"/>
                  <a:gd name="connsiteY1157" fmla="*/ 1369095 h 2560704"/>
                  <a:gd name="connsiteX1158" fmla="*/ 2620948 w 3644179"/>
                  <a:gd name="connsiteY1158" fmla="*/ 1321914 h 2560704"/>
                  <a:gd name="connsiteX1159" fmla="*/ 2603182 w 3644179"/>
                  <a:gd name="connsiteY1159" fmla="*/ 1263550 h 2560704"/>
                  <a:gd name="connsiteX1160" fmla="*/ 1920063 w 3644179"/>
                  <a:gd name="connsiteY1160" fmla="*/ 1247312 h 2560704"/>
                  <a:gd name="connsiteX1161" fmla="*/ 1910267 w 3644179"/>
                  <a:gd name="connsiteY1161" fmla="*/ 1256976 h 2560704"/>
                  <a:gd name="connsiteX1162" fmla="*/ 1860048 w 3644179"/>
                  <a:gd name="connsiteY1162" fmla="*/ 1291805 h 2560704"/>
                  <a:gd name="connsiteX1163" fmla="*/ 1801816 w 3644179"/>
                  <a:gd name="connsiteY1163" fmla="*/ 1308510 h 2560704"/>
                  <a:gd name="connsiteX1164" fmla="*/ 1798638 w 3644179"/>
                  <a:gd name="connsiteY1164" fmla="*/ 1308985 h 2560704"/>
                  <a:gd name="connsiteX1165" fmla="*/ 1806420 w 3644179"/>
                  <a:gd name="connsiteY1165" fmla="*/ 1336115 h 2560704"/>
                  <a:gd name="connsiteX1166" fmla="*/ 1815483 w 3644179"/>
                  <a:gd name="connsiteY1166" fmla="*/ 1396704 h 2560704"/>
                  <a:gd name="connsiteX1167" fmla="*/ 1798257 w 3644179"/>
                  <a:gd name="connsiteY1167" fmla="*/ 1380998 h 2560704"/>
                  <a:gd name="connsiteX1168" fmla="*/ 1784776 w 3644179"/>
                  <a:gd name="connsiteY1168" fmla="*/ 1442525 h 2560704"/>
                  <a:gd name="connsiteX1169" fmla="*/ 1775945 w 3644179"/>
                  <a:gd name="connsiteY1169" fmla="*/ 1473554 h 2560704"/>
                  <a:gd name="connsiteX1170" fmla="*/ 1773497 w 3644179"/>
                  <a:gd name="connsiteY1170" fmla="*/ 1478731 h 2560704"/>
                  <a:gd name="connsiteX1171" fmla="*/ 1777375 w 3644179"/>
                  <a:gd name="connsiteY1171" fmla="*/ 1479581 h 2560704"/>
                  <a:gd name="connsiteX1172" fmla="*/ 1834815 w 3644179"/>
                  <a:gd name="connsiteY1172" fmla="*/ 1500899 h 2560704"/>
                  <a:gd name="connsiteX1173" fmla="*/ 1887920 w 3644179"/>
                  <a:gd name="connsiteY1173" fmla="*/ 1554452 h 2560704"/>
                  <a:gd name="connsiteX1174" fmla="*/ 1889126 w 3644179"/>
                  <a:gd name="connsiteY1174" fmla="*/ 1556587 h 2560704"/>
                  <a:gd name="connsiteX1175" fmla="*/ 1884116 w 3644179"/>
                  <a:gd name="connsiteY1175" fmla="*/ 1540673 h 2560704"/>
                  <a:gd name="connsiteX1176" fmla="*/ 1879062 w 3644179"/>
                  <a:gd name="connsiteY1176" fmla="*/ 1479768 h 2560704"/>
                  <a:gd name="connsiteX1177" fmla="*/ 1893712 w 3644179"/>
                  <a:gd name="connsiteY1177" fmla="*/ 1420985 h 2560704"/>
                  <a:gd name="connsiteX1178" fmla="*/ 1910470 w 3644179"/>
                  <a:gd name="connsiteY1178" fmla="*/ 1378427 h 2560704"/>
                  <a:gd name="connsiteX1179" fmla="*/ 1900472 w 3644179"/>
                  <a:gd name="connsiteY1179" fmla="*/ 1319558 h 2560704"/>
                  <a:gd name="connsiteX1180" fmla="*/ 1914268 w 3644179"/>
                  <a:gd name="connsiteY1180" fmla="*/ 1260130 h 2560704"/>
                  <a:gd name="connsiteX1181" fmla="*/ 1710246 w 3644179"/>
                  <a:gd name="connsiteY1181" fmla="*/ 1234312 h 2560704"/>
                  <a:gd name="connsiteX1182" fmla="*/ 1706595 w 3644179"/>
                  <a:gd name="connsiteY1182" fmla="*/ 1247579 h 2560704"/>
                  <a:gd name="connsiteX1183" fmla="*/ 1680519 w 3644179"/>
                  <a:gd name="connsiteY1183" fmla="*/ 1302851 h 2560704"/>
                  <a:gd name="connsiteX1184" fmla="*/ 1638441 w 3644179"/>
                  <a:gd name="connsiteY1184" fmla="*/ 1346434 h 2560704"/>
                  <a:gd name="connsiteX1185" fmla="*/ 1590918 w 3644179"/>
                  <a:gd name="connsiteY1185" fmla="*/ 1384244 h 2560704"/>
                  <a:gd name="connsiteX1186" fmla="*/ 1620399 w 3644179"/>
                  <a:gd name="connsiteY1186" fmla="*/ 1411125 h 2560704"/>
                  <a:gd name="connsiteX1187" fmla="*/ 1659484 w 3644179"/>
                  <a:gd name="connsiteY1187" fmla="*/ 1458306 h 2560704"/>
                  <a:gd name="connsiteX1188" fmla="*/ 1670391 w 3644179"/>
                  <a:gd name="connsiteY1188" fmla="*/ 1486052 h 2560704"/>
                  <a:gd name="connsiteX1189" fmla="*/ 1670844 w 3644179"/>
                  <a:gd name="connsiteY1189" fmla="*/ 1488076 h 2560704"/>
                  <a:gd name="connsiteX1190" fmla="*/ 1678216 w 3644179"/>
                  <a:gd name="connsiteY1190" fmla="*/ 1486974 h 2560704"/>
                  <a:gd name="connsiteX1191" fmla="*/ 1672100 w 3644179"/>
                  <a:gd name="connsiteY1191" fmla="*/ 1493681 h 2560704"/>
                  <a:gd name="connsiteX1192" fmla="*/ 1677250 w 3644179"/>
                  <a:gd name="connsiteY1192" fmla="*/ 1516670 h 2560704"/>
                  <a:gd name="connsiteX1193" fmla="*/ 1678640 w 3644179"/>
                  <a:gd name="connsiteY1193" fmla="*/ 1530668 h 2560704"/>
                  <a:gd name="connsiteX1194" fmla="*/ 1682292 w 3644179"/>
                  <a:gd name="connsiteY1194" fmla="*/ 1517402 h 2560704"/>
                  <a:gd name="connsiteX1195" fmla="*/ 1708368 w 3644179"/>
                  <a:gd name="connsiteY1195" fmla="*/ 1462129 h 2560704"/>
                  <a:gd name="connsiteX1196" fmla="*/ 1750446 w 3644179"/>
                  <a:gd name="connsiteY1196" fmla="*/ 1418547 h 2560704"/>
                  <a:gd name="connsiteX1197" fmla="*/ 1797970 w 3644179"/>
                  <a:gd name="connsiteY1197" fmla="*/ 1380736 h 2560704"/>
                  <a:gd name="connsiteX1198" fmla="*/ 1768490 w 3644179"/>
                  <a:gd name="connsiteY1198" fmla="*/ 1353855 h 2560704"/>
                  <a:gd name="connsiteX1199" fmla="*/ 1729403 w 3644179"/>
                  <a:gd name="connsiteY1199" fmla="*/ 1306674 h 2560704"/>
                  <a:gd name="connsiteX1200" fmla="*/ 1711637 w 3644179"/>
                  <a:gd name="connsiteY1200" fmla="*/ 1248310 h 2560704"/>
                  <a:gd name="connsiteX1201" fmla="*/ 2636768 w 3644179"/>
                  <a:gd name="connsiteY1201" fmla="*/ 1233108 h 2560704"/>
                  <a:gd name="connsiteX1202" fmla="*/ 2646431 w 3644179"/>
                  <a:gd name="connsiteY1202" fmla="*/ 1242903 h 2560704"/>
                  <a:gd name="connsiteX1203" fmla="*/ 2675965 w 3644179"/>
                  <a:gd name="connsiteY1203" fmla="*/ 1285486 h 2560704"/>
                  <a:gd name="connsiteX1204" fmla="*/ 2698783 w 3644179"/>
                  <a:gd name="connsiteY1204" fmla="*/ 1263363 h 2560704"/>
                  <a:gd name="connsiteX1205" fmla="*/ 2714880 w 3644179"/>
                  <a:gd name="connsiteY1205" fmla="*/ 1252217 h 2560704"/>
                  <a:gd name="connsiteX1206" fmla="*/ 2709013 w 3644179"/>
                  <a:gd name="connsiteY1206" fmla="*/ 1252699 h 2560704"/>
                  <a:gd name="connsiteX1207" fmla="*/ 2649586 w 3644179"/>
                  <a:gd name="connsiteY1207" fmla="*/ 1238903 h 2560704"/>
                  <a:gd name="connsiteX1208" fmla="*/ 1005890 w 3644179"/>
                  <a:gd name="connsiteY1208" fmla="*/ 1223411 h 2560704"/>
                  <a:gd name="connsiteX1209" fmla="*/ 992606 w 3644179"/>
                  <a:gd name="connsiteY1209" fmla="*/ 1239394 h 2560704"/>
                  <a:gd name="connsiteX1210" fmla="*/ 963144 w 3644179"/>
                  <a:gd name="connsiteY1210" fmla="*/ 1263510 h 2560704"/>
                  <a:gd name="connsiteX1211" fmla="*/ 962392 w 3644179"/>
                  <a:gd name="connsiteY1211" fmla="*/ 1263936 h 2560704"/>
                  <a:gd name="connsiteX1212" fmla="*/ 969679 w 3644179"/>
                  <a:gd name="connsiteY1212" fmla="*/ 1261426 h 2560704"/>
                  <a:gd name="connsiteX1213" fmla="*/ 1036219 w 3644179"/>
                  <a:gd name="connsiteY1213" fmla="*/ 1254812 h 2560704"/>
                  <a:gd name="connsiteX1214" fmla="*/ 1027838 w 3644179"/>
                  <a:gd name="connsiteY1214" fmla="*/ 1247857 h 2560704"/>
                  <a:gd name="connsiteX1215" fmla="*/ 1006637 w 3644179"/>
                  <a:gd name="connsiteY1215" fmla="*/ 1224350 h 2560704"/>
                  <a:gd name="connsiteX1216" fmla="*/ 1134982 w 3644179"/>
                  <a:gd name="connsiteY1216" fmla="*/ 1222511 h 2560704"/>
                  <a:gd name="connsiteX1217" fmla="*/ 1124264 w 3644179"/>
                  <a:gd name="connsiteY1217" fmla="*/ 1241890 h 2560704"/>
                  <a:gd name="connsiteX1218" fmla="*/ 1123218 w 3644179"/>
                  <a:gd name="connsiteY1218" fmla="*/ 1242973 h 2560704"/>
                  <a:gd name="connsiteX1219" fmla="*/ 1141160 w 3644179"/>
                  <a:gd name="connsiteY1219" fmla="*/ 1264892 h 2560704"/>
                  <a:gd name="connsiteX1220" fmla="*/ 1142365 w 3644179"/>
                  <a:gd name="connsiteY1220" fmla="*/ 1267027 h 2560704"/>
                  <a:gd name="connsiteX1221" fmla="*/ 1137355 w 3644179"/>
                  <a:gd name="connsiteY1221" fmla="*/ 1251113 h 2560704"/>
                  <a:gd name="connsiteX1222" fmla="*/ 1745223 w 3644179"/>
                  <a:gd name="connsiteY1222" fmla="*/ 1217868 h 2560704"/>
                  <a:gd name="connsiteX1223" fmla="*/ 1754887 w 3644179"/>
                  <a:gd name="connsiteY1223" fmla="*/ 1227663 h 2560704"/>
                  <a:gd name="connsiteX1224" fmla="*/ 1784419 w 3644179"/>
                  <a:gd name="connsiteY1224" fmla="*/ 1270245 h 2560704"/>
                  <a:gd name="connsiteX1225" fmla="*/ 1807238 w 3644179"/>
                  <a:gd name="connsiteY1225" fmla="*/ 1248123 h 2560704"/>
                  <a:gd name="connsiteX1226" fmla="*/ 1823335 w 3644179"/>
                  <a:gd name="connsiteY1226" fmla="*/ 1236977 h 2560704"/>
                  <a:gd name="connsiteX1227" fmla="*/ 1817468 w 3644179"/>
                  <a:gd name="connsiteY1227" fmla="*/ 1237459 h 2560704"/>
                  <a:gd name="connsiteX1228" fmla="*/ 1758040 w 3644179"/>
                  <a:gd name="connsiteY1228" fmla="*/ 1223663 h 2560704"/>
                  <a:gd name="connsiteX1229" fmla="*/ 2971628 w 3644179"/>
                  <a:gd name="connsiteY1229" fmla="*/ 1195318 h 2560704"/>
                  <a:gd name="connsiteX1230" fmla="*/ 2968568 w 3644179"/>
                  <a:gd name="connsiteY1230" fmla="*/ 1198284 h 2560704"/>
                  <a:gd name="connsiteX1231" fmla="*/ 2944549 w 3644179"/>
                  <a:gd name="connsiteY1231" fmla="*/ 1214914 h 2560704"/>
                  <a:gd name="connsiteX1232" fmla="*/ 2871618 w 3644179"/>
                  <a:gd name="connsiteY1232" fmla="*/ 1234127 h 2560704"/>
                  <a:gd name="connsiteX1233" fmla="*/ 2870753 w 3644179"/>
                  <a:gd name="connsiteY1233" fmla="*/ 1234119 h 2560704"/>
                  <a:gd name="connsiteX1234" fmla="*/ 2878320 w 3644179"/>
                  <a:gd name="connsiteY1234" fmla="*/ 1235590 h 2560704"/>
                  <a:gd name="connsiteX1235" fmla="*/ 2940727 w 3644179"/>
                  <a:gd name="connsiteY1235" fmla="*/ 1263797 h 2560704"/>
                  <a:gd name="connsiteX1236" fmla="*/ 2984309 w 3644179"/>
                  <a:gd name="connsiteY1236" fmla="*/ 1305876 h 2560704"/>
                  <a:gd name="connsiteX1237" fmla="*/ 3010270 w 3644179"/>
                  <a:gd name="connsiteY1237" fmla="*/ 1338506 h 2560704"/>
                  <a:gd name="connsiteX1238" fmla="*/ 3038646 w 3644179"/>
                  <a:gd name="connsiteY1238" fmla="*/ 1349227 h 2560704"/>
                  <a:gd name="connsiteX1239" fmla="*/ 3040756 w 3644179"/>
                  <a:gd name="connsiteY1239" fmla="*/ 1350473 h 2560704"/>
                  <a:gd name="connsiteX1240" fmla="*/ 3028460 w 3644179"/>
                  <a:gd name="connsiteY1240" fmla="*/ 1339196 h 2560704"/>
                  <a:gd name="connsiteX1241" fmla="*/ 2993631 w 3644179"/>
                  <a:gd name="connsiteY1241" fmla="*/ 1288977 h 2560704"/>
                  <a:gd name="connsiteX1242" fmla="*/ 2976927 w 3644179"/>
                  <a:gd name="connsiteY1242" fmla="*/ 1230745 h 2560704"/>
                  <a:gd name="connsiteX1243" fmla="*/ 805058 w 3644179"/>
                  <a:gd name="connsiteY1243" fmla="*/ 1169317 h 2560704"/>
                  <a:gd name="connsiteX1244" fmla="*/ 793252 w 3644179"/>
                  <a:gd name="connsiteY1244" fmla="*/ 1177504 h 2560704"/>
                  <a:gd name="connsiteX1245" fmla="*/ 735020 w 3644179"/>
                  <a:gd name="connsiteY1245" fmla="*/ 1194208 h 2560704"/>
                  <a:gd name="connsiteX1246" fmla="*/ 731841 w 3644179"/>
                  <a:gd name="connsiteY1246" fmla="*/ 1194684 h 2560704"/>
                  <a:gd name="connsiteX1247" fmla="*/ 739624 w 3644179"/>
                  <a:gd name="connsiteY1247" fmla="*/ 1221813 h 2560704"/>
                  <a:gd name="connsiteX1248" fmla="*/ 744513 w 3644179"/>
                  <a:gd name="connsiteY1248" fmla="*/ 1254499 h 2560704"/>
                  <a:gd name="connsiteX1249" fmla="*/ 764255 w 3644179"/>
                  <a:gd name="connsiteY1249" fmla="*/ 1248220 h 2560704"/>
                  <a:gd name="connsiteX1250" fmla="*/ 824659 w 3644179"/>
                  <a:gd name="connsiteY1250" fmla="*/ 1237961 h 2560704"/>
                  <a:gd name="connsiteX1251" fmla="*/ 839667 w 3644179"/>
                  <a:gd name="connsiteY1251" fmla="*/ 1240534 h 2560704"/>
                  <a:gd name="connsiteX1252" fmla="*/ 833676 w 3644179"/>
                  <a:gd name="connsiteY1252" fmla="*/ 1205256 h 2560704"/>
                  <a:gd name="connsiteX1253" fmla="*/ 839247 w 3644179"/>
                  <a:gd name="connsiteY1253" fmla="*/ 1181259 h 2560704"/>
                  <a:gd name="connsiteX1254" fmla="*/ 834346 w 3644179"/>
                  <a:gd name="connsiteY1254" fmla="*/ 1180186 h 2560704"/>
                  <a:gd name="connsiteX1255" fmla="*/ 1192672 w 3644179"/>
                  <a:gd name="connsiteY1255" fmla="*/ 1158583 h 2560704"/>
                  <a:gd name="connsiteX1256" fmla="*/ 1193099 w 3644179"/>
                  <a:gd name="connsiteY1256" fmla="*/ 1161096 h 2560704"/>
                  <a:gd name="connsiteX1257" fmla="*/ 1198630 w 3644179"/>
                  <a:gd name="connsiteY1257" fmla="*/ 1166703 h 2560704"/>
                  <a:gd name="connsiteX1258" fmla="*/ 1228164 w 3644179"/>
                  <a:gd name="connsiteY1258" fmla="*/ 1209284 h 2560704"/>
                  <a:gd name="connsiteX1259" fmla="*/ 1250982 w 3644179"/>
                  <a:gd name="connsiteY1259" fmla="*/ 1187161 h 2560704"/>
                  <a:gd name="connsiteX1260" fmla="*/ 1267079 w 3644179"/>
                  <a:gd name="connsiteY1260" fmla="*/ 1176016 h 2560704"/>
                  <a:gd name="connsiteX1261" fmla="*/ 1261212 w 3644179"/>
                  <a:gd name="connsiteY1261" fmla="*/ 1176498 h 2560704"/>
                  <a:gd name="connsiteX1262" fmla="*/ 1201784 w 3644179"/>
                  <a:gd name="connsiteY1262" fmla="*/ 1162702 h 2560704"/>
                  <a:gd name="connsiteX1263" fmla="*/ 2682296 w 3644179"/>
                  <a:gd name="connsiteY1263" fmla="*/ 1154832 h 2560704"/>
                  <a:gd name="connsiteX1264" fmla="*/ 2669012 w 3644179"/>
                  <a:gd name="connsiteY1264" fmla="*/ 1170814 h 2560704"/>
                  <a:gd name="connsiteX1265" fmla="*/ 2639550 w 3644179"/>
                  <a:gd name="connsiteY1265" fmla="*/ 1194930 h 2560704"/>
                  <a:gd name="connsiteX1266" fmla="*/ 2638797 w 3644179"/>
                  <a:gd name="connsiteY1266" fmla="*/ 1195355 h 2560704"/>
                  <a:gd name="connsiteX1267" fmla="*/ 2646084 w 3644179"/>
                  <a:gd name="connsiteY1267" fmla="*/ 1192847 h 2560704"/>
                  <a:gd name="connsiteX1268" fmla="*/ 2712624 w 3644179"/>
                  <a:gd name="connsiteY1268" fmla="*/ 1186231 h 2560704"/>
                  <a:gd name="connsiteX1269" fmla="*/ 2704243 w 3644179"/>
                  <a:gd name="connsiteY1269" fmla="*/ 1179277 h 2560704"/>
                  <a:gd name="connsiteX1270" fmla="*/ 2683043 w 3644179"/>
                  <a:gd name="connsiteY1270" fmla="*/ 1155771 h 2560704"/>
                  <a:gd name="connsiteX1271" fmla="*/ 1122261 w 3644179"/>
                  <a:gd name="connsiteY1271" fmla="*/ 1151283 h 2560704"/>
                  <a:gd name="connsiteX1272" fmla="*/ 1108947 w 3644179"/>
                  <a:gd name="connsiteY1272" fmla="*/ 1154755 h 2560704"/>
                  <a:gd name="connsiteX1273" fmla="*/ 1048042 w 3644179"/>
                  <a:gd name="connsiteY1273" fmla="*/ 1159809 h 2560704"/>
                  <a:gd name="connsiteX1274" fmla="*/ 1036623 w 3644179"/>
                  <a:gd name="connsiteY1274" fmla="*/ 1157860 h 2560704"/>
                  <a:gd name="connsiteX1275" fmla="*/ 1029943 w 3644179"/>
                  <a:gd name="connsiteY1275" fmla="*/ 1181331 h 2560704"/>
                  <a:gd name="connsiteX1276" fmla="*/ 1039472 w 3644179"/>
                  <a:gd name="connsiteY1276" fmla="*/ 1193309 h 2560704"/>
                  <a:gd name="connsiteX1277" fmla="*/ 1069062 w 3644179"/>
                  <a:gd name="connsiteY1277" fmla="*/ 1204289 h 2560704"/>
                  <a:gd name="connsiteX1278" fmla="*/ 1069172 w 3644179"/>
                  <a:gd name="connsiteY1278" fmla="*/ 1204054 h 2560704"/>
                  <a:gd name="connsiteX1279" fmla="*/ 1110835 w 3644179"/>
                  <a:gd name="connsiteY1279" fmla="*/ 1159487 h 2560704"/>
                  <a:gd name="connsiteX1280" fmla="*/ 1790750 w 3644179"/>
                  <a:gd name="connsiteY1280" fmla="*/ 1139592 h 2560704"/>
                  <a:gd name="connsiteX1281" fmla="*/ 1777467 w 3644179"/>
                  <a:gd name="connsiteY1281" fmla="*/ 1155574 h 2560704"/>
                  <a:gd name="connsiteX1282" fmla="*/ 1748005 w 3644179"/>
                  <a:gd name="connsiteY1282" fmla="*/ 1179690 h 2560704"/>
                  <a:gd name="connsiteX1283" fmla="*/ 1747252 w 3644179"/>
                  <a:gd name="connsiteY1283" fmla="*/ 1180115 h 2560704"/>
                  <a:gd name="connsiteX1284" fmla="*/ 1754538 w 3644179"/>
                  <a:gd name="connsiteY1284" fmla="*/ 1177607 h 2560704"/>
                  <a:gd name="connsiteX1285" fmla="*/ 1821079 w 3644179"/>
                  <a:gd name="connsiteY1285" fmla="*/ 1170992 h 2560704"/>
                  <a:gd name="connsiteX1286" fmla="*/ 1812698 w 3644179"/>
                  <a:gd name="connsiteY1286" fmla="*/ 1164037 h 2560704"/>
                  <a:gd name="connsiteX1287" fmla="*/ 1791497 w 3644179"/>
                  <a:gd name="connsiteY1287" fmla="*/ 1140531 h 2560704"/>
                  <a:gd name="connsiteX1288" fmla="*/ 891779 w 3644179"/>
                  <a:gd name="connsiteY1288" fmla="*/ 1136259 h 2560704"/>
                  <a:gd name="connsiteX1289" fmla="*/ 894520 w 3644179"/>
                  <a:gd name="connsiteY1289" fmla="*/ 1146771 h 2560704"/>
                  <a:gd name="connsiteX1290" fmla="*/ 912725 w 3644179"/>
                  <a:gd name="connsiteY1290" fmla="*/ 1168747 h 2560704"/>
                  <a:gd name="connsiteX1291" fmla="*/ 930490 w 3644179"/>
                  <a:gd name="connsiteY1291" fmla="*/ 1227111 h 2560704"/>
                  <a:gd name="connsiteX1292" fmla="*/ 931881 w 3644179"/>
                  <a:gd name="connsiteY1292" fmla="*/ 1241108 h 2560704"/>
                  <a:gd name="connsiteX1293" fmla="*/ 935532 w 3644179"/>
                  <a:gd name="connsiteY1293" fmla="*/ 1227842 h 2560704"/>
                  <a:gd name="connsiteX1294" fmla="*/ 947148 w 3644179"/>
                  <a:gd name="connsiteY1294" fmla="*/ 1198714 h 2560704"/>
                  <a:gd name="connsiteX1295" fmla="*/ 951003 w 3644179"/>
                  <a:gd name="connsiteY1295" fmla="*/ 1191742 h 2560704"/>
                  <a:gd name="connsiteX1296" fmla="*/ 944549 w 3644179"/>
                  <a:gd name="connsiteY1296" fmla="*/ 1189348 h 2560704"/>
                  <a:gd name="connsiteX1297" fmla="*/ 899981 w 3644179"/>
                  <a:gd name="connsiteY1297" fmla="*/ 1147686 h 2560704"/>
                  <a:gd name="connsiteX1298" fmla="*/ 727248 w 3644179"/>
                  <a:gd name="connsiteY1298" fmla="*/ 1117720 h 2560704"/>
                  <a:gd name="connsiteX1299" fmla="*/ 727606 w 3644179"/>
                  <a:gd name="connsiteY1299" fmla="*/ 1119094 h 2560704"/>
                  <a:gd name="connsiteX1300" fmla="*/ 729693 w 3644179"/>
                  <a:gd name="connsiteY1300" fmla="*/ 1144243 h 2560704"/>
                  <a:gd name="connsiteX1301" fmla="*/ 740442 w 3644179"/>
                  <a:gd name="connsiteY1301" fmla="*/ 1133822 h 2560704"/>
                  <a:gd name="connsiteX1302" fmla="*/ 744833 w 3644179"/>
                  <a:gd name="connsiteY1302" fmla="*/ 1130782 h 2560704"/>
                  <a:gd name="connsiteX1303" fmla="*/ 734323 w 3644179"/>
                  <a:gd name="connsiteY1303" fmla="*/ 1119363 h 2560704"/>
                  <a:gd name="connsiteX1304" fmla="*/ 3208261 w 3644179"/>
                  <a:gd name="connsiteY1304" fmla="*/ 1105778 h 2560704"/>
                  <a:gd name="connsiteX1305" fmla="*/ 3211731 w 3644179"/>
                  <a:gd name="connsiteY1305" fmla="*/ 1119093 h 2560704"/>
                  <a:gd name="connsiteX1306" fmla="*/ 3216785 w 3644179"/>
                  <a:gd name="connsiteY1306" fmla="*/ 1179998 h 2560704"/>
                  <a:gd name="connsiteX1307" fmla="*/ 3202135 w 3644179"/>
                  <a:gd name="connsiteY1307" fmla="*/ 1238781 h 2560704"/>
                  <a:gd name="connsiteX1308" fmla="*/ 3183610 w 3644179"/>
                  <a:gd name="connsiteY1308" fmla="*/ 1285830 h 2560704"/>
                  <a:gd name="connsiteX1309" fmla="*/ 3229275 w 3644179"/>
                  <a:gd name="connsiteY1309" fmla="*/ 1302777 h 2560704"/>
                  <a:gd name="connsiteX1310" fmla="*/ 3282380 w 3644179"/>
                  <a:gd name="connsiteY1310" fmla="*/ 1356332 h 2560704"/>
                  <a:gd name="connsiteX1311" fmla="*/ 3283586 w 3644179"/>
                  <a:gd name="connsiteY1311" fmla="*/ 1358465 h 2560704"/>
                  <a:gd name="connsiteX1312" fmla="*/ 3278575 w 3644179"/>
                  <a:gd name="connsiteY1312" fmla="*/ 1342551 h 2560704"/>
                  <a:gd name="connsiteX1313" fmla="*/ 3273521 w 3644179"/>
                  <a:gd name="connsiteY1313" fmla="*/ 1281646 h 2560704"/>
                  <a:gd name="connsiteX1314" fmla="*/ 3288172 w 3644179"/>
                  <a:gd name="connsiteY1314" fmla="*/ 1222863 h 2560704"/>
                  <a:gd name="connsiteX1315" fmla="*/ 3306697 w 3644179"/>
                  <a:gd name="connsiteY1315" fmla="*/ 1175815 h 2560704"/>
                  <a:gd name="connsiteX1316" fmla="*/ 3261030 w 3644179"/>
                  <a:gd name="connsiteY1316" fmla="*/ 1158867 h 2560704"/>
                  <a:gd name="connsiteX1317" fmla="*/ 3216463 w 3644179"/>
                  <a:gd name="connsiteY1317" fmla="*/ 1117205 h 2560704"/>
                  <a:gd name="connsiteX1318" fmla="*/ 682642 w 3644179"/>
                  <a:gd name="connsiteY1318" fmla="*/ 1105473 h 2560704"/>
                  <a:gd name="connsiteX1319" fmla="*/ 681459 w 3644179"/>
                  <a:gd name="connsiteY1319" fmla="*/ 1106640 h 2560704"/>
                  <a:gd name="connsiteX1320" fmla="*/ 683041 w 3644179"/>
                  <a:gd name="connsiteY1320" fmla="*/ 1108243 h 2560704"/>
                  <a:gd name="connsiteX1321" fmla="*/ 684013 w 3644179"/>
                  <a:gd name="connsiteY1321" fmla="*/ 1106093 h 2560704"/>
                  <a:gd name="connsiteX1322" fmla="*/ 572576 w 3644179"/>
                  <a:gd name="connsiteY1322" fmla="*/ 1103558 h 2560704"/>
                  <a:gd name="connsiteX1323" fmla="*/ 537501 w 3644179"/>
                  <a:gd name="connsiteY1323" fmla="*/ 1106469 h 2560704"/>
                  <a:gd name="connsiteX1324" fmla="*/ 536710 w 3644179"/>
                  <a:gd name="connsiteY1324" fmla="*/ 1106333 h 2560704"/>
                  <a:gd name="connsiteX1325" fmla="*/ 549979 w 3644179"/>
                  <a:gd name="connsiteY1325" fmla="*/ 1125466 h 2560704"/>
                  <a:gd name="connsiteX1326" fmla="*/ 3169749 w 3644179"/>
                  <a:gd name="connsiteY1326" fmla="*/ 1102530 h 2560704"/>
                  <a:gd name="connsiteX1327" fmla="*/ 3159953 w 3644179"/>
                  <a:gd name="connsiteY1327" fmla="*/ 1112195 h 2560704"/>
                  <a:gd name="connsiteX1328" fmla="*/ 3109734 w 3644179"/>
                  <a:gd name="connsiteY1328" fmla="*/ 1147024 h 2560704"/>
                  <a:gd name="connsiteX1329" fmla="*/ 3051501 w 3644179"/>
                  <a:gd name="connsiteY1329" fmla="*/ 1163728 h 2560704"/>
                  <a:gd name="connsiteX1330" fmla="*/ 3048323 w 3644179"/>
                  <a:gd name="connsiteY1330" fmla="*/ 1164204 h 2560704"/>
                  <a:gd name="connsiteX1331" fmla="*/ 3056106 w 3644179"/>
                  <a:gd name="connsiteY1331" fmla="*/ 1191333 h 2560704"/>
                  <a:gd name="connsiteX1332" fmla="*/ 3065168 w 3644179"/>
                  <a:gd name="connsiteY1332" fmla="*/ 1251923 h 2560704"/>
                  <a:gd name="connsiteX1333" fmla="*/ 3018175 w 3644179"/>
                  <a:gd name="connsiteY1333" fmla="*/ 1209074 h 2560704"/>
                  <a:gd name="connsiteX1334" fmla="*/ 2991121 w 3644179"/>
                  <a:gd name="connsiteY1334" fmla="*/ 1176419 h 2560704"/>
                  <a:gd name="connsiteX1335" fmla="*/ 2983179 w 3644179"/>
                  <a:gd name="connsiteY1335" fmla="*/ 1184119 h 2560704"/>
                  <a:gd name="connsiteX1336" fmla="*/ 3014858 w 3644179"/>
                  <a:gd name="connsiteY1336" fmla="*/ 1213003 h 2560704"/>
                  <a:gd name="connsiteX1337" fmla="*/ 3053944 w 3644179"/>
                  <a:gd name="connsiteY1337" fmla="*/ 1260185 h 2560704"/>
                  <a:gd name="connsiteX1338" fmla="*/ 3071709 w 3644179"/>
                  <a:gd name="connsiteY1338" fmla="*/ 1318549 h 2560704"/>
                  <a:gd name="connsiteX1339" fmla="*/ 3073100 w 3644179"/>
                  <a:gd name="connsiteY1339" fmla="*/ 1332548 h 2560704"/>
                  <a:gd name="connsiteX1340" fmla="*/ 3076752 w 3644179"/>
                  <a:gd name="connsiteY1340" fmla="*/ 1319281 h 2560704"/>
                  <a:gd name="connsiteX1341" fmla="*/ 3102828 w 3644179"/>
                  <a:gd name="connsiteY1341" fmla="*/ 1264009 h 2560704"/>
                  <a:gd name="connsiteX1342" fmla="*/ 3144906 w 3644179"/>
                  <a:gd name="connsiteY1342" fmla="*/ 1220426 h 2560704"/>
                  <a:gd name="connsiteX1343" fmla="*/ 3156362 w 3644179"/>
                  <a:gd name="connsiteY1343" fmla="*/ 1211310 h 2560704"/>
                  <a:gd name="connsiteX1344" fmla="*/ 3150158 w 3644179"/>
                  <a:gd name="connsiteY1344" fmla="*/ 1174777 h 2560704"/>
                  <a:gd name="connsiteX1345" fmla="*/ 3163954 w 3644179"/>
                  <a:gd name="connsiteY1345" fmla="*/ 1115349 h 2560704"/>
                  <a:gd name="connsiteX1346" fmla="*/ 475524 w 3644179"/>
                  <a:gd name="connsiteY1346" fmla="*/ 1090560 h 2560704"/>
                  <a:gd name="connsiteX1347" fmla="*/ 472155 w 3644179"/>
                  <a:gd name="connsiteY1347" fmla="*/ 1102799 h 2560704"/>
                  <a:gd name="connsiteX1348" fmla="*/ 446079 w 3644179"/>
                  <a:gd name="connsiteY1348" fmla="*/ 1158071 h 2560704"/>
                  <a:gd name="connsiteX1349" fmla="*/ 404001 w 3644179"/>
                  <a:gd name="connsiteY1349" fmla="*/ 1201654 h 2560704"/>
                  <a:gd name="connsiteX1350" fmla="*/ 380950 w 3644179"/>
                  <a:gd name="connsiteY1350" fmla="*/ 1219994 h 2560704"/>
                  <a:gd name="connsiteX1351" fmla="*/ 368906 w 3644179"/>
                  <a:gd name="connsiteY1351" fmla="*/ 1235505 h 2560704"/>
                  <a:gd name="connsiteX1352" fmla="*/ 337367 w 3644179"/>
                  <a:gd name="connsiteY1352" fmla="*/ 1272750 h 2560704"/>
                  <a:gd name="connsiteX1353" fmla="*/ 332928 w 3644179"/>
                  <a:gd name="connsiteY1353" fmla="*/ 1276367 h 2560704"/>
                  <a:gd name="connsiteX1354" fmla="*/ 336062 w 3644179"/>
                  <a:gd name="connsiteY1354" fmla="*/ 1278806 h 2560704"/>
                  <a:gd name="connsiteX1355" fmla="*/ 378715 w 3644179"/>
                  <a:gd name="connsiteY1355" fmla="*/ 1322790 h 2560704"/>
                  <a:gd name="connsiteX1356" fmla="*/ 403567 w 3644179"/>
                  <a:gd name="connsiteY1356" fmla="*/ 1393997 h 2560704"/>
                  <a:gd name="connsiteX1357" fmla="*/ 403735 w 3644179"/>
                  <a:gd name="connsiteY1357" fmla="*/ 1396441 h 2560704"/>
                  <a:gd name="connsiteX1358" fmla="*/ 406070 w 3644179"/>
                  <a:gd name="connsiteY1358" fmla="*/ 1379922 h 2560704"/>
                  <a:gd name="connsiteX1359" fmla="*/ 427747 w 3644179"/>
                  <a:gd name="connsiteY1359" fmla="*/ 1322781 h 2560704"/>
                  <a:gd name="connsiteX1360" fmla="*/ 511107 w 3644179"/>
                  <a:gd name="connsiteY1360" fmla="*/ 1234272 h 2560704"/>
                  <a:gd name="connsiteX1361" fmla="*/ 485626 w 3644179"/>
                  <a:gd name="connsiteY1361" fmla="*/ 1356198 h 2560704"/>
                  <a:gd name="connsiteX1362" fmla="*/ 447573 w 3644179"/>
                  <a:gd name="connsiteY1362" fmla="*/ 1403884 h 2560704"/>
                  <a:gd name="connsiteX1363" fmla="*/ 436821 w 3644179"/>
                  <a:gd name="connsiteY1363" fmla="*/ 1412955 h 2560704"/>
                  <a:gd name="connsiteX1364" fmla="*/ 449825 w 3644179"/>
                  <a:gd name="connsiteY1364" fmla="*/ 1408454 h 2560704"/>
                  <a:gd name="connsiteX1365" fmla="*/ 510148 w 3644179"/>
                  <a:gd name="connsiteY1365" fmla="*/ 1398658 h 2560704"/>
                  <a:gd name="connsiteX1366" fmla="*/ 628479 w 3644179"/>
                  <a:gd name="connsiteY1366" fmla="*/ 1426595 h 2560704"/>
                  <a:gd name="connsiteX1367" fmla="*/ 510149 w 3644179"/>
                  <a:gd name="connsiteY1367" fmla="*/ 1465490 h 2560704"/>
                  <a:gd name="connsiteX1368" fmla="*/ 436055 w 3644179"/>
                  <a:gd name="connsiteY1368" fmla="*/ 1451408 h 2560704"/>
                  <a:gd name="connsiteX1369" fmla="*/ 435278 w 3644179"/>
                  <a:gd name="connsiteY1369" fmla="*/ 1451029 h 2560704"/>
                  <a:gd name="connsiteX1370" fmla="*/ 441472 w 3644179"/>
                  <a:gd name="connsiteY1370" fmla="*/ 1455615 h 2560704"/>
                  <a:gd name="connsiteX1371" fmla="*/ 485639 w 3644179"/>
                  <a:gd name="connsiteY1371" fmla="*/ 1507957 h 2560704"/>
                  <a:gd name="connsiteX1372" fmla="*/ 500983 w 3644179"/>
                  <a:gd name="connsiteY1372" fmla="*/ 1549026 h 2560704"/>
                  <a:gd name="connsiteX1373" fmla="*/ 503487 w 3644179"/>
                  <a:gd name="connsiteY1373" fmla="*/ 1546693 h 2560704"/>
                  <a:gd name="connsiteX1374" fmla="*/ 502575 w 3644179"/>
                  <a:gd name="connsiteY1374" fmla="*/ 1553287 h 2560704"/>
                  <a:gd name="connsiteX1375" fmla="*/ 506842 w 3644179"/>
                  <a:gd name="connsiteY1375" fmla="*/ 1564707 h 2560704"/>
                  <a:gd name="connsiteX1376" fmla="*/ 520610 w 3644179"/>
                  <a:gd name="connsiteY1376" fmla="*/ 1624403 h 2560704"/>
                  <a:gd name="connsiteX1377" fmla="*/ 495443 w 3644179"/>
                  <a:gd name="connsiteY1377" fmla="*/ 1604827 h 2560704"/>
                  <a:gd name="connsiteX1378" fmla="*/ 494770 w 3644179"/>
                  <a:gd name="connsiteY1378" fmla="*/ 1609687 h 2560704"/>
                  <a:gd name="connsiteX1379" fmla="*/ 478006 w 3644179"/>
                  <a:gd name="connsiteY1379" fmla="*/ 1668618 h 2560704"/>
                  <a:gd name="connsiteX1380" fmla="*/ 439953 w 3644179"/>
                  <a:gd name="connsiteY1380" fmla="*/ 1716304 h 2560704"/>
                  <a:gd name="connsiteX1381" fmla="*/ 429202 w 3644179"/>
                  <a:gd name="connsiteY1381" fmla="*/ 1725375 h 2560704"/>
                  <a:gd name="connsiteX1382" fmla="*/ 442204 w 3644179"/>
                  <a:gd name="connsiteY1382" fmla="*/ 1720874 h 2560704"/>
                  <a:gd name="connsiteX1383" fmla="*/ 502528 w 3644179"/>
                  <a:gd name="connsiteY1383" fmla="*/ 1711077 h 2560704"/>
                  <a:gd name="connsiteX1384" fmla="*/ 562276 w 3644179"/>
                  <a:gd name="connsiteY1384" fmla="*/ 1721090 h 2560704"/>
                  <a:gd name="connsiteX1385" fmla="*/ 602576 w 3644179"/>
                  <a:gd name="connsiteY1385" fmla="*/ 1733420 h 2560704"/>
                  <a:gd name="connsiteX1386" fmla="*/ 597938 w 3644179"/>
                  <a:gd name="connsiteY1386" fmla="*/ 1702411 h 2560704"/>
                  <a:gd name="connsiteX1387" fmla="*/ 684017 w 3644179"/>
                  <a:gd name="connsiteY1387" fmla="*/ 1792441 h 2560704"/>
                  <a:gd name="connsiteX1388" fmla="*/ 701783 w 3644179"/>
                  <a:gd name="connsiteY1388" fmla="*/ 1850805 h 2560704"/>
                  <a:gd name="connsiteX1389" fmla="*/ 703173 w 3644179"/>
                  <a:gd name="connsiteY1389" fmla="*/ 1864804 h 2560704"/>
                  <a:gd name="connsiteX1390" fmla="*/ 706825 w 3644179"/>
                  <a:gd name="connsiteY1390" fmla="*/ 1851536 h 2560704"/>
                  <a:gd name="connsiteX1391" fmla="*/ 732901 w 3644179"/>
                  <a:gd name="connsiteY1391" fmla="*/ 1796265 h 2560704"/>
                  <a:gd name="connsiteX1392" fmla="*/ 822920 w 3644179"/>
                  <a:gd name="connsiteY1392" fmla="*/ 1714539 h 2560704"/>
                  <a:gd name="connsiteX1393" fmla="*/ 800478 w 3644179"/>
                  <a:gd name="connsiteY1393" fmla="*/ 1807689 h 2560704"/>
                  <a:gd name="connsiteX1394" fmla="*/ 798030 w 3644179"/>
                  <a:gd name="connsiteY1394" fmla="*/ 1812867 h 2560704"/>
                  <a:gd name="connsiteX1395" fmla="*/ 801908 w 3644179"/>
                  <a:gd name="connsiteY1395" fmla="*/ 1813716 h 2560704"/>
                  <a:gd name="connsiteX1396" fmla="*/ 859349 w 3644179"/>
                  <a:gd name="connsiteY1396" fmla="*/ 1835033 h 2560704"/>
                  <a:gd name="connsiteX1397" fmla="*/ 912453 w 3644179"/>
                  <a:gd name="connsiteY1397" fmla="*/ 1888587 h 2560704"/>
                  <a:gd name="connsiteX1398" fmla="*/ 913659 w 3644179"/>
                  <a:gd name="connsiteY1398" fmla="*/ 1890721 h 2560704"/>
                  <a:gd name="connsiteX1399" fmla="*/ 908649 w 3644179"/>
                  <a:gd name="connsiteY1399" fmla="*/ 1874807 h 2560704"/>
                  <a:gd name="connsiteX1400" fmla="*/ 903595 w 3644179"/>
                  <a:gd name="connsiteY1400" fmla="*/ 1813902 h 2560704"/>
                  <a:gd name="connsiteX1401" fmla="*/ 940691 w 3644179"/>
                  <a:gd name="connsiteY1401" fmla="*/ 1698115 h 2560704"/>
                  <a:gd name="connsiteX1402" fmla="*/ 970223 w 3644179"/>
                  <a:gd name="connsiteY1402" fmla="*/ 1819124 h 2560704"/>
                  <a:gd name="connsiteX1403" fmla="*/ 956426 w 3644179"/>
                  <a:gd name="connsiteY1403" fmla="*/ 1878551 h 2560704"/>
                  <a:gd name="connsiteX1404" fmla="*/ 950631 w 3644179"/>
                  <a:gd name="connsiteY1404" fmla="*/ 1891370 h 2560704"/>
                  <a:gd name="connsiteX1405" fmla="*/ 960427 w 3644179"/>
                  <a:gd name="connsiteY1405" fmla="*/ 1881705 h 2560704"/>
                  <a:gd name="connsiteX1406" fmla="*/ 1010646 w 3644179"/>
                  <a:gd name="connsiteY1406" fmla="*/ 1846876 h 2560704"/>
                  <a:gd name="connsiteX1407" fmla="*/ 1129468 w 3644179"/>
                  <a:gd name="connsiteY1407" fmla="*/ 1821110 h 2560704"/>
                  <a:gd name="connsiteX1408" fmla="*/ 1039438 w 3644179"/>
                  <a:gd name="connsiteY1408" fmla="*/ 1907189 h 2560704"/>
                  <a:gd name="connsiteX1409" fmla="*/ 966506 w 3644179"/>
                  <a:gd name="connsiteY1409" fmla="*/ 1926402 h 2560704"/>
                  <a:gd name="connsiteX1410" fmla="*/ 965642 w 3644179"/>
                  <a:gd name="connsiteY1410" fmla="*/ 1926394 h 2560704"/>
                  <a:gd name="connsiteX1411" fmla="*/ 973206 w 3644179"/>
                  <a:gd name="connsiteY1411" fmla="*/ 1927865 h 2560704"/>
                  <a:gd name="connsiteX1412" fmla="*/ 1035614 w 3644179"/>
                  <a:gd name="connsiteY1412" fmla="*/ 1956073 h 2560704"/>
                  <a:gd name="connsiteX1413" fmla="*/ 1057996 w 3644179"/>
                  <a:gd name="connsiteY1413" fmla="*/ 1974645 h 2560704"/>
                  <a:gd name="connsiteX1414" fmla="*/ 1075123 w 3644179"/>
                  <a:gd name="connsiteY1414" fmla="*/ 1993634 h 2560704"/>
                  <a:gd name="connsiteX1415" fmla="*/ 1070486 w 3644179"/>
                  <a:gd name="connsiteY1415" fmla="*/ 1962635 h 2560704"/>
                  <a:gd name="connsiteX1416" fmla="*/ 1156565 w 3644179"/>
                  <a:gd name="connsiteY1416" fmla="*/ 2052665 h 2560704"/>
                  <a:gd name="connsiteX1417" fmla="*/ 1174331 w 3644179"/>
                  <a:gd name="connsiteY1417" fmla="*/ 2111030 h 2560704"/>
                  <a:gd name="connsiteX1418" fmla="*/ 1175722 w 3644179"/>
                  <a:gd name="connsiteY1418" fmla="*/ 2125027 h 2560704"/>
                  <a:gd name="connsiteX1419" fmla="*/ 1179373 w 3644179"/>
                  <a:gd name="connsiteY1419" fmla="*/ 2111761 h 2560704"/>
                  <a:gd name="connsiteX1420" fmla="*/ 1190988 w 3644179"/>
                  <a:gd name="connsiteY1420" fmla="*/ 2082633 h 2560704"/>
                  <a:gd name="connsiteX1421" fmla="*/ 1200254 w 3644179"/>
                  <a:gd name="connsiteY1421" fmla="*/ 2065881 h 2560704"/>
                  <a:gd name="connsiteX1422" fmla="*/ 1207872 w 3644179"/>
                  <a:gd name="connsiteY1422" fmla="*/ 2031116 h 2560704"/>
                  <a:gd name="connsiteX1423" fmla="*/ 1229188 w 3644179"/>
                  <a:gd name="connsiteY1423" fmla="*/ 1973675 h 2560704"/>
                  <a:gd name="connsiteX1424" fmla="*/ 1270851 w 3644179"/>
                  <a:gd name="connsiteY1424" fmla="*/ 1929107 h 2560704"/>
                  <a:gd name="connsiteX1425" fmla="*/ 1282278 w 3644179"/>
                  <a:gd name="connsiteY1425" fmla="*/ 1920904 h 2560704"/>
                  <a:gd name="connsiteX1426" fmla="*/ 1268963 w 3644179"/>
                  <a:gd name="connsiteY1426" fmla="*/ 1924375 h 2560704"/>
                  <a:gd name="connsiteX1427" fmla="*/ 1208058 w 3644179"/>
                  <a:gd name="connsiteY1427" fmla="*/ 1929430 h 2560704"/>
                  <a:gd name="connsiteX1428" fmla="*/ 1092272 w 3644179"/>
                  <a:gd name="connsiteY1428" fmla="*/ 1892333 h 2560704"/>
                  <a:gd name="connsiteX1429" fmla="*/ 1213280 w 3644179"/>
                  <a:gd name="connsiteY1429" fmla="*/ 1862801 h 2560704"/>
                  <a:gd name="connsiteX1430" fmla="*/ 1286046 w 3644179"/>
                  <a:gd name="connsiteY1430" fmla="*/ 1882628 h 2560704"/>
                  <a:gd name="connsiteX1431" fmla="*/ 1288157 w 3644179"/>
                  <a:gd name="connsiteY1431" fmla="*/ 1883873 h 2560704"/>
                  <a:gd name="connsiteX1432" fmla="*/ 1275861 w 3644179"/>
                  <a:gd name="connsiteY1432" fmla="*/ 1872597 h 2560704"/>
                  <a:gd name="connsiteX1433" fmla="*/ 1241032 w 3644179"/>
                  <a:gd name="connsiteY1433" fmla="*/ 1822379 h 2560704"/>
                  <a:gd name="connsiteX1434" fmla="*/ 1215265 w 3644179"/>
                  <a:gd name="connsiteY1434" fmla="*/ 1703556 h 2560704"/>
                  <a:gd name="connsiteX1435" fmla="*/ 1301345 w 3644179"/>
                  <a:gd name="connsiteY1435" fmla="*/ 1793586 h 2560704"/>
                  <a:gd name="connsiteX1436" fmla="*/ 1319110 w 3644179"/>
                  <a:gd name="connsiteY1436" fmla="*/ 1851951 h 2560704"/>
                  <a:gd name="connsiteX1437" fmla="*/ 1320501 w 3644179"/>
                  <a:gd name="connsiteY1437" fmla="*/ 1865948 h 2560704"/>
                  <a:gd name="connsiteX1438" fmla="*/ 1324152 w 3644179"/>
                  <a:gd name="connsiteY1438" fmla="*/ 1852682 h 2560704"/>
                  <a:gd name="connsiteX1439" fmla="*/ 1350227 w 3644179"/>
                  <a:gd name="connsiteY1439" fmla="*/ 1797409 h 2560704"/>
                  <a:gd name="connsiteX1440" fmla="*/ 1392307 w 3644179"/>
                  <a:gd name="connsiteY1440" fmla="*/ 1753826 h 2560704"/>
                  <a:gd name="connsiteX1441" fmla="*/ 1439603 w 3644179"/>
                  <a:gd name="connsiteY1441" fmla="*/ 1716195 h 2560704"/>
                  <a:gd name="connsiteX1442" fmla="*/ 1435652 w 3644179"/>
                  <a:gd name="connsiteY1442" fmla="*/ 1692937 h 2560704"/>
                  <a:gd name="connsiteX1443" fmla="*/ 1449449 w 3644179"/>
                  <a:gd name="connsiteY1443" fmla="*/ 1633509 h 2560704"/>
                  <a:gd name="connsiteX1444" fmla="*/ 1455244 w 3644179"/>
                  <a:gd name="connsiteY1444" fmla="*/ 1620690 h 2560704"/>
                  <a:gd name="connsiteX1445" fmla="*/ 1445448 w 3644179"/>
                  <a:gd name="connsiteY1445" fmla="*/ 1630355 h 2560704"/>
                  <a:gd name="connsiteX1446" fmla="*/ 1395229 w 3644179"/>
                  <a:gd name="connsiteY1446" fmla="*/ 1665184 h 2560704"/>
                  <a:gd name="connsiteX1447" fmla="*/ 1336997 w 3644179"/>
                  <a:gd name="connsiteY1447" fmla="*/ 1681888 h 2560704"/>
                  <a:gd name="connsiteX1448" fmla="*/ 1333819 w 3644179"/>
                  <a:gd name="connsiteY1448" fmla="*/ 1682364 h 2560704"/>
                  <a:gd name="connsiteX1449" fmla="*/ 1341601 w 3644179"/>
                  <a:gd name="connsiteY1449" fmla="*/ 1709494 h 2560704"/>
                  <a:gd name="connsiteX1450" fmla="*/ 1350664 w 3644179"/>
                  <a:gd name="connsiteY1450" fmla="*/ 1770083 h 2560704"/>
                  <a:gd name="connsiteX1451" fmla="*/ 1264584 w 3644179"/>
                  <a:gd name="connsiteY1451" fmla="*/ 1680053 h 2560704"/>
                  <a:gd name="connsiteX1452" fmla="*/ 1246818 w 3644179"/>
                  <a:gd name="connsiteY1452" fmla="*/ 1621689 h 2560704"/>
                  <a:gd name="connsiteX1453" fmla="*/ 1245428 w 3644179"/>
                  <a:gd name="connsiteY1453" fmla="*/ 1607691 h 2560704"/>
                  <a:gd name="connsiteX1454" fmla="*/ 1241776 w 3644179"/>
                  <a:gd name="connsiteY1454" fmla="*/ 1620958 h 2560704"/>
                  <a:gd name="connsiteX1455" fmla="*/ 1215700 w 3644179"/>
                  <a:gd name="connsiteY1455" fmla="*/ 1676230 h 2560704"/>
                  <a:gd name="connsiteX1456" fmla="*/ 1125681 w 3644179"/>
                  <a:gd name="connsiteY1456" fmla="*/ 1757956 h 2560704"/>
                  <a:gd name="connsiteX1457" fmla="*/ 1139292 w 3644179"/>
                  <a:gd name="connsiteY1457" fmla="*/ 1695834 h 2560704"/>
                  <a:gd name="connsiteX1458" fmla="*/ 1141800 w 3644179"/>
                  <a:gd name="connsiteY1458" fmla="*/ 1687024 h 2560704"/>
                  <a:gd name="connsiteX1459" fmla="*/ 1123910 w 3644179"/>
                  <a:gd name="connsiteY1459" fmla="*/ 1683105 h 2560704"/>
                  <a:gd name="connsiteX1460" fmla="*/ 1066470 w 3644179"/>
                  <a:gd name="connsiteY1460" fmla="*/ 1661787 h 2560704"/>
                  <a:gd name="connsiteX1461" fmla="*/ 1021901 w 3644179"/>
                  <a:gd name="connsiteY1461" fmla="*/ 1620126 h 2560704"/>
                  <a:gd name="connsiteX1462" fmla="*/ 1013699 w 3644179"/>
                  <a:gd name="connsiteY1462" fmla="*/ 1608698 h 2560704"/>
                  <a:gd name="connsiteX1463" fmla="*/ 1017170 w 3644179"/>
                  <a:gd name="connsiteY1463" fmla="*/ 1622013 h 2560704"/>
                  <a:gd name="connsiteX1464" fmla="*/ 1022224 w 3644179"/>
                  <a:gd name="connsiteY1464" fmla="*/ 1682918 h 2560704"/>
                  <a:gd name="connsiteX1465" fmla="*/ 985127 w 3644179"/>
                  <a:gd name="connsiteY1465" fmla="*/ 1798704 h 2560704"/>
                  <a:gd name="connsiteX1466" fmla="*/ 955596 w 3644179"/>
                  <a:gd name="connsiteY1466" fmla="*/ 1677696 h 2560704"/>
                  <a:gd name="connsiteX1467" fmla="*/ 969392 w 3644179"/>
                  <a:gd name="connsiteY1467" fmla="*/ 1618269 h 2560704"/>
                  <a:gd name="connsiteX1468" fmla="*/ 975187 w 3644179"/>
                  <a:gd name="connsiteY1468" fmla="*/ 1605450 h 2560704"/>
                  <a:gd name="connsiteX1469" fmla="*/ 965391 w 3644179"/>
                  <a:gd name="connsiteY1469" fmla="*/ 1615114 h 2560704"/>
                  <a:gd name="connsiteX1470" fmla="*/ 915172 w 3644179"/>
                  <a:gd name="connsiteY1470" fmla="*/ 1649945 h 2560704"/>
                  <a:gd name="connsiteX1471" fmla="*/ 856940 w 3644179"/>
                  <a:gd name="connsiteY1471" fmla="*/ 1666648 h 2560704"/>
                  <a:gd name="connsiteX1472" fmla="*/ 853762 w 3644179"/>
                  <a:gd name="connsiteY1472" fmla="*/ 1667124 h 2560704"/>
                  <a:gd name="connsiteX1473" fmla="*/ 861544 w 3644179"/>
                  <a:gd name="connsiteY1473" fmla="*/ 1694253 h 2560704"/>
                  <a:gd name="connsiteX1474" fmla="*/ 870607 w 3644179"/>
                  <a:gd name="connsiteY1474" fmla="*/ 1754842 h 2560704"/>
                  <a:gd name="connsiteX1475" fmla="*/ 784527 w 3644179"/>
                  <a:gd name="connsiteY1475" fmla="*/ 1664813 h 2560704"/>
                  <a:gd name="connsiteX1476" fmla="*/ 766761 w 3644179"/>
                  <a:gd name="connsiteY1476" fmla="*/ 1606449 h 2560704"/>
                  <a:gd name="connsiteX1477" fmla="*/ 765370 w 3644179"/>
                  <a:gd name="connsiteY1477" fmla="*/ 1592450 h 2560704"/>
                  <a:gd name="connsiteX1478" fmla="*/ 761720 w 3644179"/>
                  <a:gd name="connsiteY1478" fmla="*/ 1605718 h 2560704"/>
                  <a:gd name="connsiteX1479" fmla="*/ 735644 w 3644179"/>
                  <a:gd name="connsiteY1479" fmla="*/ 1660990 h 2560704"/>
                  <a:gd name="connsiteX1480" fmla="*/ 645624 w 3644179"/>
                  <a:gd name="connsiteY1480" fmla="*/ 1742716 h 2560704"/>
                  <a:gd name="connsiteX1481" fmla="*/ 680552 w 3644179"/>
                  <a:gd name="connsiteY1481" fmla="*/ 1623154 h 2560704"/>
                  <a:gd name="connsiteX1482" fmla="*/ 722215 w 3644179"/>
                  <a:gd name="connsiteY1482" fmla="*/ 1578587 h 2560704"/>
                  <a:gd name="connsiteX1483" fmla="*/ 733642 w 3644179"/>
                  <a:gd name="connsiteY1483" fmla="*/ 1570383 h 2560704"/>
                  <a:gd name="connsiteX1484" fmla="*/ 720327 w 3644179"/>
                  <a:gd name="connsiteY1484" fmla="*/ 1573855 h 2560704"/>
                  <a:gd name="connsiteX1485" fmla="*/ 659421 w 3644179"/>
                  <a:gd name="connsiteY1485" fmla="*/ 1578909 h 2560704"/>
                  <a:gd name="connsiteX1486" fmla="*/ 543636 w 3644179"/>
                  <a:gd name="connsiteY1486" fmla="*/ 1541812 h 2560704"/>
                  <a:gd name="connsiteX1487" fmla="*/ 664644 w 3644179"/>
                  <a:gd name="connsiteY1487" fmla="*/ 1512280 h 2560704"/>
                  <a:gd name="connsiteX1488" fmla="*/ 737410 w 3644179"/>
                  <a:gd name="connsiteY1488" fmla="*/ 1532108 h 2560704"/>
                  <a:gd name="connsiteX1489" fmla="*/ 739521 w 3644179"/>
                  <a:gd name="connsiteY1489" fmla="*/ 1533352 h 2560704"/>
                  <a:gd name="connsiteX1490" fmla="*/ 727225 w 3644179"/>
                  <a:gd name="connsiteY1490" fmla="*/ 1522075 h 2560704"/>
                  <a:gd name="connsiteX1491" fmla="*/ 692396 w 3644179"/>
                  <a:gd name="connsiteY1491" fmla="*/ 1471858 h 2560704"/>
                  <a:gd name="connsiteX1492" fmla="*/ 666629 w 3644179"/>
                  <a:gd name="connsiteY1492" fmla="*/ 1353035 h 2560704"/>
                  <a:gd name="connsiteX1493" fmla="*/ 752708 w 3644179"/>
                  <a:gd name="connsiteY1493" fmla="*/ 1443065 h 2560704"/>
                  <a:gd name="connsiteX1494" fmla="*/ 770474 w 3644179"/>
                  <a:gd name="connsiteY1494" fmla="*/ 1501429 h 2560704"/>
                  <a:gd name="connsiteX1495" fmla="*/ 771865 w 3644179"/>
                  <a:gd name="connsiteY1495" fmla="*/ 1515427 h 2560704"/>
                  <a:gd name="connsiteX1496" fmla="*/ 775516 w 3644179"/>
                  <a:gd name="connsiteY1496" fmla="*/ 1502161 h 2560704"/>
                  <a:gd name="connsiteX1497" fmla="*/ 801591 w 3644179"/>
                  <a:gd name="connsiteY1497" fmla="*/ 1446888 h 2560704"/>
                  <a:gd name="connsiteX1498" fmla="*/ 812925 w 3644179"/>
                  <a:gd name="connsiteY1498" fmla="*/ 1435150 h 2560704"/>
                  <a:gd name="connsiteX1499" fmla="*/ 819252 w 3644179"/>
                  <a:gd name="connsiteY1499" fmla="*/ 1406276 h 2560704"/>
                  <a:gd name="connsiteX1500" fmla="*/ 840569 w 3644179"/>
                  <a:gd name="connsiteY1500" fmla="*/ 1348835 h 2560704"/>
                  <a:gd name="connsiteX1501" fmla="*/ 862817 w 3644179"/>
                  <a:gd name="connsiteY1501" fmla="*/ 1325035 h 2560704"/>
                  <a:gd name="connsiteX1502" fmla="*/ 855366 w 3644179"/>
                  <a:gd name="connsiteY1502" fmla="*/ 1301608 h 2560704"/>
                  <a:gd name="connsiteX1503" fmla="*/ 819438 w 3644179"/>
                  <a:gd name="connsiteY1503" fmla="*/ 1304590 h 2560704"/>
                  <a:gd name="connsiteX1504" fmla="*/ 760655 w 3644179"/>
                  <a:gd name="connsiteY1504" fmla="*/ 1289939 h 2560704"/>
                  <a:gd name="connsiteX1505" fmla="*/ 706295 w 3644179"/>
                  <a:gd name="connsiteY1505" fmla="*/ 1268534 h 2560704"/>
                  <a:gd name="connsiteX1506" fmla="*/ 695563 w 3644179"/>
                  <a:gd name="connsiteY1506" fmla="*/ 1295785 h 2560704"/>
                  <a:gd name="connsiteX1507" fmla="*/ 676291 w 3644179"/>
                  <a:gd name="connsiteY1507" fmla="*/ 1235181 h 2560704"/>
                  <a:gd name="connsiteX1508" fmla="*/ 670674 w 3644179"/>
                  <a:gd name="connsiteY1508" fmla="*/ 1202110 h 2560704"/>
                  <a:gd name="connsiteX1509" fmla="*/ 662607 w 3644179"/>
                  <a:gd name="connsiteY1509" fmla="*/ 1192373 h 2560704"/>
                  <a:gd name="connsiteX1510" fmla="*/ 644841 w 3644179"/>
                  <a:gd name="connsiteY1510" fmla="*/ 1134009 h 2560704"/>
                  <a:gd name="connsiteX1511" fmla="*/ 644811 w 3644179"/>
                  <a:gd name="connsiteY1511" fmla="*/ 1133708 h 2560704"/>
                  <a:gd name="connsiteX1512" fmla="*/ 637647 w 3644179"/>
                  <a:gd name="connsiteY1512" fmla="*/ 1138676 h 2560704"/>
                  <a:gd name="connsiteX1513" fmla="*/ 628184 w 3644179"/>
                  <a:gd name="connsiteY1513" fmla="*/ 1162405 h 2560704"/>
                  <a:gd name="connsiteX1514" fmla="*/ 613724 w 3644179"/>
                  <a:gd name="connsiteY1514" fmla="*/ 1188550 h 2560704"/>
                  <a:gd name="connsiteX1515" fmla="*/ 577219 w 3644179"/>
                  <a:gd name="connsiteY1515" fmla="*/ 1226360 h 2560704"/>
                  <a:gd name="connsiteX1516" fmla="*/ 581043 w 3644179"/>
                  <a:gd name="connsiteY1516" fmla="*/ 1251924 h 2560704"/>
                  <a:gd name="connsiteX1517" fmla="*/ 565073 w 3644179"/>
                  <a:gd name="connsiteY1517" fmla="*/ 1237362 h 2560704"/>
                  <a:gd name="connsiteX1518" fmla="*/ 523704 w 3644179"/>
                  <a:gd name="connsiteY1518" fmla="*/ 1270276 h 2560704"/>
                  <a:gd name="connsiteX1519" fmla="*/ 533730 w 3644179"/>
                  <a:gd name="connsiteY1519" fmla="*/ 1224323 h 2560704"/>
                  <a:gd name="connsiteX1520" fmla="*/ 537027 w 3644179"/>
                  <a:gd name="connsiteY1520" fmla="*/ 1211790 h 2560704"/>
                  <a:gd name="connsiteX1521" fmla="*/ 534050 w 3644179"/>
                  <a:gd name="connsiteY1521" fmla="*/ 1209076 h 2560704"/>
                  <a:gd name="connsiteX1522" fmla="*/ 494963 w 3644179"/>
                  <a:gd name="connsiteY1522" fmla="*/ 1161894 h 2560704"/>
                  <a:gd name="connsiteX1523" fmla="*/ 477197 w 3644179"/>
                  <a:gd name="connsiteY1523" fmla="*/ 1103530 h 2560704"/>
                  <a:gd name="connsiteX1524" fmla="*/ 475925 w 3644179"/>
                  <a:gd name="connsiteY1524" fmla="*/ 1090718 h 2560704"/>
                  <a:gd name="connsiteX1525" fmla="*/ 2959932 w 3644179"/>
                  <a:gd name="connsiteY1525" fmla="*/ 1089531 h 2560704"/>
                  <a:gd name="connsiteX1526" fmla="*/ 2956280 w 3644179"/>
                  <a:gd name="connsiteY1526" fmla="*/ 1102798 h 2560704"/>
                  <a:gd name="connsiteX1527" fmla="*/ 2944665 w 3644179"/>
                  <a:gd name="connsiteY1527" fmla="*/ 1131925 h 2560704"/>
                  <a:gd name="connsiteX1528" fmla="*/ 2935210 w 3644179"/>
                  <a:gd name="connsiteY1528" fmla="*/ 1149022 h 2560704"/>
                  <a:gd name="connsiteX1529" fmla="*/ 2970095 w 3644179"/>
                  <a:gd name="connsiteY1529" fmla="*/ 1139014 h 2560704"/>
                  <a:gd name="connsiteX1530" fmla="*/ 2968183 w 3644179"/>
                  <a:gd name="connsiteY1530" fmla="*/ 1134147 h 2560704"/>
                  <a:gd name="connsiteX1531" fmla="*/ 2961323 w 3644179"/>
                  <a:gd name="connsiteY1531" fmla="*/ 1103529 h 2560704"/>
                  <a:gd name="connsiteX1532" fmla="*/ 1234494 w 3644179"/>
                  <a:gd name="connsiteY1532" fmla="*/ 1078630 h 2560704"/>
                  <a:gd name="connsiteX1533" fmla="*/ 1221210 w 3644179"/>
                  <a:gd name="connsiteY1533" fmla="*/ 1094614 h 2560704"/>
                  <a:gd name="connsiteX1534" fmla="*/ 1191748 w 3644179"/>
                  <a:gd name="connsiteY1534" fmla="*/ 1118730 h 2560704"/>
                  <a:gd name="connsiteX1535" fmla="*/ 1190996 w 3644179"/>
                  <a:gd name="connsiteY1535" fmla="*/ 1119155 h 2560704"/>
                  <a:gd name="connsiteX1536" fmla="*/ 1198283 w 3644179"/>
                  <a:gd name="connsiteY1536" fmla="*/ 1116646 h 2560704"/>
                  <a:gd name="connsiteX1537" fmla="*/ 1264823 w 3644179"/>
                  <a:gd name="connsiteY1537" fmla="*/ 1110031 h 2560704"/>
                  <a:gd name="connsiteX1538" fmla="*/ 1256442 w 3644179"/>
                  <a:gd name="connsiteY1538" fmla="*/ 1103076 h 2560704"/>
                  <a:gd name="connsiteX1539" fmla="*/ 1235241 w 3644179"/>
                  <a:gd name="connsiteY1539" fmla="*/ 1079570 h 2560704"/>
                  <a:gd name="connsiteX1540" fmla="*/ 2994909 w 3644179"/>
                  <a:gd name="connsiteY1540" fmla="*/ 1073087 h 2560704"/>
                  <a:gd name="connsiteX1541" fmla="*/ 3004571 w 3644179"/>
                  <a:gd name="connsiteY1541" fmla="*/ 1082883 h 2560704"/>
                  <a:gd name="connsiteX1542" fmla="*/ 3034104 w 3644179"/>
                  <a:gd name="connsiteY1542" fmla="*/ 1125464 h 2560704"/>
                  <a:gd name="connsiteX1543" fmla="*/ 3056923 w 3644179"/>
                  <a:gd name="connsiteY1543" fmla="*/ 1103341 h 2560704"/>
                  <a:gd name="connsiteX1544" fmla="*/ 3073020 w 3644179"/>
                  <a:gd name="connsiteY1544" fmla="*/ 1092196 h 2560704"/>
                  <a:gd name="connsiteX1545" fmla="*/ 3067153 w 3644179"/>
                  <a:gd name="connsiteY1545" fmla="*/ 1092678 h 2560704"/>
                  <a:gd name="connsiteX1546" fmla="*/ 3007725 w 3644179"/>
                  <a:gd name="connsiteY1546" fmla="*/ 1078882 h 2560704"/>
                  <a:gd name="connsiteX1547" fmla="*/ 2928203 w 3644179"/>
                  <a:gd name="connsiteY1547" fmla="*/ 1067463 h 2560704"/>
                  <a:gd name="connsiteX1548" fmla="*/ 2914888 w 3644179"/>
                  <a:gd name="connsiteY1548" fmla="*/ 1070935 h 2560704"/>
                  <a:gd name="connsiteX1549" fmla="*/ 2866520 w 3644179"/>
                  <a:gd name="connsiteY1549" fmla="*/ 1074948 h 2560704"/>
                  <a:gd name="connsiteX1550" fmla="*/ 2874450 w 3644179"/>
                  <a:gd name="connsiteY1550" fmla="*/ 1121637 h 2560704"/>
                  <a:gd name="connsiteX1551" fmla="*/ 2875113 w 3644179"/>
                  <a:gd name="connsiteY1551" fmla="*/ 1120234 h 2560704"/>
                  <a:gd name="connsiteX1552" fmla="*/ 2916776 w 3644179"/>
                  <a:gd name="connsiteY1552" fmla="*/ 1075667 h 2560704"/>
                  <a:gd name="connsiteX1553" fmla="*/ 2423398 w 3644179"/>
                  <a:gd name="connsiteY1553" fmla="*/ 1052438 h 2560704"/>
                  <a:gd name="connsiteX1554" fmla="*/ 2426869 w 3644179"/>
                  <a:gd name="connsiteY1554" fmla="*/ 1065753 h 2560704"/>
                  <a:gd name="connsiteX1555" fmla="*/ 2431924 w 3644179"/>
                  <a:gd name="connsiteY1555" fmla="*/ 1126658 h 2560704"/>
                  <a:gd name="connsiteX1556" fmla="*/ 2417273 w 3644179"/>
                  <a:gd name="connsiteY1556" fmla="*/ 1185441 h 2560704"/>
                  <a:gd name="connsiteX1557" fmla="*/ 2416536 w 3644179"/>
                  <a:gd name="connsiteY1557" fmla="*/ 1187312 h 2560704"/>
                  <a:gd name="connsiteX1558" fmla="*/ 2440661 w 3644179"/>
                  <a:gd name="connsiteY1558" fmla="*/ 1179640 h 2560704"/>
                  <a:gd name="connsiteX1559" fmla="*/ 2501064 w 3644179"/>
                  <a:gd name="connsiteY1559" fmla="*/ 1169381 h 2560704"/>
                  <a:gd name="connsiteX1560" fmla="*/ 2573832 w 3644179"/>
                  <a:gd name="connsiteY1560" fmla="*/ 1189208 h 2560704"/>
                  <a:gd name="connsiteX1561" fmla="*/ 2575943 w 3644179"/>
                  <a:gd name="connsiteY1561" fmla="*/ 1190454 h 2560704"/>
                  <a:gd name="connsiteX1562" fmla="*/ 2563646 w 3644179"/>
                  <a:gd name="connsiteY1562" fmla="*/ 1179177 h 2560704"/>
                  <a:gd name="connsiteX1563" fmla="*/ 2528817 w 3644179"/>
                  <a:gd name="connsiteY1563" fmla="*/ 1128958 h 2560704"/>
                  <a:gd name="connsiteX1564" fmla="*/ 2527568 w 3644179"/>
                  <a:gd name="connsiteY1564" fmla="*/ 1124602 h 2560704"/>
                  <a:gd name="connsiteX1565" fmla="*/ 2476169 w 3644179"/>
                  <a:gd name="connsiteY1565" fmla="*/ 1105527 h 2560704"/>
                  <a:gd name="connsiteX1566" fmla="*/ 2431601 w 3644179"/>
                  <a:gd name="connsiteY1566" fmla="*/ 1063865 h 2560704"/>
                  <a:gd name="connsiteX1567" fmla="*/ 2175070 w 3644179"/>
                  <a:gd name="connsiteY1567" fmla="*/ 1036191 h 2560704"/>
                  <a:gd name="connsiteX1568" fmla="*/ 2171419 w 3644179"/>
                  <a:gd name="connsiteY1568" fmla="*/ 1049458 h 2560704"/>
                  <a:gd name="connsiteX1569" fmla="*/ 2145343 w 3644179"/>
                  <a:gd name="connsiteY1569" fmla="*/ 1104730 h 2560704"/>
                  <a:gd name="connsiteX1570" fmla="*/ 2135729 w 3644179"/>
                  <a:gd name="connsiteY1570" fmla="*/ 1114687 h 2560704"/>
                  <a:gd name="connsiteX1571" fmla="*/ 2143034 w 3644179"/>
                  <a:gd name="connsiteY1571" fmla="*/ 1113595 h 2560704"/>
                  <a:gd name="connsiteX1572" fmla="*/ 2053005 w 3644179"/>
                  <a:gd name="connsiteY1572" fmla="*/ 1199674 h 2560704"/>
                  <a:gd name="connsiteX1573" fmla="*/ 1980073 w 3644179"/>
                  <a:gd name="connsiteY1573" fmla="*/ 1218887 h 2560704"/>
                  <a:gd name="connsiteX1574" fmla="*/ 1979209 w 3644179"/>
                  <a:gd name="connsiteY1574" fmla="*/ 1218879 h 2560704"/>
                  <a:gd name="connsiteX1575" fmla="*/ 1986774 w 3644179"/>
                  <a:gd name="connsiteY1575" fmla="*/ 1220350 h 2560704"/>
                  <a:gd name="connsiteX1576" fmla="*/ 2049181 w 3644179"/>
                  <a:gd name="connsiteY1576" fmla="*/ 1248558 h 2560704"/>
                  <a:gd name="connsiteX1577" fmla="*/ 2092764 w 3644179"/>
                  <a:gd name="connsiteY1577" fmla="*/ 1290636 h 2560704"/>
                  <a:gd name="connsiteX1578" fmla="*/ 2120174 w 3644179"/>
                  <a:gd name="connsiteY1578" fmla="*/ 1325087 h 2560704"/>
                  <a:gd name="connsiteX1579" fmla="*/ 2154785 w 3644179"/>
                  <a:gd name="connsiteY1579" fmla="*/ 1366866 h 2560704"/>
                  <a:gd name="connsiteX1580" fmla="*/ 2172551 w 3644179"/>
                  <a:gd name="connsiteY1580" fmla="*/ 1425230 h 2560704"/>
                  <a:gd name="connsiteX1581" fmla="*/ 2173941 w 3644179"/>
                  <a:gd name="connsiteY1581" fmla="*/ 1439229 h 2560704"/>
                  <a:gd name="connsiteX1582" fmla="*/ 2177592 w 3644179"/>
                  <a:gd name="connsiteY1582" fmla="*/ 1425962 h 2560704"/>
                  <a:gd name="connsiteX1583" fmla="*/ 2203668 w 3644179"/>
                  <a:gd name="connsiteY1583" fmla="*/ 1370689 h 2560704"/>
                  <a:gd name="connsiteX1584" fmla="*/ 2293687 w 3644179"/>
                  <a:gd name="connsiteY1584" fmla="*/ 1288963 h 2560704"/>
                  <a:gd name="connsiteX1585" fmla="*/ 2271244 w 3644179"/>
                  <a:gd name="connsiteY1585" fmla="*/ 1382115 h 2560704"/>
                  <a:gd name="connsiteX1586" fmla="*/ 2268797 w 3644179"/>
                  <a:gd name="connsiteY1586" fmla="*/ 1387291 h 2560704"/>
                  <a:gd name="connsiteX1587" fmla="*/ 2272675 w 3644179"/>
                  <a:gd name="connsiteY1587" fmla="*/ 1388141 h 2560704"/>
                  <a:gd name="connsiteX1588" fmla="*/ 2330116 w 3644179"/>
                  <a:gd name="connsiteY1588" fmla="*/ 1409459 h 2560704"/>
                  <a:gd name="connsiteX1589" fmla="*/ 2383220 w 3644179"/>
                  <a:gd name="connsiteY1589" fmla="*/ 1463012 h 2560704"/>
                  <a:gd name="connsiteX1590" fmla="*/ 2384426 w 3644179"/>
                  <a:gd name="connsiteY1590" fmla="*/ 1465146 h 2560704"/>
                  <a:gd name="connsiteX1591" fmla="*/ 2379415 w 3644179"/>
                  <a:gd name="connsiteY1591" fmla="*/ 1449232 h 2560704"/>
                  <a:gd name="connsiteX1592" fmla="*/ 2374362 w 3644179"/>
                  <a:gd name="connsiteY1592" fmla="*/ 1388328 h 2560704"/>
                  <a:gd name="connsiteX1593" fmla="*/ 2411458 w 3644179"/>
                  <a:gd name="connsiteY1593" fmla="*/ 1272541 h 2560704"/>
                  <a:gd name="connsiteX1594" fmla="*/ 2440990 w 3644179"/>
                  <a:gd name="connsiteY1594" fmla="*/ 1393549 h 2560704"/>
                  <a:gd name="connsiteX1595" fmla="*/ 2427193 w 3644179"/>
                  <a:gd name="connsiteY1595" fmla="*/ 1452976 h 2560704"/>
                  <a:gd name="connsiteX1596" fmla="*/ 2421398 w 3644179"/>
                  <a:gd name="connsiteY1596" fmla="*/ 1465794 h 2560704"/>
                  <a:gd name="connsiteX1597" fmla="*/ 2431194 w 3644179"/>
                  <a:gd name="connsiteY1597" fmla="*/ 1456131 h 2560704"/>
                  <a:gd name="connsiteX1598" fmla="*/ 2481413 w 3644179"/>
                  <a:gd name="connsiteY1598" fmla="*/ 1421302 h 2560704"/>
                  <a:gd name="connsiteX1599" fmla="*/ 2539646 w 3644179"/>
                  <a:gd name="connsiteY1599" fmla="*/ 1404598 h 2560704"/>
                  <a:gd name="connsiteX1600" fmla="*/ 2561967 w 3644179"/>
                  <a:gd name="connsiteY1600" fmla="*/ 1401258 h 2560704"/>
                  <a:gd name="connsiteX1601" fmla="*/ 2550213 w 3644179"/>
                  <a:gd name="connsiteY1601" fmla="*/ 1360285 h 2560704"/>
                  <a:gd name="connsiteX1602" fmla="*/ 2547679 w 3644179"/>
                  <a:gd name="connsiteY1602" fmla="*/ 1343348 h 2560704"/>
                  <a:gd name="connsiteX1603" fmla="*/ 2529987 w 3644179"/>
                  <a:gd name="connsiteY1603" fmla="*/ 1361674 h 2560704"/>
                  <a:gd name="connsiteX1604" fmla="*/ 2482045 w 3644179"/>
                  <a:gd name="connsiteY1604" fmla="*/ 1399817 h 2560704"/>
                  <a:gd name="connsiteX1605" fmla="*/ 2516974 w 3644179"/>
                  <a:gd name="connsiteY1605" fmla="*/ 1280255 h 2560704"/>
                  <a:gd name="connsiteX1606" fmla="*/ 2558636 w 3644179"/>
                  <a:gd name="connsiteY1606" fmla="*/ 1235687 h 2560704"/>
                  <a:gd name="connsiteX1607" fmla="*/ 2570064 w 3644179"/>
                  <a:gd name="connsiteY1607" fmla="*/ 1227485 h 2560704"/>
                  <a:gd name="connsiteX1608" fmla="*/ 2556748 w 3644179"/>
                  <a:gd name="connsiteY1608" fmla="*/ 1230956 h 2560704"/>
                  <a:gd name="connsiteX1609" fmla="*/ 2495843 w 3644179"/>
                  <a:gd name="connsiteY1609" fmla="*/ 1236009 h 2560704"/>
                  <a:gd name="connsiteX1610" fmla="*/ 2437061 w 3644179"/>
                  <a:gd name="connsiteY1610" fmla="*/ 1221360 h 2560704"/>
                  <a:gd name="connsiteX1611" fmla="*/ 2407685 w 3644179"/>
                  <a:gd name="connsiteY1611" fmla="*/ 1209793 h 2560704"/>
                  <a:gd name="connsiteX1612" fmla="*/ 2394827 w 3644179"/>
                  <a:gd name="connsiteY1612" fmla="*/ 1242444 h 2560704"/>
                  <a:gd name="connsiteX1613" fmla="*/ 2381117 w 3644179"/>
                  <a:gd name="connsiteY1613" fmla="*/ 1199330 h 2560704"/>
                  <a:gd name="connsiteX1614" fmla="*/ 2380057 w 3644179"/>
                  <a:gd name="connsiteY1614" fmla="*/ 1198913 h 2560704"/>
                  <a:gd name="connsiteX1615" fmla="*/ 2380899 w 3644179"/>
                  <a:gd name="connsiteY1615" fmla="*/ 1198646 h 2560704"/>
                  <a:gd name="connsiteX1616" fmla="*/ 2375553 w 3644179"/>
                  <a:gd name="connsiteY1616" fmla="*/ 1181840 h 2560704"/>
                  <a:gd name="connsiteX1617" fmla="*/ 2365295 w 3644179"/>
                  <a:gd name="connsiteY1617" fmla="*/ 1121437 h 2560704"/>
                  <a:gd name="connsiteX1618" fmla="*/ 2379091 w 3644179"/>
                  <a:gd name="connsiteY1618" fmla="*/ 1062009 h 2560704"/>
                  <a:gd name="connsiteX1619" fmla="*/ 2384886 w 3644179"/>
                  <a:gd name="connsiteY1619" fmla="*/ 1049191 h 2560704"/>
                  <a:gd name="connsiteX1620" fmla="*/ 2375090 w 3644179"/>
                  <a:gd name="connsiteY1620" fmla="*/ 1058855 h 2560704"/>
                  <a:gd name="connsiteX1621" fmla="*/ 2324872 w 3644179"/>
                  <a:gd name="connsiteY1621" fmla="*/ 1093684 h 2560704"/>
                  <a:gd name="connsiteX1622" fmla="*/ 2266639 w 3644179"/>
                  <a:gd name="connsiteY1622" fmla="*/ 1110389 h 2560704"/>
                  <a:gd name="connsiteX1623" fmla="*/ 2263462 w 3644179"/>
                  <a:gd name="connsiteY1623" fmla="*/ 1110864 h 2560704"/>
                  <a:gd name="connsiteX1624" fmla="*/ 2271243 w 3644179"/>
                  <a:gd name="connsiteY1624" fmla="*/ 1137994 h 2560704"/>
                  <a:gd name="connsiteX1625" fmla="*/ 2280305 w 3644179"/>
                  <a:gd name="connsiteY1625" fmla="*/ 1198583 h 2560704"/>
                  <a:gd name="connsiteX1626" fmla="*/ 2194227 w 3644179"/>
                  <a:gd name="connsiteY1626" fmla="*/ 1108553 h 2560704"/>
                  <a:gd name="connsiteX1627" fmla="*/ 2176460 w 3644179"/>
                  <a:gd name="connsiteY1627" fmla="*/ 1050189 h 2560704"/>
                  <a:gd name="connsiteX1628" fmla="*/ 731938 w 3644179"/>
                  <a:gd name="connsiteY1628" fmla="*/ 1034253 h 2560704"/>
                  <a:gd name="connsiteX1629" fmla="*/ 729758 w 3644179"/>
                  <a:gd name="connsiteY1629" fmla="*/ 1039075 h 2560704"/>
                  <a:gd name="connsiteX1630" fmla="*/ 733213 w 3644179"/>
                  <a:gd name="connsiteY1630" fmla="*/ 1035667 h 2560704"/>
                  <a:gd name="connsiteX1631" fmla="*/ 853332 w 3644179"/>
                  <a:gd name="connsiteY1631" fmla="*/ 1027843 h 2560704"/>
                  <a:gd name="connsiteX1632" fmla="*/ 842583 w 3644179"/>
                  <a:gd name="connsiteY1632" fmla="*/ 1038264 h 2560704"/>
                  <a:gd name="connsiteX1633" fmla="*/ 838311 w 3644179"/>
                  <a:gd name="connsiteY1633" fmla="*/ 1041222 h 2560704"/>
                  <a:gd name="connsiteX1634" fmla="*/ 859224 w 3644179"/>
                  <a:gd name="connsiteY1634" fmla="*/ 1066771 h 2560704"/>
                  <a:gd name="connsiteX1635" fmla="*/ 860429 w 3644179"/>
                  <a:gd name="connsiteY1635" fmla="*/ 1068906 h 2560704"/>
                  <a:gd name="connsiteX1636" fmla="*/ 855419 w 3644179"/>
                  <a:gd name="connsiteY1636" fmla="*/ 1052992 h 2560704"/>
                  <a:gd name="connsiteX1637" fmla="*/ 2210046 w 3644179"/>
                  <a:gd name="connsiteY1637" fmla="*/ 1019747 h 2560704"/>
                  <a:gd name="connsiteX1638" fmla="*/ 2219709 w 3644179"/>
                  <a:gd name="connsiteY1638" fmla="*/ 1029542 h 2560704"/>
                  <a:gd name="connsiteX1639" fmla="*/ 2249243 w 3644179"/>
                  <a:gd name="connsiteY1639" fmla="*/ 1072124 h 2560704"/>
                  <a:gd name="connsiteX1640" fmla="*/ 2272061 w 3644179"/>
                  <a:gd name="connsiteY1640" fmla="*/ 1050002 h 2560704"/>
                  <a:gd name="connsiteX1641" fmla="*/ 2288159 w 3644179"/>
                  <a:gd name="connsiteY1641" fmla="*/ 1038856 h 2560704"/>
                  <a:gd name="connsiteX1642" fmla="*/ 2282291 w 3644179"/>
                  <a:gd name="connsiteY1642" fmla="*/ 1039338 h 2560704"/>
                  <a:gd name="connsiteX1643" fmla="*/ 2222863 w 3644179"/>
                  <a:gd name="connsiteY1643" fmla="*/ 1025542 h 2560704"/>
                  <a:gd name="connsiteX1644" fmla="*/ 1068206 w 3644179"/>
                  <a:gd name="connsiteY1644" fmla="*/ 1008103 h 2560704"/>
                  <a:gd name="connsiteX1645" fmla="*/ 1037695 w 3644179"/>
                  <a:gd name="connsiteY1645" fmla="*/ 1041565 h 2560704"/>
                  <a:gd name="connsiteX1646" fmla="*/ 1015604 w 3644179"/>
                  <a:gd name="connsiteY1646" fmla="*/ 1097665 h 2560704"/>
                  <a:gd name="connsiteX1647" fmla="*/ 1007097 w 3644179"/>
                  <a:gd name="connsiteY1647" fmla="*/ 1070911 h 2560704"/>
                  <a:gd name="connsiteX1648" fmla="*/ 986209 w 3644179"/>
                  <a:gd name="connsiteY1648" fmla="*/ 1085374 h 2560704"/>
                  <a:gd name="connsiteX1649" fmla="*/ 913277 w 3644179"/>
                  <a:gd name="connsiteY1649" fmla="*/ 1104587 h 2560704"/>
                  <a:gd name="connsiteX1650" fmla="*/ 912413 w 3644179"/>
                  <a:gd name="connsiteY1650" fmla="*/ 1104578 h 2560704"/>
                  <a:gd name="connsiteX1651" fmla="*/ 919977 w 3644179"/>
                  <a:gd name="connsiteY1651" fmla="*/ 1106049 h 2560704"/>
                  <a:gd name="connsiteX1652" fmla="*/ 949884 w 3644179"/>
                  <a:gd name="connsiteY1652" fmla="*/ 1117107 h 2560704"/>
                  <a:gd name="connsiteX1653" fmla="*/ 992860 w 3644179"/>
                  <a:gd name="connsiteY1653" fmla="*/ 1103440 h 2560704"/>
                  <a:gd name="connsiteX1654" fmla="*/ 1024147 w 3644179"/>
                  <a:gd name="connsiteY1654" fmla="*/ 1095573 h 2560704"/>
                  <a:gd name="connsiteX1655" fmla="*/ 1048164 w 3644179"/>
                  <a:gd name="connsiteY1655" fmla="*/ 1093599 h 2560704"/>
                  <a:gd name="connsiteX1656" fmla="*/ 1051627 w 3644179"/>
                  <a:gd name="connsiteY1656" fmla="*/ 1090843 h 2560704"/>
                  <a:gd name="connsiteX1657" fmla="*/ 1051075 w 3644179"/>
                  <a:gd name="connsiteY1657" fmla="*/ 1093360 h 2560704"/>
                  <a:gd name="connsiteX1658" fmla="*/ 1053264 w 3644179"/>
                  <a:gd name="connsiteY1658" fmla="*/ 1093180 h 2560704"/>
                  <a:gd name="connsiteX1659" fmla="*/ 1126030 w 3644179"/>
                  <a:gd name="connsiteY1659" fmla="*/ 1113007 h 2560704"/>
                  <a:gd name="connsiteX1660" fmla="*/ 1128141 w 3644179"/>
                  <a:gd name="connsiteY1660" fmla="*/ 1114252 h 2560704"/>
                  <a:gd name="connsiteX1661" fmla="*/ 1115845 w 3644179"/>
                  <a:gd name="connsiteY1661" fmla="*/ 1102975 h 2560704"/>
                  <a:gd name="connsiteX1662" fmla="*/ 1081016 w 3644179"/>
                  <a:gd name="connsiteY1662" fmla="*/ 1052757 h 2560704"/>
                  <a:gd name="connsiteX1663" fmla="*/ 3040435 w 3644179"/>
                  <a:gd name="connsiteY1663" fmla="*/ 994811 h 2560704"/>
                  <a:gd name="connsiteX1664" fmla="*/ 3027151 w 3644179"/>
                  <a:gd name="connsiteY1664" fmla="*/ 1010794 h 2560704"/>
                  <a:gd name="connsiteX1665" fmla="*/ 2997690 w 3644179"/>
                  <a:gd name="connsiteY1665" fmla="*/ 1034909 h 2560704"/>
                  <a:gd name="connsiteX1666" fmla="*/ 2996937 w 3644179"/>
                  <a:gd name="connsiteY1666" fmla="*/ 1035335 h 2560704"/>
                  <a:gd name="connsiteX1667" fmla="*/ 3004224 w 3644179"/>
                  <a:gd name="connsiteY1667" fmla="*/ 1032826 h 2560704"/>
                  <a:gd name="connsiteX1668" fmla="*/ 3070765 w 3644179"/>
                  <a:gd name="connsiteY1668" fmla="*/ 1026211 h 2560704"/>
                  <a:gd name="connsiteX1669" fmla="*/ 3062383 w 3644179"/>
                  <a:gd name="connsiteY1669" fmla="*/ 1019256 h 2560704"/>
                  <a:gd name="connsiteX1670" fmla="*/ 3041182 w 3644179"/>
                  <a:gd name="connsiteY1670" fmla="*/ 995750 h 2560704"/>
                  <a:gd name="connsiteX1671" fmla="*/ 556656 w 3644179"/>
                  <a:gd name="connsiteY1671" fmla="*/ 994396 h 2560704"/>
                  <a:gd name="connsiteX1672" fmla="*/ 543027 w 3644179"/>
                  <a:gd name="connsiteY1672" fmla="*/ 1010794 h 2560704"/>
                  <a:gd name="connsiteX1673" fmla="*/ 513565 w 3644179"/>
                  <a:gd name="connsiteY1673" fmla="*/ 1034910 h 2560704"/>
                  <a:gd name="connsiteX1674" fmla="*/ 512812 w 3644179"/>
                  <a:gd name="connsiteY1674" fmla="*/ 1035335 h 2560704"/>
                  <a:gd name="connsiteX1675" fmla="*/ 520099 w 3644179"/>
                  <a:gd name="connsiteY1675" fmla="*/ 1032827 h 2560704"/>
                  <a:gd name="connsiteX1676" fmla="*/ 586639 w 3644179"/>
                  <a:gd name="connsiteY1676" fmla="*/ 1026211 h 2560704"/>
                  <a:gd name="connsiteX1677" fmla="*/ 578258 w 3644179"/>
                  <a:gd name="connsiteY1677" fmla="*/ 1019257 h 2560704"/>
                  <a:gd name="connsiteX1678" fmla="*/ 1958339 w 3644179"/>
                  <a:gd name="connsiteY1678" fmla="*/ 987523 h 2560704"/>
                  <a:gd name="connsiteX1679" fmla="*/ 1970888 w 3644179"/>
                  <a:gd name="connsiteY1679" fmla="*/ 1003295 h 2560704"/>
                  <a:gd name="connsiteX1680" fmla="*/ 1957351 w 3644179"/>
                  <a:gd name="connsiteY1680" fmla="*/ 1000329 h 2560704"/>
                  <a:gd name="connsiteX1681" fmla="*/ 1973531 w 3644179"/>
                  <a:gd name="connsiteY1681" fmla="*/ 1051205 h 2560704"/>
                  <a:gd name="connsiteX1682" fmla="*/ 1983790 w 3644179"/>
                  <a:gd name="connsiteY1682" fmla="*/ 1111609 h 2560704"/>
                  <a:gd name="connsiteX1683" fmla="*/ 1969993 w 3644179"/>
                  <a:gd name="connsiteY1683" fmla="*/ 1171036 h 2560704"/>
                  <a:gd name="connsiteX1684" fmla="*/ 1964198 w 3644179"/>
                  <a:gd name="connsiteY1684" fmla="*/ 1183855 h 2560704"/>
                  <a:gd name="connsiteX1685" fmla="*/ 1973994 w 3644179"/>
                  <a:gd name="connsiteY1685" fmla="*/ 1174190 h 2560704"/>
                  <a:gd name="connsiteX1686" fmla="*/ 2024213 w 3644179"/>
                  <a:gd name="connsiteY1686" fmla="*/ 1139361 h 2560704"/>
                  <a:gd name="connsiteX1687" fmla="*/ 2068421 w 3644179"/>
                  <a:gd name="connsiteY1687" fmla="*/ 1126680 h 2560704"/>
                  <a:gd name="connsiteX1688" fmla="*/ 2068935 w 3644179"/>
                  <a:gd name="connsiteY1688" fmla="*/ 1124334 h 2560704"/>
                  <a:gd name="connsiteX1689" fmla="*/ 2090251 w 3644179"/>
                  <a:gd name="connsiteY1689" fmla="*/ 1066894 h 2560704"/>
                  <a:gd name="connsiteX1690" fmla="*/ 2131915 w 3644179"/>
                  <a:gd name="connsiteY1690" fmla="*/ 1022326 h 2560704"/>
                  <a:gd name="connsiteX1691" fmla="*/ 2143341 w 3644179"/>
                  <a:gd name="connsiteY1691" fmla="*/ 1014124 h 2560704"/>
                  <a:gd name="connsiteX1692" fmla="*/ 2130026 w 3644179"/>
                  <a:gd name="connsiteY1692" fmla="*/ 1017595 h 2560704"/>
                  <a:gd name="connsiteX1693" fmla="*/ 2069121 w 3644179"/>
                  <a:gd name="connsiteY1693" fmla="*/ 1022649 h 2560704"/>
                  <a:gd name="connsiteX1694" fmla="*/ 2010338 w 3644179"/>
                  <a:gd name="connsiteY1694" fmla="*/ 1007999 h 2560704"/>
                  <a:gd name="connsiteX1695" fmla="*/ 2255573 w 3644179"/>
                  <a:gd name="connsiteY1695" fmla="*/ 941471 h 2560704"/>
                  <a:gd name="connsiteX1696" fmla="*/ 2242289 w 3644179"/>
                  <a:gd name="connsiteY1696" fmla="*/ 957453 h 2560704"/>
                  <a:gd name="connsiteX1697" fmla="*/ 2212828 w 3644179"/>
                  <a:gd name="connsiteY1697" fmla="*/ 981569 h 2560704"/>
                  <a:gd name="connsiteX1698" fmla="*/ 2212076 w 3644179"/>
                  <a:gd name="connsiteY1698" fmla="*/ 981994 h 2560704"/>
                  <a:gd name="connsiteX1699" fmla="*/ 2219362 w 3644179"/>
                  <a:gd name="connsiteY1699" fmla="*/ 979486 h 2560704"/>
                  <a:gd name="connsiteX1700" fmla="*/ 2285902 w 3644179"/>
                  <a:gd name="connsiteY1700" fmla="*/ 972870 h 2560704"/>
                  <a:gd name="connsiteX1701" fmla="*/ 2277522 w 3644179"/>
                  <a:gd name="connsiteY1701" fmla="*/ 965916 h 2560704"/>
                  <a:gd name="connsiteX1702" fmla="*/ 2256320 w 3644179"/>
                  <a:gd name="connsiteY1702" fmla="*/ 942410 h 2560704"/>
                  <a:gd name="connsiteX1703" fmla="*/ 1798556 w 3644179"/>
                  <a:gd name="connsiteY1703" fmla="*/ 915277 h 2560704"/>
                  <a:gd name="connsiteX1704" fmla="*/ 1802027 w 3644179"/>
                  <a:gd name="connsiteY1704" fmla="*/ 928592 h 2560704"/>
                  <a:gd name="connsiteX1705" fmla="*/ 1807081 w 3644179"/>
                  <a:gd name="connsiteY1705" fmla="*/ 989497 h 2560704"/>
                  <a:gd name="connsiteX1706" fmla="*/ 1794360 w 3644179"/>
                  <a:gd name="connsiteY1706" fmla="*/ 1040541 h 2560704"/>
                  <a:gd name="connsiteX1707" fmla="*/ 1836487 w 3644179"/>
                  <a:gd name="connsiteY1707" fmla="*/ 1007024 h 2560704"/>
                  <a:gd name="connsiteX1708" fmla="*/ 1814045 w 3644179"/>
                  <a:gd name="connsiteY1708" fmla="*/ 1100174 h 2560704"/>
                  <a:gd name="connsiteX1709" fmla="*/ 1811597 w 3644179"/>
                  <a:gd name="connsiteY1709" fmla="*/ 1105352 h 2560704"/>
                  <a:gd name="connsiteX1710" fmla="*/ 1815475 w 3644179"/>
                  <a:gd name="connsiteY1710" fmla="*/ 1106201 h 2560704"/>
                  <a:gd name="connsiteX1711" fmla="*/ 1872916 w 3644179"/>
                  <a:gd name="connsiteY1711" fmla="*/ 1127518 h 2560704"/>
                  <a:gd name="connsiteX1712" fmla="*/ 1926020 w 3644179"/>
                  <a:gd name="connsiteY1712" fmla="*/ 1181072 h 2560704"/>
                  <a:gd name="connsiteX1713" fmla="*/ 1927226 w 3644179"/>
                  <a:gd name="connsiteY1713" fmla="*/ 1183206 h 2560704"/>
                  <a:gd name="connsiteX1714" fmla="*/ 1922216 w 3644179"/>
                  <a:gd name="connsiteY1714" fmla="*/ 1167292 h 2560704"/>
                  <a:gd name="connsiteX1715" fmla="*/ 1917162 w 3644179"/>
                  <a:gd name="connsiteY1715" fmla="*/ 1106387 h 2560704"/>
                  <a:gd name="connsiteX1716" fmla="*/ 1931812 w 3644179"/>
                  <a:gd name="connsiteY1716" fmla="*/ 1047604 h 2560704"/>
                  <a:gd name="connsiteX1717" fmla="*/ 1950978 w 3644179"/>
                  <a:gd name="connsiteY1717" fmla="*/ 998933 h 2560704"/>
                  <a:gd name="connsiteX1718" fmla="*/ 1908766 w 3644179"/>
                  <a:gd name="connsiteY1718" fmla="*/ 989684 h 2560704"/>
                  <a:gd name="connsiteX1719" fmla="*/ 1851326 w 3644179"/>
                  <a:gd name="connsiteY1719" fmla="*/ 968366 h 2560704"/>
                  <a:gd name="connsiteX1720" fmla="*/ 1806758 w 3644179"/>
                  <a:gd name="connsiteY1720" fmla="*/ 926705 h 2560704"/>
                  <a:gd name="connsiteX1721" fmla="*/ 1760044 w 3644179"/>
                  <a:gd name="connsiteY1721" fmla="*/ 912029 h 2560704"/>
                  <a:gd name="connsiteX1722" fmla="*/ 1750248 w 3644179"/>
                  <a:gd name="connsiteY1722" fmla="*/ 921693 h 2560704"/>
                  <a:gd name="connsiteX1723" fmla="*/ 1700029 w 3644179"/>
                  <a:gd name="connsiteY1723" fmla="*/ 956524 h 2560704"/>
                  <a:gd name="connsiteX1724" fmla="*/ 1641797 w 3644179"/>
                  <a:gd name="connsiteY1724" fmla="*/ 973227 h 2560704"/>
                  <a:gd name="connsiteX1725" fmla="*/ 1638619 w 3644179"/>
                  <a:gd name="connsiteY1725" fmla="*/ 973703 h 2560704"/>
                  <a:gd name="connsiteX1726" fmla="*/ 1646401 w 3644179"/>
                  <a:gd name="connsiteY1726" fmla="*/ 1000832 h 2560704"/>
                  <a:gd name="connsiteX1727" fmla="*/ 1650884 w 3644179"/>
                  <a:gd name="connsiteY1727" fmla="*/ 1030801 h 2560704"/>
                  <a:gd name="connsiteX1728" fmla="*/ 1658498 w 3644179"/>
                  <a:gd name="connsiteY1728" fmla="*/ 1037744 h 2560704"/>
                  <a:gd name="connsiteX1729" fmla="*/ 1697584 w 3644179"/>
                  <a:gd name="connsiteY1729" fmla="*/ 1084926 h 2560704"/>
                  <a:gd name="connsiteX1730" fmla="*/ 1715350 w 3644179"/>
                  <a:gd name="connsiteY1730" fmla="*/ 1143290 h 2560704"/>
                  <a:gd name="connsiteX1731" fmla="*/ 1716740 w 3644179"/>
                  <a:gd name="connsiteY1731" fmla="*/ 1157289 h 2560704"/>
                  <a:gd name="connsiteX1732" fmla="*/ 1720392 w 3644179"/>
                  <a:gd name="connsiteY1732" fmla="*/ 1144021 h 2560704"/>
                  <a:gd name="connsiteX1733" fmla="*/ 1746468 w 3644179"/>
                  <a:gd name="connsiteY1733" fmla="*/ 1088750 h 2560704"/>
                  <a:gd name="connsiteX1734" fmla="*/ 1760202 w 3644179"/>
                  <a:gd name="connsiteY1734" fmla="*/ 1074523 h 2560704"/>
                  <a:gd name="connsiteX1735" fmla="*/ 1750712 w 3644179"/>
                  <a:gd name="connsiteY1735" fmla="*/ 1044680 h 2560704"/>
                  <a:gd name="connsiteX1736" fmla="*/ 1740453 w 3644179"/>
                  <a:gd name="connsiteY1736" fmla="*/ 984275 h 2560704"/>
                  <a:gd name="connsiteX1737" fmla="*/ 1754249 w 3644179"/>
                  <a:gd name="connsiteY1737" fmla="*/ 924848 h 2560704"/>
                  <a:gd name="connsiteX1738" fmla="*/ 1005664 w 3644179"/>
                  <a:gd name="connsiteY1738" fmla="*/ 904411 h 2560704"/>
                  <a:gd name="connsiteX1739" fmla="*/ 995868 w 3644179"/>
                  <a:gd name="connsiteY1739" fmla="*/ 914075 h 2560704"/>
                  <a:gd name="connsiteX1740" fmla="*/ 945650 w 3644179"/>
                  <a:gd name="connsiteY1740" fmla="*/ 948904 h 2560704"/>
                  <a:gd name="connsiteX1741" fmla="*/ 910486 w 3644179"/>
                  <a:gd name="connsiteY1741" fmla="*/ 958991 h 2560704"/>
                  <a:gd name="connsiteX1742" fmla="*/ 916993 w 3644179"/>
                  <a:gd name="connsiteY1742" fmla="*/ 997308 h 2560704"/>
                  <a:gd name="connsiteX1743" fmla="*/ 903197 w 3644179"/>
                  <a:gd name="connsiteY1743" fmla="*/ 1056736 h 2560704"/>
                  <a:gd name="connsiteX1744" fmla="*/ 897402 w 3644179"/>
                  <a:gd name="connsiteY1744" fmla="*/ 1069553 h 2560704"/>
                  <a:gd name="connsiteX1745" fmla="*/ 907198 w 3644179"/>
                  <a:gd name="connsiteY1745" fmla="*/ 1059890 h 2560704"/>
                  <a:gd name="connsiteX1746" fmla="*/ 957417 w 3644179"/>
                  <a:gd name="connsiteY1746" fmla="*/ 1025061 h 2560704"/>
                  <a:gd name="connsiteX1747" fmla="*/ 992580 w 3644179"/>
                  <a:gd name="connsiteY1747" fmla="*/ 1014974 h 2560704"/>
                  <a:gd name="connsiteX1748" fmla="*/ 986072 w 3644179"/>
                  <a:gd name="connsiteY1748" fmla="*/ 976657 h 2560704"/>
                  <a:gd name="connsiteX1749" fmla="*/ 999869 w 3644179"/>
                  <a:gd name="connsiteY1749" fmla="*/ 917229 h 2560704"/>
                  <a:gd name="connsiteX1750" fmla="*/ 892487 w 3644179"/>
                  <a:gd name="connsiteY1750" fmla="*/ 892102 h 2560704"/>
                  <a:gd name="connsiteX1751" fmla="*/ 895970 w 3644179"/>
                  <a:gd name="connsiteY1751" fmla="*/ 903053 h 2560704"/>
                  <a:gd name="connsiteX1752" fmla="*/ 908937 w 3644179"/>
                  <a:gd name="connsiteY1752" fmla="*/ 894076 h 2560704"/>
                  <a:gd name="connsiteX1753" fmla="*/ 903069 w 3644179"/>
                  <a:gd name="connsiteY1753" fmla="*/ 894558 h 2560704"/>
                  <a:gd name="connsiteX1754" fmla="*/ 795848 w 3644179"/>
                  <a:gd name="connsiteY1754" fmla="*/ 891411 h 2560704"/>
                  <a:gd name="connsiteX1755" fmla="*/ 792197 w 3644179"/>
                  <a:gd name="connsiteY1755" fmla="*/ 904678 h 2560704"/>
                  <a:gd name="connsiteX1756" fmla="*/ 766121 w 3644179"/>
                  <a:gd name="connsiteY1756" fmla="*/ 959950 h 2560704"/>
                  <a:gd name="connsiteX1757" fmla="*/ 749555 w 3644179"/>
                  <a:gd name="connsiteY1757" fmla="*/ 977108 h 2560704"/>
                  <a:gd name="connsiteX1758" fmla="*/ 747248 w 3644179"/>
                  <a:gd name="connsiteY1758" fmla="*/ 985874 h 2560704"/>
                  <a:gd name="connsiteX1759" fmla="*/ 744801 w 3644179"/>
                  <a:gd name="connsiteY1759" fmla="*/ 991050 h 2560704"/>
                  <a:gd name="connsiteX1760" fmla="*/ 748679 w 3644179"/>
                  <a:gd name="connsiteY1760" fmla="*/ 991900 h 2560704"/>
                  <a:gd name="connsiteX1761" fmla="*/ 777967 w 3644179"/>
                  <a:gd name="connsiteY1761" fmla="*/ 1002769 h 2560704"/>
                  <a:gd name="connsiteX1762" fmla="*/ 789773 w 3644179"/>
                  <a:gd name="connsiteY1762" fmla="*/ 994581 h 2560704"/>
                  <a:gd name="connsiteX1763" fmla="*/ 830781 w 3644179"/>
                  <a:gd name="connsiteY1763" fmla="*/ 982817 h 2560704"/>
                  <a:gd name="connsiteX1764" fmla="*/ 815004 w 3644179"/>
                  <a:gd name="connsiteY1764" fmla="*/ 963773 h 2560704"/>
                  <a:gd name="connsiteX1765" fmla="*/ 797238 w 3644179"/>
                  <a:gd name="connsiteY1765" fmla="*/ 905409 h 2560704"/>
                  <a:gd name="connsiteX1766" fmla="*/ 1585204 w 3644179"/>
                  <a:gd name="connsiteY1766" fmla="*/ 882587 h 2560704"/>
                  <a:gd name="connsiteX1767" fmla="*/ 1594868 w 3644179"/>
                  <a:gd name="connsiteY1767" fmla="*/ 892382 h 2560704"/>
                  <a:gd name="connsiteX1768" fmla="*/ 1624400 w 3644179"/>
                  <a:gd name="connsiteY1768" fmla="*/ 934963 h 2560704"/>
                  <a:gd name="connsiteX1769" fmla="*/ 1647219 w 3644179"/>
                  <a:gd name="connsiteY1769" fmla="*/ 912841 h 2560704"/>
                  <a:gd name="connsiteX1770" fmla="*/ 1663316 w 3644179"/>
                  <a:gd name="connsiteY1770" fmla="*/ 901696 h 2560704"/>
                  <a:gd name="connsiteX1771" fmla="*/ 1657449 w 3644179"/>
                  <a:gd name="connsiteY1771" fmla="*/ 902178 h 2560704"/>
                  <a:gd name="connsiteX1772" fmla="*/ 1598021 w 3644179"/>
                  <a:gd name="connsiteY1772" fmla="*/ 888381 h 2560704"/>
                  <a:gd name="connsiteX1773" fmla="*/ 2442541 w 3644179"/>
                  <a:gd name="connsiteY1773" fmla="*/ 877734 h 2560704"/>
                  <a:gd name="connsiteX1774" fmla="*/ 2448614 w 3644179"/>
                  <a:gd name="connsiteY1774" fmla="*/ 913488 h 2560704"/>
                  <a:gd name="connsiteX1775" fmla="*/ 2434817 w 3644179"/>
                  <a:gd name="connsiteY1775" fmla="*/ 972915 h 2560704"/>
                  <a:gd name="connsiteX1776" fmla="*/ 2429021 w 3644179"/>
                  <a:gd name="connsiteY1776" fmla="*/ 985734 h 2560704"/>
                  <a:gd name="connsiteX1777" fmla="*/ 2438817 w 3644179"/>
                  <a:gd name="connsiteY1777" fmla="*/ 976070 h 2560704"/>
                  <a:gd name="connsiteX1778" fmla="*/ 2489035 w 3644179"/>
                  <a:gd name="connsiteY1778" fmla="*/ 941240 h 2560704"/>
                  <a:gd name="connsiteX1779" fmla="*/ 2498121 w 3644179"/>
                  <a:gd name="connsiteY1779" fmla="*/ 938634 h 2560704"/>
                  <a:gd name="connsiteX1780" fmla="*/ 2477152 w 3644179"/>
                  <a:gd name="connsiteY1780" fmla="*/ 919515 h 2560704"/>
                  <a:gd name="connsiteX1781" fmla="*/ 830824 w 3644179"/>
                  <a:gd name="connsiteY1781" fmla="*/ 874967 h 2560704"/>
                  <a:gd name="connsiteX1782" fmla="*/ 840487 w 3644179"/>
                  <a:gd name="connsiteY1782" fmla="*/ 884762 h 2560704"/>
                  <a:gd name="connsiteX1783" fmla="*/ 868325 w 3644179"/>
                  <a:gd name="connsiteY1783" fmla="*/ 924899 h 2560704"/>
                  <a:gd name="connsiteX1784" fmla="*/ 882182 w 3644179"/>
                  <a:gd name="connsiteY1784" fmla="*/ 889710 h 2560704"/>
                  <a:gd name="connsiteX1785" fmla="*/ 843641 w 3644179"/>
                  <a:gd name="connsiteY1785" fmla="*/ 880762 h 2560704"/>
                  <a:gd name="connsiteX1786" fmla="*/ 764119 w 3644179"/>
                  <a:gd name="connsiteY1786" fmla="*/ 869343 h 2560704"/>
                  <a:gd name="connsiteX1787" fmla="*/ 750804 w 3644179"/>
                  <a:gd name="connsiteY1787" fmla="*/ 872815 h 2560704"/>
                  <a:gd name="connsiteX1788" fmla="*/ 728978 w 3644179"/>
                  <a:gd name="connsiteY1788" fmla="*/ 874626 h 2560704"/>
                  <a:gd name="connsiteX1789" fmla="*/ 735691 w 3644179"/>
                  <a:gd name="connsiteY1789" fmla="*/ 895733 h 2560704"/>
                  <a:gd name="connsiteX1790" fmla="*/ 752692 w 3644179"/>
                  <a:gd name="connsiteY1790" fmla="*/ 877547 h 2560704"/>
                  <a:gd name="connsiteX1791" fmla="*/ 2394116 w 3644179"/>
                  <a:gd name="connsiteY1791" fmla="*/ 859592 h 2560704"/>
                  <a:gd name="connsiteX1792" fmla="*/ 2389183 w 3644179"/>
                  <a:gd name="connsiteY1792" fmla="*/ 868510 h 2560704"/>
                  <a:gd name="connsiteX1793" fmla="*/ 2347104 w 3644179"/>
                  <a:gd name="connsiteY1793" fmla="*/ 912093 h 2560704"/>
                  <a:gd name="connsiteX1794" fmla="*/ 2329294 w 3644179"/>
                  <a:gd name="connsiteY1794" fmla="*/ 926263 h 2560704"/>
                  <a:gd name="connsiteX1795" fmla="*/ 2337739 w 3644179"/>
                  <a:gd name="connsiteY1795" fmla="*/ 929397 h 2560704"/>
                  <a:gd name="connsiteX1796" fmla="*/ 2390843 w 3644179"/>
                  <a:gd name="connsiteY1796" fmla="*/ 982952 h 2560704"/>
                  <a:gd name="connsiteX1797" fmla="*/ 2392049 w 3644179"/>
                  <a:gd name="connsiteY1797" fmla="*/ 985085 h 2560704"/>
                  <a:gd name="connsiteX1798" fmla="*/ 2387038 w 3644179"/>
                  <a:gd name="connsiteY1798" fmla="*/ 969171 h 2560704"/>
                  <a:gd name="connsiteX1799" fmla="*/ 2381985 w 3644179"/>
                  <a:gd name="connsiteY1799" fmla="*/ 908266 h 2560704"/>
                  <a:gd name="connsiteX1800" fmla="*/ 855392 w 3644179"/>
                  <a:gd name="connsiteY1800" fmla="*/ 818956 h 2560704"/>
                  <a:gd name="connsiteX1801" fmla="*/ 833605 w 3644179"/>
                  <a:gd name="connsiteY1801" fmla="*/ 836789 h 2560704"/>
                  <a:gd name="connsiteX1802" fmla="*/ 832853 w 3644179"/>
                  <a:gd name="connsiteY1802" fmla="*/ 837214 h 2560704"/>
                  <a:gd name="connsiteX1803" fmla="*/ 840140 w 3644179"/>
                  <a:gd name="connsiteY1803" fmla="*/ 834706 h 2560704"/>
                  <a:gd name="connsiteX1804" fmla="*/ 869468 w 3644179"/>
                  <a:gd name="connsiteY1804" fmla="*/ 831790 h 2560704"/>
                  <a:gd name="connsiteX1805" fmla="*/ 2299679 w 3644179"/>
                  <a:gd name="connsiteY1805" fmla="*/ 816377 h 2560704"/>
                  <a:gd name="connsiteX1806" fmla="*/ 2291284 w 3644179"/>
                  <a:gd name="connsiteY1806" fmla="*/ 854855 h 2560704"/>
                  <a:gd name="connsiteX1807" fmla="*/ 2278867 w 3644179"/>
                  <a:gd name="connsiteY1807" fmla="*/ 902053 h 2560704"/>
                  <a:gd name="connsiteX1808" fmla="*/ 2276420 w 3644179"/>
                  <a:gd name="connsiteY1808" fmla="*/ 907231 h 2560704"/>
                  <a:gd name="connsiteX1809" fmla="*/ 2280299 w 3644179"/>
                  <a:gd name="connsiteY1809" fmla="*/ 908080 h 2560704"/>
                  <a:gd name="connsiteX1810" fmla="*/ 2306287 w 3644179"/>
                  <a:gd name="connsiteY1810" fmla="*/ 917725 h 2560704"/>
                  <a:gd name="connsiteX1811" fmla="*/ 2312775 w 3644179"/>
                  <a:gd name="connsiteY1811" fmla="*/ 888115 h 2560704"/>
                  <a:gd name="connsiteX1812" fmla="*/ 2334091 w 3644179"/>
                  <a:gd name="connsiteY1812" fmla="*/ 830674 h 2560704"/>
                  <a:gd name="connsiteX1813" fmla="*/ 2335150 w 3644179"/>
                  <a:gd name="connsiteY1813" fmla="*/ 829542 h 2560704"/>
                  <a:gd name="connsiteX1814" fmla="*/ 1630731 w 3644179"/>
                  <a:gd name="connsiteY1814" fmla="*/ 804309 h 2560704"/>
                  <a:gd name="connsiteX1815" fmla="*/ 1617448 w 3644179"/>
                  <a:gd name="connsiteY1815" fmla="*/ 820292 h 2560704"/>
                  <a:gd name="connsiteX1816" fmla="*/ 1587986 w 3644179"/>
                  <a:gd name="connsiteY1816" fmla="*/ 844408 h 2560704"/>
                  <a:gd name="connsiteX1817" fmla="*/ 1587233 w 3644179"/>
                  <a:gd name="connsiteY1817" fmla="*/ 844834 h 2560704"/>
                  <a:gd name="connsiteX1818" fmla="*/ 1594520 w 3644179"/>
                  <a:gd name="connsiteY1818" fmla="*/ 842324 h 2560704"/>
                  <a:gd name="connsiteX1819" fmla="*/ 1661060 w 3644179"/>
                  <a:gd name="connsiteY1819" fmla="*/ 835710 h 2560704"/>
                  <a:gd name="connsiteX1820" fmla="*/ 1652679 w 3644179"/>
                  <a:gd name="connsiteY1820" fmla="*/ 828755 h 2560704"/>
                  <a:gd name="connsiteX1821" fmla="*/ 1631478 w 3644179"/>
                  <a:gd name="connsiteY1821" fmla="*/ 805249 h 2560704"/>
                  <a:gd name="connsiteX1822" fmla="*/ 3230708 w 3644179"/>
                  <a:gd name="connsiteY1822" fmla="*/ 797730 h 2560704"/>
                  <a:gd name="connsiteX1823" fmla="*/ 3220912 w 3644179"/>
                  <a:gd name="connsiteY1823" fmla="*/ 807395 h 2560704"/>
                  <a:gd name="connsiteX1824" fmla="*/ 3170693 w 3644179"/>
                  <a:gd name="connsiteY1824" fmla="*/ 842224 h 2560704"/>
                  <a:gd name="connsiteX1825" fmla="*/ 3112460 w 3644179"/>
                  <a:gd name="connsiteY1825" fmla="*/ 858928 h 2560704"/>
                  <a:gd name="connsiteX1826" fmla="*/ 3109282 w 3644179"/>
                  <a:gd name="connsiteY1826" fmla="*/ 859403 h 2560704"/>
                  <a:gd name="connsiteX1827" fmla="*/ 3117065 w 3644179"/>
                  <a:gd name="connsiteY1827" fmla="*/ 886533 h 2560704"/>
                  <a:gd name="connsiteX1828" fmla="*/ 3126127 w 3644179"/>
                  <a:gd name="connsiteY1828" fmla="*/ 947122 h 2560704"/>
                  <a:gd name="connsiteX1829" fmla="*/ 3079134 w 3644179"/>
                  <a:gd name="connsiteY1829" fmla="*/ 904274 h 2560704"/>
                  <a:gd name="connsiteX1830" fmla="*/ 3077416 w 3644179"/>
                  <a:gd name="connsiteY1830" fmla="*/ 902203 h 2560704"/>
                  <a:gd name="connsiteX1831" fmla="*/ 3072561 w 3644179"/>
                  <a:gd name="connsiteY1831" fmla="*/ 924364 h 2560704"/>
                  <a:gd name="connsiteX1832" fmla="*/ 3063729 w 3644179"/>
                  <a:gd name="connsiteY1832" fmla="*/ 955393 h 2560704"/>
                  <a:gd name="connsiteX1833" fmla="*/ 3061282 w 3644179"/>
                  <a:gd name="connsiteY1833" fmla="*/ 960571 h 2560704"/>
                  <a:gd name="connsiteX1834" fmla="*/ 3065160 w 3644179"/>
                  <a:gd name="connsiteY1834" fmla="*/ 961420 h 2560704"/>
                  <a:gd name="connsiteX1835" fmla="*/ 3122602 w 3644179"/>
                  <a:gd name="connsiteY1835" fmla="*/ 982737 h 2560704"/>
                  <a:gd name="connsiteX1836" fmla="*/ 3175705 w 3644179"/>
                  <a:gd name="connsiteY1836" fmla="*/ 1036291 h 2560704"/>
                  <a:gd name="connsiteX1837" fmla="*/ 3176911 w 3644179"/>
                  <a:gd name="connsiteY1837" fmla="*/ 1038425 h 2560704"/>
                  <a:gd name="connsiteX1838" fmla="*/ 3171900 w 3644179"/>
                  <a:gd name="connsiteY1838" fmla="*/ 1022511 h 2560704"/>
                  <a:gd name="connsiteX1839" fmla="*/ 3166848 w 3644179"/>
                  <a:gd name="connsiteY1839" fmla="*/ 961607 h 2560704"/>
                  <a:gd name="connsiteX1840" fmla="*/ 3203943 w 3644179"/>
                  <a:gd name="connsiteY1840" fmla="*/ 845820 h 2560704"/>
                  <a:gd name="connsiteX1841" fmla="*/ 3211332 w 3644179"/>
                  <a:gd name="connsiteY1841" fmla="*/ 869051 h 2560704"/>
                  <a:gd name="connsiteX1842" fmla="*/ 3224913 w 3644179"/>
                  <a:gd name="connsiteY1842" fmla="*/ 810549 h 2560704"/>
                  <a:gd name="connsiteX1843" fmla="*/ 876351 w 3644179"/>
                  <a:gd name="connsiteY1843" fmla="*/ 796691 h 2560704"/>
                  <a:gd name="connsiteX1844" fmla="*/ 866898 w 3644179"/>
                  <a:gd name="connsiteY1844" fmla="*/ 808064 h 2560704"/>
                  <a:gd name="connsiteX1845" fmla="*/ 870433 w 3644179"/>
                  <a:gd name="connsiteY1845" fmla="*/ 831694 h 2560704"/>
                  <a:gd name="connsiteX1846" fmla="*/ 906680 w 3644179"/>
                  <a:gd name="connsiteY1846" fmla="*/ 828091 h 2560704"/>
                  <a:gd name="connsiteX1847" fmla="*/ 898299 w 3644179"/>
                  <a:gd name="connsiteY1847" fmla="*/ 821136 h 2560704"/>
                  <a:gd name="connsiteX1848" fmla="*/ 877098 w 3644179"/>
                  <a:gd name="connsiteY1848" fmla="*/ 797630 h 2560704"/>
                  <a:gd name="connsiteX1849" fmla="*/ 3020891 w 3644179"/>
                  <a:gd name="connsiteY1849" fmla="*/ 784731 h 2560704"/>
                  <a:gd name="connsiteX1850" fmla="*/ 3017239 w 3644179"/>
                  <a:gd name="connsiteY1850" fmla="*/ 797998 h 2560704"/>
                  <a:gd name="connsiteX1851" fmla="*/ 2991164 w 3644179"/>
                  <a:gd name="connsiteY1851" fmla="*/ 853271 h 2560704"/>
                  <a:gd name="connsiteX1852" fmla="*/ 2949085 w 3644179"/>
                  <a:gd name="connsiteY1852" fmla="*/ 896852 h 2560704"/>
                  <a:gd name="connsiteX1853" fmla="*/ 2926374 w 3644179"/>
                  <a:gd name="connsiteY1853" fmla="*/ 914922 h 2560704"/>
                  <a:gd name="connsiteX1854" fmla="*/ 2947270 w 3644179"/>
                  <a:gd name="connsiteY1854" fmla="*/ 940145 h 2560704"/>
                  <a:gd name="connsiteX1855" fmla="*/ 2965036 w 3644179"/>
                  <a:gd name="connsiteY1855" fmla="*/ 998509 h 2560704"/>
                  <a:gd name="connsiteX1856" fmla="*/ 2966426 w 3644179"/>
                  <a:gd name="connsiteY1856" fmla="*/ 1012508 h 2560704"/>
                  <a:gd name="connsiteX1857" fmla="*/ 2970077 w 3644179"/>
                  <a:gd name="connsiteY1857" fmla="*/ 999241 h 2560704"/>
                  <a:gd name="connsiteX1858" fmla="*/ 2996153 w 3644179"/>
                  <a:gd name="connsiteY1858" fmla="*/ 943969 h 2560704"/>
                  <a:gd name="connsiteX1859" fmla="*/ 3038232 w 3644179"/>
                  <a:gd name="connsiteY1859" fmla="*/ 900386 h 2560704"/>
                  <a:gd name="connsiteX1860" fmla="*/ 3060943 w 3644179"/>
                  <a:gd name="connsiteY1860" fmla="*/ 882316 h 2560704"/>
                  <a:gd name="connsiteX1861" fmla="*/ 3040047 w 3644179"/>
                  <a:gd name="connsiteY1861" fmla="*/ 857093 h 2560704"/>
                  <a:gd name="connsiteX1862" fmla="*/ 3022282 w 3644179"/>
                  <a:gd name="connsiteY1862" fmla="*/ 798729 h 2560704"/>
                  <a:gd name="connsiteX1863" fmla="*/ 2453886 w 3644179"/>
                  <a:gd name="connsiteY1863" fmla="*/ 783527 h 2560704"/>
                  <a:gd name="connsiteX1864" fmla="*/ 2463549 w 3644179"/>
                  <a:gd name="connsiteY1864" fmla="*/ 793322 h 2560704"/>
                  <a:gd name="connsiteX1865" fmla="*/ 2493083 w 3644179"/>
                  <a:gd name="connsiteY1865" fmla="*/ 835904 h 2560704"/>
                  <a:gd name="connsiteX1866" fmla="*/ 2515901 w 3644179"/>
                  <a:gd name="connsiteY1866" fmla="*/ 813782 h 2560704"/>
                  <a:gd name="connsiteX1867" fmla="*/ 2531998 w 3644179"/>
                  <a:gd name="connsiteY1867" fmla="*/ 802636 h 2560704"/>
                  <a:gd name="connsiteX1868" fmla="*/ 2526131 w 3644179"/>
                  <a:gd name="connsiteY1868" fmla="*/ 803118 h 2560704"/>
                  <a:gd name="connsiteX1869" fmla="*/ 2466703 w 3644179"/>
                  <a:gd name="connsiteY1869" fmla="*/ 789322 h 2560704"/>
                  <a:gd name="connsiteX1870" fmla="*/ 2387181 w 3644179"/>
                  <a:gd name="connsiteY1870" fmla="*/ 777904 h 2560704"/>
                  <a:gd name="connsiteX1871" fmla="*/ 2373867 w 3644179"/>
                  <a:gd name="connsiteY1871" fmla="*/ 781375 h 2560704"/>
                  <a:gd name="connsiteX1872" fmla="*/ 2348751 w 3644179"/>
                  <a:gd name="connsiteY1872" fmla="*/ 783458 h 2560704"/>
                  <a:gd name="connsiteX1873" fmla="*/ 2359464 w 3644179"/>
                  <a:gd name="connsiteY1873" fmla="*/ 795337 h 2560704"/>
                  <a:gd name="connsiteX1874" fmla="*/ 2362988 w 3644179"/>
                  <a:gd name="connsiteY1874" fmla="*/ 799764 h 2560704"/>
                  <a:gd name="connsiteX1875" fmla="*/ 2375755 w 3644179"/>
                  <a:gd name="connsiteY1875" fmla="*/ 786106 h 2560704"/>
                  <a:gd name="connsiteX1876" fmla="*/ 3055868 w 3644179"/>
                  <a:gd name="connsiteY1876" fmla="*/ 768288 h 2560704"/>
                  <a:gd name="connsiteX1877" fmla="*/ 3065530 w 3644179"/>
                  <a:gd name="connsiteY1877" fmla="*/ 778083 h 2560704"/>
                  <a:gd name="connsiteX1878" fmla="*/ 3095063 w 3644179"/>
                  <a:gd name="connsiteY1878" fmla="*/ 820664 h 2560704"/>
                  <a:gd name="connsiteX1879" fmla="*/ 3117882 w 3644179"/>
                  <a:gd name="connsiteY1879" fmla="*/ 798542 h 2560704"/>
                  <a:gd name="connsiteX1880" fmla="*/ 3133979 w 3644179"/>
                  <a:gd name="connsiteY1880" fmla="*/ 787397 h 2560704"/>
                  <a:gd name="connsiteX1881" fmla="*/ 3128112 w 3644179"/>
                  <a:gd name="connsiteY1881" fmla="*/ 787878 h 2560704"/>
                  <a:gd name="connsiteX1882" fmla="*/ 3068684 w 3644179"/>
                  <a:gd name="connsiteY1882" fmla="*/ 774082 h 2560704"/>
                  <a:gd name="connsiteX1883" fmla="*/ 2226768 w 3644179"/>
                  <a:gd name="connsiteY1883" fmla="*/ 760985 h 2560704"/>
                  <a:gd name="connsiteX1884" fmla="*/ 2228746 w 3644179"/>
                  <a:gd name="connsiteY1884" fmla="*/ 768573 h 2560704"/>
                  <a:gd name="connsiteX1885" fmla="*/ 2233800 w 3644179"/>
                  <a:gd name="connsiteY1885" fmla="*/ 829478 h 2560704"/>
                  <a:gd name="connsiteX1886" fmla="*/ 2221090 w 3644179"/>
                  <a:gd name="connsiteY1886" fmla="*/ 880479 h 2560704"/>
                  <a:gd name="connsiteX1887" fmla="*/ 2253371 w 3644179"/>
                  <a:gd name="connsiteY1887" fmla="*/ 847046 h 2560704"/>
                  <a:gd name="connsiteX1888" fmla="*/ 2294386 w 3644179"/>
                  <a:gd name="connsiteY1888" fmla="*/ 814413 h 2560704"/>
                  <a:gd name="connsiteX1889" fmla="*/ 2278045 w 3644179"/>
                  <a:gd name="connsiteY1889" fmla="*/ 808348 h 2560704"/>
                  <a:gd name="connsiteX1890" fmla="*/ 2233478 w 3644179"/>
                  <a:gd name="connsiteY1890" fmla="*/ 766686 h 2560704"/>
                  <a:gd name="connsiteX1891" fmla="*/ 2230417 w 3644179"/>
                  <a:gd name="connsiteY1891" fmla="*/ 762422 h 2560704"/>
                  <a:gd name="connsiteX1892" fmla="*/ 718754 w 3644179"/>
                  <a:gd name="connsiteY1892" fmla="*/ 756459 h 2560704"/>
                  <a:gd name="connsiteX1893" fmla="*/ 693560 w 3644179"/>
                  <a:gd name="connsiteY1893" fmla="*/ 782554 h 2560704"/>
                  <a:gd name="connsiteX1894" fmla="*/ 649182 w 3644179"/>
                  <a:gd name="connsiteY1894" fmla="*/ 817863 h 2560704"/>
                  <a:gd name="connsiteX1895" fmla="*/ 666004 w 3644179"/>
                  <a:gd name="connsiteY1895" fmla="*/ 813633 h 2560704"/>
                  <a:gd name="connsiteX1896" fmla="*/ 695120 w 3644179"/>
                  <a:gd name="connsiteY1896" fmla="*/ 811240 h 2560704"/>
                  <a:gd name="connsiteX1897" fmla="*/ 767887 w 3644179"/>
                  <a:gd name="connsiteY1897" fmla="*/ 831067 h 2560704"/>
                  <a:gd name="connsiteX1898" fmla="*/ 769998 w 3644179"/>
                  <a:gd name="connsiteY1898" fmla="*/ 832313 h 2560704"/>
                  <a:gd name="connsiteX1899" fmla="*/ 757702 w 3644179"/>
                  <a:gd name="connsiteY1899" fmla="*/ 821036 h 2560704"/>
                  <a:gd name="connsiteX1900" fmla="*/ 722873 w 3644179"/>
                  <a:gd name="connsiteY1900" fmla="*/ 770817 h 2560704"/>
                  <a:gd name="connsiteX1901" fmla="*/ 2186764 w 3644179"/>
                  <a:gd name="connsiteY1901" fmla="*/ 752012 h 2560704"/>
                  <a:gd name="connsiteX1902" fmla="*/ 2176967 w 3644179"/>
                  <a:gd name="connsiteY1902" fmla="*/ 761676 h 2560704"/>
                  <a:gd name="connsiteX1903" fmla="*/ 2126749 w 3644179"/>
                  <a:gd name="connsiteY1903" fmla="*/ 796505 h 2560704"/>
                  <a:gd name="connsiteX1904" fmla="*/ 2088170 w 3644179"/>
                  <a:gd name="connsiteY1904" fmla="*/ 807572 h 2560704"/>
                  <a:gd name="connsiteX1905" fmla="*/ 2123321 w 3644179"/>
                  <a:gd name="connsiteY1905" fmla="*/ 839623 h 2560704"/>
                  <a:gd name="connsiteX1906" fmla="*/ 2162408 w 3644179"/>
                  <a:gd name="connsiteY1906" fmla="*/ 886805 h 2560704"/>
                  <a:gd name="connsiteX1907" fmla="*/ 2180173 w 3644179"/>
                  <a:gd name="connsiteY1907" fmla="*/ 945169 h 2560704"/>
                  <a:gd name="connsiteX1908" fmla="*/ 2181565 w 3644179"/>
                  <a:gd name="connsiteY1908" fmla="*/ 959168 h 2560704"/>
                  <a:gd name="connsiteX1909" fmla="*/ 2185215 w 3644179"/>
                  <a:gd name="connsiteY1909" fmla="*/ 945900 h 2560704"/>
                  <a:gd name="connsiteX1910" fmla="*/ 2191719 w 3644179"/>
                  <a:gd name="connsiteY1910" fmla="*/ 929591 h 2560704"/>
                  <a:gd name="connsiteX1911" fmla="*/ 2177430 w 3644179"/>
                  <a:gd name="connsiteY1911" fmla="*/ 884661 h 2560704"/>
                  <a:gd name="connsiteX1912" fmla="*/ 2167173 w 3644179"/>
                  <a:gd name="connsiteY1912" fmla="*/ 824257 h 2560704"/>
                  <a:gd name="connsiteX1913" fmla="*/ 2180969 w 3644179"/>
                  <a:gd name="connsiteY1913" fmla="*/ 764830 h 2560704"/>
                  <a:gd name="connsiteX1914" fmla="*/ 1089466 w 3644179"/>
                  <a:gd name="connsiteY1914" fmla="*/ 748304 h 2560704"/>
                  <a:gd name="connsiteX1915" fmla="*/ 1085383 w 3644179"/>
                  <a:gd name="connsiteY1915" fmla="*/ 758545 h 2560704"/>
                  <a:gd name="connsiteX1916" fmla="*/ 1070923 w 3644179"/>
                  <a:gd name="connsiteY1916" fmla="*/ 784690 h 2560704"/>
                  <a:gd name="connsiteX1917" fmla="*/ 1064021 w 3644179"/>
                  <a:gd name="connsiteY1917" fmla="*/ 791839 h 2560704"/>
                  <a:gd name="connsiteX1918" fmla="*/ 1055594 w 3644179"/>
                  <a:gd name="connsiteY1918" fmla="*/ 828135 h 2560704"/>
                  <a:gd name="connsiteX1919" fmla="*/ 1049800 w 3644179"/>
                  <a:gd name="connsiteY1919" fmla="*/ 840954 h 2560704"/>
                  <a:gd name="connsiteX1920" fmla="*/ 1059595 w 3644179"/>
                  <a:gd name="connsiteY1920" fmla="*/ 831289 h 2560704"/>
                  <a:gd name="connsiteX1921" fmla="*/ 1109813 w 3644179"/>
                  <a:gd name="connsiteY1921" fmla="*/ 796460 h 2560704"/>
                  <a:gd name="connsiteX1922" fmla="*/ 1123207 w 3644179"/>
                  <a:gd name="connsiteY1922" fmla="*/ 792619 h 2560704"/>
                  <a:gd name="connsiteX1923" fmla="*/ 1119806 w 3644179"/>
                  <a:gd name="connsiteY1923" fmla="*/ 788513 h 2560704"/>
                  <a:gd name="connsiteX1924" fmla="*/ 1108899 w 3644179"/>
                  <a:gd name="connsiteY1924" fmla="*/ 760767 h 2560704"/>
                  <a:gd name="connsiteX1925" fmla="*/ 1107617 w 3644179"/>
                  <a:gd name="connsiteY1925" fmla="*/ 755041 h 2560704"/>
                  <a:gd name="connsiteX1926" fmla="*/ 1976947 w 3644179"/>
                  <a:gd name="connsiteY1926" fmla="*/ 739011 h 2560704"/>
                  <a:gd name="connsiteX1927" fmla="*/ 1973295 w 3644179"/>
                  <a:gd name="connsiteY1927" fmla="*/ 752279 h 2560704"/>
                  <a:gd name="connsiteX1928" fmla="*/ 1961680 w 3644179"/>
                  <a:gd name="connsiteY1928" fmla="*/ 781406 h 2560704"/>
                  <a:gd name="connsiteX1929" fmla="*/ 1961621 w 3644179"/>
                  <a:gd name="connsiteY1929" fmla="*/ 781513 h 2560704"/>
                  <a:gd name="connsiteX1930" fmla="*/ 1983016 w 3644179"/>
                  <a:gd name="connsiteY1930" fmla="*/ 778312 h 2560704"/>
                  <a:gd name="connsiteX1931" fmla="*/ 1892986 w 3644179"/>
                  <a:gd name="connsiteY1931" fmla="*/ 864393 h 2560704"/>
                  <a:gd name="connsiteX1932" fmla="*/ 1884570 w 3644179"/>
                  <a:gd name="connsiteY1932" fmla="*/ 867500 h 2560704"/>
                  <a:gd name="connsiteX1933" fmla="*/ 1857200 w 3644179"/>
                  <a:gd name="connsiteY1933" fmla="*/ 889277 h 2560704"/>
                  <a:gd name="connsiteX1934" fmla="*/ 1859982 w 3644179"/>
                  <a:gd name="connsiteY1934" fmla="*/ 876582 h 2560704"/>
                  <a:gd name="connsiteX1935" fmla="*/ 1857626 w 3644179"/>
                  <a:gd name="connsiteY1935" fmla="*/ 877451 h 2560704"/>
                  <a:gd name="connsiteX1936" fmla="*/ 1820054 w 3644179"/>
                  <a:gd name="connsiteY1936" fmla="*/ 883605 h 2560704"/>
                  <a:gd name="connsiteX1937" fmla="*/ 1819190 w 3644179"/>
                  <a:gd name="connsiteY1937" fmla="*/ 883597 h 2560704"/>
                  <a:gd name="connsiteX1938" fmla="*/ 1826755 w 3644179"/>
                  <a:gd name="connsiteY1938" fmla="*/ 885069 h 2560704"/>
                  <a:gd name="connsiteX1939" fmla="*/ 1889162 w 3644179"/>
                  <a:gd name="connsiteY1939" fmla="*/ 913275 h 2560704"/>
                  <a:gd name="connsiteX1940" fmla="*/ 1932745 w 3644179"/>
                  <a:gd name="connsiteY1940" fmla="*/ 955354 h 2560704"/>
                  <a:gd name="connsiteX1941" fmla="*/ 1956077 w 3644179"/>
                  <a:gd name="connsiteY1941" fmla="*/ 984679 h 2560704"/>
                  <a:gd name="connsiteX1942" fmla="*/ 2013938 w 3644179"/>
                  <a:gd name="connsiteY1942" fmla="*/ 966279 h 2560704"/>
                  <a:gd name="connsiteX1943" fmla="*/ 2074343 w 3644179"/>
                  <a:gd name="connsiteY1943" fmla="*/ 956020 h 2560704"/>
                  <a:gd name="connsiteX1944" fmla="*/ 2147109 w 3644179"/>
                  <a:gd name="connsiteY1944" fmla="*/ 975847 h 2560704"/>
                  <a:gd name="connsiteX1945" fmla="*/ 2149220 w 3644179"/>
                  <a:gd name="connsiteY1945" fmla="*/ 977093 h 2560704"/>
                  <a:gd name="connsiteX1946" fmla="*/ 2136924 w 3644179"/>
                  <a:gd name="connsiteY1946" fmla="*/ 965816 h 2560704"/>
                  <a:gd name="connsiteX1947" fmla="*/ 2102096 w 3644179"/>
                  <a:gd name="connsiteY1947" fmla="*/ 915597 h 2560704"/>
                  <a:gd name="connsiteX1948" fmla="*/ 2085391 w 3644179"/>
                  <a:gd name="connsiteY1948" fmla="*/ 857365 h 2560704"/>
                  <a:gd name="connsiteX1949" fmla="*/ 2078364 w 3644179"/>
                  <a:gd name="connsiteY1949" fmla="*/ 810384 h 2560704"/>
                  <a:gd name="connsiteX1950" fmla="*/ 2068516 w 3644179"/>
                  <a:gd name="connsiteY1950" fmla="*/ 813210 h 2560704"/>
                  <a:gd name="connsiteX1951" fmla="*/ 2065338 w 3644179"/>
                  <a:gd name="connsiteY1951" fmla="*/ 813685 h 2560704"/>
                  <a:gd name="connsiteX1952" fmla="*/ 2073121 w 3644179"/>
                  <a:gd name="connsiteY1952" fmla="*/ 840815 h 2560704"/>
                  <a:gd name="connsiteX1953" fmla="*/ 2082183 w 3644179"/>
                  <a:gd name="connsiteY1953" fmla="*/ 901404 h 2560704"/>
                  <a:gd name="connsiteX1954" fmla="*/ 1996103 w 3644179"/>
                  <a:gd name="connsiteY1954" fmla="*/ 811374 h 2560704"/>
                  <a:gd name="connsiteX1955" fmla="*/ 1978337 w 3644179"/>
                  <a:gd name="connsiteY1955" fmla="*/ 753009 h 2560704"/>
                  <a:gd name="connsiteX1956" fmla="*/ 2800294 w 3644179"/>
                  <a:gd name="connsiteY1956" fmla="*/ 734540 h 2560704"/>
                  <a:gd name="connsiteX1957" fmla="*/ 2785686 w 3644179"/>
                  <a:gd name="connsiteY1957" fmla="*/ 748703 h 2560704"/>
                  <a:gd name="connsiteX1958" fmla="*/ 2761667 w 3644179"/>
                  <a:gd name="connsiteY1958" fmla="*/ 765333 h 2560704"/>
                  <a:gd name="connsiteX1959" fmla="*/ 2688736 w 3644179"/>
                  <a:gd name="connsiteY1959" fmla="*/ 784546 h 2560704"/>
                  <a:gd name="connsiteX1960" fmla="*/ 2687871 w 3644179"/>
                  <a:gd name="connsiteY1960" fmla="*/ 784539 h 2560704"/>
                  <a:gd name="connsiteX1961" fmla="*/ 2695437 w 3644179"/>
                  <a:gd name="connsiteY1961" fmla="*/ 786009 h 2560704"/>
                  <a:gd name="connsiteX1962" fmla="*/ 2757844 w 3644179"/>
                  <a:gd name="connsiteY1962" fmla="*/ 814216 h 2560704"/>
                  <a:gd name="connsiteX1963" fmla="*/ 2839570 w 3644179"/>
                  <a:gd name="connsiteY1963" fmla="*/ 904236 h 2560704"/>
                  <a:gd name="connsiteX1964" fmla="*/ 2720008 w 3644179"/>
                  <a:gd name="connsiteY1964" fmla="*/ 869307 h 2560704"/>
                  <a:gd name="connsiteX1965" fmla="*/ 2675441 w 3644179"/>
                  <a:gd name="connsiteY1965" fmla="*/ 827645 h 2560704"/>
                  <a:gd name="connsiteX1966" fmla="*/ 2667238 w 3644179"/>
                  <a:gd name="connsiteY1966" fmla="*/ 816218 h 2560704"/>
                  <a:gd name="connsiteX1967" fmla="*/ 2670709 w 3644179"/>
                  <a:gd name="connsiteY1967" fmla="*/ 829533 h 2560704"/>
                  <a:gd name="connsiteX1968" fmla="*/ 2675764 w 3644179"/>
                  <a:gd name="connsiteY1968" fmla="*/ 890438 h 2560704"/>
                  <a:gd name="connsiteX1969" fmla="*/ 2638667 w 3644179"/>
                  <a:gd name="connsiteY1969" fmla="*/ 1006224 h 2560704"/>
                  <a:gd name="connsiteX1970" fmla="*/ 2609135 w 3644179"/>
                  <a:gd name="connsiteY1970" fmla="*/ 885216 h 2560704"/>
                  <a:gd name="connsiteX1971" fmla="*/ 2622931 w 3644179"/>
                  <a:gd name="connsiteY1971" fmla="*/ 825789 h 2560704"/>
                  <a:gd name="connsiteX1972" fmla="*/ 2628726 w 3644179"/>
                  <a:gd name="connsiteY1972" fmla="*/ 812971 h 2560704"/>
                  <a:gd name="connsiteX1973" fmla="*/ 2618930 w 3644179"/>
                  <a:gd name="connsiteY1973" fmla="*/ 822635 h 2560704"/>
                  <a:gd name="connsiteX1974" fmla="*/ 2568713 w 3644179"/>
                  <a:gd name="connsiteY1974" fmla="*/ 857464 h 2560704"/>
                  <a:gd name="connsiteX1975" fmla="*/ 2510480 w 3644179"/>
                  <a:gd name="connsiteY1975" fmla="*/ 874169 h 2560704"/>
                  <a:gd name="connsiteX1976" fmla="*/ 2507302 w 3644179"/>
                  <a:gd name="connsiteY1976" fmla="*/ 874644 h 2560704"/>
                  <a:gd name="connsiteX1977" fmla="*/ 2515083 w 3644179"/>
                  <a:gd name="connsiteY1977" fmla="*/ 901774 h 2560704"/>
                  <a:gd name="connsiteX1978" fmla="*/ 2519671 w 3644179"/>
                  <a:gd name="connsiteY1978" fmla="*/ 932452 h 2560704"/>
                  <a:gd name="connsiteX1979" fmla="*/ 2547268 w 3644179"/>
                  <a:gd name="connsiteY1979" fmla="*/ 924537 h 2560704"/>
                  <a:gd name="connsiteX1980" fmla="*/ 2607857 w 3644179"/>
                  <a:gd name="connsiteY1980" fmla="*/ 915474 h 2560704"/>
                  <a:gd name="connsiteX1981" fmla="*/ 2517827 w 3644179"/>
                  <a:gd name="connsiteY1981" fmla="*/ 1001553 h 2560704"/>
                  <a:gd name="connsiteX1982" fmla="*/ 2444896 w 3644179"/>
                  <a:gd name="connsiteY1982" fmla="*/ 1020766 h 2560704"/>
                  <a:gd name="connsiteX1983" fmla="*/ 2444031 w 3644179"/>
                  <a:gd name="connsiteY1983" fmla="*/ 1020758 h 2560704"/>
                  <a:gd name="connsiteX1984" fmla="*/ 2451597 w 3644179"/>
                  <a:gd name="connsiteY1984" fmla="*/ 1022229 h 2560704"/>
                  <a:gd name="connsiteX1985" fmla="*/ 2484274 w 3644179"/>
                  <a:gd name="connsiteY1985" fmla="*/ 1034311 h 2560704"/>
                  <a:gd name="connsiteX1986" fmla="*/ 2508643 w 3644179"/>
                  <a:gd name="connsiteY1986" fmla="*/ 1047529 h 2560704"/>
                  <a:gd name="connsiteX1987" fmla="*/ 2503050 w 3644179"/>
                  <a:gd name="connsiteY1987" fmla="*/ 1010136 h 2560704"/>
                  <a:gd name="connsiteX1988" fmla="*/ 2589130 w 3644179"/>
                  <a:gd name="connsiteY1988" fmla="*/ 1100166 h 2560704"/>
                  <a:gd name="connsiteX1989" fmla="*/ 2606895 w 3644179"/>
                  <a:gd name="connsiteY1989" fmla="*/ 1158530 h 2560704"/>
                  <a:gd name="connsiteX1990" fmla="*/ 2608286 w 3644179"/>
                  <a:gd name="connsiteY1990" fmla="*/ 1172529 h 2560704"/>
                  <a:gd name="connsiteX1991" fmla="*/ 2611938 w 3644179"/>
                  <a:gd name="connsiteY1991" fmla="*/ 1159262 h 2560704"/>
                  <a:gd name="connsiteX1992" fmla="*/ 2638013 w 3644179"/>
                  <a:gd name="connsiteY1992" fmla="*/ 1103990 h 2560704"/>
                  <a:gd name="connsiteX1993" fmla="*/ 2728032 w 3644179"/>
                  <a:gd name="connsiteY1993" fmla="*/ 1022264 h 2560704"/>
                  <a:gd name="connsiteX1994" fmla="*/ 2705589 w 3644179"/>
                  <a:gd name="connsiteY1994" fmla="*/ 1115414 h 2560704"/>
                  <a:gd name="connsiteX1995" fmla="*/ 2703142 w 3644179"/>
                  <a:gd name="connsiteY1995" fmla="*/ 1120592 h 2560704"/>
                  <a:gd name="connsiteX1996" fmla="*/ 2707020 w 3644179"/>
                  <a:gd name="connsiteY1996" fmla="*/ 1121441 h 2560704"/>
                  <a:gd name="connsiteX1997" fmla="*/ 2764461 w 3644179"/>
                  <a:gd name="connsiteY1997" fmla="*/ 1142758 h 2560704"/>
                  <a:gd name="connsiteX1998" fmla="*/ 2817565 w 3644179"/>
                  <a:gd name="connsiteY1998" fmla="*/ 1196313 h 2560704"/>
                  <a:gd name="connsiteX1999" fmla="*/ 2818771 w 3644179"/>
                  <a:gd name="connsiteY1999" fmla="*/ 1198446 h 2560704"/>
                  <a:gd name="connsiteX2000" fmla="*/ 2813760 w 3644179"/>
                  <a:gd name="connsiteY2000" fmla="*/ 1182532 h 2560704"/>
                  <a:gd name="connsiteX2001" fmla="*/ 2808707 w 3644179"/>
                  <a:gd name="connsiteY2001" fmla="*/ 1121627 h 2560704"/>
                  <a:gd name="connsiteX2002" fmla="*/ 2821600 w 3644179"/>
                  <a:gd name="connsiteY2002" fmla="*/ 1069892 h 2560704"/>
                  <a:gd name="connsiteX2003" fmla="*/ 2795200 w 3644179"/>
                  <a:gd name="connsiteY2003" fmla="*/ 1061339 h 2560704"/>
                  <a:gd name="connsiteX2004" fmla="*/ 2738197 w 3644179"/>
                  <a:gd name="connsiteY2004" fmla="*/ 1038892 h 2560704"/>
                  <a:gd name="connsiteX2005" fmla="*/ 2830089 w 3644179"/>
                  <a:gd name="connsiteY2005" fmla="*/ 1011753 h 2560704"/>
                  <a:gd name="connsiteX2006" fmla="*/ 2843924 w 3644179"/>
                  <a:gd name="connsiteY2006" fmla="*/ 1010616 h 2560704"/>
                  <a:gd name="connsiteX2007" fmla="*/ 2845804 w 3644179"/>
                  <a:gd name="connsiteY2007" fmla="*/ 1005841 h 2560704"/>
                  <a:gd name="connsiteX2008" fmla="*/ 2847235 w 3644179"/>
                  <a:gd name="connsiteY2008" fmla="*/ 1010344 h 2560704"/>
                  <a:gd name="connsiteX2009" fmla="*/ 2859204 w 3644179"/>
                  <a:gd name="connsiteY2009" fmla="*/ 1009360 h 2560704"/>
                  <a:gd name="connsiteX2010" fmla="*/ 2931971 w 3644179"/>
                  <a:gd name="connsiteY2010" fmla="*/ 1029187 h 2560704"/>
                  <a:gd name="connsiteX2011" fmla="*/ 2934082 w 3644179"/>
                  <a:gd name="connsiteY2011" fmla="*/ 1030433 h 2560704"/>
                  <a:gd name="connsiteX2012" fmla="*/ 2921787 w 3644179"/>
                  <a:gd name="connsiteY2012" fmla="*/ 1019155 h 2560704"/>
                  <a:gd name="connsiteX2013" fmla="*/ 2886957 w 3644179"/>
                  <a:gd name="connsiteY2013" fmla="*/ 968937 h 2560704"/>
                  <a:gd name="connsiteX2014" fmla="*/ 2861191 w 3644179"/>
                  <a:gd name="connsiteY2014" fmla="*/ 850115 h 2560704"/>
                  <a:gd name="connsiteX2015" fmla="*/ 2908183 w 3644179"/>
                  <a:gd name="connsiteY2015" fmla="*/ 892963 h 2560704"/>
                  <a:gd name="connsiteX2016" fmla="*/ 2909900 w 3644179"/>
                  <a:gd name="connsiteY2016" fmla="*/ 895035 h 2560704"/>
                  <a:gd name="connsiteX2017" fmla="*/ 2914755 w 3644179"/>
                  <a:gd name="connsiteY2017" fmla="*/ 872875 h 2560704"/>
                  <a:gd name="connsiteX2018" fmla="*/ 2936072 w 3644179"/>
                  <a:gd name="connsiteY2018" fmla="*/ 815434 h 2560704"/>
                  <a:gd name="connsiteX2019" fmla="*/ 2977735 w 3644179"/>
                  <a:gd name="connsiteY2019" fmla="*/ 770867 h 2560704"/>
                  <a:gd name="connsiteX2020" fmla="*/ 2989162 w 3644179"/>
                  <a:gd name="connsiteY2020" fmla="*/ 762663 h 2560704"/>
                  <a:gd name="connsiteX2021" fmla="*/ 2975847 w 3644179"/>
                  <a:gd name="connsiteY2021" fmla="*/ 766135 h 2560704"/>
                  <a:gd name="connsiteX2022" fmla="*/ 2914942 w 3644179"/>
                  <a:gd name="connsiteY2022" fmla="*/ 771189 h 2560704"/>
                  <a:gd name="connsiteX2023" fmla="*/ 2856159 w 3644179"/>
                  <a:gd name="connsiteY2023" fmla="*/ 756539 h 2560704"/>
                  <a:gd name="connsiteX2024" fmla="*/ 1348978 w 3644179"/>
                  <a:gd name="connsiteY2024" fmla="*/ 732398 h 2560704"/>
                  <a:gd name="connsiteX2025" fmla="*/ 1352448 w 3644179"/>
                  <a:gd name="connsiteY2025" fmla="*/ 745713 h 2560704"/>
                  <a:gd name="connsiteX2026" fmla="*/ 1357503 w 3644179"/>
                  <a:gd name="connsiteY2026" fmla="*/ 806618 h 2560704"/>
                  <a:gd name="connsiteX2027" fmla="*/ 1348693 w 3644179"/>
                  <a:gd name="connsiteY2027" fmla="*/ 841967 h 2560704"/>
                  <a:gd name="connsiteX2028" fmla="*/ 1389096 w 3644179"/>
                  <a:gd name="connsiteY2028" fmla="*/ 829118 h 2560704"/>
                  <a:gd name="connsiteX2029" fmla="*/ 1449501 w 3644179"/>
                  <a:gd name="connsiteY2029" fmla="*/ 818859 h 2560704"/>
                  <a:gd name="connsiteX2030" fmla="*/ 1522267 w 3644179"/>
                  <a:gd name="connsiteY2030" fmla="*/ 838687 h 2560704"/>
                  <a:gd name="connsiteX2031" fmla="*/ 1524378 w 3644179"/>
                  <a:gd name="connsiteY2031" fmla="*/ 839931 h 2560704"/>
                  <a:gd name="connsiteX2032" fmla="*/ 1512082 w 3644179"/>
                  <a:gd name="connsiteY2032" fmla="*/ 828654 h 2560704"/>
                  <a:gd name="connsiteX2033" fmla="*/ 1503690 w 3644179"/>
                  <a:gd name="connsiteY2033" fmla="*/ 816556 h 2560704"/>
                  <a:gd name="connsiteX2034" fmla="*/ 1459189 w 3644179"/>
                  <a:gd name="connsiteY2034" fmla="*/ 806804 h 2560704"/>
                  <a:gd name="connsiteX2035" fmla="*/ 1401749 w 3644179"/>
                  <a:gd name="connsiteY2035" fmla="*/ 785487 h 2560704"/>
                  <a:gd name="connsiteX2036" fmla="*/ 1357180 w 3644179"/>
                  <a:gd name="connsiteY2036" fmla="*/ 743825 h 2560704"/>
                  <a:gd name="connsiteX2037" fmla="*/ 1310466 w 3644179"/>
                  <a:gd name="connsiteY2037" fmla="*/ 729151 h 2560704"/>
                  <a:gd name="connsiteX2038" fmla="*/ 1300670 w 3644179"/>
                  <a:gd name="connsiteY2038" fmla="*/ 738815 h 2560704"/>
                  <a:gd name="connsiteX2039" fmla="*/ 1250452 w 3644179"/>
                  <a:gd name="connsiteY2039" fmla="*/ 773644 h 2560704"/>
                  <a:gd name="connsiteX2040" fmla="*/ 1217265 w 3644179"/>
                  <a:gd name="connsiteY2040" fmla="*/ 783163 h 2560704"/>
                  <a:gd name="connsiteX2041" fmla="*/ 1194124 w 3644179"/>
                  <a:gd name="connsiteY2041" fmla="*/ 808544 h 2560704"/>
                  <a:gd name="connsiteX2042" fmla="*/ 1196823 w 3644179"/>
                  <a:gd name="connsiteY2042" fmla="*/ 817954 h 2560704"/>
                  <a:gd name="connsiteX2043" fmla="*/ 1205885 w 3644179"/>
                  <a:gd name="connsiteY2043" fmla="*/ 878543 h 2560704"/>
                  <a:gd name="connsiteX2044" fmla="*/ 1163180 w 3644179"/>
                  <a:gd name="connsiteY2044" fmla="*/ 839604 h 2560704"/>
                  <a:gd name="connsiteX2045" fmla="*/ 1162624 w 3644179"/>
                  <a:gd name="connsiteY2045" fmla="*/ 840143 h 2560704"/>
                  <a:gd name="connsiteX2046" fmla="*/ 1138605 w 3644179"/>
                  <a:gd name="connsiteY2046" fmla="*/ 856773 h 2560704"/>
                  <a:gd name="connsiteX2047" fmla="*/ 1065674 w 3644179"/>
                  <a:gd name="connsiteY2047" fmla="*/ 875986 h 2560704"/>
                  <a:gd name="connsiteX2048" fmla="*/ 1064809 w 3644179"/>
                  <a:gd name="connsiteY2048" fmla="*/ 875978 h 2560704"/>
                  <a:gd name="connsiteX2049" fmla="*/ 1072374 w 3644179"/>
                  <a:gd name="connsiteY2049" fmla="*/ 877449 h 2560704"/>
                  <a:gd name="connsiteX2050" fmla="*/ 1134782 w 3644179"/>
                  <a:gd name="connsiteY2050" fmla="*/ 905657 h 2560704"/>
                  <a:gd name="connsiteX2051" fmla="*/ 1216508 w 3644179"/>
                  <a:gd name="connsiteY2051" fmla="*/ 995676 h 2560704"/>
                  <a:gd name="connsiteX2052" fmla="*/ 1096947 w 3644179"/>
                  <a:gd name="connsiteY2052" fmla="*/ 960747 h 2560704"/>
                  <a:gd name="connsiteX2053" fmla="*/ 1052379 w 3644179"/>
                  <a:gd name="connsiteY2053" fmla="*/ 919085 h 2560704"/>
                  <a:gd name="connsiteX2054" fmla="*/ 1044176 w 3644179"/>
                  <a:gd name="connsiteY2054" fmla="*/ 907658 h 2560704"/>
                  <a:gd name="connsiteX2055" fmla="*/ 1047647 w 3644179"/>
                  <a:gd name="connsiteY2055" fmla="*/ 920973 h 2560704"/>
                  <a:gd name="connsiteX2056" fmla="*/ 1052701 w 3644179"/>
                  <a:gd name="connsiteY2056" fmla="*/ 981878 h 2560704"/>
                  <a:gd name="connsiteX2057" fmla="*/ 1047281 w 3644179"/>
                  <a:gd name="connsiteY2057" fmla="*/ 1003625 h 2560704"/>
                  <a:gd name="connsiteX2058" fmla="*/ 1066115 w 3644179"/>
                  <a:gd name="connsiteY2058" fmla="*/ 1000808 h 2560704"/>
                  <a:gd name="connsiteX2059" fmla="*/ 1064312 w 3644179"/>
                  <a:gd name="connsiteY2059" fmla="*/ 994525 h 2560704"/>
                  <a:gd name="connsiteX2060" fmla="*/ 1055249 w 3644179"/>
                  <a:gd name="connsiteY2060" fmla="*/ 933935 h 2560704"/>
                  <a:gd name="connsiteX2061" fmla="*/ 1141329 w 3644179"/>
                  <a:gd name="connsiteY2061" fmla="*/ 1023965 h 2560704"/>
                  <a:gd name="connsiteX2062" fmla="*/ 1159094 w 3644179"/>
                  <a:gd name="connsiteY2062" fmla="*/ 1082329 h 2560704"/>
                  <a:gd name="connsiteX2063" fmla="*/ 1160485 w 3644179"/>
                  <a:gd name="connsiteY2063" fmla="*/ 1096328 h 2560704"/>
                  <a:gd name="connsiteX2064" fmla="*/ 1164136 w 3644179"/>
                  <a:gd name="connsiteY2064" fmla="*/ 1083061 h 2560704"/>
                  <a:gd name="connsiteX2065" fmla="*/ 1190211 w 3644179"/>
                  <a:gd name="connsiteY2065" fmla="*/ 1027788 h 2560704"/>
                  <a:gd name="connsiteX2066" fmla="*/ 1280231 w 3644179"/>
                  <a:gd name="connsiteY2066" fmla="*/ 946063 h 2560704"/>
                  <a:gd name="connsiteX2067" fmla="*/ 1257788 w 3644179"/>
                  <a:gd name="connsiteY2067" fmla="*/ 1039213 h 2560704"/>
                  <a:gd name="connsiteX2068" fmla="*/ 1255341 w 3644179"/>
                  <a:gd name="connsiteY2068" fmla="*/ 1044391 h 2560704"/>
                  <a:gd name="connsiteX2069" fmla="*/ 1259219 w 3644179"/>
                  <a:gd name="connsiteY2069" fmla="*/ 1045240 h 2560704"/>
                  <a:gd name="connsiteX2070" fmla="*/ 1316660 w 3644179"/>
                  <a:gd name="connsiteY2070" fmla="*/ 1066558 h 2560704"/>
                  <a:gd name="connsiteX2071" fmla="*/ 1369764 w 3644179"/>
                  <a:gd name="connsiteY2071" fmla="*/ 1120111 h 2560704"/>
                  <a:gd name="connsiteX2072" fmla="*/ 1370969 w 3644179"/>
                  <a:gd name="connsiteY2072" fmla="*/ 1122245 h 2560704"/>
                  <a:gd name="connsiteX2073" fmla="*/ 1365959 w 3644179"/>
                  <a:gd name="connsiteY2073" fmla="*/ 1106331 h 2560704"/>
                  <a:gd name="connsiteX2074" fmla="*/ 1360905 w 3644179"/>
                  <a:gd name="connsiteY2074" fmla="*/ 1045427 h 2560704"/>
                  <a:gd name="connsiteX2075" fmla="*/ 1398002 w 3644179"/>
                  <a:gd name="connsiteY2075" fmla="*/ 929640 h 2560704"/>
                  <a:gd name="connsiteX2076" fmla="*/ 1427534 w 3644179"/>
                  <a:gd name="connsiteY2076" fmla="*/ 1050648 h 2560704"/>
                  <a:gd name="connsiteX2077" fmla="*/ 1413737 w 3644179"/>
                  <a:gd name="connsiteY2077" fmla="*/ 1110075 h 2560704"/>
                  <a:gd name="connsiteX2078" fmla="*/ 1407943 w 3644179"/>
                  <a:gd name="connsiteY2078" fmla="*/ 1122894 h 2560704"/>
                  <a:gd name="connsiteX2079" fmla="*/ 1417738 w 3644179"/>
                  <a:gd name="connsiteY2079" fmla="*/ 1113230 h 2560704"/>
                  <a:gd name="connsiteX2080" fmla="*/ 1467956 w 3644179"/>
                  <a:gd name="connsiteY2080" fmla="*/ 1078400 h 2560704"/>
                  <a:gd name="connsiteX2081" fmla="*/ 1586778 w 3644179"/>
                  <a:gd name="connsiteY2081" fmla="*/ 1052633 h 2560704"/>
                  <a:gd name="connsiteX2082" fmla="*/ 1496748 w 3644179"/>
                  <a:gd name="connsiteY2082" fmla="*/ 1138713 h 2560704"/>
                  <a:gd name="connsiteX2083" fmla="*/ 1423817 w 3644179"/>
                  <a:gd name="connsiteY2083" fmla="*/ 1157926 h 2560704"/>
                  <a:gd name="connsiteX2084" fmla="*/ 1422952 w 3644179"/>
                  <a:gd name="connsiteY2084" fmla="*/ 1157918 h 2560704"/>
                  <a:gd name="connsiteX2085" fmla="*/ 1430517 w 3644179"/>
                  <a:gd name="connsiteY2085" fmla="*/ 1159389 h 2560704"/>
                  <a:gd name="connsiteX2086" fmla="*/ 1492925 w 3644179"/>
                  <a:gd name="connsiteY2086" fmla="*/ 1187597 h 2560704"/>
                  <a:gd name="connsiteX2087" fmla="*/ 1574651 w 3644179"/>
                  <a:gd name="connsiteY2087" fmla="*/ 1277616 h 2560704"/>
                  <a:gd name="connsiteX2088" fmla="*/ 1455090 w 3644179"/>
                  <a:gd name="connsiteY2088" fmla="*/ 1242687 h 2560704"/>
                  <a:gd name="connsiteX2089" fmla="*/ 1410521 w 3644179"/>
                  <a:gd name="connsiteY2089" fmla="*/ 1201025 h 2560704"/>
                  <a:gd name="connsiteX2090" fmla="*/ 1402319 w 3644179"/>
                  <a:gd name="connsiteY2090" fmla="*/ 1189598 h 2560704"/>
                  <a:gd name="connsiteX2091" fmla="*/ 1405789 w 3644179"/>
                  <a:gd name="connsiteY2091" fmla="*/ 1202913 h 2560704"/>
                  <a:gd name="connsiteX2092" fmla="*/ 1410844 w 3644179"/>
                  <a:gd name="connsiteY2092" fmla="*/ 1263818 h 2560704"/>
                  <a:gd name="connsiteX2093" fmla="*/ 1373747 w 3644179"/>
                  <a:gd name="connsiteY2093" fmla="*/ 1379605 h 2560704"/>
                  <a:gd name="connsiteX2094" fmla="*/ 1344215 w 3644179"/>
                  <a:gd name="connsiteY2094" fmla="*/ 1258597 h 2560704"/>
                  <a:gd name="connsiteX2095" fmla="*/ 1358012 w 3644179"/>
                  <a:gd name="connsiteY2095" fmla="*/ 1199169 h 2560704"/>
                  <a:gd name="connsiteX2096" fmla="*/ 1363807 w 3644179"/>
                  <a:gd name="connsiteY2096" fmla="*/ 1186350 h 2560704"/>
                  <a:gd name="connsiteX2097" fmla="*/ 1354011 w 3644179"/>
                  <a:gd name="connsiteY2097" fmla="*/ 1196015 h 2560704"/>
                  <a:gd name="connsiteX2098" fmla="*/ 1350292 w 3644179"/>
                  <a:gd name="connsiteY2098" fmla="*/ 1198594 h 2560704"/>
                  <a:gd name="connsiteX2099" fmla="*/ 1358175 w 3644179"/>
                  <a:gd name="connsiteY2099" fmla="*/ 1197414 h 2560704"/>
                  <a:gd name="connsiteX2100" fmla="*/ 1268144 w 3644179"/>
                  <a:gd name="connsiteY2100" fmla="*/ 1283495 h 2560704"/>
                  <a:gd name="connsiteX2101" fmla="*/ 1252287 w 3644179"/>
                  <a:gd name="connsiteY2101" fmla="*/ 1289351 h 2560704"/>
                  <a:gd name="connsiteX2102" fmla="*/ 1258229 w 3644179"/>
                  <a:gd name="connsiteY2102" fmla="*/ 1329073 h 2560704"/>
                  <a:gd name="connsiteX2103" fmla="*/ 1264322 w 3644179"/>
                  <a:gd name="connsiteY2103" fmla="*/ 1332377 h 2560704"/>
                  <a:gd name="connsiteX2104" fmla="*/ 1307904 w 3644179"/>
                  <a:gd name="connsiteY2104" fmla="*/ 1374456 h 2560704"/>
                  <a:gd name="connsiteX2105" fmla="*/ 1335518 w 3644179"/>
                  <a:gd name="connsiteY2105" fmla="*/ 1409164 h 2560704"/>
                  <a:gd name="connsiteX2106" fmla="*/ 1371668 w 3644179"/>
                  <a:gd name="connsiteY2106" fmla="*/ 1380403 h 2560704"/>
                  <a:gd name="connsiteX2107" fmla="*/ 1349226 w 3644179"/>
                  <a:gd name="connsiteY2107" fmla="*/ 1473553 h 2560704"/>
                  <a:gd name="connsiteX2108" fmla="*/ 1346778 w 3644179"/>
                  <a:gd name="connsiteY2108" fmla="*/ 1478731 h 2560704"/>
                  <a:gd name="connsiteX2109" fmla="*/ 1350656 w 3644179"/>
                  <a:gd name="connsiteY2109" fmla="*/ 1479580 h 2560704"/>
                  <a:gd name="connsiteX2110" fmla="*/ 1408096 w 3644179"/>
                  <a:gd name="connsiteY2110" fmla="*/ 1500897 h 2560704"/>
                  <a:gd name="connsiteX2111" fmla="*/ 1437085 w 3644179"/>
                  <a:gd name="connsiteY2111" fmla="*/ 1524989 h 2560704"/>
                  <a:gd name="connsiteX2112" fmla="*/ 1460662 w 3644179"/>
                  <a:gd name="connsiteY2112" fmla="*/ 1553793 h 2560704"/>
                  <a:gd name="connsiteX2113" fmla="*/ 1461449 w 3644179"/>
                  <a:gd name="connsiteY2113" fmla="*/ 1553543 h 2560704"/>
                  <a:gd name="connsiteX2114" fmla="*/ 1457397 w 3644179"/>
                  <a:gd name="connsiteY2114" fmla="*/ 1540671 h 2560704"/>
                  <a:gd name="connsiteX2115" fmla="*/ 1452342 w 3644179"/>
                  <a:gd name="connsiteY2115" fmla="*/ 1479766 h 2560704"/>
                  <a:gd name="connsiteX2116" fmla="*/ 1489439 w 3644179"/>
                  <a:gd name="connsiteY2116" fmla="*/ 1363979 h 2560704"/>
                  <a:gd name="connsiteX2117" fmla="*/ 1518971 w 3644179"/>
                  <a:gd name="connsiteY2117" fmla="*/ 1484987 h 2560704"/>
                  <a:gd name="connsiteX2118" fmla="*/ 1506372 w 3644179"/>
                  <a:gd name="connsiteY2118" fmla="*/ 1539257 h 2560704"/>
                  <a:gd name="connsiteX2119" fmla="*/ 1511015 w 3644179"/>
                  <a:gd name="connsiteY2119" fmla="*/ 1537780 h 2560704"/>
                  <a:gd name="connsiteX2120" fmla="*/ 1530270 w 3644179"/>
                  <a:gd name="connsiteY2120" fmla="*/ 1532940 h 2560704"/>
                  <a:gd name="connsiteX2121" fmla="*/ 1559394 w 3644179"/>
                  <a:gd name="connsiteY2121" fmla="*/ 1512740 h 2560704"/>
                  <a:gd name="connsiteX2122" fmla="*/ 1607404 w 3644179"/>
                  <a:gd name="connsiteY2122" fmla="*/ 1498968 h 2560704"/>
                  <a:gd name="connsiteX2123" fmla="*/ 1599172 w 3644179"/>
                  <a:gd name="connsiteY2123" fmla="*/ 1487099 h 2560704"/>
                  <a:gd name="connsiteX2124" fmla="*/ 1573405 w 3644179"/>
                  <a:gd name="connsiteY2124" fmla="*/ 1368276 h 2560704"/>
                  <a:gd name="connsiteX2125" fmla="*/ 1590630 w 3644179"/>
                  <a:gd name="connsiteY2125" fmla="*/ 1383982 h 2560704"/>
                  <a:gd name="connsiteX2126" fmla="*/ 1604111 w 3644179"/>
                  <a:gd name="connsiteY2126" fmla="*/ 1322455 h 2560704"/>
                  <a:gd name="connsiteX2127" fmla="*/ 1625428 w 3644179"/>
                  <a:gd name="connsiteY2127" fmla="*/ 1265015 h 2560704"/>
                  <a:gd name="connsiteX2128" fmla="*/ 1667091 w 3644179"/>
                  <a:gd name="connsiteY2128" fmla="*/ 1220447 h 2560704"/>
                  <a:gd name="connsiteX2129" fmla="*/ 1678518 w 3644179"/>
                  <a:gd name="connsiteY2129" fmla="*/ 1212245 h 2560704"/>
                  <a:gd name="connsiteX2130" fmla="*/ 1665203 w 3644179"/>
                  <a:gd name="connsiteY2130" fmla="*/ 1215716 h 2560704"/>
                  <a:gd name="connsiteX2131" fmla="*/ 1604297 w 3644179"/>
                  <a:gd name="connsiteY2131" fmla="*/ 1220770 h 2560704"/>
                  <a:gd name="connsiteX2132" fmla="*/ 1488511 w 3644179"/>
                  <a:gd name="connsiteY2132" fmla="*/ 1183673 h 2560704"/>
                  <a:gd name="connsiteX2133" fmla="*/ 1609519 w 3644179"/>
                  <a:gd name="connsiteY2133" fmla="*/ 1154141 h 2560704"/>
                  <a:gd name="connsiteX2134" fmla="*/ 1682286 w 3644179"/>
                  <a:gd name="connsiteY2134" fmla="*/ 1173968 h 2560704"/>
                  <a:gd name="connsiteX2135" fmla="*/ 1684397 w 3644179"/>
                  <a:gd name="connsiteY2135" fmla="*/ 1175214 h 2560704"/>
                  <a:gd name="connsiteX2136" fmla="*/ 1672101 w 3644179"/>
                  <a:gd name="connsiteY2136" fmla="*/ 1163937 h 2560704"/>
                  <a:gd name="connsiteX2137" fmla="*/ 1637272 w 3644179"/>
                  <a:gd name="connsiteY2137" fmla="*/ 1113718 h 2560704"/>
                  <a:gd name="connsiteX2138" fmla="*/ 1620568 w 3644179"/>
                  <a:gd name="connsiteY2138" fmla="*/ 1055486 h 2560704"/>
                  <a:gd name="connsiteX2139" fmla="*/ 1616085 w 3644179"/>
                  <a:gd name="connsiteY2139" fmla="*/ 1025517 h 2560704"/>
                  <a:gd name="connsiteX2140" fmla="*/ 1608471 w 3644179"/>
                  <a:gd name="connsiteY2140" fmla="*/ 1018574 h 2560704"/>
                  <a:gd name="connsiteX2141" fmla="*/ 1569384 w 3644179"/>
                  <a:gd name="connsiteY2141" fmla="*/ 971392 h 2560704"/>
                  <a:gd name="connsiteX2142" fmla="*/ 1551618 w 3644179"/>
                  <a:gd name="connsiteY2142" fmla="*/ 913028 h 2560704"/>
                  <a:gd name="connsiteX2143" fmla="*/ 1550227 w 3644179"/>
                  <a:gd name="connsiteY2143" fmla="*/ 899029 h 2560704"/>
                  <a:gd name="connsiteX2144" fmla="*/ 1546576 w 3644179"/>
                  <a:gd name="connsiteY2144" fmla="*/ 912297 h 2560704"/>
                  <a:gd name="connsiteX2145" fmla="*/ 1520500 w 3644179"/>
                  <a:gd name="connsiteY2145" fmla="*/ 967569 h 2560704"/>
                  <a:gd name="connsiteX2146" fmla="*/ 1430481 w 3644179"/>
                  <a:gd name="connsiteY2146" fmla="*/ 1049295 h 2560704"/>
                  <a:gd name="connsiteX2147" fmla="*/ 1465409 w 3644179"/>
                  <a:gd name="connsiteY2147" fmla="*/ 929733 h 2560704"/>
                  <a:gd name="connsiteX2148" fmla="*/ 1507072 w 3644179"/>
                  <a:gd name="connsiteY2148" fmla="*/ 885166 h 2560704"/>
                  <a:gd name="connsiteX2149" fmla="*/ 1518499 w 3644179"/>
                  <a:gd name="connsiteY2149" fmla="*/ 876962 h 2560704"/>
                  <a:gd name="connsiteX2150" fmla="*/ 1505184 w 3644179"/>
                  <a:gd name="connsiteY2150" fmla="*/ 880434 h 2560704"/>
                  <a:gd name="connsiteX2151" fmla="*/ 1444278 w 3644179"/>
                  <a:gd name="connsiteY2151" fmla="*/ 885488 h 2560704"/>
                  <a:gd name="connsiteX2152" fmla="*/ 1385496 w 3644179"/>
                  <a:gd name="connsiteY2152" fmla="*/ 870838 h 2560704"/>
                  <a:gd name="connsiteX2153" fmla="*/ 1345430 w 3644179"/>
                  <a:gd name="connsiteY2153" fmla="*/ 855060 h 2560704"/>
                  <a:gd name="connsiteX2154" fmla="*/ 1342853 w 3644179"/>
                  <a:gd name="connsiteY2154" fmla="*/ 865401 h 2560704"/>
                  <a:gd name="connsiteX2155" fmla="*/ 1320406 w 3644179"/>
                  <a:gd name="connsiteY2155" fmla="*/ 922404 h 2560704"/>
                  <a:gd name="connsiteX2156" fmla="*/ 1290875 w 3644179"/>
                  <a:gd name="connsiteY2156" fmla="*/ 801396 h 2560704"/>
                  <a:gd name="connsiteX2157" fmla="*/ 1304671 w 3644179"/>
                  <a:gd name="connsiteY2157" fmla="*/ 741969 h 2560704"/>
                  <a:gd name="connsiteX2158" fmla="*/ 2011923 w 3644179"/>
                  <a:gd name="connsiteY2158" fmla="*/ 722568 h 2560704"/>
                  <a:gd name="connsiteX2159" fmla="*/ 2021587 w 3644179"/>
                  <a:gd name="connsiteY2159" fmla="*/ 732363 h 2560704"/>
                  <a:gd name="connsiteX2160" fmla="*/ 2051120 w 3644179"/>
                  <a:gd name="connsiteY2160" fmla="*/ 774945 h 2560704"/>
                  <a:gd name="connsiteX2161" fmla="*/ 2073938 w 3644179"/>
                  <a:gd name="connsiteY2161" fmla="*/ 752823 h 2560704"/>
                  <a:gd name="connsiteX2162" fmla="*/ 2090035 w 3644179"/>
                  <a:gd name="connsiteY2162" fmla="*/ 741677 h 2560704"/>
                  <a:gd name="connsiteX2163" fmla="*/ 2084168 w 3644179"/>
                  <a:gd name="connsiteY2163" fmla="*/ 742159 h 2560704"/>
                  <a:gd name="connsiteX2164" fmla="*/ 2024740 w 3644179"/>
                  <a:gd name="connsiteY2164" fmla="*/ 728362 h 2560704"/>
                  <a:gd name="connsiteX2165" fmla="*/ 2259883 w 3644179"/>
                  <a:gd name="connsiteY2165" fmla="*/ 721440 h 2560704"/>
                  <a:gd name="connsiteX2166" fmla="*/ 2246773 w 3644179"/>
                  <a:gd name="connsiteY2166" fmla="*/ 723587 h 2560704"/>
                  <a:gd name="connsiteX2167" fmla="*/ 2245908 w 3644179"/>
                  <a:gd name="connsiteY2167" fmla="*/ 723579 h 2560704"/>
                  <a:gd name="connsiteX2168" fmla="*/ 2253474 w 3644179"/>
                  <a:gd name="connsiteY2168" fmla="*/ 725050 h 2560704"/>
                  <a:gd name="connsiteX2169" fmla="*/ 2262038 w 3644179"/>
                  <a:gd name="connsiteY2169" fmla="*/ 728217 h 2560704"/>
                  <a:gd name="connsiteX2170" fmla="*/ 1811842 w 3644179"/>
                  <a:gd name="connsiteY2170" fmla="*/ 710673 h 2560704"/>
                  <a:gd name="connsiteX2171" fmla="*/ 1813512 w 3644179"/>
                  <a:gd name="connsiteY2171" fmla="*/ 715923 h 2560704"/>
                  <a:gd name="connsiteX2172" fmla="*/ 1823771 w 3644179"/>
                  <a:gd name="connsiteY2172" fmla="*/ 776327 h 2560704"/>
                  <a:gd name="connsiteX2173" fmla="*/ 1809974 w 3644179"/>
                  <a:gd name="connsiteY2173" fmla="*/ 835754 h 2560704"/>
                  <a:gd name="connsiteX2174" fmla="*/ 1804179 w 3644179"/>
                  <a:gd name="connsiteY2174" fmla="*/ 848572 h 2560704"/>
                  <a:gd name="connsiteX2175" fmla="*/ 1813975 w 3644179"/>
                  <a:gd name="connsiteY2175" fmla="*/ 838909 h 2560704"/>
                  <a:gd name="connsiteX2176" fmla="*/ 1864194 w 3644179"/>
                  <a:gd name="connsiteY2176" fmla="*/ 804080 h 2560704"/>
                  <a:gd name="connsiteX2177" fmla="*/ 1878551 w 3644179"/>
                  <a:gd name="connsiteY2177" fmla="*/ 799961 h 2560704"/>
                  <a:gd name="connsiteX2178" fmla="*/ 1879643 w 3644179"/>
                  <a:gd name="connsiteY2178" fmla="*/ 796127 h 2560704"/>
                  <a:gd name="connsiteX2179" fmla="*/ 1892129 w 3644179"/>
                  <a:gd name="connsiteY2179" fmla="*/ 769715 h 2560704"/>
                  <a:gd name="connsiteX2180" fmla="*/ 1933791 w 3644179"/>
                  <a:gd name="connsiteY2180" fmla="*/ 725147 h 2560704"/>
                  <a:gd name="connsiteX2181" fmla="*/ 1945218 w 3644179"/>
                  <a:gd name="connsiteY2181" fmla="*/ 716945 h 2560704"/>
                  <a:gd name="connsiteX2182" fmla="*/ 1931903 w 3644179"/>
                  <a:gd name="connsiteY2182" fmla="*/ 720415 h 2560704"/>
                  <a:gd name="connsiteX2183" fmla="*/ 1870998 w 3644179"/>
                  <a:gd name="connsiteY2183" fmla="*/ 725469 h 2560704"/>
                  <a:gd name="connsiteX2184" fmla="*/ 1812215 w 3644179"/>
                  <a:gd name="connsiteY2184" fmla="*/ 710820 h 2560704"/>
                  <a:gd name="connsiteX2185" fmla="*/ 2499414 w 3644179"/>
                  <a:gd name="connsiteY2185" fmla="*/ 705251 h 2560704"/>
                  <a:gd name="connsiteX2186" fmla="*/ 2486129 w 3644179"/>
                  <a:gd name="connsiteY2186" fmla="*/ 721233 h 2560704"/>
                  <a:gd name="connsiteX2187" fmla="*/ 2456668 w 3644179"/>
                  <a:gd name="connsiteY2187" fmla="*/ 745349 h 2560704"/>
                  <a:gd name="connsiteX2188" fmla="*/ 2455916 w 3644179"/>
                  <a:gd name="connsiteY2188" fmla="*/ 745774 h 2560704"/>
                  <a:gd name="connsiteX2189" fmla="*/ 2463202 w 3644179"/>
                  <a:gd name="connsiteY2189" fmla="*/ 743266 h 2560704"/>
                  <a:gd name="connsiteX2190" fmla="*/ 2529742 w 3644179"/>
                  <a:gd name="connsiteY2190" fmla="*/ 736650 h 2560704"/>
                  <a:gd name="connsiteX2191" fmla="*/ 2521361 w 3644179"/>
                  <a:gd name="connsiteY2191" fmla="*/ 729696 h 2560704"/>
                  <a:gd name="connsiteX2192" fmla="*/ 2500160 w 3644179"/>
                  <a:gd name="connsiteY2192" fmla="*/ 706190 h 2560704"/>
                  <a:gd name="connsiteX2193" fmla="*/ 1019033 w 3644179"/>
                  <a:gd name="connsiteY2193" fmla="*/ 700590 h 2560704"/>
                  <a:gd name="connsiteX2194" fmla="*/ 1017227 w 3644179"/>
                  <a:gd name="connsiteY2194" fmla="*/ 700739 h 2560704"/>
                  <a:gd name="connsiteX2195" fmla="*/ 1017531 w 3644179"/>
                  <a:gd name="connsiteY2195" fmla="*/ 704403 h 2560704"/>
                  <a:gd name="connsiteX2196" fmla="*/ 1135626 w 3644179"/>
                  <a:gd name="connsiteY2196" fmla="*/ 699707 h 2560704"/>
                  <a:gd name="connsiteX2197" fmla="*/ 1145289 w 3644179"/>
                  <a:gd name="connsiteY2197" fmla="*/ 709502 h 2560704"/>
                  <a:gd name="connsiteX2198" fmla="*/ 1174823 w 3644179"/>
                  <a:gd name="connsiteY2198" fmla="*/ 752085 h 2560704"/>
                  <a:gd name="connsiteX2199" fmla="*/ 1197641 w 3644179"/>
                  <a:gd name="connsiteY2199" fmla="*/ 729962 h 2560704"/>
                  <a:gd name="connsiteX2200" fmla="*/ 1213739 w 3644179"/>
                  <a:gd name="connsiteY2200" fmla="*/ 718816 h 2560704"/>
                  <a:gd name="connsiteX2201" fmla="*/ 1207871 w 3644179"/>
                  <a:gd name="connsiteY2201" fmla="*/ 719298 h 2560704"/>
                  <a:gd name="connsiteX2202" fmla="*/ 1148443 w 3644179"/>
                  <a:gd name="connsiteY2202" fmla="*/ 705502 h 2560704"/>
                  <a:gd name="connsiteX2203" fmla="*/ 961052 w 3644179"/>
                  <a:gd name="connsiteY2203" fmla="*/ 696102 h 2560704"/>
                  <a:gd name="connsiteX2204" fmla="*/ 915168 w 3644179"/>
                  <a:gd name="connsiteY2204" fmla="*/ 727925 h 2560704"/>
                  <a:gd name="connsiteX2205" fmla="*/ 907362 w 3644179"/>
                  <a:gd name="connsiteY2205" fmla="*/ 730164 h 2560704"/>
                  <a:gd name="connsiteX2206" fmla="*/ 899645 w 3644179"/>
                  <a:gd name="connsiteY2206" fmla="*/ 757273 h 2560704"/>
                  <a:gd name="connsiteX2207" fmla="*/ 897198 w 3644179"/>
                  <a:gd name="connsiteY2207" fmla="*/ 762451 h 2560704"/>
                  <a:gd name="connsiteX2208" fmla="*/ 901076 w 3644179"/>
                  <a:gd name="connsiteY2208" fmla="*/ 763300 h 2560704"/>
                  <a:gd name="connsiteX2209" fmla="*/ 958516 w 3644179"/>
                  <a:gd name="connsiteY2209" fmla="*/ 784617 h 2560704"/>
                  <a:gd name="connsiteX2210" fmla="*/ 960833 w 3644179"/>
                  <a:gd name="connsiteY2210" fmla="*/ 786543 h 2560704"/>
                  <a:gd name="connsiteX2211" fmla="*/ 955590 w 3644179"/>
                  <a:gd name="connsiteY2211" fmla="*/ 755677 h 2560704"/>
                  <a:gd name="connsiteX2212" fmla="*/ 968932 w 3644179"/>
                  <a:gd name="connsiteY2212" fmla="*/ 698211 h 2560704"/>
                  <a:gd name="connsiteX2213" fmla="*/ 966031 w 3644179"/>
                  <a:gd name="connsiteY2213" fmla="*/ 697715 h 2560704"/>
                  <a:gd name="connsiteX2214" fmla="*/ 3101394 w 3644179"/>
                  <a:gd name="connsiteY2214" fmla="*/ 690010 h 2560704"/>
                  <a:gd name="connsiteX2215" fmla="*/ 3088110 w 3644179"/>
                  <a:gd name="connsiteY2215" fmla="*/ 705993 h 2560704"/>
                  <a:gd name="connsiteX2216" fmla="*/ 3058649 w 3644179"/>
                  <a:gd name="connsiteY2216" fmla="*/ 730109 h 2560704"/>
                  <a:gd name="connsiteX2217" fmla="*/ 3057896 w 3644179"/>
                  <a:gd name="connsiteY2217" fmla="*/ 730535 h 2560704"/>
                  <a:gd name="connsiteX2218" fmla="*/ 3065183 w 3644179"/>
                  <a:gd name="connsiteY2218" fmla="*/ 728026 h 2560704"/>
                  <a:gd name="connsiteX2219" fmla="*/ 3131724 w 3644179"/>
                  <a:gd name="connsiteY2219" fmla="*/ 721411 h 2560704"/>
                  <a:gd name="connsiteX2220" fmla="*/ 3123342 w 3644179"/>
                  <a:gd name="connsiteY2220" fmla="*/ 714456 h 2560704"/>
                  <a:gd name="connsiteX2221" fmla="*/ 3102141 w 3644179"/>
                  <a:gd name="connsiteY2221" fmla="*/ 690950 h 2560704"/>
                  <a:gd name="connsiteX2222" fmla="*/ 1438912 w 3644179"/>
                  <a:gd name="connsiteY2222" fmla="*/ 683173 h 2560704"/>
                  <a:gd name="connsiteX2223" fmla="*/ 1419161 w 3644179"/>
                  <a:gd name="connsiteY2223" fmla="*/ 690468 h 2560704"/>
                  <a:gd name="connsiteX2224" fmla="*/ 1411846 w 3644179"/>
                  <a:gd name="connsiteY2224" fmla="*/ 709044 h 2560704"/>
                  <a:gd name="connsiteX2225" fmla="*/ 1407283 w 3644179"/>
                  <a:gd name="connsiteY2225" fmla="*/ 694698 h 2560704"/>
                  <a:gd name="connsiteX2226" fmla="*/ 1370476 w 3644179"/>
                  <a:gd name="connsiteY2226" fmla="*/ 700726 h 2560704"/>
                  <a:gd name="connsiteX2227" fmla="*/ 1369611 w 3644179"/>
                  <a:gd name="connsiteY2227" fmla="*/ 700719 h 2560704"/>
                  <a:gd name="connsiteX2228" fmla="*/ 1377176 w 3644179"/>
                  <a:gd name="connsiteY2228" fmla="*/ 702189 h 2560704"/>
                  <a:gd name="connsiteX2229" fmla="*/ 1439584 w 3644179"/>
                  <a:gd name="connsiteY2229" fmla="*/ 730396 h 2560704"/>
                  <a:gd name="connsiteX2230" fmla="*/ 1461966 w 3644179"/>
                  <a:gd name="connsiteY2230" fmla="*/ 748969 h 2560704"/>
                  <a:gd name="connsiteX2231" fmla="*/ 1471987 w 3644179"/>
                  <a:gd name="connsiteY2231" fmla="*/ 760080 h 2560704"/>
                  <a:gd name="connsiteX2232" fmla="*/ 1460549 w 3644179"/>
                  <a:gd name="connsiteY2232" fmla="*/ 720204 h 2560704"/>
                  <a:gd name="connsiteX2233" fmla="*/ 1457543 w 3644179"/>
                  <a:gd name="connsiteY2233" fmla="*/ 700108 h 2560704"/>
                  <a:gd name="connsiteX2234" fmla="*/ 1430485 w 3644179"/>
                  <a:gd name="connsiteY2234" fmla="*/ 721636 h 2560704"/>
                  <a:gd name="connsiteX2235" fmla="*/ 2348515 w 3644179"/>
                  <a:gd name="connsiteY2235" fmla="*/ 683098 h 2560704"/>
                  <a:gd name="connsiteX2236" fmla="*/ 2343723 w 3644179"/>
                  <a:gd name="connsiteY2236" fmla="*/ 687744 h 2560704"/>
                  <a:gd name="connsiteX2237" fmla="*/ 2319705 w 3644179"/>
                  <a:gd name="connsiteY2237" fmla="*/ 704374 h 2560704"/>
                  <a:gd name="connsiteX2238" fmla="*/ 2291670 w 3644179"/>
                  <a:gd name="connsiteY2238" fmla="*/ 714728 h 2560704"/>
                  <a:gd name="connsiteX2239" fmla="*/ 2288695 w 3644179"/>
                  <a:gd name="connsiteY2239" fmla="*/ 722286 h 2560704"/>
                  <a:gd name="connsiteX2240" fmla="*/ 2289066 w 3644179"/>
                  <a:gd name="connsiteY2240" fmla="*/ 722193 h 2560704"/>
                  <a:gd name="connsiteX2241" fmla="*/ 2318182 w 3644179"/>
                  <a:gd name="connsiteY2241" fmla="*/ 719800 h 2560704"/>
                  <a:gd name="connsiteX2242" fmla="*/ 2390949 w 3644179"/>
                  <a:gd name="connsiteY2242" fmla="*/ 739627 h 2560704"/>
                  <a:gd name="connsiteX2243" fmla="*/ 2393060 w 3644179"/>
                  <a:gd name="connsiteY2243" fmla="*/ 740873 h 2560704"/>
                  <a:gd name="connsiteX2244" fmla="*/ 2380764 w 3644179"/>
                  <a:gd name="connsiteY2244" fmla="*/ 729596 h 2560704"/>
                  <a:gd name="connsiteX2245" fmla="*/ 765366 w 3644179"/>
                  <a:gd name="connsiteY2245" fmla="*/ 670431 h 2560704"/>
                  <a:gd name="connsiteX2246" fmla="*/ 761715 w 3644179"/>
                  <a:gd name="connsiteY2246" fmla="*/ 683699 h 2560704"/>
                  <a:gd name="connsiteX2247" fmla="*/ 752990 w 3644179"/>
                  <a:gd name="connsiteY2247" fmla="*/ 705575 h 2560704"/>
                  <a:gd name="connsiteX2248" fmla="*/ 783186 w 3644179"/>
                  <a:gd name="connsiteY2248" fmla="*/ 742025 h 2560704"/>
                  <a:gd name="connsiteX2249" fmla="*/ 800951 w 3644179"/>
                  <a:gd name="connsiteY2249" fmla="*/ 800389 h 2560704"/>
                  <a:gd name="connsiteX2250" fmla="*/ 802342 w 3644179"/>
                  <a:gd name="connsiteY2250" fmla="*/ 814388 h 2560704"/>
                  <a:gd name="connsiteX2251" fmla="*/ 805994 w 3644179"/>
                  <a:gd name="connsiteY2251" fmla="*/ 801120 h 2560704"/>
                  <a:gd name="connsiteX2252" fmla="*/ 814717 w 3644179"/>
                  <a:gd name="connsiteY2252" fmla="*/ 779243 h 2560704"/>
                  <a:gd name="connsiteX2253" fmla="*/ 784522 w 3644179"/>
                  <a:gd name="connsiteY2253" fmla="*/ 742794 h 2560704"/>
                  <a:gd name="connsiteX2254" fmla="*/ 766756 w 3644179"/>
                  <a:gd name="connsiteY2254" fmla="*/ 684430 h 2560704"/>
                  <a:gd name="connsiteX2255" fmla="*/ 800342 w 3644179"/>
                  <a:gd name="connsiteY2255" fmla="*/ 653988 h 2560704"/>
                  <a:gd name="connsiteX2256" fmla="*/ 810005 w 3644179"/>
                  <a:gd name="connsiteY2256" fmla="*/ 663783 h 2560704"/>
                  <a:gd name="connsiteX2257" fmla="*/ 839907 w 3644179"/>
                  <a:gd name="connsiteY2257" fmla="*/ 706898 h 2560704"/>
                  <a:gd name="connsiteX2258" fmla="*/ 862357 w 3644179"/>
                  <a:gd name="connsiteY2258" fmla="*/ 684243 h 2560704"/>
                  <a:gd name="connsiteX2259" fmla="*/ 878455 w 3644179"/>
                  <a:gd name="connsiteY2259" fmla="*/ 673097 h 2560704"/>
                  <a:gd name="connsiteX2260" fmla="*/ 872587 w 3644179"/>
                  <a:gd name="connsiteY2260" fmla="*/ 673579 h 2560704"/>
                  <a:gd name="connsiteX2261" fmla="*/ 813158 w 3644179"/>
                  <a:gd name="connsiteY2261" fmla="*/ 659783 h 2560704"/>
                  <a:gd name="connsiteX2262" fmla="*/ 1066906 w 3644179"/>
                  <a:gd name="connsiteY2262" fmla="*/ 649813 h 2560704"/>
                  <a:gd name="connsiteX2263" fmla="*/ 1059871 w 3644179"/>
                  <a:gd name="connsiteY2263" fmla="*/ 650965 h 2560704"/>
                  <a:gd name="connsiteX2264" fmla="*/ 1072689 w 3644179"/>
                  <a:gd name="connsiteY2264" fmla="*/ 655807 h 2560704"/>
                  <a:gd name="connsiteX2265" fmla="*/ 1074799 w 3644179"/>
                  <a:gd name="connsiteY2265" fmla="*/ 657053 h 2560704"/>
                  <a:gd name="connsiteX2266" fmla="*/ 733636 w 3644179"/>
                  <a:gd name="connsiteY2266" fmla="*/ 648365 h 2560704"/>
                  <a:gd name="connsiteX2267" fmla="*/ 720322 w 3644179"/>
                  <a:gd name="connsiteY2267" fmla="*/ 651836 h 2560704"/>
                  <a:gd name="connsiteX2268" fmla="*/ 698882 w 3644179"/>
                  <a:gd name="connsiteY2268" fmla="*/ 653614 h 2560704"/>
                  <a:gd name="connsiteX2269" fmla="*/ 712966 w 3644179"/>
                  <a:gd name="connsiteY2269" fmla="*/ 666456 h 2560704"/>
                  <a:gd name="connsiteX2270" fmla="*/ 722210 w 3644179"/>
                  <a:gd name="connsiteY2270" fmla="*/ 656567 h 2560704"/>
                  <a:gd name="connsiteX2271" fmla="*/ 2243921 w 3644179"/>
                  <a:gd name="connsiteY2271" fmla="*/ 644606 h 2560704"/>
                  <a:gd name="connsiteX2272" fmla="*/ 2236693 w 3644179"/>
                  <a:gd name="connsiteY2272" fmla="*/ 675736 h 2560704"/>
                  <a:gd name="connsiteX2273" fmla="*/ 2230898 w 3644179"/>
                  <a:gd name="connsiteY2273" fmla="*/ 688555 h 2560704"/>
                  <a:gd name="connsiteX2274" fmla="*/ 2240694 w 3644179"/>
                  <a:gd name="connsiteY2274" fmla="*/ 678891 h 2560704"/>
                  <a:gd name="connsiteX2275" fmla="*/ 2248790 w 3644179"/>
                  <a:gd name="connsiteY2275" fmla="*/ 673276 h 2560704"/>
                  <a:gd name="connsiteX2276" fmla="*/ 2057450 w 3644179"/>
                  <a:gd name="connsiteY2276" fmla="*/ 644292 h 2560704"/>
                  <a:gd name="connsiteX2277" fmla="*/ 2044167 w 3644179"/>
                  <a:gd name="connsiteY2277" fmla="*/ 660274 h 2560704"/>
                  <a:gd name="connsiteX2278" fmla="*/ 2014705 w 3644179"/>
                  <a:gd name="connsiteY2278" fmla="*/ 684390 h 2560704"/>
                  <a:gd name="connsiteX2279" fmla="*/ 2013952 w 3644179"/>
                  <a:gd name="connsiteY2279" fmla="*/ 684815 h 2560704"/>
                  <a:gd name="connsiteX2280" fmla="*/ 2021240 w 3644179"/>
                  <a:gd name="connsiteY2280" fmla="*/ 682307 h 2560704"/>
                  <a:gd name="connsiteX2281" fmla="*/ 2087779 w 3644179"/>
                  <a:gd name="connsiteY2281" fmla="*/ 675691 h 2560704"/>
                  <a:gd name="connsiteX2282" fmla="*/ 2079398 w 3644179"/>
                  <a:gd name="connsiteY2282" fmla="*/ 668737 h 2560704"/>
                  <a:gd name="connsiteX2283" fmla="*/ 2058197 w 3644179"/>
                  <a:gd name="connsiteY2283" fmla="*/ 645231 h 2560704"/>
                  <a:gd name="connsiteX2284" fmla="*/ 2399291 w 3644179"/>
                  <a:gd name="connsiteY2284" fmla="*/ 642185 h 2560704"/>
                  <a:gd name="connsiteX2285" fmla="*/ 2406249 w 3644179"/>
                  <a:gd name="connsiteY2285" fmla="*/ 650585 h 2560704"/>
                  <a:gd name="connsiteX2286" fmla="*/ 2424013 w 3644179"/>
                  <a:gd name="connsiteY2286" fmla="*/ 708949 h 2560704"/>
                  <a:gd name="connsiteX2287" fmla="*/ 2425404 w 3644179"/>
                  <a:gd name="connsiteY2287" fmla="*/ 722948 h 2560704"/>
                  <a:gd name="connsiteX2288" fmla="*/ 2429055 w 3644179"/>
                  <a:gd name="connsiteY2288" fmla="*/ 709681 h 2560704"/>
                  <a:gd name="connsiteX2289" fmla="*/ 2440670 w 3644179"/>
                  <a:gd name="connsiteY2289" fmla="*/ 680554 h 2560704"/>
                  <a:gd name="connsiteX2290" fmla="*/ 2454195 w 3644179"/>
                  <a:gd name="connsiteY2290" fmla="*/ 656100 h 2560704"/>
                  <a:gd name="connsiteX2291" fmla="*/ 2411686 w 3644179"/>
                  <a:gd name="connsiteY2291" fmla="*/ 646785 h 2560704"/>
                  <a:gd name="connsiteX2292" fmla="*/ 1108054 w 3644179"/>
                  <a:gd name="connsiteY2292" fmla="*/ 635820 h 2560704"/>
                  <a:gd name="connsiteX2293" fmla="*/ 1106859 w 3644179"/>
                  <a:gd name="connsiteY2293" fmla="*/ 636262 h 2560704"/>
                  <a:gd name="connsiteX2294" fmla="*/ 1107144 w 3644179"/>
                  <a:gd name="connsiteY2294" fmla="*/ 639128 h 2560704"/>
                  <a:gd name="connsiteX2295" fmla="*/ 1181153 w 3644179"/>
                  <a:gd name="connsiteY2295" fmla="*/ 621431 h 2560704"/>
                  <a:gd name="connsiteX2296" fmla="*/ 1167869 w 3644179"/>
                  <a:gd name="connsiteY2296" fmla="*/ 637413 h 2560704"/>
                  <a:gd name="connsiteX2297" fmla="*/ 1138407 w 3644179"/>
                  <a:gd name="connsiteY2297" fmla="*/ 661529 h 2560704"/>
                  <a:gd name="connsiteX2298" fmla="*/ 1137655 w 3644179"/>
                  <a:gd name="connsiteY2298" fmla="*/ 661954 h 2560704"/>
                  <a:gd name="connsiteX2299" fmla="*/ 1144942 w 3644179"/>
                  <a:gd name="connsiteY2299" fmla="*/ 659446 h 2560704"/>
                  <a:gd name="connsiteX2300" fmla="*/ 1211482 w 3644179"/>
                  <a:gd name="connsiteY2300" fmla="*/ 652830 h 2560704"/>
                  <a:gd name="connsiteX2301" fmla="*/ 1203101 w 3644179"/>
                  <a:gd name="connsiteY2301" fmla="*/ 645876 h 2560704"/>
                  <a:gd name="connsiteX2302" fmla="*/ 1181900 w 3644179"/>
                  <a:gd name="connsiteY2302" fmla="*/ 622370 h 2560704"/>
                  <a:gd name="connsiteX2303" fmla="*/ 2184511 w 3644179"/>
                  <a:gd name="connsiteY2303" fmla="*/ 618914 h 2560704"/>
                  <a:gd name="connsiteX2304" fmla="*/ 2144717 w 3644179"/>
                  <a:gd name="connsiteY2304" fmla="*/ 630329 h 2560704"/>
                  <a:gd name="connsiteX2305" fmla="*/ 2141539 w 3644179"/>
                  <a:gd name="connsiteY2305" fmla="*/ 630805 h 2560704"/>
                  <a:gd name="connsiteX2306" fmla="*/ 2142673 w 3644179"/>
                  <a:gd name="connsiteY2306" fmla="*/ 634758 h 2560704"/>
                  <a:gd name="connsiteX2307" fmla="*/ 2168605 w 3644179"/>
                  <a:gd name="connsiteY2307" fmla="*/ 656311 h 2560704"/>
                  <a:gd name="connsiteX2308" fmla="*/ 2192720 w 3644179"/>
                  <a:gd name="connsiteY2308" fmla="*/ 685773 h 2560704"/>
                  <a:gd name="connsiteX2309" fmla="*/ 2193926 w 3644179"/>
                  <a:gd name="connsiteY2309" fmla="*/ 687906 h 2560704"/>
                  <a:gd name="connsiteX2310" fmla="*/ 2188915 w 3644179"/>
                  <a:gd name="connsiteY2310" fmla="*/ 671992 h 2560704"/>
                  <a:gd name="connsiteX2311" fmla="*/ 1027772 w 3644179"/>
                  <a:gd name="connsiteY2311" fmla="*/ 595698 h 2560704"/>
                  <a:gd name="connsiteX2312" fmla="*/ 1025112 w 3644179"/>
                  <a:gd name="connsiteY2312" fmla="*/ 607156 h 2560704"/>
                  <a:gd name="connsiteX2313" fmla="*/ 1019318 w 3644179"/>
                  <a:gd name="connsiteY2313" fmla="*/ 619975 h 2560704"/>
                  <a:gd name="connsiteX2314" fmla="*/ 1029113 w 3644179"/>
                  <a:gd name="connsiteY2314" fmla="*/ 610311 h 2560704"/>
                  <a:gd name="connsiteX2315" fmla="*/ 1035051 w 3644179"/>
                  <a:gd name="connsiteY2315" fmla="*/ 606193 h 2560704"/>
                  <a:gd name="connsiteX2316" fmla="*/ 1544043 w 3644179"/>
                  <a:gd name="connsiteY2316" fmla="*/ 591001 h 2560704"/>
                  <a:gd name="connsiteX2317" fmla="*/ 1534965 w 3644179"/>
                  <a:gd name="connsiteY2317" fmla="*/ 613765 h 2560704"/>
                  <a:gd name="connsiteX2318" fmla="*/ 1520504 w 3644179"/>
                  <a:gd name="connsiteY2318" fmla="*/ 639910 h 2560704"/>
                  <a:gd name="connsiteX2319" fmla="*/ 1478426 w 3644179"/>
                  <a:gd name="connsiteY2319" fmla="*/ 683493 h 2560704"/>
                  <a:gd name="connsiteX2320" fmla="*/ 1478025 w 3644179"/>
                  <a:gd name="connsiteY2320" fmla="*/ 683812 h 2560704"/>
                  <a:gd name="connsiteX2321" fmla="*/ 1498479 w 3644179"/>
                  <a:gd name="connsiteY2321" fmla="*/ 702463 h 2560704"/>
                  <a:gd name="connsiteX2322" fmla="*/ 1537565 w 3644179"/>
                  <a:gd name="connsiteY2322" fmla="*/ 749644 h 2560704"/>
                  <a:gd name="connsiteX2323" fmla="*/ 1555331 w 3644179"/>
                  <a:gd name="connsiteY2323" fmla="*/ 808008 h 2560704"/>
                  <a:gd name="connsiteX2324" fmla="*/ 1556721 w 3644179"/>
                  <a:gd name="connsiteY2324" fmla="*/ 822006 h 2560704"/>
                  <a:gd name="connsiteX2325" fmla="*/ 1560373 w 3644179"/>
                  <a:gd name="connsiteY2325" fmla="*/ 808740 h 2560704"/>
                  <a:gd name="connsiteX2326" fmla="*/ 1586449 w 3644179"/>
                  <a:gd name="connsiteY2326" fmla="*/ 753467 h 2560704"/>
                  <a:gd name="connsiteX2327" fmla="*/ 1628527 w 3644179"/>
                  <a:gd name="connsiteY2327" fmla="*/ 709885 h 2560704"/>
                  <a:gd name="connsiteX2328" fmla="*/ 1628929 w 3644179"/>
                  <a:gd name="connsiteY2328" fmla="*/ 709565 h 2560704"/>
                  <a:gd name="connsiteX2329" fmla="*/ 1608474 w 3644179"/>
                  <a:gd name="connsiteY2329" fmla="*/ 690915 h 2560704"/>
                  <a:gd name="connsiteX2330" fmla="*/ 1569388 w 3644179"/>
                  <a:gd name="connsiteY2330" fmla="*/ 643733 h 2560704"/>
                  <a:gd name="connsiteX2331" fmla="*/ 1558482 w 3644179"/>
                  <a:gd name="connsiteY2331" fmla="*/ 615987 h 2560704"/>
                  <a:gd name="connsiteX2332" fmla="*/ 1553576 w 3644179"/>
                  <a:gd name="connsiteY2332" fmla="*/ 594091 h 2560704"/>
                  <a:gd name="connsiteX2333" fmla="*/ 1550628 w 3644179"/>
                  <a:gd name="connsiteY2333" fmla="*/ 593445 h 2560704"/>
                  <a:gd name="connsiteX2334" fmla="*/ 1798559 w 3644179"/>
                  <a:gd name="connsiteY2334" fmla="*/ 587619 h 2560704"/>
                  <a:gd name="connsiteX2335" fmla="*/ 1802030 w 3644179"/>
                  <a:gd name="connsiteY2335" fmla="*/ 600932 h 2560704"/>
                  <a:gd name="connsiteX2336" fmla="*/ 1807084 w 3644179"/>
                  <a:gd name="connsiteY2336" fmla="*/ 661838 h 2560704"/>
                  <a:gd name="connsiteX2337" fmla="*/ 1804367 w 3644179"/>
                  <a:gd name="connsiteY2337" fmla="*/ 672742 h 2560704"/>
                  <a:gd name="connsiteX2338" fmla="*/ 1815815 w 3644179"/>
                  <a:gd name="connsiteY2338" fmla="*/ 669100 h 2560704"/>
                  <a:gd name="connsiteX2339" fmla="*/ 1876219 w 3644179"/>
                  <a:gd name="connsiteY2339" fmla="*/ 658841 h 2560704"/>
                  <a:gd name="connsiteX2340" fmla="*/ 1913371 w 3644179"/>
                  <a:gd name="connsiteY2340" fmla="*/ 665212 h 2560704"/>
                  <a:gd name="connsiteX2341" fmla="*/ 1940204 w 3644179"/>
                  <a:gd name="connsiteY2341" fmla="*/ 675350 h 2560704"/>
                  <a:gd name="connsiteX2342" fmla="*/ 1941194 w 3644179"/>
                  <a:gd name="connsiteY2342" fmla="*/ 670831 h 2560704"/>
                  <a:gd name="connsiteX2343" fmla="*/ 1938801 w 3644179"/>
                  <a:gd name="connsiteY2343" fmla="*/ 668637 h 2560704"/>
                  <a:gd name="connsiteX2344" fmla="*/ 1938775 w 3644179"/>
                  <a:gd name="connsiteY2344" fmla="*/ 668599 h 2560704"/>
                  <a:gd name="connsiteX2345" fmla="*/ 1908770 w 3644179"/>
                  <a:gd name="connsiteY2345" fmla="*/ 662024 h 2560704"/>
                  <a:gd name="connsiteX2346" fmla="*/ 1851330 w 3644179"/>
                  <a:gd name="connsiteY2346" fmla="*/ 640708 h 2560704"/>
                  <a:gd name="connsiteX2347" fmla="*/ 1806762 w 3644179"/>
                  <a:gd name="connsiteY2347" fmla="*/ 599045 h 2560704"/>
                  <a:gd name="connsiteX2348" fmla="*/ 1760047 w 3644179"/>
                  <a:gd name="connsiteY2348" fmla="*/ 584370 h 2560704"/>
                  <a:gd name="connsiteX2349" fmla="*/ 1750251 w 3644179"/>
                  <a:gd name="connsiteY2349" fmla="*/ 594034 h 2560704"/>
                  <a:gd name="connsiteX2350" fmla="*/ 1700033 w 3644179"/>
                  <a:gd name="connsiteY2350" fmla="*/ 628864 h 2560704"/>
                  <a:gd name="connsiteX2351" fmla="*/ 1641800 w 3644179"/>
                  <a:gd name="connsiteY2351" fmla="*/ 645568 h 2560704"/>
                  <a:gd name="connsiteX2352" fmla="*/ 1638622 w 3644179"/>
                  <a:gd name="connsiteY2352" fmla="*/ 646044 h 2560704"/>
                  <a:gd name="connsiteX2353" fmla="*/ 1646405 w 3644179"/>
                  <a:gd name="connsiteY2353" fmla="*/ 673173 h 2560704"/>
                  <a:gd name="connsiteX2354" fmla="*/ 1649411 w 3644179"/>
                  <a:gd name="connsiteY2354" fmla="*/ 693269 h 2560704"/>
                  <a:gd name="connsiteX2355" fmla="*/ 1676468 w 3644179"/>
                  <a:gd name="connsiteY2355" fmla="*/ 671741 h 2560704"/>
                  <a:gd name="connsiteX2356" fmla="*/ 1654026 w 3644179"/>
                  <a:gd name="connsiteY2356" fmla="*/ 764893 h 2560704"/>
                  <a:gd name="connsiteX2357" fmla="*/ 1651578 w 3644179"/>
                  <a:gd name="connsiteY2357" fmla="*/ 770069 h 2560704"/>
                  <a:gd name="connsiteX2358" fmla="*/ 1655456 w 3644179"/>
                  <a:gd name="connsiteY2358" fmla="*/ 770919 h 2560704"/>
                  <a:gd name="connsiteX2359" fmla="*/ 1712896 w 3644179"/>
                  <a:gd name="connsiteY2359" fmla="*/ 792237 h 2560704"/>
                  <a:gd name="connsiteX2360" fmla="*/ 1766001 w 3644179"/>
                  <a:gd name="connsiteY2360" fmla="*/ 845790 h 2560704"/>
                  <a:gd name="connsiteX2361" fmla="*/ 1767207 w 3644179"/>
                  <a:gd name="connsiteY2361" fmla="*/ 847925 h 2560704"/>
                  <a:gd name="connsiteX2362" fmla="*/ 1762197 w 3644179"/>
                  <a:gd name="connsiteY2362" fmla="*/ 832011 h 2560704"/>
                  <a:gd name="connsiteX2363" fmla="*/ 1757143 w 3644179"/>
                  <a:gd name="connsiteY2363" fmla="*/ 771106 h 2560704"/>
                  <a:gd name="connsiteX2364" fmla="*/ 1761876 w 3644179"/>
                  <a:gd name="connsiteY2364" fmla="*/ 752116 h 2560704"/>
                  <a:gd name="connsiteX2365" fmla="*/ 1750714 w 3644179"/>
                  <a:gd name="connsiteY2365" fmla="*/ 717020 h 2560704"/>
                  <a:gd name="connsiteX2366" fmla="*/ 1740455 w 3644179"/>
                  <a:gd name="connsiteY2366" fmla="*/ 656616 h 2560704"/>
                  <a:gd name="connsiteX2367" fmla="*/ 1754252 w 3644179"/>
                  <a:gd name="connsiteY2367" fmla="*/ 597188 h 2560704"/>
                  <a:gd name="connsiteX2368" fmla="*/ 845869 w 3644179"/>
                  <a:gd name="connsiteY2368" fmla="*/ 575712 h 2560704"/>
                  <a:gd name="connsiteX2369" fmla="*/ 832585 w 3644179"/>
                  <a:gd name="connsiteY2369" fmla="*/ 591694 h 2560704"/>
                  <a:gd name="connsiteX2370" fmla="*/ 803123 w 3644179"/>
                  <a:gd name="connsiteY2370" fmla="*/ 615810 h 2560704"/>
                  <a:gd name="connsiteX2371" fmla="*/ 802371 w 3644179"/>
                  <a:gd name="connsiteY2371" fmla="*/ 616235 h 2560704"/>
                  <a:gd name="connsiteX2372" fmla="*/ 809658 w 3644179"/>
                  <a:gd name="connsiteY2372" fmla="*/ 613727 h 2560704"/>
                  <a:gd name="connsiteX2373" fmla="*/ 876198 w 3644179"/>
                  <a:gd name="connsiteY2373" fmla="*/ 607111 h 2560704"/>
                  <a:gd name="connsiteX2374" fmla="*/ 867817 w 3644179"/>
                  <a:gd name="connsiteY2374" fmla="*/ 600157 h 2560704"/>
                  <a:gd name="connsiteX2375" fmla="*/ 846615 w 3644179"/>
                  <a:gd name="connsiteY2375" fmla="*/ 576651 h 2560704"/>
                  <a:gd name="connsiteX2376" fmla="*/ 2301475 w 3644179"/>
                  <a:gd name="connsiteY2376" fmla="*/ 572380 h 2560704"/>
                  <a:gd name="connsiteX2377" fmla="*/ 2304947 w 3644179"/>
                  <a:gd name="connsiteY2377" fmla="*/ 585694 h 2560704"/>
                  <a:gd name="connsiteX2378" fmla="*/ 2309351 w 3644179"/>
                  <a:gd name="connsiteY2378" fmla="*/ 638772 h 2560704"/>
                  <a:gd name="connsiteX2379" fmla="*/ 2332391 w 3644179"/>
                  <a:gd name="connsiteY2379" fmla="*/ 632163 h 2560704"/>
                  <a:gd name="connsiteX2380" fmla="*/ 2329231 w 3644179"/>
                  <a:gd name="connsiteY2380" fmla="*/ 621144 h 2560704"/>
                  <a:gd name="connsiteX2381" fmla="*/ 2326356 w 3644179"/>
                  <a:gd name="connsiteY2381" fmla="*/ 601927 h 2560704"/>
                  <a:gd name="connsiteX2382" fmla="*/ 2309679 w 3644179"/>
                  <a:gd name="connsiteY2382" fmla="*/ 583807 h 2560704"/>
                  <a:gd name="connsiteX2383" fmla="*/ 2262963 w 3644179"/>
                  <a:gd name="connsiteY2383" fmla="*/ 569131 h 2560704"/>
                  <a:gd name="connsiteX2384" fmla="*/ 2253167 w 3644179"/>
                  <a:gd name="connsiteY2384" fmla="*/ 578795 h 2560704"/>
                  <a:gd name="connsiteX2385" fmla="*/ 2245072 w 3644179"/>
                  <a:gd name="connsiteY2385" fmla="*/ 584410 h 2560704"/>
                  <a:gd name="connsiteX2386" fmla="*/ 2249941 w 3644179"/>
                  <a:gd name="connsiteY2386" fmla="*/ 613079 h 2560704"/>
                  <a:gd name="connsiteX2387" fmla="*/ 2257168 w 3644179"/>
                  <a:gd name="connsiteY2387" fmla="*/ 581949 h 2560704"/>
                  <a:gd name="connsiteX2388" fmla="*/ 1312421 w 3644179"/>
                  <a:gd name="connsiteY2388" fmla="*/ 568738 h 2560704"/>
                  <a:gd name="connsiteX2389" fmla="*/ 1283659 w 3644179"/>
                  <a:gd name="connsiteY2389" fmla="*/ 576988 h 2560704"/>
                  <a:gd name="connsiteX2390" fmla="*/ 1280480 w 3644179"/>
                  <a:gd name="connsiteY2390" fmla="*/ 577464 h 2560704"/>
                  <a:gd name="connsiteX2391" fmla="*/ 1288262 w 3644179"/>
                  <a:gd name="connsiteY2391" fmla="*/ 604593 h 2560704"/>
                  <a:gd name="connsiteX2392" fmla="*/ 1292638 w 3644179"/>
                  <a:gd name="connsiteY2392" fmla="*/ 633854 h 2560704"/>
                  <a:gd name="connsiteX2393" fmla="*/ 1316423 w 3644179"/>
                  <a:gd name="connsiteY2393" fmla="*/ 662912 h 2560704"/>
                  <a:gd name="connsiteX2394" fmla="*/ 1317628 w 3644179"/>
                  <a:gd name="connsiteY2394" fmla="*/ 665045 h 2560704"/>
                  <a:gd name="connsiteX2395" fmla="*/ 1312618 w 3644179"/>
                  <a:gd name="connsiteY2395" fmla="*/ 649131 h 2560704"/>
                  <a:gd name="connsiteX2396" fmla="*/ 1307564 w 3644179"/>
                  <a:gd name="connsiteY2396" fmla="*/ 588226 h 2560704"/>
                  <a:gd name="connsiteX2397" fmla="*/ 1208254 w 3644179"/>
                  <a:gd name="connsiteY2397" fmla="*/ 567544 h 2560704"/>
                  <a:gd name="connsiteX2398" fmla="*/ 1204447 w 3644179"/>
                  <a:gd name="connsiteY2398" fmla="*/ 582013 h 2560704"/>
                  <a:gd name="connsiteX2399" fmla="*/ 1202000 w 3644179"/>
                  <a:gd name="connsiteY2399" fmla="*/ 587191 h 2560704"/>
                  <a:gd name="connsiteX2400" fmla="*/ 1205878 w 3644179"/>
                  <a:gd name="connsiteY2400" fmla="*/ 588040 h 2560704"/>
                  <a:gd name="connsiteX2401" fmla="*/ 1229043 w 3644179"/>
                  <a:gd name="connsiteY2401" fmla="*/ 596637 h 2560704"/>
                  <a:gd name="connsiteX2402" fmla="*/ 1211245 w 3644179"/>
                  <a:gd name="connsiteY2402" fmla="*/ 575153 h 2560704"/>
                  <a:gd name="connsiteX2403" fmla="*/ 1472319 w 3644179"/>
                  <a:gd name="connsiteY2403" fmla="*/ 555503 h 2560704"/>
                  <a:gd name="connsiteX2404" fmla="*/ 1445991 w 3644179"/>
                  <a:gd name="connsiteY2404" fmla="*/ 557687 h 2560704"/>
                  <a:gd name="connsiteX2405" fmla="*/ 1448942 w 3644179"/>
                  <a:gd name="connsiteY2405" fmla="*/ 593258 h 2560704"/>
                  <a:gd name="connsiteX2406" fmla="*/ 1444085 w 3644179"/>
                  <a:gd name="connsiteY2406" fmla="*/ 612747 h 2560704"/>
                  <a:gd name="connsiteX2407" fmla="*/ 1462922 w 3644179"/>
                  <a:gd name="connsiteY2407" fmla="*/ 607344 h 2560704"/>
                  <a:gd name="connsiteX2408" fmla="*/ 1465413 w 3644179"/>
                  <a:gd name="connsiteY2408" fmla="*/ 602074 h 2560704"/>
                  <a:gd name="connsiteX2409" fmla="*/ 1493351 w 3644179"/>
                  <a:gd name="connsiteY2409" fmla="*/ 572188 h 2560704"/>
                  <a:gd name="connsiteX2410" fmla="*/ 1493188 w 3644179"/>
                  <a:gd name="connsiteY2410" fmla="*/ 572127 h 2560704"/>
                  <a:gd name="connsiteX2411" fmla="*/ 1585208 w 3644179"/>
                  <a:gd name="connsiteY2411" fmla="*/ 554927 h 2560704"/>
                  <a:gd name="connsiteX2412" fmla="*/ 1594871 w 3644179"/>
                  <a:gd name="connsiteY2412" fmla="*/ 564722 h 2560704"/>
                  <a:gd name="connsiteX2413" fmla="*/ 1624404 w 3644179"/>
                  <a:gd name="connsiteY2413" fmla="*/ 607304 h 2560704"/>
                  <a:gd name="connsiteX2414" fmla="*/ 1647222 w 3644179"/>
                  <a:gd name="connsiteY2414" fmla="*/ 585182 h 2560704"/>
                  <a:gd name="connsiteX2415" fmla="*/ 1663319 w 3644179"/>
                  <a:gd name="connsiteY2415" fmla="*/ 574036 h 2560704"/>
                  <a:gd name="connsiteX2416" fmla="*/ 1657453 w 3644179"/>
                  <a:gd name="connsiteY2416" fmla="*/ 574518 h 2560704"/>
                  <a:gd name="connsiteX2417" fmla="*/ 1598025 w 3644179"/>
                  <a:gd name="connsiteY2417" fmla="*/ 560722 h 2560704"/>
                  <a:gd name="connsiteX2418" fmla="*/ 2096281 w 3644179"/>
                  <a:gd name="connsiteY2418" fmla="*/ 543376 h 2560704"/>
                  <a:gd name="connsiteX2419" fmla="*/ 2095463 w 3644179"/>
                  <a:gd name="connsiteY2419" fmla="*/ 547127 h 2560704"/>
                  <a:gd name="connsiteX2420" fmla="*/ 2097787 w 3644179"/>
                  <a:gd name="connsiteY2420" fmla="*/ 549483 h 2560704"/>
                  <a:gd name="connsiteX2421" fmla="*/ 2127320 w 3644179"/>
                  <a:gd name="connsiteY2421" fmla="*/ 592065 h 2560704"/>
                  <a:gd name="connsiteX2422" fmla="*/ 2150138 w 3644179"/>
                  <a:gd name="connsiteY2422" fmla="*/ 569944 h 2560704"/>
                  <a:gd name="connsiteX2423" fmla="*/ 2166236 w 3644179"/>
                  <a:gd name="connsiteY2423" fmla="*/ 558797 h 2560704"/>
                  <a:gd name="connsiteX2424" fmla="*/ 2160369 w 3644179"/>
                  <a:gd name="connsiteY2424" fmla="*/ 559279 h 2560704"/>
                  <a:gd name="connsiteX2425" fmla="*/ 2100941 w 3644179"/>
                  <a:gd name="connsiteY2425" fmla="*/ 545483 h 2560704"/>
                  <a:gd name="connsiteX2426" fmla="*/ 1884243 w 3644179"/>
                  <a:gd name="connsiteY2426" fmla="*/ 539963 h 2560704"/>
                  <a:gd name="connsiteX2427" fmla="*/ 1857629 w 3644179"/>
                  <a:gd name="connsiteY2427" fmla="*/ 549792 h 2560704"/>
                  <a:gd name="connsiteX2428" fmla="*/ 1820057 w 3644179"/>
                  <a:gd name="connsiteY2428" fmla="*/ 555946 h 2560704"/>
                  <a:gd name="connsiteX2429" fmla="*/ 1819192 w 3644179"/>
                  <a:gd name="connsiteY2429" fmla="*/ 555938 h 2560704"/>
                  <a:gd name="connsiteX2430" fmla="*/ 1826758 w 3644179"/>
                  <a:gd name="connsiteY2430" fmla="*/ 557409 h 2560704"/>
                  <a:gd name="connsiteX2431" fmla="*/ 1889166 w 3644179"/>
                  <a:gd name="connsiteY2431" fmla="*/ 585616 h 2560704"/>
                  <a:gd name="connsiteX2432" fmla="*/ 1896248 w 3644179"/>
                  <a:gd name="connsiteY2432" fmla="*/ 591495 h 2560704"/>
                  <a:gd name="connsiteX2433" fmla="*/ 1887268 w 3644179"/>
                  <a:gd name="connsiteY2433" fmla="*/ 560185 h 2560704"/>
                  <a:gd name="connsiteX2434" fmla="*/ 1373415 w 3644179"/>
                  <a:gd name="connsiteY2434" fmla="*/ 538420 h 2560704"/>
                  <a:gd name="connsiteX2435" fmla="*/ 1365750 w 3644179"/>
                  <a:gd name="connsiteY2435" fmla="*/ 543736 h 2560704"/>
                  <a:gd name="connsiteX2436" fmla="*/ 1374193 w 3644179"/>
                  <a:gd name="connsiteY2436" fmla="*/ 593448 h 2560704"/>
                  <a:gd name="connsiteX2437" fmla="*/ 1360396 w 3644179"/>
                  <a:gd name="connsiteY2437" fmla="*/ 652875 h 2560704"/>
                  <a:gd name="connsiteX2438" fmla="*/ 1354602 w 3644179"/>
                  <a:gd name="connsiteY2438" fmla="*/ 665694 h 2560704"/>
                  <a:gd name="connsiteX2439" fmla="*/ 1364397 w 3644179"/>
                  <a:gd name="connsiteY2439" fmla="*/ 656030 h 2560704"/>
                  <a:gd name="connsiteX2440" fmla="*/ 1390757 w 3644179"/>
                  <a:gd name="connsiteY2440" fmla="*/ 637748 h 2560704"/>
                  <a:gd name="connsiteX2441" fmla="*/ 1382314 w 3644179"/>
                  <a:gd name="connsiteY2441" fmla="*/ 588036 h 2560704"/>
                  <a:gd name="connsiteX2442" fmla="*/ 1392222 w 3644179"/>
                  <a:gd name="connsiteY2442" fmla="*/ 545357 h 2560704"/>
                  <a:gd name="connsiteX2443" fmla="*/ 1385500 w 3644179"/>
                  <a:gd name="connsiteY2443" fmla="*/ 543179 h 2560704"/>
                  <a:gd name="connsiteX2444" fmla="*/ 2021419 w 3644179"/>
                  <a:gd name="connsiteY2444" fmla="*/ 534064 h 2560704"/>
                  <a:gd name="connsiteX2445" fmla="*/ 2008104 w 3644179"/>
                  <a:gd name="connsiteY2445" fmla="*/ 537536 h 2560704"/>
                  <a:gd name="connsiteX2446" fmla="*/ 1947199 w 3644179"/>
                  <a:gd name="connsiteY2446" fmla="*/ 542590 h 2560704"/>
                  <a:gd name="connsiteX2447" fmla="*/ 1920328 w 3644179"/>
                  <a:gd name="connsiteY2447" fmla="*/ 538003 h 2560704"/>
                  <a:gd name="connsiteX2448" fmla="*/ 1925198 w 3644179"/>
                  <a:gd name="connsiteY2448" fmla="*/ 542444 h 2560704"/>
                  <a:gd name="connsiteX2449" fmla="*/ 1964285 w 3644179"/>
                  <a:gd name="connsiteY2449" fmla="*/ 589626 h 2560704"/>
                  <a:gd name="connsiteX2450" fmla="*/ 1965522 w 3644179"/>
                  <a:gd name="connsiteY2450" fmla="*/ 592774 h 2560704"/>
                  <a:gd name="connsiteX2451" fmla="*/ 1968330 w 3644179"/>
                  <a:gd name="connsiteY2451" fmla="*/ 586835 h 2560704"/>
                  <a:gd name="connsiteX2452" fmla="*/ 2009992 w 3644179"/>
                  <a:gd name="connsiteY2452" fmla="*/ 542267 h 2560704"/>
                  <a:gd name="connsiteX2453" fmla="*/ 2488755 w 3644179"/>
                  <a:gd name="connsiteY2453" fmla="*/ 504470 h 2560704"/>
                  <a:gd name="connsiteX2454" fmla="*/ 2485103 w 3644179"/>
                  <a:gd name="connsiteY2454" fmla="*/ 517738 h 2560704"/>
                  <a:gd name="connsiteX2455" fmla="*/ 2459028 w 3644179"/>
                  <a:gd name="connsiteY2455" fmla="*/ 573010 h 2560704"/>
                  <a:gd name="connsiteX2456" fmla="*/ 2428554 w 3644179"/>
                  <a:gd name="connsiteY2456" fmla="*/ 604573 h 2560704"/>
                  <a:gd name="connsiteX2457" fmla="*/ 2435664 w 3644179"/>
                  <a:gd name="connsiteY2457" fmla="*/ 612456 h 2560704"/>
                  <a:gd name="connsiteX2458" fmla="*/ 2462758 w 3644179"/>
                  <a:gd name="connsiteY2458" fmla="*/ 646510 h 2560704"/>
                  <a:gd name="connsiteX2459" fmla="*/ 2497210 w 3644179"/>
                  <a:gd name="connsiteY2459" fmla="*/ 610826 h 2560704"/>
                  <a:gd name="connsiteX2460" fmla="*/ 2520633 w 3644179"/>
                  <a:gd name="connsiteY2460" fmla="*/ 592190 h 2560704"/>
                  <a:gd name="connsiteX2461" fmla="*/ 2507911 w 3644179"/>
                  <a:gd name="connsiteY2461" fmla="*/ 576833 h 2560704"/>
                  <a:gd name="connsiteX2462" fmla="*/ 2490145 w 3644179"/>
                  <a:gd name="connsiteY2462" fmla="*/ 518469 h 2560704"/>
                  <a:gd name="connsiteX2463" fmla="*/ 1192088 w 3644179"/>
                  <a:gd name="connsiteY2463" fmla="*/ 502790 h 2560704"/>
                  <a:gd name="connsiteX2464" fmla="*/ 1188437 w 3644179"/>
                  <a:gd name="connsiteY2464" fmla="*/ 516058 h 2560704"/>
                  <a:gd name="connsiteX2465" fmla="*/ 1186451 w 3644179"/>
                  <a:gd name="connsiteY2465" fmla="*/ 521038 h 2560704"/>
                  <a:gd name="connsiteX2466" fmla="*/ 1193355 w 3644179"/>
                  <a:gd name="connsiteY2466" fmla="*/ 515545 h 2560704"/>
                  <a:gd name="connsiteX2467" fmla="*/ 2523731 w 3644179"/>
                  <a:gd name="connsiteY2467" fmla="*/ 488027 h 2560704"/>
                  <a:gd name="connsiteX2468" fmla="*/ 2533394 w 3644179"/>
                  <a:gd name="connsiteY2468" fmla="*/ 497822 h 2560704"/>
                  <a:gd name="connsiteX2469" fmla="*/ 2562927 w 3644179"/>
                  <a:gd name="connsiteY2469" fmla="*/ 540404 h 2560704"/>
                  <a:gd name="connsiteX2470" fmla="*/ 2585746 w 3644179"/>
                  <a:gd name="connsiteY2470" fmla="*/ 518282 h 2560704"/>
                  <a:gd name="connsiteX2471" fmla="*/ 2601843 w 3644179"/>
                  <a:gd name="connsiteY2471" fmla="*/ 507136 h 2560704"/>
                  <a:gd name="connsiteX2472" fmla="*/ 2595976 w 3644179"/>
                  <a:gd name="connsiteY2472" fmla="*/ 507618 h 2560704"/>
                  <a:gd name="connsiteX2473" fmla="*/ 2536548 w 3644179"/>
                  <a:gd name="connsiteY2473" fmla="*/ 493822 h 2560704"/>
                  <a:gd name="connsiteX2474" fmla="*/ 1227065 w 3644179"/>
                  <a:gd name="connsiteY2474" fmla="*/ 486347 h 2560704"/>
                  <a:gd name="connsiteX2475" fmla="*/ 1236728 w 3644179"/>
                  <a:gd name="connsiteY2475" fmla="*/ 496142 h 2560704"/>
                  <a:gd name="connsiteX2476" fmla="*/ 1266261 w 3644179"/>
                  <a:gd name="connsiteY2476" fmla="*/ 538725 h 2560704"/>
                  <a:gd name="connsiteX2477" fmla="*/ 1289080 w 3644179"/>
                  <a:gd name="connsiteY2477" fmla="*/ 516602 h 2560704"/>
                  <a:gd name="connsiteX2478" fmla="*/ 1305178 w 3644179"/>
                  <a:gd name="connsiteY2478" fmla="*/ 505456 h 2560704"/>
                  <a:gd name="connsiteX2479" fmla="*/ 1299310 w 3644179"/>
                  <a:gd name="connsiteY2479" fmla="*/ 505938 h 2560704"/>
                  <a:gd name="connsiteX2480" fmla="*/ 1239882 w 3644179"/>
                  <a:gd name="connsiteY2480" fmla="*/ 492142 h 2560704"/>
                  <a:gd name="connsiteX2481" fmla="*/ 2457026 w 3644179"/>
                  <a:gd name="connsiteY2481" fmla="*/ 482403 h 2560704"/>
                  <a:gd name="connsiteX2482" fmla="*/ 2443711 w 3644179"/>
                  <a:gd name="connsiteY2482" fmla="*/ 485875 h 2560704"/>
                  <a:gd name="connsiteX2483" fmla="*/ 2439117 w 3644179"/>
                  <a:gd name="connsiteY2483" fmla="*/ 486256 h 2560704"/>
                  <a:gd name="connsiteX2484" fmla="*/ 2419923 w 3644179"/>
                  <a:gd name="connsiteY2484" fmla="*/ 504864 h 2560704"/>
                  <a:gd name="connsiteX2485" fmla="*/ 2395904 w 3644179"/>
                  <a:gd name="connsiteY2485" fmla="*/ 521494 h 2560704"/>
                  <a:gd name="connsiteX2486" fmla="*/ 2322973 w 3644179"/>
                  <a:gd name="connsiteY2486" fmla="*/ 540707 h 2560704"/>
                  <a:gd name="connsiteX2487" fmla="*/ 2322108 w 3644179"/>
                  <a:gd name="connsiteY2487" fmla="*/ 540699 h 2560704"/>
                  <a:gd name="connsiteX2488" fmla="*/ 2329674 w 3644179"/>
                  <a:gd name="connsiteY2488" fmla="*/ 542170 h 2560704"/>
                  <a:gd name="connsiteX2489" fmla="*/ 2362351 w 3644179"/>
                  <a:gd name="connsiteY2489" fmla="*/ 554252 h 2560704"/>
                  <a:gd name="connsiteX2490" fmla="*/ 2389367 w 3644179"/>
                  <a:gd name="connsiteY2490" fmla="*/ 568905 h 2560704"/>
                  <a:gd name="connsiteX2491" fmla="*/ 2391451 w 3644179"/>
                  <a:gd name="connsiteY2491" fmla="*/ 561586 h 2560704"/>
                  <a:gd name="connsiteX2492" fmla="*/ 2403936 w 3644179"/>
                  <a:gd name="connsiteY2492" fmla="*/ 535174 h 2560704"/>
                  <a:gd name="connsiteX2493" fmla="*/ 2445599 w 3644179"/>
                  <a:gd name="connsiteY2493" fmla="*/ 490606 h 2560704"/>
                  <a:gd name="connsiteX2494" fmla="*/ 1498480 w 3644179"/>
                  <a:gd name="connsiteY2494" fmla="*/ 481377 h 2560704"/>
                  <a:gd name="connsiteX2495" fmla="*/ 1461915 w 3644179"/>
                  <a:gd name="connsiteY2495" fmla="*/ 487366 h 2560704"/>
                  <a:gd name="connsiteX2496" fmla="*/ 1461051 w 3644179"/>
                  <a:gd name="connsiteY2496" fmla="*/ 487358 h 2560704"/>
                  <a:gd name="connsiteX2497" fmla="*/ 1468616 w 3644179"/>
                  <a:gd name="connsiteY2497" fmla="*/ 488829 h 2560704"/>
                  <a:gd name="connsiteX2498" fmla="*/ 1501294 w 3644179"/>
                  <a:gd name="connsiteY2498" fmla="*/ 500911 h 2560704"/>
                  <a:gd name="connsiteX2499" fmla="*/ 1514602 w 3644179"/>
                  <a:gd name="connsiteY2499" fmla="*/ 508130 h 2560704"/>
                  <a:gd name="connsiteX2500" fmla="*/ 1522271 w 3644179"/>
                  <a:gd name="connsiteY2500" fmla="*/ 511027 h 2560704"/>
                  <a:gd name="connsiteX2501" fmla="*/ 1524382 w 3644179"/>
                  <a:gd name="connsiteY2501" fmla="*/ 512272 h 2560704"/>
                  <a:gd name="connsiteX2502" fmla="*/ 1512086 w 3644179"/>
                  <a:gd name="connsiteY2502" fmla="*/ 500996 h 2560704"/>
                  <a:gd name="connsiteX2503" fmla="*/ 1630734 w 3644179"/>
                  <a:gd name="connsiteY2503" fmla="*/ 476651 h 2560704"/>
                  <a:gd name="connsiteX2504" fmla="*/ 1617451 w 3644179"/>
                  <a:gd name="connsiteY2504" fmla="*/ 492633 h 2560704"/>
                  <a:gd name="connsiteX2505" fmla="*/ 1587989 w 3644179"/>
                  <a:gd name="connsiteY2505" fmla="*/ 516749 h 2560704"/>
                  <a:gd name="connsiteX2506" fmla="*/ 1587237 w 3644179"/>
                  <a:gd name="connsiteY2506" fmla="*/ 517175 h 2560704"/>
                  <a:gd name="connsiteX2507" fmla="*/ 1594524 w 3644179"/>
                  <a:gd name="connsiteY2507" fmla="*/ 514666 h 2560704"/>
                  <a:gd name="connsiteX2508" fmla="*/ 1661062 w 3644179"/>
                  <a:gd name="connsiteY2508" fmla="*/ 508051 h 2560704"/>
                  <a:gd name="connsiteX2509" fmla="*/ 1652682 w 3644179"/>
                  <a:gd name="connsiteY2509" fmla="*/ 501096 h 2560704"/>
                  <a:gd name="connsiteX2510" fmla="*/ 1631481 w 3644179"/>
                  <a:gd name="connsiteY2510" fmla="*/ 477590 h 2560704"/>
                  <a:gd name="connsiteX2511" fmla="*/ 2317352 w 3644179"/>
                  <a:gd name="connsiteY2511" fmla="*/ 473652 h 2560704"/>
                  <a:gd name="connsiteX2512" fmla="*/ 2312893 w 3644179"/>
                  <a:gd name="connsiteY2512" fmla="*/ 492857 h 2560704"/>
                  <a:gd name="connsiteX2513" fmla="*/ 2307099 w 3644179"/>
                  <a:gd name="connsiteY2513" fmla="*/ 505674 h 2560704"/>
                  <a:gd name="connsiteX2514" fmla="*/ 2316895 w 3644179"/>
                  <a:gd name="connsiteY2514" fmla="*/ 496011 h 2560704"/>
                  <a:gd name="connsiteX2515" fmla="*/ 2338556 w 3644179"/>
                  <a:gd name="connsiteY2515" fmla="*/ 480987 h 2560704"/>
                  <a:gd name="connsiteX2516" fmla="*/ 2324023 w 3644179"/>
                  <a:gd name="connsiteY2516" fmla="*/ 476279 h 2560704"/>
                  <a:gd name="connsiteX2517" fmla="*/ 1024209 w 3644179"/>
                  <a:gd name="connsiteY2517" fmla="*/ 473359 h 2560704"/>
                  <a:gd name="connsiteX2518" fmla="*/ 1028650 w 3644179"/>
                  <a:gd name="connsiteY2518" fmla="*/ 487326 h 2560704"/>
                  <a:gd name="connsiteX2519" fmla="*/ 1031422 w 3644179"/>
                  <a:gd name="connsiteY2519" fmla="*/ 503646 h 2560704"/>
                  <a:gd name="connsiteX2520" fmla="*/ 1048901 w 3644179"/>
                  <a:gd name="connsiteY2520" fmla="*/ 519583 h 2560704"/>
                  <a:gd name="connsiteX2521" fmla="*/ 1087988 w 3644179"/>
                  <a:gd name="connsiteY2521" fmla="*/ 566765 h 2560704"/>
                  <a:gd name="connsiteX2522" fmla="*/ 1090190 w 3644179"/>
                  <a:gd name="connsiteY2522" fmla="*/ 572367 h 2560704"/>
                  <a:gd name="connsiteX2523" fmla="*/ 1091331 w 3644179"/>
                  <a:gd name="connsiteY2523" fmla="*/ 572040 h 2560704"/>
                  <a:gd name="connsiteX2524" fmla="*/ 1094785 w 3644179"/>
                  <a:gd name="connsiteY2524" fmla="*/ 559906 h 2560704"/>
                  <a:gd name="connsiteX2525" fmla="*/ 1107270 w 3644179"/>
                  <a:gd name="connsiteY2525" fmla="*/ 533494 h 2560704"/>
                  <a:gd name="connsiteX2526" fmla="*/ 1148933 w 3644179"/>
                  <a:gd name="connsiteY2526" fmla="*/ 488926 h 2560704"/>
                  <a:gd name="connsiteX2527" fmla="*/ 1160360 w 3644179"/>
                  <a:gd name="connsiteY2527" fmla="*/ 480723 h 2560704"/>
                  <a:gd name="connsiteX2528" fmla="*/ 1147045 w 3644179"/>
                  <a:gd name="connsiteY2528" fmla="*/ 484195 h 2560704"/>
                  <a:gd name="connsiteX2529" fmla="*/ 1086139 w 3644179"/>
                  <a:gd name="connsiteY2529" fmla="*/ 489249 h 2560704"/>
                  <a:gd name="connsiteX2530" fmla="*/ 1027357 w 3644179"/>
                  <a:gd name="connsiteY2530" fmla="*/ 474599 h 2560704"/>
                  <a:gd name="connsiteX2531" fmla="*/ 2133650 w 3644179"/>
                  <a:gd name="connsiteY2531" fmla="*/ 461412 h 2560704"/>
                  <a:gd name="connsiteX2532" fmla="*/ 2120367 w 3644179"/>
                  <a:gd name="connsiteY2532" fmla="*/ 477394 h 2560704"/>
                  <a:gd name="connsiteX2533" fmla="*/ 2090906 w 3644179"/>
                  <a:gd name="connsiteY2533" fmla="*/ 501510 h 2560704"/>
                  <a:gd name="connsiteX2534" fmla="*/ 2090153 w 3644179"/>
                  <a:gd name="connsiteY2534" fmla="*/ 501936 h 2560704"/>
                  <a:gd name="connsiteX2535" fmla="*/ 2097440 w 3644179"/>
                  <a:gd name="connsiteY2535" fmla="*/ 499427 h 2560704"/>
                  <a:gd name="connsiteX2536" fmla="*/ 2163978 w 3644179"/>
                  <a:gd name="connsiteY2536" fmla="*/ 492812 h 2560704"/>
                  <a:gd name="connsiteX2537" fmla="*/ 2155598 w 3644179"/>
                  <a:gd name="connsiteY2537" fmla="*/ 485858 h 2560704"/>
                  <a:gd name="connsiteX2538" fmla="*/ 2134397 w 3644179"/>
                  <a:gd name="connsiteY2538" fmla="*/ 462351 h 2560704"/>
                  <a:gd name="connsiteX2539" fmla="*/ 2569258 w 3644179"/>
                  <a:gd name="connsiteY2539" fmla="*/ 409751 h 2560704"/>
                  <a:gd name="connsiteX2540" fmla="*/ 2555974 w 3644179"/>
                  <a:gd name="connsiteY2540" fmla="*/ 425734 h 2560704"/>
                  <a:gd name="connsiteX2541" fmla="*/ 2526513 w 3644179"/>
                  <a:gd name="connsiteY2541" fmla="*/ 449849 h 2560704"/>
                  <a:gd name="connsiteX2542" fmla="*/ 2525760 w 3644179"/>
                  <a:gd name="connsiteY2542" fmla="*/ 450275 h 2560704"/>
                  <a:gd name="connsiteX2543" fmla="*/ 2533047 w 3644179"/>
                  <a:gd name="connsiteY2543" fmla="*/ 447766 h 2560704"/>
                  <a:gd name="connsiteX2544" fmla="*/ 2599586 w 3644179"/>
                  <a:gd name="connsiteY2544" fmla="*/ 441150 h 2560704"/>
                  <a:gd name="connsiteX2545" fmla="*/ 2591206 w 3644179"/>
                  <a:gd name="connsiteY2545" fmla="*/ 434196 h 2560704"/>
                  <a:gd name="connsiteX2546" fmla="*/ 2570005 w 3644179"/>
                  <a:gd name="connsiteY2546" fmla="*/ 410690 h 2560704"/>
                  <a:gd name="connsiteX2547" fmla="*/ 1272592 w 3644179"/>
                  <a:gd name="connsiteY2547" fmla="*/ 408071 h 2560704"/>
                  <a:gd name="connsiteX2548" fmla="*/ 1259308 w 3644179"/>
                  <a:gd name="connsiteY2548" fmla="*/ 424054 h 2560704"/>
                  <a:gd name="connsiteX2549" fmla="*/ 1229846 w 3644179"/>
                  <a:gd name="connsiteY2549" fmla="*/ 448169 h 2560704"/>
                  <a:gd name="connsiteX2550" fmla="*/ 1229094 w 3644179"/>
                  <a:gd name="connsiteY2550" fmla="*/ 448595 h 2560704"/>
                  <a:gd name="connsiteX2551" fmla="*/ 1236381 w 3644179"/>
                  <a:gd name="connsiteY2551" fmla="*/ 446086 h 2560704"/>
                  <a:gd name="connsiteX2552" fmla="*/ 1302921 w 3644179"/>
                  <a:gd name="connsiteY2552" fmla="*/ 439470 h 2560704"/>
                  <a:gd name="connsiteX2553" fmla="*/ 1294540 w 3644179"/>
                  <a:gd name="connsiteY2553" fmla="*/ 432516 h 2560704"/>
                  <a:gd name="connsiteX2554" fmla="*/ 1273339 w 3644179"/>
                  <a:gd name="connsiteY2554" fmla="*/ 409010 h 2560704"/>
                  <a:gd name="connsiteX2555" fmla="*/ 1461762 w 3644179"/>
                  <a:gd name="connsiteY2555" fmla="*/ 396759 h 2560704"/>
                  <a:gd name="connsiteX2556" fmla="*/ 1451835 w 3644179"/>
                  <a:gd name="connsiteY2556" fmla="*/ 439515 h 2560704"/>
                  <a:gd name="connsiteX2557" fmla="*/ 1446041 w 3644179"/>
                  <a:gd name="connsiteY2557" fmla="*/ 452334 h 2560704"/>
                  <a:gd name="connsiteX2558" fmla="*/ 1455836 w 3644179"/>
                  <a:gd name="connsiteY2558" fmla="*/ 442670 h 2560704"/>
                  <a:gd name="connsiteX2559" fmla="*/ 1471763 w 3644179"/>
                  <a:gd name="connsiteY2559" fmla="*/ 431624 h 2560704"/>
                  <a:gd name="connsiteX2560" fmla="*/ 1612963 w 3644179"/>
                  <a:gd name="connsiteY2560" fmla="*/ 395140 h 2560704"/>
                  <a:gd name="connsiteX2561" fmla="*/ 1582028 w 3644179"/>
                  <a:gd name="connsiteY2561" fmla="*/ 429067 h 2560704"/>
                  <a:gd name="connsiteX2562" fmla="*/ 1558865 w 3644179"/>
                  <a:gd name="connsiteY2562" fmla="*/ 451523 h 2560704"/>
                  <a:gd name="connsiteX2563" fmla="*/ 1550219 w 3644179"/>
                  <a:gd name="connsiteY2563" fmla="*/ 457510 h 2560704"/>
                  <a:gd name="connsiteX2564" fmla="*/ 1555335 w 3644179"/>
                  <a:gd name="connsiteY2564" fmla="*/ 480349 h 2560704"/>
                  <a:gd name="connsiteX2565" fmla="*/ 1556725 w 3644179"/>
                  <a:gd name="connsiteY2565" fmla="*/ 494348 h 2560704"/>
                  <a:gd name="connsiteX2566" fmla="*/ 1560377 w 3644179"/>
                  <a:gd name="connsiteY2566" fmla="*/ 481081 h 2560704"/>
                  <a:gd name="connsiteX2567" fmla="*/ 1586452 w 3644179"/>
                  <a:gd name="connsiteY2567" fmla="*/ 425808 h 2560704"/>
                  <a:gd name="connsiteX2568" fmla="*/ 1614611 w 3644179"/>
                  <a:gd name="connsiteY2568" fmla="*/ 396643 h 2560704"/>
                  <a:gd name="connsiteX2569" fmla="*/ 2025281 w 3644179"/>
                  <a:gd name="connsiteY2569" fmla="*/ 387811 h 2560704"/>
                  <a:gd name="connsiteX2570" fmla="*/ 2024876 w 3644179"/>
                  <a:gd name="connsiteY2570" fmla="*/ 387904 h 2560704"/>
                  <a:gd name="connsiteX2571" fmla="*/ 2040486 w 3644179"/>
                  <a:gd name="connsiteY2571" fmla="*/ 406746 h 2560704"/>
                  <a:gd name="connsiteX2572" fmla="*/ 2058251 w 3644179"/>
                  <a:gd name="connsiteY2572" fmla="*/ 465110 h 2560704"/>
                  <a:gd name="connsiteX2573" fmla="*/ 2059642 w 3644179"/>
                  <a:gd name="connsiteY2573" fmla="*/ 479109 h 2560704"/>
                  <a:gd name="connsiteX2574" fmla="*/ 2063293 w 3644179"/>
                  <a:gd name="connsiteY2574" fmla="*/ 465842 h 2560704"/>
                  <a:gd name="connsiteX2575" fmla="*/ 2074463 w 3644179"/>
                  <a:gd name="connsiteY2575" fmla="*/ 437833 h 2560704"/>
                  <a:gd name="connsiteX2576" fmla="*/ 2042813 w 3644179"/>
                  <a:gd name="connsiteY2576" fmla="*/ 408975 h 2560704"/>
                  <a:gd name="connsiteX2577" fmla="*/ 2311858 w 3644179"/>
                  <a:gd name="connsiteY2577" fmla="*/ 358644 h 2560704"/>
                  <a:gd name="connsiteX2578" fmla="*/ 2316431 w 3644179"/>
                  <a:gd name="connsiteY2578" fmla="*/ 373025 h 2560704"/>
                  <a:gd name="connsiteX2579" fmla="*/ 2326690 w 3644179"/>
                  <a:gd name="connsiteY2579" fmla="*/ 433429 h 2560704"/>
                  <a:gd name="connsiteX2580" fmla="*/ 2326332 w 3644179"/>
                  <a:gd name="connsiteY2580" fmla="*/ 434970 h 2560704"/>
                  <a:gd name="connsiteX2581" fmla="*/ 2327624 w 3644179"/>
                  <a:gd name="connsiteY2581" fmla="*/ 434559 h 2560704"/>
                  <a:gd name="connsiteX2582" fmla="*/ 2388027 w 3644179"/>
                  <a:gd name="connsiteY2582" fmla="*/ 424300 h 2560704"/>
                  <a:gd name="connsiteX2583" fmla="*/ 2425178 w 3644179"/>
                  <a:gd name="connsiteY2583" fmla="*/ 430671 h 2560704"/>
                  <a:gd name="connsiteX2584" fmla="*/ 2451405 w 3644179"/>
                  <a:gd name="connsiteY2584" fmla="*/ 440580 h 2560704"/>
                  <a:gd name="connsiteX2585" fmla="*/ 2456799 w 3644179"/>
                  <a:gd name="connsiteY2585" fmla="*/ 439773 h 2560704"/>
                  <a:gd name="connsiteX2586" fmla="*/ 2450609 w 3644179"/>
                  <a:gd name="connsiteY2586" fmla="*/ 434096 h 2560704"/>
                  <a:gd name="connsiteX2587" fmla="*/ 2415780 w 3644179"/>
                  <a:gd name="connsiteY2587" fmla="*/ 383877 h 2560704"/>
                  <a:gd name="connsiteX2588" fmla="*/ 2414258 w 3644179"/>
                  <a:gd name="connsiteY2588" fmla="*/ 378571 h 2560704"/>
                  <a:gd name="connsiteX2589" fmla="*/ 2351268 w 3644179"/>
                  <a:gd name="connsiteY2589" fmla="*/ 369855 h 2560704"/>
                  <a:gd name="connsiteX2590" fmla="*/ 2235581 w 3644179"/>
                  <a:gd name="connsiteY2590" fmla="*/ 304287 h 2560704"/>
                  <a:gd name="connsiteX2591" fmla="*/ 2240082 w 3644179"/>
                  <a:gd name="connsiteY2591" fmla="*/ 317289 h 2560704"/>
                  <a:gd name="connsiteX2592" fmla="*/ 2249879 w 3644179"/>
                  <a:gd name="connsiteY2592" fmla="*/ 377613 h 2560704"/>
                  <a:gd name="connsiteX2593" fmla="*/ 2239866 w 3644179"/>
                  <a:gd name="connsiteY2593" fmla="*/ 437361 h 2560704"/>
                  <a:gd name="connsiteX2594" fmla="*/ 2232068 w 3644179"/>
                  <a:gd name="connsiteY2594" fmla="*/ 462846 h 2560704"/>
                  <a:gd name="connsiteX2595" fmla="*/ 2244804 w 3644179"/>
                  <a:gd name="connsiteY2595" fmla="*/ 473431 h 2560704"/>
                  <a:gd name="connsiteX2596" fmla="*/ 2268920 w 3644179"/>
                  <a:gd name="connsiteY2596" fmla="*/ 502892 h 2560704"/>
                  <a:gd name="connsiteX2597" fmla="*/ 2270126 w 3644179"/>
                  <a:gd name="connsiteY2597" fmla="*/ 505027 h 2560704"/>
                  <a:gd name="connsiteX2598" fmla="*/ 2265115 w 3644179"/>
                  <a:gd name="connsiteY2598" fmla="*/ 489113 h 2560704"/>
                  <a:gd name="connsiteX2599" fmla="*/ 2260062 w 3644179"/>
                  <a:gd name="connsiteY2599" fmla="*/ 428208 h 2560704"/>
                  <a:gd name="connsiteX2600" fmla="*/ 2274711 w 3644179"/>
                  <a:gd name="connsiteY2600" fmla="*/ 369424 h 2560704"/>
                  <a:gd name="connsiteX2601" fmla="*/ 2283497 w 3644179"/>
                  <a:gd name="connsiteY2601" fmla="*/ 347114 h 2560704"/>
                  <a:gd name="connsiteX2602" fmla="*/ 2267640 w 3644179"/>
                  <a:gd name="connsiteY2602" fmla="*/ 336393 h 2560704"/>
                  <a:gd name="connsiteX2603" fmla="*/ 2244652 w 3644179"/>
                  <a:gd name="connsiteY2603" fmla="*/ 315038 h 2560704"/>
                  <a:gd name="connsiteX2604" fmla="*/ 2196933 w 3644179"/>
                  <a:gd name="connsiteY2604" fmla="*/ 304057 h 2560704"/>
                  <a:gd name="connsiteX2605" fmla="*/ 2187922 w 3644179"/>
                  <a:gd name="connsiteY2605" fmla="*/ 314457 h 2560704"/>
                  <a:gd name="connsiteX2606" fmla="*/ 2140578 w 3644179"/>
                  <a:gd name="connsiteY2606" fmla="*/ 353104 h 2560704"/>
                  <a:gd name="connsiteX2607" fmla="*/ 2083829 w 3644179"/>
                  <a:gd name="connsiteY2607" fmla="*/ 374307 h 2560704"/>
                  <a:gd name="connsiteX2608" fmla="*/ 2076381 w 3644179"/>
                  <a:gd name="connsiteY2608" fmla="*/ 376025 h 2560704"/>
                  <a:gd name="connsiteX2609" fmla="*/ 2080744 w 3644179"/>
                  <a:gd name="connsiteY2609" fmla="*/ 391233 h 2560704"/>
                  <a:gd name="connsiteX2610" fmla="*/ 2084856 w 3644179"/>
                  <a:gd name="connsiteY2610" fmla="*/ 418729 h 2560704"/>
                  <a:gd name="connsiteX2611" fmla="*/ 2089369 w 3644179"/>
                  <a:gd name="connsiteY2611" fmla="*/ 410569 h 2560704"/>
                  <a:gd name="connsiteX2612" fmla="*/ 2179388 w 3644179"/>
                  <a:gd name="connsiteY2612" fmla="*/ 328843 h 2560704"/>
                  <a:gd name="connsiteX2613" fmla="*/ 2156945 w 3644179"/>
                  <a:gd name="connsiteY2613" fmla="*/ 421994 h 2560704"/>
                  <a:gd name="connsiteX2614" fmla="*/ 2154498 w 3644179"/>
                  <a:gd name="connsiteY2614" fmla="*/ 427172 h 2560704"/>
                  <a:gd name="connsiteX2615" fmla="*/ 2158375 w 3644179"/>
                  <a:gd name="connsiteY2615" fmla="*/ 428021 h 2560704"/>
                  <a:gd name="connsiteX2616" fmla="*/ 2200718 w 3644179"/>
                  <a:gd name="connsiteY2616" fmla="*/ 443735 h 2560704"/>
                  <a:gd name="connsiteX2617" fmla="*/ 2197992 w 3644179"/>
                  <a:gd name="connsiteY2617" fmla="*/ 437031 h 2560704"/>
                  <a:gd name="connsiteX2618" fmla="*/ 2183046 w 3644179"/>
                  <a:gd name="connsiteY2618" fmla="*/ 377613 h 2560704"/>
                  <a:gd name="connsiteX2619" fmla="*/ 2192157 w 3644179"/>
                  <a:gd name="connsiteY2619" fmla="*/ 317289 h 2560704"/>
                  <a:gd name="connsiteX2620" fmla="*/ 1984571 w 3644179"/>
                  <a:gd name="connsiteY2620" fmla="*/ 289430 h 2560704"/>
                  <a:gd name="connsiteX2621" fmla="*/ 1980920 w 3644179"/>
                  <a:gd name="connsiteY2621" fmla="*/ 302698 h 2560704"/>
                  <a:gd name="connsiteX2622" fmla="*/ 1969750 w 3644179"/>
                  <a:gd name="connsiteY2622" fmla="*/ 330707 h 2560704"/>
                  <a:gd name="connsiteX2623" fmla="*/ 2001399 w 3644179"/>
                  <a:gd name="connsiteY2623" fmla="*/ 359564 h 2560704"/>
                  <a:gd name="connsiteX2624" fmla="*/ 2024562 w 3644179"/>
                  <a:gd name="connsiteY2624" fmla="*/ 387524 h 2560704"/>
                  <a:gd name="connsiteX2625" fmla="*/ 2024795 w 3644179"/>
                  <a:gd name="connsiteY2625" fmla="*/ 387224 h 2560704"/>
                  <a:gd name="connsiteX2626" fmla="*/ 2003727 w 3644179"/>
                  <a:gd name="connsiteY2626" fmla="*/ 361793 h 2560704"/>
                  <a:gd name="connsiteX2627" fmla="*/ 1985961 w 3644179"/>
                  <a:gd name="connsiteY2627" fmla="*/ 303429 h 2560704"/>
                  <a:gd name="connsiteX2628" fmla="*/ 2019547 w 3644179"/>
                  <a:gd name="connsiteY2628" fmla="*/ 272987 h 2560704"/>
                  <a:gd name="connsiteX2629" fmla="*/ 2029211 w 3644179"/>
                  <a:gd name="connsiteY2629" fmla="*/ 282782 h 2560704"/>
                  <a:gd name="connsiteX2630" fmla="*/ 2064040 w 3644179"/>
                  <a:gd name="connsiteY2630" fmla="*/ 333001 h 2560704"/>
                  <a:gd name="connsiteX2631" fmla="*/ 2064884 w 3644179"/>
                  <a:gd name="connsiteY2631" fmla="*/ 335944 h 2560704"/>
                  <a:gd name="connsiteX2632" fmla="*/ 2084516 w 3644179"/>
                  <a:gd name="connsiteY2632" fmla="*/ 313681 h 2560704"/>
                  <a:gd name="connsiteX2633" fmla="*/ 2107162 w 3644179"/>
                  <a:gd name="connsiteY2633" fmla="*/ 295225 h 2560704"/>
                  <a:gd name="connsiteX2634" fmla="*/ 2119778 w 3644179"/>
                  <a:gd name="connsiteY2634" fmla="*/ 290278 h 2560704"/>
                  <a:gd name="connsiteX2635" fmla="*/ 2091792 w 3644179"/>
                  <a:gd name="connsiteY2635" fmla="*/ 292578 h 2560704"/>
                  <a:gd name="connsiteX2636" fmla="*/ 2032364 w 3644179"/>
                  <a:gd name="connsiteY2636" fmla="*/ 278782 h 2560704"/>
                  <a:gd name="connsiteX2637" fmla="*/ 1952842 w 3644179"/>
                  <a:gd name="connsiteY2637" fmla="*/ 267363 h 2560704"/>
                  <a:gd name="connsiteX2638" fmla="*/ 1939527 w 3644179"/>
                  <a:gd name="connsiteY2638" fmla="*/ 270835 h 2560704"/>
                  <a:gd name="connsiteX2639" fmla="*/ 1880141 w 3644179"/>
                  <a:gd name="connsiteY2639" fmla="*/ 275762 h 2560704"/>
                  <a:gd name="connsiteX2640" fmla="*/ 1881065 w 3644179"/>
                  <a:gd name="connsiteY2640" fmla="*/ 276529 h 2560704"/>
                  <a:gd name="connsiteX2641" fmla="*/ 1902266 w 3644179"/>
                  <a:gd name="connsiteY2641" fmla="*/ 300035 h 2560704"/>
                  <a:gd name="connsiteX2642" fmla="*/ 1909749 w 3644179"/>
                  <a:gd name="connsiteY2642" fmla="*/ 309440 h 2560704"/>
                  <a:gd name="connsiteX2643" fmla="*/ 1941415 w 3644179"/>
                  <a:gd name="connsiteY2643" fmla="*/ 275566 h 2560704"/>
                  <a:gd name="connsiteX2644" fmla="*/ 1729565 w 3644179"/>
                  <a:gd name="connsiteY2644" fmla="*/ 256710 h 2560704"/>
                  <a:gd name="connsiteX2645" fmla="*/ 1719769 w 3644179"/>
                  <a:gd name="connsiteY2645" fmla="*/ 266374 h 2560704"/>
                  <a:gd name="connsiteX2646" fmla="*/ 1669550 w 3644179"/>
                  <a:gd name="connsiteY2646" fmla="*/ 301204 h 2560704"/>
                  <a:gd name="connsiteX2647" fmla="*/ 1611318 w 3644179"/>
                  <a:gd name="connsiteY2647" fmla="*/ 317908 h 2560704"/>
                  <a:gd name="connsiteX2648" fmla="*/ 1608141 w 3644179"/>
                  <a:gd name="connsiteY2648" fmla="*/ 318383 h 2560704"/>
                  <a:gd name="connsiteX2649" fmla="*/ 1615923 w 3644179"/>
                  <a:gd name="connsiteY2649" fmla="*/ 345513 h 2560704"/>
                  <a:gd name="connsiteX2650" fmla="*/ 1621468 w 3644179"/>
                  <a:gd name="connsiteY2650" fmla="*/ 382583 h 2560704"/>
                  <a:gd name="connsiteX2651" fmla="*/ 1624877 w 3644179"/>
                  <a:gd name="connsiteY2651" fmla="*/ 382074 h 2560704"/>
                  <a:gd name="connsiteX2652" fmla="*/ 1621883 w 3644179"/>
                  <a:gd name="connsiteY2652" fmla="*/ 385357 h 2560704"/>
                  <a:gd name="connsiteX2653" fmla="*/ 1622369 w 3644179"/>
                  <a:gd name="connsiteY2653" fmla="*/ 388608 h 2560704"/>
                  <a:gd name="connsiteX2654" fmla="*/ 1628531 w 3644179"/>
                  <a:gd name="connsiteY2654" fmla="*/ 382226 h 2560704"/>
                  <a:gd name="connsiteX2655" fmla="*/ 1676472 w 3644179"/>
                  <a:gd name="connsiteY2655" fmla="*/ 344082 h 2560704"/>
                  <a:gd name="connsiteX2656" fmla="*/ 1654029 w 3644179"/>
                  <a:gd name="connsiteY2656" fmla="*/ 437233 h 2560704"/>
                  <a:gd name="connsiteX2657" fmla="*/ 1651582 w 3644179"/>
                  <a:gd name="connsiteY2657" fmla="*/ 442411 h 2560704"/>
                  <a:gd name="connsiteX2658" fmla="*/ 1655459 w 3644179"/>
                  <a:gd name="connsiteY2658" fmla="*/ 443260 h 2560704"/>
                  <a:gd name="connsiteX2659" fmla="*/ 1712899 w 3644179"/>
                  <a:gd name="connsiteY2659" fmla="*/ 464577 h 2560704"/>
                  <a:gd name="connsiteX2660" fmla="*/ 1766004 w 3644179"/>
                  <a:gd name="connsiteY2660" fmla="*/ 518131 h 2560704"/>
                  <a:gd name="connsiteX2661" fmla="*/ 1767209 w 3644179"/>
                  <a:gd name="connsiteY2661" fmla="*/ 520266 h 2560704"/>
                  <a:gd name="connsiteX2662" fmla="*/ 1762199 w 3644179"/>
                  <a:gd name="connsiteY2662" fmla="*/ 504352 h 2560704"/>
                  <a:gd name="connsiteX2663" fmla="*/ 1757145 w 3644179"/>
                  <a:gd name="connsiteY2663" fmla="*/ 443447 h 2560704"/>
                  <a:gd name="connsiteX2664" fmla="*/ 1794242 w 3644179"/>
                  <a:gd name="connsiteY2664" fmla="*/ 327660 h 2560704"/>
                  <a:gd name="connsiteX2665" fmla="*/ 1823774 w 3644179"/>
                  <a:gd name="connsiteY2665" fmla="*/ 448668 h 2560704"/>
                  <a:gd name="connsiteX2666" fmla="*/ 1809977 w 3644179"/>
                  <a:gd name="connsiteY2666" fmla="*/ 508096 h 2560704"/>
                  <a:gd name="connsiteX2667" fmla="*/ 1804183 w 3644179"/>
                  <a:gd name="connsiteY2667" fmla="*/ 520913 h 2560704"/>
                  <a:gd name="connsiteX2668" fmla="*/ 1813978 w 3644179"/>
                  <a:gd name="connsiteY2668" fmla="*/ 511250 h 2560704"/>
                  <a:gd name="connsiteX2669" fmla="*/ 1864196 w 3644179"/>
                  <a:gd name="connsiteY2669" fmla="*/ 476421 h 2560704"/>
                  <a:gd name="connsiteX2670" fmla="*/ 1983018 w 3644179"/>
                  <a:gd name="connsiteY2670" fmla="*/ 450654 h 2560704"/>
                  <a:gd name="connsiteX2671" fmla="*/ 1958963 w 3644179"/>
                  <a:gd name="connsiteY2671" fmla="*/ 477083 h 2560704"/>
                  <a:gd name="connsiteX2672" fmla="*/ 1989572 w 3644179"/>
                  <a:gd name="connsiteY2672" fmla="*/ 482332 h 2560704"/>
                  <a:gd name="connsiteX2673" fmla="*/ 2025187 w 3644179"/>
                  <a:gd name="connsiteY2673" fmla="*/ 495788 h 2560704"/>
                  <a:gd name="connsiteX2674" fmla="*/ 2027298 w 3644179"/>
                  <a:gd name="connsiteY2674" fmla="*/ 497033 h 2560704"/>
                  <a:gd name="connsiteX2675" fmla="*/ 2015002 w 3644179"/>
                  <a:gd name="connsiteY2675" fmla="*/ 485757 h 2560704"/>
                  <a:gd name="connsiteX2676" fmla="*/ 1980173 w 3644179"/>
                  <a:gd name="connsiteY2676" fmla="*/ 435538 h 2560704"/>
                  <a:gd name="connsiteX2677" fmla="*/ 1963469 w 3644179"/>
                  <a:gd name="connsiteY2677" fmla="*/ 377306 h 2560704"/>
                  <a:gd name="connsiteX2678" fmla="*/ 1959356 w 3644179"/>
                  <a:gd name="connsiteY2678" fmla="*/ 349811 h 2560704"/>
                  <a:gd name="connsiteX2679" fmla="*/ 1954844 w 3644179"/>
                  <a:gd name="connsiteY2679" fmla="*/ 357970 h 2560704"/>
                  <a:gd name="connsiteX2680" fmla="*/ 1864824 w 3644179"/>
                  <a:gd name="connsiteY2680" fmla="*/ 439696 h 2560704"/>
                  <a:gd name="connsiteX2681" fmla="*/ 1887267 w 3644179"/>
                  <a:gd name="connsiteY2681" fmla="*/ 346546 h 2560704"/>
                  <a:gd name="connsiteX2682" fmla="*/ 1891642 w 3644179"/>
                  <a:gd name="connsiteY2682" fmla="*/ 337291 h 2560704"/>
                  <a:gd name="connsiteX2683" fmla="*/ 1878288 w 3644179"/>
                  <a:gd name="connsiteY2683" fmla="*/ 334365 h 2560704"/>
                  <a:gd name="connsiteX2684" fmla="*/ 1820847 w 3644179"/>
                  <a:gd name="connsiteY2684" fmla="*/ 313048 h 2560704"/>
                  <a:gd name="connsiteX2685" fmla="*/ 1776279 w 3644179"/>
                  <a:gd name="connsiteY2685" fmla="*/ 271385 h 2560704"/>
                  <a:gd name="connsiteX2686" fmla="*/ 1768077 w 3644179"/>
                  <a:gd name="connsiteY2686" fmla="*/ 259959 h 2560704"/>
                  <a:gd name="connsiteX2687" fmla="*/ 1771548 w 3644179"/>
                  <a:gd name="connsiteY2687" fmla="*/ 273273 h 2560704"/>
                  <a:gd name="connsiteX2688" fmla="*/ 1776602 w 3644179"/>
                  <a:gd name="connsiteY2688" fmla="*/ 334178 h 2560704"/>
                  <a:gd name="connsiteX2689" fmla="*/ 1739505 w 3644179"/>
                  <a:gd name="connsiteY2689" fmla="*/ 449964 h 2560704"/>
                  <a:gd name="connsiteX2690" fmla="*/ 1709974 w 3644179"/>
                  <a:gd name="connsiteY2690" fmla="*/ 328956 h 2560704"/>
                  <a:gd name="connsiteX2691" fmla="*/ 1723770 w 3644179"/>
                  <a:gd name="connsiteY2691" fmla="*/ 269528 h 2560704"/>
                  <a:gd name="connsiteX2692" fmla="*/ 1519750 w 3644179"/>
                  <a:gd name="connsiteY2692" fmla="*/ 243710 h 2560704"/>
                  <a:gd name="connsiteX2693" fmla="*/ 1516099 w 3644179"/>
                  <a:gd name="connsiteY2693" fmla="*/ 256978 h 2560704"/>
                  <a:gd name="connsiteX2694" fmla="*/ 1490023 w 3644179"/>
                  <a:gd name="connsiteY2694" fmla="*/ 312250 h 2560704"/>
                  <a:gd name="connsiteX2695" fmla="*/ 1461865 w 3644179"/>
                  <a:gd name="connsiteY2695" fmla="*/ 341415 h 2560704"/>
                  <a:gd name="connsiteX2696" fmla="*/ 1498483 w 3644179"/>
                  <a:gd name="connsiteY2696" fmla="*/ 374803 h 2560704"/>
                  <a:gd name="connsiteX2697" fmla="*/ 1522051 w 3644179"/>
                  <a:gd name="connsiteY2697" fmla="*/ 403252 h 2560704"/>
                  <a:gd name="connsiteX2698" fmla="*/ 1564287 w 3644179"/>
                  <a:gd name="connsiteY2698" fmla="*/ 391136 h 2560704"/>
                  <a:gd name="connsiteX2699" fmla="*/ 1602331 w 3644179"/>
                  <a:gd name="connsiteY2699" fmla="*/ 385446 h 2560704"/>
                  <a:gd name="connsiteX2700" fmla="*/ 1577993 w 3644179"/>
                  <a:gd name="connsiteY2700" fmla="*/ 363255 h 2560704"/>
                  <a:gd name="connsiteX2701" fmla="*/ 1538906 w 3644179"/>
                  <a:gd name="connsiteY2701" fmla="*/ 316073 h 2560704"/>
                  <a:gd name="connsiteX2702" fmla="*/ 1521140 w 3644179"/>
                  <a:gd name="connsiteY2702" fmla="*/ 257709 h 2560704"/>
                  <a:gd name="connsiteX2703" fmla="*/ 1554726 w 3644179"/>
                  <a:gd name="connsiteY2703" fmla="*/ 227267 h 2560704"/>
                  <a:gd name="connsiteX2704" fmla="*/ 1564390 w 3644179"/>
                  <a:gd name="connsiteY2704" fmla="*/ 237062 h 2560704"/>
                  <a:gd name="connsiteX2705" fmla="*/ 1593922 w 3644179"/>
                  <a:gd name="connsiteY2705" fmla="*/ 279644 h 2560704"/>
                  <a:gd name="connsiteX2706" fmla="*/ 1616740 w 3644179"/>
                  <a:gd name="connsiteY2706" fmla="*/ 257522 h 2560704"/>
                  <a:gd name="connsiteX2707" fmla="*/ 1632838 w 3644179"/>
                  <a:gd name="connsiteY2707" fmla="*/ 246376 h 2560704"/>
                  <a:gd name="connsiteX2708" fmla="*/ 1626971 w 3644179"/>
                  <a:gd name="connsiteY2708" fmla="*/ 246858 h 2560704"/>
                  <a:gd name="connsiteX2709" fmla="*/ 1567543 w 3644179"/>
                  <a:gd name="connsiteY2709" fmla="*/ 233062 h 2560704"/>
                  <a:gd name="connsiteX2710" fmla="*/ 1802560 w 3644179"/>
                  <a:gd name="connsiteY2710" fmla="*/ 226159 h 2560704"/>
                  <a:gd name="connsiteX2711" fmla="*/ 1789575 w 3644179"/>
                  <a:gd name="connsiteY2711" fmla="*/ 228286 h 2560704"/>
                  <a:gd name="connsiteX2712" fmla="*/ 1788711 w 3644179"/>
                  <a:gd name="connsiteY2712" fmla="*/ 228278 h 2560704"/>
                  <a:gd name="connsiteX2713" fmla="*/ 1793170 w 3644179"/>
                  <a:gd name="connsiteY2713" fmla="*/ 229145 h 2560704"/>
                  <a:gd name="connsiteX2714" fmla="*/ 2057196 w 3644179"/>
                  <a:gd name="connsiteY2714" fmla="*/ 204190 h 2560704"/>
                  <a:gd name="connsiteX2715" fmla="*/ 2051791 w 3644179"/>
                  <a:gd name="connsiteY2715" fmla="*/ 210693 h 2560704"/>
                  <a:gd name="connsiteX2716" fmla="*/ 2022329 w 3644179"/>
                  <a:gd name="connsiteY2716" fmla="*/ 234809 h 2560704"/>
                  <a:gd name="connsiteX2717" fmla="*/ 2021576 w 3644179"/>
                  <a:gd name="connsiteY2717" fmla="*/ 235235 h 2560704"/>
                  <a:gd name="connsiteX2718" fmla="*/ 2028863 w 3644179"/>
                  <a:gd name="connsiteY2718" fmla="*/ 232726 h 2560704"/>
                  <a:gd name="connsiteX2719" fmla="*/ 2081366 w 3644179"/>
                  <a:gd name="connsiteY2719" fmla="*/ 227506 h 2560704"/>
                  <a:gd name="connsiteX2720" fmla="*/ 2060419 w 3644179"/>
                  <a:gd name="connsiteY2720" fmla="*/ 207648 h 2560704"/>
                  <a:gd name="connsiteX2721" fmla="*/ 1911390 w 3644179"/>
                  <a:gd name="connsiteY2721" fmla="*/ 168120 h 2560704"/>
                  <a:gd name="connsiteX2722" fmla="*/ 1909688 w 3644179"/>
                  <a:gd name="connsiteY2722" fmla="*/ 169987 h 2560704"/>
                  <a:gd name="connsiteX2723" fmla="*/ 1862507 w 3644179"/>
                  <a:gd name="connsiteY2723" fmla="*/ 209074 h 2560704"/>
                  <a:gd name="connsiteX2724" fmla="*/ 1855752 w 3644179"/>
                  <a:gd name="connsiteY2724" fmla="*/ 211569 h 2560704"/>
                  <a:gd name="connsiteX2725" fmla="*/ 1883844 w 3644179"/>
                  <a:gd name="connsiteY2725" fmla="*/ 209260 h 2560704"/>
                  <a:gd name="connsiteX2726" fmla="*/ 1956610 w 3644179"/>
                  <a:gd name="connsiteY2726" fmla="*/ 229087 h 2560704"/>
                  <a:gd name="connsiteX2727" fmla="*/ 1958721 w 3644179"/>
                  <a:gd name="connsiteY2727" fmla="*/ 230332 h 2560704"/>
                  <a:gd name="connsiteX2728" fmla="*/ 1946425 w 3644179"/>
                  <a:gd name="connsiteY2728" fmla="*/ 219056 h 2560704"/>
                  <a:gd name="connsiteX2729" fmla="*/ 1911596 w 3644179"/>
                  <a:gd name="connsiteY2729" fmla="*/ 168837 h 2560704"/>
                  <a:gd name="connsiteX2730" fmla="*/ 1600252 w 3644179"/>
                  <a:gd name="connsiteY2730" fmla="*/ 148991 h 2560704"/>
                  <a:gd name="connsiteX2731" fmla="*/ 1586970 w 3644179"/>
                  <a:gd name="connsiteY2731" fmla="*/ 164973 h 2560704"/>
                  <a:gd name="connsiteX2732" fmla="*/ 1557508 w 3644179"/>
                  <a:gd name="connsiteY2732" fmla="*/ 189089 h 2560704"/>
                  <a:gd name="connsiteX2733" fmla="*/ 1556755 w 3644179"/>
                  <a:gd name="connsiteY2733" fmla="*/ 189515 h 2560704"/>
                  <a:gd name="connsiteX2734" fmla="*/ 1564042 w 3644179"/>
                  <a:gd name="connsiteY2734" fmla="*/ 187006 h 2560704"/>
                  <a:gd name="connsiteX2735" fmla="*/ 1630582 w 3644179"/>
                  <a:gd name="connsiteY2735" fmla="*/ 180390 h 2560704"/>
                  <a:gd name="connsiteX2736" fmla="*/ 1622200 w 3644179"/>
                  <a:gd name="connsiteY2736" fmla="*/ 173436 h 2560704"/>
                  <a:gd name="connsiteX2737" fmla="*/ 1600999 w 3644179"/>
                  <a:gd name="connsiteY2737" fmla="*/ 149930 h 2560704"/>
                  <a:gd name="connsiteX2738" fmla="*/ 1763760 w 3644179"/>
                  <a:gd name="connsiteY2738" fmla="*/ 0 h 2560704"/>
                  <a:gd name="connsiteX2739" fmla="*/ 1793292 w 3644179"/>
                  <a:gd name="connsiteY2739" fmla="*/ 121008 h 2560704"/>
                  <a:gd name="connsiteX2740" fmla="*/ 1779495 w 3644179"/>
                  <a:gd name="connsiteY2740" fmla="*/ 180436 h 2560704"/>
                  <a:gd name="connsiteX2741" fmla="*/ 1773700 w 3644179"/>
                  <a:gd name="connsiteY2741" fmla="*/ 193253 h 2560704"/>
                  <a:gd name="connsiteX2742" fmla="*/ 1783496 w 3644179"/>
                  <a:gd name="connsiteY2742" fmla="*/ 183590 h 2560704"/>
                  <a:gd name="connsiteX2743" fmla="*/ 1833715 w 3644179"/>
                  <a:gd name="connsiteY2743" fmla="*/ 148761 h 2560704"/>
                  <a:gd name="connsiteX2744" fmla="*/ 1891947 w 3644179"/>
                  <a:gd name="connsiteY2744" fmla="*/ 132056 h 2560704"/>
                  <a:gd name="connsiteX2745" fmla="*/ 1900671 w 3644179"/>
                  <a:gd name="connsiteY2745" fmla="*/ 130751 h 2560704"/>
                  <a:gd name="connsiteX2746" fmla="*/ 1894892 w 3644179"/>
                  <a:gd name="connsiteY2746" fmla="*/ 110605 h 2560704"/>
                  <a:gd name="connsiteX2747" fmla="*/ 1885829 w 3644179"/>
                  <a:gd name="connsiteY2747" fmla="*/ 50015 h 2560704"/>
                  <a:gd name="connsiteX2748" fmla="*/ 1971909 w 3644179"/>
                  <a:gd name="connsiteY2748" fmla="*/ 140045 h 2560704"/>
                  <a:gd name="connsiteX2749" fmla="*/ 1989674 w 3644179"/>
                  <a:gd name="connsiteY2749" fmla="*/ 198409 h 2560704"/>
                  <a:gd name="connsiteX2750" fmla="*/ 1991065 w 3644179"/>
                  <a:gd name="connsiteY2750" fmla="*/ 212407 h 2560704"/>
                  <a:gd name="connsiteX2751" fmla="*/ 1994716 w 3644179"/>
                  <a:gd name="connsiteY2751" fmla="*/ 199141 h 2560704"/>
                  <a:gd name="connsiteX2752" fmla="*/ 2020792 w 3644179"/>
                  <a:gd name="connsiteY2752" fmla="*/ 143868 h 2560704"/>
                  <a:gd name="connsiteX2753" fmla="*/ 2110811 w 3644179"/>
                  <a:gd name="connsiteY2753" fmla="*/ 62142 h 2560704"/>
                  <a:gd name="connsiteX2754" fmla="*/ 2088368 w 3644179"/>
                  <a:gd name="connsiteY2754" fmla="*/ 155293 h 2560704"/>
                  <a:gd name="connsiteX2755" fmla="*/ 2080742 w 3644179"/>
                  <a:gd name="connsiteY2755" fmla="*/ 171425 h 2560704"/>
                  <a:gd name="connsiteX2756" fmla="*/ 2081641 w 3644179"/>
                  <a:gd name="connsiteY2756" fmla="*/ 171549 h 2560704"/>
                  <a:gd name="connsiteX2757" fmla="*/ 2140571 w 3644179"/>
                  <a:gd name="connsiteY2757" fmla="*/ 188314 h 2560704"/>
                  <a:gd name="connsiteX2758" fmla="*/ 2197697 w 3644179"/>
                  <a:gd name="connsiteY2758" fmla="*/ 237556 h 2560704"/>
                  <a:gd name="connsiteX2759" fmla="*/ 2199066 w 3644179"/>
                  <a:gd name="connsiteY2759" fmla="*/ 239589 h 2560704"/>
                  <a:gd name="connsiteX2760" fmla="*/ 2192828 w 3644179"/>
                  <a:gd name="connsiteY2760" fmla="*/ 224115 h 2560704"/>
                  <a:gd name="connsiteX2761" fmla="*/ 2183031 w 3644179"/>
                  <a:gd name="connsiteY2761" fmla="*/ 163791 h 2560704"/>
                  <a:gd name="connsiteX2762" fmla="*/ 2210968 w 3644179"/>
                  <a:gd name="connsiteY2762" fmla="*/ 45460 h 2560704"/>
                  <a:gd name="connsiteX2763" fmla="*/ 2249864 w 3644179"/>
                  <a:gd name="connsiteY2763" fmla="*/ 163791 h 2560704"/>
                  <a:gd name="connsiteX2764" fmla="*/ 2240752 w 3644179"/>
                  <a:gd name="connsiteY2764" fmla="*/ 224115 h 2560704"/>
                  <a:gd name="connsiteX2765" fmla="*/ 2235976 w 3644179"/>
                  <a:gd name="connsiteY2765" fmla="*/ 237347 h 2560704"/>
                  <a:gd name="connsiteX2766" fmla="*/ 2244987 w 3644179"/>
                  <a:gd name="connsiteY2766" fmla="*/ 226947 h 2560704"/>
                  <a:gd name="connsiteX2767" fmla="*/ 2292331 w 3644179"/>
                  <a:gd name="connsiteY2767" fmla="*/ 188301 h 2560704"/>
                  <a:gd name="connsiteX2768" fmla="*/ 2408776 w 3644179"/>
                  <a:gd name="connsiteY2768" fmla="*/ 153329 h 2560704"/>
                  <a:gd name="connsiteX2769" fmla="*/ 2325747 w 3644179"/>
                  <a:gd name="connsiteY2769" fmla="*/ 246180 h 2560704"/>
                  <a:gd name="connsiteX2770" fmla="*/ 2254539 w 3644179"/>
                  <a:gd name="connsiteY2770" fmla="*/ 271032 h 2560704"/>
                  <a:gd name="connsiteX2771" fmla="*/ 2253677 w 3644179"/>
                  <a:gd name="connsiteY2771" fmla="*/ 271091 h 2560704"/>
                  <a:gd name="connsiteX2772" fmla="*/ 2261334 w 3644179"/>
                  <a:gd name="connsiteY2772" fmla="*/ 271967 h 2560704"/>
                  <a:gd name="connsiteX2773" fmla="*/ 2325754 w 3644179"/>
                  <a:gd name="connsiteY2773" fmla="*/ 295212 h 2560704"/>
                  <a:gd name="connsiteX2774" fmla="*/ 2372491 w 3644179"/>
                  <a:gd name="connsiteY2774" fmla="*/ 333757 h 2560704"/>
                  <a:gd name="connsiteX2775" fmla="*/ 2414256 w 3644179"/>
                  <a:gd name="connsiteY2775" fmla="*/ 378564 h 2560704"/>
                  <a:gd name="connsiteX2776" fmla="*/ 2399076 w 3644179"/>
                  <a:gd name="connsiteY2776" fmla="*/ 325645 h 2560704"/>
                  <a:gd name="connsiteX2777" fmla="*/ 2390013 w 3644179"/>
                  <a:gd name="connsiteY2777" fmla="*/ 265055 h 2560704"/>
                  <a:gd name="connsiteX2778" fmla="*/ 2476093 w 3644179"/>
                  <a:gd name="connsiteY2778" fmla="*/ 355085 h 2560704"/>
                  <a:gd name="connsiteX2779" fmla="*/ 2493858 w 3644179"/>
                  <a:gd name="connsiteY2779" fmla="*/ 413449 h 2560704"/>
                  <a:gd name="connsiteX2780" fmla="*/ 2495249 w 3644179"/>
                  <a:gd name="connsiteY2780" fmla="*/ 427448 h 2560704"/>
                  <a:gd name="connsiteX2781" fmla="*/ 2498900 w 3644179"/>
                  <a:gd name="connsiteY2781" fmla="*/ 414181 h 2560704"/>
                  <a:gd name="connsiteX2782" fmla="*/ 2524976 w 3644179"/>
                  <a:gd name="connsiteY2782" fmla="*/ 358908 h 2560704"/>
                  <a:gd name="connsiteX2783" fmla="*/ 2614995 w 3644179"/>
                  <a:gd name="connsiteY2783" fmla="*/ 277182 h 2560704"/>
                  <a:gd name="connsiteX2784" fmla="*/ 2592552 w 3644179"/>
                  <a:gd name="connsiteY2784" fmla="*/ 370334 h 2560704"/>
                  <a:gd name="connsiteX2785" fmla="*/ 2590105 w 3644179"/>
                  <a:gd name="connsiteY2785" fmla="*/ 375510 h 2560704"/>
                  <a:gd name="connsiteX2786" fmla="*/ 2593983 w 3644179"/>
                  <a:gd name="connsiteY2786" fmla="*/ 376360 h 2560704"/>
                  <a:gd name="connsiteX2787" fmla="*/ 2651424 w 3644179"/>
                  <a:gd name="connsiteY2787" fmla="*/ 397677 h 2560704"/>
                  <a:gd name="connsiteX2788" fmla="*/ 2704528 w 3644179"/>
                  <a:gd name="connsiteY2788" fmla="*/ 451231 h 2560704"/>
                  <a:gd name="connsiteX2789" fmla="*/ 2705734 w 3644179"/>
                  <a:gd name="connsiteY2789" fmla="*/ 453365 h 2560704"/>
                  <a:gd name="connsiteX2790" fmla="*/ 2700723 w 3644179"/>
                  <a:gd name="connsiteY2790" fmla="*/ 437451 h 2560704"/>
                  <a:gd name="connsiteX2791" fmla="*/ 2695670 w 3644179"/>
                  <a:gd name="connsiteY2791" fmla="*/ 376547 h 2560704"/>
                  <a:gd name="connsiteX2792" fmla="*/ 2732766 w 3644179"/>
                  <a:gd name="connsiteY2792" fmla="*/ 260760 h 2560704"/>
                  <a:gd name="connsiteX2793" fmla="*/ 2762298 w 3644179"/>
                  <a:gd name="connsiteY2793" fmla="*/ 381768 h 2560704"/>
                  <a:gd name="connsiteX2794" fmla="*/ 2748501 w 3644179"/>
                  <a:gd name="connsiteY2794" fmla="*/ 441195 h 2560704"/>
                  <a:gd name="connsiteX2795" fmla="*/ 2742706 w 3644179"/>
                  <a:gd name="connsiteY2795" fmla="*/ 454014 h 2560704"/>
                  <a:gd name="connsiteX2796" fmla="*/ 2752502 w 3644179"/>
                  <a:gd name="connsiteY2796" fmla="*/ 444350 h 2560704"/>
                  <a:gd name="connsiteX2797" fmla="*/ 2802720 w 3644179"/>
                  <a:gd name="connsiteY2797" fmla="*/ 409521 h 2560704"/>
                  <a:gd name="connsiteX2798" fmla="*/ 2921542 w 3644179"/>
                  <a:gd name="connsiteY2798" fmla="*/ 383754 h 2560704"/>
                  <a:gd name="connsiteX2799" fmla="*/ 2831512 w 3644179"/>
                  <a:gd name="connsiteY2799" fmla="*/ 469833 h 2560704"/>
                  <a:gd name="connsiteX2800" fmla="*/ 2758581 w 3644179"/>
                  <a:gd name="connsiteY2800" fmla="*/ 489046 h 2560704"/>
                  <a:gd name="connsiteX2801" fmla="*/ 2757716 w 3644179"/>
                  <a:gd name="connsiteY2801" fmla="*/ 489038 h 2560704"/>
                  <a:gd name="connsiteX2802" fmla="*/ 2765282 w 3644179"/>
                  <a:gd name="connsiteY2802" fmla="*/ 490509 h 2560704"/>
                  <a:gd name="connsiteX2803" fmla="*/ 2827689 w 3644179"/>
                  <a:gd name="connsiteY2803" fmla="*/ 518716 h 2560704"/>
                  <a:gd name="connsiteX2804" fmla="*/ 2909415 w 3644179"/>
                  <a:gd name="connsiteY2804" fmla="*/ 608736 h 2560704"/>
                  <a:gd name="connsiteX2805" fmla="*/ 2789853 w 3644179"/>
                  <a:gd name="connsiteY2805" fmla="*/ 573807 h 2560704"/>
                  <a:gd name="connsiteX2806" fmla="*/ 2745286 w 3644179"/>
                  <a:gd name="connsiteY2806" fmla="*/ 532145 h 2560704"/>
                  <a:gd name="connsiteX2807" fmla="*/ 2737083 w 3644179"/>
                  <a:gd name="connsiteY2807" fmla="*/ 520718 h 2560704"/>
                  <a:gd name="connsiteX2808" fmla="*/ 2740554 w 3644179"/>
                  <a:gd name="connsiteY2808" fmla="*/ 534033 h 2560704"/>
                  <a:gd name="connsiteX2809" fmla="*/ 2745608 w 3644179"/>
                  <a:gd name="connsiteY2809" fmla="*/ 594938 h 2560704"/>
                  <a:gd name="connsiteX2810" fmla="*/ 2708512 w 3644179"/>
                  <a:gd name="connsiteY2810" fmla="*/ 710724 h 2560704"/>
                  <a:gd name="connsiteX2811" fmla="*/ 2678980 w 3644179"/>
                  <a:gd name="connsiteY2811" fmla="*/ 589716 h 2560704"/>
                  <a:gd name="connsiteX2812" fmla="*/ 2692776 w 3644179"/>
                  <a:gd name="connsiteY2812" fmla="*/ 530289 h 2560704"/>
                  <a:gd name="connsiteX2813" fmla="*/ 2698571 w 3644179"/>
                  <a:gd name="connsiteY2813" fmla="*/ 517470 h 2560704"/>
                  <a:gd name="connsiteX2814" fmla="*/ 2688775 w 3644179"/>
                  <a:gd name="connsiteY2814" fmla="*/ 527135 h 2560704"/>
                  <a:gd name="connsiteX2815" fmla="*/ 2638557 w 3644179"/>
                  <a:gd name="connsiteY2815" fmla="*/ 561964 h 2560704"/>
                  <a:gd name="connsiteX2816" fmla="*/ 2580324 w 3644179"/>
                  <a:gd name="connsiteY2816" fmla="*/ 578668 h 2560704"/>
                  <a:gd name="connsiteX2817" fmla="*/ 2577146 w 3644179"/>
                  <a:gd name="connsiteY2817" fmla="*/ 579144 h 2560704"/>
                  <a:gd name="connsiteX2818" fmla="*/ 2584928 w 3644179"/>
                  <a:gd name="connsiteY2818" fmla="*/ 606274 h 2560704"/>
                  <a:gd name="connsiteX2819" fmla="*/ 2593990 w 3644179"/>
                  <a:gd name="connsiteY2819" fmla="*/ 666863 h 2560704"/>
                  <a:gd name="connsiteX2820" fmla="*/ 2546997 w 3644179"/>
                  <a:gd name="connsiteY2820" fmla="*/ 624015 h 2560704"/>
                  <a:gd name="connsiteX2821" fmla="*/ 2536670 w 3644179"/>
                  <a:gd name="connsiteY2821" fmla="*/ 611549 h 2560704"/>
                  <a:gd name="connsiteX2822" fmla="*/ 2535124 w 3644179"/>
                  <a:gd name="connsiteY2822" fmla="*/ 618635 h 2560704"/>
                  <a:gd name="connsiteX2823" fmla="*/ 2522707 w 3644179"/>
                  <a:gd name="connsiteY2823" fmla="*/ 665833 h 2560704"/>
                  <a:gd name="connsiteX2824" fmla="*/ 2520260 w 3644179"/>
                  <a:gd name="connsiteY2824" fmla="*/ 671010 h 2560704"/>
                  <a:gd name="connsiteX2825" fmla="*/ 2524138 w 3644179"/>
                  <a:gd name="connsiteY2825" fmla="*/ 671860 h 2560704"/>
                  <a:gd name="connsiteX2826" fmla="*/ 2581579 w 3644179"/>
                  <a:gd name="connsiteY2826" fmla="*/ 693177 h 2560704"/>
                  <a:gd name="connsiteX2827" fmla="*/ 2634683 w 3644179"/>
                  <a:gd name="connsiteY2827" fmla="*/ 746732 h 2560704"/>
                  <a:gd name="connsiteX2828" fmla="*/ 2635889 w 3644179"/>
                  <a:gd name="connsiteY2828" fmla="*/ 748865 h 2560704"/>
                  <a:gd name="connsiteX2829" fmla="*/ 2630878 w 3644179"/>
                  <a:gd name="connsiteY2829" fmla="*/ 732951 h 2560704"/>
                  <a:gd name="connsiteX2830" fmla="*/ 2625825 w 3644179"/>
                  <a:gd name="connsiteY2830" fmla="*/ 672046 h 2560704"/>
                  <a:gd name="connsiteX2831" fmla="*/ 2662921 w 3644179"/>
                  <a:gd name="connsiteY2831" fmla="*/ 556260 h 2560704"/>
                  <a:gd name="connsiteX2832" fmla="*/ 2692454 w 3644179"/>
                  <a:gd name="connsiteY2832" fmla="*/ 677268 h 2560704"/>
                  <a:gd name="connsiteX2833" fmla="*/ 2678656 w 3644179"/>
                  <a:gd name="connsiteY2833" fmla="*/ 736695 h 2560704"/>
                  <a:gd name="connsiteX2834" fmla="*/ 2672862 w 3644179"/>
                  <a:gd name="connsiteY2834" fmla="*/ 749514 h 2560704"/>
                  <a:gd name="connsiteX2835" fmla="*/ 2682658 w 3644179"/>
                  <a:gd name="connsiteY2835" fmla="*/ 739850 h 2560704"/>
                  <a:gd name="connsiteX2836" fmla="*/ 2732875 w 3644179"/>
                  <a:gd name="connsiteY2836" fmla="*/ 705020 h 2560704"/>
                  <a:gd name="connsiteX2837" fmla="*/ 2851697 w 3644179"/>
                  <a:gd name="connsiteY2837" fmla="*/ 679254 h 2560704"/>
                  <a:gd name="connsiteX2838" fmla="*/ 2808849 w 3644179"/>
                  <a:gd name="connsiteY2838" fmla="*/ 726247 h 2560704"/>
                  <a:gd name="connsiteX2839" fmla="*/ 2801538 w 3644179"/>
                  <a:gd name="connsiteY2839" fmla="*/ 733334 h 2560704"/>
                  <a:gd name="connsiteX2840" fmla="*/ 2859760 w 3644179"/>
                  <a:gd name="connsiteY2840" fmla="*/ 714819 h 2560704"/>
                  <a:gd name="connsiteX2841" fmla="*/ 2920163 w 3644179"/>
                  <a:gd name="connsiteY2841" fmla="*/ 704560 h 2560704"/>
                  <a:gd name="connsiteX2842" fmla="*/ 2992930 w 3644179"/>
                  <a:gd name="connsiteY2842" fmla="*/ 724387 h 2560704"/>
                  <a:gd name="connsiteX2843" fmla="*/ 2995041 w 3644179"/>
                  <a:gd name="connsiteY2843" fmla="*/ 725632 h 2560704"/>
                  <a:gd name="connsiteX2844" fmla="*/ 2982746 w 3644179"/>
                  <a:gd name="connsiteY2844" fmla="*/ 714355 h 2560704"/>
                  <a:gd name="connsiteX2845" fmla="*/ 2947916 w 3644179"/>
                  <a:gd name="connsiteY2845" fmla="*/ 664138 h 2560704"/>
                  <a:gd name="connsiteX2846" fmla="*/ 2922150 w 3644179"/>
                  <a:gd name="connsiteY2846" fmla="*/ 545316 h 2560704"/>
                  <a:gd name="connsiteX2847" fmla="*/ 3008229 w 3644179"/>
                  <a:gd name="connsiteY2847" fmla="*/ 635345 h 2560704"/>
                  <a:gd name="connsiteX2848" fmla="*/ 3025995 w 3644179"/>
                  <a:gd name="connsiteY2848" fmla="*/ 693709 h 2560704"/>
                  <a:gd name="connsiteX2849" fmla="*/ 3027385 w 3644179"/>
                  <a:gd name="connsiteY2849" fmla="*/ 707707 h 2560704"/>
                  <a:gd name="connsiteX2850" fmla="*/ 3031036 w 3644179"/>
                  <a:gd name="connsiteY2850" fmla="*/ 694441 h 2560704"/>
                  <a:gd name="connsiteX2851" fmla="*/ 3057112 w 3644179"/>
                  <a:gd name="connsiteY2851" fmla="*/ 639168 h 2560704"/>
                  <a:gd name="connsiteX2852" fmla="*/ 3147131 w 3644179"/>
                  <a:gd name="connsiteY2852" fmla="*/ 557442 h 2560704"/>
                  <a:gd name="connsiteX2853" fmla="*/ 3124688 w 3644179"/>
                  <a:gd name="connsiteY2853" fmla="*/ 650594 h 2560704"/>
                  <a:gd name="connsiteX2854" fmla="*/ 3122241 w 3644179"/>
                  <a:gd name="connsiteY2854" fmla="*/ 655770 h 2560704"/>
                  <a:gd name="connsiteX2855" fmla="*/ 3126119 w 3644179"/>
                  <a:gd name="connsiteY2855" fmla="*/ 656620 h 2560704"/>
                  <a:gd name="connsiteX2856" fmla="*/ 3183560 w 3644179"/>
                  <a:gd name="connsiteY2856" fmla="*/ 677938 h 2560704"/>
                  <a:gd name="connsiteX2857" fmla="*/ 3236664 w 3644179"/>
                  <a:gd name="connsiteY2857" fmla="*/ 731491 h 2560704"/>
                  <a:gd name="connsiteX2858" fmla="*/ 3237870 w 3644179"/>
                  <a:gd name="connsiteY2858" fmla="*/ 733625 h 2560704"/>
                  <a:gd name="connsiteX2859" fmla="*/ 3232859 w 3644179"/>
                  <a:gd name="connsiteY2859" fmla="*/ 717712 h 2560704"/>
                  <a:gd name="connsiteX2860" fmla="*/ 3227807 w 3644179"/>
                  <a:gd name="connsiteY2860" fmla="*/ 656807 h 2560704"/>
                  <a:gd name="connsiteX2861" fmla="*/ 3264902 w 3644179"/>
                  <a:gd name="connsiteY2861" fmla="*/ 541020 h 2560704"/>
                  <a:gd name="connsiteX2862" fmla="*/ 3294434 w 3644179"/>
                  <a:gd name="connsiteY2862" fmla="*/ 662028 h 2560704"/>
                  <a:gd name="connsiteX2863" fmla="*/ 3280637 w 3644179"/>
                  <a:gd name="connsiteY2863" fmla="*/ 721455 h 2560704"/>
                  <a:gd name="connsiteX2864" fmla="*/ 3274842 w 3644179"/>
                  <a:gd name="connsiteY2864" fmla="*/ 734273 h 2560704"/>
                  <a:gd name="connsiteX2865" fmla="*/ 3284638 w 3644179"/>
                  <a:gd name="connsiteY2865" fmla="*/ 724610 h 2560704"/>
                  <a:gd name="connsiteX2866" fmla="*/ 3334857 w 3644179"/>
                  <a:gd name="connsiteY2866" fmla="*/ 689781 h 2560704"/>
                  <a:gd name="connsiteX2867" fmla="*/ 3453678 w 3644179"/>
                  <a:gd name="connsiteY2867" fmla="*/ 664013 h 2560704"/>
                  <a:gd name="connsiteX2868" fmla="*/ 3363649 w 3644179"/>
                  <a:gd name="connsiteY2868" fmla="*/ 750094 h 2560704"/>
                  <a:gd name="connsiteX2869" fmla="*/ 3290717 w 3644179"/>
                  <a:gd name="connsiteY2869" fmla="*/ 769306 h 2560704"/>
                  <a:gd name="connsiteX2870" fmla="*/ 3289852 w 3644179"/>
                  <a:gd name="connsiteY2870" fmla="*/ 769298 h 2560704"/>
                  <a:gd name="connsiteX2871" fmla="*/ 3297418 w 3644179"/>
                  <a:gd name="connsiteY2871" fmla="*/ 770769 h 2560704"/>
                  <a:gd name="connsiteX2872" fmla="*/ 3359825 w 3644179"/>
                  <a:gd name="connsiteY2872" fmla="*/ 798976 h 2560704"/>
                  <a:gd name="connsiteX2873" fmla="*/ 3441551 w 3644179"/>
                  <a:gd name="connsiteY2873" fmla="*/ 888997 h 2560704"/>
                  <a:gd name="connsiteX2874" fmla="*/ 3321989 w 3644179"/>
                  <a:gd name="connsiteY2874" fmla="*/ 854067 h 2560704"/>
                  <a:gd name="connsiteX2875" fmla="*/ 3277422 w 3644179"/>
                  <a:gd name="connsiteY2875" fmla="*/ 812406 h 2560704"/>
                  <a:gd name="connsiteX2876" fmla="*/ 3269220 w 3644179"/>
                  <a:gd name="connsiteY2876" fmla="*/ 800978 h 2560704"/>
                  <a:gd name="connsiteX2877" fmla="*/ 3272690 w 3644179"/>
                  <a:gd name="connsiteY2877" fmla="*/ 814293 h 2560704"/>
                  <a:gd name="connsiteX2878" fmla="*/ 3277744 w 3644179"/>
                  <a:gd name="connsiteY2878" fmla="*/ 875198 h 2560704"/>
                  <a:gd name="connsiteX2879" fmla="*/ 3240648 w 3644179"/>
                  <a:gd name="connsiteY2879" fmla="*/ 990985 h 2560704"/>
                  <a:gd name="connsiteX2880" fmla="*/ 3233260 w 3644179"/>
                  <a:gd name="connsiteY2880" fmla="*/ 967753 h 2560704"/>
                  <a:gd name="connsiteX2881" fmla="*/ 3219678 w 3644179"/>
                  <a:gd name="connsiteY2881" fmla="*/ 1026255 h 2560704"/>
                  <a:gd name="connsiteX2882" fmla="*/ 3213883 w 3644179"/>
                  <a:gd name="connsiteY2882" fmla="*/ 1039074 h 2560704"/>
                  <a:gd name="connsiteX2883" fmla="*/ 3223679 w 3644179"/>
                  <a:gd name="connsiteY2883" fmla="*/ 1029410 h 2560704"/>
                  <a:gd name="connsiteX2884" fmla="*/ 3273898 w 3644179"/>
                  <a:gd name="connsiteY2884" fmla="*/ 994580 h 2560704"/>
                  <a:gd name="connsiteX2885" fmla="*/ 3392719 w 3644179"/>
                  <a:gd name="connsiteY2885" fmla="*/ 968813 h 2560704"/>
                  <a:gd name="connsiteX2886" fmla="*/ 3302690 w 3644179"/>
                  <a:gd name="connsiteY2886" fmla="*/ 1054893 h 2560704"/>
                  <a:gd name="connsiteX2887" fmla="*/ 3229758 w 3644179"/>
                  <a:gd name="connsiteY2887" fmla="*/ 1074106 h 2560704"/>
                  <a:gd name="connsiteX2888" fmla="*/ 3228893 w 3644179"/>
                  <a:gd name="connsiteY2888" fmla="*/ 1074098 h 2560704"/>
                  <a:gd name="connsiteX2889" fmla="*/ 3236459 w 3644179"/>
                  <a:gd name="connsiteY2889" fmla="*/ 1075569 h 2560704"/>
                  <a:gd name="connsiteX2890" fmla="*/ 3298866 w 3644179"/>
                  <a:gd name="connsiteY2890" fmla="*/ 1103777 h 2560704"/>
                  <a:gd name="connsiteX2891" fmla="*/ 3380592 w 3644179"/>
                  <a:gd name="connsiteY2891" fmla="*/ 1193796 h 2560704"/>
                  <a:gd name="connsiteX2892" fmla="*/ 3318471 w 3644179"/>
                  <a:gd name="connsiteY2892" fmla="*/ 1180185 h 2560704"/>
                  <a:gd name="connsiteX2893" fmla="*/ 3314731 w 3644179"/>
                  <a:gd name="connsiteY2893" fmla="*/ 1178796 h 2560704"/>
                  <a:gd name="connsiteX2894" fmla="*/ 3329890 w 3644179"/>
                  <a:gd name="connsiteY2894" fmla="*/ 1226464 h 2560704"/>
                  <a:gd name="connsiteX2895" fmla="*/ 3340149 w 3644179"/>
                  <a:gd name="connsiteY2895" fmla="*/ 1286868 h 2560704"/>
                  <a:gd name="connsiteX2896" fmla="*/ 3326352 w 3644179"/>
                  <a:gd name="connsiteY2896" fmla="*/ 1346295 h 2560704"/>
                  <a:gd name="connsiteX2897" fmla="*/ 3320557 w 3644179"/>
                  <a:gd name="connsiteY2897" fmla="*/ 1359114 h 2560704"/>
                  <a:gd name="connsiteX2898" fmla="*/ 3330353 w 3644179"/>
                  <a:gd name="connsiteY2898" fmla="*/ 1349449 h 2560704"/>
                  <a:gd name="connsiteX2899" fmla="*/ 3363422 w 3644179"/>
                  <a:gd name="connsiteY2899" fmla="*/ 1326516 h 2560704"/>
                  <a:gd name="connsiteX2900" fmla="*/ 3363064 w 3644179"/>
                  <a:gd name="connsiteY2900" fmla="*/ 1307504 h 2560704"/>
                  <a:gd name="connsiteX2901" fmla="*/ 3369919 w 3644179"/>
                  <a:gd name="connsiteY2901" fmla="*/ 1246625 h 2560704"/>
                  <a:gd name="connsiteX2902" fmla="*/ 3404286 w 3644179"/>
                  <a:gd name="connsiteY2902" fmla="*/ 1300135 h 2560704"/>
                  <a:gd name="connsiteX2903" fmla="*/ 3407407 w 3644179"/>
                  <a:gd name="connsiteY2903" fmla="*/ 1306922 h 2560704"/>
                  <a:gd name="connsiteX2904" fmla="*/ 3438804 w 3644179"/>
                  <a:gd name="connsiteY2904" fmla="*/ 1297916 h 2560704"/>
                  <a:gd name="connsiteX2905" fmla="*/ 3499394 w 3644179"/>
                  <a:gd name="connsiteY2905" fmla="*/ 1288854 h 2560704"/>
                  <a:gd name="connsiteX2906" fmla="*/ 3433382 w 3644179"/>
                  <a:gd name="connsiteY2906" fmla="*/ 1358303 h 2560704"/>
                  <a:gd name="connsiteX2907" fmla="*/ 3430417 w 3644179"/>
                  <a:gd name="connsiteY2907" fmla="*/ 1360356 h 2560704"/>
                  <a:gd name="connsiteX2908" fmla="*/ 3433284 w 3644179"/>
                  <a:gd name="connsiteY2908" fmla="*/ 1385414 h 2560704"/>
                  <a:gd name="connsiteX2909" fmla="*/ 3432022 w 3644179"/>
                  <a:gd name="connsiteY2909" fmla="*/ 1416766 h 2560704"/>
                  <a:gd name="connsiteX2910" fmla="*/ 3429759 w 3644179"/>
                  <a:gd name="connsiteY2910" fmla="*/ 1430649 h 2560704"/>
                  <a:gd name="connsiteX2911" fmla="*/ 3436705 w 3644179"/>
                  <a:gd name="connsiteY2911" fmla="*/ 1418771 h 2560704"/>
                  <a:gd name="connsiteX2912" fmla="*/ 3476142 w 3644179"/>
                  <a:gd name="connsiteY2912" fmla="*/ 1372084 h 2560704"/>
                  <a:gd name="connsiteX2913" fmla="*/ 3584181 w 3644179"/>
                  <a:gd name="connsiteY2913" fmla="*/ 1316313 h 2560704"/>
                  <a:gd name="connsiteX2914" fmla="*/ 3519624 w 3644179"/>
                  <a:gd name="connsiteY2914" fmla="*/ 1422838 h 2560704"/>
                  <a:gd name="connsiteX2915" fmla="*/ 3454195 w 3644179"/>
                  <a:gd name="connsiteY2915" fmla="*/ 1460350 h 2560704"/>
                  <a:gd name="connsiteX2916" fmla="*/ 3451823 w 3644179"/>
                  <a:gd name="connsiteY2916" fmla="*/ 1460965 h 2560704"/>
                  <a:gd name="connsiteX2917" fmla="*/ 3468491 w 3644179"/>
                  <a:gd name="connsiteY2917" fmla="*/ 1460224 h 2560704"/>
                  <a:gd name="connsiteX2918" fmla="*/ 3528641 w 3644179"/>
                  <a:gd name="connsiteY2918" fmla="*/ 1471034 h 2560704"/>
                  <a:gd name="connsiteX2919" fmla="*/ 3630960 w 3644179"/>
                  <a:gd name="connsiteY2919" fmla="*/ 1536712 h 2560704"/>
                  <a:gd name="connsiteX2920" fmla="*/ 3506429 w 3644179"/>
                  <a:gd name="connsiteY2920" fmla="*/ 1534068 h 2560704"/>
                  <a:gd name="connsiteX2921" fmla="*/ 3479082 w 3644179"/>
                  <a:gd name="connsiteY2921" fmla="*/ 1522192 h 2560704"/>
                  <a:gd name="connsiteX2922" fmla="*/ 3454518 w 3644179"/>
                  <a:gd name="connsiteY2922" fmla="*/ 1506660 h 2560704"/>
                  <a:gd name="connsiteX2923" fmla="*/ 3446439 w 3644179"/>
                  <a:gd name="connsiteY2923" fmla="*/ 1504891 h 2560704"/>
                  <a:gd name="connsiteX2924" fmla="*/ 3448483 w 3644179"/>
                  <a:gd name="connsiteY2924" fmla="*/ 1508477 h 2560704"/>
                  <a:gd name="connsiteX2925" fmla="*/ 3469197 w 3644179"/>
                  <a:gd name="connsiteY2925" fmla="*/ 1565974 h 2560704"/>
                  <a:gd name="connsiteX2926" fmla="*/ 3463478 w 3644179"/>
                  <a:gd name="connsiteY2926" fmla="*/ 1687423 h 2560704"/>
                  <a:gd name="connsiteX2927" fmla="*/ 3429111 w 3644179"/>
                  <a:gd name="connsiteY2927" fmla="*/ 1633913 h 2560704"/>
                  <a:gd name="connsiteX2928" fmla="*/ 3413164 w 3644179"/>
                  <a:gd name="connsiteY2928" fmla="*/ 1599254 h 2560704"/>
                  <a:gd name="connsiteX2929" fmla="*/ 3408105 w 3644179"/>
                  <a:gd name="connsiteY2929" fmla="*/ 1602503 h 2560704"/>
                  <a:gd name="connsiteX2930" fmla="*/ 3352446 w 3644179"/>
                  <a:gd name="connsiteY2930" fmla="*/ 1628113 h 2560704"/>
                  <a:gd name="connsiteX2931" fmla="*/ 3277025 w 3644179"/>
                  <a:gd name="connsiteY2931" fmla="*/ 1627885 h 2560704"/>
                  <a:gd name="connsiteX2932" fmla="*/ 3274663 w 3644179"/>
                  <a:gd name="connsiteY2932" fmla="*/ 1627232 h 2560704"/>
                  <a:gd name="connsiteX2933" fmla="*/ 3289468 w 3644179"/>
                  <a:gd name="connsiteY2933" fmla="*/ 1634924 h 2560704"/>
                  <a:gd name="connsiteX2934" fmla="*/ 3336156 w 3644179"/>
                  <a:gd name="connsiteY2934" fmla="*/ 1674361 h 2560704"/>
                  <a:gd name="connsiteX2935" fmla="*/ 3391928 w 3644179"/>
                  <a:gd name="connsiteY2935" fmla="*/ 1782398 h 2560704"/>
                  <a:gd name="connsiteX2936" fmla="*/ 3335410 w 3644179"/>
                  <a:gd name="connsiteY2936" fmla="*/ 1753241 h 2560704"/>
                  <a:gd name="connsiteX2937" fmla="*/ 3327319 w 3644179"/>
                  <a:gd name="connsiteY2937" fmla="*/ 1747512 h 2560704"/>
                  <a:gd name="connsiteX2938" fmla="*/ 3324021 w 3644179"/>
                  <a:gd name="connsiteY2938" fmla="*/ 1762564 h 2560704"/>
                  <a:gd name="connsiteX2939" fmla="*/ 3315189 w 3644179"/>
                  <a:gd name="connsiteY2939" fmla="*/ 1793593 h 2560704"/>
                  <a:gd name="connsiteX2940" fmla="*/ 3312742 w 3644179"/>
                  <a:gd name="connsiteY2940" fmla="*/ 1798770 h 2560704"/>
                  <a:gd name="connsiteX2941" fmla="*/ 3316619 w 3644179"/>
                  <a:gd name="connsiteY2941" fmla="*/ 1799620 h 2560704"/>
                  <a:gd name="connsiteX2942" fmla="*/ 3374060 w 3644179"/>
                  <a:gd name="connsiteY2942" fmla="*/ 1820937 h 2560704"/>
                  <a:gd name="connsiteX2943" fmla="*/ 3427165 w 3644179"/>
                  <a:gd name="connsiteY2943" fmla="*/ 1874492 h 2560704"/>
                  <a:gd name="connsiteX2944" fmla="*/ 3428371 w 3644179"/>
                  <a:gd name="connsiteY2944" fmla="*/ 1876625 h 2560704"/>
                  <a:gd name="connsiteX2945" fmla="*/ 3423359 w 3644179"/>
                  <a:gd name="connsiteY2945" fmla="*/ 1860711 h 2560704"/>
                  <a:gd name="connsiteX2946" fmla="*/ 3418306 w 3644179"/>
                  <a:gd name="connsiteY2946" fmla="*/ 1799806 h 2560704"/>
                  <a:gd name="connsiteX2947" fmla="*/ 3455403 w 3644179"/>
                  <a:gd name="connsiteY2947" fmla="*/ 1684020 h 2560704"/>
                  <a:gd name="connsiteX2948" fmla="*/ 3484934 w 3644179"/>
                  <a:gd name="connsiteY2948" fmla="*/ 1805028 h 2560704"/>
                  <a:gd name="connsiteX2949" fmla="*/ 3471137 w 3644179"/>
                  <a:gd name="connsiteY2949" fmla="*/ 1864455 h 2560704"/>
                  <a:gd name="connsiteX2950" fmla="*/ 3465342 w 3644179"/>
                  <a:gd name="connsiteY2950" fmla="*/ 1877274 h 2560704"/>
                  <a:gd name="connsiteX2951" fmla="*/ 3475138 w 3644179"/>
                  <a:gd name="connsiteY2951" fmla="*/ 1867610 h 2560704"/>
                  <a:gd name="connsiteX2952" fmla="*/ 3525356 w 3644179"/>
                  <a:gd name="connsiteY2952" fmla="*/ 1832781 h 2560704"/>
                  <a:gd name="connsiteX2953" fmla="*/ 3644179 w 3644179"/>
                  <a:gd name="connsiteY2953" fmla="*/ 1807014 h 2560704"/>
                  <a:gd name="connsiteX2954" fmla="*/ 3554148 w 3644179"/>
                  <a:gd name="connsiteY2954" fmla="*/ 1893093 h 2560704"/>
                  <a:gd name="connsiteX2955" fmla="*/ 3481217 w 3644179"/>
                  <a:gd name="connsiteY2955" fmla="*/ 1912306 h 2560704"/>
                  <a:gd name="connsiteX2956" fmla="*/ 3480352 w 3644179"/>
                  <a:gd name="connsiteY2956" fmla="*/ 1912299 h 2560704"/>
                  <a:gd name="connsiteX2957" fmla="*/ 3487919 w 3644179"/>
                  <a:gd name="connsiteY2957" fmla="*/ 1913769 h 2560704"/>
                  <a:gd name="connsiteX2958" fmla="*/ 3550326 w 3644179"/>
                  <a:gd name="connsiteY2958" fmla="*/ 1941976 h 2560704"/>
                  <a:gd name="connsiteX2959" fmla="*/ 3632052 w 3644179"/>
                  <a:gd name="connsiteY2959" fmla="*/ 2031996 h 2560704"/>
                  <a:gd name="connsiteX2960" fmla="*/ 3512489 w 3644179"/>
                  <a:gd name="connsiteY2960" fmla="*/ 1997067 h 2560704"/>
                  <a:gd name="connsiteX2961" fmla="*/ 3467923 w 3644179"/>
                  <a:gd name="connsiteY2961" fmla="*/ 1955405 h 2560704"/>
                  <a:gd name="connsiteX2962" fmla="*/ 3459719 w 3644179"/>
                  <a:gd name="connsiteY2962" fmla="*/ 1943978 h 2560704"/>
                  <a:gd name="connsiteX2963" fmla="*/ 3463190 w 3644179"/>
                  <a:gd name="connsiteY2963" fmla="*/ 1957293 h 2560704"/>
                  <a:gd name="connsiteX2964" fmla="*/ 3468244 w 3644179"/>
                  <a:gd name="connsiteY2964" fmla="*/ 2018198 h 2560704"/>
                  <a:gd name="connsiteX2965" fmla="*/ 3431149 w 3644179"/>
                  <a:gd name="connsiteY2965" fmla="*/ 2133984 h 2560704"/>
                  <a:gd name="connsiteX2966" fmla="*/ 3401616 w 3644179"/>
                  <a:gd name="connsiteY2966" fmla="*/ 2012976 h 2560704"/>
                  <a:gd name="connsiteX2967" fmla="*/ 3415412 w 3644179"/>
                  <a:gd name="connsiteY2967" fmla="*/ 1953549 h 2560704"/>
                  <a:gd name="connsiteX2968" fmla="*/ 3421207 w 3644179"/>
                  <a:gd name="connsiteY2968" fmla="*/ 1940731 h 2560704"/>
                  <a:gd name="connsiteX2969" fmla="*/ 3411411 w 3644179"/>
                  <a:gd name="connsiteY2969" fmla="*/ 1950395 h 2560704"/>
                  <a:gd name="connsiteX2970" fmla="*/ 3361193 w 3644179"/>
                  <a:gd name="connsiteY2970" fmla="*/ 1985224 h 2560704"/>
                  <a:gd name="connsiteX2971" fmla="*/ 3302960 w 3644179"/>
                  <a:gd name="connsiteY2971" fmla="*/ 2001929 h 2560704"/>
                  <a:gd name="connsiteX2972" fmla="*/ 3299782 w 3644179"/>
                  <a:gd name="connsiteY2972" fmla="*/ 2002404 h 2560704"/>
                  <a:gd name="connsiteX2973" fmla="*/ 3307564 w 3644179"/>
                  <a:gd name="connsiteY2973" fmla="*/ 2029534 h 2560704"/>
                  <a:gd name="connsiteX2974" fmla="*/ 3316626 w 3644179"/>
                  <a:gd name="connsiteY2974" fmla="*/ 2090123 h 2560704"/>
                  <a:gd name="connsiteX2975" fmla="*/ 3230547 w 3644179"/>
                  <a:gd name="connsiteY2975" fmla="*/ 2000093 h 2560704"/>
                  <a:gd name="connsiteX2976" fmla="*/ 3212781 w 3644179"/>
                  <a:gd name="connsiteY2976" fmla="*/ 1941728 h 2560704"/>
                  <a:gd name="connsiteX2977" fmla="*/ 3211392 w 3644179"/>
                  <a:gd name="connsiteY2977" fmla="*/ 1927730 h 2560704"/>
                  <a:gd name="connsiteX2978" fmla="*/ 3207739 w 3644179"/>
                  <a:gd name="connsiteY2978" fmla="*/ 1940998 h 2560704"/>
                  <a:gd name="connsiteX2979" fmla="*/ 3181664 w 3644179"/>
                  <a:gd name="connsiteY2979" fmla="*/ 1996270 h 2560704"/>
                  <a:gd name="connsiteX2980" fmla="*/ 3139586 w 3644179"/>
                  <a:gd name="connsiteY2980" fmla="*/ 2039853 h 2560704"/>
                  <a:gd name="connsiteX2981" fmla="*/ 3125020 w 3644179"/>
                  <a:gd name="connsiteY2981" fmla="*/ 2051442 h 2560704"/>
                  <a:gd name="connsiteX2982" fmla="*/ 3151987 w 3644179"/>
                  <a:gd name="connsiteY2982" fmla="*/ 2085337 h 2560704"/>
                  <a:gd name="connsiteX2983" fmla="*/ 3097439 w 3644179"/>
                  <a:gd name="connsiteY2983" fmla="*/ 2073385 h 2560704"/>
                  <a:gd name="connsiteX2984" fmla="*/ 3091644 w 3644179"/>
                  <a:gd name="connsiteY2984" fmla="*/ 2077996 h 2560704"/>
                  <a:gd name="connsiteX2985" fmla="*/ 3092874 w 3644179"/>
                  <a:gd name="connsiteY2985" fmla="*/ 2072385 h 2560704"/>
                  <a:gd name="connsiteX2986" fmla="*/ 3089867 w 3644179"/>
                  <a:gd name="connsiteY2986" fmla="*/ 2071726 h 2560704"/>
                  <a:gd name="connsiteX2987" fmla="*/ 3032425 w 3644179"/>
                  <a:gd name="connsiteY2987" fmla="*/ 2050408 h 2560704"/>
                  <a:gd name="connsiteX2988" fmla="*/ 2987858 w 3644179"/>
                  <a:gd name="connsiteY2988" fmla="*/ 2008746 h 2560704"/>
                  <a:gd name="connsiteX2989" fmla="*/ 2979655 w 3644179"/>
                  <a:gd name="connsiteY2989" fmla="*/ 1997319 h 2560704"/>
                  <a:gd name="connsiteX2990" fmla="*/ 2983126 w 3644179"/>
                  <a:gd name="connsiteY2990" fmla="*/ 2010634 h 2560704"/>
                  <a:gd name="connsiteX2991" fmla="*/ 2988180 w 3644179"/>
                  <a:gd name="connsiteY2991" fmla="*/ 2071539 h 2560704"/>
                  <a:gd name="connsiteX2992" fmla="*/ 2951084 w 3644179"/>
                  <a:gd name="connsiteY2992" fmla="*/ 2187326 h 2560704"/>
                  <a:gd name="connsiteX2993" fmla="*/ 2931810 w 3644179"/>
                  <a:gd name="connsiteY2993" fmla="*/ 2126721 h 2560704"/>
                  <a:gd name="connsiteX2994" fmla="*/ 2922621 w 3644179"/>
                  <a:gd name="connsiteY2994" fmla="*/ 2072614 h 2560704"/>
                  <a:gd name="connsiteX2995" fmla="*/ 2892666 w 3644179"/>
                  <a:gd name="connsiteY2995" fmla="*/ 2105467 h 2560704"/>
                  <a:gd name="connsiteX2996" fmla="*/ 2845484 w 3644179"/>
                  <a:gd name="connsiteY2996" fmla="*/ 2144553 h 2560704"/>
                  <a:gd name="connsiteX2997" fmla="*/ 2772553 w 3644179"/>
                  <a:gd name="connsiteY2997" fmla="*/ 2163766 h 2560704"/>
                  <a:gd name="connsiteX2998" fmla="*/ 2771688 w 3644179"/>
                  <a:gd name="connsiteY2998" fmla="*/ 2163758 h 2560704"/>
                  <a:gd name="connsiteX2999" fmla="*/ 2779254 w 3644179"/>
                  <a:gd name="connsiteY2999" fmla="*/ 2165229 h 2560704"/>
                  <a:gd name="connsiteX3000" fmla="*/ 2841661 w 3644179"/>
                  <a:gd name="connsiteY3000" fmla="*/ 2193437 h 2560704"/>
                  <a:gd name="connsiteX3001" fmla="*/ 2923387 w 3644179"/>
                  <a:gd name="connsiteY3001" fmla="*/ 2283456 h 2560704"/>
                  <a:gd name="connsiteX3002" fmla="*/ 2803826 w 3644179"/>
                  <a:gd name="connsiteY3002" fmla="*/ 2248527 h 2560704"/>
                  <a:gd name="connsiteX3003" fmla="*/ 2759258 w 3644179"/>
                  <a:gd name="connsiteY3003" fmla="*/ 2206865 h 2560704"/>
                  <a:gd name="connsiteX3004" fmla="*/ 2751055 w 3644179"/>
                  <a:gd name="connsiteY3004" fmla="*/ 2195438 h 2560704"/>
                  <a:gd name="connsiteX3005" fmla="*/ 2754526 w 3644179"/>
                  <a:gd name="connsiteY3005" fmla="*/ 2208753 h 2560704"/>
                  <a:gd name="connsiteX3006" fmla="*/ 2759580 w 3644179"/>
                  <a:gd name="connsiteY3006" fmla="*/ 2269658 h 2560704"/>
                  <a:gd name="connsiteX3007" fmla="*/ 2722484 w 3644179"/>
                  <a:gd name="connsiteY3007" fmla="*/ 2385444 h 2560704"/>
                  <a:gd name="connsiteX3008" fmla="*/ 2692952 w 3644179"/>
                  <a:gd name="connsiteY3008" fmla="*/ 2264437 h 2560704"/>
                  <a:gd name="connsiteX3009" fmla="*/ 2706748 w 3644179"/>
                  <a:gd name="connsiteY3009" fmla="*/ 2205009 h 2560704"/>
                  <a:gd name="connsiteX3010" fmla="*/ 2712543 w 3644179"/>
                  <a:gd name="connsiteY3010" fmla="*/ 2192191 h 2560704"/>
                  <a:gd name="connsiteX3011" fmla="*/ 2702747 w 3644179"/>
                  <a:gd name="connsiteY3011" fmla="*/ 2201855 h 2560704"/>
                  <a:gd name="connsiteX3012" fmla="*/ 2652529 w 3644179"/>
                  <a:gd name="connsiteY3012" fmla="*/ 2236684 h 2560704"/>
                  <a:gd name="connsiteX3013" fmla="*/ 2594296 w 3644179"/>
                  <a:gd name="connsiteY3013" fmla="*/ 2253388 h 2560704"/>
                  <a:gd name="connsiteX3014" fmla="*/ 2591119 w 3644179"/>
                  <a:gd name="connsiteY3014" fmla="*/ 2253864 h 2560704"/>
                  <a:gd name="connsiteX3015" fmla="*/ 2598900 w 3644179"/>
                  <a:gd name="connsiteY3015" fmla="*/ 2280993 h 2560704"/>
                  <a:gd name="connsiteX3016" fmla="*/ 2607962 w 3644179"/>
                  <a:gd name="connsiteY3016" fmla="*/ 2341583 h 2560704"/>
                  <a:gd name="connsiteX3017" fmla="*/ 2521883 w 3644179"/>
                  <a:gd name="connsiteY3017" fmla="*/ 2251553 h 2560704"/>
                  <a:gd name="connsiteX3018" fmla="*/ 2513248 w 3644179"/>
                  <a:gd name="connsiteY3018" fmla="*/ 2229587 h 2560704"/>
                  <a:gd name="connsiteX3019" fmla="*/ 2473567 w 3644179"/>
                  <a:gd name="connsiteY3019" fmla="*/ 2273107 h 2560704"/>
                  <a:gd name="connsiteX3020" fmla="*/ 2426385 w 3644179"/>
                  <a:gd name="connsiteY3020" fmla="*/ 2312193 h 2560704"/>
                  <a:gd name="connsiteX3021" fmla="*/ 2391027 w 3644179"/>
                  <a:gd name="connsiteY3021" fmla="*/ 2325252 h 2560704"/>
                  <a:gd name="connsiteX3022" fmla="*/ 2387549 w 3644179"/>
                  <a:gd name="connsiteY3022" fmla="*/ 2325822 h 2560704"/>
                  <a:gd name="connsiteX3023" fmla="*/ 2382981 w 3644179"/>
                  <a:gd name="connsiteY3023" fmla="*/ 2329456 h 2560704"/>
                  <a:gd name="connsiteX3024" fmla="*/ 2383637 w 3644179"/>
                  <a:gd name="connsiteY3024" fmla="*/ 2326462 h 2560704"/>
                  <a:gd name="connsiteX3025" fmla="*/ 2353454 w 3644179"/>
                  <a:gd name="connsiteY3025" fmla="*/ 2331406 h 2560704"/>
                  <a:gd name="connsiteX3026" fmla="*/ 2352589 w 3644179"/>
                  <a:gd name="connsiteY3026" fmla="*/ 2331398 h 2560704"/>
                  <a:gd name="connsiteX3027" fmla="*/ 2360155 w 3644179"/>
                  <a:gd name="connsiteY3027" fmla="*/ 2332869 h 2560704"/>
                  <a:gd name="connsiteX3028" fmla="*/ 2422562 w 3644179"/>
                  <a:gd name="connsiteY3028" fmla="*/ 2361077 h 2560704"/>
                  <a:gd name="connsiteX3029" fmla="*/ 2504288 w 3644179"/>
                  <a:gd name="connsiteY3029" fmla="*/ 2451096 h 2560704"/>
                  <a:gd name="connsiteX3030" fmla="*/ 2384727 w 3644179"/>
                  <a:gd name="connsiteY3030" fmla="*/ 2416167 h 2560704"/>
                  <a:gd name="connsiteX3031" fmla="*/ 2340159 w 3644179"/>
                  <a:gd name="connsiteY3031" fmla="*/ 2374505 h 2560704"/>
                  <a:gd name="connsiteX3032" fmla="*/ 2331956 w 3644179"/>
                  <a:gd name="connsiteY3032" fmla="*/ 2363078 h 2560704"/>
                  <a:gd name="connsiteX3033" fmla="*/ 2335427 w 3644179"/>
                  <a:gd name="connsiteY3033" fmla="*/ 2376393 h 2560704"/>
                  <a:gd name="connsiteX3034" fmla="*/ 2340482 w 3644179"/>
                  <a:gd name="connsiteY3034" fmla="*/ 2437297 h 2560704"/>
                  <a:gd name="connsiteX3035" fmla="*/ 2303385 w 3644179"/>
                  <a:gd name="connsiteY3035" fmla="*/ 2553084 h 2560704"/>
                  <a:gd name="connsiteX3036" fmla="*/ 2273853 w 3644179"/>
                  <a:gd name="connsiteY3036" fmla="*/ 2432077 h 2560704"/>
                  <a:gd name="connsiteX3037" fmla="*/ 2287649 w 3644179"/>
                  <a:gd name="connsiteY3037" fmla="*/ 2372649 h 2560704"/>
                  <a:gd name="connsiteX3038" fmla="*/ 2293444 w 3644179"/>
                  <a:gd name="connsiteY3038" fmla="*/ 2359831 h 2560704"/>
                  <a:gd name="connsiteX3039" fmla="*/ 2283648 w 3644179"/>
                  <a:gd name="connsiteY3039" fmla="*/ 2369495 h 2560704"/>
                  <a:gd name="connsiteX3040" fmla="*/ 2233430 w 3644179"/>
                  <a:gd name="connsiteY3040" fmla="*/ 2404324 h 2560704"/>
                  <a:gd name="connsiteX3041" fmla="*/ 2175197 w 3644179"/>
                  <a:gd name="connsiteY3041" fmla="*/ 2421029 h 2560704"/>
                  <a:gd name="connsiteX3042" fmla="*/ 2172020 w 3644179"/>
                  <a:gd name="connsiteY3042" fmla="*/ 2421504 h 2560704"/>
                  <a:gd name="connsiteX3043" fmla="*/ 2179801 w 3644179"/>
                  <a:gd name="connsiteY3043" fmla="*/ 2448634 h 2560704"/>
                  <a:gd name="connsiteX3044" fmla="*/ 2188863 w 3644179"/>
                  <a:gd name="connsiteY3044" fmla="*/ 2509223 h 2560704"/>
                  <a:gd name="connsiteX3045" fmla="*/ 2102785 w 3644179"/>
                  <a:gd name="connsiteY3045" fmla="*/ 2419193 h 2560704"/>
                  <a:gd name="connsiteX3046" fmla="*/ 2085018 w 3644179"/>
                  <a:gd name="connsiteY3046" fmla="*/ 2360829 h 2560704"/>
                  <a:gd name="connsiteX3047" fmla="*/ 2083628 w 3644179"/>
                  <a:gd name="connsiteY3047" fmla="*/ 2346831 h 2560704"/>
                  <a:gd name="connsiteX3048" fmla="*/ 2079977 w 3644179"/>
                  <a:gd name="connsiteY3048" fmla="*/ 2360098 h 2560704"/>
                  <a:gd name="connsiteX3049" fmla="*/ 2053901 w 3644179"/>
                  <a:gd name="connsiteY3049" fmla="*/ 2415370 h 2560704"/>
                  <a:gd name="connsiteX3050" fmla="*/ 2039615 w 3644179"/>
                  <a:gd name="connsiteY3050" fmla="*/ 2430167 h 2560704"/>
                  <a:gd name="connsiteX3051" fmla="*/ 2062329 w 3644179"/>
                  <a:gd name="connsiteY3051" fmla="*/ 2458716 h 2560704"/>
                  <a:gd name="connsiteX3052" fmla="*/ 2020830 w 3644179"/>
                  <a:gd name="connsiteY3052" fmla="*/ 2449623 h 2560704"/>
                  <a:gd name="connsiteX3053" fmla="*/ 2011822 w 3644179"/>
                  <a:gd name="connsiteY3053" fmla="*/ 2458953 h 2560704"/>
                  <a:gd name="connsiteX3054" fmla="*/ 1963881 w 3644179"/>
                  <a:gd name="connsiteY3054" fmla="*/ 2497096 h 2560704"/>
                  <a:gd name="connsiteX3055" fmla="*/ 1977148 w 3644179"/>
                  <a:gd name="connsiteY3055" fmla="*/ 2436546 h 2560704"/>
                  <a:gd name="connsiteX3056" fmla="*/ 1942767 w 3644179"/>
                  <a:gd name="connsiteY3056" fmla="*/ 2423787 h 2560704"/>
                  <a:gd name="connsiteX3057" fmla="*/ 1898200 w 3644179"/>
                  <a:gd name="connsiteY3057" fmla="*/ 2382125 h 2560704"/>
                  <a:gd name="connsiteX3058" fmla="*/ 1889997 w 3644179"/>
                  <a:gd name="connsiteY3058" fmla="*/ 2370698 h 2560704"/>
                  <a:gd name="connsiteX3059" fmla="*/ 1893468 w 3644179"/>
                  <a:gd name="connsiteY3059" fmla="*/ 2384013 h 2560704"/>
                  <a:gd name="connsiteX3060" fmla="*/ 1898522 w 3644179"/>
                  <a:gd name="connsiteY3060" fmla="*/ 2444917 h 2560704"/>
                  <a:gd name="connsiteX3061" fmla="*/ 1861426 w 3644179"/>
                  <a:gd name="connsiteY3061" fmla="*/ 2560704 h 2560704"/>
                  <a:gd name="connsiteX3062" fmla="*/ 1831893 w 3644179"/>
                  <a:gd name="connsiteY3062" fmla="*/ 2439697 h 2560704"/>
                  <a:gd name="connsiteX3063" fmla="*/ 1845690 w 3644179"/>
                  <a:gd name="connsiteY3063" fmla="*/ 2380269 h 2560704"/>
                  <a:gd name="connsiteX3064" fmla="*/ 1851485 w 3644179"/>
                  <a:gd name="connsiteY3064" fmla="*/ 2367451 h 2560704"/>
                  <a:gd name="connsiteX3065" fmla="*/ 1841689 w 3644179"/>
                  <a:gd name="connsiteY3065" fmla="*/ 2377115 h 2560704"/>
                  <a:gd name="connsiteX3066" fmla="*/ 1791470 w 3644179"/>
                  <a:gd name="connsiteY3066" fmla="*/ 2411944 h 2560704"/>
                  <a:gd name="connsiteX3067" fmla="*/ 1733238 w 3644179"/>
                  <a:gd name="connsiteY3067" fmla="*/ 2428649 h 2560704"/>
                  <a:gd name="connsiteX3068" fmla="*/ 1730059 w 3644179"/>
                  <a:gd name="connsiteY3068" fmla="*/ 2429124 h 2560704"/>
                  <a:gd name="connsiteX3069" fmla="*/ 1737842 w 3644179"/>
                  <a:gd name="connsiteY3069" fmla="*/ 2456254 h 2560704"/>
                  <a:gd name="connsiteX3070" fmla="*/ 1746905 w 3644179"/>
                  <a:gd name="connsiteY3070" fmla="*/ 2516843 h 2560704"/>
                  <a:gd name="connsiteX3071" fmla="*/ 1660825 w 3644179"/>
                  <a:gd name="connsiteY3071" fmla="*/ 2426814 h 2560704"/>
                  <a:gd name="connsiteX3072" fmla="*/ 1643058 w 3644179"/>
                  <a:gd name="connsiteY3072" fmla="*/ 2368449 h 2560704"/>
                  <a:gd name="connsiteX3073" fmla="*/ 1641669 w 3644179"/>
                  <a:gd name="connsiteY3073" fmla="*/ 2354451 h 2560704"/>
                  <a:gd name="connsiteX3074" fmla="*/ 1638017 w 3644179"/>
                  <a:gd name="connsiteY3074" fmla="*/ 2367718 h 2560704"/>
                  <a:gd name="connsiteX3075" fmla="*/ 1611941 w 3644179"/>
                  <a:gd name="connsiteY3075" fmla="*/ 2422990 h 2560704"/>
                  <a:gd name="connsiteX3076" fmla="*/ 1521922 w 3644179"/>
                  <a:gd name="connsiteY3076" fmla="*/ 2504716 h 2560704"/>
                  <a:gd name="connsiteX3077" fmla="*/ 1556851 w 3644179"/>
                  <a:gd name="connsiteY3077" fmla="*/ 2385154 h 2560704"/>
                  <a:gd name="connsiteX3078" fmla="*/ 1598513 w 3644179"/>
                  <a:gd name="connsiteY3078" fmla="*/ 2340587 h 2560704"/>
                  <a:gd name="connsiteX3079" fmla="*/ 1609940 w 3644179"/>
                  <a:gd name="connsiteY3079" fmla="*/ 2332384 h 2560704"/>
                  <a:gd name="connsiteX3080" fmla="*/ 1596625 w 3644179"/>
                  <a:gd name="connsiteY3080" fmla="*/ 2335855 h 2560704"/>
                  <a:gd name="connsiteX3081" fmla="*/ 1535719 w 3644179"/>
                  <a:gd name="connsiteY3081" fmla="*/ 2340909 h 2560704"/>
                  <a:gd name="connsiteX3082" fmla="*/ 1476937 w 3644179"/>
                  <a:gd name="connsiteY3082" fmla="*/ 2326259 h 2560704"/>
                  <a:gd name="connsiteX3083" fmla="*/ 1422968 w 3644179"/>
                  <a:gd name="connsiteY3083" fmla="*/ 2305008 h 2560704"/>
                  <a:gd name="connsiteX3084" fmla="*/ 1411431 w 3644179"/>
                  <a:gd name="connsiteY3084" fmla="*/ 2351301 h 2560704"/>
                  <a:gd name="connsiteX3085" fmla="*/ 1388984 w 3644179"/>
                  <a:gd name="connsiteY3085" fmla="*/ 2408304 h 2560704"/>
                  <a:gd name="connsiteX3086" fmla="*/ 1359453 w 3644179"/>
                  <a:gd name="connsiteY3086" fmla="*/ 2287296 h 2560704"/>
                  <a:gd name="connsiteX3087" fmla="*/ 1373249 w 3644179"/>
                  <a:gd name="connsiteY3087" fmla="*/ 2227868 h 2560704"/>
                  <a:gd name="connsiteX3088" fmla="*/ 1379044 w 3644179"/>
                  <a:gd name="connsiteY3088" fmla="*/ 2215050 h 2560704"/>
                  <a:gd name="connsiteX3089" fmla="*/ 1369248 w 3644179"/>
                  <a:gd name="connsiteY3089" fmla="*/ 2224714 h 2560704"/>
                  <a:gd name="connsiteX3090" fmla="*/ 1319029 w 3644179"/>
                  <a:gd name="connsiteY3090" fmla="*/ 2259544 h 2560704"/>
                  <a:gd name="connsiteX3091" fmla="*/ 1260797 w 3644179"/>
                  <a:gd name="connsiteY3091" fmla="*/ 2276248 h 2560704"/>
                  <a:gd name="connsiteX3092" fmla="*/ 1257618 w 3644179"/>
                  <a:gd name="connsiteY3092" fmla="*/ 2276724 h 2560704"/>
                  <a:gd name="connsiteX3093" fmla="*/ 1265401 w 3644179"/>
                  <a:gd name="connsiteY3093" fmla="*/ 2303853 h 2560704"/>
                  <a:gd name="connsiteX3094" fmla="*/ 1274464 w 3644179"/>
                  <a:gd name="connsiteY3094" fmla="*/ 2364443 h 2560704"/>
                  <a:gd name="connsiteX3095" fmla="*/ 1188384 w 3644179"/>
                  <a:gd name="connsiteY3095" fmla="*/ 2274413 h 2560704"/>
                  <a:gd name="connsiteX3096" fmla="*/ 1170618 w 3644179"/>
                  <a:gd name="connsiteY3096" fmla="*/ 2216049 h 2560704"/>
                  <a:gd name="connsiteX3097" fmla="*/ 1169227 w 3644179"/>
                  <a:gd name="connsiteY3097" fmla="*/ 2202050 h 2560704"/>
                  <a:gd name="connsiteX3098" fmla="*/ 1165577 w 3644179"/>
                  <a:gd name="connsiteY3098" fmla="*/ 2215318 h 2560704"/>
                  <a:gd name="connsiteX3099" fmla="*/ 1139501 w 3644179"/>
                  <a:gd name="connsiteY3099" fmla="*/ 2270590 h 2560704"/>
                  <a:gd name="connsiteX3100" fmla="*/ 1049481 w 3644179"/>
                  <a:gd name="connsiteY3100" fmla="*/ 2352316 h 2560704"/>
                  <a:gd name="connsiteX3101" fmla="*/ 1084409 w 3644179"/>
                  <a:gd name="connsiteY3101" fmla="*/ 2232754 h 2560704"/>
                  <a:gd name="connsiteX3102" fmla="*/ 1126072 w 3644179"/>
                  <a:gd name="connsiteY3102" fmla="*/ 2188186 h 2560704"/>
                  <a:gd name="connsiteX3103" fmla="*/ 1137499 w 3644179"/>
                  <a:gd name="connsiteY3103" fmla="*/ 2179983 h 2560704"/>
                  <a:gd name="connsiteX3104" fmla="*/ 1124184 w 3644179"/>
                  <a:gd name="connsiteY3104" fmla="*/ 2183454 h 2560704"/>
                  <a:gd name="connsiteX3105" fmla="*/ 1063278 w 3644179"/>
                  <a:gd name="connsiteY3105" fmla="*/ 2188508 h 2560704"/>
                  <a:gd name="connsiteX3106" fmla="*/ 947493 w 3644179"/>
                  <a:gd name="connsiteY3106" fmla="*/ 2151412 h 2560704"/>
                  <a:gd name="connsiteX3107" fmla="*/ 1068501 w 3644179"/>
                  <a:gd name="connsiteY3107" fmla="*/ 2121880 h 2560704"/>
                  <a:gd name="connsiteX3108" fmla="*/ 1141267 w 3644179"/>
                  <a:gd name="connsiteY3108" fmla="*/ 2141707 h 2560704"/>
                  <a:gd name="connsiteX3109" fmla="*/ 1143378 w 3644179"/>
                  <a:gd name="connsiteY3109" fmla="*/ 2142952 h 2560704"/>
                  <a:gd name="connsiteX3110" fmla="*/ 1131082 w 3644179"/>
                  <a:gd name="connsiteY3110" fmla="*/ 2131676 h 2560704"/>
                  <a:gd name="connsiteX3111" fmla="*/ 1096253 w 3644179"/>
                  <a:gd name="connsiteY3111" fmla="*/ 2081457 h 2560704"/>
                  <a:gd name="connsiteX3112" fmla="*/ 1084014 w 3644179"/>
                  <a:gd name="connsiteY3112" fmla="*/ 2038790 h 2560704"/>
                  <a:gd name="connsiteX3113" fmla="*/ 1055218 w 3644179"/>
                  <a:gd name="connsiteY3113" fmla="*/ 2032481 h 2560704"/>
                  <a:gd name="connsiteX3114" fmla="*/ 997778 w 3644179"/>
                  <a:gd name="connsiteY3114" fmla="*/ 2011163 h 2560704"/>
                  <a:gd name="connsiteX3115" fmla="*/ 953210 w 3644179"/>
                  <a:gd name="connsiteY3115" fmla="*/ 1969501 h 2560704"/>
                  <a:gd name="connsiteX3116" fmla="*/ 945008 w 3644179"/>
                  <a:gd name="connsiteY3116" fmla="*/ 1958074 h 2560704"/>
                  <a:gd name="connsiteX3117" fmla="*/ 948479 w 3644179"/>
                  <a:gd name="connsiteY3117" fmla="*/ 1971389 h 2560704"/>
                  <a:gd name="connsiteX3118" fmla="*/ 953533 w 3644179"/>
                  <a:gd name="connsiteY3118" fmla="*/ 2032294 h 2560704"/>
                  <a:gd name="connsiteX3119" fmla="*/ 916436 w 3644179"/>
                  <a:gd name="connsiteY3119" fmla="*/ 2148081 h 2560704"/>
                  <a:gd name="connsiteX3120" fmla="*/ 886905 w 3644179"/>
                  <a:gd name="connsiteY3120" fmla="*/ 2027073 h 2560704"/>
                  <a:gd name="connsiteX3121" fmla="*/ 900701 w 3644179"/>
                  <a:gd name="connsiteY3121" fmla="*/ 1967645 h 2560704"/>
                  <a:gd name="connsiteX3122" fmla="*/ 906496 w 3644179"/>
                  <a:gd name="connsiteY3122" fmla="*/ 1954827 h 2560704"/>
                  <a:gd name="connsiteX3123" fmla="*/ 896700 w 3644179"/>
                  <a:gd name="connsiteY3123" fmla="*/ 1964491 h 2560704"/>
                  <a:gd name="connsiteX3124" fmla="*/ 846481 w 3644179"/>
                  <a:gd name="connsiteY3124" fmla="*/ 1999320 h 2560704"/>
                  <a:gd name="connsiteX3125" fmla="*/ 788249 w 3644179"/>
                  <a:gd name="connsiteY3125" fmla="*/ 2016024 h 2560704"/>
                  <a:gd name="connsiteX3126" fmla="*/ 785071 w 3644179"/>
                  <a:gd name="connsiteY3126" fmla="*/ 2016500 h 2560704"/>
                  <a:gd name="connsiteX3127" fmla="*/ 792853 w 3644179"/>
                  <a:gd name="connsiteY3127" fmla="*/ 2043629 h 2560704"/>
                  <a:gd name="connsiteX3128" fmla="*/ 801916 w 3644179"/>
                  <a:gd name="connsiteY3128" fmla="*/ 2104219 h 2560704"/>
                  <a:gd name="connsiteX3129" fmla="*/ 715836 w 3644179"/>
                  <a:gd name="connsiteY3129" fmla="*/ 2014189 h 2560704"/>
                  <a:gd name="connsiteX3130" fmla="*/ 698070 w 3644179"/>
                  <a:gd name="connsiteY3130" fmla="*/ 1955825 h 2560704"/>
                  <a:gd name="connsiteX3131" fmla="*/ 696679 w 3644179"/>
                  <a:gd name="connsiteY3131" fmla="*/ 1941827 h 2560704"/>
                  <a:gd name="connsiteX3132" fmla="*/ 693028 w 3644179"/>
                  <a:gd name="connsiteY3132" fmla="*/ 1955094 h 2560704"/>
                  <a:gd name="connsiteX3133" fmla="*/ 666953 w 3644179"/>
                  <a:gd name="connsiteY3133" fmla="*/ 2010366 h 2560704"/>
                  <a:gd name="connsiteX3134" fmla="*/ 576933 w 3644179"/>
                  <a:gd name="connsiteY3134" fmla="*/ 2092092 h 2560704"/>
                  <a:gd name="connsiteX3135" fmla="*/ 611861 w 3644179"/>
                  <a:gd name="connsiteY3135" fmla="*/ 1972530 h 2560704"/>
                  <a:gd name="connsiteX3136" fmla="*/ 653524 w 3644179"/>
                  <a:gd name="connsiteY3136" fmla="*/ 1927963 h 2560704"/>
                  <a:gd name="connsiteX3137" fmla="*/ 664951 w 3644179"/>
                  <a:gd name="connsiteY3137" fmla="*/ 1919760 h 2560704"/>
                  <a:gd name="connsiteX3138" fmla="*/ 651636 w 3644179"/>
                  <a:gd name="connsiteY3138" fmla="*/ 1923231 h 2560704"/>
                  <a:gd name="connsiteX3139" fmla="*/ 590730 w 3644179"/>
                  <a:gd name="connsiteY3139" fmla="*/ 1928285 h 2560704"/>
                  <a:gd name="connsiteX3140" fmla="*/ 531948 w 3644179"/>
                  <a:gd name="connsiteY3140" fmla="*/ 1913635 h 2560704"/>
                  <a:gd name="connsiteX3141" fmla="*/ 505214 w 3644179"/>
                  <a:gd name="connsiteY3141" fmla="*/ 1903107 h 2560704"/>
                  <a:gd name="connsiteX3142" fmla="*/ 512990 w 3644179"/>
                  <a:gd name="connsiteY3142" fmla="*/ 1936824 h 2560704"/>
                  <a:gd name="connsiteX3143" fmla="*/ 420140 w 3644179"/>
                  <a:gd name="connsiteY3143" fmla="*/ 1853793 h 2560704"/>
                  <a:gd name="connsiteX3144" fmla="*/ 397869 w 3644179"/>
                  <a:gd name="connsiteY3144" fmla="*/ 1796995 h 2560704"/>
                  <a:gd name="connsiteX3145" fmla="*/ 395390 w 3644179"/>
                  <a:gd name="connsiteY3145" fmla="*/ 1783149 h 2560704"/>
                  <a:gd name="connsiteX3146" fmla="*/ 392786 w 3644179"/>
                  <a:gd name="connsiteY3146" fmla="*/ 1796660 h 2560704"/>
                  <a:gd name="connsiteX3147" fmla="*/ 371108 w 3644179"/>
                  <a:gd name="connsiteY3147" fmla="*/ 1853801 h 2560704"/>
                  <a:gd name="connsiteX3148" fmla="*/ 287748 w 3644179"/>
                  <a:gd name="connsiteY3148" fmla="*/ 1942310 h 2560704"/>
                  <a:gd name="connsiteX3149" fmla="*/ 313230 w 3644179"/>
                  <a:gd name="connsiteY3149" fmla="*/ 1820384 h 2560704"/>
                  <a:gd name="connsiteX3150" fmla="*/ 351282 w 3644179"/>
                  <a:gd name="connsiteY3150" fmla="*/ 1772698 h 2560704"/>
                  <a:gd name="connsiteX3151" fmla="*/ 362034 w 3644179"/>
                  <a:gd name="connsiteY3151" fmla="*/ 1763627 h 2560704"/>
                  <a:gd name="connsiteX3152" fmla="*/ 349031 w 3644179"/>
                  <a:gd name="connsiteY3152" fmla="*/ 1768129 h 2560704"/>
                  <a:gd name="connsiteX3153" fmla="*/ 288706 w 3644179"/>
                  <a:gd name="connsiteY3153" fmla="*/ 1777925 h 2560704"/>
                  <a:gd name="connsiteX3154" fmla="*/ 228959 w 3644179"/>
                  <a:gd name="connsiteY3154" fmla="*/ 1767912 h 2560704"/>
                  <a:gd name="connsiteX3155" fmla="*/ 225885 w 3644179"/>
                  <a:gd name="connsiteY3155" fmla="*/ 1766972 h 2560704"/>
                  <a:gd name="connsiteX3156" fmla="*/ 221220 w 3644179"/>
                  <a:gd name="connsiteY3156" fmla="*/ 1794808 h 2560704"/>
                  <a:gd name="connsiteX3157" fmla="*/ 203295 w 3644179"/>
                  <a:gd name="connsiteY3157" fmla="*/ 1853391 h 2560704"/>
                  <a:gd name="connsiteX3158" fmla="*/ 164400 w 3644179"/>
                  <a:gd name="connsiteY3158" fmla="*/ 1735059 h 2560704"/>
                  <a:gd name="connsiteX3159" fmla="*/ 173512 w 3644179"/>
                  <a:gd name="connsiteY3159" fmla="*/ 1674736 h 2560704"/>
                  <a:gd name="connsiteX3160" fmla="*/ 178287 w 3644179"/>
                  <a:gd name="connsiteY3160" fmla="*/ 1661503 h 2560704"/>
                  <a:gd name="connsiteX3161" fmla="*/ 169277 w 3644179"/>
                  <a:gd name="connsiteY3161" fmla="*/ 1671904 h 2560704"/>
                  <a:gd name="connsiteX3162" fmla="*/ 121933 w 3644179"/>
                  <a:gd name="connsiteY3162" fmla="*/ 1710549 h 2560704"/>
                  <a:gd name="connsiteX3163" fmla="*/ 5487 w 3644179"/>
                  <a:gd name="connsiteY3163" fmla="*/ 1745521 h 2560704"/>
                  <a:gd name="connsiteX3164" fmla="*/ 88517 w 3644179"/>
                  <a:gd name="connsiteY3164" fmla="*/ 1652671 h 2560704"/>
                  <a:gd name="connsiteX3165" fmla="*/ 145314 w 3644179"/>
                  <a:gd name="connsiteY3165" fmla="*/ 1630400 h 2560704"/>
                  <a:gd name="connsiteX3166" fmla="*/ 159160 w 3644179"/>
                  <a:gd name="connsiteY3166" fmla="*/ 1627920 h 2560704"/>
                  <a:gd name="connsiteX3167" fmla="*/ 145649 w 3644179"/>
                  <a:gd name="connsiteY3167" fmla="*/ 1625317 h 2560704"/>
                  <a:gd name="connsiteX3168" fmla="*/ 88508 w 3644179"/>
                  <a:gd name="connsiteY3168" fmla="*/ 1603638 h 2560704"/>
                  <a:gd name="connsiteX3169" fmla="*/ 0 w 3644179"/>
                  <a:gd name="connsiteY3169" fmla="*/ 1520279 h 2560704"/>
                  <a:gd name="connsiteX3170" fmla="*/ 121925 w 3644179"/>
                  <a:gd name="connsiteY3170" fmla="*/ 1545760 h 2560704"/>
                  <a:gd name="connsiteX3171" fmla="*/ 179051 w 3644179"/>
                  <a:gd name="connsiteY3171" fmla="*/ 1595002 h 2560704"/>
                  <a:gd name="connsiteX3172" fmla="*/ 180420 w 3644179"/>
                  <a:gd name="connsiteY3172" fmla="*/ 1597035 h 2560704"/>
                  <a:gd name="connsiteX3173" fmla="*/ 174181 w 3644179"/>
                  <a:gd name="connsiteY3173" fmla="*/ 1581561 h 2560704"/>
                  <a:gd name="connsiteX3174" fmla="*/ 164385 w 3644179"/>
                  <a:gd name="connsiteY3174" fmla="*/ 1521236 h 2560704"/>
                  <a:gd name="connsiteX3175" fmla="*/ 174398 w 3644179"/>
                  <a:gd name="connsiteY3175" fmla="*/ 1461489 h 2560704"/>
                  <a:gd name="connsiteX3176" fmla="*/ 177089 w 3644179"/>
                  <a:gd name="connsiteY3176" fmla="*/ 1452694 h 2560704"/>
                  <a:gd name="connsiteX3177" fmla="*/ 176680 w 3644179"/>
                  <a:gd name="connsiteY3177" fmla="*/ 1451480 h 2560704"/>
                  <a:gd name="connsiteX3178" fmla="*/ 172020 w 3644179"/>
                  <a:gd name="connsiteY3178" fmla="*/ 1422640 h 2560704"/>
                  <a:gd name="connsiteX3179" fmla="*/ 181132 w 3644179"/>
                  <a:gd name="connsiteY3179" fmla="*/ 1362315 h 2560704"/>
                  <a:gd name="connsiteX3180" fmla="*/ 185907 w 3644179"/>
                  <a:gd name="connsiteY3180" fmla="*/ 1349084 h 2560704"/>
                  <a:gd name="connsiteX3181" fmla="*/ 176896 w 3644179"/>
                  <a:gd name="connsiteY3181" fmla="*/ 1359483 h 2560704"/>
                  <a:gd name="connsiteX3182" fmla="*/ 129552 w 3644179"/>
                  <a:gd name="connsiteY3182" fmla="*/ 1398130 h 2560704"/>
                  <a:gd name="connsiteX3183" fmla="*/ 13106 w 3644179"/>
                  <a:gd name="connsiteY3183" fmla="*/ 1433101 h 2560704"/>
                  <a:gd name="connsiteX3184" fmla="*/ 96137 w 3644179"/>
                  <a:gd name="connsiteY3184" fmla="*/ 1340251 h 2560704"/>
                  <a:gd name="connsiteX3185" fmla="*/ 152935 w 3644179"/>
                  <a:gd name="connsiteY3185" fmla="*/ 1317980 h 2560704"/>
                  <a:gd name="connsiteX3186" fmla="*/ 166781 w 3644179"/>
                  <a:gd name="connsiteY3186" fmla="*/ 1315500 h 2560704"/>
                  <a:gd name="connsiteX3187" fmla="*/ 153269 w 3644179"/>
                  <a:gd name="connsiteY3187" fmla="*/ 1312896 h 2560704"/>
                  <a:gd name="connsiteX3188" fmla="*/ 96129 w 3644179"/>
                  <a:gd name="connsiteY3188" fmla="*/ 1291219 h 2560704"/>
                  <a:gd name="connsiteX3189" fmla="*/ 7620 w 3644179"/>
                  <a:gd name="connsiteY3189" fmla="*/ 1207859 h 2560704"/>
                  <a:gd name="connsiteX3190" fmla="*/ 129545 w 3644179"/>
                  <a:gd name="connsiteY3190" fmla="*/ 1233340 h 2560704"/>
                  <a:gd name="connsiteX3191" fmla="*/ 186671 w 3644179"/>
                  <a:gd name="connsiteY3191" fmla="*/ 1282582 h 2560704"/>
                  <a:gd name="connsiteX3192" fmla="*/ 188040 w 3644179"/>
                  <a:gd name="connsiteY3192" fmla="*/ 1284614 h 2560704"/>
                  <a:gd name="connsiteX3193" fmla="*/ 181801 w 3644179"/>
                  <a:gd name="connsiteY3193" fmla="*/ 1269141 h 2560704"/>
                  <a:gd name="connsiteX3194" fmla="*/ 172005 w 3644179"/>
                  <a:gd name="connsiteY3194" fmla="*/ 1208817 h 2560704"/>
                  <a:gd name="connsiteX3195" fmla="*/ 199942 w 3644179"/>
                  <a:gd name="connsiteY3195" fmla="*/ 1090486 h 2560704"/>
                  <a:gd name="connsiteX3196" fmla="*/ 238837 w 3644179"/>
                  <a:gd name="connsiteY3196" fmla="*/ 1208817 h 2560704"/>
                  <a:gd name="connsiteX3197" fmla="*/ 229726 w 3644179"/>
                  <a:gd name="connsiteY3197" fmla="*/ 1269141 h 2560704"/>
                  <a:gd name="connsiteX3198" fmla="*/ 224950 w 3644179"/>
                  <a:gd name="connsiteY3198" fmla="*/ 1282373 h 2560704"/>
                  <a:gd name="connsiteX3199" fmla="*/ 233960 w 3644179"/>
                  <a:gd name="connsiteY3199" fmla="*/ 1271973 h 2560704"/>
                  <a:gd name="connsiteX3200" fmla="*/ 281304 w 3644179"/>
                  <a:gd name="connsiteY3200" fmla="*/ 1233327 h 2560704"/>
                  <a:gd name="connsiteX3201" fmla="*/ 338054 w 3644179"/>
                  <a:gd name="connsiteY3201" fmla="*/ 1212124 h 2560704"/>
                  <a:gd name="connsiteX3202" fmla="*/ 363405 w 3644179"/>
                  <a:gd name="connsiteY3202" fmla="*/ 1206277 h 2560704"/>
                  <a:gd name="connsiteX3203" fmla="*/ 369671 w 3644179"/>
                  <a:gd name="connsiteY3203" fmla="*/ 1177675 h 2560704"/>
                  <a:gd name="connsiteX3204" fmla="*/ 390988 w 3644179"/>
                  <a:gd name="connsiteY3204" fmla="*/ 1120235 h 2560704"/>
                  <a:gd name="connsiteX3205" fmla="*/ 432651 w 3644179"/>
                  <a:gd name="connsiteY3205" fmla="*/ 1075667 h 2560704"/>
                  <a:gd name="connsiteX3206" fmla="*/ 434440 w 3644179"/>
                  <a:gd name="connsiteY3206" fmla="*/ 1074383 h 2560704"/>
                  <a:gd name="connsiteX3207" fmla="*/ 426570 w 3644179"/>
                  <a:gd name="connsiteY3207" fmla="*/ 1071284 h 2560704"/>
                  <a:gd name="connsiteX3208" fmla="*/ 369857 w 3644179"/>
                  <a:gd name="connsiteY3208" fmla="*/ 1075989 h 2560704"/>
                  <a:gd name="connsiteX3209" fmla="*/ 254071 w 3644179"/>
                  <a:gd name="connsiteY3209" fmla="*/ 1038893 h 2560704"/>
                  <a:gd name="connsiteX3210" fmla="*/ 375079 w 3644179"/>
                  <a:gd name="connsiteY3210" fmla="*/ 1009362 h 2560704"/>
                  <a:gd name="connsiteX3211" fmla="*/ 447846 w 3644179"/>
                  <a:gd name="connsiteY3211" fmla="*/ 1029188 h 2560704"/>
                  <a:gd name="connsiteX3212" fmla="*/ 449957 w 3644179"/>
                  <a:gd name="connsiteY3212" fmla="*/ 1030434 h 2560704"/>
                  <a:gd name="connsiteX3213" fmla="*/ 437660 w 3644179"/>
                  <a:gd name="connsiteY3213" fmla="*/ 1019157 h 2560704"/>
                  <a:gd name="connsiteX3214" fmla="*/ 402832 w 3644179"/>
                  <a:gd name="connsiteY3214" fmla="*/ 968938 h 2560704"/>
                  <a:gd name="connsiteX3215" fmla="*/ 377065 w 3644179"/>
                  <a:gd name="connsiteY3215" fmla="*/ 850116 h 2560704"/>
                  <a:gd name="connsiteX3216" fmla="*/ 463144 w 3644179"/>
                  <a:gd name="connsiteY3216" fmla="*/ 940146 h 2560704"/>
                  <a:gd name="connsiteX3217" fmla="*/ 480910 w 3644179"/>
                  <a:gd name="connsiteY3217" fmla="*/ 998510 h 2560704"/>
                  <a:gd name="connsiteX3218" fmla="*/ 482300 w 3644179"/>
                  <a:gd name="connsiteY3218" fmla="*/ 1012509 h 2560704"/>
                  <a:gd name="connsiteX3219" fmla="*/ 485952 w 3644179"/>
                  <a:gd name="connsiteY3219" fmla="*/ 999242 h 2560704"/>
                  <a:gd name="connsiteX3220" fmla="*/ 512028 w 3644179"/>
                  <a:gd name="connsiteY3220" fmla="*/ 943970 h 2560704"/>
                  <a:gd name="connsiteX3221" fmla="*/ 548533 w 3644179"/>
                  <a:gd name="connsiteY3221" fmla="*/ 906159 h 2560704"/>
                  <a:gd name="connsiteX3222" fmla="*/ 544709 w 3644179"/>
                  <a:gd name="connsiteY3222" fmla="*/ 880595 h 2560704"/>
                  <a:gd name="connsiteX3223" fmla="*/ 560679 w 3644179"/>
                  <a:gd name="connsiteY3223" fmla="*/ 895157 h 2560704"/>
                  <a:gd name="connsiteX3224" fmla="*/ 602047 w 3644179"/>
                  <a:gd name="connsiteY3224" fmla="*/ 862244 h 2560704"/>
                  <a:gd name="connsiteX3225" fmla="*/ 589148 w 3644179"/>
                  <a:gd name="connsiteY3225" fmla="*/ 921115 h 2560704"/>
                  <a:gd name="connsiteX3226" fmla="*/ 591702 w 3644179"/>
                  <a:gd name="connsiteY3226" fmla="*/ 923444 h 2560704"/>
                  <a:gd name="connsiteX3227" fmla="*/ 630788 w 3644179"/>
                  <a:gd name="connsiteY3227" fmla="*/ 970626 h 2560704"/>
                  <a:gd name="connsiteX3228" fmla="*/ 635050 w 3644179"/>
                  <a:gd name="connsiteY3228" fmla="*/ 981468 h 2560704"/>
                  <a:gd name="connsiteX3229" fmla="*/ 638475 w 3644179"/>
                  <a:gd name="connsiteY3229" fmla="*/ 982738 h 2560704"/>
                  <a:gd name="connsiteX3230" fmla="*/ 663904 w 3644179"/>
                  <a:gd name="connsiteY3230" fmla="*/ 1003872 h 2560704"/>
                  <a:gd name="connsiteX3231" fmla="*/ 665211 w 3644179"/>
                  <a:gd name="connsiteY3231" fmla="*/ 1000593 h 2560704"/>
                  <a:gd name="connsiteX3232" fmla="*/ 679671 w 3644179"/>
                  <a:gd name="connsiteY3232" fmla="*/ 974448 h 2560704"/>
                  <a:gd name="connsiteX3233" fmla="*/ 683461 w 3644179"/>
                  <a:gd name="connsiteY3233" fmla="*/ 970523 h 2560704"/>
                  <a:gd name="connsiteX3234" fmla="*/ 682722 w 3644179"/>
                  <a:gd name="connsiteY3234" fmla="*/ 961607 h 2560704"/>
                  <a:gd name="connsiteX3235" fmla="*/ 697372 w 3644179"/>
                  <a:gd name="connsiteY3235" fmla="*/ 902824 h 2560704"/>
                  <a:gd name="connsiteX3236" fmla="*/ 707783 w 3644179"/>
                  <a:gd name="connsiteY3236" fmla="*/ 876385 h 2560704"/>
                  <a:gd name="connsiteX3237" fmla="*/ 689899 w 3644179"/>
                  <a:gd name="connsiteY3237" fmla="*/ 877869 h 2560704"/>
                  <a:gd name="connsiteX3238" fmla="*/ 574113 w 3644179"/>
                  <a:gd name="connsiteY3238" fmla="*/ 840772 h 2560704"/>
                  <a:gd name="connsiteX3239" fmla="*/ 634717 w 3644179"/>
                  <a:gd name="connsiteY3239" fmla="*/ 821499 h 2560704"/>
                  <a:gd name="connsiteX3240" fmla="*/ 646069 w 3644179"/>
                  <a:gd name="connsiteY3240" fmla="*/ 818645 h 2560704"/>
                  <a:gd name="connsiteX3241" fmla="*/ 659231 w 3644179"/>
                  <a:gd name="connsiteY3241" fmla="*/ 758575 h 2560704"/>
                  <a:gd name="connsiteX3242" fmla="*/ 680547 w 3644179"/>
                  <a:gd name="connsiteY3242" fmla="*/ 701135 h 2560704"/>
                  <a:gd name="connsiteX3243" fmla="*/ 701158 w 3644179"/>
                  <a:gd name="connsiteY3243" fmla="*/ 679087 h 2560704"/>
                  <a:gd name="connsiteX3244" fmla="*/ 697367 w 3644179"/>
                  <a:gd name="connsiteY3244" fmla="*/ 653740 h 2560704"/>
                  <a:gd name="connsiteX3245" fmla="*/ 659417 w 3644179"/>
                  <a:gd name="connsiteY3245" fmla="*/ 656889 h 2560704"/>
                  <a:gd name="connsiteX3246" fmla="*/ 543631 w 3644179"/>
                  <a:gd name="connsiteY3246" fmla="*/ 619793 h 2560704"/>
                  <a:gd name="connsiteX3247" fmla="*/ 664639 w 3644179"/>
                  <a:gd name="connsiteY3247" fmla="*/ 590262 h 2560704"/>
                  <a:gd name="connsiteX3248" fmla="*/ 737405 w 3644179"/>
                  <a:gd name="connsiteY3248" fmla="*/ 610088 h 2560704"/>
                  <a:gd name="connsiteX3249" fmla="*/ 739516 w 3644179"/>
                  <a:gd name="connsiteY3249" fmla="*/ 611334 h 2560704"/>
                  <a:gd name="connsiteX3250" fmla="*/ 727220 w 3644179"/>
                  <a:gd name="connsiteY3250" fmla="*/ 600057 h 2560704"/>
                  <a:gd name="connsiteX3251" fmla="*/ 692391 w 3644179"/>
                  <a:gd name="connsiteY3251" fmla="*/ 549838 h 2560704"/>
                  <a:gd name="connsiteX3252" fmla="*/ 666624 w 3644179"/>
                  <a:gd name="connsiteY3252" fmla="*/ 431016 h 2560704"/>
                  <a:gd name="connsiteX3253" fmla="*/ 752704 w 3644179"/>
                  <a:gd name="connsiteY3253" fmla="*/ 521046 h 2560704"/>
                  <a:gd name="connsiteX3254" fmla="*/ 770469 w 3644179"/>
                  <a:gd name="connsiteY3254" fmla="*/ 579410 h 2560704"/>
                  <a:gd name="connsiteX3255" fmla="*/ 771860 w 3644179"/>
                  <a:gd name="connsiteY3255" fmla="*/ 593409 h 2560704"/>
                  <a:gd name="connsiteX3256" fmla="*/ 775511 w 3644179"/>
                  <a:gd name="connsiteY3256" fmla="*/ 580142 h 2560704"/>
                  <a:gd name="connsiteX3257" fmla="*/ 801586 w 3644179"/>
                  <a:gd name="connsiteY3257" fmla="*/ 524870 h 2560704"/>
                  <a:gd name="connsiteX3258" fmla="*/ 891606 w 3644179"/>
                  <a:gd name="connsiteY3258" fmla="*/ 443144 h 2560704"/>
                  <a:gd name="connsiteX3259" fmla="*/ 869163 w 3644179"/>
                  <a:gd name="connsiteY3259" fmla="*/ 536294 h 2560704"/>
                  <a:gd name="connsiteX3260" fmla="*/ 866716 w 3644179"/>
                  <a:gd name="connsiteY3260" fmla="*/ 541472 h 2560704"/>
                  <a:gd name="connsiteX3261" fmla="*/ 870594 w 3644179"/>
                  <a:gd name="connsiteY3261" fmla="*/ 542321 h 2560704"/>
                  <a:gd name="connsiteX3262" fmla="*/ 928035 w 3644179"/>
                  <a:gd name="connsiteY3262" fmla="*/ 563638 h 2560704"/>
                  <a:gd name="connsiteX3263" fmla="*/ 981139 w 3644179"/>
                  <a:gd name="connsiteY3263" fmla="*/ 617193 h 2560704"/>
                  <a:gd name="connsiteX3264" fmla="*/ 982344 w 3644179"/>
                  <a:gd name="connsiteY3264" fmla="*/ 619326 h 2560704"/>
                  <a:gd name="connsiteX3265" fmla="*/ 977334 w 3644179"/>
                  <a:gd name="connsiteY3265" fmla="*/ 603412 h 2560704"/>
                  <a:gd name="connsiteX3266" fmla="*/ 972280 w 3644179"/>
                  <a:gd name="connsiteY3266" fmla="*/ 542507 h 2560704"/>
                  <a:gd name="connsiteX3267" fmla="*/ 986930 w 3644179"/>
                  <a:gd name="connsiteY3267" fmla="*/ 483724 h 2560704"/>
                  <a:gd name="connsiteX3268" fmla="*/ 995468 w 3644179"/>
                  <a:gd name="connsiteY3268" fmla="*/ 462042 h 2560704"/>
                  <a:gd name="connsiteX3269" fmla="*/ 970353 w 3644179"/>
                  <a:gd name="connsiteY3269" fmla="*/ 452152 h 2560704"/>
                  <a:gd name="connsiteX3270" fmla="*/ 1003516 w 3644179"/>
                  <a:gd name="connsiteY3270" fmla="*/ 441606 h 2560704"/>
                  <a:gd name="connsiteX3271" fmla="*/ 1009377 w 3644179"/>
                  <a:gd name="connsiteY3271" fmla="*/ 426721 h 2560704"/>
                  <a:gd name="connsiteX3272" fmla="*/ 1013138 w 3644179"/>
                  <a:gd name="connsiteY3272" fmla="*/ 438546 h 2560704"/>
                  <a:gd name="connsiteX3273" fmla="*/ 1030957 w 3644179"/>
                  <a:gd name="connsiteY3273" fmla="*/ 432879 h 2560704"/>
                  <a:gd name="connsiteX3274" fmla="*/ 1091361 w 3644179"/>
                  <a:gd name="connsiteY3274" fmla="*/ 422620 h 2560704"/>
                  <a:gd name="connsiteX3275" fmla="*/ 1164128 w 3644179"/>
                  <a:gd name="connsiteY3275" fmla="*/ 442447 h 2560704"/>
                  <a:gd name="connsiteX3276" fmla="*/ 1166239 w 3644179"/>
                  <a:gd name="connsiteY3276" fmla="*/ 443692 h 2560704"/>
                  <a:gd name="connsiteX3277" fmla="*/ 1153943 w 3644179"/>
                  <a:gd name="connsiteY3277" fmla="*/ 432416 h 2560704"/>
                  <a:gd name="connsiteX3278" fmla="*/ 1119114 w 3644179"/>
                  <a:gd name="connsiteY3278" fmla="*/ 382197 h 2560704"/>
                  <a:gd name="connsiteX3279" fmla="*/ 1093347 w 3644179"/>
                  <a:gd name="connsiteY3279" fmla="*/ 263375 h 2560704"/>
                  <a:gd name="connsiteX3280" fmla="*/ 1179426 w 3644179"/>
                  <a:gd name="connsiteY3280" fmla="*/ 353405 h 2560704"/>
                  <a:gd name="connsiteX3281" fmla="*/ 1197192 w 3644179"/>
                  <a:gd name="connsiteY3281" fmla="*/ 411769 h 2560704"/>
                  <a:gd name="connsiteX3282" fmla="*/ 1198582 w 3644179"/>
                  <a:gd name="connsiteY3282" fmla="*/ 425768 h 2560704"/>
                  <a:gd name="connsiteX3283" fmla="*/ 1202234 w 3644179"/>
                  <a:gd name="connsiteY3283" fmla="*/ 412501 h 2560704"/>
                  <a:gd name="connsiteX3284" fmla="*/ 1228309 w 3644179"/>
                  <a:gd name="connsiteY3284" fmla="*/ 357228 h 2560704"/>
                  <a:gd name="connsiteX3285" fmla="*/ 1318329 w 3644179"/>
                  <a:gd name="connsiteY3285" fmla="*/ 275502 h 2560704"/>
                  <a:gd name="connsiteX3286" fmla="*/ 1295887 w 3644179"/>
                  <a:gd name="connsiteY3286" fmla="*/ 368654 h 2560704"/>
                  <a:gd name="connsiteX3287" fmla="*/ 1293439 w 3644179"/>
                  <a:gd name="connsiteY3287" fmla="*/ 373830 h 2560704"/>
                  <a:gd name="connsiteX3288" fmla="*/ 1297317 w 3644179"/>
                  <a:gd name="connsiteY3288" fmla="*/ 374680 h 2560704"/>
                  <a:gd name="connsiteX3289" fmla="*/ 1354758 w 3644179"/>
                  <a:gd name="connsiteY3289" fmla="*/ 395997 h 2560704"/>
                  <a:gd name="connsiteX3290" fmla="*/ 1407862 w 3644179"/>
                  <a:gd name="connsiteY3290" fmla="*/ 449551 h 2560704"/>
                  <a:gd name="connsiteX3291" fmla="*/ 1409068 w 3644179"/>
                  <a:gd name="connsiteY3291" fmla="*/ 451685 h 2560704"/>
                  <a:gd name="connsiteX3292" fmla="*/ 1404058 w 3644179"/>
                  <a:gd name="connsiteY3292" fmla="*/ 435771 h 2560704"/>
                  <a:gd name="connsiteX3293" fmla="*/ 1400553 w 3644179"/>
                  <a:gd name="connsiteY3293" fmla="*/ 393539 h 2560704"/>
                  <a:gd name="connsiteX3294" fmla="*/ 1400003 w 3644179"/>
                  <a:gd name="connsiteY3294" fmla="*/ 393976 h 2560704"/>
                  <a:gd name="connsiteX3295" fmla="*/ 1400429 w 3644179"/>
                  <a:gd name="connsiteY3295" fmla="*/ 392036 h 2560704"/>
                  <a:gd name="connsiteX3296" fmla="*/ 1399004 w 3644179"/>
                  <a:gd name="connsiteY3296" fmla="*/ 374867 h 2560704"/>
                  <a:gd name="connsiteX3297" fmla="*/ 1436100 w 3644179"/>
                  <a:gd name="connsiteY3297" fmla="*/ 259080 h 2560704"/>
                  <a:gd name="connsiteX3298" fmla="*/ 1439442 w 3644179"/>
                  <a:gd name="connsiteY3298" fmla="*/ 269589 h 2560704"/>
                  <a:gd name="connsiteX3299" fmla="*/ 1476594 w 3644179"/>
                  <a:gd name="connsiteY3299" fmla="*/ 229846 h 2560704"/>
                  <a:gd name="connsiteX3300" fmla="*/ 1488021 w 3644179"/>
                  <a:gd name="connsiteY3300" fmla="*/ 221643 h 2560704"/>
                  <a:gd name="connsiteX3301" fmla="*/ 1474706 w 3644179"/>
                  <a:gd name="connsiteY3301" fmla="*/ 225115 h 2560704"/>
                  <a:gd name="connsiteX3302" fmla="*/ 1413801 w 3644179"/>
                  <a:gd name="connsiteY3302" fmla="*/ 230169 h 2560704"/>
                  <a:gd name="connsiteX3303" fmla="*/ 1298015 w 3644179"/>
                  <a:gd name="connsiteY3303" fmla="*/ 193072 h 2560704"/>
                  <a:gd name="connsiteX3304" fmla="*/ 1419023 w 3644179"/>
                  <a:gd name="connsiteY3304" fmla="*/ 163540 h 2560704"/>
                  <a:gd name="connsiteX3305" fmla="*/ 1491789 w 3644179"/>
                  <a:gd name="connsiteY3305" fmla="*/ 183367 h 2560704"/>
                  <a:gd name="connsiteX3306" fmla="*/ 1493900 w 3644179"/>
                  <a:gd name="connsiteY3306" fmla="*/ 184612 h 2560704"/>
                  <a:gd name="connsiteX3307" fmla="*/ 1481604 w 3644179"/>
                  <a:gd name="connsiteY3307" fmla="*/ 173336 h 2560704"/>
                  <a:gd name="connsiteX3308" fmla="*/ 1446775 w 3644179"/>
                  <a:gd name="connsiteY3308" fmla="*/ 123117 h 2560704"/>
                  <a:gd name="connsiteX3309" fmla="*/ 1421008 w 3644179"/>
                  <a:gd name="connsiteY3309" fmla="*/ 4295 h 2560704"/>
                  <a:gd name="connsiteX3310" fmla="*/ 1507088 w 3644179"/>
                  <a:gd name="connsiteY3310" fmla="*/ 94325 h 2560704"/>
                  <a:gd name="connsiteX3311" fmla="*/ 1524853 w 3644179"/>
                  <a:gd name="connsiteY3311" fmla="*/ 152689 h 2560704"/>
                  <a:gd name="connsiteX3312" fmla="*/ 1526244 w 3644179"/>
                  <a:gd name="connsiteY3312" fmla="*/ 166687 h 2560704"/>
                  <a:gd name="connsiteX3313" fmla="*/ 1529895 w 3644179"/>
                  <a:gd name="connsiteY3313" fmla="*/ 153421 h 2560704"/>
                  <a:gd name="connsiteX3314" fmla="*/ 1555971 w 3644179"/>
                  <a:gd name="connsiteY3314" fmla="*/ 98148 h 2560704"/>
                  <a:gd name="connsiteX3315" fmla="*/ 1645990 w 3644179"/>
                  <a:gd name="connsiteY3315" fmla="*/ 16422 h 2560704"/>
                  <a:gd name="connsiteX3316" fmla="*/ 1623548 w 3644179"/>
                  <a:gd name="connsiteY3316" fmla="*/ 109573 h 2560704"/>
                  <a:gd name="connsiteX3317" fmla="*/ 1621100 w 3644179"/>
                  <a:gd name="connsiteY3317" fmla="*/ 114751 h 2560704"/>
                  <a:gd name="connsiteX3318" fmla="*/ 1624977 w 3644179"/>
                  <a:gd name="connsiteY3318" fmla="*/ 115600 h 2560704"/>
                  <a:gd name="connsiteX3319" fmla="*/ 1682418 w 3644179"/>
                  <a:gd name="connsiteY3319" fmla="*/ 136917 h 2560704"/>
                  <a:gd name="connsiteX3320" fmla="*/ 1735522 w 3644179"/>
                  <a:gd name="connsiteY3320" fmla="*/ 190471 h 2560704"/>
                  <a:gd name="connsiteX3321" fmla="*/ 1736728 w 3644179"/>
                  <a:gd name="connsiteY3321" fmla="*/ 192606 h 2560704"/>
                  <a:gd name="connsiteX3322" fmla="*/ 1731718 w 3644179"/>
                  <a:gd name="connsiteY3322" fmla="*/ 176692 h 2560704"/>
                  <a:gd name="connsiteX3323" fmla="*/ 1726664 w 3644179"/>
                  <a:gd name="connsiteY3323" fmla="*/ 115787 h 2560704"/>
                  <a:gd name="connsiteX3324" fmla="*/ 1763760 w 3644179"/>
                  <a:gd name="connsiteY3324" fmla="*/ 0 h 2560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</a:cxnLst>
                <a:rect l="l" t="t" r="r" b="b"/>
                <a:pathLst>
                  <a:path w="3644179" h="2560704">
                    <a:moveTo>
                      <a:pt x="1676645" y="2338007"/>
                    </a:moveTo>
                    <a:lnTo>
                      <a:pt x="1686309" y="2347802"/>
                    </a:lnTo>
                    <a:lnTo>
                      <a:pt x="1715841" y="2390384"/>
                    </a:lnTo>
                    <a:lnTo>
                      <a:pt x="1738660" y="2368262"/>
                    </a:lnTo>
                    <a:lnTo>
                      <a:pt x="1754757" y="2357116"/>
                    </a:lnTo>
                    <a:lnTo>
                      <a:pt x="1748890" y="2357598"/>
                    </a:lnTo>
                    <a:cubicBezTo>
                      <a:pt x="1730675" y="2356653"/>
                      <a:pt x="1708295" y="2351334"/>
                      <a:pt x="1689462" y="2343802"/>
                    </a:cubicBezTo>
                    <a:close/>
                    <a:moveTo>
                      <a:pt x="2118604" y="2330387"/>
                    </a:moveTo>
                    <a:lnTo>
                      <a:pt x="2128267" y="2340182"/>
                    </a:lnTo>
                    <a:lnTo>
                      <a:pt x="2157802" y="2382765"/>
                    </a:lnTo>
                    <a:lnTo>
                      <a:pt x="2180620" y="2360642"/>
                    </a:lnTo>
                    <a:lnTo>
                      <a:pt x="2196717" y="2349496"/>
                    </a:lnTo>
                    <a:lnTo>
                      <a:pt x="2190849" y="2349978"/>
                    </a:lnTo>
                    <a:cubicBezTo>
                      <a:pt x="2172634" y="2349033"/>
                      <a:pt x="2150254" y="2343715"/>
                      <a:pt x="2131421" y="2336182"/>
                    </a:cubicBezTo>
                    <a:close/>
                    <a:moveTo>
                      <a:pt x="2051900" y="2324764"/>
                    </a:moveTo>
                    <a:lnTo>
                      <a:pt x="2038585" y="2328235"/>
                    </a:lnTo>
                    <a:cubicBezTo>
                      <a:pt x="2018826" y="2332513"/>
                      <a:pt x="1995890" y="2334282"/>
                      <a:pt x="1977678" y="2333289"/>
                    </a:cubicBezTo>
                    <a:lnTo>
                      <a:pt x="1957339" y="2329816"/>
                    </a:lnTo>
                    <a:lnTo>
                      <a:pt x="1949067" y="2332872"/>
                    </a:lnTo>
                    <a:cubicBezTo>
                      <a:pt x="1936281" y="2336235"/>
                      <a:pt x="1923125" y="2338448"/>
                      <a:pt x="1911495" y="2339026"/>
                    </a:cubicBezTo>
                    <a:lnTo>
                      <a:pt x="1910631" y="2339018"/>
                    </a:lnTo>
                    <a:lnTo>
                      <a:pt x="1918196" y="2340489"/>
                    </a:lnTo>
                    <a:cubicBezTo>
                      <a:pt x="1939310" y="2346310"/>
                      <a:pt x="1963419" y="2357484"/>
                      <a:pt x="1980604" y="2368697"/>
                    </a:cubicBezTo>
                    <a:lnTo>
                      <a:pt x="1996681" y="2382038"/>
                    </a:lnTo>
                    <a:lnTo>
                      <a:pt x="1998809" y="2377534"/>
                    </a:lnTo>
                    <a:cubicBezTo>
                      <a:pt x="2008735" y="2362232"/>
                      <a:pt x="2024532" y="2345510"/>
                      <a:pt x="2040473" y="2332966"/>
                    </a:cubicBezTo>
                    <a:close/>
                    <a:moveTo>
                      <a:pt x="2041171" y="2270239"/>
                    </a:moveTo>
                    <a:lnTo>
                      <a:pt x="2033866" y="2278251"/>
                    </a:lnTo>
                    <a:lnTo>
                      <a:pt x="2055667" y="2286487"/>
                    </a:lnTo>
                    <a:lnTo>
                      <a:pt x="2057779" y="2287733"/>
                    </a:lnTo>
                    <a:lnTo>
                      <a:pt x="2045482" y="2276456"/>
                    </a:lnTo>
                    <a:close/>
                    <a:moveTo>
                      <a:pt x="1722172" y="2259731"/>
                    </a:moveTo>
                    <a:lnTo>
                      <a:pt x="1708889" y="2275713"/>
                    </a:lnTo>
                    <a:cubicBezTo>
                      <a:pt x="1699497" y="2285019"/>
                      <a:pt x="1689210" y="2293514"/>
                      <a:pt x="1679427" y="2299829"/>
                    </a:cubicBezTo>
                    <a:lnTo>
                      <a:pt x="1678674" y="2300254"/>
                    </a:lnTo>
                    <a:lnTo>
                      <a:pt x="1685961" y="2297746"/>
                    </a:lnTo>
                    <a:lnTo>
                      <a:pt x="1752501" y="2291130"/>
                    </a:lnTo>
                    <a:lnTo>
                      <a:pt x="1744120" y="2284176"/>
                    </a:lnTo>
                    <a:cubicBezTo>
                      <a:pt x="1736846" y="2276970"/>
                      <a:pt x="1729769" y="2268942"/>
                      <a:pt x="1722919" y="2260670"/>
                    </a:cubicBezTo>
                    <a:close/>
                    <a:moveTo>
                      <a:pt x="2164131" y="2252111"/>
                    </a:moveTo>
                    <a:lnTo>
                      <a:pt x="2150847" y="2268093"/>
                    </a:lnTo>
                    <a:cubicBezTo>
                      <a:pt x="2141455" y="2277399"/>
                      <a:pt x="2131169" y="2285894"/>
                      <a:pt x="2121386" y="2292209"/>
                    </a:cubicBezTo>
                    <a:lnTo>
                      <a:pt x="2120634" y="2292634"/>
                    </a:lnTo>
                    <a:lnTo>
                      <a:pt x="2127920" y="2290126"/>
                    </a:lnTo>
                    <a:lnTo>
                      <a:pt x="2194460" y="2283510"/>
                    </a:lnTo>
                    <a:lnTo>
                      <a:pt x="2186080" y="2276556"/>
                    </a:lnTo>
                    <a:cubicBezTo>
                      <a:pt x="2178805" y="2269350"/>
                      <a:pt x="2171728" y="2261322"/>
                      <a:pt x="2164878" y="2253050"/>
                    </a:cubicBezTo>
                    <a:close/>
                    <a:moveTo>
                      <a:pt x="1417556" y="2218299"/>
                    </a:moveTo>
                    <a:lnTo>
                      <a:pt x="1421027" y="2231613"/>
                    </a:lnTo>
                    <a:cubicBezTo>
                      <a:pt x="1425306" y="2251371"/>
                      <a:pt x="1427074" y="2274307"/>
                      <a:pt x="1426081" y="2292518"/>
                    </a:cubicBezTo>
                    <a:lnTo>
                      <a:pt x="1423553" y="2302661"/>
                    </a:lnTo>
                    <a:lnTo>
                      <a:pt x="1480537" y="2284539"/>
                    </a:lnTo>
                    <a:lnTo>
                      <a:pt x="1495577" y="2280758"/>
                    </a:lnTo>
                    <a:lnTo>
                      <a:pt x="1470327" y="2271388"/>
                    </a:lnTo>
                    <a:cubicBezTo>
                      <a:pt x="1455024" y="2261462"/>
                      <a:pt x="1438302" y="2245665"/>
                      <a:pt x="1425758" y="2229725"/>
                    </a:cubicBezTo>
                    <a:close/>
                    <a:moveTo>
                      <a:pt x="1204204" y="2185608"/>
                    </a:moveTo>
                    <a:lnTo>
                      <a:pt x="1213867" y="2195402"/>
                    </a:lnTo>
                    <a:lnTo>
                      <a:pt x="1243401" y="2237984"/>
                    </a:lnTo>
                    <a:lnTo>
                      <a:pt x="1266219" y="2215862"/>
                    </a:lnTo>
                    <a:lnTo>
                      <a:pt x="1282316" y="2204716"/>
                    </a:lnTo>
                    <a:lnTo>
                      <a:pt x="1276449" y="2205199"/>
                    </a:lnTo>
                    <a:cubicBezTo>
                      <a:pt x="1258233" y="2204254"/>
                      <a:pt x="1235854" y="2198934"/>
                      <a:pt x="1217021" y="2191402"/>
                    </a:cubicBezTo>
                    <a:close/>
                    <a:moveTo>
                      <a:pt x="2502727" y="2179191"/>
                    </a:moveTo>
                    <a:lnTo>
                      <a:pt x="2499076" y="2192458"/>
                    </a:lnTo>
                    <a:cubicBezTo>
                      <a:pt x="2495989" y="2202083"/>
                      <a:pt x="2491962" y="2212082"/>
                      <a:pt x="2487460" y="2221585"/>
                    </a:cubicBezTo>
                    <a:lnTo>
                      <a:pt x="2482119" y="2231244"/>
                    </a:lnTo>
                    <a:lnTo>
                      <a:pt x="2512135" y="2226754"/>
                    </a:lnTo>
                    <a:lnTo>
                      <a:pt x="2510976" y="2223807"/>
                    </a:lnTo>
                    <a:cubicBezTo>
                      <a:pt x="2507934" y="2213756"/>
                      <a:pt x="2505564" y="2203227"/>
                      <a:pt x="2504117" y="2193189"/>
                    </a:cubicBezTo>
                    <a:close/>
                    <a:moveTo>
                      <a:pt x="2537703" y="2162747"/>
                    </a:moveTo>
                    <a:lnTo>
                      <a:pt x="2547366" y="2172542"/>
                    </a:lnTo>
                    <a:lnTo>
                      <a:pt x="2576900" y="2215124"/>
                    </a:lnTo>
                    <a:lnTo>
                      <a:pt x="2599719" y="2193002"/>
                    </a:lnTo>
                    <a:lnTo>
                      <a:pt x="2615816" y="2181856"/>
                    </a:lnTo>
                    <a:lnTo>
                      <a:pt x="2609948" y="2182338"/>
                    </a:lnTo>
                    <a:cubicBezTo>
                      <a:pt x="2591733" y="2181393"/>
                      <a:pt x="2569353" y="2176074"/>
                      <a:pt x="2550520" y="2168542"/>
                    </a:cubicBezTo>
                    <a:close/>
                    <a:moveTo>
                      <a:pt x="2343425" y="2152757"/>
                    </a:moveTo>
                    <a:lnTo>
                      <a:pt x="2346912" y="2163724"/>
                    </a:lnTo>
                    <a:cubicBezTo>
                      <a:pt x="2353265" y="2184835"/>
                      <a:pt x="2358117" y="2205913"/>
                      <a:pt x="2357172" y="2224128"/>
                    </a:cubicBezTo>
                    <a:cubicBezTo>
                      <a:pt x="2356227" y="2242343"/>
                      <a:pt x="2350907" y="2264722"/>
                      <a:pt x="2343375" y="2283555"/>
                    </a:cubicBezTo>
                    <a:lnTo>
                      <a:pt x="2337579" y="2296374"/>
                    </a:lnTo>
                    <a:lnTo>
                      <a:pt x="2347375" y="2286709"/>
                    </a:lnTo>
                    <a:cubicBezTo>
                      <a:pt x="2362347" y="2273125"/>
                      <a:pt x="2381325" y="2260126"/>
                      <a:pt x="2397593" y="2251880"/>
                    </a:cubicBezTo>
                    <a:lnTo>
                      <a:pt x="2401292" y="2250820"/>
                    </a:lnTo>
                    <a:lnTo>
                      <a:pt x="2405424" y="2236305"/>
                    </a:lnTo>
                    <a:cubicBezTo>
                      <a:pt x="2408879" y="2226541"/>
                      <a:pt x="2412945" y="2217546"/>
                      <a:pt x="2417908" y="2209894"/>
                    </a:cubicBezTo>
                    <a:cubicBezTo>
                      <a:pt x="2427834" y="2194592"/>
                      <a:pt x="2443631" y="2177870"/>
                      <a:pt x="2459571" y="2165327"/>
                    </a:cubicBezTo>
                    <a:lnTo>
                      <a:pt x="2470998" y="2157124"/>
                    </a:lnTo>
                    <a:lnTo>
                      <a:pt x="2457683" y="2160595"/>
                    </a:lnTo>
                    <a:cubicBezTo>
                      <a:pt x="2437925" y="2164873"/>
                      <a:pt x="2414989" y="2166642"/>
                      <a:pt x="2396778" y="2165649"/>
                    </a:cubicBezTo>
                    <a:cubicBezTo>
                      <a:pt x="2387672" y="2165152"/>
                      <a:pt x="2378011" y="2163359"/>
                      <a:pt x="2368109" y="2160755"/>
                    </a:cubicBezTo>
                    <a:close/>
                    <a:moveTo>
                      <a:pt x="1546720" y="2140394"/>
                    </a:moveTo>
                    <a:lnTo>
                      <a:pt x="1536004" y="2150783"/>
                    </a:lnTo>
                    <a:cubicBezTo>
                      <a:pt x="1528128" y="2157511"/>
                      <a:pt x="1520109" y="2163268"/>
                      <a:pt x="1511986" y="2167414"/>
                    </a:cubicBezTo>
                    <a:cubicBezTo>
                      <a:pt x="1491676" y="2177775"/>
                      <a:pt x="1462314" y="2185470"/>
                      <a:pt x="1439054" y="2186626"/>
                    </a:cubicBezTo>
                    <a:lnTo>
                      <a:pt x="1438190" y="2186618"/>
                    </a:lnTo>
                    <a:lnTo>
                      <a:pt x="1445754" y="2188089"/>
                    </a:lnTo>
                    <a:cubicBezTo>
                      <a:pt x="1466869" y="2193911"/>
                      <a:pt x="1490978" y="2205084"/>
                      <a:pt x="1508162" y="2216296"/>
                    </a:cubicBezTo>
                    <a:cubicBezTo>
                      <a:pt x="1523437" y="2226263"/>
                      <a:pt x="1538045" y="2241830"/>
                      <a:pt x="1551745" y="2258375"/>
                    </a:cubicBezTo>
                    <a:lnTo>
                      <a:pt x="1568106" y="2278938"/>
                    </a:lnTo>
                    <a:lnTo>
                      <a:pt x="1578092" y="2280650"/>
                    </a:lnTo>
                    <a:cubicBezTo>
                      <a:pt x="1590848" y="2284130"/>
                      <a:pt x="1603347" y="2288792"/>
                      <a:pt x="1613708" y="2294107"/>
                    </a:cubicBezTo>
                    <a:lnTo>
                      <a:pt x="1615819" y="2295353"/>
                    </a:lnTo>
                    <a:lnTo>
                      <a:pt x="1603523" y="2284076"/>
                    </a:lnTo>
                    <a:cubicBezTo>
                      <a:pt x="1589938" y="2269103"/>
                      <a:pt x="1576939" y="2250126"/>
                      <a:pt x="1568694" y="2233857"/>
                    </a:cubicBezTo>
                    <a:cubicBezTo>
                      <a:pt x="1560449" y="2217589"/>
                      <a:pt x="1555582" y="2196803"/>
                      <a:pt x="1551990" y="2175625"/>
                    </a:cubicBezTo>
                    <a:close/>
                    <a:moveTo>
                      <a:pt x="1249731" y="2107331"/>
                    </a:moveTo>
                    <a:lnTo>
                      <a:pt x="1236447" y="2123313"/>
                    </a:lnTo>
                    <a:cubicBezTo>
                      <a:pt x="1227055" y="2132619"/>
                      <a:pt x="1216769" y="2141113"/>
                      <a:pt x="1206986" y="2147429"/>
                    </a:cubicBezTo>
                    <a:lnTo>
                      <a:pt x="1206233" y="2147855"/>
                    </a:lnTo>
                    <a:lnTo>
                      <a:pt x="1213520" y="2145346"/>
                    </a:lnTo>
                    <a:lnTo>
                      <a:pt x="1280060" y="2138731"/>
                    </a:lnTo>
                    <a:lnTo>
                      <a:pt x="1271679" y="2131776"/>
                    </a:lnTo>
                    <a:cubicBezTo>
                      <a:pt x="1264405" y="2124570"/>
                      <a:pt x="1257328" y="2116542"/>
                      <a:pt x="1250478" y="2108269"/>
                    </a:cubicBezTo>
                    <a:close/>
                    <a:moveTo>
                      <a:pt x="2583230" y="2084471"/>
                    </a:moveTo>
                    <a:lnTo>
                      <a:pt x="2569946" y="2100453"/>
                    </a:lnTo>
                    <a:cubicBezTo>
                      <a:pt x="2560555" y="2109759"/>
                      <a:pt x="2550268" y="2118254"/>
                      <a:pt x="2540485" y="2124569"/>
                    </a:cubicBezTo>
                    <a:lnTo>
                      <a:pt x="2539732" y="2124994"/>
                    </a:lnTo>
                    <a:lnTo>
                      <a:pt x="2547020" y="2122486"/>
                    </a:lnTo>
                    <a:lnTo>
                      <a:pt x="2613559" y="2115871"/>
                    </a:lnTo>
                    <a:lnTo>
                      <a:pt x="2605179" y="2108916"/>
                    </a:lnTo>
                    <a:cubicBezTo>
                      <a:pt x="2597904" y="2101710"/>
                      <a:pt x="2590827" y="2093682"/>
                      <a:pt x="2583977" y="2085410"/>
                    </a:cubicBezTo>
                    <a:close/>
                    <a:moveTo>
                      <a:pt x="2771179" y="2078417"/>
                    </a:moveTo>
                    <a:lnTo>
                      <a:pt x="2762474" y="2115915"/>
                    </a:lnTo>
                    <a:lnTo>
                      <a:pt x="2756678" y="2128734"/>
                    </a:lnTo>
                    <a:lnTo>
                      <a:pt x="2766474" y="2119069"/>
                    </a:lnTo>
                    <a:lnTo>
                      <a:pt x="2791087" y="2101999"/>
                    </a:lnTo>
                    <a:lnTo>
                      <a:pt x="2789570" y="2100615"/>
                    </a:lnTo>
                    <a:close/>
                    <a:moveTo>
                      <a:pt x="2717421" y="2020053"/>
                    </a:moveTo>
                    <a:lnTo>
                      <a:pt x="2716060" y="2023466"/>
                    </a:lnTo>
                    <a:cubicBezTo>
                      <a:pt x="2711558" y="2032968"/>
                      <a:pt x="2706583" y="2041974"/>
                      <a:pt x="2701601" y="2049611"/>
                    </a:cubicBezTo>
                    <a:lnTo>
                      <a:pt x="2673276" y="2078947"/>
                    </a:lnTo>
                    <a:lnTo>
                      <a:pt x="2694384" y="2096490"/>
                    </a:lnTo>
                    <a:cubicBezTo>
                      <a:pt x="2703691" y="2105881"/>
                      <a:pt x="2712185" y="2116168"/>
                      <a:pt x="2718500" y="2125951"/>
                    </a:cubicBezTo>
                    <a:lnTo>
                      <a:pt x="2719706" y="2128085"/>
                    </a:lnTo>
                    <a:lnTo>
                      <a:pt x="2714695" y="2112171"/>
                    </a:lnTo>
                    <a:cubicBezTo>
                      <a:pt x="2710417" y="2092412"/>
                      <a:pt x="2708648" y="2069478"/>
                      <a:pt x="2709642" y="2051266"/>
                    </a:cubicBezTo>
                    <a:close/>
                    <a:moveTo>
                      <a:pt x="2217654" y="2012559"/>
                    </a:moveTo>
                    <a:lnTo>
                      <a:pt x="2221125" y="2025874"/>
                    </a:lnTo>
                    <a:cubicBezTo>
                      <a:pt x="2225404" y="2045633"/>
                      <a:pt x="2227172" y="2068568"/>
                      <a:pt x="2226180" y="2086779"/>
                    </a:cubicBezTo>
                    <a:cubicBezTo>
                      <a:pt x="2225185" y="2104990"/>
                      <a:pt x="2219008" y="2125425"/>
                      <a:pt x="2211529" y="2145562"/>
                    </a:cubicBezTo>
                    <a:lnTo>
                      <a:pt x="2192116" y="2194864"/>
                    </a:lnTo>
                    <a:lnTo>
                      <a:pt x="2187425" y="2212693"/>
                    </a:lnTo>
                    <a:lnTo>
                      <a:pt x="2184978" y="2217871"/>
                    </a:lnTo>
                    <a:lnTo>
                      <a:pt x="2188857" y="2218720"/>
                    </a:lnTo>
                    <a:cubicBezTo>
                      <a:pt x="2210316" y="2223773"/>
                      <a:pt x="2230995" y="2230111"/>
                      <a:pt x="2246297" y="2240037"/>
                    </a:cubicBezTo>
                    <a:cubicBezTo>
                      <a:pt x="2265425" y="2252444"/>
                      <a:pt x="2286770" y="2274025"/>
                      <a:pt x="2299401" y="2293591"/>
                    </a:cubicBezTo>
                    <a:lnTo>
                      <a:pt x="2300607" y="2295725"/>
                    </a:lnTo>
                    <a:lnTo>
                      <a:pt x="2295596" y="2279811"/>
                    </a:lnTo>
                    <a:cubicBezTo>
                      <a:pt x="2291318" y="2260052"/>
                      <a:pt x="2289549" y="2237118"/>
                      <a:pt x="2290543" y="2218906"/>
                    </a:cubicBezTo>
                    <a:cubicBezTo>
                      <a:pt x="2291537" y="2200695"/>
                      <a:pt x="2297715" y="2180260"/>
                      <a:pt x="2305192" y="2160123"/>
                    </a:cubicBezTo>
                    <a:lnTo>
                      <a:pt x="2312707" y="2141041"/>
                    </a:lnTo>
                    <a:lnTo>
                      <a:pt x="2280993" y="2128552"/>
                    </a:lnTo>
                    <a:lnTo>
                      <a:pt x="2322869" y="2115235"/>
                    </a:lnTo>
                    <a:lnTo>
                      <a:pt x="2327639" y="2103119"/>
                    </a:lnTo>
                    <a:lnTo>
                      <a:pt x="2330701" y="2112744"/>
                    </a:lnTo>
                    <a:lnTo>
                      <a:pt x="2341597" y="2109279"/>
                    </a:lnTo>
                    <a:cubicBezTo>
                      <a:pt x="2352151" y="2106103"/>
                      <a:pt x="2362698" y="2103302"/>
                      <a:pt x="2372883" y="2101413"/>
                    </a:cubicBezTo>
                    <a:lnTo>
                      <a:pt x="2388095" y="2100163"/>
                    </a:lnTo>
                    <a:lnTo>
                      <a:pt x="2327865" y="2086966"/>
                    </a:lnTo>
                    <a:cubicBezTo>
                      <a:pt x="2306406" y="2081912"/>
                      <a:pt x="2285726" y="2075574"/>
                      <a:pt x="2270424" y="2065648"/>
                    </a:cubicBezTo>
                    <a:cubicBezTo>
                      <a:pt x="2255122" y="2055722"/>
                      <a:pt x="2238400" y="2039925"/>
                      <a:pt x="2225857" y="2023987"/>
                    </a:cubicBezTo>
                    <a:close/>
                    <a:moveTo>
                      <a:pt x="1969325" y="1996312"/>
                    </a:moveTo>
                    <a:lnTo>
                      <a:pt x="1965675" y="2009579"/>
                    </a:lnTo>
                    <a:cubicBezTo>
                      <a:pt x="1959501" y="2028829"/>
                      <a:pt x="1949565" y="2049577"/>
                      <a:pt x="1939599" y="2064852"/>
                    </a:cubicBezTo>
                    <a:cubicBezTo>
                      <a:pt x="1929633" y="2080126"/>
                      <a:pt x="1914064" y="2094733"/>
                      <a:pt x="1897520" y="2108433"/>
                    </a:cubicBezTo>
                    <a:lnTo>
                      <a:pt x="1887486" y="2116418"/>
                    </a:lnTo>
                    <a:lnTo>
                      <a:pt x="1904953" y="2171344"/>
                    </a:lnTo>
                    <a:cubicBezTo>
                      <a:pt x="1911306" y="2192455"/>
                      <a:pt x="1916156" y="2213533"/>
                      <a:pt x="1915212" y="2231747"/>
                    </a:cubicBezTo>
                    <a:lnTo>
                      <a:pt x="1903308" y="2283021"/>
                    </a:lnTo>
                    <a:lnTo>
                      <a:pt x="1922496" y="2276919"/>
                    </a:lnTo>
                    <a:lnTo>
                      <a:pt x="1935082" y="2273755"/>
                    </a:lnTo>
                    <a:lnTo>
                      <a:pt x="1955635" y="2259500"/>
                    </a:lnTo>
                    <a:cubicBezTo>
                      <a:pt x="1971902" y="2251255"/>
                      <a:pt x="1992688" y="2246389"/>
                      <a:pt x="2013867" y="2242796"/>
                    </a:cubicBezTo>
                    <a:lnTo>
                      <a:pt x="2021360" y="2241676"/>
                    </a:lnTo>
                    <a:lnTo>
                      <a:pt x="2010653" y="2226237"/>
                    </a:lnTo>
                    <a:cubicBezTo>
                      <a:pt x="1994163" y="2193700"/>
                      <a:pt x="1991188" y="2143094"/>
                      <a:pt x="1984886" y="2107415"/>
                    </a:cubicBezTo>
                    <a:cubicBezTo>
                      <a:pt x="2012007" y="2134132"/>
                      <a:pt x="2054388" y="2164950"/>
                      <a:pt x="2070966" y="2197445"/>
                    </a:cubicBezTo>
                    <a:cubicBezTo>
                      <a:pt x="2079256" y="2213692"/>
                      <a:pt x="2085839" y="2235733"/>
                      <a:pt x="2088731" y="2255809"/>
                    </a:cubicBezTo>
                    <a:lnTo>
                      <a:pt x="2090123" y="2269808"/>
                    </a:lnTo>
                    <a:lnTo>
                      <a:pt x="2093773" y="2256540"/>
                    </a:lnTo>
                    <a:cubicBezTo>
                      <a:pt x="2099946" y="2237290"/>
                      <a:pt x="2109882" y="2216544"/>
                      <a:pt x="2119849" y="2201269"/>
                    </a:cubicBezTo>
                    <a:cubicBezTo>
                      <a:pt x="2129815" y="2185994"/>
                      <a:pt x="2145384" y="2171386"/>
                      <a:pt x="2161929" y="2157686"/>
                    </a:cubicBezTo>
                    <a:lnTo>
                      <a:pt x="2172209" y="2149505"/>
                    </a:lnTo>
                    <a:lnTo>
                      <a:pt x="2169810" y="2141961"/>
                    </a:lnTo>
                    <a:cubicBezTo>
                      <a:pt x="2163457" y="2120850"/>
                      <a:pt x="2158606" y="2099772"/>
                      <a:pt x="2159551" y="2081558"/>
                    </a:cubicBezTo>
                    <a:cubicBezTo>
                      <a:pt x="2160495" y="2063342"/>
                      <a:pt x="2165816" y="2040963"/>
                      <a:pt x="2173347" y="2022130"/>
                    </a:cubicBezTo>
                    <a:lnTo>
                      <a:pt x="2179142" y="2009311"/>
                    </a:lnTo>
                    <a:lnTo>
                      <a:pt x="2169346" y="2018976"/>
                    </a:lnTo>
                    <a:cubicBezTo>
                      <a:pt x="2154374" y="2032560"/>
                      <a:pt x="2135396" y="2045560"/>
                      <a:pt x="2119129" y="2053805"/>
                    </a:cubicBezTo>
                    <a:cubicBezTo>
                      <a:pt x="2102861" y="2062050"/>
                      <a:pt x="2082074" y="2066917"/>
                      <a:pt x="2060896" y="2070509"/>
                    </a:cubicBezTo>
                    <a:lnTo>
                      <a:pt x="2057717" y="2070984"/>
                    </a:lnTo>
                    <a:lnTo>
                      <a:pt x="2065499" y="2098114"/>
                    </a:lnTo>
                    <a:cubicBezTo>
                      <a:pt x="2069093" y="2119293"/>
                      <a:pt x="2071411" y="2140865"/>
                      <a:pt x="2074562" y="2158704"/>
                    </a:cubicBezTo>
                    <a:cubicBezTo>
                      <a:pt x="2047441" y="2131987"/>
                      <a:pt x="2005060" y="2101169"/>
                      <a:pt x="1988482" y="2068674"/>
                    </a:cubicBezTo>
                    <a:cubicBezTo>
                      <a:pt x="1980192" y="2052427"/>
                      <a:pt x="1973610" y="2030385"/>
                      <a:pt x="1970716" y="2010310"/>
                    </a:cubicBezTo>
                    <a:close/>
                    <a:moveTo>
                      <a:pt x="2941143" y="1994071"/>
                    </a:moveTo>
                    <a:lnTo>
                      <a:pt x="2931347" y="2003736"/>
                    </a:lnTo>
                    <a:cubicBezTo>
                      <a:pt x="2916376" y="2017321"/>
                      <a:pt x="2897397" y="2030320"/>
                      <a:pt x="2881129" y="2038565"/>
                    </a:cubicBezTo>
                    <a:cubicBezTo>
                      <a:pt x="2864861" y="2046810"/>
                      <a:pt x="2844076" y="2051677"/>
                      <a:pt x="2822896" y="2055269"/>
                    </a:cubicBezTo>
                    <a:lnTo>
                      <a:pt x="2819718" y="2055745"/>
                    </a:lnTo>
                    <a:lnTo>
                      <a:pt x="2827040" y="2081272"/>
                    </a:lnTo>
                    <a:lnTo>
                      <a:pt x="2874925" y="2067537"/>
                    </a:lnTo>
                    <a:lnTo>
                      <a:pt x="2922937" y="2060355"/>
                    </a:lnTo>
                    <a:lnTo>
                      <a:pt x="2935349" y="2006890"/>
                    </a:lnTo>
                    <a:close/>
                    <a:moveTo>
                      <a:pt x="2004302" y="1979869"/>
                    </a:moveTo>
                    <a:lnTo>
                      <a:pt x="2013965" y="1989664"/>
                    </a:lnTo>
                    <a:lnTo>
                      <a:pt x="2043498" y="2032245"/>
                    </a:lnTo>
                    <a:lnTo>
                      <a:pt x="2066317" y="2010123"/>
                    </a:lnTo>
                    <a:lnTo>
                      <a:pt x="2082414" y="1998977"/>
                    </a:lnTo>
                    <a:lnTo>
                      <a:pt x="2076548" y="1999459"/>
                    </a:lnTo>
                    <a:cubicBezTo>
                      <a:pt x="2058332" y="1998515"/>
                      <a:pt x="2035953" y="1993195"/>
                      <a:pt x="2017119" y="1985663"/>
                    </a:cubicBezTo>
                    <a:close/>
                    <a:moveTo>
                      <a:pt x="2766304" y="1964628"/>
                    </a:moveTo>
                    <a:lnTo>
                      <a:pt x="2775966" y="1974423"/>
                    </a:lnTo>
                    <a:lnTo>
                      <a:pt x="2805499" y="2017005"/>
                    </a:lnTo>
                    <a:lnTo>
                      <a:pt x="2828319" y="1994882"/>
                    </a:lnTo>
                    <a:lnTo>
                      <a:pt x="2844416" y="1983737"/>
                    </a:lnTo>
                    <a:lnTo>
                      <a:pt x="2838548" y="1984219"/>
                    </a:lnTo>
                    <a:cubicBezTo>
                      <a:pt x="2820333" y="1983274"/>
                      <a:pt x="2797953" y="1977955"/>
                      <a:pt x="2779120" y="1970423"/>
                    </a:cubicBezTo>
                    <a:close/>
                    <a:moveTo>
                      <a:pt x="2699598" y="1959004"/>
                    </a:moveTo>
                    <a:lnTo>
                      <a:pt x="2686283" y="1962476"/>
                    </a:lnTo>
                    <a:lnTo>
                      <a:pt x="2625561" y="1967514"/>
                    </a:lnTo>
                    <a:lnTo>
                      <a:pt x="2618941" y="1997855"/>
                    </a:lnTo>
                    <a:cubicBezTo>
                      <a:pt x="2615526" y="2014026"/>
                      <a:pt x="2611709" y="2030405"/>
                      <a:pt x="2606524" y="2045053"/>
                    </a:cubicBezTo>
                    <a:lnTo>
                      <a:pt x="2604077" y="2050231"/>
                    </a:lnTo>
                    <a:lnTo>
                      <a:pt x="2607956" y="2051080"/>
                    </a:lnTo>
                    <a:lnTo>
                      <a:pt x="2628213" y="2058598"/>
                    </a:lnTo>
                    <a:lnTo>
                      <a:pt x="2634024" y="2038186"/>
                    </a:lnTo>
                    <a:cubicBezTo>
                      <a:pt x="2637479" y="2028422"/>
                      <a:pt x="2641545" y="2019427"/>
                      <a:pt x="2646508" y="2011775"/>
                    </a:cubicBezTo>
                    <a:cubicBezTo>
                      <a:pt x="2656434" y="1996473"/>
                      <a:pt x="2672232" y="1979751"/>
                      <a:pt x="2688171" y="1967208"/>
                    </a:cubicBezTo>
                    <a:close/>
                    <a:moveTo>
                      <a:pt x="1523823" y="1955971"/>
                    </a:moveTo>
                    <a:lnTo>
                      <a:pt x="1514027" y="1965635"/>
                    </a:lnTo>
                    <a:cubicBezTo>
                      <a:pt x="1499055" y="1979220"/>
                      <a:pt x="1480077" y="1992220"/>
                      <a:pt x="1463809" y="2000465"/>
                    </a:cubicBezTo>
                    <a:lnTo>
                      <a:pt x="1429743" y="2010237"/>
                    </a:lnTo>
                    <a:lnTo>
                      <a:pt x="1432512" y="2018945"/>
                    </a:lnTo>
                    <a:cubicBezTo>
                      <a:pt x="1438865" y="2040055"/>
                      <a:pt x="1443716" y="2061133"/>
                      <a:pt x="1442771" y="2079348"/>
                    </a:cubicBezTo>
                    <a:cubicBezTo>
                      <a:pt x="1441827" y="2097563"/>
                      <a:pt x="1436507" y="2119943"/>
                      <a:pt x="1428974" y="2138776"/>
                    </a:cubicBezTo>
                    <a:lnTo>
                      <a:pt x="1423179" y="2151593"/>
                    </a:lnTo>
                    <a:lnTo>
                      <a:pt x="1432975" y="2141930"/>
                    </a:lnTo>
                    <a:cubicBezTo>
                      <a:pt x="1447946" y="2128345"/>
                      <a:pt x="1466925" y="2115346"/>
                      <a:pt x="1483194" y="2107101"/>
                    </a:cubicBezTo>
                    <a:lnTo>
                      <a:pt x="1517259" y="2097328"/>
                    </a:lnTo>
                    <a:lnTo>
                      <a:pt x="1514490" y="2088621"/>
                    </a:lnTo>
                    <a:cubicBezTo>
                      <a:pt x="1508137" y="2067511"/>
                      <a:pt x="1503286" y="2046432"/>
                      <a:pt x="1504232" y="2028217"/>
                    </a:cubicBezTo>
                    <a:cubicBezTo>
                      <a:pt x="1505177" y="2010002"/>
                      <a:pt x="1510496" y="1987623"/>
                      <a:pt x="1518028" y="1968790"/>
                    </a:cubicBezTo>
                    <a:close/>
                    <a:moveTo>
                      <a:pt x="1314006" y="1942971"/>
                    </a:moveTo>
                    <a:lnTo>
                      <a:pt x="1310356" y="1956239"/>
                    </a:lnTo>
                    <a:cubicBezTo>
                      <a:pt x="1307269" y="1965864"/>
                      <a:pt x="1303242" y="1975864"/>
                      <a:pt x="1298740" y="1985366"/>
                    </a:cubicBezTo>
                    <a:lnTo>
                      <a:pt x="1289516" y="2002043"/>
                    </a:lnTo>
                    <a:lnTo>
                      <a:pt x="1285442" y="2020715"/>
                    </a:lnTo>
                    <a:cubicBezTo>
                      <a:pt x="1282025" y="2036887"/>
                      <a:pt x="1278211" y="2053266"/>
                      <a:pt x="1273025" y="2067913"/>
                    </a:cubicBezTo>
                    <a:lnTo>
                      <a:pt x="1270578" y="2073090"/>
                    </a:lnTo>
                    <a:lnTo>
                      <a:pt x="1274456" y="2073940"/>
                    </a:lnTo>
                    <a:cubicBezTo>
                      <a:pt x="1295915" y="2078994"/>
                      <a:pt x="1316594" y="2085332"/>
                      <a:pt x="1331897" y="2095257"/>
                    </a:cubicBezTo>
                    <a:cubicBezTo>
                      <a:pt x="1351025" y="2107665"/>
                      <a:pt x="1372370" y="2129245"/>
                      <a:pt x="1385001" y="2148811"/>
                    </a:cubicBezTo>
                    <a:lnTo>
                      <a:pt x="1386206" y="2150946"/>
                    </a:lnTo>
                    <a:lnTo>
                      <a:pt x="1381196" y="2135032"/>
                    </a:lnTo>
                    <a:cubicBezTo>
                      <a:pt x="1376917" y="2115273"/>
                      <a:pt x="1375149" y="2092338"/>
                      <a:pt x="1376143" y="2074127"/>
                    </a:cubicBezTo>
                    <a:lnTo>
                      <a:pt x="1377780" y="2067557"/>
                    </a:lnTo>
                    <a:lnTo>
                      <a:pt x="1372249" y="2062516"/>
                    </a:lnTo>
                    <a:cubicBezTo>
                      <a:pt x="1356192" y="2047409"/>
                      <a:pt x="1341453" y="2031581"/>
                      <a:pt x="1333163" y="2015334"/>
                    </a:cubicBezTo>
                    <a:cubicBezTo>
                      <a:pt x="1324874" y="1999087"/>
                      <a:pt x="1318292" y="1977045"/>
                      <a:pt x="1315397" y="1956970"/>
                    </a:cubicBezTo>
                    <a:close/>
                    <a:moveTo>
                      <a:pt x="1348983" y="1926529"/>
                    </a:moveTo>
                    <a:lnTo>
                      <a:pt x="1358646" y="1936323"/>
                    </a:lnTo>
                    <a:lnTo>
                      <a:pt x="1388180" y="1978905"/>
                    </a:lnTo>
                    <a:lnTo>
                      <a:pt x="1410998" y="1956783"/>
                    </a:lnTo>
                    <a:lnTo>
                      <a:pt x="1427095" y="1945638"/>
                    </a:lnTo>
                    <a:lnTo>
                      <a:pt x="1421228" y="1946120"/>
                    </a:lnTo>
                    <a:cubicBezTo>
                      <a:pt x="1403012" y="1945175"/>
                      <a:pt x="1380633" y="1939855"/>
                      <a:pt x="1361800" y="1932323"/>
                    </a:cubicBezTo>
                    <a:close/>
                    <a:moveTo>
                      <a:pt x="731656" y="1925383"/>
                    </a:moveTo>
                    <a:lnTo>
                      <a:pt x="741320" y="1935178"/>
                    </a:lnTo>
                    <a:lnTo>
                      <a:pt x="770852" y="1977760"/>
                    </a:lnTo>
                    <a:lnTo>
                      <a:pt x="793672" y="1955638"/>
                    </a:lnTo>
                    <a:lnTo>
                      <a:pt x="809768" y="1944492"/>
                    </a:lnTo>
                    <a:lnTo>
                      <a:pt x="803901" y="1944974"/>
                    </a:lnTo>
                    <a:cubicBezTo>
                      <a:pt x="785686" y="1944029"/>
                      <a:pt x="763306" y="1938710"/>
                      <a:pt x="744473" y="1931178"/>
                    </a:cubicBezTo>
                    <a:close/>
                    <a:moveTo>
                      <a:pt x="2357206" y="1924585"/>
                    </a:moveTo>
                    <a:lnTo>
                      <a:pt x="2336102" y="1945044"/>
                    </a:lnTo>
                    <a:cubicBezTo>
                      <a:pt x="2328226" y="1951773"/>
                      <a:pt x="2320207" y="1957530"/>
                      <a:pt x="2312083" y="1961675"/>
                    </a:cubicBezTo>
                    <a:cubicBezTo>
                      <a:pt x="2291775" y="1972036"/>
                      <a:pt x="2262413" y="1979731"/>
                      <a:pt x="2239152" y="1980887"/>
                    </a:cubicBezTo>
                    <a:lnTo>
                      <a:pt x="2238287" y="1980879"/>
                    </a:lnTo>
                    <a:lnTo>
                      <a:pt x="2245853" y="1982350"/>
                    </a:lnTo>
                    <a:cubicBezTo>
                      <a:pt x="2266967" y="1988171"/>
                      <a:pt x="2291076" y="1999345"/>
                      <a:pt x="2308260" y="2010558"/>
                    </a:cubicBezTo>
                    <a:cubicBezTo>
                      <a:pt x="2323535" y="2020523"/>
                      <a:pt x="2338142" y="2036091"/>
                      <a:pt x="2351843" y="2052636"/>
                    </a:cubicBezTo>
                    <a:lnTo>
                      <a:pt x="2389560" y="2100043"/>
                    </a:lnTo>
                    <a:lnTo>
                      <a:pt x="2402000" y="2099020"/>
                    </a:lnTo>
                    <a:cubicBezTo>
                      <a:pt x="2424768" y="2100202"/>
                      <a:pt x="2454044" y="2108217"/>
                      <a:pt x="2474766" y="2118847"/>
                    </a:cubicBezTo>
                    <a:lnTo>
                      <a:pt x="2476877" y="2120093"/>
                    </a:lnTo>
                    <a:lnTo>
                      <a:pt x="2464582" y="2108816"/>
                    </a:lnTo>
                    <a:cubicBezTo>
                      <a:pt x="2450996" y="2093843"/>
                      <a:pt x="2437997" y="2074866"/>
                      <a:pt x="2429753" y="2058597"/>
                    </a:cubicBezTo>
                    <a:cubicBezTo>
                      <a:pt x="2421507" y="2042329"/>
                      <a:pt x="2416640" y="2021543"/>
                      <a:pt x="2413048" y="2000365"/>
                    </a:cubicBezTo>
                    <a:lnTo>
                      <a:pt x="2409421" y="1976112"/>
                    </a:lnTo>
                    <a:lnTo>
                      <a:pt x="2370468" y="1940596"/>
                    </a:lnTo>
                    <a:close/>
                    <a:moveTo>
                      <a:pt x="2691526" y="1916255"/>
                    </a:moveTo>
                    <a:lnTo>
                      <a:pt x="2703366" y="1920728"/>
                    </a:lnTo>
                    <a:lnTo>
                      <a:pt x="2705477" y="1921974"/>
                    </a:lnTo>
                    <a:lnTo>
                      <a:pt x="2701663" y="1918476"/>
                    </a:lnTo>
                    <a:close/>
                    <a:moveTo>
                      <a:pt x="3246367" y="1911287"/>
                    </a:moveTo>
                    <a:lnTo>
                      <a:pt x="3256031" y="1921082"/>
                    </a:lnTo>
                    <a:lnTo>
                      <a:pt x="3285564" y="1963664"/>
                    </a:lnTo>
                    <a:lnTo>
                      <a:pt x="3308382" y="1941542"/>
                    </a:lnTo>
                    <a:lnTo>
                      <a:pt x="3324479" y="1930396"/>
                    </a:lnTo>
                    <a:lnTo>
                      <a:pt x="3318612" y="1930878"/>
                    </a:lnTo>
                    <a:cubicBezTo>
                      <a:pt x="3300398" y="1929933"/>
                      <a:pt x="3278017" y="1924614"/>
                      <a:pt x="3259185" y="1917082"/>
                    </a:cubicBezTo>
                    <a:close/>
                    <a:moveTo>
                      <a:pt x="3179662" y="1905664"/>
                    </a:moveTo>
                    <a:lnTo>
                      <a:pt x="3166347" y="1909135"/>
                    </a:lnTo>
                    <a:lnTo>
                      <a:pt x="3115030" y="1913393"/>
                    </a:lnTo>
                    <a:lnTo>
                      <a:pt x="3098103" y="1929804"/>
                    </a:lnTo>
                    <a:cubicBezTo>
                      <a:pt x="3090228" y="1936532"/>
                      <a:pt x="3082208" y="1942290"/>
                      <a:pt x="3074084" y="1946434"/>
                    </a:cubicBezTo>
                    <a:cubicBezTo>
                      <a:pt x="3053775" y="1956796"/>
                      <a:pt x="3024413" y="1964491"/>
                      <a:pt x="3001153" y="1965647"/>
                    </a:cubicBezTo>
                    <a:lnTo>
                      <a:pt x="3000288" y="1965639"/>
                    </a:lnTo>
                    <a:lnTo>
                      <a:pt x="3007854" y="1967110"/>
                    </a:lnTo>
                    <a:cubicBezTo>
                      <a:pt x="3028968" y="1972931"/>
                      <a:pt x="3053078" y="1984105"/>
                      <a:pt x="3070261" y="1995318"/>
                    </a:cubicBezTo>
                    <a:cubicBezTo>
                      <a:pt x="3077899" y="2000301"/>
                      <a:pt x="3085369" y="2006684"/>
                      <a:pt x="3092643" y="2013890"/>
                    </a:cubicBezTo>
                    <a:lnTo>
                      <a:pt x="3103140" y="2025529"/>
                    </a:lnTo>
                    <a:lnTo>
                      <a:pt x="3105255" y="2015874"/>
                    </a:lnTo>
                    <a:cubicBezTo>
                      <a:pt x="3110309" y="1994416"/>
                      <a:pt x="3116646" y="1973737"/>
                      <a:pt x="3126573" y="1958434"/>
                    </a:cubicBezTo>
                    <a:cubicBezTo>
                      <a:pt x="3136499" y="1943132"/>
                      <a:pt x="3152295" y="1926410"/>
                      <a:pt x="3168235" y="1913866"/>
                    </a:cubicBezTo>
                    <a:close/>
                    <a:moveTo>
                      <a:pt x="2049829" y="1901591"/>
                    </a:moveTo>
                    <a:lnTo>
                      <a:pt x="2036546" y="1917574"/>
                    </a:lnTo>
                    <a:cubicBezTo>
                      <a:pt x="2027154" y="1926880"/>
                      <a:pt x="2016867" y="1935375"/>
                      <a:pt x="2007084" y="1941690"/>
                    </a:cubicBezTo>
                    <a:lnTo>
                      <a:pt x="2006331" y="1942116"/>
                    </a:lnTo>
                    <a:lnTo>
                      <a:pt x="2013618" y="1939607"/>
                    </a:lnTo>
                    <a:lnTo>
                      <a:pt x="2080158" y="1932992"/>
                    </a:lnTo>
                    <a:lnTo>
                      <a:pt x="2071777" y="1926037"/>
                    </a:lnTo>
                    <a:cubicBezTo>
                      <a:pt x="2064504" y="1918832"/>
                      <a:pt x="2057426" y="1910803"/>
                      <a:pt x="2050577" y="1902531"/>
                    </a:cubicBezTo>
                    <a:close/>
                    <a:moveTo>
                      <a:pt x="2811830" y="1886352"/>
                    </a:moveTo>
                    <a:lnTo>
                      <a:pt x="2798546" y="1902334"/>
                    </a:lnTo>
                    <a:cubicBezTo>
                      <a:pt x="2789154" y="1911640"/>
                      <a:pt x="2778868" y="1920135"/>
                      <a:pt x="2769085" y="1926450"/>
                    </a:cubicBezTo>
                    <a:lnTo>
                      <a:pt x="2768332" y="1926875"/>
                    </a:lnTo>
                    <a:lnTo>
                      <a:pt x="2775620" y="1924367"/>
                    </a:lnTo>
                    <a:lnTo>
                      <a:pt x="2842159" y="1917752"/>
                    </a:lnTo>
                    <a:lnTo>
                      <a:pt x="2833778" y="1910797"/>
                    </a:lnTo>
                    <a:cubicBezTo>
                      <a:pt x="2826504" y="1903591"/>
                      <a:pt x="2819427" y="1895563"/>
                      <a:pt x="2812577" y="1887291"/>
                    </a:cubicBezTo>
                    <a:close/>
                    <a:moveTo>
                      <a:pt x="2999613" y="1881013"/>
                    </a:moveTo>
                    <a:lnTo>
                      <a:pt x="2991073" y="1917796"/>
                    </a:lnTo>
                    <a:lnTo>
                      <a:pt x="2985278" y="1930615"/>
                    </a:lnTo>
                    <a:lnTo>
                      <a:pt x="2995074" y="1920950"/>
                    </a:lnTo>
                    <a:lnTo>
                      <a:pt x="3033448" y="1894336"/>
                    </a:lnTo>
                    <a:close/>
                    <a:moveTo>
                      <a:pt x="1394510" y="1848251"/>
                    </a:moveTo>
                    <a:lnTo>
                      <a:pt x="1381226" y="1864234"/>
                    </a:lnTo>
                    <a:cubicBezTo>
                      <a:pt x="1371835" y="1873540"/>
                      <a:pt x="1361548" y="1882034"/>
                      <a:pt x="1351764" y="1888350"/>
                    </a:cubicBezTo>
                    <a:lnTo>
                      <a:pt x="1351012" y="1888776"/>
                    </a:lnTo>
                    <a:lnTo>
                      <a:pt x="1358299" y="1886266"/>
                    </a:lnTo>
                    <a:lnTo>
                      <a:pt x="1424839" y="1879652"/>
                    </a:lnTo>
                    <a:lnTo>
                      <a:pt x="1416458" y="1872698"/>
                    </a:lnTo>
                    <a:cubicBezTo>
                      <a:pt x="1409184" y="1865491"/>
                      <a:pt x="1402107" y="1857463"/>
                      <a:pt x="1395257" y="1849190"/>
                    </a:cubicBezTo>
                    <a:close/>
                    <a:moveTo>
                      <a:pt x="777183" y="1847107"/>
                    </a:moveTo>
                    <a:lnTo>
                      <a:pt x="763900" y="1863089"/>
                    </a:lnTo>
                    <a:cubicBezTo>
                      <a:pt x="754507" y="1872395"/>
                      <a:pt x="744221" y="1880890"/>
                      <a:pt x="734438" y="1887205"/>
                    </a:cubicBezTo>
                    <a:lnTo>
                      <a:pt x="733685" y="1887630"/>
                    </a:lnTo>
                    <a:lnTo>
                      <a:pt x="740972" y="1885122"/>
                    </a:lnTo>
                    <a:lnTo>
                      <a:pt x="807512" y="1878507"/>
                    </a:lnTo>
                    <a:lnTo>
                      <a:pt x="799131" y="1871552"/>
                    </a:lnTo>
                    <a:cubicBezTo>
                      <a:pt x="791857" y="1864346"/>
                      <a:pt x="784781" y="1856318"/>
                      <a:pt x="777930" y="1848046"/>
                    </a:cubicBezTo>
                    <a:close/>
                    <a:moveTo>
                      <a:pt x="2560554" y="1837300"/>
                    </a:moveTo>
                    <a:lnTo>
                      <a:pt x="2564025" y="1850613"/>
                    </a:lnTo>
                    <a:lnTo>
                      <a:pt x="2569079" y="1911515"/>
                    </a:lnTo>
                    <a:lnTo>
                      <a:pt x="2570197" y="1911160"/>
                    </a:lnTo>
                    <a:cubicBezTo>
                      <a:pt x="2591306" y="1904807"/>
                      <a:pt x="2612384" y="1899956"/>
                      <a:pt x="2630600" y="1900901"/>
                    </a:cubicBezTo>
                    <a:lnTo>
                      <a:pt x="2651144" y="1904424"/>
                    </a:lnTo>
                    <a:lnTo>
                      <a:pt x="2613324" y="1890389"/>
                    </a:lnTo>
                    <a:cubicBezTo>
                      <a:pt x="2598022" y="1880463"/>
                      <a:pt x="2581300" y="1864666"/>
                      <a:pt x="2568757" y="1848726"/>
                    </a:cubicBezTo>
                    <a:close/>
                    <a:moveTo>
                      <a:pt x="2522043" y="1834051"/>
                    </a:moveTo>
                    <a:lnTo>
                      <a:pt x="2512247" y="1843715"/>
                    </a:lnTo>
                    <a:cubicBezTo>
                      <a:pt x="2497274" y="1857301"/>
                      <a:pt x="2478296" y="1870300"/>
                      <a:pt x="2462028" y="1878545"/>
                    </a:cubicBezTo>
                    <a:cubicBezTo>
                      <a:pt x="2445760" y="1886790"/>
                      <a:pt x="2424974" y="1891656"/>
                      <a:pt x="2403795" y="1895250"/>
                    </a:cubicBezTo>
                    <a:lnTo>
                      <a:pt x="2400617" y="1895725"/>
                    </a:lnTo>
                    <a:lnTo>
                      <a:pt x="2408399" y="1922854"/>
                    </a:lnTo>
                    <a:lnTo>
                      <a:pt x="2412027" y="1947107"/>
                    </a:lnTo>
                    <a:lnTo>
                      <a:pt x="2450978" y="1982623"/>
                    </a:lnTo>
                    <a:cubicBezTo>
                      <a:pt x="2467036" y="1997730"/>
                      <a:pt x="2481775" y="2013558"/>
                      <a:pt x="2490065" y="2029805"/>
                    </a:cubicBezTo>
                    <a:cubicBezTo>
                      <a:pt x="2498354" y="2046052"/>
                      <a:pt x="2504938" y="2068093"/>
                      <a:pt x="2507830" y="2088169"/>
                    </a:cubicBezTo>
                    <a:lnTo>
                      <a:pt x="2509222" y="2102168"/>
                    </a:lnTo>
                    <a:lnTo>
                      <a:pt x="2512872" y="2088900"/>
                    </a:lnTo>
                    <a:cubicBezTo>
                      <a:pt x="2519045" y="2069650"/>
                      <a:pt x="2528981" y="2048904"/>
                      <a:pt x="2538948" y="2033629"/>
                    </a:cubicBezTo>
                    <a:cubicBezTo>
                      <a:pt x="2548914" y="2018354"/>
                      <a:pt x="2564483" y="2003746"/>
                      <a:pt x="2581028" y="1990046"/>
                    </a:cubicBezTo>
                    <a:lnTo>
                      <a:pt x="2612161" y="1965274"/>
                    </a:lnTo>
                    <a:lnTo>
                      <a:pt x="2596709" y="1962636"/>
                    </a:lnTo>
                    <a:lnTo>
                      <a:pt x="2559532" y="1949826"/>
                    </a:lnTo>
                    <a:lnTo>
                      <a:pt x="2554429" y="1970303"/>
                    </a:lnTo>
                    <a:cubicBezTo>
                      <a:pt x="2546952" y="1990440"/>
                      <a:pt x="2538174" y="2010281"/>
                      <a:pt x="2531983" y="2027305"/>
                    </a:cubicBezTo>
                    <a:cubicBezTo>
                      <a:pt x="2521853" y="1990608"/>
                      <a:pt x="2500561" y="1942728"/>
                      <a:pt x="2502451" y="1906297"/>
                    </a:cubicBezTo>
                    <a:cubicBezTo>
                      <a:pt x="2503395" y="1888082"/>
                      <a:pt x="2508715" y="1865702"/>
                      <a:pt x="2516247" y="1846870"/>
                    </a:cubicBezTo>
                    <a:close/>
                    <a:moveTo>
                      <a:pt x="3291894" y="1833011"/>
                    </a:moveTo>
                    <a:lnTo>
                      <a:pt x="3278611" y="1848993"/>
                    </a:lnTo>
                    <a:cubicBezTo>
                      <a:pt x="3269219" y="1858300"/>
                      <a:pt x="3258932" y="1866794"/>
                      <a:pt x="3249149" y="1873109"/>
                    </a:cubicBezTo>
                    <a:lnTo>
                      <a:pt x="3248396" y="1873534"/>
                    </a:lnTo>
                    <a:lnTo>
                      <a:pt x="3255683" y="1871026"/>
                    </a:lnTo>
                    <a:lnTo>
                      <a:pt x="3322223" y="1864410"/>
                    </a:lnTo>
                    <a:lnTo>
                      <a:pt x="3313842" y="1857456"/>
                    </a:lnTo>
                    <a:cubicBezTo>
                      <a:pt x="3306568" y="1850250"/>
                      <a:pt x="3299491" y="1842223"/>
                      <a:pt x="3292641" y="1833950"/>
                    </a:cubicBezTo>
                    <a:close/>
                    <a:moveTo>
                      <a:pt x="2312226" y="1821051"/>
                    </a:moveTo>
                    <a:lnTo>
                      <a:pt x="2308574" y="1834318"/>
                    </a:lnTo>
                    <a:cubicBezTo>
                      <a:pt x="2302401" y="1853570"/>
                      <a:pt x="2292465" y="1874316"/>
                      <a:pt x="2282499" y="1889591"/>
                    </a:cubicBezTo>
                    <a:lnTo>
                      <a:pt x="2246494" y="1926882"/>
                    </a:lnTo>
                    <a:lnTo>
                      <a:pt x="2283291" y="1901362"/>
                    </a:lnTo>
                    <a:lnTo>
                      <a:pt x="2329316" y="1888158"/>
                    </a:lnTo>
                    <a:lnTo>
                      <a:pt x="2320475" y="1865668"/>
                    </a:lnTo>
                    <a:cubicBezTo>
                      <a:pt x="2317432" y="1855617"/>
                      <a:pt x="2315064" y="1845087"/>
                      <a:pt x="2313616" y="1835050"/>
                    </a:cubicBezTo>
                    <a:close/>
                    <a:moveTo>
                      <a:pt x="2347202" y="1804608"/>
                    </a:moveTo>
                    <a:lnTo>
                      <a:pt x="2356866" y="1814403"/>
                    </a:lnTo>
                    <a:lnTo>
                      <a:pt x="2386398" y="1856985"/>
                    </a:lnTo>
                    <a:lnTo>
                      <a:pt x="2409217" y="1834863"/>
                    </a:lnTo>
                    <a:lnTo>
                      <a:pt x="2425314" y="1823717"/>
                    </a:lnTo>
                    <a:lnTo>
                      <a:pt x="2419448" y="1824200"/>
                    </a:lnTo>
                    <a:cubicBezTo>
                      <a:pt x="2401233" y="1823255"/>
                      <a:pt x="2378852" y="1817935"/>
                      <a:pt x="2360019" y="1810402"/>
                    </a:cubicBezTo>
                    <a:close/>
                    <a:moveTo>
                      <a:pt x="2280497" y="1798984"/>
                    </a:moveTo>
                    <a:lnTo>
                      <a:pt x="2267182" y="1802455"/>
                    </a:lnTo>
                    <a:lnTo>
                      <a:pt x="2230168" y="1805527"/>
                    </a:lnTo>
                    <a:lnTo>
                      <a:pt x="2232610" y="1813205"/>
                    </a:lnTo>
                    <a:lnTo>
                      <a:pt x="2237351" y="1841118"/>
                    </a:lnTo>
                    <a:lnTo>
                      <a:pt x="2269070" y="1807187"/>
                    </a:lnTo>
                    <a:close/>
                    <a:moveTo>
                      <a:pt x="2640103" y="1791911"/>
                    </a:moveTo>
                    <a:lnTo>
                      <a:pt x="2619624" y="1799473"/>
                    </a:lnTo>
                    <a:cubicBezTo>
                      <a:pt x="2606838" y="1802836"/>
                      <a:pt x="2593682" y="1805049"/>
                      <a:pt x="2582053" y="1805627"/>
                    </a:cubicBezTo>
                    <a:lnTo>
                      <a:pt x="2581188" y="1805619"/>
                    </a:lnTo>
                    <a:lnTo>
                      <a:pt x="2588753" y="1807090"/>
                    </a:lnTo>
                    <a:cubicBezTo>
                      <a:pt x="2599311" y="1810001"/>
                      <a:pt x="2610616" y="1814249"/>
                      <a:pt x="2621431" y="1819172"/>
                    </a:cubicBezTo>
                    <a:lnTo>
                      <a:pt x="2651123" y="1835277"/>
                    </a:lnTo>
                    <a:lnTo>
                      <a:pt x="2641648" y="1802246"/>
                    </a:lnTo>
                    <a:close/>
                    <a:moveTo>
                      <a:pt x="2094881" y="1772153"/>
                    </a:moveTo>
                    <a:lnTo>
                      <a:pt x="2081955" y="1831145"/>
                    </a:lnTo>
                    <a:cubicBezTo>
                      <a:pt x="2079429" y="1841874"/>
                      <a:pt x="2076581" y="1852409"/>
                      <a:pt x="2073123" y="1862175"/>
                    </a:cubicBezTo>
                    <a:lnTo>
                      <a:pt x="2070677" y="1867351"/>
                    </a:lnTo>
                    <a:lnTo>
                      <a:pt x="2074554" y="1868201"/>
                    </a:lnTo>
                    <a:cubicBezTo>
                      <a:pt x="2096014" y="1873255"/>
                      <a:pt x="2116694" y="1879592"/>
                      <a:pt x="2131995" y="1889519"/>
                    </a:cubicBezTo>
                    <a:cubicBezTo>
                      <a:pt x="2151123" y="1901926"/>
                      <a:pt x="2172468" y="1923506"/>
                      <a:pt x="2185099" y="1943072"/>
                    </a:cubicBezTo>
                    <a:lnTo>
                      <a:pt x="2186305" y="1945206"/>
                    </a:lnTo>
                    <a:lnTo>
                      <a:pt x="2181294" y="1929293"/>
                    </a:lnTo>
                    <a:cubicBezTo>
                      <a:pt x="2177015" y="1909534"/>
                      <a:pt x="2175247" y="1886599"/>
                      <a:pt x="2176241" y="1868388"/>
                    </a:cubicBezTo>
                    <a:cubicBezTo>
                      <a:pt x="2177235" y="1850176"/>
                      <a:pt x="2183413" y="1829742"/>
                      <a:pt x="2190890" y="1809605"/>
                    </a:cubicBezTo>
                    <a:lnTo>
                      <a:pt x="2192632" y="1805180"/>
                    </a:lnTo>
                    <a:lnTo>
                      <a:pt x="2177609" y="1802616"/>
                    </a:lnTo>
                    <a:cubicBezTo>
                      <a:pt x="2162755" y="1798710"/>
                      <a:pt x="2147360" y="1792981"/>
                      <a:pt x="2132486" y="1787068"/>
                    </a:cubicBezTo>
                    <a:close/>
                    <a:moveTo>
                      <a:pt x="604413" y="1745700"/>
                    </a:moveTo>
                    <a:lnTo>
                      <a:pt x="561946" y="1762963"/>
                    </a:lnTo>
                    <a:cubicBezTo>
                      <a:pt x="541395" y="1770947"/>
                      <a:pt x="520762" y="1777429"/>
                      <a:pt x="502529" y="1777911"/>
                    </a:cubicBezTo>
                    <a:cubicBezTo>
                      <a:pt x="479737" y="1778512"/>
                      <a:pt x="449924" y="1772806"/>
                      <a:pt x="428435" y="1763829"/>
                    </a:cubicBezTo>
                    <a:lnTo>
                      <a:pt x="427658" y="1763449"/>
                    </a:lnTo>
                    <a:lnTo>
                      <a:pt x="433851" y="1768036"/>
                    </a:lnTo>
                    <a:cubicBezTo>
                      <a:pt x="450399" y="1782386"/>
                      <a:pt x="467341" y="1802856"/>
                      <a:pt x="478019" y="1820378"/>
                    </a:cubicBezTo>
                    <a:cubicBezTo>
                      <a:pt x="487510" y="1835952"/>
                      <a:pt x="493985" y="1856294"/>
                      <a:pt x="499221" y="1877126"/>
                    </a:cubicBezTo>
                    <a:lnTo>
                      <a:pt x="500584" y="1883034"/>
                    </a:lnTo>
                    <a:lnTo>
                      <a:pt x="535548" y="1871915"/>
                    </a:lnTo>
                    <a:cubicBezTo>
                      <a:pt x="556659" y="1865562"/>
                      <a:pt x="577737" y="1860711"/>
                      <a:pt x="595953" y="1861656"/>
                    </a:cubicBezTo>
                    <a:cubicBezTo>
                      <a:pt x="618721" y="1862838"/>
                      <a:pt x="647997" y="1870853"/>
                      <a:pt x="668719" y="1881483"/>
                    </a:cubicBezTo>
                    <a:lnTo>
                      <a:pt x="670830" y="1882729"/>
                    </a:lnTo>
                    <a:lnTo>
                      <a:pt x="658534" y="1871451"/>
                    </a:lnTo>
                    <a:cubicBezTo>
                      <a:pt x="644949" y="1856479"/>
                      <a:pt x="631950" y="1837502"/>
                      <a:pt x="623705" y="1821233"/>
                    </a:cubicBezTo>
                    <a:cubicBezTo>
                      <a:pt x="615460" y="1804965"/>
                      <a:pt x="610593" y="1784179"/>
                      <a:pt x="607001" y="1763001"/>
                    </a:cubicBezTo>
                    <a:close/>
                    <a:moveTo>
                      <a:pt x="2392729" y="1726331"/>
                    </a:moveTo>
                    <a:lnTo>
                      <a:pt x="2379446" y="1742314"/>
                    </a:lnTo>
                    <a:cubicBezTo>
                      <a:pt x="2370054" y="1751621"/>
                      <a:pt x="2359767" y="1760115"/>
                      <a:pt x="2349985" y="1766430"/>
                    </a:cubicBezTo>
                    <a:lnTo>
                      <a:pt x="2349231" y="1766856"/>
                    </a:lnTo>
                    <a:lnTo>
                      <a:pt x="2356518" y="1764347"/>
                    </a:lnTo>
                    <a:lnTo>
                      <a:pt x="2423057" y="1757731"/>
                    </a:lnTo>
                    <a:lnTo>
                      <a:pt x="2414676" y="1750777"/>
                    </a:lnTo>
                    <a:cubicBezTo>
                      <a:pt x="2407403" y="1743571"/>
                      <a:pt x="2400326" y="1735543"/>
                      <a:pt x="2393476" y="1727270"/>
                    </a:cubicBezTo>
                    <a:close/>
                    <a:moveTo>
                      <a:pt x="216935" y="1661733"/>
                    </a:moveTo>
                    <a:lnTo>
                      <a:pt x="221436" y="1674736"/>
                    </a:lnTo>
                    <a:lnTo>
                      <a:pt x="229743" y="1725886"/>
                    </a:lnTo>
                    <a:lnTo>
                      <a:pt x="259866" y="1715752"/>
                    </a:lnTo>
                    <a:lnTo>
                      <a:pt x="279195" y="1712629"/>
                    </a:lnTo>
                    <a:lnTo>
                      <a:pt x="273692" y="1710537"/>
                    </a:lnTo>
                    <a:cubicBezTo>
                      <a:pt x="257661" y="1701837"/>
                      <a:pt x="239756" y="1687395"/>
                      <a:pt x="226005" y="1672484"/>
                    </a:cubicBezTo>
                    <a:close/>
                    <a:moveTo>
                      <a:pt x="3248092" y="1652948"/>
                    </a:moveTo>
                    <a:lnTo>
                      <a:pt x="3248015" y="1666708"/>
                    </a:lnTo>
                    <a:cubicBezTo>
                      <a:pt x="3247060" y="1686903"/>
                      <a:pt x="3242858" y="1709518"/>
                      <a:pt x="3237206" y="1726859"/>
                    </a:cubicBezTo>
                    <a:cubicBezTo>
                      <a:pt x="3231554" y="1744200"/>
                      <a:pt x="3220318" y="1762352"/>
                      <a:pt x="3207904" y="1779883"/>
                    </a:cubicBezTo>
                    <a:lnTo>
                      <a:pt x="3202313" y="1787461"/>
                    </a:lnTo>
                    <a:lnTo>
                      <a:pt x="3209635" y="1806091"/>
                    </a:lnTo>
                    <a:cubicBezTo>
                      <a:pt x="3212680" y="1816142"/>
                      <a:pt x="3215048" y="1826671"/>
                      <a:pt x="3216494" y="1836710"/>
                    </a:cubicBezTo>
                    <a:lnTo>
                      <a:pt x="3217885" y="1850708"/>
                    </a:lnTo>
                    <a:lnTo>
                      <a:pt x="3221537" y="1837441"/>
                    </a:lnTo>
                    <a:cubicBezTo>
                      <a:pt x="3227709" y="1818190"/>
                      <a:pt x="3237646" y="1797443"/>
                      <a:pt x="3247613" y="1782168"/>
                    </a:cubicBezTo>
                    <a:cubicBezTo>
                      <a:pt x="3257578" y="1766894"/>
                      <a:pt x="3273146" y="1752286"/>
                      <a:pt x="3289691" y="1738586"/>
                    </a:cubicBezTo>
                    <a:lnTo>
                      <a:pt x="3301468" y="1729216"/>
                    </a:lnTo>
                    <a:lnTo>
                      <a:pt x="3285403" y="1717843"/>
                    </a:lnTo>
                    <a:cubicBezTo>
                      <a:pt x="3273173" y="1704309"/>
                      <a:pt x="3261088" y="1684738"/>
                      <a:pt x="3253074" y="1666104"/>
                    </a:cubicBezTo>
                    <a:close/>
                    <a:moveTo>
                      <a:pt x="1493756" y="1623938"/>
                    </a:moveTo>
                    <a:lnTo>
                      <a:pt x="1497227" y="1637253"/>
                    </a:lnTo>
                    <a:cubicBezTo>
                      <a:pt x="1501506" y="1657012"/>
                      <a:pt x="1503275" y="1679946"/>
                      <a:pt x="1502281" y="1698158"/>
                    </a:cubicBezTo>
                    <a:cubicBezTo>
                      <a:pt x="1500294" y="1734580"/>
                      <a:pt x="1477568" y="1779894"/>
                      <a:pt x="1465185" y="1813945"/>
                    </a:cubicBezTo>
                    <a:cubicBezTo>
                      <a:pt x="1460120" y="1795595"/>
                      <a:pt x="1452265" y="1774451"/>
                      <a:pt x="1445912" y="1753340"/>
                    </a:cubicBezTo>
                    <a:lnTo>
                      <a:pt x="1439835" y="1717564"/>
                    </a:lnTo>
                    <a:lnTo>
                      <a:pt x="1426636" y="1777805"/>
                    </a:lnTo>
                    <a:cubicBezTo>
                      <a:pt x="1424109" y="1788534"/>
                      <a:pt x="1421262" y="1799070"/>
                      <a:pt x="1417804" y="1808835"/>
                    </a:cubicBezTo>
                    <a:lnTo>
                      <a:pt x="1415357" y="1814011"/>
                    </a:lnTo>
                    <a:lnTo>
                      <a:pt x="1419235" y="1814861"/>
                    </a:lnTo>
                    <a:cubicBezTo>
                      <a:pt x="1440694" y="1819915"/>
                      <a:pt x="1461373" y="1826253"/>
                      <a:pt x="1476676" y="1836179"/>
                    </a:cubicBezTo>
                    <a:cubicBezTo>
                      <a:pt x="1495803" y="1848586"/>
                      <a:pt x="1517149" y="1870166"/>
                      <a:pt x="1529780" y="1889732"/>
                    </a:cubicBezTo>
                    <a:lnTo>
                      <a:pt x="1530985" y="1891867"/>
                    </a:lnTo>
                    <a:lnTo>
                      <a:pt x="1525975" y="1875953"/>
                    </a:lnTo>
                    <a:cubicBezTo>
                      <a:pt x="1521696" y="1856194"/>
                      <a:pt x="1519928" y="1833259"/>
                      <a:pt x="1520921" y="1815048"/>
                    </a:cubicBezTo>
                    <a:cubicBezTo>
                      <a:pt x="1522909" y="1778625"/>
                      <a:pt x="1545635" y="1733311"/>
                      <a:pt x="1558018" y="1699261"/>
                    </a:cubicBezTo>
                    <a:lnTo>
                      <a:pt x="1562307" y="1712745"/>
                    </a:lnTo>
                    <a:lnTo>
                      <a:pt x="1566011" y="1695836"/>
                    </a:lnTo>
                    <a:lnTo>
                      <a:pt x="1568991" y="1685365"/>
                    </a:lnTo>
                    <a:lnTo>
                      <a:pt x="1546526" y="1677027"/>
                    </a:lnTo>
                    <a:cubicBezTo>
                      <a:pt x="1531224" y="1667101"/>
                      <a:pt x="1514503" y="1651305"/>
                      <a:pt x="1501959" y="1635365"/>
                    </a:cubicBezTo>
                    <a:close/>
                    <a:moveTo>
                      <a:pt x="291743" y="1610706"/>
                    </a:moveTo>
                    <a:lnTo>
                      <a:pt x="272870" y="1619407"/>
                    </a:lnTo>
                    <a:cubicBezTo>
                      <a:pt x="260385" y="1623759"/>
                      <a:pt x="247443" y="1626993"/>
                      <a:pt x="235893" y="1628478"/>
                    </a:cubicBezTo>
                    <a:lnTo>
                      <a:pt x="235031" y="1628538"/>
                    </a:lnTo>
                    <a:lnTo>
                      <a:pt x="242688" y="1629413"/>
                    </a:lnTo>
                    <a:cubicBezTo>
                      <a:pt x="264192" y="1633567"/>
                      <a:pt x="289101" y="1642823"/>
                      <a:pt x="307109" y="1652658"/>
                    </a:cubicBezTo>
                    <a:lnTo>
                      <a:pt x="307301" y="1652794"/>
                    </a:lnTo>
                    <a:lnTo>
                      <a:pt x="297872" y="1627556"/>
                    </a:lnTo>
                    <a:lnTo>
                      <a:pt x="295369" y="1629890"/>
                    </a:lnTo>
                    <a:lnTo>
                      <a:pt x="296280" y="1623298"/>
                    </a:lnTo>
                    <a:lnTo>
                      <a:pt x="292014" y="1611876"/>
                    </a:lnTo>
                    <a:close/>
                    <a:moveTo>
                      <a:pt x="1672146" y="1607691"/>
                    </a:moveTo>
                    <a:lnTo>
                      <a:pt x="1668495" y="1620959"/>
                    </a:lnTo>
                    <a:cubicBezTo>
                      <a:pt x="1662322" y="1640209"/>
                      <a:pt x="1652386" y="1660956"/>
                      <a:pt x="1642419" y="1676231"/>
                    </a:cubicBezTo>
                    <a:lnTo>
                      <a:pt x="1639813" y="1678931"/>
                    </a:lnTo>
                    <a:lnTo>
                      <a:pt x="1666088" y="1711956"/>
                    </a:lnTo>
                    <a:lnTo>
                      <a:pt x="1618083" y="1701437"/>
                    </a:lnTo>
                    <a:lnTo>
                      <a:pt x="1600341" y="1719813"/>
                    </a:lnTo>
                    <a:lnTo>
                      <a:pt x="1571780" y="1742537"/>
                    </a:lnTo>
                    <a:lnTo>
                      <a:pt x="1577291" y="1759865"/>
                    </a:lnTo>
                    <a:cubicBezTo>
                      <a:pt x="1583644" y="1780976"/>
                      <a:pt x="1588495" y="1802053"/>
                      <a:pt x="1587550" y="1820269"/>
                    </a:cubicBezTo>
                    <a:cubicBezTo>
                      <a:pt x="1586606" y="1838484"/>
                      <a:pt x="1581285" y="1860864"/>
                      <a:pt x="1573753" y="1879697"/>
                    </a:cubicBezTo>
                    <a:lnTo>
                      <a:pt x="1567959" y="1892514"/>
                    </a:lnTo>
                    <a:lnTo>
                      <a:pt x="1577754" y="1882851"/>
                    </a:lnTo>
                    <a:cubicBezTo>
                      <a:pt x="1592726" y="1869266"/>
                      <a:pt x="1611703" y="1856267"/>
                      <a:pt x="1627972" y="1848022"/>
                    </a:cubicBezTo>
                    <a:cubicBezTo>
                      <a:pt x="1660509" y="1831531"/>
                      <a:pt x="1711115" y="1828556"/>
                      <a:pt x="1746794" y="1822254"/>
                    </a:cubicBezTo>
                    <a:cubicBezTo>
                      <a:pt x="1720078" y="1849376"/>
                      <a:pt x="1689259" y="1891756"/>
                      <a:pt x="1656764" y="1908335"/>
                    </a:cubicBezTo>
                    <a:cubicBezTo>
                      <a:pt x="1636456" y="1918696"/>
                      <a:pt x="1607094" y="1926391"/>
                      <a:pt x="1583833" y="1927548"/>
                    </a:cubicBezTo>
                    <a:lnTo>
                      <a:pt x="1582968" y="1927539"/>
                    </a:lnTo>
                    <a:lnTo>
                      <a:pt x="1590533" y="1929010"/>
                    </a:lnTo>
                    <a:cubicBezTo>
                      <a:pt x="1611648" y="1934832"/>
                      <a:pt x="1635757" y="1946006"/>
                      <a:pt x="1652941" y="1957217"/>
                    </a:cubicBezTo>
                    <a:cubicBezTo>
                      <a:pt x="1683491" y="1977150"/>
                      <a:pt x="1711370" y="2019488"/>
                      <a:pt x="1734667" y="2047237"/>
                    </a:cubicBezTo>
                    <a:cubicBezTo>
                      <a:pt x="1697822" y="2037660"/>
                      <a:pt x="1645710" y="2032160"/>
                      <a:pt x="1615106" y="2012309"/>
                    </a:cubicBezTo>
                    <a:cubicBezTo>
                      <a:pt x="1599803" y="2002382"/>
                      <a:pt x="1583081" y="1986586"/>
                      <a:pt x="1570537" y="1970647"/>
                    </a:cubicBezTo>
                    <a:lnTo>
                      <a:pt x="1562335" y="1959220"/>
                    </a:lnTo>
                    <a:lnTo>
                      <a:pt x="1565806" y="1972534"/>
                    </a:lnTo>
                    <a:cubicBezTo>
                      <a:pt x="1570085" y="1992292"/>
                      <a:pt x="1571853" y="2015228"/>
                      <a:pt x="1570860" y="2033439"/>
                    </a:cubicBezTo>
                    <a:lnTo>
                      <a:pt x="1557255" y="2088029"/>
                    </a:lnTo>
                    <a:lnTo>
                      <a:pt x="1602015" y="2081334"/>
                    </a:lnTo>
                    <a:cubicBezTo>
                      <a:pt x="1588657" y="2094894"/>
                      <a:pt x="1574273" y="2112269"/>
                      <a:pt x="1559167" y="2128327"/>
                    </a:cubicBezTo>
                    <a:lnTo>
                      <a:pt x="1558361" y="2129108"/>
                    </a:lnTo>
                    <a:lnTo>
                      <a:pt x="1589920" y="2157883"/>
                    </a:lnTo>
                    <a:cubicBezTo>
                      <a:pt x="1605978" y="2172990"/>
                      <a:pt x="1620717" y="2188818"/>
                      <a:pt x="1629006" y="2205065"/>
                    </a:cubicBezTo>
                    <a:cubicBezTo>
                      <a:pt x="1637296" y="2221312"/>
                      <a:pt x="1643879" y="2243353"/>
                      <a:pt x="1646772" y="2263429"/>
                    </a:cubicBezTo>
                    <a:lnTo>
                      <a:pt x="1648162" y="2277428"/>
                    </a:lnTo>
                    <a:lnTo>
                      <a:pt x="1651814" y="2264160"/>
                    </a:lnTo>
                    <a:cubicBezTo>
                      <a:pt x="1657988" y="2244910"/>
                      <a:pt x="1667924" y="2224164"/>
                      <a:pt x="1677890" y="2208889"/>
                    </a:cubicBezTo>
                    <a:cubicBezTo>
                      <a:pt x="1697821" y="2178339"/>
                      <a:pt x="1740161" y="2150459"/>
                      <a:pt x="1767909" y="2127163"/>
                    </a:cubicBezTo>
                    <a:cubicBezTo>
                      <a:pt x="1760727" y="2154797"/>
                      <a:pt x="1755837" y="2191019"/>
                      <a:pt x="1745467" y="2220313"/>
                    </a:cubicBezTo>
                    <a:lnTo>
                      <a:pt x="1743019" y="2225491"/>
                    </a:lnTo>
                    <a:lnTo>
                      <a:pt x="1746897" y="2226340"/>
                    </a:lnTo>
                    <a:cubicBezTo>
                      <a:pt x="1768356" y="2231393"/>
                      <a:pt x="1789035" y="2237731"/>
                      <a:pt x="1804337" y="2247657"/>
                    </a:cubicBezTo>
                    <a:cubicBezTo>
                      <a:pt x="1823466" y="2260064"/>
                      <a:pt x="1844811" y="2281645"/>
                      <a:pt x="1857442" y="2301211"/>
                    </a:cubicBezTo>
                    <a:lnTo>
                      <a:pt x="1858648" y="2303345"/>
                    </a:lnTo>
                    <a:lnTo>
                      <a:pt x="1853638" y="2287431"/>
                    </a:lnTo>
                    <a:cubicBezTo>
                      <a:pt x="1849358" y="2267672"/>
                      <a:pt x="1847590" y="2244738"/>
                      <a:pt x="1848583" y="2226526"/>
                    </a:cubicBezTo>
                    <a:cubicBezTo>
                      <a:pt x="1849577" y="2208315"/>
                      <a:pt x="1855756" y="2187880"/>
                      <a:pt x="1863234" y="2167743"/>
                    </a:cubicBezTo>
                    <a:lnTo>
                      <a:pt x="1881601" y="2121099"/>
                    </a:lnTo>
                    <a:lnTo>
                      <a:pt x="1849579" y="2146578"/>
                    </a:lnTo>
                    <a:cubicBezTo>
                      <a:pt x="1859155" y="2109731"/>
                      <a:pt x="1864656" y="2057620"/>
                      <a:pt x="1884507" y="2027015"/>
                    </a:cubicBezTo>
                    <a:cubicBezTo>
                      <a:pt x="1894433" y="2011713"/>
                      <a:pt x="1910230" y="1994991"/>
                      <a:pt x="1926170" y="1982448"/>
                    </a:cubicBezTo>
                    <a:lnTo>
                      <a:pt x="1937597" y="1974244"/>
                    </a:lnTo>
                    <a:lnTo>
                      <a:pt x="1924282" y="1977716"/>
                    </a:lnTo>
                    <a:cubicBezTo>
                      <a:pt x="1904524" y="1981995"/>
                      <a:pt x="1881588" y="1983764"/>
                      <a:pt x="1863376" y="1982770"/>
                    </a:cubicBezTo>
                    <a:cubicBezTo>
                      <a:pt x="1826954" y="1980782"/>
                      <a:pt x="1781640" y="1958056"/>
                      <a:pt x="1747591" y="1945674"/>
                    </a:cubicBezTo>
                    <a:cubicBezTo>
                      <a:pt x="1784288" y="1935545"/>
                      <a:pt x="1832168" y="1914251"/>
                      <a:pt x="1868599" y="1916141"/>
                    </a:cubicBezTo>
                    <a:cubicBezTo>
                      <a:pt x="1891367" y="1917323"/>
                      <a:pt x="1920643" y="1925338"/>
                      <a:pt x="1941365" y="1935968"/>
                    </a:cubicBezTo>
                    <a:lnTo>
                      <a:pt x="1943476" y="1937213"/>
                    </a:lnTo>
                    <a:lnTo>
                      <a:pt x="1931180" y="1925936"/>
                    </a:lnTo>
                    <a:cubicBezTo>
                      <a:pt x="1917595" y="1910965"/>
                      <a:pt x="1904596" y="1891987"/>
                      <a:pt x="1896351" y="1875719"/>
                    </a:cubicBezTo>
                    <a:cubicBezTo>
                      <a:pt x="1879861" y="1843182"/>
                      <a:pt x="1876886" y="1792575"/>
                      <a:pt x="1870584" y="1756897"/>
                    </a:cubicBezTo>
                    <a:lnTo>
                      <a:pt x="1875059" y="1760976"/>
                    </a:lnTo>
                    <a:lnTo>
                      <a:pt x="1872631" y="1753342"/>
                    </a:lnTo>
                    <a:cubicBezTo>
                      <a:pt x="1866277" y="1732230"/>
                      <a:pt x="1861427" y="1711152"/>
                      <a:pt x="1862372" y="1692937"/>
                    </a:cubicBezTo>
                    <a:cubicBezTo>
                      <a:pt x="1863316" y="1674723"/>
                      <a:pt x="1868636" y="1652343"/>
                      <a:pt x="1876168" y="1633510"/>
                    </a:cubicBezTo>
                    <a:lnTo>
                      <a:pt x="1881963" y="1620691"/>
                    </a:lnTo>
                    <a:lnTo>
                      <a:pt x="1872167" y="1630355"/>
                    </a:lnTo>
                    <a:cubicBezTo>
                      <a:pt x="1857196" y="1643940"/>
                      <a:pt x="1838217" y="1656940"/>
                      <a:pt x="1821948" y="1665186"/>
                    </a:cubicBezTo>
                    <a:cubicBezTo>
                      <a:pt x="1805680" y="1673430"/>
                      <a:pt x="1784895" y="1678297"/>
                      <a:pt x="1763716" y="1681889"/>
                    </a:cubicBezTo>
                    <a:lnTo>
                      <a:pt x="1760538" y="1682365"/>
                    </a:lnTo>
                    <a:lnTo>
                      <a:pt x="1768320" y="1709494"/>
                    </a:lnTo>
                    <a:cubicBezTo>
                      <a:pt x="1771913" y="1730673"/>
                      <a:pt x="1774232" y="1752245"/>
                      <a:pt x="1777383" y="1770083"/>
                    </a:cubicBezTo>
                    <a:cubicBezTo>
                      <a:pt x="1750261" y="1743367"/>
                      <a:pt x="1707881" y="1712549"/>
                      <a:pt x="1691303" y="1680054"/>
                    </a:cubicBezTo>
                    <a:cubicBezTo>
                      <a:pt x="1683013" y="1663807"/>
                      <a:pt x="1676431" y="1641765"/>
                      <a:pt x="1673537" y="1621690"/>
                    </a:cubicBezTo>
                    <a:close/>
                    <a:moveTo>
                      <a:pt x="1707123" y="1591249"/>
                    </a:moveTo>
                    <a:lnTo>
                      <a:pt x="1716787" y="1601044"/>
                    </a:lnTo>
                    <a:lnTo>
                      <a:pt x="1746319" y="1643625"/>
                    </a:lnTo>
                    <a:lnTo>
                      <a:pt x="1769138" y="1621503"/>
                    </a:lnTo>
                    <a:lnTo>
                      <a:pt x="1785235" y="1610357"/>
                    </a:lnTo>
                    <a:lnTo>
                      <a:pt x="1779368" y="1610840"/>
                    </a:lnTo>
                    <a:cubicBezTo>
                      <a:pt x="1761153" y="1609895"/>
                      <a:pt x="1738773" y="1604575"/>
                      <a:pt x="1719940" y="1597043"/>
                    </a:cubicBezTo>
                    <a:close/>
                    <a:moveTo>
                      <a:pt x="1280404" y="1591247"/>
                    </a:moveTo>
                    <a:lnTo>
                      <a:pt x="1290068" y="1601042"/>
                    </a:lnTo>
                    <a:lnTo>
                      <a:pt x="1319600" y="1643624"/>
                    </a:lnTo>
                    <a:lnTo>
                      <a:pt x="1342419" y="1621502"/>
                    </a:lnTo>
                    <a:lnTo>
                      <a:pt x="1358516" y="1610356"/>
                    </a:lnTo>
                    <a:lnTo>
                      <a:pt x="1352649" y="1610838"/>
                    </a:lnTo>
                    <a:cubicBezTo>
                      <a:pt x="1334434" y="1609893"/>
                      <a:pt x="1312054" y="1604574"/>
                      <a:pt x="1293221" y="1597042"/>
                    </a:cubicBezTo>
                    <a:close/>
                    <a:moveTo>
                      <a:pt x="1640418" y="1585624"/>
                    </a:moveTo>
                    <a:lnTo>
                      <a:pt x="1627103" y="1589096"/>
                    </a:lnTo>
                    <a:cubicBezTo>
                      <a:pt x="1607344" y="1593375"/>
                      <a:pt x="1584409" y="1595144"/>
                      <a:pt x="1566197" y="1594150"/>
                    </a:cubicBezTo>
                    <a:cubicBezTo>
                      <a:pt x="1557092" y="1593653"/>
                      <a:pt x="1547431" y="1591860"/>
                      <a:pt x="1537529" y="1589256"/>
                    </a:cubicBezTo>
                    <a:lnTo>
                      <a:pt x="1536220" y="1588832"/>
                    </a:lnTo>
                    <a:lnTo>
                      <a:pt x="1515254" y="1592266"/>
                    </a:lnTo>
                    <a:lnTo>
                      <a:pt x="1514390" y="1592258"/>
                    </a:lnTo>
                    <a:lnTo>
                      <a:pt x="1521955" y="1593729"/>
                    </a:lnTo>
                    <a:cubicBezTo>
                      <a:pt x="1543069" y="1599550"/>
                      <a:pt x="1567178" y="1610724"/>
                      <a:pt x="1584363" y="1621937"/>
                    </a:cubicBezTo>
                    <a:lnTo>
                      <a:pt x="1594697" y="1630512"/>
                    </a:lnTo>
                    <a:lnTo>
                      <a:pt x="1628991" y="1593828"/>
                    </a:lnTo>
                    <a:close/>
                    <a:moveTo>
                      <a:pt x="800347" y="1576008"/>
                    </a:moveTo>
                    <a:lnTo>
                      <a:pt x="810010" y="1585803"/>
                    </a:lnTo>
                    <a:lnTo>
                      <a:pt x="839544" y="1628384"/>
                    </a:lnTo>
                    <a:lnTo>
                      <a:pt x="862362" y="1606262"/>
                    </a:lnTo>
                    <a:lnTo>
                      <a:pt x="878459" y="1595116"/>
                    </a:lnTo>
                    <a:lnTo>
                      <a:pt x="872592" y="1595599"/>
                    </a:lnTo>
                    <a:cubicBezTo>
                      <a:pt x="854376" y="1594654"/>
                      <a:pt x="831997" y="1589334"/>
                      <a:pt x="813164" y="1581802"/>
                    </a:cubicBezTo>
                    <a:close/>
                    <a:moveTo>
                      <a:pt x="1062895" y="1572489"/>
                    </a:moveTo>
                    <a:lnTo>
                      <a:pt x="1035197" y="1577026"/>
                    </a:lnTo>
                    <a:lnTo>
                      <a:pt x="1034333" y="1577018"/>
                    </a:lnTo>
                    <a:lnTo>
                      <a:pt x="1041897" y="1578490"/>
                    </a:lnTo>
                    <a:cubicBezTo>
                      <a:pt x="1063012" y="1584310"/>
                      <a:pt x="1087121" y="1595484"/>
                      <a:pt x="1104305" y="1606696"/>
                    </a:cubicBezTo>
                    <a:cubicBezTo>
                      <a:pt x="1119580" y="1616662"/>
                      <a:pt x="1134188" y="1632230"/>
                      <a:pt x="1147888" y="1648775"/>
                    </a:cubicBezTo>
                    <a:lnTo>
                      <a:pt x="1152790" y="1654936"/>
                    </a:lnTo>
                    <a:lnTo>
                      <a:pt x="1160610" y="1638394"/>
                    </a:lnTo>
                    <a:cubicBezTo>
                      <a:pt x="1170535" y="1623092"/>
                      <a:pt x="1186332" y="1606370"/>
                      <a:pt x="1202272" y="1593827"/>
                    </a:cubicBezTo>
                    <a:lnTo>
                      <a:pt x="1213699" y="1585623"/>
                    </a:lnTo>
                    <a:lnTo>
                      <a:pt x="1200384" y="1589095"/>
                    </a:lnTo>
                    <a:cubicBezTo>
                      <a:pt x="1180625" y="1593373"/>
                      <a:pt x="1157690" y="1595142"/>
                      <a:pt x="1139478" y="1594149"/>
                    </a:cubicBezTo>
                    <a:cubicBezTo>
                      <a:pt x="1121268" y="1593155"/>
                      <a:pt x="1100833" y="1586976"/>
                      <a:pt x="1080696" y="1579499"/>
                    </a:cubicBezTo>
                    <a:close/>
                    <a:moveTo>
                      <a:pt x="2849708" y="1552110"/>
                    </a:moveTo>
                    <a:lnTo>
                      <a:pt x="2839912" y="1561774"/>
                    </a:lnTo>
                    <a:cubicBezTo>
                      <a:pt x="2824941" y="1575359"/>
                      <a:pt x="2805962" y="1588359"/>
                      <a:pt x="2789694" y="1596604"/>
                    </a:cubicBezTo>
                    <a:cubicBezTo>
                      <a:pt x="2773425" y="1604849"/>
                      <a:pt x="2752641" y="1609716"/>
                      <a:pt x="2731461" y="1613308"/>
                    </a:cubicBezTo>
                    <a:lnTo>
                      <a:pt x="2728283" y="1613784"/>
                    </a:lnTo>
                    <a:lnTo>
                      <a:pt x="2736066" y="1640913"/>
                    </a:lnTo>
                    <a:lnTo>
                      <a:pt x="2744954" y="1700343"/>
                    </a:lnTo>
                    <a:lnTo>
                      <a:pt x="2745014" y="1700335"/>
                    </a:lnTo>
                    <a:lnTo>
                      <a:pt x="2744961" y="1700392"/>
                    </a:lnTo>
                    <a:lnTo>
                      <a:pt x="2745127" y="1701502"/>
                    </a:lnTo>
                    <a:lnTo>
                      <a:pt x="2744484" y="1700916"/>
                    </a:lnTo>
                    <a:lnTo>
                      <a:pt x="2702165" y="1747328"/>
                    </a:lnTo>
                    <a:cubicBezTo>
                      <a:pt x="2694612" y="1755356"/>
                      <a:pt x="2686878" y="1763056"/>
                      <a:pt x="2679002" y="1769784"/>
                    </a:cubicBezTo>
                    <a:lnTo>
                      <a:pt x="2670153" y="1775910"/>
                    </a:lnTo>
                    <a:lnTo>
                      <a:pt x="2679578" y="1784504"/>
                    </a:lnTo>
                    <a:cubicBezTo>
                      <a:pt x="2695636" y="1799611"/>
                      <a:pt x="2710376" y="1815439"/>
                      <a:pt x="2718665" y="1831686"/>
                    </a:cubicBezTo>
                    <a:cubicBezTo>
                      <a:pt x="2726954" y="1847933"/>
                      <a:pt x="2733537" y="1869974"/>
                      <a:pt x="2736430" y="1890050"/>
                    </a:cubicBezTo>
                    <a:lnTo>
                      <a:pt x="2737821" y="1904049"/>
                    </a:lnTo>
                    <a:lnTo>
                      <a:pt x="2741472" y="1890781"/>
                    </a:lnTo>
                    <a:cubicBezTo>
                      <a:pt x="2747645" y="1871531"/>
                      <a:pt x="2757581" y="1850785"/>
                      <a:pt x="2767548" y="1835510"/>
                    </a:cubicBezTo>
                    <a:cubicBezTo>
                      <a:pt x="2787481" y="1804961"/>
                      <a:pt x="2829819" y="1777080"/>
                      <a:pt x="2857567" y="1753784"/>
                    </a:cubicBezTo>
                    <a:cubicBezTo>
                      <a:pt x="2850384" y="1781418"/>
                      <a:pt x="2845495" y="1817640"/>
                      <a:pt x="2835124" y="1846934"/>
                    </a:cubicBezTo>
                    <a:lnTo>
                      <a:pt x="2832677" y="1852112"/>
                    </a:lnTo>
                    <a:lnTo>
                      <a:pt x="2836555" y="1852961"/>
                    </a:lnTo>
                    <a:cubicBezTo>
                      <a:pt x="2858015" y="1858014"/>
                      <a:pt x="2878694" y="1864352"/>
                      <a:pt x="2893997" y="1874278"/>
                    </a:cubicBezTo>
                    <a:cubicBezTo>
                      <a:pt x="2913125" y="1886685"/>
                      <a:pt x="2934469" y="1908266"/>
                      <a:pt x="2947100" y="1927832"/>
                    </a:cubicBezTo>
                    <a:lnTo>
                      <a:pt x="2948306" y="1929966"/>
                    </a:lnTo>
                    <a:lnTo>
                      <a:pt x="2943295" y="1914052"/>
                    </a:lnTo>
                    <a:cubicBezTo>
                      <a:pt x="2939016" y="1894293"/>
                      <a:pt x="2937248" y="1871359"/>
                      <a:pt x="2938243" y="1853147"/>
                    </a:cubicBezTo>
                    <a:cubicBezTo>
                      <a:pt x="2940229" y="1816725"/>
                      <a:pt x="2962955" y="1771411"/>
                      <a:pt x="2975338" y="1737360"/>
                    </a:cubicBezTo>
                    <a:cubicBezTo>
                      <a:pt x="2985467" y="1774059"/>
                      <a:pt x="3006760" y="1821939"/>
                      <a:pt x="3004870" y="1858368"/>
                    </a:cubicBezTo>
                    <a:lnTo>
                      <a:pt x="3001390" y="1873360"/>
                    </a:lnTo>
                    <a:lnTo>
                      <a:pt x="3050260" y="1857819"/>
                    </a:lnTo>
                    <a:cubicBezTo>
                      <a:pt x="3071371" y="1851466"/>
                      <a:pt x="3092448" y="1846616"/>
                      <a:pt x="3110663" y="1847561"/>
                    </a:cubicBezTo>
                    <a:cubicBezTo>
                      <a:pt x="3133433" y="1848741"/>
                      <a:pt x="3162709" y="1856758"/>
                      <a:pt x="3183431" y="1867387"/>
                    </a:cubicBezTo>
                    <a:lnTo>
                      <a:pt x="3185541" y="1868633"/>
                    </a:lnTo>
                    <a:lnTo>
                      <a:pt x="3173245" y="1857356"/>
                    </a:lnTo>
                    <a:cubicBezTo>
                      <a:pt x="3159660" y="1842384"/>
                      <a:pt x="3146661" y="1823406"/>
                      <a:pt x="3138416" y="1807137"/>
                    </a:cubicBezTo>
                    <a:cubicBezTo>
                      <a:pt x="3121927" y="1774601"/>
                      <a:pt x="3118950" y="1723994"/>
                      <a:pt x="3112649" y="1688315"/>
                    </a:cubicBezTo>
                    <a:cubicBezTo>
                      <a:pt x="3126209" y="1701673"/>
                      <a:pt x="3143586" y="1716058"/>
                      <a:pt x="3159642" y="1731163"/>
                    </a:cubicBezTo>
                    <a:lnTo>
                      <a:pt x="3170503" y="1744272"/>
                    </a:lnTo>
                    <a:lnTo>
                      <a:pt x="3174173" y="1704646"/>
                    </a:lnTo>
                    <a:cubicBezTo>
                      <a:pt x="3181180" y="1682951"/>
                      <a:pt x="3196470" y="1656729"/>
                      <a:pt x="3212079" y="1639445"/>
                    </a:cubicBezTo>
                    <a:lnTo>
                      <a:pt x="3212696" y="1638839"/>
                    </a:lnTo>
                    <a:lnTo>
                      <a:pt x="3206311" y="1643155"/>
                    </a:lnTo>
                    <a:cubicBezTo>
                      <a:pt x="3187277" y="1653992"/>
                      <a:pt x="3162340" y="1663169"/>
                      <a:pt x="3142266" y="1667416"/>
                    </a:cubicBezTo>
                    <a:cubicBezTo>
                      <a:pt x="3106578" y="1674966"/>
                      <a:pt x="3056915" y="1664801"/>
                      <a:pt x="3020816" y="1661696"/>
                    </a:cubicBezTo>
                    <a:lnTo>
                      <a:pt x="3052195" y="1641545"/>
                    </a:lnTo>
                    <a:lnTo>
                      <a:pt x="2998432" y="1629765"/>
                    </a:lnTo>
                    <a:cubicBezTo>
                      <a:pt x="2976972" y="1624711"/>
                      <a:pt x="2956293" y="1618373"/>
                      <a:pt x="2940990" y="1608447"/>
                    </a:cubicBezTo>
                    <a:cubicBezTo>
                      <a:pt x="2925688" y="1598521"/>
                      <a:pt x="2908966" y="1582724"/>
                      <a:pt x="2896423" y="1566786"/>
                    </a:cubicBezTo>
                    <a:lnTo>
                      <a:pt x="2888220" y="1555358"/>
                    </a:lnTo>
                    <a:lnTo>
                      <a:pt x="2891691" y="1568673"/>
                    </a:lnTo>
                    <a:cubicBezTo>
                      <a:pt x="2895971" y="1588432"/>
                      <a:pt x="2897738" y="1611367"/>
                      <a:pt x="2896745" y="1629578"/>
                    </a:cubicBezTo>
                    <a:cubicBezTo>
                      <a:pt x="2894759" y="1666001"/>
                      <a:pt x="2872031" y="1711315"/>
                      <a:pt x="2859649" y="1745365"/>
                    </a:cubicBezTo>
                    <a:cubicBezTo>
                      <a:pt x="2849519" y="1708666"/>
                      <a:pt x="2828228" y="1660787"/>
                      <a:pt x="2830118" y="1624357"/>
                    </a:cubicBezTo>
                    <a:cubicBezTo>
                      <a:pt x="2831062" y="1606142"/>
                      <a:pt x="2836381" y="1583762"/>
                      <a:pt x="2843914" y="1564929"/>
                    </a:cubicBezTo>
                    <a:close/>
                    <a:moveTo>
                      <a:pt x="2639892" y="1539111"/>
                    </a:moveTo>
                    <a:lnTo>
                      <a:pt x="2636240" y="1552378"/>
                    </a:lnTo>
                    <a:cubicBezTo>
                      <a:pt x="2630068" y="1571628"/>
                      <a:pt x="2620131" y="1592375"/>
                      <a:pt x="2610166" y="1607651"/>
                    </a:cubicBezTo>
                    <a:lnTo>
                      <a:pt x="2576319" y="1642705"/>
                    </a:lnTo>
                    <a:lnTo>
                      <a:pt x="2585769" y="1698349"/>
                    </a:lnTo>
                    <a:cubicBezTo>
                      <a:pt x="2584824" y="1716564"/>
                      <a:pt x="2579505" y="1738944"/>
                      <a:pt x="2571972" y="1757777"/>
                    </a:cubicBezTo>
                    <a:lnTo>
                      <a:pt x="2566177" y="1770595"/>
                    </a:lnTo>
                    <a:lnTo>
                      <a:pt x="2575973" y="1760931"/>
                    </a:lnTo>
                    <a:cubicBezTo>
                      <a:pt x="2590945" y="1747346"/>
                      <a:pt x="2609924" y="1734347"/>
                      <a:pt x="2626191" y="1726102"/>
                    </a:cubicBezTo>
                    <a:cubicBezTo>
                      <a:pt x="2642459" y="1717856"/>
                      <a:pt x="2663245" y="1712990"/>
                      <a:pt x="2684424" y="1709397"/>
                    </a:cubicBezTo>
                    <a:lnTo>
                      <a:pt x="2744010" y="1700485"/>
                    </a:lnTo>
                    <a:lnTo>
                      <a:pt x="2698135" y="1658655"/>
                    </a:lnTo>
                    <a:cubicBezTo>
                      <a:pt x="2682077" y="1643548"/>
                      <a:pt x="2667337" y="1627721"/>
                      <a:pt x="2659048" y="1611473"/>
                    </a:cubicBezTo>
                    <a:cubicBezTo>
                      <a:pt x="2650758" y="1595226"/>
                      <a:pt x="2644176" y="1573184"/>
                      <a:pt x="2641283" y="1553109"/>
                    </a:cubicBezTo>
                    <a:close/>
                    <a:moveTo>
                      <a:pt x="1633161" y="1536105"/>
                    </a:moveTo>
                    <a:lnTo>
                      <a:pt x="1627909" y="1541198"/>
                    </a:lnTo>
                    <a:lnTo>
                      <a:pt x="1644186" y="1547349"/>
                    </a:lnTo>
                    <a:lnTo>
                      <a:pt x="1646297" y="1548593"/>
                    </a:lnTo>
                    <a:lnTo>
                      <a:pt x="1634001" y="1537316"/>
                    </a:lnTo>
                    <a:close/>
                    <a:moveTo>
                      <a:pt x="2415776" y="1532499"/>
                    </a:moveTo>
                    <a:lnTo>
                      <a:pt x="2419246" y="1545814"/>
                    </a:lnTo>
                    <a:lnTo>
                      <a:pt x="2424169" y="1605139"/>
                    </a:lnTo>
                    <a:lnTo>
                      <a:pt x="2438467" y="1593763"/>
                    </a:lnTo>
                    <a:cubicBezTo>
                      <a:pt x="2431284" y="1621398"/>
                      <a:pt x="2426394" y="1657619"/>
                      <a:pt x="2416024" y="1686914"/>
                    </a:cubicBezTo>
                    <a:lnTo>
                      <a:pt x="2413577" y="1692091"/>
                    </a:lnTo>
                    <a:lnTo>
                      <a:pt x="2417454" y="1692942"/>
                    </a:lnTo>
                    <a:cubicBezTo>
                      <a:pt x="2438913" y="1697995"/>
                      <a:pt x="2459592" y="1704332"/>
                      <a:pt x="2474895" y="1714258"/>
                    </a:cubicBezTo>
                    <a:cubicBezTo>
                      <a:pt x="2494023" y="1726666"/>
                      <a:pt x="2515369" y="1748246"/>
                      <a:pt x="2528000" y="1767813"/>
                    </a:cubicBezTo>
                    <a:lnTo>
                      <a:pt x="2529206" y="1769947"/>
                    </a:lnTo>
                    <a:lnTo>
                      <a:pt x="2524195" y="1754032"/>
                    </a:lnTo>
                    <a:cubicBezTo>
                      <a:pt x="2519915" y="1734274"/>
                      <a:pt x="2518148" y="1711339"/>
                      <a:pt x="2519141" y="1693128"/>
                    </a:cubicBezTo>
                    <a:lnTo>
                      <a:pt x="2520648" y="1687082"/>
                    </a:lnTo>
                    <a:lnTo>
                      <a:pt x="2533756" y="1627255"/>
                    </a:lnTo>
                    <a:lnTo>
                      <a:pt x="2538752" y="1609703"/>
                    </a:lnTo>
                    <a:lnTo>
                      <a:pt x="2525986" y="1606906"/>
                    </a:lnTo>
                    <a:cubicBezTo>
                      <a:pt x="2504528" y="1601852"/>
                      <a:pt x="2483849" y="1595514"/>
                      <a:pt x="2468545" y="1585588"/>
                    </a:cubicBezTo>
                    <a:cubicBezTo>
                      <a:pt x="2453243" y="1575662"/>
                      <a:pt x="2436521" y="1559865"/>
                      <a:pt x="2423978" y="1543927"/>
                    </a:cubicBezTo>
                    <a:close/>
                    <a:moveTo>
                      <a:pt x="2377264" y="1529251"/>
                    </a:moveTo>
                    <a:lnTo>
                      <a:pt x="2367468" y="1538916"/>
                    </a:lnTo>
                    <a:cubicBezTo>
                      <a:pt x="2352496" y="1552500"/>
                      <a:pt x="2333517" y="1565500"/>
                      <a:pt x="2317249" y="1573745"/>
                    </a:cubicBezTo>
                    <a:cubicBezTo>
                      <a:pt x="2300980" y="1581990"/>
                      <a:pt x="2280195" y="1586857"/>
                      <a:pt x="2259016" y="1590449"/>
                    </a:cubicBezTo>
                    <a:lnTo>
                      <a:pt x="2255838" y="1590924"/>
                    </a:lnTo>
                    <a:lnTo>
                      <a:pt x="2263621" y="1618054"/>
                    </a:lnTo>
                    <a:lnTo>
                      <a:pt x="2265487" y="1630530"/>
                    </a:lnTo>
                    <a:lnTo>
                      <a:pt x="2299564" y="1671666"/>
                    </a:lnTo>
                    <a:cubicBezTo>
                      <a:pt x="2307853" y="1687914"/>
                      <a:pt x="2314436" y="1709954"/>
                      <a:pt x="2317329" y="1730031"/>
                    </a:cubicBezTo>
                    <a:lnTo>
                      <a:pt x="2318720" y="1744029"/>
                    </a:lnTo>
                    <a:lnTo>
                      <a:pt x="2322371" y="1730762"/>
                    </a:lnTo>
                    <a:cubicBezTo>
                      <a:pt x="2328545" y="1711511"/>
                      <a:pt x="2338480" y="1690764"/>
                      <a:pt x="2348448" y="1675489"/>
                    </a:cubicBezTo>
                    <a:lnTo>
                      <a:pt x="2366978" y="1656296"/>
                    </a:lnTo>
                    <a:lnTo>
                      <a:pt x="2357672" y="1601498"/>
                    </a:lnTo>
                    <a:cubicBezTo>
                      <a:pt x="2358616" y="1583282"/>
                      <a:pt x="2363936" y="1560903"/>
                      <a:pt x="2371468" y="1542070"/>
                    </a:cubicBezTo>
                    <a:close/>
                    <a:moveTo>
                      <a:pt x="2674869" y="1522668"/>
                    </a:moveTo>
                    <a:lnTo>
                      <a:pt x="2684531" y="1532463"/>
                    </a:lnTo>
                    <a:lnTo>
                      <a:pt x="2714065" y="1575044"/>
                    </a:lnTo>
                    <a:lnTo>
                      <a:pt x="2736884" y="1552922"/>
                    </a:lnTo>
                    <a:lnTo>
                      <a:pt x="2752981" y="1541776"/>
                    </a:lnTo>
                    <a:lnTo>
                      <a:pt x="2747113" y="1542259"/>
                    </a:lnTo>
                    <a:cubicBezTo>
                      <a:pt x="2728898" y="1541314"/>
                      <a:pt x="2706518" y="1535994"/>
                      <a:pt x="2687685" y="1528462"/>
                    </a:cubicBezTo>
                    <a:close/>
                    <a:moveTo>
                      <a:pt x="2167447" y="1516252"/>
                    </a:moveTo>
                    <a:lnTo>
                      <a:pt x="2163795" y="1529519"/>
                    </a:lnTo>
                    <a:cubicBezTo>
                      <a:pt x="2157622" y="1548769"/>
                      <a:pt x="2147686" y="1569517"/>
                      <a:pt x="2137720" y="1584791"/>
                    </a:cubicBezTo>
                    <a:cubicBezTo>
                      <a:pt x="2127755" y="1600066"/>
                      <a:pt x="2112186" y="1614673"/>
                      <a:pt x="2095641" y="1628373"/>
                    </a:cubicBezTo>
                    <a:lnTo>
                      <a:pt x="2053068" y="1662246"/>
                    </a:lnTo>
                    <a:lnTo>
                      <a:pt x="2054664" y="1664016"/>
                    </a:lnTo>
                    <a:cubicBezTo>
                      <a:pt x="2068365" y="1680561"/>
                      <a:pt x="2081160" y="1698083"/>
                      <a:pt x="2092807" y="1711957"/>
                    </a:cubicBezTo>
                    <a:cubicBezTo>
                      <a:pt x="2055962" y="1702380"/>
                      <a:pt x="2003851" y="1696880"/>
                      <a:pt x="1973245" y="1677028"/>
                    </a:cubicBezTo>
                    <a:cubicBezTo>
                      <a:pt x="1957943" y="1667102"/>
                      <a:pt x="1941221" y="1651305"/>
                      <a:pt x="1928677" y="1635367"/>
                    </a:cubicBezTo>
                    <a:lnTo>
                      <a:pt x="1920475" y="1623939"/>
                    </a:lnTo>
                    <a:lnTo>
                      <a:pt x="1923946" y="1637254"/>
                    </a:lnTo>
                    <a:cubicBezTo>
                      <a:pt x="1928224" y="1657012"/>
                      <a:pt x="1929993" y="1679948"/>
                      <a:pt x="1929000" y="1698159"/>
                    </a:cubicBezTo>
                    <a:cubicBezTo>
                      <a:pt x="1928006" y="1716371"/>
                      <a:pt x="1921828" y="1736805"/>
                      <a:pt x="1914350" y="1756942"/>
                    </a:cubicBezTo>
                    <a:lnTo>
                      <a:pt x="1902801" y="1786271"/>
                    </a:lnTo>
                    <a:lnTo>
                      <a:pt x="1917577" y="1799745"/>
                    </a:lnTo>
                    <a:cubicBezTo>
                      <a:pt x="1933635" y="1814851"/>
                      <a:pt x="1948374" y="1830678"/>
                      <a:pt x="1956663" y="1846926"/>
                    </a:cubicBezTo>
                    <a:cubicBezTo>
                      <a:pt x="1964953" y="1863173"/>
                      <a:pt x="1971536" y="1885214"/>
                      <a:pt x="1974429" y="1905290"/>
                    </a:cubicBezTo>
                    <a:lnTo>
                      <a:pt x="1975820" y="1919288"/>
                    </a:lnTo>
                    <a:lnTo>
                      <a:pt x="1979471" y="1906022"/>
                    </a:lnTo>
                    <a:cubicBezTo>
                      <a:pt x="1985644" y="1886771"/>
                      <a:pt x="1995580" y="1866024"/>
                      <a:pt x="2005546" y="1850749"/>
                    </a:cubicBezTo>
                    <a:cubicBezTo>
                      <a:pt x="2015513" y="1835475"/>
                      <a:pt x="2031081" y="1820868"/>
                      <a:pt x="2047625" y="1807167"/>
                    </a:cubicBezTo>
                    <a:lnTo>
                      <a:pt x="2092712" y="1771294"/>
                    </a:lnTo>
                    <a:lnTo>
                      <a:pt x="2090491" y="1770413"/>
                    </a:lnTo>
                    <a:cubicBezTo>
                      <a:pt x="2127189" y="1760284"/>
                      <a:pt x="2175069" y="1738992"/>
                      <a:pt x="2211498" y="1740881"/>
                    </a:cubicBezTo>
                    <a:cubicBezTo>
                      <a:pt x="2234268" y="1742062"/>
                      <a:pt x="2263543" y="1750079"/>
                      <a:pt x="2284266" y="1760708"/>
                    </a:cubicBezTo>
                    <a:lnTo>
                      <a:pt x="2286376" y="1761953"/>
                    </a:lnTo>
                    <a:lnTo>
                      <a:pt x="2274080" y="1750677"/>
                    </a:lnTo>
                    <a:cubicBezTo>
                      <a:pt x="2260495" y="1735705"/>
                      <a:pt x="2247496" y="1716727"/>
                      <a:pt x="2239251" y="1700458"/>
                    </a:cubicBezTo>
                    <a:cubicBezTo>
                      <a:pt x="2231006" y="1684190"/>
                      <a:pt x="2226139" y="1663405"/>
                      <a:pt x="2222548" y="1642225"/>
                    </a:cubicBezTo>
                    <a:lnTo>
                      <a:pt x="2220682" y="1629749"/>
                    </a:lnTo>
                    <a:lnTo>
                      <a:pt x="2186603" y="1588614"/>
                    </a:lnTo>
                    <a:cubicBezTo>
                      <a:pt x="2178313" y="1572367"/>
                      <a:pt x="2171731" y="1550325"/>
                      <a:pt x="2168838" y="1530250"/>
                    </a:cubicBezTo>
                    <a:close/>
                    <a:moveTo>
                      <a:pt x="2956906" y="1513981"/>
                    </a:moveTo>
                    <a:lnTo>
                      <a:pt x="2947290" y="1517532"/>
                    </a:lnTo>
                    <a:cubicBezTo>
                      <a:pt x="2934504" y="1520896"/>
                      <a:pt x="2921349" y="1523109"/>
                      <a:pt x="2909718" y="1523686"/>
                    </a:cubicBezTo>
                    <a:lnTo>
                      <a:pt x="2908853" y="1523678"/>
                    </a:lnTo>
                    <a:lnTo>
                      <a:pt x="2916419" y="1525149"/>
                    </a:lnTo>
                    <a:cubicBezTo>
                      <a:pt x="2926976" y="1528059"/>
                      <a:pt x="2938283" y="1532309"/>
                      <a:pt x="2949096" y="1537231"/>
                    </a:cubicBezTo>
                    <a:lnTo>
                      <a:pt x="2951524" y="1538547"/>
                    </a:lnTo>
                    <a:close/>
                    <a:moveTo>
                      <a:pt x="1752650" y="1512971"/>
                    </a:moveTo>
                    <a:lnTo>
                      <a:pt x="1739367" y="1528954"/>
                    </a:lnTo>
                    <a:cubicBezTo>
                      <a:pt x="1729974" y="1538260"/>
                      <a:pt x="1719688" y="1546754"/>
                      <a:pt x="1709905" y="1553070"/>
                    </a:cubicBezTo>
                    <a:lnTo>
                      <a:pt x="1709152" y="1553496"/>
                    </a:lnTo>
                    <a:lnTo>
                      <a:pt x="1716439" y="1550986"/>
                    </a:lnTo>
                    <a:lnTo>
                      <a:pt x="1782979" y="1544372"/>
                    </a:lnTo>
                    <a:lnTo>
                      <a:pt x="1774598" y="1537417"/>
                    </a:lnTo>
                    <a:cubicBezTo>
                      <a:pt x="1767324" y="1530211"/>
                      <a:pt x="1760247" y="1522183"/>
                      <a:pt x="1753397" y="1513911"/>
                    </a:cubicBezTo>
                    <a:close/>
                    <a:moveTo>
                      <a:pt x="1325931" y="1512971"/>
                    </a:moveTo>
                    <a:lnTo>
                      <a:pt x="1312648" y="1528953"/>
                    </a:lnTo>
                    <a:cubicBezTo>
                      <a:pt x="1303256" y="1538259"/>
                      <a:pt x="1292969" y="1546754"/>
                      <a:pt x="1283186" y="1553069"/>
                    </a:cubicBezTo>
                    <a:lnTo>
                      <a:pt x="1282433" y="1553494"/>
                    </a:lnTo>
                    <a:lnTo>
                      <a:pt x="1289720" y="1550986"/>
                    </a:lnTo>
                    <a:lnTo>
                      <a:pt x="1356259" y="1544371"/>
                    </a:lnTo>
                    <a:lnTo>
                      <a:pt x="1347879" y="1537416"/>
                    </a:lnTo>
                    <a:cubicBezTo>
                      <a:pt x="1340605" y="1530210"/>
                      <a:pt x="1333528" y="1522182"/>
                      <a:pt x="1326678" y="1513910"/>
                    </a:cubicBezTo>
                    <a:close/>
                    <a:moveTo>
                      <a:pt x="3403961" y="1502000"/>
                    </a:moveTo>
                    <a:lnTo>
                      <a:pt x="3400589" y="1508931"/>
                    </a:lnTo>
                    <a:cubicBezTo>
                      <a:pt x="3389524" y="1527834"/>
                      <a:pt x="3372516" y="1548249"/>
                      <a:pt x="3357254" y="1561964"/>
                    </a:cubicBezTo>
                    <a:lnTo>
                      <a:pt x="3357025" y="1562102"/>
                    </a:lnTo>
                    <a:lnTo>
                      <a:pt x="3400735" y="1561283"/>
                    </a:lnTo>
                    <a:lnTo>
                      <a:pt x="3401930" y="1561416"/>
                    </a:lnTo>
                    <a:lnTo>
                      <a:pt x="3399995" y="1540724"/>
                    </a:lnTo>
                    <a:cubicBezTo>
                      <a:pt x="3400040" y="1527502"/>
                      <a:pt x="3401291" y="1514220"/>
                      <a:pt x="3403730" y="1502834"/>
                    </a:cubicBezTo>
                    <a:close/>
                    <a:moveTo>
                      <a:pt x="2202424" y="1499808"/>
                    </a:moveTo>
                    <a:lnTo>
                      <a:pt x="2212086" y="1509604"/>
                    </a:lnTo>
                    <a:lnTo>
                      <a:pt x="2241619" y="1552185"/>
                    </a:lnTo>
                    <a:lnTo>
                      <a:pt x="2264438" y="1530063"/>
                    </a:lnTo>
                    <a:lnTo>
                      <a:pt x="2280535" y="1518918"/>
                    </a:lnTo>
                    <a:lnTo>
                      <a:pt x="2274668" y="1519399"/>
                    </a:lnTo>
                    <a:cubicBezTo>
                      <a:pt x="2256453" y="1518455"/>
                      <a:pt x="2234073" y="1513135"/>
                      <a:pt x="2215240" y="1505603"/>
                    </a:cubicBezTo>
                    <a:close/>
                    <a:moveTo>
                      <a:pt x="2445931" y="1499409"/>
                    </a:moveTo>
                    <a:lnTo>
                      <a:pt x="2437274" y="1500827"/>
                    </a:lnTo>
                    <a:lnTo>
                      <a:pt x="2436409" y="1500819"/>
                    </a:lnTo>
                    <a:lnTo>
                      <a:pt x="2443974" y="1502290"/>
                    </a:lnTo>
                    <a:cubicBezTo>
                      <a:pt x="2465089" y="1508111"/>
                      <a:pt x="2489197" y="1519285"/>
                      <a:pt x="2506381" y="1530498"/>
                    </a:cubicBezTo>
                    <a:cubicBezTo>
                      <a:pt x="2521656" y="1540463"/>
                      <a:pt x="2536263" y="1556031"/>
                      <a:pt x="2549965" y="1572576"/>
                    </a:cubicBezTo>
                    <a:lnTo>
                      <a:pt x="2552350" y="1575575"/>
                    </a:lnTo>
                    <a:lnTo>
                      <a:pt x="2555073" y="1569814"/>
                    </a:lnTo>
                    <a:cubicBezTo>
                      <a:pt x="2564999" y="1554512"/>
                      <a:pt x="2580797" y="1537791"/>
                      <a:pt x="2596736" y="1525247"/>
                    </a:cubicBezTo>
                    <a:lnTo>
                      <a:pt x="2608163" y="1517043"/>
                    </a:lnTo>
                    <a:lnTo>
                      <a:pt x="2594848" y="1520515"/>
                    </a:lnTo>
                    <a:cubicBezTo>
                      <a:pt x="2575090" y="1524794"/>
                      <a:pt x="2552154" y="1526563"/>
                      <a:pt x="2533943" y="1525569"/>
                    </a:cubicBezTo>
                    <a:cubicBezTo>
                      <a:pt x="2515732" y="1524575"/>
                      <a:pt x="2495297" y="1518397"/>
                      <a:pt x="2475160" y="1510919"/>
                    </a:cubicBezTo>
                    <a:close/>
                    <a:moveTo>
                      <a:pt x="845874" y="1497730"/>
                    </a:moveTo>
                    <a:lnTo>
                      <a:pt x="832590" y="1513713"/>
                    </a:lnTo>
                    <a:cubicBezTo>
                      <a:pt x="823198" y="1523019"/>
                      <a:pt x="812912" y="1531513"/>
                      <a:pt x="803129" y="1537829"/>
                    </a:cubicBezTo>
                    <a:lnTo>
                      <a:pt x="802376" y="1538255"/>
                    </a:lnTo>
                    <a:lnTo>
                      <a:pt x="809663" y="1535745"/>
                    </a:lnTo>
                    <a:lnTo>
                      <a:pt x="876203" y="1529131"/>
                    </a:lnTo>
                    <a:lnTo>
                      <a:pt x="867822" y="1522176"/>
                    </a:lnTo>
                    <a:cubicBezTo>
                      <a:pt x="860548" y="1514970"/>
                      <a:pt x="853472" y="1506942"/>
                      <a:pt x="846621" y="1498670"/>
                    </a:cubicBezTo>
                    <a:close/>
                    <a:moveTo>
                      <a:pt x="1177506" y="1494383"/>
                    </a:moveTo>
                    <a:lnTo>
                      <a:pt x="1155310" y="1518727"/>
                    </a:lnTo>
                    <a:lnTo>
                      <a:pt x="1146009" y="1527744"/>
                    </a:lnTo>
                    <a:lnTo>
                      <a:pt x="1181851" y="1533890"/>
                    </a:lnTo>
                    <a:cubicBezTo>
                      <a:pt x="1194607" y="1537370"/>
                      <a:pt x="1207106" y="1542032"/>
                      <a:pt x="1217467" y="1547347"/>
                    </a:cubicBezTo>
                    <a:lnTo>
                      <a:pt x="1219578" y="1548593"/>
                    </a:lnTo>
                    <a:lnTo>
                      <a:pt x="1207282" y="1537316"/>
                    </a:lnTo>
                    <a:close/>
                    <a:moveTo>
                      <a:pt x="2135718" y="1494184"/>
                    </a:moveTo>
                    <a:lnTo>
                      <a:pt x="2122403" y="1497656"/>
                    </a:lnTo>
                    <a:lnTo>
                      <a:pt x="2092968" y="1500099"/>
                    </a:lnTo>
                    <a:lnTo>
                      <a:pt x="2062086" y="1533968"/>
                    </a:lnTo>
                    <a:cubicBezTo>
                      <a:pt x="2046980" y="1550025"/>
                      <a:pt x="2031153" y="1564765"/>
                      <a:pt x="2014905" y="1573055"/>
                    </a:cubicBezTo>
                    <a:cubicBezTo>
                      <a:pt x="1994595" y="1583416"/>
                      <a:pt x="1965233" y="1591111"/>
                      <a:pt x="1941973" y="1592267"/>
                    </a:cubicBezTo>
                    <a:lnTo>
                      <a:pt x="1941109" y="1592259"/>
                    </a:lnTo>
                    <a:lnTo>
                      <a:pt x="1948674" y="1593731"/>
                    </a:lnTo>
                    <a:cubicBezTo>
                      <a:pt x="1969788" y="1599551"/>
                      <a:pt x="1993897" y="1610725"/>
                      <a:pt x="2011081" y="1621937"/>
                    </a:cubicBezTo>
                    <a:cubicBezTo>
                      <a:pt x="2018720" y="1626920"/>
                      <a:pt x="2026190" y="1633304"/>
                      <a:pt x="2033464" y="1640510"/>
                    </a:cubicBezTo>
                    <a:lnTo>
                      <a:pt x="2049503" y="1658293"/>
                    </a:lnTo>
                    <a:lnTo>
                      <a:pt x="2061311" y="1604396"/>
                    </a:lnTo>
                    <a:cubicBezTo>
                      <a:pt x="2066365" y="1582936"/>
                      <a:pt x="2072703" y="1562257"/>
                      <a:pt x="2082628" y="1546955"/>
                    </a:cubicBezTo>
                    <a:cubicBezTo>
                      <a:pt x="2092554" y="1531653"/>
                      <a:pt x="2108352" y="1514931"/>
                      <a:pt x="2124291" y="1502388"/>
                    </a:cubicBezTo>
                    <a:close/>
                    <a:moveTo>
                      <a:pt x="403009" y="1470730"/>
                    </a:moveTo>
                    <a:lnTo>
                      <a:pt x="400406" y="1484241"/>
                    </a:lnTo>
                    <a:cubicBezTo>
                      <a:pt x="395755" y="1503915"/>
                      <a:pt x="387471" y="1525374"/>
                      <a:pt x="378728" y="1541381"/>
                    </a:cubicBezTo>
                    <a:cubicBezTo>
                      <a:pt x="369985" y="1557388"/>
                      <a:pt x="355606" y="1573166"/>
                      <a:pt x="340182" y="1588118"/>
                    </a:cubicBezTo>
                    <a:lnTo>
                      <a:pt x="332762" y="1595036"/>
                    </a:lnTo>
                    <a:lnTo>
                      <a:pt x="352639" y="1612563"/>
                    </a:lnTo>
                    <a:cubicBezTo>
                      <a:pt x="359962" y="1619890"/>
                      <a:pt x="366328" y="1627434"/>
                      <a:pt x="371095" y="1635209"/>
                    </a:cubicBezTo>
                    <a:cubicBezTo>
                      <a:pt x="383011" y="1654646"/>
                      <a:pt x="392978" y="1683318"/>
                      <a:pt x="395946" y="1706416"/>
                    </a:cubicBezTo>
                    <a:lnTo>
                      <a:pt x="396115" y="1708862"/>
                    </a:lnTo>
                    <a:lnTo>
                      <a:pt x="398450" y="1692342"/>
                    </a:lnTo>
                    <a:cubicBezTo>
                      <a:pt x="403100" y="1672667"/>
                      <a:pt x="411385" y="1651208"/>
                      <a:pt x="420127" y="1635202"/>
                    </a:cubicBezTo>
                    <a:cubicBezTo>
                      <a:pt x="428870" y="1619195"/>
                      <a:pt x="443249" y="1603416"/>
                      <a:pt x="458673" y="1588464"/>
                    </a:cubicBezTo>
                    <a:lnTo>
                      <a:pt x="466093" y="1581548"/>
                    </a:lnTo>
                    <a:lnTo>
                      <a:pt x="446216" y="1564019"/>
                    </a:lnTo>
                    <a:cubicBezTo>
                      <a:pt x="438893" y="1556693"/>
                      <a:pt x="432527" y="1549148"/>
                      <a:pt x="427760" y="1541373"/>
                    </a:cubicBezTo>
                    <a:cubicBezTo>
                      <a:pt x="418227" y="1525823"/>
                      <a:pt x="409942" y="1504364"/>
                      <a:pt x="405489" y="1484576"/>
                    </a:cubicBezTo>
                    <a:close/>
                    <a:moveTo>
                      <a:pt x="1167132" y="1468546"/>
                    </a:moveTo>
                    <a:lnTo>
                      <a:pt x="1163856" y="1476864"/>
                    </a:lnTo>
                    <a:lnTo>
                      <a:pt x="1169285" y="1476053"/>
                    </a:lnTo>
                    <a:close/>
                    <a:moveTo>
                      <a:pt x="3320623" y="1465866"/>
                    </a:moveTo>
                    <a:lnTo>
                      <a:pt x="3323459" y="1500038"/>
                    </a:lnTo>
                    <a:lnTo>
                      <a:pt x="3321948" y="1506103"/>
                    </a:lnTo>
                    <a:lnTo>
                      <a:pt x="3365511" y="1478883"/>
                    </a:lnTo>
                    <a:lnTo>
                      <a:pt x="3366976" y="1478328"/>
                    </a:lnTo>
                    <a:lnTo>
                      <a:pt x="3360280" y="1472993"/>
                    </a:lnTo>
                    <a:close/>
                    <a:moveTo>
                      <a:pt x="369654" y="1451207"/>
                    </a:moveTo>
                    <a:lnTo>
                      <a:pt x="356650" y="1455708"/>
                    </a:lnTo>
                    <a:cubicBezTo>
                      <a:pt x="337287" y="1461518"/>
                      <a:pt x="314560" y="1465073"/>
                      <a:pt x="296326" y="1465505"/>
                    </a:cubicBezTo>
                    <a:cubicBezTo>
                      <a:pt x="278093" y="1465937"/>
                      <a:pt x="257239" y="1461374"/>
                      <a:pt x="236579" y="1455493"/>
                    </a:cubicBezTo>
                    <a:lnTo>
                      <a:pt x="233504" y="1454552"/>
                    </a:lnTo>
                    <a:lnTo>
                      <a:pt x="228840" y="1482387"/>
                    </a:lnTo>
                    <a:lnTo>
                      <a:pt x="226149" y="1491183"/>
                    </a:lnTo>
                    <a:lnTo>
                      <a:pt x="226557" y="1492396"/>
                    </a:lnTo>
                    <a:cubicBezTo>
                      <a:pt x="229236" y="1502403"/>
                      <a:pt x="230977" y="1512120"/>
                      <a:pt x="231217" y="1521237"/>
                    </a:cubicBezTo>
                    <a:cubicBezTo>
                      <a:pt x="231699" y="1539470"/>
                      <a:pt x="228144" y="1562197"/>
                      <a:pt x="222105" y="1581561"/>
                    </a:cubicBezTo>
                    <a:lnTo>
                      <a:pt x="217330" y="1594793"/>
                    </a:lnTo>
                    <a:lnTo>
                      <a:pt x="226340" y="1584393"/>
                    </a:lnTo>
                    <a:cubicBezTo>
                      <a:pt x="240205" y="1569680"/>
                      <a:pt x="258110" y="1555238"/>
                      <a:pt x="273684" y="1545746"/>
                    </a:cubicBezTo>
                    <a:lnTo>
                      <a:pt x="311913" y="1531463"/>
                    </a:lnTo>
                    <a:lnTo>
                      <a:pt x="320849" y="1507965"/>
                    </a:lnTo>
                    <a:cubicBezTo>
                      <a:pt x="329549" y="1491933"/>
                      <a:pt x="343991" y="1474029"/>
                      <a:pt x="358902" y="1460279"/>
                    </a:cubicBezTo>
                    <a:close/>
                    <a:moveTo>
                      <a:pt x="2720395" y="1444390"/>
                    </a:moveTo>
                    <a:lnTo>
                      <a:pt x="2707111" y="1460373"/>
                    </a:lnTo>
                    <a:cubicBezTo>
                      <a:pt x="2697719" y="1469679"/>
                      <a:pt x="2687433" y="1478173"/>
                      <a:pt x="2677650" y="1484489"/>
                    </a:cubicBezTo>
                    <a:lnTo>
                      <a:pt x="2676897" y="1484915"/>
                    </a:lnTo>
                    <a:lnTo>
                      <a:pt x="2684185" y="1482406"/>
                    </a:lnTo>
                    <a:lnTo>
                      <a:pt x="2750724" y="1475791"/>
                    </a:lnTo>
                    <a:lnTo>
                      <a:pt x="2742343" y="1468836"/>
                    </a:lnTo>
                    <a:cubicBezTo>
                      <a:pt x="2735069" y="1461630"/>
                      <a:pt x="2727992" y="1453602"/>
                      <a:pt x="2721142" y="1445330"/>
                    </a:cubicBezTo>
                    <a:close/>
                    <a:moveTo>
                      <a:pt x="3258338" y="1437983"/>
                    </a:moveTo>
                    <a:lnTo>
                      <a:pt x="3216408" y="1467064"/>
                    </a:lnTo>
                    <a:cubicBezTo>
                      <a:pt x="3200139" y="1475309"/>
                      <a:pt x="3179354" y="1480175"/>
                      <a:pt x="3158175" y="1483769"/>
                    </a:cubicBezTo>
                    <a:lnTo>
                      <a:pt x="3157334" y="1483894"/>
                    </a:lnTo>
                    <a:lnTo>
                      <a:pt x="3197030" y="1511991"/>
                    </a:lnTo>
                    <a:cubicBezTo>
                      <a:pt x="3209258" y="1525525"/>
                      <a:pt x="3221344" y="1545097"/>
                      <a:pt x="3229357" y="1563730"/>
                    </a:cubicBezTo>
                    <a:lnTo>
                      <a:pt x="3234339" y="1576886"/>
                    </a:lnTo>
                    <a:lnTo>
                      <a:pt x="3234415" y="1563125"/>
                    </a:lnTo>
                    <a:cubicBezTo>
                      <a:pt x="3235373" y="1542931"/>
                      <a:pt x="3239572" y="1520315"/>
                      <a:pt x="3245225" y="1502975"/>
                    </a:cubicBezTo>
                    <a:lnTo>
                      <a:pt x="3261972" y="1472670"/>
                    </a:lnTo>
                    <a:lnTo>
                      <a:pt x="3268500" y="1444553"/>
                    </a:lnTo>
                    <a:close/>
                    <a:moveTo>
                      <a:pt x="2572257" y="1426217"/>
                    </a:moveTo>
                    <a:lnTo>
                      <a:pt x="2557387" y="1442528"/>
                    </a:lnTo>
                    <a:lnTo>
                      <a:pt x="2540263" y="1459128"/>
                    </a:lnTo>
                    <a:lnTo>
                      <a:pt x="2576315" y="1465311"/>
                    </a:lnTo>
                    <a:cubicBezTo>
                      <a:pt x="2589072" y="1468791"/>
                      <a:pt x="2601571" y="1473452"/>
                      <a:pt x="2611931" y="1478767"/>
                    </a:cubicBezTo>
                    <a:lnTo>
                      <a:pt x="2614042" y="1480012"/>
                    </a:lnTo>
                    <a:lnTo>
                      <a:pt x="2601747" y="1468735"/>
                    </a:lnTo>
                    <a:close/>
                    <a:moveTo>
                      <a:pt x="3067992" y="1423534"/>
                    </a:moveTo>
                    <a:lnTo>
                      <a:pt x="3058546" y="1433895"/>
                    </a:lnTo>
                    <a:lnTo>
                      <a:pt x="3051339" y="1451965"/>
                    </a:lnTo>
                    <a:cubicBezTo>
                      <a:pt x="3046838" y="1461467"/>
                      <a:pt x="3041862" y="1470473"/>
                      <a:pt x="3036879" y="1478110"/>
                    </a:cubicBezTo>
                    <a:cubicBezTo>
                      <a:pt x="3026913" y="1493385"/>
                      <a:pt x="3011346" y="1507991"/>
                      <a:pt x="2994801" y="1521693"/>
                    </a:cubicBezTo>
                    <a:lnTo>
                      <a:pt x="2964660" y="1545673"/>
                    </a:lnTo>
                    <a:lnTo>
                      <a:pt x="2978826" y="1553356"/>
                    </a:lnTo>
                    <a:cubicBezTo>
                      <a:pt x="2994101" y="1563322"/>
                      <a:pt x="3008709" y="1578890"/>
                      <a:pt x="3022409" y="1595435"/>
                    </a:cubicBezTo>
                    <a:lnTo>
                      <a:pt x="3056762" y="1638612"/>
                    </a:lnTo>
                    <a:lnTo>
                      <a:pt x="3074327" y="1627331"/>
                    </a:lnTo>
                    <a:cubicBezTo>
                      <a:pt x="3093060" y="1615708"/>
                      <a:pt x="3112151" y="1605544"/>
                      <a:pt x="3129987" y="1601721"/>
                    </a:cubicBezTo>
                    <a:cubicBezTo>
                      <a:pt x="3147820" y="1597897"/>
                      <a:pt x="3170813" y="1597216"/>
                      <a:pt x="3190957" y="1599594"/>
                    </a:cubicBezTo>
                    <a:lnTo>
                      <a:pt x="3204840" y="1601856"/>
                    </a:lnTo>
                    <a:lnTo>
                      <a:pt x="3192962" y="1594911"/>
                    </a:lnTo>
                    <a:cubicBezTo>
                      <a:pt x="3175953" y="1583985"/>
                      <a:pt x="3158466" y="1569039"/>
                      <a:pt x="3146275" y="1555474"/>
                    </a:cubicBezTo>
                    <a:lnTo>
                      <a:pt x="3132529" y="1536117"/>
                    </a:lnTo>
                    <a:lnTo>
                      <a:pt x="3124848" y="1529114"/>
                    </a:lnTo>
                    <a:cubicBezTo>
                      <a:pt x="3108790" y="1514009"/>
                      <a:pt x="3094051" y="1498180"/>
                      <a:pt x="3085762" y="1481933"/>
                    </a:cubicBezTo>
                    <a:cubicBezTo>
                      <a:pt x="3077472" y="1465685"/>
                      <a:pt x="3070890" y="1443645"/>
                      <a:pt x="3067996" y="1423569"/>
                    </a:cubicBezTo>
                    <a:close/>
                    <a:moveTo>
                      <a:pt x="2247950" y="1421531"/>
                    </a:moveTo>
                    <a:lnTo>
                      <a:pt x="2234666" y="1437514"/>
                    </a:lnTo>
                    <a:cubicBezTo>
                      <a:pt x="2225275" y="1446820"/>
                      <a:pt x="2214988" y="1455314"/>
                      <a:pt x="2205206" y="1461631"/>
                    </a:cubicBezTo>
                    <a:lnTo>
                      <a:pt x="2204452" y="1462056"/>
                    </a:lnTo>
                    <a:lnTo>
                      <a:pt x="2211739" y="1459547"/>
                    </a:lnTo>
                    <a:lnTo>
                      <a:pt x="2278280" y="1452932"/>
                    </a:lnTo>
                    <a:lnTo>
                      <a:pt x="2269898" y="1445977"/>
                    </a:lnTo>
                    <a:cubicBezTo>
                      <a:pt x="2262624" y="1438772"/>
                      <a:pt x="2255548" y="1430743"/>
                      <a:pt x="2248697" y="1422471"/>
                    </a:cubicBezTo>
                    <a:close/>
                    <a:moveTo>
                      <a:pt x="3066606" y="1409570"/>
                    </a:moveTo>
                    <a:lnTo>
                      <a:pt x="3063812" y="1419720"/>
                    </a:lnTo>
                    <a:lnTo>
                      <a:pt x="3067558" y="1419160"/>
                    </a:lnTo>
                    <a:close/>
                    <a:moveTo>
                      <a:pt x="3101582" y="1393127"/>
                    </a:moveTo>
                    <a:lnTo>
                      <a:pt x="3111246" y="1402922"/>
                    </a:lnTo>
                    <a:lnTo>
                      <a:pt x="3140778" y="1445503"/>
                    </a:lnTo>
                    <a:lnTo>
                      <a:pt x="3163597" y="1423382"/>
                    </a:lnTo>
                    <a:lnTo>
                      <a:pt x="3179694" y="1412236"/>
                    </a:lnTo>
                    <a:lnTo>
                      <a:pt x="3173828" y="1412718"/>
                    </a:lnTo>
                    <a:cubicBezTo>
                      <a:pt x="3155613" y="1411773"/>
                      <a:pt x="3133232" y="1406455"/>
                      <a:pt x="3114399" y="1398922"/>
                    </a:cubicBezTo>
                    <a:close/>
                    <a:moveTo>
                      <a:pt x="3371522" y="1388398"/>
                    </a:moveTo>
                    <a:lnTo>
                      <a:pt x="3336432" y="1394146"/>
                    </a:lnTo>
                    <a:lnTo>
                      <a:pt x="3335567" y="1394138"/>
                    </a:lnTo>
                    <a:lnTo>
                      <a:pt x="3343134" y="1395609"/>
                    </a:lnTo>
                    <a:cubicBezTo>
                      <a:pt x="3353691" y="1398520"/>
                      <a:pt x="3364996" y="1402768"/>
                      <a:pt x="3375811" y="1407691"/>
                    </a:cubicBezTo>
                    <a:lnTo>
                      <a:pt x="3379120" y="1409486"/>
                    </a:lnTo>
                    <a:close/>
                    <a:moveTo>
                      <a:pt x="2907813" y="1383303"/>
                    </a:moveTo>
                    <a:lnTo>
                      <a:pt x="2913435" y="1416408"/>
                    </a:lnTo>
                    <a:cubicBezTo>
                      <a:pt x="2912490" y="1434623"/>
                      <a:pt x="2907171" y="1457003"/>
                      <a:pt x="2899638" y="1475835"/>
                    </a:cubicBezTo>
                    <a:lnTo>
                      <a:pt x="2893843" y="1488653"/>
                    </a:lnTo>
                    <a:lnTo>
                      <a:pt x="2903639" y="1478990"/>
                    </a:lnTo>
                    <a:cubicBezTo>
                      <a:pt x="2918611" y="1465405"/>
                      <a:pt x="2937589" y="1452406"/>
                      <a:pt x="2953857" y="1444161"/>
                    </a:cubicBezTo>
                    <a:lnTo>
                      <a:pt x="2987057" y="1434637"/>
                    </a:lnTo>
                    <a:lnTo>
                      <a:pt x="3023450" y="1395706"/>
                    </a:lnTo>
                    <a:lnTo>
                      <a:pt x="3034877" y="1387504"/>
                    </a:lnTo>
                    <a:lnTo>
                      <a:pt x="3021562" y="1390975"/>
                    </a:lnTo>
                    <a:cubicBezTo>
                      <a:pt x="3001803" y="1395253"/>
                      <a:pt x="2978868" y="1397022"/>
                      <a:pt x="2960657" y="1396028"/>
                    </a:cubicBezTo>
                    <a:cubicBezTo>
                      <a:pt x="2951551" y="1395531"/>
                      <a:pt x="2941890" y="1393739"/>
                      <a:pt x="2931989" y="1391135"/>
                    </a:cubicBezTo>
                    <a:close/>
                    <a:moveTo>
                      <a:pt x="2853123" y="1362181"/>
                    </a:moveTo>
                    <a:lnTo>
                      <a:pt x="2843996" y="1398802"/>
                    </a:lnTo>
                    <a:lnTo>
                      <a:pt x="2823835" y="1449999"/>
                    </a:lnTo>
                    <a:lnTo>
                      <a:pt x="2831549" y="1456410"/>
                    </a:lnTo>
                    <a:cubicBezTo>
                      <a:pt x="2840856" y="1465802"/>
                      <a:pt x="2849349" y="1476089"/>
                      <a:pt x="2855665" y="1485871"/>
                    </a:cubicBezTo>
                    <a:lnTo>
                      <a:pt x="2856871" y="1488005"/>
                    </a:lnTo>
                    <a:lnTo>
                      <a:pt x="2851860" y="1472092"/>
                    </a:lnTo>
                    <a:cubicBezTo>
                      <a:pt x="2847581" y="1452333"/>
                      <a:pt x="2845813" y="1429398"/>
                      <a:pt x="2846808" y="1411187"/>
                    </a:cubicBezTo>
                    <a:lnTo>
                      <a:pt x="2858492" y="1364295"/>
                    </a:lnTo>
                    <a:close/>
                    <a:moveTo>
                      <a:pt x="224554" y="1349313"/>
                    </a:moveTo>
                    <a:lnTo>
                      <a:pt x="229056" y="1362315"/>
                    </a:lnTo>
                    <a:lnTo>
                      <a:pt x="237363" y="1413466"/>
                    </a:lnTo>
                    <a:lnTo>
                      <a:pt x="267486" y="1403333"/>
                    </a:lnTo>
                    <a:lnTo>
                      <a:pt x="287996" y="1400018"/>
                    </a:lnTo>
                    <a:lnTo>
                      <a:pt x="281312" y="1398117"/>
                    </a:lnTo>
                    <a:cubicBezTo>
                      <a:pt x="265281" y="1389417"/>
                      <a:pt x="247376" y="1374975"/>
                      <a:pt x="233625" y="1360064"/>
                    </a:cubicBezTo>
                    <a:close/>
                    <a:moveTo>
                      <a:pt x="1173715" y="1334380"/>
                    </a:moveTo>
                    <a:lnTo>
                      <a:pt x="1177186" y="1347694"/>
                    </a:lnTo>
                    <a:lnTo>
                      <a:pt x="1181531" y="1400046"/>
                    </a:lnTo>
                    <a:lnTo>
                      <a:pt x="1193679" y="1411123"/>
                    </a:lnTo>
                    <a:cubicBezTo>
                      <a:pt x="1209736" y="1426230"/>
                      <a:pt x="1224477" y="1442058"/>
                      <a:pt x="1232766" y="1458305"/>
                    </a:cubicBezTo>
                    <a:cubicBezTo>
                      <a:pt x="1241055" y="1474552"/>
                      <a:pt x="1247638" y="1496593"/>
                      <a:pt x="1250531" y="1516669"/>
                    </a:cubicBezTo>
                    <a:lnTo>
                      <a:pt x="1251921" y="1530668"/>
                    </a:lnTo>
                    <a:lnTo>
                      <a:pt x="1255573" y="1517400"/>
                    </a:lnTo>
                    <a:cubicBezTo>
                      <a:pt x="1261747" y="1498150"/>
                      <a:pt x="1271683" y="1477404"/>
                      <a:pt x="1281649" y="1462129"/>
                    </a:cubicBezTo>
                    <a:cubicBezTo>
                      <a:pt x="1291615" y="1446854"/>
                      <a:pt x="1307182" y="1432246"/>
                      <a:pt x="1323727" y="1418546"/>
                    </a:cubicBezTo>
                    <a:lnTo>
                      <a:pt x="1324751" y="1417730"/>
                    </a:lnTo>
                    <a:lnTo>
                      <a:pt x="1283926" y="1408786"/>
                    </a:lnTo>
                    <a:cubicBezTo>
                      <a:pt x="1262467" y="1403733"/>
                      <a:pt x="1241788" y="1397395"/>
                      <a:pt x="1226486" y="1387469"/>
                    </a:cubicBezTo>
                    <a:cubicBezTo>
                      <a:pt x="1211183" y="1377542"/>
                      <a:pt x="1194462" y="1361746"/>
                      <a:pt x="1181918" y="1345807"/>
                    </a:cubicBezTo>
                    <a:close/>
                    <a:moveTo>
                      <a:pt x="1135203" y="1331131"/>
                    </a:moveTo>
                    <a:lnTo>
                      <a:pt x="1125407" y="1340795"/>
                    </a:lnTo>
                    <a:cubicBezTo>
                      <a:pt x="1110435" y="1354380"/>
                      <a:pt x="1091457" y="1367380"/>
                      <a:pt x="1075189" y="1375625"/>
                    </a:cubicBezTo>
                    <a:lnTo>
                      <a:pt x="1022719" y="1390676"/>
                    </a:lnTo>
                    <a:lnTo>
                      <a:pt x="1028655" y="1409344"/>
                    </a:lnTo>
                    <a:cubicBezTo>
                      <a:pt x="1035008" y="1430455"/>
                      <a:pt x="1039859" y="1451532"/>
                      <a:pt x="1038913" y="1469748"/>
                    </a:cubicBezTo>
                    <a:cubicBezTo>
                      <a:pt x="1037970" y="1487963"/>
                      <a:pt x="1032650" y="1510343"/>
                      <a:pt x="1025117" y="1529175"/>
                    </a:cubicBezTo>
                    <a:lnTo>
                      <a:pt x="1019322" y="1541993"/>
                    </a:lnTo>
                    <a:lnTo>
                      <a:pt x="1029118" y="1532330"/>
                    </a:lnTo>
                    <a:cubicBezTo>
                      <a:pt x="1044089" y="1518745"/>
                      <a:pt x="1063068" y="1505746"/>
                      <a:pt x="1079337" y="1497501"/>
                    </a:cubicBezTo>
                    <a:lnTo>
                      <a:pt x="1131807" y="1482449"/>
                    </a:lnTo>
                    <a:lnTo>
                      <a:pt x="1125870" y="1463781"/>
                    </a:lnTo>
                    <a:cubicBezTo>
                      <a:pt x="1119517" y="1442671"/>
                      <a:pt x="1114666" y="1421592"/>
                      <a:pt x="1115611" y="1403377"/>
                    </a:cubicBezTo>
                    <a:cubicBezTo>
                      <a:pt x="1116556" y="1385162"/>
                      <a:pt x="1121876" y="1362783"/>
                      <a:pt x="1129408" y="1343950"/>
                    </a:cubicBezTo>
                    <a:close/>
                    <a:moveTo>
                      <a:pt x="925387" y="1318131"/>
                    </a:moveTo>
                    <a:lnTo>
                      <a:pt x="921736" y="1331399"/>
                    </a:lnTo>
                    <a:cubicBezTo>
                      <a:pt x="915562" y="1350649"/>
                      <a:pt x="905626" y="1371396"/>
                      <a:pt x="895659" y="1386671"/>
                    </a:cubicBezTo>
                    <a:lnTo>
                      <a:pt x="884367" y="1398368"/>
                    </a:lnTo>
                    <a:lnTo>
                      <a:pt x="881585" y="1411116"/>
                    </a:lnTo>
                    <a:cubicBezTo>
                      <a:pt x="878169" y="1427287"/>
                      <a:pt x="874354" y="1443666"/>
                      <a:pt x="869168" y="1458314"/>
                    </a:cubicBezTo>
                    <a:lnTo>
                      <a:pt x="866721" y="1463490"/>
                    </a:lnTo>
                    <a:lnTo>
                      <a:pt x="870599" y="1464340"/>
                    </a:lnTo>
                    <a:cubicBezTo>
                      <a:pt x="892058" y="1469394"/>
                      <a:pt x="912737" y="1475732"/>
                      <a:pt x="928040" y="1485658"/>
                    </a:cubicBezTo>
                    <a:cubicBezTo>
                      <a:pt x="947168" y="1498065"/>
                      <a:pt x="968513" y="1519646"/>
                      <a:pt x="981144" y="1539211"/>
                    </a:cubicBezTo>
                    <a:lnTo>
                      <a:pt x="982349" y="1541346"/>
                    </a:lnTo>
                    <a:lnTo>
                      <a:pt x="977339" y="1525432"/>
                    </a:lnTo>
                    <a:cubicBezTo>
                      <a:pt x="973060" y="1505673"/>
                      <a:pt x="971292" y="1482738"/>
                      <a:pt x="972286" y="1464527"/>
                    </a:cubicBezTo>
                    <a:lnTo>
                      <a:pt x="980054" y="1433358"/>
                    </a:lnTo>
                    <a:lnTo>
                      <a:pt x="944543" y="1390494"/>
                    </a:lnTo>
                    <a:cubicBezTo>
                      <a:pt x="936254" y="1374247"/>
                      <a:pt x="929671" y="1352205"/>
                      <a:pt x="926777" y="1332130"/>
                    </a:cubicBezTo>
                    <a:close/>
                    <a:moveTo>
                      <a:pt x="3147109" y="1314851"/>
                    </a:moveTo>
                    <a:lnTo>
                      <a:pt x="3133826" y="1330833"/>
                    </a:lnTo>
                    <a:cubicBezTo>
                      <a:pt x="3124434" y="1340139"/>
                      <a:pt x="3114147" y="1348634"/>
                      <a:pt x="3104364" y="1354949"/>
                    </a:cubicBezTo>
                    <a:lnTo>
                      <a:pt x="3103611" y="1355374"/>
                    </a:lnTo>
                    <a:lnTo>
                      <a:pt x="3110898" y="1352866"/>
                    </a:lnTo>
                    <a:lnTo>
                      <a:pt x="3177438" y="1346250"/>
                    </a:lnTo>
                    <a:lnTo>
                      <a:pt x="3169057" y="1339296"/>
                    </a:lnTo>
                    <a:cubicBezTo>
                      <a:pt x="3161783" y="1332090"/>
                      <a:pt x="3154706" y="1324062"/>
                      <a:pt x="3147856" y="1315790"/>
                    </a:cubicBezTo>
                    <a:close/>
                    <a:moveTo>
                      <a:pt x="2887465" y="1306601"/>
                    </a:moveTo>
                    <a:lnTo>
                      <a:pt x="2898667" y="1341824"/>
                    </a:lnTo>
                    <a:lnTo>
                      <a:pt x="2905475" y="1339659"/>
                    </a:lnTo>
                    <a:cubicBezTo>
                      <a:pt x="2916031" y="1336483"/>
                      <a:pt x="2926578" y="1333682"/>
                      <a:pt x="2936762" y="1331793"/>
                    </a:cubicBezTo>
                    <a:lnTo>
                      <a:pt x="2937499" y="1331732"/>
                    </a:lnTo>
                    <a:lnTo>
                      <a:pt x="2902890" y="1318888"/>
                    </a:lnTo>
                    <a:close/>
                    <a:moveTo>
                      <a:pt x="960363" y="1301689"/>
                    </a:moveTo>
                    <a:lnTo>
                      <a:pt x="970026" y="1311484"/>
                    </a:lnTo>
                    <a:lnTo>
                      <a:pt x="999559" y="1354065"/>
                    </a:lnTo>
                    <a:lnTo>
                      <a:pt x="1022378" y="1331943"/>
                    </a:lnTo>
                    <a:lnTo>
                      <a:pt x="1038475" y="1320798"/>
                    </a:lnTo>
                    <a:lnTo>
                      <a:pt x="1037708" y="1320861"/>
                    </a:lnTo>
                    <a:lnTo>
                      <a:pt x="1034244" y="1323616"/>
                    </a:lnTo>
                    <a:lnTo>
                      <a:pt x="1034793" y="1321100"/>
                    </a:lnTo>
                    <a:lnTo>
                      <a:pt x="1032608" y="1321280"/>
                    </a:lnTo>
                    <a:cubicBezTo>
                      <a:pt x="1014393" y="1320335"/>
                      <a:pt x="992013" y="1315015"/>
                      <a:pt x="973180" y="1307483"/>
                    </a:cubicBezTo>
                    <a:close/>
                    <a:moveTo>
                      <a:pt x="1218765" y="1298850"/>
                    </a:moveTo>
                    <a:lnTo>
                      <a:pt x="1195213" y="1302708"/>
                    </a:lnTo>
                    <a:lnTo>
                      <a:pt x="1194348" y="1302699"/>
                    </a:lnTo>
                    <a:lnTo>
                      <a:pt x="1201914" y="1304170"/>
                    </a:lnTo>
                    <a:cubicBezTo>
                      <a:pt x="1212471" y="1307080"/>
                      <a:pt x="1223776" y="1311329"/>
                      <a:pt x="1234592" y="1316252"/>
                    </a:cubicBezTo>
                    <a:lnTo>
                      <a:pt x="1242635" y="1320615"/>
                    </a:lnTo>
                    <a:close/>
                    <a:moveTo>
                      <a:pt x="299364" y="1298286"/>
                    </a:moveTo>
                    <a:lnTo>
                      <a:pt x="280490" y="1306987"/>
                    </a:lnTo>
                    <a:cubicBezTo>
                      <a:pt x="268005" y="1311339"/>
                      <a:pt x="255063" y="1314573"/>
                      <a:pt x="243513" y="1316057"/>
                    </a:cubicBezTo>
                    <a:lnTo>
                      <a:pt x="242650" y="1316117"/>
                    </a:lnTo>
                    <a:lnTo>
                      <a:pt x="250307" y="1316993"/>
                    </a:lnTo>
                    <a:cubicBezTo>
                      <a:pt x="271812" y="1321147"/>
                      <a:pt x="296721" y="1330403"/>
                      <a:pt x="314728" y="1340238"/>
                    </a:cubicBezTo>
                    <a:lnTo>
                      <a:pt x="314921" y="1340374"/>
                    </a:lnTo>
                    <a:lnTo>
                      <a:pt x="299633" y="1299456"/>
                    </a:lnTo>
                    <a:close/>
                    <a:moveTo>
                      <a:pt x="893658" y="1296064"/>
                    </a:moveTo>
                    <a:lnTo>
                      <a:pt x="880343" y="1299535"/>
                    </a:lnTo>
                    <a:lnTo>
                      <a:pt x="873510" y="1300102"/>
                    </a:lnTo>
                    <a:lnTo>
                      <a:pt x="864328" y="1323418"/>
                    </a:lnTo>
                    <a:lnTo>
                      <a:pt x="882231" y="1304267"/>
                    </a:lnTo>
                    <a:close/>
                    <a:moveTo>
                      <a:pt x="3171732" y="1270765"/>
                    </a:moveTo>
                    <a:lnTo>
                      <a:pt x="3170404" y="1275433"/>
                    </a:lnTo>
                    <a:lnTo>
                      <a:pt x="3167957" y="1280611"/>
                    </a:lnTo>
                    <a:lnTo>
                      <a:pt x="3171834" y="1281460"/>
                    </a:lnTo>
                    <a:lnTo>
                      <a:pt x="3175575" y="1282849"/>
                    </a:lnTo>
                    <a:close/>
                    <a:moveTo>
                      <a:pt x="2850120" y="1265799"/>
                    </a:moveTo>
                    <a:lnTo>
                      <a:pt x="2853592" y="1279114"/>
                    </a:lnTo>
                    <a:cubicBezTo>
                      <a:pt x="2857870" y="1298872"/>
                      <a:pt x="2859639" y="1321807"/>
                      <a:pt x="2858645" y="1340019"/>
                    </a:cubicBezTo>
                    <a:lnTo>
                      <a:pt x="2854712" y="1355803"/>
                    </a:lnTo>
                    <a:lnTo>
                      <a:pt x="2861116" y="1353766"/>
                    </a:lnTo>
                    <a:lnTo>
                      <a:pt x="2861456" y="1352404"/>
                    </a:lnTo>
                    <a:lnTo>
                      <a:pt x="2881396" y="1301766"/>
                    </a:lnTo>
                    <a:lnTo>
                      <a:pt x="2879572" y="1300313"/>
                    </a:lnTo>
                    <a:cubicBezTo>
                      <a:pt x="2871912" y="1293130"/>
                      <a:pt x="2864594" y="1285196"/>
                      <a:pt x="2858324" y="1277226"/>
                    </a:cubicBezTo>
                    <a:close/>
                    <a:moveTo>
                      <a:pt x="2811608" y="1262552"/>
                    </a:moveTo>
                    <a:lnTo>
                      <a:pt x="2801812" y="1272216"/>
                    </a:lnTo>
                    <a:cubicBezTo>
                      <a:pt x="2786840" y="1285801"/>
                      <a:pt x="2767863" y="1298800"/>
                      <a:pt x="2751594" y="1307045"/>
                    </a:cubicBezTo>
                    <a:cubicBezTo>
                      <a:pt x="2735325" y="1315290"/>
                      <a:pt x="2714540" y="1320156"/>
                      <a:pt x="2693361" y="1323750"/>
                    </a:cubicBezTo>
                    <a:lnTo>
                      <a:pt x="2690183" y="1324225"/>
                    </a:lnTo>
                    <a:lnTo>
                      <a:pt x="2697965" y="1351355"/>
                    </a:lnTo>
                    <a:lnTo>
                      <a:pt x="2700499" y="1368291"/>
                    </a:lnTo>
                    <a:lnTo>
                      <a:pt x="2718192" y="1349966"/>
                    </a:lnTo>
                    <a:cubicBezTo>
                      <a:pt x="2734736" y="1336265"/>
                      <a:pt x="2752259" y="1323471"/>
                      <a:pt x="2766132" y="1311822"/>
                    </a:cubicBezTo>
                    <a:cubicBezTo>
                      <a:pt x="2758949" y="1339457"/>
                      <a:pt x="2754060" y="1375678"/>
                      <a:pt x="2743689" y="1404974"/>
                    </a:cubicBezTo>
                    <a:lnTo>
                      <a:pt x="2741242" y="1410150"/>
                    </a:lnTo>
                    <a:lnTo>
                      <a:pt x="2745120" y="1411000"/>
                    </a:lnTo>
                    <a:cubicBezTo>
                      <a:pt x="2766580" y="1416054"/>
                      <a:pt x="2787259" y="1422391"/>
                      <a:pt x="2802562" y="1432318"/>
                    </a:cubicBezTo>
                    <a:lnTo>
                      <a:pt x="2818217" y="1445330"/>
                    </a:lnTo>
                    <a:lnTo>
                      <a:pt x="2802275" y="1395201"/>
                    </a:lnTo>
                    <a:cubicBezTo>
                      <a:pt x="2795922" y="1374090"/>
                      <a:pt x="2791072" y="1353013"/>
                      <a:pt x="2792017" y="1334797"/>
                    </a:cubicBezTo>
                    <a:cubicBezTo>
                      <a:pt x="2792961" y="1316582"/>
                      <a:pt x="2798281" y="1294203"/>
                      <a:pt x="2805813" y="1275370"/>
                    </a:cubicBezTo>
                    <a:close/>
                    <a:moveTo>
                      <a:pt x="1183575" y="1258302"/>
                    </a:moveTo>
                    <a:lnTo>
                      <a:pt x="1179339" y="1267674"/>
                    </a:lnTo>
                    <a:lnTo>
                      <a:pt x="1185943" y="1261159"/>
                    </a:lnTo>
                    <a:close/>
                    <a:moveTo>
                      <a:pt x="890312" y="1250573"/>
                    </a:moveTo>
                    <a:lnTo>
                      <a:pt x="889280" y="1254711"/>
                    </a:lnTo>
                    <a:lnTo>
                      <a:pt x="897426" y="1257788"/>
                    </a:lnTo>
                    <a:lnTo>
                      <a:pt x="899537" y="1259033"/>
                    </a:lnTo>
                    <a:close/>
                    <a:moveTo>
                      <a:pt x="1958575" y="1250559"/>
                    </a:moveTo>
                    <a:lnTo>
                      <a:pt x="1962046" y="1263874"/>
                    </a:lnTo>
                    <a:cubicBezTo>
                      <a:pt x="1966324" y="1283633"/>
                      <a:pt x="1968093" y="1306567"/>
                      <a:pt x="1967100" y="1324779"/>
                    </a:cubicBezTo>
                    <a:cubicBezTo>
                      <a:pt x="1966106" y="1342990"/>
                      <a:pt x="1959928" y="1363424"/>
                      <a:pt x="1952450" y="1383562"/>
                    </a:cubicBezTo>
                    <a:lnTo>
                      <a:pt x="1935692" y="1426120"/>
                    </a:lnTo>
                    <a:lnTo>
                      <a:pt x="1945690" y="1484989"/>
                    </a:lnTo>
                    <a:cubicBezTo>
                      <a:pt x="1944745" y="1503204"/>
                      <a:pt x="1939426" y="1525584"/>
                      <a:pt x="1931893" y="1544416"/>
                    </a:cubicBezTo>
                    <a:lnTo>
                      <a:pt x="1926098" y="1557234"/>
                    </a:lnTo>
                    <a:lnTo>
                      <a:pt x="1935894" y="1547571"/>
                    </a:lnTo>
                    <a:cubicBezTo>
                      <a:pt x="1950865" y="1533986"/>
                      <a:pt x="1969844" y="1520987"/>
                      <a:pt x="1986113" y="1512742"/>
                    </a:cubicBezTo>
                    <a:lnTo>
                      <a:pt x="2036161" y="1498385"/>
                    </a:lnTo>
                    <a:lnTo>
                      <a:pt x="2032829" y="1497816"/>
                    </a:lnTo>
                    <a:cubicBezTo>
                      <a:pt x="2003122" y="1490005"/>
                      <a:pt x="1971249" y="1474900"/>
                      <a:pt x="1945711" y="1465614"/>
                    </a:cubicBezTo>
                    <a:cubicBezTo>
                      <a:pt x="1982410" y="1455485"/>
                      <a:pt x="2030289" y="1434191"/>
                      <a:pt x="2066720" y="1436081"/>
                    </a:cubicBezTo>
                    <a:cubicBezTo>
                      <a:pt x="2089488" y="1437263"/>
                      <a:pt x="2118764" y="1445278"/>
                      <a:pt x="2139486" y="1455908"/>
                    </a:cubicBezTo>
                    <a:lnTo>
                      <a:pt x="2141597" y="1457153"/>
                    </a:lnTo>
                    <a:lnTo>
                      <a:pt x="2129301" y="1445876"/>
                    </a:lnTo>
                    <a:cubicBezTo>
                      <a:pt x="2115717" y="1430905"/>
                      <a:pt x="2102718" y="1411927"/>
                      <a:pt x="2094472" y="1395659"/>
                    </a:cubicBezTo>
                    <a:cubicBezTo>
                      <a:pt x="2086227" y="1379390"/>
                      <a:pt x="2081361" y="1358604"/>
                      <a:pt x="2077768" y="1337426"/>
                    </a:cubicBezTo>
                    <a:lnTo>
                      <a:pt x="2076146" y="1326578"/>
                    </a:lnTo>
                    <a:lnTo>
                      <a:pt x="2068787" y="1324966"/>
                    </a:lnTo>
                    <a:cubicBezTo>
                      <a:pt x="2047327" y="1319912"/>
                      <a:pt x="2026648" y="1313574"/>
                      <a:pt x="2011345" y="1303648"/>
                    </a:cubicBezTo>
                    <a:cubicBezTo>
                      <a:pt x="1996043" y="1293722"/>
                      <a:pt x="1979321" y="1277926"/>
                      <a:pt x="1966777" y="1261986"/>
                    </a:cubicBezTo>
                    <a:close/>
                    <a:moveTo>
                      <a:pt x="713476" y="1250297"/>
                    </a:moveTo>
                    <a:lnTo>
                      <a:pt x="707141" y="1266384"/>
                    </a:lnTo>
                    <a:lnTo>
                      <a:pt x="724917" y="1260730"/>
                    </a:lnTo>
                    <a:close/>
                    <a:moveTo>
                      <a:pt x="2601793" y="1249551"/>
                    </a:moveTo>
                    <a:lnTo>
                      <a:pt x="2598140" y="1262819"/>
                    </a:lnTo>
                    <a:cubicBezTo>
                      <a:pt x="2591967" y="1282070"/>
                      <a:pt x="2582031" y="1302816"/>
                      <a:pt x="2572065" y="1318091"/>
                    </a:cubicBezTo>
                    <a:lnTo>
                      <a:pt x="2567037" y="1323299"/>
                    </a:lnTo>
                    <a:lnTo>
                      <a:pt x="2588143" y="1342544"/>
                    </a:lnTo>
                    <a:cubicBezTo>
                      <a:pt x="2604201" y="1357649"/>
                      <a:pt x="2618940" y="1373477"/>
                      <a:pt x="2627230" y="1389725"/>
                    </a:cubicBezTo>
                    <a:cubicBezTo>
                      <a:pt x="2635519" y="1405972"/>
                      <a:pt x="2642102" y="1428013"/>
                      <a:pt x="2644995" y="1448089"/>
                    </a:cubicBezTo>
                    <a:lnTo>
                      <a:pt x="2646386" y="1462087"/>
                    </a:lnTo>
                    <a:lnTo>
                      <a:pt x="2650037" y="1448821"/>
                    </a:lnTo>
                    <a:cubicBezTo>
                      <a:pt x="2656210" y="1429570"/>
                      <a:pt x="2666146" y="1408823"/>
                      <a:pt x="2676113" y="1393548"/>
                    </a:cubicBezTo>
                    <a:lnTo>
                      <a:pt x="2681141" y="1388341"/>
                    </a:lnTo>
                    <a:lnTo>
                      <a:pt x="2660034" y="1369095"/>
                    </a:lnTo>
                    <a:cubicBezTo>
                      <a:pt x="2643976" y="1353990"/>
                      <a:pt x="2629237" y="1338161"/>
                      <a:pt x="2620948" y="1321914"/>
                    </a:cubicBezTo>
                    <a:cubicBezTo>
                      <a:pt x="2612658" y="1305666"/>
                      <a:pt x="2606077" y="1283626"/>
                      <a:pt x="2603182" y="1263550"/>
                    </a:cubicBezTo>
                    <a:close/>
                    <a:moveTo>
                      <a:pt x="1920063" y="1247312"/>
                    </a:moveTo>
                    <a:lnTo>
                      <a:pt x="1910267" y="1256976"/>
                    </a:lnTo>
                    <a:cubicBezTo>
                      <a:pt x="1895296" y="1270561"/>
                      <a:pt x="1876317" y="1283560"/>
                      <a:pt x="1860048" y="1291805"/>
                    </a:cubicBezTo>
                    <a:cubicBezTo>
                      <a:pt x="1843780" y="1300050"/>
                      <a:pt x="1822995" y="1304916"/>
                      <a:pt x="1801816" y="1308510"/>
                    </a:cubicBezTo>
                    <a:lnTo>
                      <a:pt x="1798638" y="1308985"/>
                    </a:lnTo>
                    <a:lnTo>
                      <a:pt x="1806420" y="1336115"/>
                    </a:lnTo>
                    <a:cubicBezTo>
                      <a:pt x="1810013" y="1357293"/>
                      <a:pt x="1812332" y="1378864"/>
                      <a:pt x="1815483" y="1396704"/>
                    </a:cubicBezTo>
                    <a:lnTo>
                      <a:pt x="1798257" y="1380998"/>
                    </a:lnTo>
                    <a:lnTo>
                      <a:pt x="1784776" y="1442525"/>
                    </a:lnTo>
                    <a:cubicBezTo>
                      <a:pt x="1782249" y="1453254"/>
                      <a:pt x="1779401" y="1463789"/>
                      <a:pt x="1775945" y="1473554"/>
                    </a:cubicBezTo>
                    <a:lnTo>
                      <a:pt x="1773497" y="1478731"/>
                    </a:lnTo>
                    <a:lnTo>
                      <a:pt x="1777375" y="1479581"/>
                    </a:lnTo>
                    <a:cubicBezTo>
                      <a:pt x="1798834" y="1484635"/>
                      <a:pt x="1819513" y="1490973"/>
                      <a:pt x="1834815" y="1500899"/>
                    </a:cubicBezTo>
                    <a:cubicBezTo>
                      <a:pt x="1853944" y="1513306"/>
                      <a:pt x="1875289" y="1534887"/>
                      <a:pt x="1887920" y="1554452"/>
                    </a:cubicBezTo>
                    <a:lnTo>
                      <a:pt x="1889126" y="1556587"/>
                    </a:lnTo>
                    <a:lnTo>
                      <a:pt x="1884116" y="1540673"/>
                    </a:lnTo>
                    <a:cubicBezTo>
                      <a:pt x="1879836" y="1520914"/>
                      <a:pt x="1878068" y="1497979"/>
                      <a:pt x="1879062" y="1479768"/>
                    </a:cubicBezTo>
                    <a:cubicBezTo>
                      <a:pt x="1880055" y="1461556"/>
                      <a:pt x="1886234" y="1441122"/>
                      <a:pt x="1893712" y="1420985"/>
                    </a:cubicBezTo>
                    <a:lnTo>
                      <a:pt x="1910470" y="1378427"/>
                    </a:lnTo>
                    <a:lnTo>
                      <a:pt x="1900472" y="1319558"/>
                    </a:lnTo>
                    <a:cubicBezTo>
                      <a:pt x="1901417" y="1301342"/>
                      <a:pt x="1906736" y="1278963"/>
                      <a:pt x="1914268" y="1260130"/>
                    </a:cubicBezTo>
                    <a:close/>
                    <a:moveTo>
                      <a:pt x="1710246" y="1234312"/>
                    </a:moveTo>
                    <a:lnTo>
                      <a:pt x="1706595" y="1247579"/>
                    </a:lnTo>
                    <a:cubicBezTo>
                      <a:pt x="1700421" y="1266830"/>
                      <a:pt x="1690486" y="1287577"/>
                      <a:pt x="1680519" y="1302851"/>
                    </a:cubicBezTo>
                    <a:cubicBezTo>
                      <a:pt x="1670554" y="1318126"/>
                      <a:pt x="1654986" y="1332733"/>
                      <a:pt x="1638441" y="1346434"/>
                    </a:cubicBezTo>
                    <a:lnTo>
                      <a:pt x="1590918" y="1384244"/>
                    </a:lnTo>
                    <a:lnTo>
                      <a:pt x="1620399" y="1411125"/>
                    </a:lnTo>
                    <a:cubicBezTo>
                      <a:pt x="1636456" y="1426230"/>
                      <a:pt x="1651195" y="1442058"/>
                      <a:pt x="1659484" y="1458306"/>
                    </a:cubicBezTo>
                    <a:cubicBezTo>
                      <a:pt x="1663629" y="1466429"/>
                      <a:pt x="1667348" y="1476002"/>
                      <a:pt x="1670391" y="1486052"/>
                    </a:cubicBezTo>
                    <a:lnTo>
                      <a:pt x="1670844" y="1488076"/>
                    </a:lnTo>
                    <a:lnTo>
                      <a:pt x="1678216" y="1486974"/>
                    </a:lnTo>
                    <a:lnTo>
                      <a:pt x="1672100" y="1493681"/>
                    </a:lnTo>
                    <a:lnTo>
                      <a:pt x="1677250" y="1516670"/>
                    </a:lnTo>
                    <a:lnTo>
                      <a:pt x="1678640" y="1530668"/>
                    </a:lnTo>
                    <a:lnTo>
                      <a:pt x="1682292" y="1517402"/>
                    </a:lnTo>
                    <a:cubicBezTo>
                      <a:pt x="1688466" y="1498151"/>
                      <a:pt x="1698401" y="1477404"/>
                      <a:pt x="1708368" y="1462129"/>
                    </a:cubicBezTo>
                    <a:cubicBezTo>
                      <a:pt x="1718334" y="1446855"/>
                      <a:pt x="1733901" y="1432248"/>
                      <a:pt x="1750446" y="1418547"/>
                    </a:cubicBezTo>
                    <a:lnTo>
                      <a:pt x="1797970" y="1380736"/>
                    </a:lnTo>
                    <a:lnTo>
                      <a:pt x="1768490" y="1353855"/>
                    </a:lnTo>
                    <a:cubicBezTo>
                      <a:pt x="1752432" y="1338750"/>
                      <a:pt x="1737692" y="1322921"/>
                      <a:pt x="1729403" y="1306674"/>
                    </a:cubicBezTo>
                    <a:cubicBezTo>
                      <a:pt x="1721113" y="1290426"/>
                      <a:pt x="1714531" y="1268386"/>
                      <a:pt x="1711637" y="1248310"/>
                    </a:cubicBezTo>
                    <a:close/>
                    <a:moveTo>
                      <a:pt x="2636768" y="1233108"/>
                    </a:moveTo>
                    <a:lnTo>
                      <a:pt x="2646431" y="1242903"/>
                    </a:lnTo>
                    <a:lnTo>
                      <a:pt x="2675965" y="1285486"/>
                    </a:lnTo>
                    <a:lnTo>
                      <a:pt x="2698783" y="1263363"/>
                    </a:lnTo>
                    <a:lnTo>
                      <a:pt x="2714880" y="1252217"/>
                    </a:lnTo>
                    <a:lnTo>
                      <a:pt x="2709013" y="1252699"/>
                    </a:lnTo>
                    <a:cubicBezTo>
                      <a:pt x="2690799" y="1251754"/>
                      <a:pt x="2668418" y="1246436"/>
                      <a:pt x="2649586" y="1238903"/>
                    </a:cubicBezTo>
                    <a:close/>
                    <a:moveTo>
                      <a:pt x="1005890" y="1223411"/>
                    </a:moveTo>
                    <a:lnTo>
                      <a:pt x="992606" y="1239394"/>
                    </a:lnTo>
                    <a:cubicBezTo>
                      <a:pt x="983215" y="1248700"/>
                      <a:pt x="972928" y="1257194"/>
                      <a:pt x="963144" y="1263510"/>
                    </a:cubicBezTo>
                    <a:lnTo>
                      <a:pt x="962392" y="1263936"/>
                    </a:lnTo>
                    <a:lnTo>
                      <a:pt x="969679" y="1261426"/>
                    </a:lnTo>
                    <a:lnTo>
                      <a:pt x="1036219" y="1254812"/>
                    </a:lnTo>
                    <a:lnTo>
                      <a:pt x="1027838" y="1247857"/>
                    </a:lnTo>
                    <a:cubicBezTo>
                      <a:pt x="1020564" y="1240651"/>
                      <a:pt x="1013487" y="1232623"/>
                      <a:pt x="1006637" y="1224350"/>
                    </a:cubicBezTo>
                    <a:close/>
                    <a:moveTo>
                      <a:pt x="1134982" y="1222511"/>
                    </a:moveTo>
                    <a:lnTo>
                      <a:pt x="1124264" y="1241890"/>
                    </a:lnTo>
                    <a:lnTo>
                      <a:pt x="1123218" y="1242973"/>
                    </a:lnTo>
                    <a:lnTo>
                      <a:pt x="1141160" y="1264892"/>
                    </a:lnTo>
                    <a:lnTo>
                      <a:pt x="1142365" y="1267027"/>
                    </a:lnTo>
                    <a:lnTo>
                      <a:pt x="1137355" y="1251113"/>
                    </a:lnTo>
                    <a:close/>
                    <a:moveTo>
                      <a:pt x="1745223" y="1217868"/>
                    </a:moveTo>
                    <a:lnTo>
                      <a:pt x="1754887" y="1227663"/>
                    </a:lnTo>
                    <a:lnTo>
                      <a:pt x="1784419" y="1270245"/>
                    </a:lnTo>
                    <a:lnTo>
                      <a:pt x="1807238" y="1248123"/>
                    </a:lnTo>
                    <a:lnTo>
                      <a:pt x="1823335" y="1236977"/>
                    </a:lnTo>
                    <a:lnTo>
                      <a:pt x="1817468" y="1237459"/>
                    </a:lnTo>
                    <a:cubicBezTo>
                      <a:pt x="1799253" y="1236514"/>
                      <a:pt x="1776873" y="1231196"/>
                      <a:pt x="1758040" y="1223663"/>
                    </a:cubicBezTo>
                    <a:close/>
                    <a:moveTo>
                      <a:pt x="2971628" y="1195318"/>
                    </a:moveTo>
                    <a:lnTo>
                      <a:pt x="2968568" y="1198284"/>
                    </a:lnTo>
                    <a:cubicBezTo>
                      <a:pt x="2960692" y="1205012"/>
                      <a:pt x="2952673" y="1210769"/>
                      <a:pt x="2944549" y="1214914"/>
                    </a:cubicBezTo>
                    <a:cubicBezTo>
                      <a:pt x="2924241" y="1225276"/>
                      <a:pt x="2894878" y="1232971"/>
                      <a:pt x="2871618" y="1234127"/>
                    </a:cubicBezTo>
                    <a:lnTo>
                      <a:pt x="2870753" y="1234119"/>
                    </a:lnTo>
                    <a:lnTo>
                      <a:pt x="2878320" y="1235590"/>
                    </a:lnTo>
                    <a:cubicBezTo>
                      <a:pt x="2899433" y="1241411"/>
                      <a:pt x="2923542" y="1252585"/>
                      <a:pt x="2940727" y="1263797"/>
                    </a:cubicBezTo>
                    <a:cubicBezTo>
                      <a:pt x="2956002" y="1273764"/>
                      <a:pt x="2970608" y="1289331"/>
                      <a:pt x="2984309" y="1305876"/>
                    </a:cubicBezTo>
                    <a:lnTo>
                      <a:pt x="3010270" y="1338506"/>
                    </a:lnTo>
                    <a:lnTo>
                      <a:pt x="3038646" y="1349227"/>
                    </a:lnTo>
                    <a:lnTo>
                      <a:pt x="3040756" y="1350473"/>
                    </a:lnTo>
                    <a:lnTo>
                      <a:pt x="3028460" y="1339196"/>
                    </a:lnTo>
                    <a:cubicBezTo>
                      <a:pt x="3014875" y="1324224"/>
                      <a:pt x="3001876" y="1305246"/>
                      <a:pt x="2993631" y="1288977"/>
                    </a:cubicBezTo>
                    <a:cubicBezTo>
                      <a:pt x="2985386" y="1272709"/>
                      <a:pt x="2980520" y="1251923"/>
                      <a:pt x="2976927" y="1230745"/>
                    </a:cubicBezTo>
                    <a:close/>
                    <a:moveTo>
                      <a:pt x="805058" y="1169317"/>
                    </a:moveTo>
                    <a:lnTo>
                      <a:pt x="793252" y="1177504"/>
                    </a:lnTo>
                    <a:cubicBezTo>
                      <a:pt x="776985" y="1185749"/>
                      <a:pt x="756199" y="1190616"/>
                      <a:pt x="735020" y="1194208"/>
                    </a:cubicBezTo>
                    <a:lnTo>
                      <a:pt x="731841" y="1194684"/>
                    </a:lnTo>
                    <a:lnTo>
                      <a:pt x="739624" y="1221813"/>
                    </a:lnTo>
                    <a:lnTo>
                      <a:pt x="744513" y="1254499"/>
                    </a:lnTo>
                    <a:lnTo>
                      <a:pt x="764255" y="1248220"/>
                    </a:lnTo>
                    <a:cubicBezTo>
                      <a:pt x="785367" y="1241867"/>
                      <a:pt x="806444" y="1237016"/>
                      <a:pt x="824659" y="1237961"/>
                    </a:cubicBezTo>
                    <a:lnTo>
                      <a:pt x="839667" y="1240534"/>
                    </a:lnTo>
                    <a:lnTo>
                      <a:pt x="833676" y="1205256"/>
                    </a:lnTo>
                    <a:lnTo>
                      <a:pt x="839247" y="1181259"/>
                    </a:lnTo>
                    <a:lnTo>
                      <a:pt x="834346" y="1180186"/>
                    </a:lnTo>
                    <a:close/>
                    <a:moveTo>
                      <a:pt x="1192672" y="1158583"/>
                    </a:moveTo>
                    <a:lnTo>
                      <a:pt x="1193099" y="1161096"/>
                    </a:lnTo>
                    <a:lnTo>
                      <a:pt x="1198630" y="1166703"/>
                    </a:lnTo>
                    <a:lnTo>
                      <a:pt x="1228164" y="1209284"/>
                    </a:lnTo>
                    <a:lnTo>
                      <a:pt x="1250982" y="1187161"/>
                    </a:lnTo>
                    <a:lnTo>
                      <a:pt x="1267079" y="1176016"/>
                    </a:lnTo>
                    <a:lnTo>
                      <a:pt x="1261212" y="1176498"/>
                    </a:lnTo>
                    <a:cubicBezTo>
                      <a:pt x="1242996" y="1175554"/>
                      <a:pt x="1220617" y="1170234"/>
                      <a:pt x="1201784" y="1162702"/>
                    </a:cubicBezTo>
                    <a:close/>
                    <a:moveTo>
                      <a:pt x="2682296" y="1154832"/>
                    </a:moveTo>
                    <a:lnTo>
                      <a:pt x="2669012" y="1170814"/>
                    </a:lnTo>
                    <a:cubicBezTo>
                      <a:pt x="2659621" y="1180121"/>
                      <a:pt x="2649334" y="1188615"/>
                      <a:pt x="2639550" y="1194930"/>
                    </a:cubicBezTo>
                    <a:lnTo>
                      <a:pt x="2638797" y="1195355"/>
                    </a:lnTo>
                    <a:lnTo>
                      <a:pt x="2646084" y="1192847"/>
                    </a:lnTo>
                    <a:lnTo>
                      <a:pt x="2712624" y="1186231"/>
                    </a:lnTo>
                    <a:lnTo>
                      <a:pt x="2704243" y="1179277"/>
                    </a:lnTo>
                    <a:cubicBezTo>
                      <a:pt x="2696969" y="1172071"/>
                      <a:pt x="2689892" y="1164043"/>
                      <a:pt x="2683043" y="1155771"/>
                    </a:cubicBezTo>
                    <a:close/>
                    <a:moveTo>
                      <a:pt x="1122261" y="1151283"/>
                    </a:moveTo>
                    <a:lnTo>
                      <a:pt x="1108947" y="1154755"/>
                    </a:lnTo>
                    <a:cubicBezTo>
                      <a:pt x="1089189" y="1159033"/>
                      <a:pt x="1066254" y="1160803"/>
                      <a:pt x="1048042" y="1159809"/>
                    </a:cubicBezTo>
                    <a:lnTo>
                      <a:pt x="1036623" y="1157860"/>
                    </a:lnTo>
                    <a:lnTo>
                      <a:pt x="1029943" y="1181331"/>
                    </a:lnTo>
                    <a:lnTo>
                      <a:pt x="1039472" y="1193309"/>
                    </a:lnTo>
                    <a:lnTo>
                      <a:pt x="1069062" y="1204289"/>
                    </a:lnTo>
                    <a:lnTo>
                      <a:pt x="1069172" y="1204054"/>
                    </a:lnTo>
                    <a:cubicBezTo>
                      <a:pt x="1079098" y="1188752"/>
                      <a:pt x="1094895" y="1172030"/>
                      <a:pt x="1110835" y="1159487"/>
                    </a:cubicBezTo>
                    <a:close/>
                    <a:moveTo>
                      <a:pt x="1790750" y="1139592"/>
                    </a:moveTo>
                    <a:lnTo>
                      <a:pt x="1777467" y="1155574"/>
                    </a:lnTo>
                    <a:cubicBezTo>
                      <a:pt x="1768074" y="1164880"/>
                      <a:pt x="1757788" y="1173375"/>
                      <a:pt x="1748005" y="1179690"/>
                    </a:cubicBezTo>
                    <a:lnTo>
                      <a:pt x="1747252" y="1180115"/>
                    </a:lnTo>
                    <a:lnTo>
                      <a:pt x="1754538" y="1177607"/>
                    </a:lnTo>
                    <a:lnTo>
                      <a:pt x="1821079" y="1170992"/>
                    </a:lnTo>
                    <a:lnTo>
                      <a:pt x="1812698" y="1164037"/>
                    </a:lnTo>
                    <a:cubicBezTo>
                      <a:pt x="1805424" y="1156832"/>
                      <a:pt x="1798347" y="1148803"/>
                      <a:pt x="1791497" y="1140531"/>
                    </a:cubicBezTo>
                    <a:close/>
                    <a:moveTo>
                      <a:pt x="891779" y="1136259"/>
                    </a:moveTo>
                    <a:lnTo>
                      <a:pt x="894520" y="1146771"/>
                    </a:lnTo>
                    <a:lnTo>
                      <a:pt x="912725" y="1168747"/>
                    </a:lnTo>
                    <a:cubicBezTo>
                      <a:pt x="921014" y="1184993"/>
                      <a:pt x="927597" y="1207034"/>
                      <a:pt x="930490" y="1227111"/>
                    </a:cubicBezTo>
                    <a:lnTo>
                      <a:pt x="931881" y="1241108"/>
                    </a:lnTo>
                    <a:lnTo>
                      <a:pt x="935532" y="1227842"/>
                    </a:lnTo>
                    <a:cubicBezTo>
                      <a:pt x="938619" y="1218217"/>
                      <a:pt x="942646" y="1208217"/>
                      <a:pt x="947148" y="1198714"/>
                    </a:cubicBezTo>
                    <a:lnTo>
                      <a:pt x="951003" y="1191742"/>
                    </a:lnTo>
                    <a:lnTo>
                      <a:pt x="944549" y="1189348"/>
                    </a:lnTo>
                    <a:cubicBezTo>
                      <a:pt x="929247" y="1179421"/>
                      <a:pt x="912525" y="1163625"/>
                      <a:pt x="899981" y="1147686"/>
                    </a:cubicBezTo>
                    <a:close/>
                    <a:moveTo>
                      <a:pt x="727248" y="1117720"/>
                    </a:moveTo>
                    <a:lnTo>
                      <a:pt x="727606" y="1119094"/>
                    </a:lnTo>
                    <a:lnTo>
                      <a:pt x="729693" y="1144243"/>
                    </a:lnTo>
                    <a:lnTo>
                      <a:pt x="740442" y="1133822"/>
                    </a:lnTo>
                    <a:lnTo>
                      <a:pt x="744833" y="1130782"/>
                    </a:lnTo>
                    <a:lnTo>
                      <a:pt x="734323" y="1119363"/>
                    </a:lnTo>
                    <a:close/>
                    <a:moveTo>
                      <a:pt x="3208261" y="1105778"/>
                    </a:moveTo>
                    <a:lnTo>
                      <a:pt x="3211731" y="1119093"/>
                    </a:lnTo>
                    <a:cubicBezTo>
                      <a:pt x="3216010" y="1138852"/>
                      <a:pt x="3217778" y="1161786"/>
                      <a:pt x="3216785" y="1179998"/>
                    </a:cubicBezTo>
                    <a:cubicBezTo>
                      <a:pt x="3215792" y="1198209"/>
                      <a:pt x="3209613" y="1218644"/>
                      <a:pt x="3202135" y="1238781"/>
                    </a:cubicBezTo>
                    <a:lnTo>
                      <a:pt x="3183610" y="1285830"/>
                    </a:lnTo>
                    <a:lnTo>
                      <a:pt x="3229275" y="1302777"/>
                    </a:lnTo>
                    <a:cubicBezTo>
                      <a:pt x="3248403" y="1315184"/>
                      <a:pt x="3269749" y="1336765"/>
                      <a:pt x="3282380" y="1356332"/>
                    </a:cubicBezTo>
                    <a:lnTo>
                      <a:pt x="3283586" y="1358465"/>
                    </a:lnTo>
                    <a:lnTo>
                      <a:pt x="3278575" y="1342551"/>
                    </a:lnTo>
                    <a:cubicBezTo>
                      <a:pt x="3274295" y="1322792"/>
                      <a:pt x="3272527" y="1299858"/>
                      <a:pt x="3273521" y="1281646"/>
                    </a:cubicBezTo>
                    <a:cubicBezTo>
                      <a:pt x="3274515" y="1263435"/>
                      <a:pt x="3280693" y="1243000"/>
                      <a:pt x="3288172" y="1222863"/>
                    </a:cubicBezTo>
                    <a:lnTo>
                      <a:pt x="3306697" y="1175815"/>
                    </a:lnTo>
                    <a:lnTo>
                      <a:pt x="3261030" y="1158867"/>
                    </a:lnTo>
                    <a:cubicBezTo>
                      <a:pt x="3245728" y="1148941"/>
                      <a:pt x="3229006" y="1133145"/>
                      <a:pt x="3216463" y="1117205"/>
                    </a:cubicBezTo>
                    <a:close/>
                    <a:moveTo>
                      <a:pt x="682642" y="1105473"/>
                    </a:moveTo>
                    <a:lnTo>
                      <a:pt x="681459" y="1106640"/>
                    </a:lnTo>
                    <a:lnTo>
                      <a:pt x="683041" y="1108243"/>
                    </a:lnTo>
                    <a:lnTo>
                      <a:pt x="684013" y="1106093"/>
                    </a:lnTo>
                    <a:close/>
                    <a:moveTo>
                      <a:pt x="572576" y="1103558"/>
                    </a:moveTo>
                    <a:lnTo>
                      <a:pt x="537501" y="1106469"/>
                    </a:lnTo>
                    <a:lnTo>
                      <a:pt x="536710" y="1106333"/>
                    </a:lnTo>
                    <a:lnTo>
                      <a:pt x="549979" y="1125466"/>
                    </a:lnTo>
                    <a:close/>
                    <a:moveTo>
                      <a:pt x="3169749" y="1102530"/>
                    </a:moveTo>
                    <a:lnTo>
                      <a:pt x="3159953" y="1112195"/>
                    </a:lnTo>
                    <a:cubicBezTo>
                      <a:pt x="3144981" y="1125780"/>
                      <a:pt x="3126002" y="1138780"/>
                      <a:pt x="3109734" y="1147024"/>
                    </a:cubicBezTo>
                    <a:cubicBezTo>
                      <a:pt x="3093466" y="1155269"/>
                      <a:pt x="3072681" y="1160136"/>
                      <a:pt x="3051501" y="1163728"/>
                    </a:cubicBezTo>
                    <a:lnTo>
                      <a:pt x="3048323" y="1164204"/>
                    </a:lnTo>
                    <a:lnTo>
                      <a:pt x="3056106" y="1191333"/>
                    </a:lnTo>
                    <a:cubicBezTo>
                      <a:pt x="3059698" y="1212512"/>
                      <a:pt x="3062017" y="1234083"/>
                      <a:pt x="3065168" y="1251923"/>
                    </a:cubicBezTo>
                    <a:cubicBezTo>
                      <a:pt x="3051607" y="1238564"/>
                      <a:pt x="3034231" y="1224181"/>
                      <a:pt x="3018175" y="1209074"/>
                    </a:cubicBezTo>
                    <a:lnTo>
                      <a:pt x="2991121" y="1176419"/>
                    </a:lnTo>
                    <a:lnTo>
                      <a:pt x="2983179" y="1184119"/>
                    </a:lnTo>
                    <a:lnTo>
                      <a:pt x="3014858" y="1213003"/>
                    </a:lnTo>
                    <a:cubicBezTo>
                      <a:pt x="3030915" y="1228110"/>
                      <a:pt x="3045654" y="1243938"/>
                      <a:pt x="3053944" y="1260185"/>
                    </a:cubicBezTo>
                    <a:cubicBezTo>
                      <a:pt x="3062233" y="1276432"/>
                      <a:pt x="3068816" y="1298473"/>
                      <a:pt x="3071709" y="1318549"/>
                    </a:cubicBezTo>
                    <a:lnTo>
                      <a:pt x="3073100" y="1332548"/>
                    </a:lnTo>
                    <a:lnTo>
                      <a:pt x="3076752" y="1319281"/>
                    </a:lnTo>
                    <a:cubicBezTo>
                      <a:pt x="3082925" y="1300030"/>
                      <a:pt x="3092860" y="1279284"/>
                      <a:pt x="3102828" y="1264009"/>
                    </a:cubicBezTo>
                    <a:cubicBezTo>
                      <a:pt x="3112793" y="1248734"/>
                      <a:pt x="3128361" y="1234126"/>
                      <a:pt x="3144906" y="1220426"/>
                    </a:cubicBezTo>
                    <a:lnTo>
                      <a:pt x="3156362" y="1211310"/>
                    </a:lnTo>
                    <a:lnTo>
                      <a:pt x="3150158" y="1174777"/>
                    </a:lnTo>
                    <a:cubicBezTo>
                      <a:pt x="3151102" y="1156561"/>
                      <a:pt x="3156421" y="1134182"/>
                      <a:pt x="3163954" y="1115349"/>
                    </a:cubicBezTo>
                    <a:close/>
                    <a:moveTo>
                      <a:pt x="475524" y="1090560"/>
                    </a:moveTo>
                    <a:lnTo>
                      <a:pt x="472155" y="1102799"/>
                    </a:lnTo>
                    <a:cubicBezTo>
                      <a:pt x="465981" y="1122050"/>
                      <a:pt x="456046" y="1142796"/>
                      <a:pt x="446079" y="1158071"/>
                    </a:cubicBezTo>
                    <a:cubicBezTo>
                      <a:pt x="436114" y="1173346"/>
                      <a:pt x="420546" y="1187952"/>
                      <a:pt x="404001" y="1201654"/>
                    </a:cubicBezTo>
                    <a:lnTo>
                      <a:pt x="380950" y="1219994"/>
                    </a:lnTo>
                    <a:lnTo>
                      <a:pt x="368906" y="1235505"/>
                    </a:lnTo>
                    <a:cubicBezTo>
                      <a:pt x="358855" y="1248628"/>
                      <a:pt x="348357" y="1261765"/>
                      <a:pt x="337367" y="1272750"/>
                    </a:cubicBezTo>
                    <a:lnTo>
                      <a:pt x="332928" y="1276367"/>
                    </a:lnTo>
                    <a:lnTo>
                      <a:pt x="336062" y="1278806"/>
                    </a:lnTo>
                    <a:cubicBezTo>
                      <a:pt x="353250" y="1292611"/>
                      <a:pt x="369182" y="1307239"/>
                      <a:pt x="378715" y="1322790"/>
                    </a:cubicBezTo>
                    <a:cubicBezTo>
                      <a:pt x="390631" y="1342227"/>
                      <a:pt x="400597" y="1370897"/>
                      <a:pt x="403567" y="1393997"/>
                    </a:cubicBezTo>
                    <a:lnTo>
                      <a:pt x="403735" y="1396441"/>
                    </a:lnTo>
                    <a:lnTo>
                      <a:pt x="406070" y="1379922"/>
                    </a:lnTo>
                    <a:cubicBezTo>
                      <a:pt x="410720" y="1360247"/>
                      <a:pt x="419005" y="1338788"/>
                      <a:pt x="427747" y="1322781"/>
                    </a:cubicBezTo>
                    <a:cubicBezTo>
                      <a:pt x="445233" y="1290768"/>
                      <a:pt x="485263" y="1259666"/>
                      <a:pt x="511107" y="1234272"/>
                    </a:cubicBezTo>
                    <a:cubicBezTo>
                      <a:pt x="504438" y="1271754"/>
                      <a:pt x="503027" y="1324136"/>
                      <a:pt x="485626" y="1356198"/>
                    </a:cubicBezTo>
                    <a:cubicBezTo>
                      <a:pt x="476926" y="1372229"/>
                      <a:pt x="462485" y="1390133"/>
                      <a:pt x="447573" y="1403884"/>
                    </a:cubicBezTo>
                    <a:lnTo>
                      <a:pt x="436821" y="1412955"/>
                    </a:lnTo>
                    <a:lnTo>
                      <a:pt x="449825" y="1408454"/>
                    </a:lnTo>
                    <a:cubicBezTo>
                      <a:pt x="469189" y="1402645"/>
                      <a:pt x="491915" y="1399090"/>
                      <a:pt x="510148" y="1398658"/>
                    </a:cubicBezTo>
                    <a:cubicBezTo>
                      <a:pt x="546615" y="1397793"/>
                      <a:pt x="593566" y="1416911"/>
                      <a:pt x="628479" y="1426595"/>
                    </a:cubicBezTo>
                    <a:cubicBezTo>
                      <a:pt x="592684" y="1439560"/>
                      <a:pt x="546615" y="1464528"/>
                      <a:pt x="510149" y="1465490"/>
                    </a:cubicBezTo>
                    <a:cubicBezTo>
                      <a:pt x="487357" y="1466091"/>
                      <a:pt x="457544" y="1460387"/>
                      <a:pt x="436055" y="1451408"/>
                    </a:cubicBezTo>
                    <a:lnTo>
                      <a:pt x="435278" y="1451029"/>
                    </a:lnTo>
                    <a:lnTo>
                      <a:pt x="441472" y="1455615"/>
                    </a:lnTo>
                    <a:cubicBezTo>
                      <a:pt x="458018" y="1469966"/>
                      <a:pt x="474962" y="1490436"/>
                      <a:pt x="485639" y="1507957"/>
                    </a:cubicBezTo>
                    <a:lnTo>
                      <a:pt x="500983" y="1549026"/>
                    </a:lnTo>
                    <a:lnTo>
                      <a:pt x="503487" y="1546693"/>
                    </a:lnTo>
                    <a:lnTo>
                      <a:pt x="502575" y="1553287"/>
                    </a:lnTo>
                    <a:lnTo>
                      <a:pt x="506842" y="1564707"/>
                    </a:lnTo>
                    <a:cubicBezTo>
                      <a:pt x="512078" y="1585540"/>
                      <a:pt x="516075" y="1606864"/>
                      <a:pt x="520610" y="1624403"/>
                    </a:cubicBezTo>
                    <a:lnTo>
                      <a:pt x="495443" y="1604827"/>
                    </a:lnTo>
                    <a:lnTo>
                      <a:pt x="494770" y="1609687"/>
                    </a:lnTo>
                    <a:cubicBezTo>
                      <a:pt x="491410" y="1631476"/>
                      <a:pt x="486706" y="1652586"/>
                      <a:pt x="478006" y="1668618"/>
                    </a:cubicBezTo>
                    <a:cubicBezTo>
                      <a:pt x="469306" y="1684649"/>
                      <a:pt x="454864" y="1702553"/>
                      <a:pt x="439953" y="1716304"/>
                    </a:cubicBezTo>
                    <a:lnTo>
                      <a:pt x="429202" y="1725375"/>
                    </a:lnTo>
                    <a:lnTo>
                      <a:pt x="442204" y="1720874"/>
                    </a:lnTo>
                    <a:cubicBezTo>
                      <a:pt x="461568" y="1715064"/>
                      <a:pt x="484294" y="1711510"/>
                      <a:pt x="502528" y="1711077"/>
                    </a:cubicBezTo>
                    <a:cubicBezTo>
                      <a:pt x="520762" y="1710645"/>
                      <a:pt x="541617" y="1715209"/>
                      <a:pt x="562276" y="1721090"/>
                    </a:cubicBezTo>
                    <a:lnTo>
                      <a:pt x="602576" y="1733420"/>
                    </a:lnTo>
                    <a:lnTo>
                      <a:pt x="597938" y="1702411"/>
                    </a:lnTo>
                    <a:cubicBezTo>
                      <a:pt x="625059" y="1729128"/>
                      <a:pt x="667439" y="1759946"/>
                      <a:pt x="684017" y="1792441"/>
                    </a:cubicBezTo>
                    <a:cubicBezTo>
                      <a:pt x="692307" y="1808688"/>
                      <a:pt x="698890" y="1830729"/>
                      <a:pt x="701783" y="1850805"/>
                    </a:cubicBezTo>
                    <a:lnTo>
                      <a:pt x="703173" y="1864804"/>
                    </a:lnTo>
                    <a:lnTo>
                      <a:pt x="706825" y="1851536"/>
                    </a:lnTo>
                    <a:cubicBezTo>
                      <a:pt x="712999" y="1832286"/>
                      <a:pt x="722934" y="1811540"/>
                      <a:pt x="732901" y="1796265"/>
                    </a:cubicBezTo>
                    <a:cubicBezTo>
                      <a:pt x="752832" y="1765715"/>
                      <a:pt x="795172" y="1737835"/>
                      <a:pt x="822920" y="1714539"/>
                    </a:cubicBezTo>
                    <a:cubicBezTo>
                      <a:pt x="815737" y="1742173"/>
                      <a:pt x="810848" y="1778395"/>
                      <a:pt x="800478" y="1807689"/>
                    </a:cubicBezTo>
                    <a:lnTo>
                      <a:pt x="798030" y="1812867"/>
                    </a:lnTo>
                    <a:lnTo>
                      <a:pt x="801908" y="1813716"/>
                    </a:lnTo>
                    <a:cubicBezTo>
                      <a:pt x="823367" y="1818769"/>
                      <a:pt x="844046" y="1825107"/>
                      <a:pt x="859349" y="1835033"/>
                    </a:cubicBezTo>
                    <a:cubicBezTo>
                      <a:pt x="878477" y="1847440"/>
                      <a:pt x="899822" y="1869021"/>
                      <a:pt x="912453" y="1888587"/>
                    </a:cubicBezTo>
                    <a:lnTo>
                      <a:pt x="913659" y="1890721"/>
                    </a:lnTo>
                    <a:lnTo>
                      <a:pt x="908649" y="1874807"/>
                    </a:lnTo>
                    <a:cubicBezTo>
                      <a:pt x="904369" y="1855048"/>
                      <a:pt x="902601" y="1832114"/>
                      <a:pt x="903595" y="1813902"/>
                    </a:cubicBezTo>
                    <a:cubicBezTo>
                      <a:pt x="905582" y="1777480"/>
                      <a:pt x="928309" y="1732166"/>
                      <a:pt x="940691" y="1698115"/>
                    </a:cubicBezTo>
                    <a:cubicBezTo>
                      <a:pt x="950820" y="1734814"/>
                      <a:pt x="972112" y="1782694"/>
                      <a:pt x="970223" y="1819124"/>
                    </a:cubicBezTo>
                    <a:cubicBezTo>
                      <a:pt x="969278" y="1837339"/>
                      <a:pt x="963959" y="1859718"/>
                      <a:pt x="956426" y="1878551"/>
                    </a:cubicBezTo>
                    <a:lnTo>
                      <a:pt x="950631" y="1891370"/>
                    </a:lnTo>
                    <a:lnTo>
                      <a:pt x="960427" y="1881705"/>
                    </a:lnTo>
                    <a:cubicBezTo>
                      <a:pt x="975398" y="1868121"/>
                      <a:pt x="994377" y="1855122"/>
                      <a:pt x="1010646" y="1846876"/>
                    </a:cubicBezTo>
                    <a:cubicBezTo>
                      <a:pt x="1043181" y="1830386"/>
                      <a:pt x="1093788" y="1827411"/>
                      <a:pt x="1129468" y="1821110"/>
                    </a:cubicBezTo>
                    <a:cubicBezTo>
                      <a:pt x="1102750" y="1848230"/>
                      <a:pt x="1071931" y="1890611"/>
                      <a:pt x="1039438" y="1907189"/>
                    </a:cubicBezTo>
                    <a:cubicBezTo>
                      <a:pt x="1019128" y="1917551"/>
                      <a:pt x="989766" y="1925246"/>
                      <a:pt x="966506" y="1926402"/>
                    </a:cubicBezTo>
                    <a:lnTo>
                      <a:pt x="965642" y="1926394"/>
                    </a:lnTo>
                    <a:lnTo>
                      <a:pt x="973206" y="1927865"/>
                    </a:lnTo>
                    <a:cubicBezTo>
                      <a:pt x="994321" y="1933686"/>
                      <a:pt x="1018430" y="1944860"/>
                      <a:pt x="1035614" y="1956073"/>
                    </a:cubicBezTo>
                    <a:cubicBezTo>
                      <a:pt x="1043252" y="1961056"/>
                      <a:pt x="1050722" y="1967439"/>
                      <a:pt x="1057996" y="1974645"/>
                    </a:cubicBezTo>
                    <a:lnTo>
                      <a:pt x="1075123" y="1993634"/>
                    </a:lnTo>
                    <a:lnTo>
                      <a:pt x="1070486" y="1962635"/>
                    </a:lnTo>
                    <a:cubicBezTo>
                      <a:pt x="1097607" y="1989352"/>
                      <a:pt x="1139987" y="2020170"/>
                      <a:pt x="1156565" y="2052665"/>
                    </a:cubicBezTo>
                    <a:cubicBezTo>
                      <a:pt x="1164855" y="2068912"/>
                      <a:pt x="1171438" y="2090953"/>
                      <a:pt x="1174331" y="2111030"/>
                    </a:cubicBezTo>
                    <a:lnTo>
                      <a:pt x="1175722" y="2125027"/>
                    </a:lnTo>
                    <a:lnTo>
                      <a:pt x="1179373" y="2111761"/>
                    </a:lnTo>
                    <a:cubicBezTo>
                      <a:pt x="1182460" y="2102136"/>
                      <a:pt x="1186487" y="2092136"/>
                      <a:pt x="1190988" y="2082633"/>
                    </a:cubicBezTo>
                    <a:lnTo>
                      <a:pt x="1200254" y="2065881"/>
                    </a:lnTo>
                    <a:lnTo>
                      <a:pt x="1207872" y="2031116"/>
                    </a:lnTo>
                    <a:cubicBezTo>
                      <a:pt x="1212925" y="2009656"/>
                      <a:pt x="1219263" y="1988977"/>
                      <a:pt x="1229188" y="1973675"/>
                    </a:cubicBezTo>
                    <a:cubicBezTo>
                      <a:pt x="1239114" y="1958372"/>
                      <a:pt x="1254911" y="1941651"/>
                      <a:pt x="1270851" y="1929107"/>
                    </a:cubicBezTo>
                    <a:lnTo>
                      <a:pt x="1282278" y="1920904"/>
                    </a:lnTo>
                    <a:lnTo>
                      <a:pt x="1268963" y="1924375"/>
                    </a:lnTo>
                    <a:cubicBezTo>
                      <a:pt x="1249205" y="1928655"/>
                      <a:pt x="1226270" y="1930423"/>
                      <a:pt x="1208058" y="1929430"/>
                    </a:cubicBezTo>
                    <a:cubicBezTo>
                      <a:pt x="1171635" y="1927442"/>
                      <a:pt x="1126322" y="1904715"/>
                      <a:pt x="1092272" y="1892333"/>
                    </a:cubicBezTo>
                    <a:cubicBezTo>
                      <a:pt x="1128969" y="1882204"/>
                      <a:pt x="1176848" y="1860911"/>
                      <a:pt x="1213280" y="1862801"/>
                    </a:cubicBezTo>
                    <a:cubicBezTo>
                      <a:pt x="1236048" y="1863982"/>
                      <a:pt x="1265324" y="1871999"/>
                      <a:pt x="1286046" y="1882628"/>
                    </a:cubicBezTo>
                    <a:lnTo>
                      <a:pt x="1288157" y="1883873"/>
                    </a:lnTo>
                    <a:lnTo>
                      <a:pt x="1275861" y="1872597"/>
                    </a:lnTo>
                    <a:cubicBezTo>
                      <a:pt x="1262276" y="1857625"/>
                      <a:pt x="1249277" y="1838646"/>
                      <a:pt x="1241032" y="1822379"/>
                    </a:cubicBezTo>
                    <a:cubicBezTo>
                      <a:pt x="1224542" y="1789842"/>
                      <a:pt x="1221567" y="1739236"/>
                      <a:pt x="1215265" y="1703556"/>
                    </a:cubicBezTo>
                    <a:cubicBezTo>
                      <a:pt x="1242386" y="1730273"/>
                      <a:pt x="1284766" y="1761091"/>
                      <a:pt x="1301345" y="1793586"/>
                    </a:cubicBezTo>
                    <a:cubicBezTo>
                      <a:pt x="1309634" y="1809833"/>
                      <a:pt x="1316217" y="1831874"/>
                      <a:pt x="1319110" y="1851951"/>
                    </a:cubicBezTo>
                    <a:lnTo>
                      <a:pt x="1320501" y="1865948"/>
                    </a:lnTo>
                    <a:lnTo>
                      <a:pt x="1324152" y="1852682"/>
                    </a:lnTo>
                    <a:cubicBezTo>
                      <a:pt x="1330325" y="1833430"/>
                      <a:pt x="1340261" y="1812684"/>
                      <a:pt x="1350227" y="1797409"/>
                    </a:cubicBezTo>
                    <a:cubicBezTo>
                      <a:pt x="1360193" y="1782135"/>
                      <a:pt x="1375762" y="1767528"/>
                      <a:pt x="1392307" y="1753826"/>
                    </a:cubicBezTo>
                    <a:lnTo>
                      <a:pt x="1439603" y="1716195"/>
                    </a:lnTo>
                    <a:lnTo>
                      <a:pt x="1435652" y="1692937"/>
                    </a:lnTo>
                    <a:cubicBezTo>
                      <a:pt x="1436597" y="1674721"/>
                      <a:pt x="1441917" y="1652342"/>
                      <a:pt x="1449449" y="1633509"/>
                    </a:cubicBezTo>
                    <a:lnTo>
                      <a:pt x="1455244" y="1620690"/>
                    </a:lnTo>
                    <a:lnTo>
                      <a:pt x="1445448" y="1630355"/>
                    </a:lnTo>
                    <a:cubicBezTo>
                      <a:pt x="1430476" y="1643940"/>
                      <a:pt x="1411498" y="1656939"/>
                      <a:pt x="1395229" y="1665184"/>
                    </a:cubicBezTo>
                    <a:cubicBezTo>
                      <a:pt x="1378961" y="1673429"/>
                      <a:pt x="1358176" y="1678296"/>
                      <a:pt x="1336997" y="1681888"/>
                    </a:cubicBezTo>
                    <a:lnTo>
                      <a:pt x="1333819" y="1682364"/>
                    </a:lnTo>
                    <a:lnTo>
                      <a:pt x="1341601" y="1709494"/>
                    </a:lnTo>
                    <a:cubicBezTo>
                      <a:pt x="1345194" y="1730672"/>
                      <a:pt x="1347513" y="1752243"/>
                      <a:pt x="1350664" y="1770083"/>
                    </a:cubicBezTo>
                    <a:cubicBezTo>
                      <a:pt x="1323543" y="1743366"/>
                      <a:pt x="1281162" y="1712548"/>
                      <a:pt x="1264584" y="1680053"/>
                    </a:cubicBezTo>
                    <a:cubicBezTo>
                      <a:pt x="1256294" y="1663805"/>
                      <a:pt x="1249712" y="1641765"/>
                      <a:pt x="1246818" y="1621689"/>
                    </a:cubicBezTo>
                    <a:lnTo>
                      <a:pt x="1245428" y="1607691"/>
                    </a:lnTo>
                    <a:lnTo>
                      <a:pt x="1241776" y="1620958"/>
                    </a:lnTo>
                    <a:cubicBezTo>
                      <a:pt x="1235603" y="1640209"/>
                      <a:pt x="1225667" y="1660956"/>
                      <a:pt x="1215700" y="1676230"/>
                    </a:cubicBezTo>
                    <a:cubicBezTo>
                      <a:pt x="1195769" y="1706779"/>
                      <a:pt x="1153429" y="1734659"/>
                      <a:pt x="1125681" y="1757956"/>
                    </a:cubicBezTo>
                    <a:cubicBezTo>
                      <a:pt x="1130469" y="1739534"/>
                      <a:pt x="1134239" y="1717294"/>
                      <a:pt x="1139292" y="1695834"/>
                    </a:cubicBezTo>
                    <a:lnTo>
                      <a:pt x="1141800" y="1687024"/>
                    </a:lnTo>
                    <a:lnTo>
                      <a:pt x="1123910" y="1683105"/>
                    </a:lnTo>
                    <a:cubicBezTo>
                      <a:pt x="1102451" y="1678051"/>
                      <a:pt x="1081772" y="1671714"/>
                      <a:pt x="1066470" y="1661787"/>
                    </a:cubicBezTo>
                    <a:cubicBezTo>
                      <a:pt x="1051167" y="1651861"/>
                      <a:pt x="1034445" y="1636064"/>
                      <a:pt x="1021901" y="1620126"/>
                    </a:cubicBezTo>
                    <a:lnTo>
                      <a:pt x="1013699" y="1608698"/>
                    </a:lnTo>
                    <a:lnTo>
                      <a:pt x="1017170" y="1622013"/>
                    </a:lnTo>
                    <a:cubicBezTo>
                      <a:pt x="1021449" y="1641771"/>
                      <a:pt x="1023217" y="1664707"/>
                      <a:pt x="1022224" y="1682918"/>
                    </a:cubicBezTo>
                    <a:cubicBezTo>
                      <a:pt x="1020237" y="1719341"/>
                      <a:pt x="997510" y="1764655"/>
                      <a:pt x="985127" y="1798704"/>
                    </a:cubicBezTo>
                    <a:cubicBezTo>
                      <a:pt x="974998" y="1762006"/>
                      <a:pt x="953706" y="1714127"/>
                      <a:pt x="955596" y="1677696"/>
                    </a:cubicBezTo>
                    <a:cubicBezTo>
                      <a:pt x="956541" y="1659482"/>
                      <a:pt x="961860" y="1637102"/>
                      <a:pt x="969392" y="1618269"/>
                    </a:cubicBezTo>
                    <a:lnTo>
                      <a:pt x="975187" y="1605450"/>
                    </a:lnTo>
                    <a:lnTo>
                      <a:pt x="965391" y="1615114"/>
                    </a:lnTo>
                    <a:cubicBezTo>
                      <a:pt x="950420" y="1628699"/>
                      <a:pt x="931441" y="1641699"/>
                      <a:pt x="915172" y="1649945"/>
                    </a:cubicBezTo>
                    <a:cubicBezTo>
                      <a:pt x="898905" y="1658189"/>
                      <a:pt x="878119" y="1663056"/>
                      <a:pt x="856940" y="1666648"/>
                    </a:cubicBezTo>
                    <a:lnTo>
                      <a:pt x="853762" y="1667124"/>
                    </a:lnTo>
                    <a:lnTo>
                      <a:pt x="861544" y="1694253"/>
                    </a:lnTo>
                    <a:cubicBezTo>
                      <a:pt x="865137" y="1715432"/>
                      <a:pt x="867456" y="1737003"/>
                      <a:pt x="870607" y="1754842"/>
                    </a:cubicBezTo>
                    <a:cubicBezTo>
                      <a:pt x="843485" y="1728126"/>
                      <a:pt x="801105" y="1697308"/>
                      <a:pt x="784527" y="1664813"/>
                    </a:cubicBezTo>
                    <a:cubicBezTo>
                      <a:pt x="776237" y="1648566"/>
                      <a:pt x="769655" y="1626524"/>
                      <a:pt x="766761" y="1606449"/>
                    </a:cubicBezTo>
                    <a:lnTo>
                      <a:pt x="765370" y="1592450"/>
                    </a:lnTo>
                    <a:lnTo>
                      <a:pt x="761720" y="1605718"/>
                    </a:lnTo>
                    <a:cubicBezTo>
                      <a:pt x="755546" y="1624968"/>
                      <a:pt x="745610" y="1645715"/>
                      <a:pt x="735644" y="1660990"/>
                    </a:cubicBezTo>
                    <a:cubicBezTo>
                      <a:pt x="715711" y="1691539"/>
                      <a:pt x="673373" y="1719419"/>
                      <a:pt x="645624" y="1742716"/>
                    </a:cubicBezTo>
                    <a:cubicBezTo>
                      <a:pt x="655201" y="1705870"/>
                      <a:pt x="660701" y="1653758"/>
                      <a:pt x="680552" y="1623154"/>
                    </a:cubicBezTo>
                    <a:cubicBezTo>
                      <a:pt x="690478" y="1607851"/>
                      <a:pt x="706275" y="1591130"/>
                      <a:pt x="722215" y="1578587"/>
                    </a:cubicBezTo>
                    <a:lnTo>
                      <a:pt x="733642" y="1570383"/>
                    </a:lnTo>
                    <a:lnTo>
                      <a:pt x="720327" y="1573855"/>
                    </a:lnTo>
                    <a:cubicBezTo>
                      <a:pt x="700569" y="1578134"/>
                      <a:pt x="677633" y="1579903"/>
                      <a:pt x="659421" y="1578909"/>
                    </a:cubicBezTo>
                    <a:cubicBezTo>
                      <a:pt x="622999" y="1576921"/>
                      <a:pt x="577685" y="1554194"/>
                      <a:pt x="543636" y="1541812"/>
                    </a:cubicBezTo>
                    <a:cubicBezTo>
                      <a:pt x="580333" y="1531684"/>
                      <a:pt x="628212" y="1510390"/>
                      <a:pt x="664644" y="1512280"/>
                    </a:cubicBezTo>
                    <a:cubicBezTo>
                      <a:pt x="687412" y="1513461"/>
                      <a:pt x="716688" y="1521477"/>
                      <a:pt x="737410" y="1532108"/>
                    </a:cubicBezTo>
                    <a:lnTo>
                      <a:pt x="739521" y="1533352"/>
                    </a:lnTo>
                    <a:lnTo>
                      <a:pt x="727225" y="1522075"/>
                    </a:lnTo>
                    <a:cubicBezTo>
                      <a:pt x="713640" y="1507104"/>
                      <a:pt x="700641" y="1488126"/>
                      <a:pt x="692396" y="1471858"/>
                    </a:cubicBezTo>
                    <a:cubicBezTo>
                      <a:pt x="675906" y="1439321"/>
                      <a:pt x="672931" y="1388715"/>
                      <a:pt x="666629" y="1353035"/>
                    </a:cubicBezTo>
                    <a:cubicBezTo>
                      <a:pt x="693750" y="1379752"/>
                      <a:pt x="736130" y="1410570"/>
                      <a:pt x="752708" y="1443065"/>
                    </a:cubicBezTo>
                    <a:cubicBezTo>
                      <a:pt x="760998" y="1459312"/>
                      <a:pt x="767580" y="1481354"/>
                      <a:pt x="770474" y="1501429"/>
                    </a:cubicBezTo>
                    <a:lnTo>
                      <a:pt x="771865" y="1515427"/>
                    </a:lnTo>
                    <a:lnTo>
                      <a:pt x="775516" y="1502161"/>
                    </a:lnTo>
                    <a:cubicBezTo>
                      <a:pt x="781689" y="1482910"/>
                      <a:pt x="791625" y="1462163"/>
                      <a:pt x="801591" y="1446888"/>
                    </a:cubicBezTo>
                    <a:lnTo>
                      <a:pt x="812925" y="1435150"/>
                    </a:lnTo>
                    <a:lnTo>
                      <a:pt x="819252" y="1406276"/>
                    </a:lnTo>
                    <a:cubicBezTo>
                      <a:pt x="824305" y="1384816"/>
                      <a:pt x="830643" y="1364137"/>
                      <a:pt x="840569" y="1348835"/>
                    </a:cubicBezTo>
                    <a:lnTo>
                      <a:pt x="862817" y="1325035"/>
                    </a:lnTo>
                    <a:lnTo>
                      <a:pt x="855366" y="1301608"/>
                    </a:lnTo>
                    <a:lnTo>
                      <a:pt x="819438" y="1304590"/>
                    </a:lnTo>
                    <a:cubicBezTo>
                      <a:pt x="801227" y="1303596"/>
                      <a:pt x="780792" y="1297417"/>
                      <a:pt x="760655" y="1289939"/>
                    </a:cubicBezTo>
                    <a:lnTo>
                      <a:pt x="706295" y="1268534"/>
                    </a:lnTo>
                    <a:lnTo>
                      <a:pt x="695563" y="1295785"/>
                    </a:lnTo>
                    <a:cubicBezTo>
                      <a:pt x="690499" y="1277436"/>
                      <a:pt x="682644" y="1256292"/>
                      <a:pt x="676291" y="1235181"/>
                    </a:cubicBezTo>
                    <a:lnTo>
                      <a:pt x="670674" y="1202110"/>
                    </a:lnTo>
                    <a:lnTo>
                      <a:pt x="662607" y="1192373"/>
                    </a:lnTo>
                    <a:cubicBezTo>
                      <a:pt x="654317" y="1176126"/>
                      <a:pt x="647735" y="1154084"/>
                      <a:pt x="644841" y="1134009"/>
                    </a:cubicBezTo>
                    <a:lnTo>
                      <a:pt x="644811" y="1133708"/>
                    </a:lnTo>
                    <a:lnTo>
                      <a:pt x="637647" y="1138676"/>
                    </a:lnTo>
                    <a:lnTo>
                      <a:pt x="628184" y="1162405"/>
                    </a:lnTo>
                    <a:cubicBezTo>
                      <a:pt x="623682" y="1171908"/>
                      <a:pt x="618707" y="1180912"/>
                      <a:pt x="613724" y="1188550"/>
                    </a:cubicBezTo>
                    <a:lnTo>
                      <a:pt x="577219" y="1226360"/>
                    </a:lnTo>
                    <a:lnTo>
                      <a:pt x="581043" y="1251924"/>
                    </a:lnTo>
                    <a:lnTo>
                      <a:pt x="565073" y="1237362"/>
                    </a:lnTo>
                    <a:lnTo>
                      <a:pt x="523704" y="1270276"/>
                    </a:lnTo>
                    <a:cubicBezTo>
                      <a:pt x="527295" y="1256459"/>
                      <a:pt x="530314" y="1240495"/>
                      <a:pt x="533730" y="1224323"/>
                    </a:cubicBezTo>
                    <a:lnTo>
                      <a:pt x="537027" y="1211790"/>
                    </a:lnTo>
                    <a:lnTo>
                      <a:pt x="534050" y="1209076"/>
                    </a:lnTo>
                    <a:cubicBezTo>
                      <a:pt x="517992" y="1193970"/>
                      <a:pt x="503252" y="1178141"/>
                      <a:pt x="494963" y="1161894"/>
                    </a:cubicBezTo>
                    <a:cubicBezTo>
                      <a:pt x="486673" y="1145646"/>
                      <a:pt x="480091" y="1123606"/>
                      <a:pt x="477197" y="1103530"/>
                    </a:cubicBezTo>
                    <a:lnTo>
                      <a:pt x="475925" y="1090718"/>
                    </a:lnTo>
                    <a:close/>
                    <a:moveTo>
                      <a:pt x="2959932" y="1089531"/>
                    </a:moveTo>
                    <a:lnTo>
                      <a:pt x="2956280" y="1102798"/>
                    </a:lnTo>
                    <a:cubicBezTo>
                      <a:pt x="2953193" y="1112423"/>
                      <a:pt x="2949166" y="1122422"/>
                      <a:pt x="2944665" y="1131925"/>
                    </a:cubicBezTo>
                    <a:lnTo>
                      <a:pt x="2935210" y="1149022"/>
                    </a:lnTo>
                    <a:lnTo>
                      <a:pt x="2970095" y="1139014"/>
                    </a:lnTo>
                    <a:lnTo>
                      <a:pt x="2968183" y="1134147"/>
                    </a:lnTo>
                    <a:cubicBezTo>
                      <a:pt x="2965138" y="1124096"/>
                      <a:pt x="2962769" y="1113567"/>
                      <a:pt x="2961323" y="1103529"/>
                    </a:cubicBezTo>
                    <a:close/>
                    <a:moveTo>
                      <a:pt x="1234494" y="1078630"/>
                    </a:moveTo>
                    <a:lnTo>
                      <a:pt x="1221210" y="1094614"/>
                    </a:lnTo>
                    <a:cubicBezTo>
                      <a:pt x="1211819" y="1103919"/>
                      <a:pt x="1201531" y="1112414"/>
                      <a:pt x="1191748" y="1118730"/>
                    </a:cubicBezTo>
                    <a:lnTo>
                      <a:pt x="1190996" y="1119155"/>
                    </a:lnTo>
                    <a:lnTo>
                      <a:pt x="1198283" y="1116646"/>
                    </a:lnTo>
                    <a:lnTo>
                      <a:pt x="1264823" y="1110031"/>
                    </a:lnTo>
                    <a:lnTo>
                      <a:pt x="1256442" y="1103076"/>
                    </a:lnTo>
                    <a:cubicBezTo>
                      <a:pt x="1249168" y="1095871"/>
                      <a:pt x="1242091" y="1087842"/>
                      <a:pt x="1235241" y="1079570"/>
                    </a:cubicBezTo>
                    <a:close/>
                    <a:moveTo>
                      <a:pt x="2994909" y="1073087"/>
                    </a:moveTo>
                    <a:lnTo>
                      <a:pt x="3004571" y="1082883"/>
                    </a:lnTo>
                    <a:lnTo>
                      <a:pt x="3034104" y="1125464"/>
                    </a:lnTo>
                    <a:lnTo>
                      <a:pt x="3056923" y="1103341"/>
                    </a:lnTo>
                    <a:lnTo>
                      <a:pt x="3073020" y="1092196"/>
                    </a:lnTo>
                    <a:lnTo>
                      <a:pt x="3067153" y="1092678"/>
                    </a:lnTo>
                    <a:cubicBezTo>
                      <a:pt x="3048938" y="1091734"/>
                      <a:pt x="3026558" y="1086414"/>
                      <a:pt x="3007725" y="1078882"/>
                    </a:cubicBezTo>
                    <a:close/>
                    <a:moveTo>
                      <a:pt x="2928203" y="1067463"/>
                    </a:moveTo>
                    <a:lnTo>
                      <a:pt x="2914888" y="1070935"/>
                    </a:lnTo>
                    <a:lnTo>
                      <a:pt x="2866520" y="1074948"/>
                    </a:lnTo>
                    <a:lnTo>
                      <a:pt x="2874450" y="1121637"/>
                    </a:lnTo>
                    <a:lnTo>
                      <a:pt x="2875113" y="1120234"/>
                    </a:lnTo>
                    <a:cubicBezTo>
                      <a:pt x="2885039" y="1104932"/>
                      <a:pt x="2900837" y="1088210"/>
                      <a:pt x="2916776" y="1075667"/>
                    </a:cubicBezTo>
                    <a:close/>
                    <a:moveTo>
                      <a:pt x="2423398" y="1052438"/>
                    </a:moveTo>
                    <a:lnTo>
                      <a:pt x="2426869" y="1065753"/>
                    </a:lnTo>
                    <a:cubicBezTo>
                      <a:pt x="2431148" y="1085512"/>
                      <a:pt x="2432916" y="1108446"/>
                      <a:pt x="2431924" y="1126658"/>
                    </a:cubicBezTo>
                    <a:cubicBezTo>
                      <a:pt x="2430929" y="1144869"/>
                      <a:pt x="2424751" y="1165303"/>
                      <a:pt x="2417273" y="1185441"/>
                    </a:cubicBezTo>
                    <a:lnTo>
                      <a:pt x="2416536" y="1187312"/>
                    </a:lnTo>
                    <a:lnTo>
                      <a:pt x="2440661" y="1179640"/>
                    </a:lnTo>
                    <a:cubicBezTo>
                      <a:pt x="2461771" y="1173288"/>
                      <a:pt x="2482849" y="1168436"/>
                      <a:pt x="2501064" y="1169381"/>
                    </a:cubicBezTo>
                    <a:cubicBezTo>
                      <a:pt x="2523833" y="1170562"/>
                      <a:pt x="2553110" y="1178579"/>
                      <a:pt x="2573832" y="1189208"/>
                    </a:cubicBezTo>
                    <a:lnTo>
                      <a:pt x="2575943" y="1190454"/>
                    </a:lnTo>
                    <a:lnTo>
                      <a:pt x="2563646" y="1179177"/>
                    </a:lnTo>
                    <a:cubicBezTo>
                      <a:pt x="2550061" y="1164205"/>
                      <a:pt x="2537062" y="1145227"/>
                      <a:pt x="2528817" y="1128958"/>
                    </a:cubicBezTo>
                    <a:lnTo>
                      <a:pt x="2527568" y="1124602"/>
                    </a:lnTo>
                    <a:lnTo>
                      <a:pt x="2476169" y="1105527"/>
                    </a:lnTo>
                    <a:cubicBezTo>
                      <a:pt x="2460866" y="1095601"/>
                      <a:pt x="2444144" y="1079805"/>
                      <a:pt x="2431601" y="1063865"/>
                    </a:cubicBezTo>
                    <a:close/>
                    <a:moveTo>
                      <a:pt x="2175070" y="1036191"/>
                    </a:moveTo>
                    <a:lnTo>
                      <a:pt x="2171419" y="1049458"/>
                    </a:lnTo>
                    <a:cubicBezTo>
                      <a:pt x="2165245" y="1068709"/>
                      <a:pt x="2155310" y="1089456"/>
                      <a:pt x="2145343" y="1104730"/>
                    </a:cubicBezTo>
                    <a:lnTo>
                      <a:pt x="2135729" y="1114687"/>
                    </a:lnTo>
                    <a:lnTo>
                      <a:pt x="2143034" y="1113595"/>
                    </a:lnTo>
                    <a:cubicBezTo>
                      <a:pt x="2116318" y="1140715"/>
                      <a:pt x="2085499" y="1183096"/>
                      <a:pt x="2053005" y="1199674"/>
                    </a:cubicBezTo>
                    <a:cubicBezTo>
                      <a:pt x="2032696" y="1210036"/>
                      <a:pt x="2003333" y="1217731"/>
                      <a:pt x="1980073" y="1218887"/>
                    </a:cubicBezTo>
                    <a:lnTo>
                      <a:pt x="1979209" y="1218879"/>
                    </a:lnTo>
                    <a:lnTo>
                      <a:pt x="1986774" y="1220350"/>
                    </a:lnTo>
                    <a:cubicBezTo>
                      <a:pt x="2007888" y="1226171"/>
                      <a:pt x="2031998" y="1237345"/>
                      <a:pt x="2049181" y="1248558"/>
                    </a:cubicBezTo>
                    <a:cubicBezTo>
                      <a:pt x="2064457" y="1258524"/>
                      <a:pt x="2079064" y="1274091"/>
                      <a:pt x="2092764" y="1290636"/>
                    </a:cubicBezTo>
                    <a:lnTo>
                      <a:pt x="2120174" y="1325087"/>
                    </a:lnTo>
                    <a:lnTo>
                      <a:pt x="2154785" y="1366866"/>
                    </a:lnTo>
                    <a:cubicBezTo>
                      <a:pt x="2163074" y="1383113"/>
                      <a:pt x="2169657" y="1405154"/>
                      <a:pt x="2172551" y="1425230"/>
                    </a:cubicBezTo>
                    <a:lnTo>
                      <a:pt x="2173941" y="1439229"/>
                    </a:lnTo>
                    <a:lnTo>
                      <a:pt x="2177592" y="1425962"/>
                    </a:lnTo>
                    <a:cubicBezTo>
                      <a:pt x="2183765" y="1406711"/>
                      <a:pt x="2193701" y="1385964"/>
                      <a:pt x="2203668" y="1370689"/>
                    </a:cubicBezTo>
                    <a:cubicBezTo>
                      <a:pt x="2223600" y="1340140"/>
                      <a:pt x="2265939" y="1312261"/>
                      <a:pt x="2293687" y="1288963"/>
                    </a:cubicBezTo>
                    <a:cubicBezTo>
                      <a:pt x="2286504" y="1316598"/>
                      <a:pt x="2281615" y="1352820"/>
                      <a:pt x="2271244" y="1382115"/>
                    </a:cubicBezTo>
                    <a:lnTo>
                      <a:pt x="2268797" y="1387291"/>
                    </a:lnTo>
                    <a:lnTo>
                      <a:pt x="2272675" y="1388141"/>
                    </a:lnTo>
                    <a:cubicBezTo>
                      <a:pt x="2294134" y="1393195"/>
                      <a:pt x="2314813" y="1399532"/>
                      <a:pt x="2330116" y="1409459"/>
                    </a:cubicBezTo>
                    <a:cubicBezTo>
                      <a:pt x="2349245" y="1421865"/>
                      <a:pt x="2370589" y="1443446"/>
                      <a:pt x="2383220" y="1463012"/>
                    </a:cubicBezTo>
                    <a:lnTo>
                      <a:pt x="2384426" y="1465146"/>
                    </a:lnTo>
                    <a:lnTo>
                      <a:pt x="2379415" y="1449232"/>
                    </a:lnTo>
                    <a:cubicBezTo>
                      <a:pt x="2375136" y="1429474"/>
                      <a:pt x="2373369" y="1406539"/>
                      <a:pt x="2374362" y="1388328"/>
                    </a:cubicBezTo>
                    <a:cubicBezTo>
                      <a:pt x="2376349" y="1351905"/>
                      <a:pt x="2399075" y="1306591"/>
                      <a:pt x="2411458" y="1272541"/>
                    </a:cubicBezTo>
                    <a:cubicBezTo>
                      <a:pt x="2421588" y="1309239"/>
                      <a:pt x="2442880" y="1357119"/>
                      <a:pt x="2440990" y="1393549"/>
                    </a:cubicBezTo>
                    <a:cubicBezTo>
                      <a:pt x="2440045" y="1411764"/>
                      <a:pt x="2434727" y="1434144"/>
                      <a:pt x="2427193" y="1452976"/>
                    </a:cubicBezTo>
                    <a:lnTo>
                      <a:pt x="2421398" y="1465794"/>
                    </a:lnTo>
                    <a:lnTo>
                      <a:pt x="2431194" y="1456131"/>
                    </a:lnTo>
                    <a:cubicBezTo>
                      <a:pt x="2446166" y="1442545"/>
                      <a:pt x="2465145" y="1429547"/>
                      <a:pt x="2481413" y="1421302"/>
                    </a:cubicBezTo>
                    <a:cubicBezTo>
                      <a:pt x="2497680" y="1413057"/>
                      <a:pt x="2518466" y="1408190"/>
                      <a:pt x="2539646" y="1404598"/>
                    </a:cubicBezTo>
                    <a:lnTo>
                      <a:pt x="2561967" y="1401258"/>
                    </a:lnTo>
                    <a:lnTo>
                      <a:pt x="2550213" y="1360285"/>
                    </a:lnTo>
                    <a:lnTo>
                      <a:pt x="2547679" y="1343348"/>
                    </a:lnTo>
                    <a:lnTo>
                      <a:pt x="2529987" y="1361674"/>
                    </a:lnTo>
                    <a:cubicBezTo>
                      <a:pt x="2513442" y="1375375"/>
                      <a:pt x="2495919" y="1388169"/>
                      <a:pt x="2482045" y="1399817"/>
                    </a:cubicBezTo>
                    <a:cubicBezTo>
                      <a:pt x="2491622" y="1362970"/>
                      <a:pt x="2497122" y="1310860"/>
                      <a:pt x="2516974" y="1280255"/>
                    </a:cubicBezTo>
                    <a:cubicBezTo>
                      <a:pt x="2526899" y="1264953"/>
                      <a:pt x="2542696" y="1248231"/>
                      <a:pt x="2558636" y="1235687"/>
                    </a:cubicBezTo>
                    <a:lnTo>
                      <a:pt x="2570064" y="1227485"/>
                    </a:lnTo>
                    <a:lnTo>
                      <a:pt x="2556748" y="1230956"/>
                    </a:lnTo>
                    <a:cubicBezTo>
                      <a:pt x="2536989" y="1235234"/>
                      <a:pt x="2514054" y="1237003"/>
                      <a:pt x="2495843" y="1236009"/>
                    </a:cubicBezTo>
                    <a:cubicBezTo>
                      <a:pt x="2477632" y="1235015"/>
                      <a:pt x="2457197" y="1228837"/>
                      <a:pt x="2437061" y="1221360"/>
                    </a:cubicBezTo>
                    <a:lnTo>
                      <a:pt x="2407685" y="1209793"/>
                    </a:lnTo>
                    <a:lnTo>
                      <a:pt x="2394827" y="1242444"/>
                    </a:lnTo>
                    <a:lnTo>
                      <a:pt x="2381117" y="1199330"/>
                    </a:lnTo>
                    <a:lnTo>
                      <a:pt x="2380057" y="1198913"/>
                    </a:lnTo>
                    <a:lnTo>
                      <a:pt x="2380899" y="1198646"/>
                    </a:lnTo>
                    <a:lnTo>
                      <a:pt x="2375553" y="1181840"/>
                    </a:lnTo>
                    <a:cubicBezTo>
                      <a:pt x="2369200" y="1160729"/>
                      <a:pt x="2364350" y="1139652"/>
                      <a:pt x="2365295" y="1121437"/>
                    </a:cubicBezTo>
                    <a:cubicBezTo>
                      <a:pt x="2366239" y="1103221"/>
                      <a:pt x="2371559" y="1080842"/>
                      <a:pt x="2379091" y="1062009"/>
                    </a:cubicBezTo>
                    <a:lnTo>
                      <a:pt x="2384886" y="1049191"/>
                    </a:lnTo>
                    <a:lnTo>
                      <a:pt x="2375090" y="1058855"/>
                    </a:lnTo>
                    <a:cubicBezTo>
                      <a:pt x="2360118" y="1072440"/>
                      <a:pt x="2341140" y="1085439"/>
                      <a:pt x="2324872" y="1093684"/>
                    </a:cubicBezTo>
                    <a:cubicBezTo>
                      <a:pt x="2308604" y="1101929"/>
                      <a:pt x="2287818" y="1106795"/>
                      <a:pt x="2266639" y="1110389"/>
                    </a:cubicBezTo>
                    <a:lnTo>
                      <a:pt x="2263462" y="1110864"/>
                    </a:lnTo>
                    <a:lnTo>
                      <a:pt x="2271243" y="1137994"/>
                    </a:lnTo>
                    <a:cubicBezTo>
                      <a:pt x="2274835" y="1159172"/>
                      <a:pt x="2277154" y="1180743"/>
                      <a:pt x="2280305" y="1198583"/>
                    </a:cubicBezTo>
                    <a:cubicBezTo>
                      <a:pt x="2253184" y="1171866"/>
                      <a:pt x="2210804" y="1141048"/>
                      <a:pt x="2194227" y="1108553"/>
                    </a:cubicBezTo>
                    <a:cubicBezTo>
                      <a:pt x="2185937" y="1092305"/>
                      <a:pt x="2179354" y="1070265"/>
                      <a:pt x="2176460" y="1050189"/>
                    </a:cubicBezTo>
                    <a:close/>
                    <a:moveTo>
                      <a:pt x="731938" y="1034253"/>
                    </a:moveTo>
                    <a:lnTo>
                      <a:pt x="729758" y="1039075"/>
                    </a:lnTo>
                    <a:lnTo>
                      <a:pt x="733213" y="1035667"/>
                    </a:lnTo>
                    <a:close/>
                    <a:moveTo>
                      <a:pt x="853332" y="1027843"/>
                    </a:moveTo>
                    <a:lnTo>
                      <a:pt x="842583" y="1038264"/>
                    </a:lnTo>
                    <a:lnTo>
                      <a:pt x="838311" y="1041222"/>
                    </a:lnTo>
                    <a:lnTo>
                      <a:pt x="859224" y="1066771"/>
                    </a:lnTo>
                    <a:lnTo>
                      <a:pt x="860429" y="1068906"/>
                    </a:lnTo>
                    <a:lnTo>
                      <a:pt x="855419" y="1052992"/>
                    </a:lnTo>
                    <a:close/>
                    <a:moveTo>
                      <a:pt x="2210046" y="1019747"/>
                    </a:moveTo>
                    <a:lnTo>
                      <a:pt x="2219709" y="1029542"/>
                    </a:lnTo>
                    <a:lnTo>
                      <a:pt x="2249243" y="1072124"/>
                    </a:lnTo>
                    <a:lnTo>
                      <a:pt x="2272061" y="1050002"/>
                    </a:lnTo>
                    <a:lnTo>
                      <a:pt x="2288159" y="1038856"/>
                    </a:lnTo>
                    <a:lnTo>
                      <a:pt x="2282291" y="1039338"/>
                    </a:lnTo>
                    <a:cubicBezTo>
                      <a:pt x="2264076" y="1038393"/>
                      <a:pt x="2241696" y="1033075"/>
                      <a:pt x="2222863" y="1025542"/>
                    </a:cubicBezTo>
                    <a:close/>
                    <a:moveTo>
                      <a:pt x="1068206" y="1008103"/>
                    </a:moveTo>
                    <a:lnTo>
                      <a:pt x="1037695" y="1041565"/>
                    </a:lnTo>
                    <a:lnTo>
                      <a:pt x="1015604" y="1097665"/>
                    </a:lnTo>
                    <a:lnTo>
                      <a:pt x="1007097" y="1070911"/>
                    </a:lnTo>
                    <a:lnTo>
                      <a:pt x="986209" y="1085374"/>
                    </a:lnTo>
                    <a:cubicBezTo>
                      <a:pt x="965899" y="1095735"/>
                      <a:pt x="936537" y="1103430"/>
                      <a:pt x="913277" y="1104587"/>
                    </a:cubicBezTo>
                    <a:lnTo>
                      <a:pt x="912413" y="1104578"/>
                    </a:lnTo>
                    <a:lnTo>
                      <a:pt x="919977" y="1106049"/>
                    </a:lnTo>
                    <a:lnTo>
                      <a:pt x="949884" y="1117107"/>
                    </a:lnTo>
                    <a:lnTo>
                      <a:pt x="992860" y="1103440"/>
                    </a:lnTo>
                    <a:cubicBezTo>
                      <a:pt x="1003415" y="1100262"/>
                      <a:pt x="1013962" y="1097462"/>
                      <a:pt x="1024147" y="1095573"/>
                    </a:cubicBezTo>
                    <a:lnTo>
                      <a:pt x="1048164" y="1093599"/>
                    </a:lnTo>
                    <a:lnTo>
                      <a:pt x="1051627" y="1090843"/>
                    </a:lnTo>
                    <a:lnTo>
                      <a:pt x="1051075" y="1093360"/>
                    </a:lnTo>
                    <a:lnTo>
                      <a:pt x="1053264" y="1093180"/>
                    </a:lnTo>
                    <a:cubicBezTo>
                      <a:pt x="1076032" y="1094362"/>
                      <a:pt x="1105308" y="1102377"/>
                      <a:pt x="1126030" y="1113007"/>
                    </a:cubicBezTo>
                    <a:lnTo>
                      <a:pt x="1128141" y="1114252"/>
                    </a:lnTo>
                    <a:lnTo>
                      <a:pt x="1115845" y="1102975"/>
                    </a:lnTo>
                    <a:cubicBezTo>
                      <a:pt x="1102260" y="1088004"/>
                      <a:pt x="1089261" y="1069026"/>
                      <a:pt x="1081016" y="1052757"/>
                    </a:cubicBezTo>
                    <a:close/>
                    <a:moveTo>
                      <a:pt x="3040435" y="994811"/>
                    </a:moveTo>
                    <a:lnTo>
                      <a:pt x="3027151" y="1010794"/>
                    </a:lnTo>
                    <a:cubicBezTo>
                      <a:pt x="3017760" y="1020099"/>
                      <a:pt x="3007473" y="1028594"/>
                      <a:pt x="2997690" y="1034909"/>
                    </a:cubicBezTo>
                    <a:lnTo>
                      <a:pt x="2996937" y="1035335"/>
                    </a:lnTo>
                    <a:lnTo>
                      <a:pt x="3004224" y="1032826"/>
                    </a:lnTo>
                    <a:lnTo>
                      <a:pt x="3070765" y="1026211"/>
                    </a:lnTo>
                    <a:lnTo>
                      <a:pt x="3062383" y="1019256"/>
                    </a:lnTo>
                    <a:cubicBezTo>
                      <a:pt x="3055109" y="1012051"/>
                      <a:pt x="3048033" y="1004022"/>
                      <a:pt x="3041182" y="995750"/>
                    </a:cubicBezTo>
                    <a:close/>
                    <a:moveTo>
                      <a:pt x="556656" y="994396"/>
                    </a:moveTo>
                    <a:lnTo>
                      <a:pt x="543027" y="1010794"/>
                    </a:lnTo>
                    <a:cubicBezTo>
                      <a:pt x="533634" y="1020101"/>
                      <a:pt x="523348" y="1028595"/>
                      <a:pt x="513565" y="1034910"/>
                    </a:cubicBezTo>
                    <a:lnTo>
                      <a:pt x="512812" y="1035335"/>
                    </a:lnTo>
                    <a:lnTo>
                      <a:pt x="520099" y="1032827"/>
                    </a:lnTo>
                    <a:lnTo>
                      <a:pt x="586639" y="1026211"/>
                    </a:lnTo>
                    <a:lnTo>
                      <a:pt x="578258" y="1019257"/>
                    </a:lnTo>
                    <a:close/>
                    <a:moveTo>
                      <a:pt x="1958339" y="987523"/>
                    </a:moveTo>
                    <a:lnTo>
                      <a:pt x="1970888" y="1003295"/>
                    </a:lnTo>
                    <a:lnTo>
                      <a:pt x="1957351" y="1000329"/>
                    </a:lnTo>
                    <a:lnTo>
                      <a:pt x="1973531" y="1051205"/>
                    </a:lnTo>
                    <a:cubicBezTo>
                      <a:pt x="1979884" y="1072316"/>
                      <a:pt x="1984735" y="1093394"/>
                      <a:pt x="1983790" y="1111609"/>
                    </a:cubicBezTo>
                    <a:cubicBezTo>
                      <a:pt x="1982845" y="1129824"/>
                      <a:pt x="1977526" y="1152203"/>
                      <a:pt x="1969993" y="1171036"/>
                    </a:cubicBezTo>
                    <a:lnTo>
                      <a:pt x="1964198" y="1183855"/>
                    </a:lnTo>
                    <a:lnTo>
                      <a:pt x="1973994" y="1174190"/>
                    </a:lnTo>
                    <a:cubicBezTo>
                      <a:pt x="1988965" y="1160606"/>
                      <a:pt x="2007944" y="1147607"/>
                      <a:pt x="2024213" y="1139361"/>
                    </a:cubicBezTo>
                    <a:lnTo>
                      <a:pt x="2068421" y="1126680"/>
                    </a:lnTo>
                    <a:lnTo>
                      <a:pt x="2068935" y="1124334"/>
                    </a:lnTo>
                    <a:cubicBezTo>
                      <a:pt x="2073989" y="1102876"/>
                      <a:pt x="2080326" y="1082197"/>
                      <a:pt x="2090251" y="1066894"/>
                    </a:cubicBezTo>
                    <a:cubicBezTo>
                      <a:pt x="2100177" y="1051592"/>
                      <a:pt x="2115974" y="1034870"/>
                      <a:pt x="2131915" y="1022326"/>
                    </a:cubicBezTo>
                    <a:lnTo>
                      <a:pt x="2143341" y="1014124"/>
                    </a:lnTo>
                    <a:lnTo>
                      <a:pt x="2130026" y="1017595"/>
                    </a:lnTo>
                    <a:cubicBezTo>
                      <a:pt x="2110267" y="1021873"/>
                      <a:pt x="2087333" y="1023642"/>
                      <a:pt x="2069121" y="1022649"/>
                    </a:cubicBezTo>
                    <a:cubicBezTo>
                      <a:pt x="2050910" y="1021655"/>
                      <a:pt x="2030476" y="1015476"/>
                      <a:pt x="2010338" y="1007999"/>
                    </a:cubicBezTo>
                    <a:close/>
                    <a:moveTo>
                      <a:pt x="2255573" y="941471"/>
                    </a:moveTo>
                    <a:lnTo>
                      <a:pt x="2242289" y="957453"/>
                    </a:lnTo>
                    <a:cubicBezTo>
                      <a:pt x="2232897" y="966759"/>
                      <a:pt x="2222611" y="975254"/>
                      <a:pt x="2212828" y="981569"/>
                    </a:cubicBezTo>
                    <a:lnTo>
                      <a:pt x="2212076" y="981994"/>
                    </a:lnTo>
                    <a:lnTo>
                      <a:pt x="2219362" y="979486"/>
                    </a:lnTo>
                    <a:lnTo>
                      <a:pt x="2285902" y="972870"/>
                    </a:lnTo>
                    <a:lnTo>
                      <a:pt x="2277522" y="965916"/>
                    </a:lnTo>
                    <a:cubicBezTo>
                      <a:pt x="2270247" y="958711"/>
                      <a:pt x="2263170" y="950682"/>
                      <a:pt x="2256320" y="942410"/>
                    </a:cubicBezTo>
                    <a:close/>
                    <a:moveTo>
                      <a:pt x="1798556" y="915277"/>
                    </a:moveTo>
                    <a:lnTo>
                      <a:pt x="1802027" y="928592"/>
                    </a:lnTo>
                    <a:cubicBezTo>
                      <a:pt x="1806306" y="948350"/>
                      <a:pt x="1808074" y="971286"/>
                      <a:pt x="1807081" y="989497"/>
                    </a:cubicBezTo>
                    <a:lnTo>
                      <a:pt x="1794360" y="1040541"/>
                    </a:lnTo>
                    <a:lnTo>
                      <a:pt x="1836487" y="1007024"/>
                    </a:lnTo>
                    <a:cubicBezTo>
                      <a:pt x="1829305" y="1034658"/>
                      <a:pt x="1824415" y="1070880"/>
                      <a:pt x="1814045" y="1100174"/>
                    </a:cubicBezTo>
                    <a:lnTo>
                      <a:pt x="1811597" y="1105352"/>
                    </a:lnTo>
                    <a:lnTo>
                      <a:pt x="1815475" y="1106201"/>
                    </a:lnTo>
                    <a:cubicBezTo>
                      <a:pt x="1836934" y="1111254"/>
                      <a:pt x="1857613" y="1117592"/>
                      <a:pt x="1872916" y="1127518"/>
                    </a:cubicBezTo>
                    <a:cubicBezTo>
                      <a:pt x="1892044" y="1139925"/>
                      <a:pt x="1913389" y="1161506"/>
                      <a:pt x="1926020" y="1181072"/>
                    </a:cubicBezTo>
                    <a:lnTo>
                      <a:pt x="1927226" y="1183206"/>
                    </a:lnTo>
                    <a:lnTo>
                      <a:pt x="1922216" y="1167292"/>
                    </a:lnTo>
                    <a:cubicBezTo>
                      <a:pt x="1917936" y="1147533"/>
                      <a:pt x="1916168" y="1124599"/>
                      <a:pt x="1917162" y="1106387"/>
                    </a:cubicBezTo>
                    <a:cubicBezTo>
                      <a:pt x="1918155" y="1088176"/>
                      <a:pt x="1924334" y="1067741"/>
                      <a:pt x="1931812" y="1047604"/>
                    </a:cubicBezTo>
                    <a:lnTo>
                      <a:pt x="1950978" y="998933"/>
                    </a:lnTo>
                    <a:lnTo>
                      <a:pt x="1908766" y="989684"/>
                    </a:lnTo>
                    <a:cubicBezTo>
                      <a:pt x="1887308" y="984630"/>
                      <a:pt x="1866629" y="978293"/>
                      <a:pt x="1851326" y="968366"/>
                    </a:cubicBezTo>
                    <a:cubicBezTo>
                      <a:pt x="1836024" y="958440"/>
                      <a:pt x="1819302" y="942643"/>
                      <a:pt x="1806758" y="926705"/>
                    </a:cubicBezTo>
                    <a:close/>
                    <a:moveTo>
                      <a:pt x="1760044" y="912029"/>
                    </a:moveTo>
                    <a:lnTo>
                      <a:pt x="1750248" y="921693"/>
                    </a:lnTo>
                    <a:cubicBezTo>
                      <a:pt x="1735277" y="935278"/>
                      <a:pt x="1716298" y="948278"/>
                      <a:pt x="1700029" y="956524"/>
                    </a:cubicBezTo>
                    <a:cubicBezTo>
                      <a:pt x="1683761" y="964768"/>
                      <a:pt x="1662976" y="969635"/>
                      <a:pt x="1641797" y="973227"/>
                    </a:cubicBezTo>
                    <a:lnTo>
                      <a:pt x="1638619" y="973703"/>
                    </a:lnTo>
                    <a:lnTo>
                      <a:pt x="1646401" y="1000832"/>
                    </a:lnTo>
                    <a:lnTo>
                      <a:pt x="1650884" y="1030801"/>
                    </a:lnTo>
                    <a:lnTo>
                      <a:pt x="1658498" y="1037744"/>
                    </a:lnTo>
                    <a:cubicBezTo>
                      <a:pt x="1674556" y="1052851"/>
                      <a:pt x="1689295" y="1068679"/>
                      <a:pt x="1697584" y="1084926"/>
                    </a:cubicBezTo>
                    <a:cubicBezTo>
                      <a:pt x="1705874" y="1101173"/>
                      <a:pt x="1712457" y="1123214"/>
                      <a:pt x="1715350" y="1143290"/>
                    </a:cubicBezTo>
                    <a:lnTo>
                      <a:pt x="1716740" y="1157289"/>
                    </a:lnTo>
                    <a:lnTo>
                      <a:pt x="1720392" y="1144021"/>
                    </a:lnTo>
                    <a:cubicBezTo>
                      <a:pt x="1726566" y="1124771"/>
                      <a:pt x="1736501" y="1104025"/>
                      <a:pt x="1746468" y="1088750"/>
                    </a:cubicBezTo>
                    <a:lnTo>
                      <a:pt x="1760202" y="1074523"/>
                    </a:lnTo>
                    <a:lnTo>
                      <a:pt x="1750712" y="1044680"/>
                    </a:lnTo>
                    <a:cubicBezTo>
                      <a:pt x="1744359" y="1023568"/>
                      <a:pt x="1739508" y="1002490"/>
                      <a:pt x="1740453" y="984275"/>
                    </a:cubicBezTo>
                    <a:cubicBezTo>
                      <a:pt x="1741397" y="966061"/>
                      <a:pt x="1746717" y="943681"/>
                      <a:pt x="1754249" y="924848"/>
                    </a:cubicBezTo>
                    <a:close/>
                    <a:moveTo>
                      <a:pt x="1005664" y="904411"/>
                    </a:moveTo>
                    <a:lnTo>
                      <a:pt x="995868" y="914075"/>
                    </a:lnTo>
                    <a:cubicBezTo>
                      <a:pt x="980896" y="927660"/>
                      <a:pt x="961918" y="940659"/>
                      <a:pt x="945650" y="948904"/>
                    </a:cubicBezTo>
                    <a:lnTo>
                      <a:pt x="910486" y="958991"/>
                    </a:lnTo>
                    <a:lnTo>
                      <a:pt x="916993" y="997308"/>
                    </a:lnTo>
                    <a:cubicBezTo>
                      <a:pt x="916050" y="1015523"/>
                      <a:pt x="910730" y="1037903"/>
                      <a:pt x="903197" y="1056736"/>
                    </a:cubicBezTo>
                    <a:lnTo>
                      <a:pt x="897402" y="1069553"/>
                    </a:lnTo>
                    <a:lnTo>
                      <a:pt x="907198" y="1059890"/>
                    </a:lnTo>
                    <a:cubicBezTo>
                      <a:pt x="922169" y="1046305"/>
                      <a:pt x="941148" y="1033306"/>
                      <a:pt x="957417" y="1025061"/>
                    </a:cubicBezTo>
                    <a:lnTo>
                      <a:pt x="992580" y="1014974"/>
                    </a:lnTo>
                    <a:lnTo>
                      <a:pt x="986072" y="976657"/>
                    </a:lnTo>
                    <a:cubicBezTo>
                      <a:pt x="987017" y="958441"/>
                      <a:pt x="992337" y="936062"/>
                      <a:pt x="999869" y="917229"/>
                    </a:cubicBezTo>
                    <a:close/>
                    <a:moveTo>
                      <a:pt x="892487" y="892102"/>
                    </a:moveTo>
                    <a:lnTo>
                      <a:pt x="895970" y="903053"/>
                    </a:lnTo>
                    <a:lnTo>
                      <a:pt x="908937" y="894076"/>
                    </a:lnTo>
                    <a:lnTo>
                      <a:pt x="903069" y="894558"/>
                    </a:lnTo>
                    <a:close/>
                    <a:moveTo>
                      <a:pt x="795848" y="891411"/>
                    </a:moveTo>
                    <a:lnTo>
                      <a:pt x="792197" y="904678"/>
                    </a:lnTo>
                    <a:cubicBezTo>
                      <a:pt x="786023" y="923929"/>
                      <a:pt x="776087" y="944676"/>
                      <a:pt x="766121" y="959950"/>
                    </a:cubicBezTo>
                    <a:lnTo>
                      <a:pt x="749555" y="977108"/>
                    </a:lnTo>
                    <a:lnTo>
                      <a:pt x="747248" y="985874"/>
                    </a:lnTo>
                    <a:lnTo>
                      <a:pt x="744801" y="991050"/>
                    </a:lnTo>
                    <a:lnTo>
                      <a:pt x="748679" y="991900"/>
                    </a:lnTo>
                    <a:lnTo>
                      <a:pt x="777967" y="1002769"/>
                    </a:lnTo>
                    <a:lnTo>
                      <a:pt x="789773" y="994581"/>
                    </a:lnTo>
                    <a:lnTo>
                      <a:pt x="830781" y="982817"/>
                    </a:lnTo>
                    <a:lnTo>
                      <a:pt x="815004" y="963773"/>
                    </a:lnTo>
                    <a:cubicBezTo>
                      <a:pt x="806715" y="947525"/>
                      <a:pt x="800132" y="925485"/>
                      <a:pt x="797238" y="905409"/>
                    </a:cubicBezTo>
                    <a:close/>
                    <a:moveTo>
                      <a:pt x="1585204" y="882587"/>
                    </a:moveTo>
                    <a:lnTo>
                      <a:pt x="1594868" y="892382"/>
                    </a:lnTo>
                    <a:lnTo>
                      <a:pt x="1624400" y="934963"/>
                    </a:lnTo>
                    <a:lnTo>
                      <a:pt x="1647219" y="912841"/>
                    </a:lnTo>
                    <a:lnTo>
                      <a:pt x="1663316" y="901696"/>
                    </a:lnTo>
                    <a:lnTo>
                      <a:pt x="1657449" y="902178"/>
                    </a:lnTo>
                    <a:cubicBezTo>
                      <a:pt x="1639234" y="901233"/>
                      <a:pt x="1616854" y="895913"/>
                      <a:pt x="1598021" y="888381"/>
                    </a:cubicBezTo>
                    <a:close/>
                    <a:moveTo>
                      <a:pt x="2442541" y="877734"/>
                    </a:moveTo>
                    <a:lnTo>
                      <a:pt x="2448614" y="913488"/>
                    </a:lnTo>
                    <a:cubicBezTo>
                      <a:pt x="2447669" y="931703"/>
                      <a:pt x="2442349" y="954082"/>
                      <a:pt x="2434817" y="972915"/>
                    </a:cubicBezTo>
                    <a:lnTo>
                      <a:pt x="2429021" y="985734"/>
                    </a:lnTo>
                    <a:lnTo>
                      <a:pt x="2438817" y="976070"/>
                    </a:lnTo>
                    <a:cubicBezTo>
                      <a:pt x="2453790" y="962485"/>
                      <a:pt x="2472767" y="949486"/>
                      <a:pt x="2489035" y="941240"/>
                    </a:cubicBezTo>
                    <a:lnTo>
                      <a:pt x="2498121" y="938634"/>
                    </a:lnTo>
                    <a:lnTo>
                      <a:pt x="2477152" y="919515"/>
                    </a:lnTo>
                    <a:close/>
                    <a:moveTo>
                      <a:pt x="830824" y="874967"/>
                    </a:moveTo>
                    <a:lnTo>
                      <a:pt x="840487" y="884762"/>
                    </a:lnTo>
                    <a:lnTo>
                      <a:pt x="868325" y="924899"/>
                    </a:lnTo>
                    <a:lnTo>
                      <a:pt x="882182" y="889710"/>
                    </a:lnTo>
                    <a:lnTo>
                      <a:pt x="843641" y="880762"/>
                    </a:lnTo>
                    <a:close/>
                    <a:moveTo>
                      <a:pt x="764119" y="869343"/>
                    </a:moveTo>
                    <a:lnTo>
                      <a:pt x="750804" y="872815"/>
                    </a:lnTo>
                    <a:lnTo>
                      <a:pt x="728978" y="874626"/>
                    </a:lnTo>
                    <a:lnTo>
                      <a:pt x="735691" y="895733"/>
                    </a:lnTo>
                    <a:lnTo>
                      <a:pt x="752692" y="877547"/>
                    </a:lnTo>
                    <a:close/>
                    <a:moveTo>
                      <a:pt x="2394116" y="859592"/>
                    </a:moveTo>
                    <a:lnTo>
                      <a:pt x="2389183" y="868510"/>
                    </a:lnTo>
                    <a:cubicBezTo>
                      <a:pt x="2379217" y="883784"/>
                      <a:pt x="2363649" y="898392"/>
                      <a:pt x="2347104" y="912093"/>
                    </a:cubicBezTo>
                    <a:lnTo>
                      <a:pt x="2329294" y="926263"/>
                    </a:lnTo>
                    <a:lnTo>
                      <a:pt x="2337739" y="929397"/>
                    </a:lnTo>
                    <a:cubicBezTo>
                      <a:pt x="2356867" y="941804"/>
                      <a:pt x="2378212" y="963385"/>
                      <a:pt x="2390843" y="982952"/>
                    </a:cubicBezTo>
                    <a:lnTo>
                      <a:pt x="2392049" y="985085"/>
                    </a:lnTo>
                    <a:lnTo>
                      <a:pt x="2387038" y="969171"/>
                    </a:lnTo>
                    <a:cubicBezTo>
                      <a:pt x="2382760" y="949412"/>
                      <a:pt x="2380991" y="926478"/>
                      <a:pt x="2381985" y="908266"/>
                    </a:cubicBezTo>
                    <a:close/>
                    <a:moveTo>
                      <a:pt x="855392" y="818956"/>
                    </a:moveTo>
                    <a:lnTo>
                      <a:pt x="833605" y="836789"/>
                    </a:lnTo>
                    <a:lnTo>
                      <a:pt x="832853" y="837214"/>
                    </a:lnTo>
                    <a:lnTo>
                      <a:pt x="840140" y="834706"/>
                    </a:lnTo>
                    <a:lnTo>
                      <a:pt x="869468" y="831790"/>
                    </a:lnTo>
                    <a:close/>
                    <a:moveTo>
                      <a:pt x="2299679" y="816377"/>
                    </a:moveTo>
                    <a:lnTo>
                      <a:pt x="2291284" y="854855"/>
                    </a:lnTo>
                    <a:cubicBezTo>
                      <a:pt x="2287868" y="871026"/>
                      <a:pt x="2284052" y="887405"/>
                      <a:pt x="2278867" y="902053"/>
                    </a:cubicBezTo>
                    <a:lnTo>
                      <a:pt x="2276420" y="907231"/>
                    </a:lnTo>
                    <a:lnTo>
                      <a:pt x="2280299" y="908080"/>
                    </a:lnTo>
                    <a:lnTo>
                      <a:pt x="2306287" y="917725"/>
                    </a:lnTo>
                    <a:lnTo>
                      <a:pt x="2312775" y="888115"/>
                    </a:lnTo>
                    <a:cubicBezTo>
                      <a:pt x="2317829" y="866656"/>
                      <a:pt x="2324166" y="845977"/>
                      <a:pt x="2334091" y="830674"/>
                    </a:cubicBezTo>
                    <a:lnTo>
                      <a:pt x="2335150" y="829542"/>
                    </a:lnTo>
                    <a:close/>
                    <a:moveTo>
                      <a:pt x="1630731" y="804309"/>
                    </a:moveTo>
                    <a:lnTo>
                      <a:pt x="1617448" y="820292"/>
                    </a:lnTo>
                    <a:cubicBezTo>
                      <a:pt x="1608055" y="829598"/>
                      <a:pt x="1597769" y="838092"/>
                      <a:pt x="1587986" y="844408"/>
                    </a:cubicBezTo>
                    <a:lnTo>
                      <a:pt x="1587233" y="844834"/>
                    </a:lnTo>
                    <a:lnTo>
                      <a:pt x="1594520" y="842324"/>
                    </a:lnTo>
                    <a:lnTo>
                      <a:pt x="1661060" y="835710"/>
                    </a:lnTo>
                    <a:lnTo>
                      <a:pt x="1652679" y="828755"/>
                    </a:lnTo>
                    <a:cubicBezTo>
                      <a:pt x="1645405" y="821549"/>
                      <a:pt x="1638329" y="813521"/>
                      <a:pt x="1631478" y="805249"/>
                    </a:cubicBezTo>
                    <a:close/>
                    <a:moveTo>
                      <a:pt x="3230708" y="797730"/>
                    </a:moveTo>
                    <a:lnTo>
                      <a:pt x="3220912" y="807395"/>
                    </a:lnTo>
                    <a:cubicBezTo>
                      <a:pt x="3205940" y="820979"/>
                      <a:pt x="3186961" y="833979"/>
                      <a:pt x="3170693" y="842224"/>
                    </a:cubicBezTo>
                    <a:cubicBezTo>
                      <a:pt x="3154425" y="850469"/>
                      <a:pt x="3133640" y="855336"/>
                      <a:pt x="3112460" y="858928"/>
                    </a:cubicBezTo>
                    <a:lnTo>
                      <a:pt x="3109282" y="859403"/>
                    </a:lnTo>
                    <a:lnTo>
                      <a:pt x="3117065" y="886533"/>
                    </a:lnTo>
                    <a:cubicBezTo>
                      <a:pt x="3120656" y="907712"/>
                      <a:pt x="3122975" y="929284"/>
                      <a:pt x="3126127" y="947122"/>
                    </a:cubicBezTo>
                    <a:cubicBezTo>
                      <a:pt x="3112565" y="933764"/>
                      <a:pt x="3095190" y="919381"/>
                      <a:pt x="3079134" y="904274"/>
                    </a:cubicBezTo>
                    <a:lnTo>
                      <a:pt x="3077416" y="902203"/>
                    </a:lnTo>
                    <a:lnTo>
                      <a:pt x="3072561" y="924364"/>
                    </a:lnTo>
                    <a:cubicBezTo>
                      <a:pt x="3070034" y="935093"/>
                      <a:pt x="3067186" y="945628"/>
                      <a:pt x="3063729" y="955393"/>
                    </a:cubicBezTo>
                    <a:lnTo>
                      <a:pt x="3061282" y="960571"/>
                    </a:lnTo>
                    <a:lnTo>
                      <a:pt x="3065160" y="961420"/>
                    </a:lnTo>
                    <a:cubicBezTo>
                      <a:pt x="3086620" y="966473"/>
                      <a:pt x="3107299" y="972811"/>
                      <a:pt x="3122602" y="982737"/>
                    </a:cubicBezTo>
                    <a:cubicBezTo>
                      <a:pt x="3141730" y="995144"/>
                      <a:pt x="3163074" y="1016725"/>
                      <a:pt x="3175705" y="1036291"/>
                    </a:cubicBezTo>
                    <a:lnTo>
                      <a:pt x="3176911" y="1038425"/>
                    </a:lnTo>
                    <a:lnTo>
                      <a:pt x="3171900" y="1022511"/>
                    </a:lnTo>
                    <a:cubicBezTo>
                      <a:pt x="3167621" y="1002753"/>
                      <a:pt x="3165853" y="979818"/>
                      <a:pt x="3166848" y="961607"/>
                    </a:cubicBezTo>
                    <a:cubicBezTo>
                      <a:pt x="3168834" y="925184"/>
                      <a:pt x="3191560" y="879870"/>
                      <a:pt x="3203943" y="845820"/>
                    </a:cubicBezTo>
                    <a:lnTo>
                      <a:pt x="3211332" y="869051"/>
                    </a:lnTo>
                    <a:lnTo>
                      <a:pt x="3224913" y="810549"/>
                    </a:lnTo>
                    <a:close/>
                    <a:moveTo>
                      <a:pt x="876351" y="796691"/>
                    </a:moveTo>
                    <a:lnTo>
                      <a:pt x="866898" y="808064"/>
                    </a:lnTo>
                    <a:lnTo>
                      <a:pt x="870433" y="831694"/>
                    </a:lnTo>
                    <a:lnTo>
                      <a:pt x="906680" y="828091"/>
                    </a:lnTo>
                    <a:lnTo>
                      <a:pt x="898299" y="821136"/>
                    </a:lnTo>
                    <a:cubicBezTo>
                      <a:pt x="891025" y="813931"/>
                      <a:pt x="883948" y="805902"/>
                      <a:pt x="877098" y="797630"/>
                    </a:cubicBezTo>
                    <a:close/>
                    <a:moveTo>
                      <a:pt x="3020891" y="784731"/>
                    </a:moveTo>
                    <a:lnTo>
                      <a:pt x="3017239" y="797998"/>
                    </a:lnTo>
                    <a:cubicBezTo>
                      <a:pt x="3011067" y="817248"/>
                      <a:pt x="3001130" y="837996"/>
                      <a:pt x="2991164" y="853271"/>
                    </a:cubicBezTo>
                    <a:cubicBezTo>
                      <a:pt x="2981198" y="868545"/>
                      <a:pt x="2965630" y="883152"/>
                      <a:pt x="2949085" y="896852"/>
                    </a:cubicBezTo>
                    <a:lnTo>
                      <a:pt x="2926374" y="914922"/>
                    </a:lnTo>
                    <a:lnTo>
                      <a:pt x="2947270" y="940145"/>
                    </a:lnTo>
                    <a:cubicBezTo>
                      <a:pt x="2955559" y="956392"/>
                      <a:pt x="2962142" y="978433"/>
                      <a:pt x="2965036" y="998509"/>
                    </a:cubicBezTo>
                    <a:lnTo>
                      <a:pt x="2966426" y="1012508"/>
                    </a:lnTo>
                    <a:lnTo>
                      <a:pt x="2970077" y="999241"/>
                    </a:lnTo>
                    <a:cubicBezTo>
                      <a:pt x="2976250" y="979990"/>
                      <a:pt x="2986186" y="959244"/>
                      <a:pt x="2996153" y="943969"/>
                    </a:cubicBezTo>
                    <a:cubicBezTo>
                      <a:pt x="3006120" y="928694"/>
                      <a:pt x="3021687" y="914086"/>
                      <a:pt x="3038232" y="900386"/>
                    </a:cubicBezTo>
                    <a:lnTo>
                      <a:pt x="3060943" y="882316"/>
                    </a:lnTo>
                    <a:lnTo>
                      <a:pt x="3040047" y="857093"/>
                    </a:lnTo>
                    <a:cubicBezTo>
                      <a:pt x="3031757" y="840846"/>
                      <a:pt x="3025175" y="818804"/>
                      <a:pt x="3022282" y="798729"/>
                    </a:cubicBezTo>
                    <a:close/>
                    <a:moveTo>
                      <a:pt x="2453886" y="783527"/>
                    </a:moveTo>
                    <a:lnTo>
                      <a:pt x="2463549" y="793322"/>
                    </a:lnTo>
                    <a:lnTo>
                      <a:pt x="2493083" y="835904"/>
                    </a:lnTo>
                    <a:lnTo>
                      <a:pt x="2515901" y="813782"/>
                    </a:lnTo>
                    <a:lnTo>
                      <a:pt x="2531998" y="802636"/>
                    </a:lnTo>
                    <a:lnTo>
                      <a:pt x="2526131" y="803118"/>
                    </a:lnTo>
                    <a:cubicBezTo>
                      <a:pt x="2507916" y="802173"/>
                      <a:pt x="2485537" y="796854"/>
                      <a:pt x="2466703" y="789322"/>
                    </a:cubicBezTo>
                    <a:close/>
                    <a:moveTo>
                      <a:pt x="2387181" y="777904"/>
                    </a:moveTo>
                    <a:lnTo>
                      <a:pt x="2373867" y="781375"/>
                    </a:lnTo>
                    <a:lnTo>
                      <a:pt x="2348751" y="783458"/>
                    </a:lnTo>
                    <a:lnTo>
                      <a:pt x="2359464" y="795337"/>
                    </a:lnTo>
                    <a:lnTo>
                      <a:pt x="2362988" y="799764"/>
                    </a:lnTo>
                    <a:lnTo>
                      <a:pt x="2375755" y="786106"/>
                    </a:lnTo>
                    <a:close/>
                    <a:moveTo>
                      <a:pt x="3055868" y="768288"/>
                    </a:moveTo>
                    <a:lnTo>
                      <a:pt x="3065530" y="778083"/>
                    </a:lnTo>
                    <a:lnTo>
                      <a:pt x="3095063" y="820664"/>
                    </a:lnTo>
                    <a:lnTo>
                      <a:pt x="3117882" y="798542"/>
                    </a:lnTo>
                    <a:lnTo>
                      <a:pt x="3133979" y="787397"/>
                    </a:lnTo>
                    <a:lnTo>
                      <a:pt x="3128112" y="787878"/>
                    </a:lnTo>
                    <a:cubicBezTo>
                      <a:pt x="3109897" y="786934"/>
                      <a:pt x="3087517" y="781614"/>
                      <a:pt x="3068684" y="774082"/>
                    </a:cubicBezTo>
                    <a:close/>
                    <a:moveTo>
                      <a:pt x="2226768" y="760985"/>
                    </a:moveTo>
                    <a:lnTo>
                      <a:pt x="2228746" y="768573"/>
                    </a:lnTo>
                    <a:cubicBezTo>
                      <a:pt x="2233026" y="788332"/>
                      <a:pt x="2234793" y="811267"/>
                      <a:pt x="2233800" y="829478"/>
                    </a:cubicBezTo>
                    <a:lnTo>
                      <a:pt x="2221090" y="880479"/>
                    </a:lnTo>
                    <a:lnTo>
                      <a:pt x="2253371" y="847046"/>
                    </a:lnTo>
                    <a:lnTo>
                      <a:pt x="2294386" y="814413"/>
                    </a:lnTo>
                    <a:lnTo>
                      <a:pt x="2278045" y="808348"/>
                    </a:lnTo>
                    <a:cubicBezTo>
                      <a:pt x="2262743" y="798423"/>
                      <a:pt x="2246021" y="782626"/>
                      <a:pt x="2233478" y="766686"/>
                    </a:cubicBezTo>
                    <a:lnTo>
                      <a:pt x="2230417" y="762422"/>
                    </a:lnTo>
                    <a:close/>
                    <a:moveTo>
                      <a:pt x="718754" y="756459"/>
                    </a:moveTo>
                    <a:lnTo>
                      <a:pt x="693560" y="782554"/>
                    </a:lnTo>
                    <a:lnTo>
                      <a:pt x="649182" y="817863"/>
                    </a:lnTo>
                    <a:lnTo>
                      <a:pt x="666004" y="813633"/>
                    </a:lnTo>
                    <a:cubicBezTo>
                      <a:pt x="676190" y="811744"/>
                      <a:pt x="686013" y="810767"/>
                      <a:pt x="695120" y="811240"/>
                    </a:cubicBezTo>
                    <a:cubicBezTo>
                      <a:pt x="717889" y="812422"/>
                      <a:pt x="747166" y="820438"/>
                      <a:pt x="767887" y="831067"/>
                    </a:cubicBezTo>
                    <a:lnTo>
                      <a:pt x="769998" y="832313"/>
                    </a:lnTo>
                    <a:lnTo>
                      <a:pt x="757702" y="821036"/>
                    </a:lnTo>
                    <a:cubicBezTo>
                      <a:pt x="744117" y="806063"/>
                      <a:pt x="731118" y="787086"/>
                      <a:pt x="722873" y="770817"/>
                    </a:cubicBezTo>
                    <a:close/>
                    <a:moveTo>
                      <a:pt x="2186764" y="752012"/>
                    </a:moveTo>
                    <a:lnTo>
                      <a:pt x="2176967" y="761676"/>
                    </a:lnTo>
                    <a:cubicBezTo>
                      <a:pt x="2161996" y="775261"/>
                      <a:pt x="2143017" y="788260"/>
                      <a:pt x="2126749" y="796505"/>
                    </a:cubicBezTo>
                    <a:lnTo>
                      <a:pt x="2088170" y="807572"/>
                    </a:lnTo>
                    <a:lnTo>
                      <a:pt x="2123321" y="839623"/>
                    </a:lnTo>
                    <a:cubicBezTo>
                      <a:pt x="2139379" y="854730"/>
                      <a:pt x="2154119" y="870558"/>
                      <a:pt x="2162408" y="886805"/>
                    </a:cubicBezTo>
                    <a:cubicBezTo>
                      <a:pt x="2170697" y="903052"/>
                      <a:pt x="2177281" y="925093"/>
                      <a:pt x="2180173" y="945169"/>
                    </a:cubicBezTo>
                    <a:lnTo>
                      <a:pt x="2181565" y="959168"/>
                    </a:lnTo>
                    <a:lnTo>
                      <a:pt x="2185215" y="945900"/>
                    </a:lnTo>
                    <a:lnTo>
                      <a:pt x="2191719" y="929591"/>
                    </a:lnTo>
                    <a:lnTo>
                      <a:pt x="2177430" y="884661"/>
                    </a:lnTo>
                    <a:cubicBezTo>
                      <a:pt x="2171077" y="863550"/>
                      <a:pt x="2166228" y="842473"/>
                      <a:pt x="2167173" y="824257"/>
                    </a:cubicBezTo>
                    <a:cubicBezTo>
                      <a:pt x="2168117" y="806042"/>
                      <a:pt x="2173436" y="783663"/>
                      <a:pt x="2180969" y="764830"/>
                    </a:cubicBezTo>
                    <a:close/>
                    <a:moveTo>
                      <a:pt x="1089466" y="748304"/>
                    </a:moveTo>
                    <a:lnTo>
                      <a:pt x="1085383" y="758545"/>
                    </a:lnTo>
                    <a:cubicBezTo>
                      <a:pt x="1080882" y="768047"/>
                      <a:pt x="1075906" y="777053"/>
                      <a:pt x="1070923" y="784690"/>
                    </a:cubicBezTo>
                    <a:lnTo>
                      <a:pt x="1064021" y="791839"/>
                    </a:lnTo>
                    <a:lnTo>
                      <a:pt x="1055594" y="828135"/>
                    </a:lnTo>
                    <a:lnTo>
                      <a:pt x="1049800" y="840954"/>
                    </a:lnTo>
                    <a:lnTo>
                      <a:pt x="1059595" y="831289"/>
                    </a:lnTo>
                    <a:cubicBezTo>
                      <a:pt x="1074567" y="817705"/>
                      <a:pt x="1093544" y="804705"/>
                      <a:pt x="1109813" y="796460"/>
                    </a:cubicBezTo>
                    <a:lnTo>
                      <a:pt x="1123207" y="792619"/>
                    </a:lnTo>
                    <a:lnTo>
                      <a:pt x="1119806" y="788513"/>
                    </a:lnTo>
                    <a:cubicBezTo>
                      <a:pt x="1115662" y="780389"/>
                      <a:pt x="1111943" y="770817"/>
                      <a:pt x="1108899" y="760767"/>
                    </a:cubicBezTo>
                    <a:lnTo>
                      <a:pt x="1107617" y="755041"/>
                    </a:lnTo>
                    <a:close/>
                    <a:moveTo>
                      <a:pt x="1976947" y="739011"/>
                    </a:moveTo>
                    <a:lnTo>
                      <a:pt x="1973295" y="752279"/>
                    </a:lnTo>
                    <a:cubicBezTo>
                      <a:pt x="1970209" y="761905"/>
                      <a:pt x="1966181" y="771904"/>
                      <a:pt x="1961680" y="781406"/>
                    </a:cubicBezTo>
                    <a:lnTo>
                      <a:pt x="1961621" y="781513"/>
                    </a:lnTo>
                    <a:lnTo>
                      <a:pt x="1983016" y="778312"/>
                    </a:lnTo>
                    <a:cubicBezTo>
                      <a:pt x="1956298" y="805434"/>
                      <a:pt x="1925479" y="847814"/>
                      <a:pt x="1892986" y="864393"/>
                    </a:cubicBezTo>
                    <a:lnTo>
                      <a:pt x="1884570" y="867500"/>
                    </a:lnTo>
                    <a:lnTo>
                      <a:pt x="1857200" y="889277"/>
                    </a:lnTo>
                    <a:lnTo>
                      <a:pt x="1859982" y="876582"/>
                    </a:lnTo>
                    <a:lnTo>
                      <a:pt x="1857626" y="877451"/>
                    </a:lnTo>
                    <a:cubicBezTo>
                      <a:pt x="1844840" y="880814"/>
                      <a:pt x="1831684" y="883028"/>
                      <a:pt x="1820054" y="883605"/>
                    </a:cubicBezTo>
                    <a:lnTo>
                      <a:pt x="1819190" y="883597"/>
                    </a:lnTo>
                    <a:lnTo>
                      <a:pt x="1826755" y="885069"/>
                    </a:lnTo>
                    <a:cubicBezTo>
                      <a:pt x="1847869" y="890889"/>
                      <a:pt x="1871978" y="902063"/>
                      <a:pt x="1889162" y="913275"/>
                    </a:cubicBezTo>
                    <a:cubicBezTo>
                      <a:pt x="1904437" y="923241"/>
                      <a:pt x="1919044" y="938809"/>
                      <a:pt x="1932745" y="955354"/>
                    </a:cubicBezTo>
                    <a:lnTo>
                      <a:pt x="1956077" y="984679"/>
                    </a:lnTo>
                    <a:lnTo>
                      <a:pt x="2013938" y="966279"/>
                    </a:lnTo>
                    <a:cubicBezTo>
                      <a:pt x="2035050" y="959927"/>
                      <a:pt x="2056127" y="955075"/>
                      <a:pt x="2074343" y="956020"/>
                    </a:cubicBezTo>
                    <a:cubicBezTo>
                      <a:pt x="2097111" y="957202"/>
                      <a:pt x="2126387" y="965218"/>
                      <a:pt x="2147109" y="975847"/>
                    </a:cubicBezTo>
                    <a:lnTo>
                      <a:pt x="2149220" y="977093"/>
                    </a:lnTo>
                    <a:lnTo>
                      <a:pt x="2136924" y="965816"/>
                    </a:lnTo>
                    <a:cubicBezTo>
                      <a:pt x="2123339" y="950843"/>
                      <a:pt x="2110340" y="931866"/>
                      <a:pt x="2102096" y="915597"/>
                    </a:cubicBezTo>
                    <a:cubicBezTo>
                      <a:pt x="2093850" y="899329"/>
                      <a:pt x="2088983" y="878543"/>
                      <a:pt x="2085391" y="857365"/>
                    </a:cubicBezTo>
                    <a:lnTo>
                      <a:pt x="2078364" y="810384"/>
                    </a:lnTo>
                    <a:lnTo>
                      <a:pt x="2068516" y="813210"/>
                    </a:lnTo>
                    <a:lnTo>
                      <a:pt x="2065338" y="813685"/>
                    </a:lnTo>
                    <a:lnTo>
                      <a:pt x="2073121" y="840815"/>
                    </a:lnTo>
                    <a:cubicBezTo>
                      <a:pt x="2076713" y="861993"/>
                      <a:pt x="2079032" y="883564"/>
                      <a:pt x="2082183" y="901404"/>
                    </a:cubicBezTo>
                    <a:cubicBezTo>
                      <a:pt x="2055062" y="874687"/>
                      <a:pt x="2012681" y="843868"/>
                      <a:pt x="1996103" y="811374"/>
                    </a:cubicBezTo>
                    <a:cubicBezTo>
                      <a:pt x="1987814" y="795127"/>
                      <a:pt x="1981231" y="773086"/>
                      <a:pt x="1978337" y="753009"/>
                    </a:cubicBezTo>
                    <a:close/>
                    <a:moveTo>
                      <a:pt x="2800294" y="734540"/>
                    </a:moveTo>
                    <a:lnTo>
                      <a:pt x="2785686" y="748703"/>
                    </a:lnTo>
                    <a:cubicBezTo>
                      <a:pt x="2777810" y="755431"/>
                      <a:pt x="2769791" y="761188"/>
                      <a:pt x="2761667" y="765333"/>
                    </a:cubicBezTo>
                    <a:cubicBezTo>
                      <a:pt x="2741359" y="775695"/>
                      <a:pt x="2711997" y="783390"/>
                      <a:pt x="2688736" y="784546"/>
                    </a:cubicBezTo>
                    <a:lnTo>
                      <a:pt x="2687871" y="784539"/>
                    </a:lnTo>
                    <a:lnTo>
                      <a:pt x="2695437" y="786009"/>
                    </a:lnTo>
                    <a:cubicBezTo>
                      <a:pt x="2716551" y="791830"/>
                      <a:pt x="2740660" y="803004"/>
                      <a:pt x="2757844" y="814216"/>
                    </a:cubicBezTo>
                    <a:cubicBezTo>
                      <a:pt x="2788395" y="834149"/>
                      <a:pt x="2816273" y="876487"/>
                      <a:pt x="2839570" y="904236"/>
                    </a:cubicBezTo>
                    <a:cubicBezTo>
                      <a:pt x="2802724" y="894659"/>
                      <a:pt x="2750613" y="889159"/>
                      <a:pt x="2720008" y="869307"/>
                    </a:cubicBezTo>
                    <a:cubicBezTo>
                      <a:pt x="2704706" y="859382"/>
                      <a:pt x="2687984" y="843585"/>
                      <a:pt x="2675441" y="827645"/>
                    </a:cubicBezTo>
                    <a:lnTo>
                      <a:pt x="2667238" y="816218"/>
                    </a:lnTo>
                    <a:lnTo>
                      <a:pt x="2670709" y="829533"/>
                    </a:lnTo>
                    <a:cubicBezTo>
                      <a:pt x="2674988" y="849291"/>
                      <a:pt x="2676757" y="872226"/>
                      <a:pt x="2675764" y="890438"/>
                    </a:cubicBezTo>
                    <a:cubicBezTo>
                      <a:pt x="2673776" y="926860"/>
                      <a:pt x="2651049" y="972174"/>
                      <a:pt x="2638667" y="1006224"/>
                    </a:cubicBezTo>
                    <a:cubicBezTo>
                      <a:pt x="2628537" y="969526"/>
                      <a:pt x="2607245" y="921647"/>
                      <a:pt x="2609135" y="885216"/>
                    </a:cubicBezTo>
                    <a:cubicBezTo>
                      <a:pt x="2610079" y="867001"/>
                      <a:pt x="2615400" y="844622"/>
                      <a:pt x="2622931" y="825789"/>
                    </a:cubicBezTo>
                    <a:lnTo>
                      <a:pt x="2628726" y="812971"/>
                    </a:lnTo>
                    <a:lnTo>
                      <a:pt x="2618930" y="822635"/>
                    </a:lnTo>
                    <a:cubicBezTo>
                      <a:pt x="2603958" y="836220"/>
                      <a:pt x="2584980" y="849219"/>
                      <a:pt x="2568713" y="857464"/>
                    </a:cubicBezTo>
                    <a:cubicBezTo>
                      <a:pt x="2552445" y="865709"/>
                      <a:pt x="2531658" y="870575"/>
                      <a:pt x="2510480" y="874169"/>
                    </a:cubicBezTo>
                    <a:lnTo>
                      <a:pt x="2507302" y="874644"/>
                    </a:lnTo>
                    <a:lnTo>
                      <a:pt x="2515083" y="901774"/>
                    </a:lnTo>
                    <a:lnTo>
                      <a:pt x="2519671" y="932452"/>
                    </a:lnTo>
                    <a:lnTo>
                      <a:pt x="2547268" y="924537"/>
                    </a:lnTo>
                    <a:cubicBezTo>
                      <a:pt x="2568446" y="920943"/>
                      <a:pt x="2590018" y="918625"/>
                      <a:pt x="2607857" y="915474"/>
                    </a:cubicBezTo>
                    <a:cubicBezTo>
                      <a:pt x="2581141" y="942594"/>
                      <a:pt x="2550322" y="984975"/>
                      <a:pt x="2517827" y="1001553"/>
                    </a:cubicBezTo>
                    <a:cubicBezTo>
                      <a:pt x="2497518" y="1011915"/>
                      <a:pt x="2468157" y="1019610"/>
                      <a:pt x="2444896" y="1020766"/>
                    </a:cubicBezTo>
                    <a:lnTo>
                      <a:pt x="2444031" y="1020758"/>
                    </a:lnTo>
                    <a:lnTo>
                      <a:pt x="2451597" y="1022229"/>
                    </a:lnTo>
                    <a:cubicBezTo>
                      <a:pt x="2462154" y="1025140"/>
                      <a:pt x="2473460" y="1029389"/>
                      <a:pt x="2484274" y="1034311"/>
                    </a:cubicBezTo>
                    <a:lnTo>
                      <a:pt x="2508643" y="1047529"/>
                    </a:lnTo>
                    <a:lnTo>
                      <a:pt x="2503050" y="1010136"/>
                    </a:lnTo>
                    <a:cubicBezTo>
                      <a:pt x="2530171" y="1036853"/>
                      <a:pt x="2572551" y="1067671"/>
                      <a:pt x="2589130" y="1100166"/>
                    </a:cubicBezTo>
                    <a:cubicBezTo>
                      <a:pt x="2597419" y="1116413"/>
                      <a:pt x="2604002" y="1138454"/>
                      <a:pt x="2606895" y="1158530"/>
                    </a:cubicBezTo>
                    <a:lnTo>
                      <a:pt x="2608286" y="1172529"/>
                    </a:lnTo>
                    <a:lnTo>
                      <a:pt x="2611938" y="1159262"/>
                    </a:lnTo>
                    <a:cubicBezTo>
                      <a:pt x="2618110" y="1140011"/>
                      <a:pt x="2628047" y="1119265"/>
                      <a:pt x="2638013" y="1103990"/>
                    </a:cubicBezTo>
                    <a:cubicBezTo>
                      <a:pt x="2657945" y="1073440"/>
                      <a:pt x="2700285" y="1045560"/>
                      <a:pt x="2728032" y="1022264"/>
                    </a:cubicBezTo>
                    <a:cubicBezTo>
                      <a:pt x="2720850" y="1049898"/>
                      <a:pt x="2715960" y="1086120"/>
                      <a:pt x="2705589" y="1115414"/>
                    </a:cubicBezTo>
                    <a:lnTo>
                      <a:pt x="2703142" y="1120592"/>
                    </a:lnTo>
                    <a:lnTo>
                      <a:pt x="2707020" y="1121441"/>
                    </a:lnTo>
                    <a:cubicBezTo>
                      <a:pt x="2728479" y="1126494"/>
                      <a:pt x="2749159" y="1132832"/>
                      <a:pt x="2764461" y="1142758"/>
                    </a:cubicBezTo>
                    <a:cubicBezTo>
                      <a:pt x="2783589" y="1155165"/>
                      <a:pt x="2804934" y="1176746"/>
                      <a:pt x="2817565" y="1196313"/>
                    </a:cubicBezTo>
                    <a:lnTo>
                      <a:pt x="2818771" y="1198446"/>
                    </a:lnTo>
                    <a:lnTo>
                      <a:pt x="2813760" y="1182532"/>
                    </a:lnTo>
                    <a:cubicBezTo>
                      <a:pt x="2809481" y="1162773"/>
                      <a:pt x="2807713" y="1139839"/>
                      <a:pt x="2808707" y="1121627"/>
                    </a:cubicBezTo>
                    <a:lnTo>
                      <a:pt x="2821600" y="1069892"/>
                    </a:lnTo>
                    <a:lnTo>
                      <a:pt x="2795200" y="1061339"/>
                    </a:lnTo>
                    <a:cubicBezTo>
                      <a:pt x="2775063" y="1053861"/>
                      <a:pt x="2755221" y="1045084"/>
                      <a:pt x="2738197" y="1038892"/>
                    </a:cubicBezTo>
                    <a:cubicBezTo>
                      <a:pt x="2765720" y="1031296"/>
                      <a:pt x="2799534" y="1017419"/>
                      <a:pt x="2830089" y="1011753"/>
                    </a:cubicBezTo>
                    <a:lnTo>
                      <a:pt x="2843924" y="1010616"/>
                    </a:lnTo>
                    <a:lnTo>
                      <a:pt x="2845804" y="1005841"/>
                    </a:lnTo>
                    <a:lnTo>
                      <a:pt x="2847235" y="1010344"/>
                    </a:lnTo>
                    <a:lnTo>
                      <a:pt x="2859204" y="1009360"/>
                    </a:lnTo>
                    <a:cubicBezTo>
                      <a:pt x="2881973" y="1010542"/>
                      <a:pt x="2911249" y="1018557"/>
                      <a:pt x="2931971" y="1029187"/>
                    </a:cubicBezTo>
                    <a:lnTo>
                      <a:pt x="2934082" y="1030433"/>
                    </a:lnTo>
                    <a:lnTo>
                      <a:pt x="2921787" y="1019155"/>
                    </a:lnTo>
                    <a:cubicBezTo>
                      <a:pt x="2908202" y="1004184"/>
                      <a:pt x="2895203" y="985206"/>
                      <a:pt x="2886957" y="968937"/>
                    </a:cubicBezTo>
                    <a:cubicBezTo>
                      <a:pt x="2870467" y="936400"/>
                      <a:pt x="2867491" y="885794"/>
                      <a:pt x="2861191" y="850115"/>
                    </a:cubicBezTo>
                    <a:cubicBezTo>
                      <a:pt x="2874750" y="863474"/>
                      <a:pt x="2892126" y="877857"/>
                      <a:pt x="2908183" y="892963"/>
                    </a:cubicBezTo>
                    <a:lnTo>
                      <a:pt x="2909900" y="895035"/>
                    </a:lnTo>
                    <a:lnTo>
                      <a:pt x="2914755" y="872875"/>
                    </a:lnTo>
                    <a:cubicBezTo>
                      <a:pt x="2919809" y="851415"/>
                      <a:pt x="2926147" y="830736"/>
                      <a:pt x="2936072" y="815434"/>
                    </a:cubicBezTo>
                    <a:cubicBezTo>
                      <a:pt x="2945998" y="800132"/>
                      <a:pt x="2961796" y="783411"/>
                      <a:pt x="2977735" y="770867"/>
                    </a:cubicBezTo>
                    <a:lnTo>
                      <a:pt x="2989162" y="762663"/>
                    </a:lnTo>
                    <a:lnTo>
                      <a:pt x="2975847" y="766135"/>
                    </a:lnTo>
                    <a:cubicBezTo>
                      <a:pt x="2956088" y="770414"/>
                      <a:pt x="2933153" y="772183"/>
                      <a:pt x="2914942" y="771189"/>
                    </a:cubicBezTo>
                    <a:cubicBezTo>
                      <a:pt x="2896730" y="770195"/>
                      <a:pt x="2876296" y="764017"/>
                      <a:pt x="2856159" y="756539"/>
                    </a:cubicBezTo>
                    <a:close/>
                    <a:moveTo>
                      <a:pt x="1348978" y="732398"/>
                    </a:moveTo>
                    <a:lnTo>
                      <a:pt x="1352448" y="745713"/>
                    </a:lnTo>
                    <a:cubicBezTo>
                      <a:pt x="1356728" y="765471"/>
                      <a:pt x="1358497" y="788406"/>
                      <a:pt x="1357503" y="806618"/>
                    </a:cubicBezTo>
                    <a:lnTo>
                      <a:pt x="1348693" y="841967"/>
                    </a:lnTo>
                    <a:lnTo>
                      <a:pt x="1389096" y="829118"/>
                    </a:lnTo>
                    <a:cubicBezTo>
                      <a:pt x="1410207" y="822765"/>
                      <a:pt x="1431285" y="817914"/>
                      <a:pt x="1449501" y="818859"/>
                    </a:cubicBezTo>
                    <a:cubicBezTo>
                      <a:pt x="1472269" y="820040"/>
                      <a:pt x="1501545" y="828056"/>
                      <a:pt x="1522267" y="838687"/>
                    </a:cubicBezTo>
                    <a:lnTo>
                      <a:pt x="1524378" y="839931"/>
                    </a:lnTo>
                    <a:lnTo>
                      <a:pt x="1512082" y="828654"/>
                    </a:lnTo>
                    <a:lnTo>
                      <a:pt x="1503690" y="816556"/>
                    </a:lnTo>
                    <a:lnTo>
                      <a:pt x="1459189" y="806804"/>
                    </a:lnTo>
                    <a:cubicBezTo>
                      <a:pt x="1437730" y="801751"/>
                      <a:pt x="1417051" y="795413"/>
                      <a:pt x="1401749" y="785487"/>
                    </a:cubicBezTo>
                    <a:cubicBezTo>
                      <a:pt x="1386446" y="775562"/>
                      <a:pt x="1369724" y="759765"/>
                      <a:pt x="1357180" y="743825"/>
                    </a:cubicBezTo>
                    <a:close/>
                    <a:moveTo>
                      <a:pt x="1310466" y="729151"/>
                    </a:moveTo>
                    <a:lnTo>
                      <a:pt x="1300670" y="738815"/>
                    </a:lnTo>
                    <a:cubicBezTo>
                      <a:pt x="1285698" y="752400"/>
                      <a:pt x="1266720" y="765399"/>
                      <a:pt x="1250452" y="773644"/>
                    </a:cubicBezTo>
                    <a:lnTo>
                      <a:pt x="1217265" y="783163"/>
                    </a:lnTo>
                    <a:lnTo>
                      <a:pt x="1194124" y="808544"/>
                    </a:lnTo>
                    <a:lnTo>
                      <a:pt x="1196823" y="817954"/>
                    </a:lnTo>
                    <a:cubicBezTo>
                      <a:pt x="1200416" y="839132"/>
                      <a:pt x="1202735" y="860703"/>
                      <a:pt x="1205885" y="878543"/>
                    </a:cubicBezTo>
                    <a:lnTo>
                      <a:pt x="1163180" y="839604"/>
                    </a:lnTo>
                    <a:lnTo>
                      <a:pt x="1162624" y="840143"/>
                    </a:lnTo>
                    <a:cubicBezTo>
                      <a:pt x="1154748" y="846871"/>
                      <a:pt x="1146729" y="852629"/>
                      <a:pt x="1138605" y="856773"/>
                    </a:cubicBezTo>
                    <a:cubicBezTo>
                      <a:pt x="1118297" y="867135"/>
                      <a:pt x="1088935" y="874830"/>
                      <a:pt x="1065674" y="875986"/>
                    </a:cubicBezTo>
                    <a:lnTo>
                      <a:pt x="1064809" y="875978"/>
                    </a:lnTo>
                    <a:lnTo>
                      <a:pt x="1072374" y="877449"/>
                    </a:lnTo>
                    <a:cubicBezTo>
                      <a:pt x="1093489" y="883270"/>
                      <a:pt x="1117598" y="894444"/>
                      <a:pt x="1134782" y="905657"/>
                    </a:cubicBezTo>
                    <a:cubicBezTo>
                      <a:pt x="1165332" y="925588"/>
                      <a:pt x="1193211" y="967927"/>
                      <a:pt x="1216508" y="995676"/>
                    </a:cubicBezTo>
                    <a:cubicBezTo>
                      <a:pt x="1179662" y="986099"/>
                      <a:pt x="1127551" y="980599"/>
                      <a:pt x="1096947" y="960747"/>
                    </a:cubicBezTo>
                    <a:cubicBezTo>
                      <a:pt x="1081644" y="950821"/>
                      <a:pt x="1064923" y="935025"/>
                      <a:pt x="1052379" y="919085"/>
                    </a:cubicBezTo>
                    <a:lnTo>
                      <a:pt x="1044176" y="907658"/>
                    </a:lnTo>
                    <a:lnTo>
                      <a:pt x="1047647" y="920973"/>
                    </a:lnTo>
                    <a:cubicBezTo>
                      <a:pt x="1051926" y="940732"/>
                      <a:pt x="1053695" y="963666"/>
                      <a:pt x="1052701" y="981878"/>
                    </a:cubicBezTo>
                    <a:lnTo>
                      <a:pt x="1047281" y="1003625"/>
                    </a:lnTo>
                    <a:lnTo>
                      <a:pt x="1066115" y="1000808"/>
                    </a:lnTo>
                    <a:lnTo>
                      <a:pt x="1064312" y="994525"/>
                    </a:lnTo>
                    <a:cubicBezTo>
                      <a:pt x="1060719" y="973346"/>
                      <a:pt x="1058400" y="951775"/>
                      <a:pt x="1055249" y="933935"/>
                    </a:cubicBezTo>
                    <a:cubicBezTo>
                      <a:pt x="1082370" y="960652"/>
                      <a:pt x="1124750" y="991470"/>
                      <a:pt x="1141329" y="1023965"/>
                    </a:cubicBezTo>
                    <a:cubicBezTo>
                      <a:pt x="1149618" y="1040212"/>
                      <a:pt x="1156201" y="1062253"/>
                      <a:pt x="1159094" y="1082329"/>
                    </a:cubicBezTo>
                    <a:lnTo>
                      <a:pt x="1160485" y="1096328"/>
                    </a:lnTo>
                    <a:lnTo>
                      <a:pt x="1164136" y="1083061"/>
                    </a:lnTo>
                    <a:cubicBezTo>
                      <a:pt x="1170309" y="1063810"/>
                      <a:pt x="1180245" y="1043064"/>
                      <a:pt x="1190211" y="1027788"/>
                    </a:cubicBezTo>
                    <a:cubicBezTo>
                      <a:pt x="1210144" y="997239"/>
                      <a:pt x="1252483" y="969359"/>
                      <a:pt x="1280231" y="946063"/>
                    </a:cubicBezTo>
                    <a:cubicBezTo>
                      <a:pt x="1273048" y="973697"/>
                      <a:pt x="1268159" y="1009919"/>
                      <a:pt x="1257788" y="1039213"/>
                    </a:cubicBezTo>
                    <a:lnTo>
                      <a:pt x="1255341" y="1044391"/>
                    </a:lnTo>
                    <a:lnTo>
                      <a:pt x="1259219" y="1045240"/>
                    </a:lnTo>
                    <a:cubicBezTo>
                      <a:pt x="1280678" y="1050294"/>
                      <a:pt x="1301357" y="1056631"/>
                      <a:pt x="1316660" y="1066558"/>
                    </a:cubicBezTo>
                    <a:cubicBezTo>
                      <a:pt x="1335787" y="1078964"/>
                      <a:pt x="1357133" y="1100545"/>
                      <a:pt x="1369764" y="1120111"/>
                    </a:cubicBezTo>
                    <a:lnTo>
                      <a:pt x="1370969" y="1122245"/>
                    </a:lnTo>
                    <a:lnTo>
                      <a:pt x="1365959" y="1106331"/>
                    </a:lnTo>
                    <a:cubicBezTo>
                      <a:pt x="1361680" y="1086573"/>
                      <a:pt x="1359912" y="1063638"/>
                      <a:pt x="1360905" y="1045427"/>
                    </a:cubicBezTo>
                    <a:cubicBezTo>
                      <a:pt x="1362893" y="1009004"/>
                      <a:pt x="1385619" y="963690"/>
                      <a:pt x="1398002" y="929640"/>
                    </a:cubicBezTo>
                    <a:cubicBezTo>
                      <a:pt x="1408131" y="966338"/>
                      <a:pt x="1429424" y="1014218"/>
                      <a:pt x="1427534" y="1050648"/>
                    </a:cubicBezTo>
                    <a:cubicBezTo>
                      <a:pt x="1426590" y="1068863"/>
                      <a:pt x="1421269" y="1091243"/>
                      <a:pt x="1413737" y="1110075"/>
                    </a:cubicBezTo>
                    <a:lnTo>
                      <a:pt x="1407943" y="1122894"/>
                    </a:lnTo>
                    <a:lnTo>
                      <a:pt x="1417738" y="1113230"/>
                    </a:lnTo>
                    <a:cubicBezTo>
                      <a:pt x="1432710" y="1099644"/>
                      <a:pt x="1451687" y="1086645"/>
                      <a:pt x="1467956" y="1078400"/>
                    </a:cubicBezTo>
                    <a:cubicBezTo>
                      <a:pt x="1500493" y="1061910"/>
                      <a:pt x="1551099" y="1058935"/>
                      <a:pt x="1586778" y="1052633"/>
                    </a:cubicBezTo>
                    <a:cubicBezTo>
                      <a:pt x="1560062" y="1079755"/>
                      <a:pt x="1529243" y="1122135"/>
                      <a:pt x="1496748" y="1138713"/>
                    </a:cubicBezTo>
                    <a:cubicBezTo>
                      <a:pt x="1476440" y="1149075"/>
                      <a:pt x="1447078" y="1156771"/>
                      <a:pt x="1423817" y="1157926"/>
                    </a:cubicBezTo>
                    <a:lnTo>
                      <a:pt x="1422952" y="1157918"/>
                    </a:lnTo>
                    <a:lnTo>
                      <a:pt x="1430517" y="1159389"/>
                    </a:lnTo>
                    <a:cubicBezTo>
                      <a:pt x="1451632" y="1165210"/>
                      <a:pt x="1475741" y="1176384"/>
                      <a:pt x="1492925" y="1187597"/>
                    </a:cubicBezTo>
                    <a:cubicBezTo>
                      <a:pt x="1523475" y="1207529"/>
                      <a:pt x="1551354" y="1249868"/>
                      <a:pt x="1574651" y="1277616"/>
                    </a:cubicBezTo>
                    <a:cubicBezTo>
                      <a:pt x="1537805" y="1268039"/>
                      <a:pt x="1485694" y="1262539"/>
                      <a:pt x="1455090" y="1242687"/>
                    </a:cubicBezTo>
                    <a:cubicBezTo>
                      <a:pt x="1439787" y="1232761"/>
                      <a:pt x="1423065" y="1216965"/>
                      <a:pt x="1410521" y="1201025"/>
                    </a:cubicBezTo>
                    <a:lnTo>
                      <a:pt x="1402319" y="1189598"/>
                    </a:lnTo>
                    <a:lnTo>
                      <a:pt x="1405789" y="1202913"/>
                    </a:lnTo>
                    <a:cubicBezTo>
                      <a:pt x="1410069" y="1222672"/>
                      <a:pt x="1411838" y="1245606"/>
                      <a:pt x="1410844" y="1263818"/>
                    </a:cubicBezTo>
                    <a:cubicBezTo>
                      <a:pt x="1408856" y="1300241"/>
                      <a:pt x="1386130" y="1345555"/>
                      <a:pt x="1373747" y="1379605"/>
                    </a:cubicBezTo>
                    <a:cubicBezTo>
                      <a:pt x="1363619" y="1342906"/>
                      <a:pt x="1342325" y="1295027"/>
                      <a:pt x="1344215" y="1258597"/>
                    </a:cubicBezTo>
                    <a:cubicBezTo>
                      <a:pt x="1345161" y="1240381"/>
                      <a:pt x="1350480" y="1218002"/>
                      <a:pt x="1358012" y="1199169"/>
                    </a:cubicBezTo>
                    <a:lnTo>
                      <a:pt x="1363807" y="1186350"/>
                    </a:lnTo>
                    <a:lnTo>
                      <a:pt x="1354011" y="1196015"/>
                    </a:lnTo>
                    <a:lnTo>
                      <a:pt x="1350292" y="1198594"/>
                    </a:lnTo>
                    <a:lnTo>
                      <a:pt x="1358175" y="1197414"/>
                    </a:lnTo>
                    <a:cubicBezTo>
                      <a:pt x="1331457" y="1224536"/>
                      <a:pt x="1300639" y="1266916"/>
                      <a:pt x="1268144" y="1283495"/>
                    </a:cubicBezTo>
                    <a:lnTo>
                      <a:pt x="1252287" y="1289351"/>
                    </a:lnTo>
                    <a:lnTo>
                      <a:pt x="1258229" y="1329073"/>
                    </a:lnTo>
                    <a:lnTo>
                      <a:pt x="1264322" y="1332377"/>
                    </a:lnTo>
                    <a:cubicBezTo>
                      <a:pt x="1279596" y="1342343"/>
                      <a:pt x="1294203" y="1357911"/>
                      <a:pt x="1307904" y="1374456"/>
                    </a:cubicBezTo>
                    <a:lnTo>
                      <a:pt x="1335518" y="1409164"/>
                    </a:lnTo>
                    <a:lnTo>
                      <a:pt x="1371668" y="1380403"/>
                    </a:lnTo>
                    <a:cubicBezTo>
                      <a:pt x="1364486" y="1408037"/>
                      <a:pt x="1359596" y="1444259"/>
                      <a:pt x="1349226" y="1473553"/>
                    </a:cubicBezTo>
                    <a:lnTo>
                      <a:pt x="1346778" y="1478731"/>
                    </a:lnTo>
                    <a:lnTo>
                      <a:pt x="1350656" y="1479580"/>
                    </a:lnTo>
                    <a:cubicBezTo>
                      <a:pt x="1372115" y="1484633"/>
                      <a:pt x="1392794" y="1490971"/>
                      <a:pt x="1408096" y="1500897"/>
                    </a:cubicBezTo>
                    <a:cubicBezTo>
                      <a:pt x="1417661" y="1507101"/>
                      <a:pt x="1427779" y="1515598"/>
                      <a:pt x="1437085" y="1524989"/>
                    </a:cubicBezTo>
                    <a:lnTo>
                      <a:pt x="1460662" y="1553793"/>
                    </a:lnTo>
                    <a:lnTo>
                      <a:pt x="1461449" y="1553543"/>
                    </a:lnTo>
                    <a:lnTo>
                      <a:pt x="1457397" y="1540671"/>
                    </a:lnTo>
                    <a:cubicBezTo>
                      <a:pt x="1453117" y="1520912"/>
                      <a:pt x="1451349" y="1497978"/>
                      <a:pt x="1452342" y="1479766"/>
                    </a:cubicBezTo>
                    <a:cubicBezTo>
                      <a:pt x="1454330" y="1443344"/>
                      <a:pt x="1477057" y="1398030"/>
                      <a:pt x="1489439" y="1363979"/>
                    </a:cubicBezTo>
                    <a:cubicBezTo>
                      <a:pt x="1499568" y="1400678"/>
                      <a:pt x="1520860" y="1448558"/>
                      <a:pt x="1518971" y="1484987"/>
                    </a:cubicBezTo>
                    <a:lnTo>
                      <a:pt x="1506372" y="1539257"/>
                    </a:lnTo>
                    <a:lnTo>
                      <a:pt x="1511015" y="1537780"/>
                    </a:lnTo>
                    <a:lnTo>
                      <a:pt x="1530270" y="1532940"/>
                    </a:lnTo>
                    <a:lnTo>
                      <a:pt x="1559394" y="1512740"/>
                    </a:lnTo>
                    <a:lnTo>
                      <a:pt x="1607404" y="1498968"/>
                    </a:lnTo>
                    <a:lnTo>
                      <a:pt x="1599172" y="1487099"/>
                    </a:lnTo>
                    <a:cubicBezTo>
                      <a:pt x="1582682" y="1454562"/>
                      <a:pt x="1579706" y="1403956"/>
                      <a:pt x="1573405" y="1368276"/>
                    </a:cubicBezTo>
                    <a:lnTo>
                      <a:pt x="1590630" y="1383982"/>
                    </a:lnTo>
                    <a:lnTo>
                      <a:pt x="1604111" y="1322455"/>
                    </a:lnTo>
                    <a:cubicBezTo>
                      <a:pt x="1609165" y="1300997"/>
                      <a:pt x="1615503" y="1280318"/>
                      <a:pt x="1625428" y="1265015"/>
                    </a:cubicBezTo>
                    <a:cubicBezTo>
                      <a:pt x="1635354" y="1249713"/>
                      <a:pt x="1651151" y="1232991"/>
                      <a:pt x="1667091" y="1220447"/>
                    </a:cubicBezTo>
                    <a:lnTo>
                      <a:pt x="1678518" y="1212245"/>
                    </a:lnTo>
                    <a:lnTo>
                      <a:pt x="1665203" y="1215716"/>
                    </a:lnTo>
                    <a:cubicBezTo>
                      <a:pt x="1645444" y="1219994"/>
                      <a:pt x="1622509" y="1221763"/>
                      <a:pt x="1604297" y="1220770"/>
                    </a:cubicBezTo>
                    <a:cubicBezTo>
                      <a:pt x="1567875" y="1218782"/>
                      <a:pt x="1522561" y="1196056"/>
                      <a:pt x="1488511" y="1183673"/>
                    </a:cubicBezTo>
                    <a:cubicBezTo>
                      <a:pt x="1525210" y="1173544"/>
                      <a:pt x="1573089" y="1152251"/>
                      <a:pt x="1609519" y="1154141"/>
                    </a:cubicBezTo>
                    <a:cubicBezTo>
                      <a:pt x="1632288" y="1155323"/>
                      <a:pt x="1661564" y="1163339"/>
                      <a:pt x="1682286" y="1173968"/>
                    </a:cubicBezTo>
                    <a:lnTo>
                      <a:pt x="1684397" y="1175214"/>
                    </a:lnTo>
                    <a:lnTo>
                      <a:pt x="1672101" y="1163937"/>
                    </a:lnTo>
                    <a:cubicBezTo>
                      <a:pt x="1658516" y="1148964"/>
                      <a:pt x="1645517" y="1129987"/>
                      <a:pt x="1637272" y="1113718"/>
                    </a:cubicBezTo>
                    <a:cubicBezTo>
                      <a:pt x="1629027" y="1097450"/>
                      <a:pt x="1624160" y="1076664"/>
                      <a:pt x="1620568" y="1055486"/>
                    </a:cubicBezTo>
                    <a:lnTo>
                      <a:pt x="1616085" y="1025517"/>
                    </a:lnTo>
                    <a:lnTo>
                      <a:pt x="1608471" y="1018574"/>
                    </a:lnTo>
                    <a:cubicBezTo>
                      <a:pt x="1592413" y="1003467"/>
                      <a:pt x="1577673" y="987639"/>
                      <a:pt x="1569384" y="971392"/>
                    </a:cubicBezTo>
                    <a:cubicBezTo>
                      <a:pt x="1561094" y="955145"/>
                      <a:pt x="1554512" y="933103"/>
                      <a:pt x="1551618" y="913028"/>
                    </a:cubicBezTo>
                    <a:lnTo>
                      <a:pt x="1550227" y="899029"/>
                    </a:lnTo>
                    <a:lnTo>
                      <a:pt x="1546576" y="912297"/>
                    </a:lnTo>
                    <a:cubicBezTo>
                      <a:pt x="1540403" y="931547"/>
                      <a:pt x="1530467" y="952294"/>
                      <a:pt x="1520500" y="967569"/>
                    </a:cubicBezTo>
                    <a:cubicBezTo>
                      <a:pt x="1500569" y="998118"/>
                      <a:pt x="1458229" y="1025998"/>
                      <a:pt x="1430481" y="1049295"/>
                    </a:cubicBezTo>
                    <a:cubicBezTo>
                      <a:pt x="1440058" y="1012449"/>
                      <a:pt x="1445558" y="960337"/>
                      <a:pt x="1465409" y="929733"/>
                    </a:cubicBezTo>
                    <a:cubicBezTo>
                      <a:pt x="1475335" y="914430"/>
                      <a:pt x="1491132" y="897709"/>
                      <a:pt x="1507072" y="885166"/>
                    </a:cubicBezTo>
                    <a:lnTo>
                      <a:pt x="1518499" y="876962"/>
                    </a:lnTo>
                    <a:lnTo>
                      <a:pt x="1505184" y="880434"/>
                    </a:lnTo>
                    <a:cubicBezTo>
                      <a:pt x="1485425" y="884713"/>
                      <a:pt x="1462490" y="886482"/>
                      <a:pt x="1444278" y="885488"/>
                    </a:cubicBezTo>
                    <a:cubicBezTo>
                      <a:pt x="1426067" y="884494"/>
                      <a:pt x="1405633" y="878316"/>
                      <a:pt x="1385496" y="870838"/>
                    </a:cubicBezTo>
                    <a:lnTo>
                      <a:pt x="1345430" y="855060"/>
                    </a:lnTo>
                    <a:lnTo>
                      <a:pt x="1342853" y="865401"/>
                    </a:lnTo>
                    <a:cubicBezTo>
                      <a:pt x="1335375" y="885539"/>
                      <a:pt x="1326598" y="905380"/>
                      <a:pt x="1320406" y="922404"/>
                    </a:cubicBezTo>
                    <a:cubicBezTo>
                      <a:pt x="1310278" y="885706"/>
                      <a:pt x="1288984" y="837827"/>
                      <a:pt x="1290875" y="801396"/>
                    </a:cubicBezTo>
                    <a:cubicBezTo>
                      <a:pt x="1291820" y="783181"/>
                      <a:pt x="1297139" y="760802"/>
                      <a:pt x="1304671" y="741969"/>
                    </a:cubicBezTo>
                    <a:close/>
                    <a:moveTo>
                      <a:pt x="2011923" y="722568"/>
                    </a:moveTo>
                    <a:lnTo>
                      <a:pt x="2021587" y="732363"/>
                    </a:lnTo>
                    <a:lnTo>
                      <a:pt x="2051120" y="774945"/>
                    </a:lnTo>
                    <a:lnTo>
                      <a:pt x="2073938" y="752823"/>
                    </a:lnTo>
                    <a:lnTo>
                      <a:pt x="2090035" y="741677"/>
                    </a:lnTo>
                    <a:lnTo>
                      <a:pt x="2084168" y="742159"/>
                    </a:lnTo>
                    <a:cubicBezTo>
                      <a:pt x="2065953" y="741214"/>
                      <a:pt x="2043573" y="735895"/>
                      <a:pt x="2024740" y="728362"/>
                    </a:cubicBezTo>
                    <a:close/>
                    <a:moveTo>
                      <a:pt x="2259883" y="721440"/>
                    </a:moveTo>
                    <a:lnTo>
                      <a:pt x="2246773" y="723587"/>
                    </a:lnTo>
                    <a:lnTo>
                      <a:pt x="2245908" y="723579"/>
                    </a:lnTo>
                    <a:lnTo>
                      <a:pt x="2253474" y="725050"/>
                    </a:lnTo>
                    <a:lnTo>
                      <a:pt x="2262038" y="728217"/>
                    </a:lnTo>
                    <a:close/>
                    <a:moveTo>
                      <a:pt x="1811842" y="710673"/>
                    </a:moveTo>
                    <a:lnTo>
                      <a:pt x="1813512" y="715923"/>
                    </a:lnTo>
                    <a:cubicBezTo>
                      <a:pt x="1819865" y="737034"/>
                      <a:pt x="1824716" y="758111"/>
                      <a:pt x="1823771" y="776327"/>
                    </a:cubicBezTo>
                    <a:cubicBezTo>
                      <a:pt x="1822826" y="794542"/>
                      <a:pt x="1817507" y="816922"/>
                      <a:pt x="1809974" y="835754"/>
                    </a:cubicBezTo>
                    <a:lnTo>
                      <a:pt x="1804179" y="848572"/>
                    </a:lnTo>
                    <a:lnTo>
                      <a:pt x="1813975" y="838909"/>
                    </a:lnTo>
                    <a:cubicBezTo>
                      <a:pt x="1828946" y="825324"/>
                      <a:pt x="1847925" y="812325"/>
                      <a:pt x="1864194" y="804080"/>
                    </a:cubicBezTo>
                    <a:lnTo>
                      <a:pt x="1878551" y="799961"/>
                    </a:lnTo>
                    <a:lnTo>
                      <a:pt x="1879643" y="796127"/>
                    </a:lnTo>
                    <a:cubicBezTo>
                      <a:pt x="1883100" y="786362"/>
                      <a:pt x="1887166" y="777366"/>
                      <a:pt x="1892129" y="769715"/>
                    </a:cubicBezTo>
                    <a:cubicBezTo>
                      <a:pt x="1902054" y="754413"/>
                      <a:pt x="1917851" y="737691"/>
                      <a:pt x="1933791" y="725147"/>
                    </a:cubicBezTo>
                    <a:lnTo>
                      <a:pt x="1945218" y="716945"/>
                    </a:lnTo>
                    <a:lnTo>
                      <a:pt x="1931903" y="720415"/>
                    </a:lnTo>
                    <a:cubicBezTo>
                      <a:pt x="1912144" y="724695"/>
                      <a:pt x="1889210" y="726463"/>
                      <a:pt x="1870998" y="725469"/>
                    </a:cubicBezTo>
                    <a:cubicBezTo>
                      <a:pt x="1852787" y="724476"/>
                      <a:pt x="1832352" y="718297"/>
                      <a:pt x="1812215" y="710820"/>
                    </a:cubicBezTo>
                    <a:close/>
                    <a:moveTo>
                      <a:pt x="2499414" y="705251"/>
                    </a:moveTo>
                    <a:lnTo>
                      <a:pt x="2486129" y="721233"/>
                    </a:lnTo>
                    <a:cubicBezTo>
                      <a:pt x="2476739" y="730540"/>
                      <a:pt x="2466451" y="739034"/>
                      <a:pt x="2456668" y="745349"/>
                    </a:cubicBezTo>
                    <a:lnTo>
                      <a:pt x="2455916" y="745774"/>
                    </a:lnTo>
                    <a:lnTo>
                      <a:pt x="2463202" y="743266"/>
                    </a:lnTo>
                    <a:lnTo>
                      <a:pt x="2529742" y="736650"/>
                    </a:lnTo>
                    <a:lnTo>
                      <a:pt x="2521361" y="729696"/>
                    </a:lnTo>
                    <a:cubicBezTo>
                      <a:pt x="2514088" y="722490"/>
                      <a:pt x="2507010" y="714462"/>
                      <a:pt x="2500160" y="706190"/>
                    </a:cubicBezTo>
                    <a:close/>
                    <a:moveTo>
                      <a:pt x="1019033" y="700590"/>
                    </a:moveTo>
                    <a:lnTo>
                      <a:pt x="1017227" y="700739"/>
                    </a:lnTo>
                    <a:lnTo>
                      <a:pt x="1017531" y="704403"/>
                    </a:lnTo>
                    <a:close/>
                    <a:moveTo>
                      <a:pt x="1135626" y="699707"/>
                    </a:moveTo>
                    <a:lnTo>
                      <a:pt x="1145289" y="709502"/>
                    </a:lnTo>
                    <a:lnTo>
                      <a:pt x="1174823" y="752085"/>
                    </a:lnTo>
                    <a:lnTo>
                      <a:pt x="1197641" y="729962"/>
                    </a:lnTo>
                    <a:lnTo>
                      <a:pt x="1213739" y="718816"/>
                    </a:lnTo>
                    <a:lnTo>
                      <a:pt x="1207871" y="719298"/>
                    </a:lnTo>
                    <a:cubicBezTo>
                      <a:pt x="1189655" y="718353"/>
                      <a:pt x="1167276" y="713034"/>
                      <a:pt x="1148443" y="705502"/>
                    </a:cubicBezTo>
                    <a:close/>
                    <a:moveTo>
                      <a:pt x="961052" y="696102"/>
                    </a:moveTo>
                    <a:lnTo>
                      <a:pt x="915168" y="727925"/>
                    </a:lnTo>
                    <a:lnTo>
                      <a:pt x="907362" y="730164"/>
                    </a:lnTo>
                    <a:lnTo>
                      <a:pt x="899645" y="757273"/>
                    </a:lnTo>
                    <a:lnTo>
                      <a:pt x="897198" y="762451"/>
                    </a:lnTo>
                    <a:lnTo>
                      <a:pt x="901076" y="763300"/>
                    </a:lnTo>
                    <a:cubicBezTo>
                      <a:pt x="922535" y="768353"/>
                      <a:pt x="943214" y="774691"/>
                      <a:pt x="958516" y="784617"/>
                    </a:cubicBezTo>
                    <a:lnTo>
                      <a:pt x="960833" y="786543"/>
                    </a:lnTo>
                    <a:lnTo>
                      <a:pt x="955590" y="755677"/>
                    </a:lnTo>
                    <a:lnTo>
                      <a:pt x="968932" y="698211"/>
                    </a:lnTo>
                    <a:lnTo>
                      <a:pt x="966031" y="697715"/>
                    </a:lnTo>
                    <a:close/>
                    <a:moveTo>
                      <a:pt x="3101394" y="690010"/>
                    </a:moveTo>
                    <a:lnTo>
                      <a:pt x="3088110" y="705993"/>
                    </a:lnTo>
                    <a:cubicBezTo>
                      <a:pt x="3078719" y="715299"/>
                      <a:pt x="3068432" y="723793"/>
                      <a:pt x="3058649" y="730109"/>
                    </a:cubicBezTo>
                    <a:lnTo>
                      <a:pt x="3057896" y="730535"/>
                    </a:lnTo>
                    <a:lnTo>
                      <a:pt x="3065183" y="728026"/>
                    </a:lnTo>
                    <a:lnTo>
                      <a:pt x="3131724" y="721411"/>
                    </a:lnTo>
                    <a:lnTo>
                      <a:pt x="3123342" y="714456"/>
                    </a:lnTo>
                    <a:cubicBezTo>
                      <a:pt x="3116068" y="707250"/>
                      <a:pt x="3108992" y="699222"/>
                      <a:pt x="3102141" y="690950"/>
                    </a:cubicBezTo>
                    <a:close/>
                    <a:moveTo>
                      <a:pt x="1438912" y="683173"/>
                    </a:moveTo>
                    <a:lnTo>
                      <a:pt x="1419161" y="690468"/>
                    </a:lnTo>
                    <a:lnTo>
                      <a:pt x="1411846" y="709044"/>
                    </a:lnTo>
                    <a:lnTo>
                      <a:pt x="1407283" y="694698"/>
                    </a:lnTo>
                    <a:lnTo>
                      <a:pt x="1370476" y="700726"/>
                    </a:lnTo>
                    <a:lnTo>
                      <a:pt x="1369611" y="700719"/>
                    </a:lnTo>
                    <a:lnTo>
                      <a:pt x="1377176" y="702189"/>
                    </a:lnTo>
                    <a:cubicBezTo>
                      <a:pt x="1398291" y="708010"/>
                      <a:pt x="1422400" y="719184"/>
                      <a:pt x="1439584" y="730396"/>
                    </a:cubicBezTo>
                    <a:cubicBezTo>
                      <a:pt x="1447222" y="735380"/>
                      <a:pt x="1454693" y="741763"/>
                      <a:pt x="1461966" y="748969"/>
                    </a:cubicBezTo>
                    <a:lnTo>
                      <a:pt x="1471987" y="760080"/>
                    </a:lnTo>
                    <a:lnTo>
                      <a:pt x="1460549" y="720204"/>
                    </a:lnTo>
                    <a:lnTo>
                      <a:pt x="1457543" y="700108"/>
                    </a:lnTo>
                    <a:lnTo>
                      <a:pt x="1430485" y="721636"/>
                    </a:lnTo>
                    <a:close/>
                    <a:moveTo>
                      <a:pt x="2348515" y="683098"/>
                    </a:moveTo>
                    <a:lnTo>
                      <a:pt x="2343723" y="687744"/>
                    </a:lnTo>
                    <a:cubicBezTo>
                      <a:pt x="2335848" y="694472"/>
                      <a:pt x="2327828" y="700229"/>
                      <a:pt x="2319705" y="704374"/>
                    </a:cubicBezTo>
                    <a:lnTo>
                      <a:pt x="2291670" y="714728"/>
                    </a:lnTo>
                    <a:lnTo>
                      <a:pt x="2288695" y="722286"/>
                    </a:lnTo>
                    <a:lnTo>
                      <a:pt x="2289066" y="722193"/>
                    </a:lnTo>
                    <a:cubicBezTo>
                      <a:pt x="2299252" y="720304"/>
                      <a:pt x="2309074" y="719327"/>
                      <a:pt x="2318182" y="719800"/>
                    </a:cubicBezTo>
                    <a:cubicBezTo>
                      <a:pt x="2340951" y="720981"/>
                      <a:pt x="2370227" y="728998"/>
                      <a:pt x="2390949" y="739627"/>
                    </a:cubicBezTo>
                    <a:lnTo>
                      <a:pt x="2393060" y="740873"/>
                    </a:lnTo>
                    <a:lnTo>
                      <a:pt x="2380764" y="729596"/>
                    </a:lnTo>
                    <a:close/>
                    <a:moveTo>
                      <a:pt x="765366" y="670431"/>
                    </a:moveTo>
                    <a:lnTo>
                      <a:pt x="761715" y="683699"/>
                    </a:lnTo>
                    <a:lnTo>
                      <a:pt x="752990" y="705575"/>
                    </a:lnTo>
                    <a:lnTo>
                      <a:pt x="783186" y="742025"/>
                    </a:lnTo>
                    <a:cubicBezTo>
                      <a:pt x="791475" y="758272"/>
                      <a:pt x="798058" y="780313"/>
                      <a:pt x="800951" y="800389"/>
                    </a:cubicBezTo>
                    <a:lnTo>
                      <a:pt x="802342" y="814388"/>
                    </a:lnTo>
                    <a:lnTo>
                      <a:pt x="805994" y="801120"/>
                    </a:lnTo>
                    <a:lnTo>
                      <a:pt x="814717" y="779243"/>
                    </a:lnTo>
                    <a:lnTo>
                      <a:pt x="784522" y="742794"/>
                    </a:lnTo>
                    <a:cubicBezTo>
                      <a:pt x="776233" y="726546"/>
                      <a:pt x="769650" y="704506"/>
                      <a:pt x="766756" y="684430"/>
                    </a:cubicBezTo>
                    <a:close/>
                    <a:moveTo>
                      <a:pt x="800342" y="653988"/>
                    </a:moveTo>
                    <a:lnTo>
                      <a:pt x="810005" y="663783"/>
                    </a:lnTo>
                    <a:lnTo>
                      <a:pt x="839907" y="706898"/>
                    </a:lnTo>
                    <a:lnTo>
                      <a:pt x="862357" y="684243"/>
                    </a:lnTo>
                    <a:lnTo>
                      <a:pt x="878455" y="673097"/>
                    </a:lnTo>
                    <a:lnTo>
                      <a:pt x="872587" y="673579"/>
                    </a:lnTo>
                    <a:cubicBezTo>
                      <a:pt x="854371" y="672634"/>
                      <a:pt x="831992" y="667315"/>
                      <a:pt x="813158" y="659783"/>
                    </a:cubicBezTo>
                    <a:close/>
                    <a:moveTo>
                      <a:pt x="1066906" y="649813"/>
                    </a:moveTo>
                    <a:lnTo>
                      <a:pt x="1059871" y="650965"/>
                    </a:lnTo>
                    <a:lnTo>
                      <a:pt x="1072689" y="655807"/>
                    </a:lnTo>
                    <a:lnTo>
                      <a:pt x="1074799" y="657053"/>
                    </a:lnTo>
                    <a:close/>
                    <a:moveTo>
                      <a:pt x="733636" y="648365"/>
                    </a:moveTo>
                    <a:lnTo>
                      <a:pt x="720322" y="651836"/>
                    </a:lnTo>
                    <a:lnTo>
                      <a:pt x="698882" y="653614"/>
                    </a:lnTo>
                    <a:lnTo>
                      <a:pt x="712966" y="666456"/>
                    </a:lnTo>
                    <a:lnTo>
                      <a:pt x="722210" y="656567"/>
                    </a:lnTo>
                    <a:close/>
                    <a:moveTo>
                      <a:pt x="2243921" y="644606"/>
                    </a:moveTo>
                    <a:lnTo>
                      <a:pt x="2236693" y="675736"/>
                    </a:lnTo>
                    <a:lnTo>
                      <a:pt x="2230898" y="688555"/>
                    </a:lnTo>
                    <a:lnTo>
                      <a:pt x="2240694" y="678891"/>
                    </a:lnTo>
                    <a:lnTo>
                      <a:pt x="2248790" y="673276"/>
                    </a:lnTo>
                    <a:close/>
                    <a:moveTo>
                      <a:pt x="2057450" y="644292"/>
                    </a:moveTo>
                    <a:lnTo>
                      <a:pt x="2044167" y="660274"/>
                    </a:lnTo>
                    <a:cubicBezTo>
                      <a:pt x="2034775" y="669581"/>
                      <a:pt x="2024488" y="678075"/>
                      <a:pt x="2014705" y="684390"/>
                    </a:cubicBezTo>
                    <a:lnTo>
                      <a:pt x="2013952" y="684815"/>
                    </a:lnTo>
                    <a:lnTo>
                      <a:pt x="2021240" y="682307"/>
                    </a:lnTo>
                    <a:lnTo>
                      <a:pt x="2087779" y="675691"/>
                    </a:lnTo>
                    <a:lnTo>
                      <a:pt x="2079398" y="668737"/>
                    </a:lnTo>
                    <a:cubicBezTo>
                      <a:pt x="2072124" y="661531"/>
                      <a:pt x="2065048" y="653504"/>
                      <a:pt x="2058197" y="645231"/>
                    </a:cubicBezTo>
                    <a:close/>
                    <a:moveTo>
                      <a:pt x="2399291" y="642185"/>
                    </a:moveTo>
                    <a:lnTo>
                      <a:pt x="2406249" y="650585"/>
                    </a:lnTo>
                    <a:cubicBezTo>
                      <a:pt x="2414538" y="666832"/>
                      <a:pt x="2421120" y="688873"/>
                      <a:pt x="2424013" y="708949"/>
                    </a:cubicBezTo>
                    <a:lnTo>
                      <a:pt x="2425404" y="722948"/>
                    </a:lnTo>
                    <a:lnTo>
                      <a:pt x="2429055" y="709681"/>
                    </a:lnTo>
                    <a:cubicBezTo>
                      <a:pt x="2432141" y="700055"/>
                      <a:pt x="2436169" y="690056"/>
                      <a:pt x="2440670" y="680554"/>
                    </a:cubicBezTo>
                    <a:lnTo>
                      <a:pt x="2454195" y="656100"/>
                    </a:lnTo>
                    <a:lnTo>
                      <a:pt x="2411686" y="646785"/>
                    </a:lnTo>
                    <a:close/>
                    <a:moveTo>
                      <a:pt x="1108054" y="635820"/>
                    </a:moveTo>
                    <a:lnTo>
                      <a:pt x="1106859" y="636262"/>
                    </a:lnTo>
                    <a:lnTo>
                      <a:pt x="1107144" y="639128"/>
                    </a:lnTo>
                    <a:close/>
                    <a:moveTo>
                      <a:pt x="1181153" y="621431"/>
                    </a:moveTo>
                    <a:lnTo>
                      <a:pt x="1167869" y="637413"/>
                    </a:lnTo>
                    <a:cubicBezTo>
                      <a:pt x="1158478" y="646720"/>
                      <a:pt x="1148190" y="655214"/>
                      <a:pt x="1138407" y="661529"/>
                    </a:cubicBezTo>
                    <a:lnTo>
                      <a:pt x="1137655" y="661954"/>
                    </a:lnTo>
                    <a:lnTo>
                      <a:pt x="1144942" y="659446"/>
                    </a:lnTo>
                    <a:lnTo>
                      <a:pt x="1211482" y="652830"/>
                    </a:lnTo>
                    <a:lnTo>
                      <a:pt x="1203101" y="645876"/>
                    </a:lnTo>
                    <a:cubicBezTo>
                      <a:pt x="1195827" y="638670"/>
                      <a:pt x="1188750" y="630642"/>
                      <a:pt x="1181900" y="622370"/>
                    </a:cubicBezTo>
                    <a:close/>
                    <a:moveTo>
                      <a:pt x="2184511" y="618914"/>
                    </a:moveTo>
                    <a:lnTo>
                      <a:pt x="2144717" y="630329"/>
                    </a:lnTo>
                    <a:lnTo>
                      <a:pt x="2141539" y="630805"/>
                    </a:lnTo>
                    <a:lnTo>
                      <a:pt x="2142673" y="634758"/>
                    </a:lnTo>
                    <a:lnTo>
                      <a:pt x="2168605" y="656311"/>
                    </a:lnTo>
                    <a:cubicBezTo>
                      <a:pt x="2177911" y="665703"/>
                      <a:pt x="2186405" y="675990"/>
                      <a:pt x="2192720" y="685773"/>
                    </a:cubicBezTo>
                    <a:lnTo>
                      <a:pt x="2193926" y="687906"/>
                    </a:lnTo>
                    <a:lnTo>
                      <a:pt x="2188915" y="671992"/>
                    </a:lnTo>
                    <a:close/>
                    <a:moveTo>
                      <a:pt x="1027772" y="595698"/>
                    </a:moveTo>
                    <a:lnTo>
                      <a:pt x="1025112" y="607156"/>
                    </a:lnTo>
                    <a:lnTo>
                      <a:pt x="1019318" y="619975"/>
                    </a:lnTo>
                    <a:lnTo>
                      <a:pt x="1029113" y="610311"/>
                    </a:lnTo>
                    <a:lnTo>
                      <a:pt x="1035051" y="606193"/>
                    </a:lnTo>
                    <a:close/>
                    <a:moveTo>
                      <a:pt x="1544043" y="591001"/>
                    </a:moveTo>
                    <a:lnTo>
                      <a:pt x="1534965" y="613765"/>
                    </a:lnTo>
                    <a:cubicBezTo>
                      <a:pt x="1530464" y="623267"/>
                      <a:pt x="1525488" y="632273"/>
                      <a:pt x="1520504" y="639910"/>
                    </a:cubicBezTo>
                    <a:cubicBezTo>
                      <a:pt x="1510538" y="655185"/>
                      <a:pt x="1494971" y="669792"/>
                      <a:pt x="1478426" y="683493"/>
                    </a:cubicBezTo>
                    <a:lnTo>
                      <a:pt x="1478025" y="683812"/>
                    </a:lnTo>
                    <a:lnTo>
                      <a:pt x="1498479" y="702463"/>
                    </a:lnTo>
                    <a:cubicBezTo>
                      <a:pt x="1514537" y="717568"/>
                      <a:pt x="1529276" y="733396"/>
                      <a:pt x="1537565" y="749644"/>
                    </a:cubicBezTo>
                    <a:cubicBezTo>
                      <a:pt x="1545855" y="765891"/>
                      <a:pt x="1552438" y="787933"/>
                      <a:pt x="1555331" y="808008"/>
                    </a:cubicBezTo>
                    <a:lnTo>
                      <a:pt x="1556721" y="822006"/>
                    </a:lnTo>
                    <a:lnTo>
                      <a:pt x="1560373" y="808740"/>
                    </a:lnTo>
                    <a:cubicBezTo>
                      <a:pt x="1566547" y="789489"/>
                      <a:pt x="1576482" y="768742"/>
                      <a:pt x="1586449" y="753467"/>
                    </a:cubicBezTo>
                    <a:cubicBezTo>
                      <a:pt x="1596415" y="738193"/>
                      <a:pt x="1611982" y="723586"/>
                      <a:pt x="1628527" y="709885"/>
                    </a:cubicBezTo>
                    <a:lnTo>
                      <a:pt x="1628929" y="709565"/>
                    </a:lnTo>
                    <a:lnTo>
                      <a:pt x="1608474" y="690915"/>
                    </a:lnTo>
                    <a:cubicBezTo>
                      <a:pt x="1592417" y="675809"/>
                      <a:pt x="1577677" y="659980"/>
                      <a:pt x="1569388" y="643733"/>
                    </a:cubicBezTo>
                    <a:cubicBezTo>
                      <a:pt x="1565243" y="635610"/>
                      <a:pt x="1561525" y="626038"/>
                      <a:pt x="1558482" y="615987"/>
                    </a:cubicBezTo>
                    <a:lnTo>
                      <a:pt x="1553576" y="594091"/>
                    </a:lnTo>
                    <a:lnTo>
                      <a:pt x="1550628" y="593445"/>
                    </a:lnTo>
                    <a:close/>
                    <a:moveTo>
                      <a:pt x="1798559" y="587619"/>
                    </a:moveTo>
                    <a:lnTo>
                      <a:pt x="1802030" y="600932"/>
                    </a:lnTo>
                    <a:cubicBezTo>
                      <a:pt x="1806309" y="620691"/>
                      <a:pt x="1808078" y="643626"/>
                      <a:pt x="1807084" y="661838"/>
                    </a:cubicBezTo>
                    <a:lnTo>
                      <a:pt x="1804367" y="672742"/>
                    </a:lnTo>
                    <a:lnTo>
                      <a:pt x="1815815" y="669100"/>
                    </a:lnTo>
                    <a:cubicBezTo>
                      <a:pt x="1836926" y="662747"/>
                      <a:pt x="1858004" y="657897"/>
                      <a:pt x="1876219" y="658841"/>
                    </a:cubicBezTo>
                    <a:cubicBezTo>
                      <a:pt x="1887604" y="659432"/>
                      <a:pt x="1900615" y="661731"/>
                      <a:pt x="1913371" y="665212"/>
                    </a:cubicBezTo>
                    <a:lnTo>
                      <a:pt x="1940204" y="675350"/>
                    </a:lnTo>
                    <a:lnTo>
                      <a:pt x="1941194" y="670831"/>
                    </a:lnTo>
                    <a:lnTo>
                      <a:pt x="1938801" y="668637"/>
                    </a:lnTo>
                    <a:lnTo>
                      <a:pt x="1938775" y="668599"/>
                    </a:lnTo>
                    <a:lnTo>
                      <a:pt x="1908770" y="662024"/>
                    </a:lnTo>
                    <a:cubicBezTo>
                      <a:pt x="1887311" y="656971"/>
                      <a:pt x="1866632" y="650634"/>
                      <a:pt x="1851330" y="640708"/>
                    </a:cubicBezTo>
                    <a:cubicBezTo>
                      <a:pt x="1836027" y="630782"/>
                      <a:pt x="1819306" y="614985"/>
                      <a:pt x="1806762" y="599045"/>
                    </a:cubicBezTo>
                    <a:close/>
                    <a:moveTo>
                      <a:pt x="1760047" y="584370"/>
                    </a:moveTo>
                    <a:lnTo>
                      <a:pt x="1750251" y="594034"/>
                    </a:lnTo>
                    <a:cubicBezTo>
                      <a:pt x="1735279" y="607620"/>
                      <a:pt x="1716301" y="620619"/>
                      <a:pt x="1700033" y="628864"/>
                    </a:cubicBezTo>
                    <a:cubicBezTo>
                      <a:pt x="1683765" y="637109"/>
                      <a:pt x="1662979" y="641975"/>
                      <a:pt x="1641800" y="645568"/>
                    </a:cubicBezTo>
                    <a:lnTo>
                      <a:pt x="1638622" y="646044"/>
                    </a:lnTo>
                    <a:lnTo>
                      <a:pt x="1646405" y="673173"/>
                    </a:lnTo>
                    <a:lnTo>
                      <a:pt x="1649411" y="693269"/>
                    </a:lnTo>
                    <a:lnTo>
                      <a:pt x="1676468" y="671741"/>
                    </a:lnTo>
                    <a:cubicBezTo>
                      <a:pt x="1669286" y="699376"/>
                      <a:pt x="1664396" y="735597"/>
                      <a:pt x="1654026" y="764893"/>
                    </a:cubicBezTo>
                    <a:lnTo>
                      <a:pt x="1651578" y="770069"/>
                    </a:lnTo>
                    <a:lnTo>
                      <a:pt x="1655456" y="770919"/>
                    </a:lnTo>
                    <a:cubicBezTo>
                      <a:pt x="1676915" y="775973"/>
                      <a:pt x="1697594" y="782311"/>
                      <a:pt x="1712896" y="792237"/>
                    </a:cubicBezTo>
                    <a:cubicBezTo>
                      <a:pt x="1732025" y="804644"/>
                      <a:pt x="1753370" y="826225"/>
                      <a:pt x="1766001" y="845790"/>
                    </a:cubicBezTo>
                    <a:lnTo>
                      <a:pt x="1767207" y="847925"/>
                    </a:lnTo>
                    <a:lnTo>
                      <a:pt x="1762197" y="832011"/>
                    </a:lnTo>
                    <a:cubicBezTo>
                      <a:pt x="1757917" y="812252"/>
                      <a:pt x="1756149" y="789317"/>
                      <a:pt x="1757143" y="771106"/>
                    </a:cubicBezTo>
                    <a:lnTo>
                      <a:pt x="1761876" y="752116"/>
                    </a:lnTo>
                    <a:lnTo>
                      <a:pt x="1750714" y="717020"/>
                    </a:lnTo>
                    <a:cubicBezTo>
                      <a:pt x="1744361" y="695909"/>
                      <a:pt x="1739510" y="674832"/>
                      <a:pt x="1740455" y="656616"/>
                    </a:cubicBezTo>
                    <a:cubicBezTo>
                      <a:pt x="1741400" y="638401"/>
                      <a:pt x="1746720" y="616021"/>
                      <a:pt x="1754252" y="597188"/>
                    </a:cubicBezTo>
                    <a:close/>
                    <a:moveTo>
                      <a:pt x="845869" y="575712"/>
                    </a:moveTo>
                    <a:lnTo>
                      <a:pt x="832585" y="591694"/>
                    </a:lnTo>
                    <a:cubicBezTo>
                      <a:pt x="823194" y="601001"/>
                      <a:pt x="812906" y="609495"/>
                      <a:pt x="803123" y="615810"/>
                    </a:cubicBezTo>
                    <a:lnTo>
                      <a:pt x="802371" y="616235"/>
                    </a:lnTo>
                    <a:lnTo>
                      <a:pt x="809658" y="613727"/>
                    </a:lnTo>
                    <a:lnTo>
                      <a:pt x="876198" y="607111"/>
                    </a:lnTo>
                    <a:lnTo>
                      <a:pt x="867817" y="600157"/>
                    </a:lnTo>
                    <a:cubicBezTo>
                      <a:pt x="860543" y="592951"/>
                      <a:pt x="853466" y="584923"/>
                      <a:pt x="846615" y="576651"/>
                    </a:cubicBezTo>
                    <a:close/>
                    <a:moveTo>
                      <a:pt x="2301475" y="572380"/>
                    </a:moveTo>
                    <a:lnTo>
                      <a:pt x="2304947" y="585694"/>
                    </a:lnTo>
                    <a:lnTo>
                      <a:pt x="2309351" y="638772"/>
                    </a:lnTo>
                    <a:lnTo>
                      <a:pt x="2332391" y="632163"/>
                    </a:lnTo>
                    <a:lnTo>
                      <a:pt x="2329231" y="621144"/>
                    </a:lnTo>
                    <a:lnTo>
                      <a:pt x="2326356" y="601927"/>
                    </a:lnTo>
                    <a:lnTo>
                      <a:pt x="2309679" y="583807"/>
                    </a:lnTo>
                    <a:close/>
                    <a:moveTo>
                      <a:pt x="2262963" y="569131"/>
                    </a:moveTo>
                    <a:lnTo>
                      <a:pt x="2253167" y="578795"/>
                    </a:lnTo>
                    <a:lnTo>
                      <a:pt x="2245072" y="584410"/>
                    </a:lnTo>
                    <a:lnTo>
                      <a:pt x="2249941" y="613079"/>
                    </a:lnTo>
                    <a:lnTo>
                      <a:pt x="2257168" y="581949"/>
                    </a:lnTo>
                    <a:close/>
                    <a:moveTo>
                      <a:pt x="1312421" y="568738"/>
                    </a:moveTo>
                    <a:lnTo>
                      <a:pt x="1283659" y="576988"/>
                    </a:lnTo>
                    <a:lnTo>
                      <a:pt x="1280480" y="577464"/>
                    </a:lnTo>
                    <a:lnTo>
                      <a:pt x="1288262" y="604593"/>
                    </a:lnTo>
                    <a:lnTo>
                      <a:pt x="1292638" y="633854"/>
                    </a:lnTo>
                    <a:lnTo>
                      <a:pt x="1316423" y="662912"/>
                    </a:lnTo>
                    <a:lnTo>
                      <a:pt x="1317628" y="665045"/>
                    </a:lnTo>
                    <a:lnTo>
                      <a:pt x="1312618" y="649131"/>
                    </a:lnTo>
                    <a:cubicBezTo>
                      <a:pt x="1308339" y="629373"/>
                      <a:pt x="1306571" y="606438"/>
                      <a:pt x="1307564" y="588226"/>
                    </a:cubicBezTo>
                    <a:close/>
                    <a:moveTo>
                      <a:pt x="1208254" y="567544"/>
                    </a:moveTo>
                    <a:lnTo>
                      <a:pt x="1204447" y="582013"/>
                    </a:lnTo>
                    <a:lnTo>
                      <a:pt x="1202000" y="587191"/>
                    </a:lnTo>
                    <a:lnTo>
                      <a:pt x="1205878" y="588040"/>
                    </a:lnTo>
                    <a:lnTo>
                      <a:pt x="1229043" y="596637"/>
                    </a:lnTo>
                    <a:lnTo>
                      <a:pt x="1211245" y="575153"/>
                    </a:lnTo>
                    <a:close/>
                    <a:moveTo>
                      <a:pt x="1472319" y="555503"/>
                    </a:moveTo>
                    <a:lnTo>
                      <a:pt x="1445991" y="557687"/>
                    </a:lnTo>
                    <a:lnTo>
                      <a:pt x="1448942" y="593258"/>
                    </a:lnTo>
                    <a:lnTo>
                      <a:pt x="1444085" y="612747"/>
                    </a:lnTo>
                    <a:lnTo>
                      <a:pt x="1462922" y="607344"/>
                    </a:lnTo>
                    <a:lnTo>
                      <a:pt x="1465413" y="602074"/>
                    </a:lnTo>
                    <a:lnTo>
                      <a:pt x="1493351" y="572188"/>
                    </a:lnTo>
                    <a:lnTo>
                      <a:pt x="1493188" y="572127"/>
                    </a:lnTo>
                    <a:close/>
                    <a:moveTo>
                      <a:pt x="1585208" y="554927"/>
                    </a:moveTo>
                    <a:lnTo>
                      <a:pt x="1594871" y="564722"/>
                    </a:lnTo>
                    <a:lnTo>
                      <a:pt x="1624404" y="607304"/>
                    </a:lnTo>
                    <a:lnTo>
                      <a:pt x="1647222" y="585182"/>
                    </a:lnTo>
                    <a:lnTo>
                      <a:pt x="1663319" y="574036"/>
                    </a:lnTo>
                    <a:lnTo>
                      <a:pt x="1657453" y="574518"/>
                    </a:lnTo>
                    <a:cubicBezTo>
                      <a:pt x="1639237" y="573574"/>
                      <a:pt x="1616858" y="568254"/>
                      <a:pt x="1598025" y="560722"/>
                    </a:cubicBezTo>
                    <a:close/>
                    <a:moveTo>
                      <a:pt x="2096281" y="543376"/>
                    </a:moveTo>
                    <a:lnTo>
                      <a:pt x="2095463" y="547127"/>
                    </a:lnTo>
                    <a:lnTo>
                      <a:pt x="2097787" y="549483"/>
                    </a:lnTo>
                    <a:lnTo>
                      <a:pt x="2127320" y="592065"/>
                    </a:lnTo>
                    <a:lnTo>
                      <a:pt x="2150138" y="569944"/>
                    </a:lnTo>
                    <a:lnTo>
                      <a:pt x="2166236" y="558797"/>
                    </a:lnTo>
                    <a:lnTo>
                      <a:pt x="2160369" y="559279"/>
                    </a:lnTo>
                    <a:cubicBezTo>
                      <a:pt x="2142154" y="558335"/>
                      <a:pt x="2119774" y="553015"/>
                      <a:pt x="2100941" y="545483"/>
                    </a:cubicBezTo>
                    <a:close/>
                    <a:moveTo>
                      <a:pt x="1884243" y="539963"/>
                    </a:moveTo>
                    <a:lnTo>
                      <a:pt x="1857629" y="549792"/>
                    </a:lnTo>
                    <a:cubicBezTo>
                      <a:pt x="1844843" y="553155"/>
                      <a:pt x="1831687" y="555368"/>
                      <a:pt x="1820057" y="555946"/>
                    </a:cubicBezTo>
                    <a:lnTo>
                      <a:pt x="1819192" y="555938"/>
                    </a:lnTo>
                    <a:lnTo>
                      <a:pt x="1826758" y="557409"/>
                    </a:lnTo>
                    <a:cubicBezTo>
                      <a:pt x="1847872" y="563231"/>
                      <a:pt x="1871981" y="574404"/>
                      <a:pt x="1889166" y="585616"/>
                    </a:cubicBezTo>
                    <a:lnTo>
                      <a:pt x="1896248" y="591495"/>
                    </a:lnTo>
                    <a:lnTo>
                      <a:pt x="1887268" y="560185"/>
                    </a:lnTo>
                    <a:close/>
                    <a:moveTo>
                      <a:pt x="1373415" y="538420"/>
                    </a:moveTo>
                    <a:lnTo>
                      <a:pt x="1365750" y="543736"/>
                    </a:lnTo>
                    <a:lnTo>
                      <a:pt x="1374193" y="593448"/>
                    </a:lnTo>
                    <a:cubicBezTo>
                      <a:pt x="1373249" y="611664"/>
                      <a:pt x="1367928" y="634042"/>
                      <a:pt x="1360396" y="652875"/>
                    </a:cubicBezTo>
                    <a:lnTo>
                      <a:pt x="1354602" y="665694"/>
                    </a:lnTo>
                    <a:lnTo>
                      <a:pt x="1364397" y="656030"/>
                    </a:lnTo>
                    <a:lnTo>
                      <a:pt x="1390757" y="637748"/>
                    </a:lnTo>
                    <a:lnTo>
                      <a:pt x="1382314" y="588036"/>
                    </a:lnTo>
                    <a:lnTo>
                      <a:pt x="1392222" y="545357"/>
                    </a:lnTo>
                    <a:lnTo>
                      <a:pt x="1385500" y="543179"/>
                    </a:lnTo>
                    <a:close/>
                    <a:moveTo>
                      <a:pt x="2021419" y="534064"/>
                    </a:moveTo>
                    <a:lnTo>
                      <a:pt x="2008104" y="537536"/>
                    </a:lnTo>
                    <a:cubicBezTo>
                      <a:pt x="1988346" y="541815"/>
                      <a:pt x="1965411" y="543583"/>
                      <a:pt x="1947199" y="542590"/>
                    </a:cubicBezTo>
                    <a:lnTo>
                      <a:pt x="1920328" y="538003"/>
                    </a:lnTo>
                    <a:lnTo>
                      <a:pt x="1925198" y="542444"/>
                    </a:lnTo>
                    <a:cubicBezTo>
                      <a:pt x="1941255" y="557551"/>
                      <a:pt x="1955995" y="573379"/>
                      <a:pt x="1964285" y="589626"/>
                    </a:cubicBezTo>
                    <a:lnTo>
                      <a:pt x="1965522" y="592774"/>
                    </a:lnTo>
                    <a:lnTo>
                      <a:pt x="1968330" y="586835"/>
                    </a:lnTo>
                    <a:cubicBezTo>
                      <a:pt x="1978255" y="571533"/>
                      <a:pt x="1994052" y="554811"/>
                      <a:pt x="2009992" y="542267"/>
                    </a:cubicBezTo>
                    <a:close/>
                    <a:moveTo>
                      <a:pt x="2488755" y="504470"/>
                    </a:moveTo>
                    <a:lnTo>
                      <a:pt x="2485103" y="517738"/>
                    </a:lnTo>
                    <a:cubicBezTo>
                      <a:pt x="2478930" y="536989"/>
                      <a:pt x="2468994" y="557735"/>
                      <a:pt x="2459028" y="573010"/>
                    </a:cubicBezTo>
                    <a:lnTo>
                      <a:pt x="2428554" y="604573"/>
                    </a:lnTo>
                    <a:lnTo>
                      <a:pt x="2435664" y="612456"/>
                    </a:lnTo>
                    <a:lnTo>
                      <a:pt x="2462758" y="646510"/>
                    </a:lnTo>
                    <a:lnTo>
                      <a:pt x="2497210" y="610826"/>
                    </a:lnTo>
                    <a:lnTo>
                      <a:pt x="2520633" y="592190"/>
                    </a:lnTo>
                    <a:lnTo>
                      <a:pt x="2507911" y="576833"/>
                    </a:lnTo>
                    <a:cubicBezTo>
                      <a:pt x="2499621" y="560586"/>
                      <a:pt x="2493039" y="538545"/>
                      <a:pt x="2490145" y="518469"/>
                    </a:cubicBezTo>
                    <a:close/>
                    <a:moveTo>
                      <a:pt x="1192088" y="502790"/>
                    </a:moveTo>
                    <a:lnTo>
                      <a:pt x="1188437" y="516058"/>
                    </a:lnTo>
                    <a:lnTo>
                      <a:pt x="1186451" y="521038"/>
                    </a:lnTo>
                    <a:lnTo>
                      <a:pt x="1193355" y="515545"/>
                    </a:lnTo>
                    <a:close/>
                    <a:moveTo>
                      <a:pt x="2523731" y="488027"/>
                    </a:moveTo>
                    <a:lnTo>
                      <a:pt x="2533394" y="497822"/>
                    </a:lnTo>
                    <a:lnTo>
                      <a:pt x="2562927" y="540404"/>
                    </a:lnTo>
                    <a:lnTo>
                      <a:pt x="2585746" y="518282"/>
                    </a:lnTo>
                    <a:lnTo>
                      <a:pt x="2601843" y="507136"/>
                    </a:lnTo>
                    <a:lnTo>
                      <a:pt x="2595976" y="507618"/>
                    </a:lnTo>
                    <a:cubicBezTo>
                      <a:pt x="2577761" y="506674"/>
                      <a:pt x="2555381" y="501354"/>
                      <a:pt x="2536548" y="493822"/>
                    </a:cubicBezTo>
                    <a:close/>
                    <a:moveTo>
                      <a:pt x="1227065" y="486347"/>
                    </a:moveTo>
                    <a:lnTo>
                      <a:pt x="1236728" y="496142"/>
                    </a:lnTo>
                    <a:lnTo>
                      <a:pt x="1266261" y="538725"/>
                    </a:lnTo>
                    <a:lnTo>
                      <a:pt x="1289080" y="516602"/>
                    </a:lnTo>
                    <a:lnTo>
                      <a:pt x="1305178" y="505456"/>
                    </a:lnTo>
                    <a:lnTo>
                      <a:pt x="1299310" y="505938"/>
                    </a:lnTo>
                    <a:cubicBezTo>
                      <a:pt x="1281094" y="504994"/>
                      <a:pt x="1258715" y="499674"/>
                      <a:pt x="1239882" y="492142"/>
                    </a:cubicBezTo>
                    <a:close/>
                    <a:moveTo>
                      <a:pt x="2457026" y="482403"/>
                    </a:moveTo>
                    <a:lnTo>
                      <a:pt x="2443711" y="485875"/>
                    </a:lnTo>
                    <a:lnTo>
                      <a:pt x="2439117" y="486256"/>
                    </a:lnTo>
                    <a:lnTo>
                      <a:pt x="2419923" y="504864"/>
                    </a:lnTo>
                    <a:cubicBezTo>
                      <a:pt x="2412047" y="511592"/>
                      <a:pt x="2404028" y="517350"/>
                      <a:pt x="2395904" y="521494"/>
                    </a:cubicBezTo>
                    <a:cubicBezTo>
                      <a:pt x="2375596" y="531856"/>
                      <a:pt x="2346234" y="539551"/>
                      <a:pt x="2322973" y="540707"/>
                    </a:cubicBezTo>
                    <a:lnTo>
                      <a:pt x="2322108" y="540699"/>
                    </a:lnTo>
                    <a:lnTo>
                      <a:pt x="2329674" y="542170"/>
                    </a:lnTo>
                    <a:cubicBezTo>
                      <a:pt x="2340231" y="545081"/>
                      <a:pt x="2351537" y="549330"/>
                      <a:pt x="2362351" y="554252"/>
                    </a:cubicBezTo>
                    <a:lnTo>
                      <a:pt x="2389367" y="568905"/>
                    </a:lnTo>
                    <a:lnTo>
                      <a:pt x="2391451" y="561586"/>
                    </a:lnTo>
                    <a:cubicBezTo>
                      <a:pt x="2394907" y="551821"/>
                      <a:pt x="2398973" y="542825"/>
                      <a:pt x="2403936" y="535174"/>
                    </a:cubicBezTo>
                    <a:cubicBezTo>
                      <a:pt x="2413862" y="519872"/>
                      <a:pt x="2429659" y="503150"/>
                      <a:pt x="2445599" y="490606"/>
                    </a:cubicBezTo>
                    <a:close/>
                    <a:moveTo>
                      <a:pt x="1498480" y="481377"/>
                    </a:moveTo>
                    <a:lnTo>
                      <a:pt x="1461915" y="487366"/>
                    </a:lnTo>
                    <a:lnTo>
                      <a:pt x="1461051" y="487358"/>
                    </a:lnTo>
                    <a:lnTo>
                      <a:pt x="1468616" y="488829"/>
                    </a:lnTo>
                    <a:cubicBezTo>
                      <a:pt x="1479173" y="491740"/>
                      <a:pt x="1490479" y="495989"/>
                      <a:pt x="1501294" y="500911"/>
                    </a:cubicBezTo>
                    <a:lnTo>
                      <a:pt x="1514602" y="508130"/>
                    </a:lnTo>
                    <a:lnTo>
                      <a:pt x="1522271" y="511027"/>
                    </a:lnTo>
                    <a:lnTo>
                      <a:pt x="1524382" y="512272"/>
                    </a:lnTo>
                    <a:lnTo>
                      <a:pt x="1512086" y="500996"/>
                    </a:lnTo>
                    <a:close/>
                    <a:moveTo>
                      <a:pt x="1630734" y="476651"/>
                    </a:moveTo>
                    <a:lnTo>
                      <a:pt x="1617451" y="492633"/>
                    </a:lnTo>
                    <a:cubicBezTo>
                      <a:pt x="1608059" y="501939"/>
                      <a:pt x="1597773" y="510434"/>
                      <a:pt x="1587989" y="516749"/>
                    </a:cubicBezTo>
                    <a:lnTo>
                      <a:pt x="1587237" y="517175"/>
                    </a:lnTo>
                    <a:lnTo>
                      <a:pt x="1594524" y="514666"/>
                    </a:lnTo>
                    <a:lnTo>
                      <a:pt x="1661062" y="508051"/>
                    </a:lnTo>
                    <a:lnTo>
                      <a:pt x="1652682" y="501096"/>
                    </a:lnTo>
                    <a:cubicBezTo>
                      <a:pt x="1645408" y="493890"/>
                      <a:pt x="1638331" y="485862"/>
                      <a:pt x="1631481" y="477590"/>
                    </a:cubicBezTo>
                    <a:close/>
                    <a:moveTo>
                      <a:pt x="2317352" y="473652"/>
                    </a:moveTo>
                    <a:lnTo>
                      <a:pt x="2312893" y="492857"/>
                    </a:lnTo>
                    <a:lnTo>
                      <a:pt x="2307099" y="505674"/>
                    </a:lnTo>
                    <a:lnTo>
                      <a:pt x="2316895" y="496011"/>
                    </a:lnTo>
                    <a:lnTo>
                      <a:pt x="2338556" y="480987"/>
                    </a:lnTo>
                    <a:lnTo>
                      <a:pt x="2324023" y="476279"/>
                    </a:lnTo>
                    <a:close/>
                    <a:moveTo>
                      <a:pt x="1024209" y="473359"/>
                    </a:moveTo>
                    <a:lnTo>
                      <a:pt x="1028650" y="487326"/>
                    </a:lnTo>
                    <a:lnTo>
                      <a:pt x="1031422" y="503646"/>
                    </a:lnTo>
                    <a:lnTo>
                      <a:pt x="1048901" y="519583"/>
                    </a:lnTo>
                    <a:cubicBezTo>
                      <a:pt x="1064958" y="534690"/>
                      <a:pt x="1079699" y="550518"/>
                      <a:pt x="1087988" y="566765"/>
                    </a:cubicBezTo>
                    <a:lnTo>
                      <a:pt x="1090190" y="572367"/>
                    </a:lnTo>
                    <a:lnTo>
                      <a:pt x="1091331" y="572040"/>
                    </a:lnTo>
                    <a:lnTo>
                      <a:pt x="1094785" y="559906"/>
                    </a:lnTo>
                    <a:cubicBezTo>
                      <a:pt x="1098242" y="550141"/>
                      <a:pt x="1102307" y="541145"/>
                      <a:pt x="1107270" y="533494"/>
                    </a:cubicBezTo>
                    <a:cubicBezTo>
                      <a:pt x="1117196" y="518192"/>
                      <a:pt x="1132993" y="501470"/>
                      <a:pt x="1148933" y="488926"/>
                    </a:cubicBezTo>
                    <a:lnTo>
                      <a:pt x="1160360" y="480723"/>
                    </a:lnTo>
                    <a:lnTo>
                      <a:pt x="1147045" y="484195"/>
                    </a:lnTo>
                    <a:cubicBezTo>
                      <a:pt x="1127286" y="488474"/>
                      <a:pt x="1104351" y="490242"/>
                      <a:pt x="1086139" y="489249"/>
                    </a:cubicBezTo>
                    <a:cubicBezTo>
                      <a:pt x="1067928" y="488255"/>
                      <a:pt x="1047494" y="482076"/>
                      <a:pt x="1027357" y="474599"/>
                    </a:cubicBezTo>
                    <a:close/>
                    <a:moveTo>
                      <a:pt x="2133650" y="461412"/>
                    </a:moveTo>
                    <a:lnTo>
                      <a:pt x="2120367" y="477394"/>
                    </a:lnTo>
                    <a:cubicBezTo>
                      <a:pt x="2110975" y="486700"/>
                      <a:pt x="2100689" y="495195"/>
                      <a:pt x="2090906" y="501510"/>
                    </a:cubicBezTo>
                    <a:lnTo>
                      <a:pt x="2090153" y="501936"/>
                    </a:lnTo>
                    <a:lnTo>
                      <a:pt x="2097440" y="499427"/>
                    </a:lnTo>
                    <a:lnTo>
                      <a:pt x="2163978" y="492812"/>
                    </a:lnTo>
                    <a:lnTo>
                      <a:pt x="2155598" y="485858"/>
                    </a:lnTo>
                    <a:cubicBezTo>
                      <a:pt x="2148324" y="478652"/>
                      <a:pt x="2141247" y="470624"/>
                      <a:pt x="2134397" y="462351"/>
                    </a:cubicBezTo>
                    <a:close/>
                    <a:moveTo>
                      <a:pt x="2569258" y="409751"/>
                    </a:moveTo>
                    <a:lnTo>
                      <a:pt x="2555974" y="425734"/>
                    </a:lnTo>
                    <a:cubicBezTo>
                      <a:pt x="2546582" y="435040"/>
                      <a:pt x="2536296" y="443534"/>
                      <a:pt x="2526513" y="449849"/>
                    </a:cubicBezTo>
                    <a:lnTo>
                      <a:pt x="2525760" y="450275"/>
                    </a:lnTo>
                    <a:lnTo>
                      <a:pt x="2533047" y="447766"/>
                    </a:lnTo>
                    <a:lnTo>
                      <a:pt x="2599586" y="441150"/>
                    </a:lnTo>
                    <a:lnTo>
                      <a:pt x="2591206" y="434196"/>
                    </a:lnTo>
                    <a:cubicBezTo>
                      <a:pt x="2583932" y="426990"/>
                      <a:pt x="2576855" y="418962"/>
                      <a:pt x="2570005" y="410690"/>
                    </a:cubicBezTo>
                    <a:close/>
                    <a:moveTo>
                      <a:pt x="1272592" y="408071"/>
                    </a:moveTo>
                    <a:lnTo>
                      <a:pt x="1259308" y="424054"/>
                    </a:lnTo>
                    <a:cubicBezTo>
                      <a:pt x="1249917" y="433360"/>
                      <a:pt x="1239630" y="441854"/>
                      <a:pt x="1229846" y="448169"/>
                    </a:cubicBezTo>
                    <a:lnTo>
                      <a:pt x="1229094" y="448595"/>
                    </a:lnTo>
                    <a:lnTo>
                      <a:pt x="1236381" y="446086"/>
                    </a:lnTo>
                    <a:lnTo>
                      <a:pt x="1302921" y="439470"/>
                    </a:lnTo>
                    <a:lnTo>
                      <a:pt x="1294540" y="432516"/>
                    </a:lnTo>
                    <a:cubicBezTo>
                      <a:pt x="1287266" y="425310"/>
                      <a:pt x="1280189" y="417282"/>
                      <a:pt x="1273339" y="409010"/>
                    </a:cubicBezTo>
                    <a:close/>
                    <a:moveTo>
                      <a:pt x="1461762" y="396759"/>
                    </a:moveTo>
                    <a:lnTo>
                      <a:pt x="1451835" y="439515"/>
                    </a:lnTo>
                    <a:lnTo>
                      <a:pt x="1446041" y="452334"/>
                    </a:lnTo>
                    <a:lnTo>
                      <a:pt x="1455836" y="442670"/>
                    </a:lnTo>
                    <a:lnTo>
                      <a:pt x="1471763" y="431624"/>
                    </a:lnTo>
                    <a:close/>
                    <a:moveTo>
                      <a:pt x="1612963" y="395140"/>
                    </a:moveTo>
                    <a:lnTo>
                      <a:pt x="1582028" y="429067"/>
                    </a:lnTo>
                    <a:cubicBezTo>
                      <a:pt x="1574475" y="437096"/>
                      <a:pt x="1566742" y="444795"/>
                      <a:pt x="1558865" y="451523"/>
                    </a:cubicBezTo>
                    <a:lnTo>
                      <a:pt x="1550219" y="457510"/>
                    </a:lnTo>
                    <a:lnTo>
                      <a:pt x="1555335" y="480349"/>
                    </a:lnTo>
                    <a:lnTo>
                      <a:pt x="1556725" y="494348"/>
                    </a:lnTo>
                    <a:lnTo>
                      <a:pt x="1560377" y="481081"/>
                    </a:lnTo>
                    <a:cubicBezTo>
                      <a:pt x="1566550" y="461830"/>
                      <a:pt x="1576486" y="441083"/>
                      <a:pt x="1586452" y="425808"/>
                    </a:cubicBezTo>
                    <a:lnTo>
                      <a:pt x="1614611" y="396643"/>
                    </a:lnTo>
                    <a:close/>
                    <a:moveTo>
                      <a:pt x="2025281" y="387811"/>
                    </a:moveTo>
                    <a:lnTo>
                      <a:pt x="2024876" y="387904"/>
                    </a:lnTo>
                    <a:lnTo>
                      <a:pt x="2040486" y="406746"/>
                    </a:lnTo>
                    <a:cubicBezTo>
                      <a:pt x="2048775" y="422993"/>
                      <a:pt x="2055358" y="445034"/>
                      <a:pt x="2058251" y="465110"/>
                    </a:cubicBezTo>
                    <a:lnTo>
                      <a:pt x="2059642" y="479109"/>
                    </a:lnTo>
                    <a:lnTo>
                      <a:pt x="2063293" y="465842"/>
                    </a:lnTo>
                    <a:lnTo>
                      <a:pt x="2074463" y="437833"/>
                    </a:lnTo>
                    <a:lnTo>
                      <a:pt x="2042813" y="408975"/>
                    </a:lnTo>
                    <a:close/>
                    <a:moveTo>
                      <a:pt x="2311858" y="358644"/>
                    </a:moveTo>
                    <a:lnTo>
                      <a:pt x="2316431" y="373025"/>
                    </a:lnTo>
                    <a:cubicBezTo>
                      <a:pt x="2322784" y="394136"/>
                      <a:pt x="2327635" y="415214"/>
                      <a:pt x="2326690" y="433429"/>
                    </a:cubicBezTo>
                    <a:lnTo>
                      <a:pt x="2326332" y="434970"/>
                    </a:lnTo>
                    <a:lnTo>
                      <a:pt x="2327624" y="434559"/>
                    </a:lnTo>
                    <a:cubicBezTo>
                      <a:pt x="2348734" y="428206"/>
                      <a:pt x="2369812" y="423355"/>
                      <a:pt x="2388027" y="424300"/>
                    </a:cubicBezTo>
                    <a:cubicBezTo>
                      <a:pt x="2399411" y="424891"/>
                      <a:pt x="2412423" y="427190"/>
                      <a:pt x="2425178" y="430671"/>
                    </a:cubicBezTo>
                    <a:lnTo>
                      <a:pt x="2451405" y="440580"/>
                    </a:lnTo>
                    <a:lnTo>
                      <a:pt x="2456799" y="439773"/>
                    </a:lnTo>
                    <a:lnTo>
                      <a:pt x="2450609" y="434096"/>
                    </a:lnTo>
                    <a:cubicBezTo>
                      <a:pt x="2437024" y="419124"/>
                      <a:pt x="2424025" y="400146"/>
                      <a:pt x="2415780" y="383877"/>
                    </a:cubicBezTo>
                    <a:lnTo>
                      <a:pt x="2414258" y="378571"/>
                    </a:lnTo>
                    <a:lnTo>
                      <a:pt x="2351268" y="369855"/>
                    </a:lnTo>
                    <a:close/>
                    <a:moveTo>
                      <a:pt x="2235581" y="304287"/>
                    </a:moveTo>
                    <a:lnTo>
                      <a:pt x="2240082" y="317289"/>
                    </a:lnTo>
                    <a:cubicBezTo>
                      <a:pt x="2245892" y="336653"/>
                      <a:pt x="2249446" y="359380"/>
                      <a:pt x="2249879" y="377613"/>
                    </a:cubicBezTo>
                    <a:cubicBezTo>
                      <a:pt x="2250311" y="395847"/>
                      <a:pt x="2245748" y="416701"/>
                      <a:pt x="2239866" y="437361"/>
                    </a:cubicBezTo>
                    <a:lnTo>
                      <a:pt x="2232068" y="462846"/>
                    </a:lnTo>
                    <a:lnTo>
                      <a:pt x="2244804" y="473431"/>
                    </a:lnTo>
                    <a:cubicBezTo>
                      <a:pt x="2254110" y="482823"/>
                      <a:pt x="2262605" y="493109"/>
                      <a:pt x="2268920" y="502892"/>
                    </a:cubicBezTo>
                    <a:lnTo>
                      <a:pt x="2270126" y="505027"/>
                    </a:lnTo>
                    <a:lnTo>
                      <a:pt x="2265115" y="489113"/>
                    </a:lnTo>
                    <a:cubicBezTo>
                      <a:pt x="2260836" y="469354"/>
                      <a:pt x="2259068" y="446419"/>
                      <a:pt x="2260062" y="428208"/>
                    </a:cubicBezTo>
                    <a:cubicBezTo>
                      <a:pt x="2261055" y="409996"/>
                      <a:pt x="2267234" y="389562"/>
                      <a:pt x="2274711" y="369424"/>
                    </a:cubicBezTo>
                    <a:lnTo>
                      <a:pt x="2283497" y="347114"/>
                    </a:lnTo>
                    <a:lnTo>
                      <a:pt x="2267640" y="336393"/>
                    </a:lnTo>
                    <a:cubicBezTo>
                      <a:pt x="2259441" y="329832"/>
                      <a:pt x="2251527" y="322493"/>
                      <a:pt x="2244652" y="315038"/>
                    </a:cubicBezTo>
                    <a:close/>
                    <a:moveTo>
                      <a:pt x="2196933" y="304057"/>
                    </a:moveTo>
                    <a:lnTo>
                      <a:pt x="2187922" y="314457"/>
                    </a:lnTo>
                    <a:cubicBezTo>
                      <a:pt x="2174058" y="329171"/>
                      <a:pt x="2156153" y="343613"/>
                      <a:pt x="2140578" y="353104"/>
                    </a:cubicBezTo>
                    <a:cubicBezTo>
                      <a:pt x="2125004" y="362595"/>
                      <a:pt x="2104662" y="369070"/>
                      <a:pt x="2083829" y="374307"/>
                    </a:cubicBezTo>
                    <a:lnTo>
                      <a:pt x="2076381" y="376025"/>
                    </a:lnTo>
                    <a:lnTo>
                      <a:pt x="2080744" y="391233"/>
                    </a:lnTo>
                    <a:lnTo>
                      <a:pt x="2084856" y="418729"/>
                    </a:lnTo>
                    <a:lnTo>
                      <a:pt x="2089369" y="410569"/>
                    </a:lnTo>
                    <a:cubicBezTo>
                      <a:pt x="2109301" y="380020"/>
                      <a:pt x="2151640" y="352140"/>
                      <a:pt x="2179388" y="328843"/>
                    </a:cubicBezTo>
                    <a:cubicBezTo>
                      <a:pt x="2172205" y="356478"/>
                      <a:pt x="2167316" y="392699"/>
                      <a:pt x="2156945" y="421994"/>
                    </a:cubicBezTo>
                    <a:lnTo>
                      <a:pt x="2154498" y="427172"/>
                    </a:lnTo>
                    <a:lnTo>
                      <a:pt x="2158375" y="428021"/>
                    </a:lnTo>
                    <a:lnTo>
                      <a:pt x="2200718" y="443735"/>
                    </a:lnTo>
                    <a:lnTo>
                      <a:pt x="2197992" y="437031"/>
                    </a:lnTo>
                    <a:cubicBezTo>
                      <a:pt x="2190009" y="416481"/>
                      <a:pt x="2183527" y="395847"/>
                      <a:pt x="2183046" y="377613"/>
                    </a:cubicBezTo>
                    <a:cubicBezTo>
                      <a:pt x="2182565" y="359380"/>
                      <a:pt x="2186120" y="336653"/>
                      <a:pt x="2192157" y="317289"/>
                    </a:cubicBezTo>
                    <a:close/>
                    <a:moveTo>
                      <a:pt x="1984571" y="289430"/>
                    </a:moveTo>
                    <a:lnTo>
                      <a:pt x="1980920" y="302698"/>
                    </a:lnTo>
                    <a:lnTo>
                      <a:pt x="1969750" y="330707"/>
                    </a:lnTo>
                    <a:lnTo>
                      <a:pt x="2001399" y="359564"/>
                    </a:lnTo>
                    <a:lnTo>
                      <a:pt x="2024562" y="387524"/>
                    </a:lnTo>
                    <a:lnTo>
                      <a:pt x="2024795" y="387224"/>
                    </a:lnTo>
                    <a:lnTo>
                      <a:pt x="2003727" y="361793"/>
                    </a:lnTo>
                    <a:cubicBezTo>
                      <a:pt x="1995438" y="345546"/>
                      <a:pt x="1988855" y="323505"/>
                      <a:pt x="1985961" y="303429"/>
                    </a:cubicBezTo>
                    <a:close/>
                    <a:moveTo>
                      <a:pt x="2019547" y="272987"/>
                    </a:moveTo>
                    <a:lnTo>
                      <a:pt x="2029211" y="282782"/>
                    </a:lnTo>
                    <a:cubicBezTo>
                      <a:pt x="2042796" y="297754"/>
                      <a:pt x="2055794" y="316732"/>
                      <a:pt x="2064040" y="333001"/>
                    </a:cubicBezTo>
                    <a:lnTo>
                      <a:pt x="2064884" y="335944"/>
                    </a:lnTo>
                    <a:lnTo>
                      <a:pt x="2084516" y="313681"/>
                    </a:lnTo>
                    <a:cubicBezTo>
                      <a:pt x="2091843" y="306358"/>
                      <a:pt x="2099387" y="299992"/>
                      <a:pt x="2107162" y="295225"/>
                    </a:cubicBezTo>
                    <a:lnTo>
                      <a:pt x="2119778" y="290278"/>
                    </a:lnTo>
                    <a:lnTo>
                      <a:pt x="2091792" y="292578"/>
                    </a:lnTo>
                    <a:cubicBezTo>
                      <a:pt x="2073577" y="291634"/>
                      <a:pt x="2051197" y="286314"/>
                      <a:pt x="2032364" y="278782"/>
                    </a:cubicBezTo>
                    <a:close/>
                    <a:moveTo>
                      <a:pt x="1952842" y="267363"/>
                    </a:moveTo>
                    <a:lnTo>
                      <a:pt x="1939527" y="270835"/>
                    </a:lnTo>
                    <a:lnTo>
                      <a:pt x="1880141" y="275762"/>
                    </a:lnTo>
                    <a:lnTo>
                      <a:pt x="1881065" y="276529"/>
                    </a:lnTo>
                    <a:cubicBezTo>
                      <a:pt x="1888339" y="283735"/>
                      <a:pt x="1895416" y="291763"/>
                      <a:pt x="1902266" y="300035"/>
                    </a:cubicBezTo>
                    <a:lnTo>
                      <a:pt x="1909749" y="309440"/>
                    </a:lnTo>
                    <a:lnTo>
                      <a:pt x="1941415" y="275566"/>
                    </a:lnTo>
                    <a:close/>
                    <a:moveTo>
                      <a:pt x="1729565" y="256710"/>
                    </a:moveTo>
                    <a:lnTo>
                      <a:pt x="1719769" y="266374"/>
                    </a:lnTo>
                    <a:cubicBezTo>
                      <a:pt x="1704798" y="279960"/>
                      <a:pt x="1685819" y="292959"/>
                      <a:pt x="1669550" y="301204"/>
                    </a:cubicBezTo>
                    <a:cubicBezTo>
                      <a:pt x="1653282" y="309449"/>
                      <a:pt x="1632497" y="314315"/>
                      <a:pt x="1611318" y="317908"/>
                    </a:cubicBezTo>
                    <a:lnTo>
                      <a:pt x="1608141" y="318383"/>
                    </a:lnTo>
                    <a:lnTo>
                      <a:pt x="1615923" y="345513"/>
                    </a:lnTo>
                    <a:lnTo>
                      <a:pt x="1621468" y="382583"/>
                    </a:lnTo>
                    <a:lnTo>
                      <a:pt x="1624877" y="382074"/>
                    </a:lnTo>
                    <a:lnTo>
                      <a:pt x="1621883" y="385357"/>
                    </a:lnTo>
                    <a:lnTo>
                      <a:pt x="1622369" y="388608"/>
                    </a:lnTo>
                    <a:lnTo>
                      <a:pt x="1628531" y="382226"/>
                    </a:lnTo>
                    <a:cubicBezTo>
                      <a:pt x="1645076" y="368525"/>
                      <a:pt x="1662598" y="355731"/>
                      <a:pt x="1676472" y="344082"/>
                    </a:cubicBezTo>
                    <a:cubicBezTo>
                      <a:pt x="1669289" y="371717"/>
                      <a:pt x="1664400" y="407938"/>
                      <a:pt x="1654029" y="437233"/>
                    </a:cubicBezTo>
                    <a:lnTo>
                      <a:pt x="1651582" y="442411"/>
                    </a:lnTo>
                    <a:lnTo>
                      <a:pt x="1655459" y="443260"/>
                    </a:lnTo>
                    <a:cubicBezTo>
                      <a:pt x="1676918" y="448314"/>
                      <a:pt x="1697597" y="454652"/>
                      <a:pt x="1712899" y="464577"/>
                    </a:cubicBezTo>
                    <a:cubicBezTo>
                      <a:pt x="1732027" y="476985"/>
                      <a:pt x="1753373" y="498565"/>
                      <a:pt x="1766004" y="518131"/>
                    </a:cubicBezTo>
                    <a:lnTo>
                      <a:pt x="1767209" y="520266"/>
                    </a:lnTo>
                    <a:lnTo>
                      <a:pt x="1762199" y="504352"/>
                    </a:lnTo>
                    <a:cubicBezTo>
                      <a:pt x="1757920" y="484593"/>
                      <a:pt x="1756152" y="461658"/>
                      <a:pt x="1757145" y="443447"/>
                    </a:cubicBezTo>
                    <a:cubicBezTo>
                      <a:pt x="1759133" y="407023"/>
                      <a:pt x="1781859" y="361710"/>
                      <a:pt x="1794242" y="327660"/>
                    </a:cubicBezTo>
                    <a:cubicBezTo>
                      <a:pt x="1804371" y="364358"/>
                      <a:pt x="1825664" y="412237"/>
                      <a:pt x="1823774" y="448668"/>
                    </a:cubicBezTo>
                    <a:cubicBezTo>
                      <a:pt x="1822830" y="466883"/>
                      <a:pt x="1817509" y="489263"/>
                      <a:pt x="1809977" y="508096"/>
                    </a:cubicBezTo>
                    <a:lnTo>
                      <a:pt x="1804183" y="520913"/>
                    </a:lnTo>
                    <a:lnTo>
                      <a:pt x="1813978" y="511250"/>
                    </a:lnTo>
                    <a:cubicBezTo>
                      <a:pt x="1828950" y="497665"/>
                      <a:pt x="1847927" y="484666"/>
                      <a:pt x="1864196" y="476421"/>
                    </a:cubicBezTo>
                    <a:cubicBezTo>
                      <a:pt x="1896732" y="459930"/>
                      <a:pt x="1947339" y="456955"/>
                      <a:pt x="1983018" y="450654"/>
                    </a:cubicBezTo>
                    <a:lnTo>
                      <a:pt x="1958963" y="477083"/>
                    </a:lnTo>
                    <a:lnTo>
                      <a:pt x="1989572" y="482332"/>
                    </a:lnTo>
                    <a:cubicBezTo>
                      <a:pt x="2002327" y="485812"/>
                      <a:pt x="2014826" y="490473"/>
                      <a:pt x="2025187" y="495788"/>
                    </a:cubicBezTo>
                    <a:lnTo>
                      <a:pt x="2027298" y="497033"/>
                    </a:lnTo>
                    <a:lnTo>
                      <a:pt x="2015002" y="485757"/>
                    </a:lnTo>
                    <a:cubicBezTo>
                      <a:pt x="2001417" y="470785"/>
                      <a:pt x="1988418" y="451807"/>
                      <a:pt x="1980173" y="435538"/>
                    </a:cubicBezTo>
                    <a:cubicBezTo>
                      <a:pt x="1971928" y="419270"/>
                      <a:pt x="1967062" y="398484"/>
                      <a:pt x="1963469" y="377306"/>
                    </a:cubicBezTo>
                    <a:lnTo>
                      <a:pt x="1959356" y="349811"/>
                    </a:lnTo>
                    <a:lnTo>
                      <a:pt x="1954844" y="357970"/>
                    </a:lnTo>
                    <a:cubicBezTo>
                      <a:pt x="1934912" y="388519"/>
                      <a:pt x="1892573" y="416399"/>
                      <a:pt x="1864824" y="439696"/>
                    </a:cubicBezTo>
                    <a:cubicBezTo>
                      <a:pt x="1872007" y="412061"/>
                      <a:pt x="1876896" y="375840"/>
                      <a:pt x="1887267" y="346546"/>
                    </a:cubicBezTo>
                    <a:lnTo>
                      <a:pt x="1891642" y="337291"/>
                    </a:lnTo>
                    <a:lnTo>
                      <a:pt x="1878288" y="334365"/>
                    </a:lnTo>
                    <a:cubicBezTo>
                      <a:pt x="1856829" y="329311"/>
                      <a:pt x="1836150" y="322974"/>
                      <a:pt x="1820847" y="313048"/>
                    </a:cubicBezTo>
                    <a:cubicBezTo>
                      <a:pt x="1805545" y="303122"/>
                      <a:pt x="1788823" y="287325"/>
                      <a:pt x="1776279" y="271385"/>
                    </a:cubicBezTo>
                    <a:lnTo>
                      <a:pt x="1768077" y="259959"/>
                    </a:lnTo>
                    <a:lnTo>
                      <a:pt x="1771548" y="273273"/>
                    </a:lnTo>
                    <a:cubicBezTo>
                      <a:pt x="1775827" y="293031"/>
                      <a:pt x="1777595" y="315966"/>
                      <a:pt x="1776602" y="334178"/>
                    </a:cubicBezTo>
                    <a:cubicBezTo>
                      <a:pt x="1774615" y="370601"/>
                      <a:pt x="1751888" y="415915"/>
                      <a:pt x="1739505" y="449964"/>
                    </a:cubicBezTo>
                    <a:cubicBezTo>
                      <a:pt x="1729376" y="413267"/>
                      <a:pt x="1708084" y="365387"/>
                      <a:pt x="1709974" y="328956"/>
                    </a:cubicBezTo>
                    <a:cubicBezTo>
                      <a:pt x="1710919" y="310741"/>
                      <a:pt x="1716238" y="288362"/>
                      <a:pt x="1723770" y="269528"/>
                    </a:cubicBezTo>
                    <a:close/>
                    <a:moveTo>
                      <a:pt x="1519750" y="243710"/>
                    </a:moveTo>
                    <a:lnTo>
                      <a:pt x="1516099" y="256978"/>
                    </a:lnTo>
                    <a:cubicBezTo>
                      <a:pt x="1509925" y="276229"/>
                      <a:pt x="1499989" y="296975"/>
                      <a:pt x="1490023" y="312250"/>
                    </a:cubicBezTo>
                    <a:lnTo>
                      <a:pt x="1461865" y="341415"/>
                    </a:lnTo>
                    <a:lnTo>
                      <a:pt x="1498483" y="374803"/>
                    </a:lnTo>
                    <a:lnTo>
                      <a:pt x="1522051" y="403252"/>
                    </a:lnTo>
                    <a:lnTo>
                      <a:pt x="1564287" y="391136"/>
                    </a:lnTo>
                    <a:lnTo>
                      <a:pt x="1602331" y="385446"/>
                    </a:lnTo>
                    <a:lnTo>
                      <a:pt x="1577993" y="363255"/>
                    </a:lnTo>
                    <a:cubicBezTo>
                      <a:pt x="1561935" y="348149"/>
                      <a:pt x="1547196" y="332320"/>
                      <a:pt x="1538906" y="316073"/>
                    </a:cubicBezTo>
                    <a:cubicBezTo>
                      <a:pt x="1530617" y="299826"/>
                      <a:pt x="1524034" y="277785"/>
                      <a:pt x="1521140" y="257709"/>
                    </a:cubicBezTo>
                    <a:close/>
                    <a:moveTo>
                      <a:pt x="1554726" y="227267"/>
                    </a:moveTo>
                    <a:lnTo>
                      <a:pt x="1564390" y="237062"/>
                    </a:lnTo>
                    <a:lnTo>
                      <a:pt x="1593922" y="279644"/>
                    </a:lnTo>
                    <a:lnTo>
                      <a:pt x="1616740" y="257522"/>
                    </a:lnTo>
                    <a:lnTo>
                      <a:pt x="1632838" y="246376"/>
                    </a:lnTo>
                    <a:lnTo>
                      <a:pt x="1626971" y="246858"/>
                    </a:lnTo>
                    <a:cubicBezTo>
                      <a:pt x="1608756" y="245914"/>
                      <a:pt x="1586376" y="240594"/>
                      <a:pt x="1567543" y="233062"/>
                    </a:cubicBezTo>
                    <a:close/>
                    <a:moveTo>
                      <a:pt x="1802560" y="226159"/>
                    </a:moveTo>
                    <a:lnTo>
                      <a:pt x="1789575" y="228286"/>
                    </a:lnTo>
                    <a:lnTo>
                      <a:pt x="1788711" y="228278"/>
                    </a:lnTo>
                    <a:lnTo>
                      <a:pt x="1793170" y="229145"/>
                    </a:lnTo>
                    <a:close/>
                    <a:moveTo>
                      <a:pt x="2057196" y="204190"/>
                    </a:moveTo>
                    <a:lnTo>
                      <a:pt x="2051791" y="210693"/>
                    </a:lnTo>
                    <a:cubicBezTo>
                      <a:pt x="2042399" y="219999"/>
                      <a:pt x="2032112" y="228494"/>
                      <a:pt x="2022329" y="234809"/>
                    </a:cubicBezTo>
                    <a:lnTo>
                      <a:pt x="2021576" y="235235"/>
                    </a:lnTo>
                    <a:lnTo>
                      <a:pt x="2028863" y="232726"/>
                    </a:lnTo>
                    <a:lnTo>
                      <a:pt x="2081366" y="227506"/>
                    </a:lnTo>
                    <a:lnTo>
                      <a:pt x="2060419" y="207648"/>
                    </a:lnTo>
                    <a:close/>
                    <a:moveTo>
                      <a:pt x="1911390" y="168120"/>
                    </a:moveTo>
                    <a:lnTo>
                      <a:pt x="1909688" y="169987"/>
                    </a:lnTo>
                    <a:cubicBezTo>
                      <a:pt x="1894582" y="186044"/>
                      <a:pt x="1878754" y="200784"/>
                      <a:pt x="1862507" y="209074"/>
                    </a:cubicBezTo>
                    <a:lnTo>
                      <a:pt x="1855752" y="211569"/>
                    </a:lnTo>
                    <a:lnTo>
                      <a:pt x="1883844" y="209260"/>
                    </a:lnTo>
                    <a:cubicBezTo>
                      <a:pt x="1906612" y="210441"/>
                      <a:pt x="1935889" y="218458"/>
                      <a:pt x="1956610" y="229087"/>
                    </a:cubicBezTo>
                    <a:lnTo>
                      <a:pt x="1958721" y="230332"/>
                    </a:lnTo>
                    <a:lnTo>
                      <a:pt x="1946425" y="219056"/>
                    </a:lnTo>
                    <a:cubicBezTo>
                      <a:pt x="1932840" y="204084"/>
                      <a:pt x="1919841" y="185106"/>
                      <a:pt x="1911596" y="168837"/>
                    </a:cubicBezTo>
                    <a:close/>
                    <a:moveTo>
                      <a:pt x="1600252" y="148991"/>
                    </a:moveTo>
                    <a:lnTo>
                      <a:pt x="1586970" y="164973"/>
                    </a:lnTo>
                    <a:cubicBezTo>
                      <a:pt x="1577578" y="174279"/>
                      <a:pt x="1567291" y="182774"/>
                      <a:pt x="1557508" y="189089"/>
                    </a:cubicBezTo>
                    <a:lnTo>
                      <a:pt x="1556755" y="189515"/>
                    </a:lnTo>
                    <a:lnTo>
                      <a:pt x="1564042" y="187006"/>
                    </a:lnTo>
                    <a:lnTo>
                      <a:pt x="1630582" y="180390"/>
                    </a:lnTo>
                    <a:lnTo>
                      <a:pt x="1622200" y="173436"/>
                    </a:lnTo>
                    <a:cubicBezTo>
                      <a:pt x="1614926" y="166230"/>
                      <a:pt x="1607849" y="158202"/>
                      <a:pt x="1600999" y="149930"/>
                    </a:cubicBezTo>
                    <a:close/>
                    <a:moveTo>
                      <a:pt x="1763760" y="0"/>
                    </a:moveTo>
                    <a:cubicBezTo>
                      <a:pt x="1773889" y="36698"/>
                      <a:pt x="1795181" y="84577"/>
                      <a:pt x="1793292" y="121008"/>
                    </a:cubicBezTo>
                    <a:cubicBezTo>
                      <a:pt x="1792347" y="139223"/>
                      <a:pt x="1787028" y="161603"/>
                      <a:pt x="1779495" y="180436"/>
                    </a:cubicBezTo>
                    <a:lnTo>
                      <a:pt x="1773700" y="193253"/>
                    </a:lnTo>
                    <a:lnTo>
                      <a:pt x="1783496" y="183590"/>
                    </a:lnTo>
                    <a:cubicBezTo>
                      <a:pt x="1798467" y="170005"/>
                      <a:pt x="1817446" y="157006"/>
                      <a:pt x="1833715" y="148761"/>
                    </a:cubicBezTo>
                    <a:cubicBezTo>
                      <a:pt x="1849983" y="140516"/>
                      <a:pt x="1870768" y="135649"/>
                      <a:pt x="1891947" y="132056"/>
                    </a:cubicBezTo>
                    <a:lnTo>
                      <a:pt x="1900671" y="130751"/>
                    </a:lnTo>
                    <a:lnTo>
                      <a:pt x="1894892" y="110605"/>
                    </a:lnTo>
                    <a:cubicBezTo>
                      <a:pt x="1891299" y="89426"/>
                      <a:pt x="1888980" y="67855"/>
                      <a:pt x="1885829" y="50015"/>
                    </a:cubicBezTo>
                    <a:cubicBezTo>
                      <a:pt x="1912950" y="76732"/>
                      <a:pt x="1955330" y="107550"/>
                      <a:pt x="1971909" y="140045"/>
                    </a:cubicBezTo>
                    <a:cubicBezTo>
                      <a:pt x="1980198" y="156292"/>
                      <a:pt x="1986781" y="178333"/>
                      <a:pt x="1989674" y="198409"/>
                    </a:cubicBezTo>
                    <a:lnTo>
                      <a:pt x="1991065" y="212407"/>
                    </a:lnTo>
                    <a:lnTo>
                      <a:pt x="1994716" y="199141"/>
                    </a:lnTo>
                    <a:cubicBezTo>
                      <a:pt x="2000890" y="179890"/>
                      <a:pt x="2010826" y="159143"/>
                      <a:pt x="2020792" y="143868"/>
                    </a:cubicBezTo>
                    <a:cubicBezTo>
                      <a:pt x="2040724" y="113319"/>
                      <a:pt x="2083063" y="85439"/>
                      <a:pt x="2110811" y="62142"/>
                    </a:cubicBezTo>
                    <a:cubicBezTo>
                      <a:pt x="2103628" y="89777"/>
                      <a:pt x="2098739" y="125998"/>
                      <a:pt x="2088368" y="155293"/>
                    </a:cubicBezTo>
                    <a:lnTo>
                      <a:pt x="2080742" y="171425"/>
                    </a:lnTo>
                    <a:lnTo>
                      <a:pt x="2081641" y="171549"/>
                    </a:lnTo>
                    <a:cubicBezTo>
                      <a:pt x="2103429" y="174911"/>
                      <a:pt x="2124540" y="179614"/>
                      <a:pt x="2140571" y="188314"/>
                    </a:cubicBezTo>
                    <a:cubicBezTo>
                      <a:pt x="2160610" y="199189"/>
                      <a:pt x="2183576" y="219036"/>
                      <a:pt x="2197697" y="237556"/>
                    </a:cubicBezTo>
                    <a:lnTo>
                      <a:pt x="2199066" y="239589"/>
                    </a:lnTo>
                    <a:lnTo>
                      <a:pt x="2192828" y="224115"/>
                    </a:lnTo>
                    <a:cubicBezTo>
                      <a:pt x="2187018" y="204751"/>
                      <a:pt x="2183463" y="182024"/>
                      <a:pt x="2183031" y="163791"/>
                    </a:cubicBezTo>
                    <a:cubicBezTo>
                      <a:pt x="2182167" y="127324"/>
                      <a:pt x="2201283" y="80373"/>
                      <a:pt x="2210968" y="45460"/>
                    </a:cubicBezTo>
                    <a:cubicBezTo>
                      <a:pt x="2223933" y="81255"/>
                      <a:pt x="2248901" y="127324"/>
                      <a:pt x="2249864" y="163791"/>
                    </a:cubicBezTo>
                    <a:cubicBezTo>
                      <a:pt x="2250345" y="182024"/>
                      <a:pt x="2246790" y="204751"/>
                      <a:pt x="2240752" y="224115"/>
                    </a:cubicBezTo>
                    <a:lnTo>
                      <a:pt x="2235976" y="237347"/>
                    </a:lnTo>
                    <a:lnTo>
                      <a:pt x="2244987" y="226947"/>
                    </a:lnTo>
                    <a:cubicBezTo>
                      <a:pt x="2258851" y="212234"/>
                      <a:pt x="2276756" y="197792"/>
                      <a:pt x="2292331" y="188301"/>
                    </a:cubicBezTo>
                    <a:cubicBezTo>
                      <a:pt x="2323479" y="169319"/>
                      <a:pt x="2373699" y="162399"/>
                      <a:pt x="2408776" y="153329"/>
                    </a:cubicBezTo>
                    <a:cubicBezTo>
                      <a:pt x="2384260" y="182455"/>
                      <a:pt x="2356846" y="227113"/>
                      <a:pt x="2325747" y="246180"/>
                    </a:cubicBezTo>
                    <a:cubicBezTo>
                      <a:pt x="2306309" y="258096"/>
                      <a:pt x="2277638" y="268062"/>
                      <a:pt x="2254539" y="271032"/>
                    </a:cubicBezTo>
                    <a:lnTo>
                      <a:pt x="2253677" y="271091"/>
                    </a:lnTo>
                    <a:lnTo>
                      <a:pt x="2261334" y="271967"/>
                    </a:lnTo>
                    <a:cubicBezTo>
                      <a:pt x="2282838" y="276121"/>
                      <a:pt x="2307747" y="285377"/>
                      <a:pt x="2325754" y="295212"/>
                    </a:cubicBezTo>
                    <a:cubicBezTo>
                      <a:pt x="2341761" y="303955"/>
                      <a:pt x="2357540" y="318334"/>
                      <a:pt x="2372491" y="333757"/>
                    </a:cubicBezTo>
                    <a:lnTo>
                      <a:pt x="2414256" y="378564"/>
                    </a:lnTo>
                    <a:lnTo>
                      <a:pt x="2399076" y="325645"/>
                    </a:lnTo>
                    <a:cubicBezTo>
                      <a:pt x="2395483" y="304466"/>
                      <a:pt x="2393163" y="282895"/>
                      <a:pt x="2390013" y="265055"/>
                    </a:cubicBezTo>
                    <a:cubicBezTo>
                      <a:pt x="2417134" y="291772"/>
                      <a:pt x="2459514" y="322590"/>
                      <a:pt x="2476093" y="355085"/>
                    </a:cubicBezTo>
                    <a:cubicBezTo>
                      <a:pt x="2484382" y="371332"/>
                      <a:pt x="2490965" y="393373"/>
                      <a:pt x="2493858" y="413449"/>
                    </a:cubicBezTo>
                    <a:lnTo>
                      <a:pt x="2495249" y="427448"/>
                    </a:lnTo>
                    <a:lnTo>
                      <a:pt x="2498900" y="414181"/>
                    </a:lnTo>
                    <a:cubicBezTo>
                      <a:pt x="2505073" y="394930"/>
                      <a:pt x="2515009" y="374183"/>
                      <a:pt x="2524976" y="358908"/>
                    </a:cubicBezTo>
                    <a:cubicBezTo>
                      <a:pt x="2544908" y="328359"/>
                      <a:pt x="2587247" y="300479"/>
                      <a:pt x="2614995" y="277182"/>
                    </a:cubicBezTo>
                    <a:cubicBezTo>
                      <a:pt x="2607812" y="304817"/>
                      <a:pt x="2602923" y="341039"/>
                      <a:pt x="2592552" y="370334"/>
                    </a:cubicBezTo>
                    <a:lnTo>
                      <a:pt x="2590105" y="375510"/>
                    </a:lnTo>
                    <a:lnTo>
                      <a:pt x="2593983" y="376360"/>
                    </a:lnTo>
                    <a:cubicBezTo>
                      <a:pt x="2615442" y="381414"/>
                      <a:pt x="2636121" y="387751"/>
                      <a:pt x="2651424" y="397677"/>
                    </a:cubicBezTo>
                    <a:cubicBezTo>
                      <a:pt x="2670552" y="410085"/>
                      <a:pt x="2691897" y="431665"/>
                      <a:pt x="2704528" y="451231"/>
                    </a:cubicBezTo>
                    <a:lnTo>
                      <a:pt x="2705734" y="453365"/>
                    </a:lnTo>
                    <a:lnTo>
                      <a:pt x="2700723" y="437451"/>
                    </a:lnTo>
                    <a:cubicBezTo>
                      <a:pt x="2696444" y="417693"/>
                      <a:pt x="2694676" y="394758"/>
                      <a:pt x="2695670" y="376547"/>
                    </a:cubicBezTo>
                    <a:cubicBezTo>
                      <a:pt x="2697657" y="340124"/>
                      <a:pt x="2720383" y="294810"/>
                      <a:pt x="2732766" y="260760"/>
                    </a:cubicBezTo>
                    <a:cubicBezTo>
                      <a:pt x="2742895" y="297458"/>
                      <a:pt x="2764188" y="345337"/>
                      <a:pt x="2762298" y="381768"/>
                    </a:cubicBezTo>
                    <a:cubicBezTo>
                      <a:pt x="2761353" y="399983"/>
                      <a:pt x="2756034" y="422363"/>
                      <a:pt x="2748501" y="441195"/>
                    </a:cubicBezTo>
                    <a:lnTo>
                      <a:pt x="2742706" y="454014"/>
                    </a:lnTo>
                    <a:lnTo>
                      <a:pt x="2752502" y="444350"/>
                    </a:lnTo>
                    <a:cubicBezTo>
                      <a:pt x="2767474" y="430765"/>
                      <a:pt x="2786452" y="417766"/>
                      <a:pt x="2802720" y="409521"/>
                    </a:cubicBezTo>
                    <a:cubicBezTo>
                      <a:pt x="2835257" y="393030"/>
                      <a:pt x="2885863" y="390055"/>
                      <a:pt x="2921542" y="383754"/>
                    </a:cubicBezTo>
                    <a:cubicBezTo>
                      <a:pt x="2894825" y="410875"/>
                      <a:pt x="2864007" y="453255"/>
                      <a:pt x="2831512" y="469833"/>
                    </a:cubicBezTo>
                    <a:cubicBezTo>
                      <a:pt x="2811203" y="480195"/>
                      <a:pt x="2781841" y="487890"/>
                      <a:pt x="2758581" y="489046"/>
                    </a:cubicBezTo>
                    <a:lnTo>
                      <a:pt x="2757716" y="489038"/>
                    </a:lnTo>
                    <a:lnTo>
                      <a:pt x="2765282" y="490509"/>
                    </a:lnTo>
                    <a:cubicBezTo>
                      <a:pt x="2786396" y="496330"/>
                      <a:pt x="2810505" y="507504"/>
                      <a:pt x="2827689" y="518716"/>
                    </a:cubicBezTo>
                    <a:cubicBezTo>
                      <a:pt x="2858239" y="538649"/>
                      <a:pt x="2886118" y="580987"/>
                      <a:pt x="2909415" y="608736"/>
                    </a:cubicBezTo>
                    <a:cubicBezTo>
                      <a:pt x="2872569" y="599159"/>
                      <a:pt x="2820458" y="593659"/>
                      <a:pt x="2789853" y="573807"/>
                    </a:cubicBezTo>
                    <a:cubicBezTo>
                      <a:pt x="2774551" y="563881"/>
                      <a:pt x="2757829" y="548085"/>
                      <a:pt x="2745286" y="532145"/>
                    </a:cubicBezTo>
                    <a:lnTo>
                      <a:pt x="2737083" y="520718"/>
                    </a:lnTo>
                    <a:lnTo>
                      <a:pt x="2740554" y="534033"/>
                    </a:lnTo>
                    <a:cubicBezTo>
                      <a:pt x="2744833" y="553791"/>
                      <a:pt x="2746601" y="576726"/>
                      <a:pt x="2745608" y="594938"/>
                    </a:cubicBezTo>
                    <a:cubicBezTo>
                      <a:pt x="2743621" y="631361"/>
                      <a:pt x="2720894" y="676675"/>
                      <a:pt x="2708512" y="710724"/>
                    </a:cubicBezTo>
                    <a:cubicBezTo>
                      <a:pt x="2698382" y="674026"/>
                      <a:pt x="2677090" y="626147"/>
                      <a:pt x="2678980" y="589716"/>
                    </a:cubicBezTo>
                    <a:cubicBezTo>
                      <a:pt x="2679924" y="571501"/>
                      <a:pt x="2685244" y="549122"/>
                      <a:pt x="2692776" y="530289"/>
                    </a:cubicBezTo>
                    <a:lnTo>
                      <a:pt x="2698571" y="517470"/>
                    </a:lnTo>
                    <a:lnTo>
                      <a:pt x="2688775" y="527135"/>
                    </a:lnTo>
                    <a:cubicBezTo>
                      <a:pt x="2673803" y="540720"/>
                      <a:pt x="2654825" y="553719"/>
                      <a:pt x="2638557" y="561964"/>
                    </a:cubicBezTo>
                    <a:cubicBezTo>
                      <a:pt x="2622288" y="570209"/>
                      <a:pt x="2601503" y="575076"/>
                      <a:pt x="2580324" y="578668"/>
                    </a:cubicBezTo>
                    <a:lnTo>
                      <a:pt x="2577146" y="579144"/>
                    </a:lnTo>
                    <a:lnTo>
                      <a:pt x="2584928" y="606274"/>
                    </a:lnTo>
                    <a:cubicBezTo>
                      <a:pt x="2588521" y="627452"/>
                      <a:pt x="2590840" y="649024"/>
                      <a:pt x="2593990" y="666863"/>
                    </a:cubicBezTo>
                    <a:cubicBezTo>
                      <a:pt x="2580429" y="653504"/>
                      <a:pt x="2563054" y="639121"/>
                      <a:pt x="2546997" y="624015"/>
                    </a:cubicBezTo>
                    <a:lnTo>
                      <a:pt x="2536670" y="611549"/>
                    </a:lnTo>
                    <a:lnTo>
                      <a:pt x="2535124" y="618635"/>
                    </a:lnTo>
                    <a:cubicBezTo>
                      <a:pt x="2531708" y="634807"/>
                      <a:pt x="2527893" y="651186"/>
                      <a:pt x="2522707" y="665833"/>
                    </a:cubicBezTo>
                    <a:lnTo>
                      <a:pt x="2520260" y="671010"/>
                    </a:lnTo>
                    <a:lnTo>
                      <a:pt x="2524138" y="671860"/>
                    </a:lnTo>
                    <a:cubicBezTo>
                      <a:pt x="2545599" y="676913"/>
                      <a:pt x="2566278" y="683251"/>
                      <a:pt x="2581579" y="693177"/>
                    </a:cubicBezTo>
                    <a:cubicBezTo>
                      <a:pt x="2600707" y="705584"/>
                      <a:pt x="2622052" y="727165"/>
                      <a:pt x="2634683" y="746732"/>
                    </a:cubicBezTo>
                    <a:lnTo>
                      <a:pt x="2635889" y="748865"/>
                    </a:lnTo>
                    <a:lnTo>
                      <a:pt x="2630878" y="732951"/>
                    </a:lnTo>
                    <a:cubicBezTo>
                      <a:pt x="2626599" y="713193"/>
                      <a:pt x="2624831" y="690257"/>
                      <a:pt x="2625825" y="672046"/>
                    </a:cubicBezTo>
                    <a:cubicBezTo>
                      <a:pt x="2627813" y="635623"/>
                      <a:pt x="2650538" y="590309"/>
                      <a:pt x="2662921" y="556260"/>
                    </a:cubicBezTo>
                    <a:cubicBezTo>
                      <a:pt x="2673050" y="592958"/>
                      <a:pt x="2694344" y="640837"/>
                      <a:pt x="2692454" y="677268"/>
                    </a:cubicBezTo>
                    <a:cubicBezTo>
                      <a:pt x="2691508" y="695483"/>
                      <a:pt x="2686189" y="717862"/>
                      <a:pt x="2678656" y="736695"/>
                    </a:cubicBezTo>
                    <a:lnTo>
                      <a:pt x="2672862" y="749514"/>
                    </a:lnTo>
                    <a:lnTo>
                      <a:pt x="2682658" y="739850"/>
                    </a:lnTo>
                    <a:cubicBezTo>
                      <a:pt x="2697630" y="726265"/>
                      <a:pt x="2716607" y="713266"/>
                      <a:pt x="2732875" y="705020"/>
                    </a:cubicBezTo>
                    <a:cubicBezTo>
                      <a:pt x="2765412" y="688530"/>
                      <a:pt x="2816018" y="685556"/>
                      <a:pt x="2851697" y="679254"/>
                    </a:cubicBezTo>
                    <a:cubicBezTo>
                      <a:pt x="2838338" y="692815"/>
                      <a:pt x="2823956" y="710189"/>
                      <a:pt x="2808849" y="726247"/>
                    </a:cubicBezTo>
                    <a:lnTo>
                      <a:pt x="2801538" y="733334"/>
                    </a:lnTo>
                    <a:lnTo>
                      <a:pt x="2859760" y="714819"/>
                    </a:lnTo>
                    <a:cubicBezTo>
                      <a:pt x="2880871" y="708466"/>
                      <a:pt x="2901949" y="703615"/>
                      <a:pt x="2920163" y="704560"/>
                    </a:cubicBezTo>
                    <a:cubicBezTo>
                      <a:pt x="2942932" y="705741"/>
                      <a:pt x="2972208" y="713757"/>
                      <a:pt x="2992930" y="724387"/>
                    </a:cubicBezTo>
                    <a:lnTo>
                      <a:pt x="2995041" y="725632"/>
                    </a:lnTo>
                    <a:lnTo>
                      <a:pt x="2982746" y="714355"/>
                    </a:lnTo>
                    <a:cubicBezTo>
                      <a:pt x="2969161" y="699384"/>
                      <a:pt x="2956162" y="680406"/>
                      <a:pt x="2947916" y="664138"/>
                    </a:cubicBezTo>
                    <a:cubicBezTo>
                      <a:pt x="2931426" y="631601"/>
                      <a:pt x="2928450" y="580995"/>
                      <a:pt x="2922150" y="545316"/>
                    </a:cubicBezTo>
                    <a:cubicBezTo>
                      <a:pt x="2949270" y="572032"/>
                      <a:pt x="2991650" y="602850"/>
                      <a:pt x="3008229" y="635345"/>
                    </a:cubicBezTo>
                    <a:cubicBezTo>
                      <a:pt x="3016518" y="651592"/>
                      <a:pt x="3023101" y="673633"/>
                      <a:pt x="3025995" y="693709"/>
                    </a:cubicBezTo>
                    <a:lnTo>
                      <a:pt x="3027385" y="707707"/>
                    </a:lnTo>
                    <a:lnTo>
                      <a:pt x="3031036" y="694441"/>
                    </a:lnTo>
                    <a:cubicBezTo>
                      <a:pt x="3037209" y="675190"/>
                      <a:pt x="3047145" y="654443"/>
                      <a:pt x="3057112" y="639168"/>
                    </a:cubicBezTo>
                    <a:cubicBezTo>
                      <a:pt x="3077044" y="608619"/>
                      <a:pt x="3119383" y="580740"/>
                      <a:pt x="3147131" y="557442"/>
                    </a:cubicBezTo>
                    <a:cubicBezTo>
                      <a:pt x="3139948" y="585077"/>
                      <a:pt x="3135059" y="621298"/>
                      <a:pt x="3124688" y="650594"/>
                    </a:cubicBezTo>
                    <a:lnTo>
                      <a:pt x="3122241" y="655770"/>
                    </a:lnTo>
                    <a:lnTo>
                      <a:pt x="3126119" y="656620"/>
                    </a:lnTo>
                    <a:cubicBezTo>
                      <a:pt x="3147578" y="661674"/>
                      <a:pt x="3168257" y="668012"/>
                      <a:pt x="3183560" y="677938"/>
                    </a:cubicBezTo>
                    <a:cubicBezTo>
                      <a:pt x="3202689" y="690345"/>
                      <a:pt x="3224033" y="711925"/>
                      <a:pt x="3236664" y="731491"/>
                    </a:cubicBezTo>
                    <a:lnTo>
                      <a:pt x="3237870" y="733625"/>
                    </a:lnTo>
                    <a:lnTo>
                      <a:pt x="3232859" y="717712"/>
                    </a:lnTo>
                    <a:cubicBezTo>
                      <a:pt x="3228580" y="697953"/>
                      <a:pt x="3226812" y="675018"/>
                      <a:pt x="3227807" y="656807"/>
                    </a:cubicBezTo>
                    <a:cubicBezTo>
                      <a:pt x="3229793" y="620384"/>
                      <a:pt x="3252519" y="575070"/>
                      <a:pt x="3264902" y="541020"/>
                    </a:cubicBezTo>
                    <a:cubicBezTo>
                      <a:pt x="3275031" y="577718"/>
                      <a:pt x="3296324" y="625598"/>
                      <a:pt x="3294434" y="662028"/>
                    </a:cubicBezTo>
                    <a:cubicBezTo>
                      <a:pt x="3293489" y="680243"/>
                      <a:pt x="3288171" y="702623"/>
                      <a:pt x="3280637" y="721455"/>
                    </a:cubicBezTo>
                    <a:lnTo>
                      <a:pt x="3274842" y="734273"/>
                    </a:lnTo>
                    <a:lnTo>
                      <a:pt x="3284638" y="724610"/>
                    </a:lnTo>
                    <a:cubicBezTo>
                      <a:pt x="3299610" y="711024"/>
                      <a:pt x="3318588" y="698026"/>
                      <a:pt x="3334857" y="689781"/>
                    </a:cubicBezTo>
                    <a:cubicBezTo>
                      <a:pt x="3367393" y="673290"/>
                      <a:pt x="3418000" y="670315"/>
                      <a:pt x="3453678" y="664013"/>
                    </a:cubicBezTo>
                    <a:cubicBezTo>
                      <a:pt x="3426961" y="691135"/>
                      <a:pt x="3396143" y="733515"/>
                      <a:pt x="3363649" y="750094"/>
                    </a:cubicBezTo>
                    <a:cubicBezTo>
                      <a:pt x="3343339" y="760455"/>
                      <a:pt x="3313977" y="768150"/>
                      <a:pt x="3290717" y="769306"/>
                    </a:cubicBezTo>
                    <a:lnTo>
                      <a:pt x="3289852" y="769298"/>
                    </a:lnTo>
                    <a:lnTo>
                      <a:pt x="3297418" y="770769"/>
                    </a:lnTo>
                    <a:cubicBezTo>
                      <a:pt x="3318533" y="776590"/>
                      <a:pt x="3342641" y="787764"/>
                      <a:pt x="3359825" y="798976"/>
                    </a:cubicBezTo>
                    <a:cubicBezTo>
                      <a:pt x="3390375" y="818909"/>
                      <a:pt x="3418255" y="861248"/>
                      <a:pt x="3441551" y="888997"/>
                    </a:cubicBezTo>
                    <a:cubicBezTo>
                      <a:pt x="3404706" y="879419"/>
                      <a:pt x="3352594" y="873919"/>
                      <a:pt x="3321989" y="854067"/>
                    </a:cubicBezTo>
                    <a:cubicBezTo>
                      <a:pt x="3306687" y="844141"/>
                      <a:pt x="3289965" y="828344"/>
                      <a:pt x="3277422" y="812406"/>
                    </a:cubicBezTo>
                    <a:lnTo>
                      <a:pt x="3269220" y="800978"/>
                    </a:lnTo>
                    <a:lnTo>
                      <a:pt x="3272690" y="814293"/>
                    </a:lnTo>
                    <a:cubicBezTo>
                      <a:pt x="3276969" y="834052"/>
                      <a:pt x="3278737" y="856987"/>
                      <a:pt x="3277744" y="875198"/>
                    </a:cubicBezTo>
                    <a:cubicBezTo>
                      <a:pt x="3275758" y="911621"/>
                      <a:pt x="3253030" y="956935"/>
                      <a:pt x="3240648" y="990985"/>
                    </a:cubicBezTo>
                    <a:lnTo>
                      <a:pt x="3233260" y="967753"/>
                    </a:lnTo>
                    <a:lnTo>
                      <a:pt x="3219678" y="1026255"/>
                    </a:lnTo>
                    <a:lnTo>
                      <a:pt x="3213883" y="1039074"/>
                    </a:lnTo>
                    <a:lnTo>
                      <a:pt x="3223679" y="1029410"/>
                    </a:lnTo>
                    <a:cubicBezTo>
                      <a:pt x="3238651" y="1015825"/>
                      <a:pt x="3257629" y="1002825"/>
                      <a:pt x="3273898" y="994580"/>
                    </a:cubicBezTo>
                    <a:cubicBezTo>
                      <a:pt x="3306434" y="978090"/>
                      <a:pt x="3357041" y="975115"/>
                      <a:pt x="3392719" y="968813"/>
                    </a:cubicBezTo>
                    <a:cubicBezTo>
                      <a:pt x="3366002" y="995935"/>
                      <a:pt x="3335184" y="1038315"/>
                      <a:pt x="3302690" y="1054893"/>
                    </a:cubicBezTo>
                    <a:cubicBezTo>
                      <a:pt x="3282380" y="1065255"/>
                      <a:pt x="3253018" y="1072951"/>
                      <a:pt x="3229758" y="1074106"/>
                    </a:cubicBezTo>
                    <a:lnTo>
                      <a:pt x="3228893" y="1074098"/>
                    </a:lnTo>
                    <a:lnTo>
                      <a:pt x="3236459" y="1075569"/>
                    </a:lnTo>
                    <a:cubicBezTo>
                      <a:pt x="3257574" y="1081390"/>
                      <a:pt x="3281682" y="1092564"/>
                      <a:pt x="3298866" y="1103777"/>
                    </a:cubicBezTo>
                    <a:cubicBezTo>
                      <a:pt x="3329416" y="1123709"/>
                      <a:pt x="3357296" y="1166048"/>
                      <a:pt x="3380592" y="1193796"/>
                    </a:cubicBezTo>
                    <a:cubicBezTo>
                      <a:pt x="3362170" y="1189008"/>
                      <a:pt x="3339930" y="1185239"/>
                      <a:pt x="3318471" y="1180185"/>
                    </a:cubicBezTo>
                    <a:lnTo>
                      <a:pt x="3314731" y="1178796"/>
                    </a:lnTo>
                    <a:lnTo>
                      <a:pt x="3329890" y="1226464"/>
                    </a:lnTo>
                    <a:cubicBezTo>
                      <a:pt x="3336243" y="1247575"/>
                      <a:pt x="3341094" y="1268653"/>
                      <a:pt x="3340149" y="1286868"/>
                    </a:cubicBezTo>
                    <a:cubicBezTo>
                      <a:pt x="3339204" y="1305083"/>
                      <a:pt x="3333885" y="1327462"/>
                      <a:pt x="3326352" y="1346295"/>
                    </a:cubicBezTo>
                    <a:lnTo>
                      <a:pt x="3320557" y="1359114"/>
                    </a:lnTo>
                    <a:lnTo>
                      <a:pt x="3330353" y="1349449"/>
                    </a:lnTo>
                    <a:lnTo>
                      <a:pt x="3363422" y="1326516"/>
                    </a:lnTo>
                    <a:lnTo>
                      <a:pt x="3363064" y="1307504"/>
                    </a:lnTo>
                    <a:cubicBezTo>
                      <a:pt x="3365049" y="1286115"/>
                      <a:pt x="3368366" y="1264674"/>
                      <a:pt x="3369919" y="1246625"/>
                    </a:cubicBezTo>
                    <a:cubicBezTo>
                      <a:pt x="3379579" y="1263026"/>
                      <a:pt x="3392663" y="1281401"/>
                      <a:pt x="3404286" y="1300135"/>
                    </a:cubicBezTo>
                    <a:lnTo>
                      <a:pt x="3407407" y="1306922"/>
                    </a:lnTo>
                    <a:lnTo>
                      <a:pt x="3438804" y="1297916"/>
                    </a:lnTo>
                    <a:cubicBezTo>
                      <a:pt x="3459982" y="1294323"/>
                      <a:pt x="3481554" y="1292005"/>
                      <a:pt x="3499394" y="1288854"/>
                    </a:cubicBezTo>
                    <a:cubicBezTo>
                      <a:pt x="3479355" y="1309194"/>
                      <a:pt x="3457011" y="1338118"/>
                      <a:pt x="3433382" y="1358303"/>
                    </a:cubicBezTo>
                    <a:lnTo>
                      <a:pt x="3430417" y="1360356"/>
                    </a:lnTo>
                    <a:lnTo>
                      <a:pt x="3433284" y="1385414"/>
                    </a:lnTo>
                    <a:cubicBezTo>
                      <a:pt x="3433635" y="1395909"/>
                      <a:pt x="3433211" y="1406694"/>
                      <a:pt x="3432022" y="1416766"/>
                    </a:cubicBezTo>
                    <a:lnTo>
                      <a:pt x="3429759" y="1430649"/>
                    </a:lnTo>
                    <a:lnTo>
                      <a:pt x="3436705" y="1418771"/>
                    </a:lnTo>
                    <a:cubicBezTo>
                      <a:pt x="3447630" y="1401761"/>
                      <a:pt x="3462576" y="1384275"/>
                      <a:pt x="3476142" y="1372084"/>
                    </a:cubicBezTo>
                    <a:cubicBezTo>
                      <a:pt x="3503273" y="1347702"/>
                      <a:pt x="3551365" y="1331673"/>
                      <a:pt x="3584181" y="1316313"/>
                    </a:cubicBezTo>
                    <a:cubicBezTo>
                      <a:pt x="3565433" y="1349446"/>
                      <a:pt x="3546691" y="1398381"/>
                      <a:pt x="3519624" y="1422838"/>
                    </a:cubicBezTo>
                    <a:cubicBezTo>
                      <a:pt x="3502707" y="1438123"/>
                      <a:pt x="3476356" y="1453187"/>
                      <a:pt x="3454195" y="1460350"/>
                    </a:cubicBezTo>
                    <a:lnTo>
                      <a:pt x="3451823" y="1460965"/>
                    </a:lnTo>
                    <a:lnTo>
                      <a:pt x="3468491" y="1460224"/>
                    </a:lnTo>
                    <a:cubicBezTo>
                      <a:pt x="3488684" y="1461181"/>
                      <a:pt x="3511301" y="1465381"/>
                      <a:pt x="3528641" y="1471034"/>
                    </a:cubicBezTo>
                    <a:cubicBezTo>
                      <a:pt x="3563322" y="1482339"/>
                      <a:pt x="3601250" y="1515973"/>
                      <a:pt x="3630960" y="1536712"/>
                    </a:cubicBezTo>
                    <a:cubicBezTo>
                      <a:pt x="3592891" y="1537043"/>
                      <a:pt x="3541141" y="1545280"/>
                      <a:pt x="3506429" y="1534068"/>
                    </a:cubicBezTo>
                    <a:cubicBezTo>
                      <a:pt x="3497749" y="1531264"/>
                      <a:pt x="3488347" y="1527136"/>
                      <a:pt x="3479082" y="1522192"/>
                    </a:cubicBezTo>
                    <a:lnTo>
                      <a:pt x="3454518" y="1506660"/>
                    </a:lnTo>
                    <a:lnTo>
                      <a:pt x="3446439" y="1504891"/>
                    </a:lnTo>
                    <a:lnTo>
                      <a:pt x="3448483" y="1508477"/>
                    </a:lnTo>
                    <a:cubicBezTo>
                      <a:pt x="3457752" y="1526444"/>
                      <a:pt x="3465423" y="1548130"/>
                      <a:pt x="3469197" y="1565974"/>
                    </a:cubicBezTo>
                    <a:cubicBezTo>
                      <a:pt x="3476747" y="1601660"/>
                      <a:pt x="3466582" y="1651325"/>
                      <a:pt x="3463478" y="1687423"/>
                    </a:cubicBezTo>
                    <a:cubicBezTo>
                      <a:pt x="3453817" y="1671022"/>
                      <a:pt x="3440734" y="1652647"/>
                      <a:pt x="3429111" y="1633913"/>
                    </a:cubicBezTo>
                    <a:lnTo>
                      <a:pt x="3413164" y="1599254"/>
                    </a:lnTo>
                    <a:lnTo>
                      <a:pt x="3408105" y="1602503"/>
                    </a:lnTo>
                    <a:cubicBezTo>
                      <a:pt x="3389371" y="1614126"/>
                      <a:pt x="3370279" y="1624290"/>
                      <a:pt x="3352446" y="1628113"/>
                    </a:cubicBezTo>
                    <a:cubicBezTo>
                      <a:pt x="3330152" y="1632892"/>
                      <a:pt x="3299798" y="1632762"/>
                      <a:pt x="3277025" y="1627885"/>
                    </a:cubicBezTo>
                    <a:lnTo>
                      <a:pt x="3274663" y="1627232"/>
                    </a:lnTo>
                    <a:lnTo>
                      <a:pt x="3289468" y="1634924"/>
                    </a:lnTo>
                    <a:cubicBezTo>
                      <a:pt x="3306479" y="1645849"/>
                      <a:pt x="3323964" y="1660795"/>
                      <a:pt x="3336156" y="1674361"/>
                    </a:cubicBezTo>
                    <a:cubicBezTo>
                      <a:pt x="3360538" y="1701492"/>
                      <a:pt x="3376567" y="1749585"/>
                      <a:pt x="3391928" y="1782398"/>
                    </a:cubicBezTo>
                    <a:cubicBezTo>
                      <a:pt x="3375360" y="1773025"/>
                      <a:pt x="3354843" y="1763653"/>
                      <a:pt x="3335410" y="1753241"/>
                    </a:cubicBezTo>
                    <a:lnTo>
                      <a:pt x="3327319" y="1747512"/>
                    </a:lnTo>
                    <a:lnTo>
                      <a:pt x="3324021" y="1762564"/>
                    </a:lnTo>
                    <a:cubicBezTo>
                      <a:pt x="3321494" y="1773294"/>
                      <a:pt x="3318645" y="1783828"/>
                      <a:pt x="3315189" y="1793593"/>
                    </a:cubicBezTo>
                    <a:lnTo>
                      <a:pt x="3312742" y="1798770"/>
                    </a:lnTo>
                    <a:lnTo>
                      <a:pt x="3316619" y="1799620"/>
                    </a:lnTo>
                    <a:cubicBezTo>
                      <a:pt x="3338079" y="1804673"/>
                      <a:pt x="3358758" y="1811011"/>
                      <a:pt x="3374060" y="1820937"/>
                    </a:cubicBezTo>
                    <a:cubicBezTo>
                      <a:pt x="3393188" y="1833345"/>
                      <a:pt x="3414534" y="1854925"/>
                      <a:pt x="3427165" y="1874492"/>
                    </a:cubicBezTo>
                    <a:lnTo>
                      <a:pt x="3428371" y="1876625"/>
                    </a:lnTo>
                    <a:lnTo>
                      <a:pt x="3423359" y="1860711"/>
                    </a:lnTo>
                    <a:cubicBezTo>
                      <a:pt x="3419080" y="1840953"/>
                      <a:pt x="3417312" y="1818017"/>
                      <a:pt x="3418306" y="1799806"/>
                    </a:cubicBezTo>
                    <a:cubicBezTo>
                      <a:pt x="3420293" y="1763383"/>
                      <a:pt x="3443020" y="1718069"/>
                      <a:pt x="3455403" y="1684020"/>
                    </a:cubicBezTo>
                    <a:cubicBezTo>
                      <a:pt x="3465531" y="1720718"/>
                      <a:pt x="3486824" y="1768597"/>
                      <a:pt x="3484934" y="1805028"/>
                    </a:cubicBezTo>
                    <a:cubicBezTo>
                      <a:pt x="3483989" y="1823244"/>
                      <a:pt x="3478670" y="1845622"/>
                      <a:pt x="3471137" y="1864455"/>
                    </a:cubicBezTo>
                    <a:lnTo>
                      <a:pt x="3465342" y="1877274"/>
                    </a:lnTo>
                    <a:lnTo>
                      <a:pt x="3475138" y="1867610"/>
                    </a:lnTo>
                    <a:cubicBezTo>
                      <a:pt x="3490110" y="1854025"/>
                      <a:pt x="3509088" y="1841026"/>
                      <a:pt x="3525356" y="1832781"/>
                    </a:cubicBezTo>
                    <a:cubicBezTo>
                      <a:pt x="3557893" y="1816290"/>
                      <a:pt x="3608499" y="1813315"/>
                      <a:pt x="3644179" y="1807014"/>
                    </a:cubicBezTo>
                    <a:cubicBezTo>
                      <a:pt x="3617461" y="1834134"/>
                      <a:pt x="3586643" y="1876514"/>
                      <a:pt x="3554148" y="1893093"/>
                    </a:cubicBezTo>
                    <a:cubicBezTo>
                      <a:pt x="3533839" y="1903455"/>
                      <a:pt x="3504477" y="1911150"/>
                      <a:pt x="3481217" y="1912306"/>
                    </a:cubicBezTo>
                    <a:lnTo>
                      <a:pt x="3480352" y="1912299"/>
                    </a:lnTo>
                    <a:lnTo>
                      <a:pt x="3487919" y="1913769"/>
                    </a:lnTo>
                    <a:cubicBezTo>
                      <a:pt x="3509032" y="1919591"/>
                      <a:pt x="3533141" y="1930764"/>
                      <a:pt x="3550326" y="1941976"/>
                    </a:cubicBezTo>
                    <a:cubicBezTo>
                      <a:pt x="3580875" y="1961909"/>
                      <a:pt x="3608754" y="2004247"/>
                      <a:pt x="3632052" y="2031996"/>
                    </a:cubicBezTo>
                    <a:cubicBezTo>
                      <a:pt x="3595205" y="2022419"/>
                      <a:pt x="3543095" y="2016919"/>
                      <a:pt x="3512489" y="1997067"/>
                    </a:cubicBezTo>
                    <a:cubicBezTo>
                      <a:pt x="3497188" y="1987142"/>
                      <a:pt x="3480466" y="1971345"/>
                      <a:pt x="3467923" y="1955405"/>
                    </a:cubicBezTo>
                    <a:lnTo>
                      <a:pt x="3459719" y="1943978"/>
                    </a:lnTo>
                    <a:lnTo>
                      <a:pt x="3463190" y="1957293"/>
                    </a:lnTo>
                    <a:cubicBezTo>
                      <a:pt x="3467469" y="1977051"/>
                      <a:pt x="3469237" y="1999986"/>
                      <a:pt x="3468244" y="2018198"/>
                    </a:cubicBezTo>
                    <a:cubicBezTo>
                      <a:pt x="3466257" y="2054620"/>
                      <a:pt x="3443531" y="2099934"/>
                      <a:pt x="3431149" y="2133984"/>
                    </a:cubicBezTo>
                    <a:cubicBezTo>
                      <a:pt x="3421018" y="2097286"/>
                      <a:pt x="3399726" y="2049407"/>
                      <a:pt x="3401616" y="2012976"/>
                    </a:cubicBezTo>
                    <a:cubicBezTo>
                      <a:pt x="3402560" y="1994761"/>
                      <a:pt x="3407880" y="1972382"/>
                      <a:pt x="3415412" y="1953549"/>
                    </a:cubicBezTo>
                    <a:lnTo>
                      <a:pt x="3421207" y="1940731"/>
                    </a:lnTo>
                    <a:lnTo>
                      <a:pt x="3411411" y="1950395"/>
                    </a:lnTo>
                    <a:cubicBezTo>
                      <a:pt x="3396439" y="1963980"/>
                      <a:pt x="3377462" y="1976979"/>
                      <a:pt x="3361193" y="1985224"/>
                    </a:cubicBezTo>
                    <a:cubicBezTo>
                      <a:pt x="3344925" y="1993469"/>
                      <a:pt x="3324139" y="1998335"/>
                      <a:pt x="3302960" y="2001929"/>
                    </a:cubicBezTo>
                    <a:lnTo>
                      <a:pt x="3299782" y="2002404"/>
                    </a:lnTo>
                    <a:lnTo>
                      <a:pt x="3307564" y="2029534"/>
                    </a:lnTo>
                    <a:cubicBezTo>
                      <a:pt x="3311158" y="2050712"/>
                      <a:pt x="3313476" y="2072283"/>
                      <a:pt x="3316626" y="2090123"/>
                    </a:cubicBezTo>
                    <a:cubicBezTo>
                      <a:pt x="3289505" y="2063405"/>
                      <a:pt x="3247125" y="2032587"/>
                      <a:pt x="3230547" y="2000093"/>
                    </a:cubicBezTo>
                    <a:cubicBezTo>
                      <a:pt x="3222257" y="1983845"/>
                      <a:pt x="3215675" y="1961805"/>
                      <a:pt x="3212781" y="1941728"/>
                    </a:cubicBezTo>
                    <a:lnTo>
                      <a:pt x="3211392" y="1927730"/>
                    </a:lnTo>
                    <a:lnTo>
                      <a:pt x="3207739" y="1940998"/>
                    </a:lnTo>
                    <a:cubicBezTo>
                      <a:pt x="3201566" y="1960249"/>
                      <a:pt x="3191630" y="1980995"/>
                      <a:pt x="3181664" y="1996270"/>
                    </a:cubicBezTo>
                    <a:cubicBezTo>
                      <a:pt x="3171698" y="2011544"/>
                      <a:pt x="3156131" y="2026152"/>
                      <a:pt x="3139586" y="2039853"/>
                    </a:cubicBezTo>
                    <a:lnTo>
                      <a:pt x="3125020" y="2051442"/>
                    </a:lnTo>
                    <a:lnTo>
                      <a:pt x="3151987" y="2085337"/>
                    </a:lnTo>
                    <a:lnTo>
                      <a:pt x="3097439" y="2073385"/>
                    </a:lnTo>
                    <a:lnTo>
                      <a:pt x="3091644" y="2077996"/>
                    </a:lnTo>
                    <a:lnTo>
                      <a:pt x="3092874" y="2072385"/>
                    </a:lnTo>
                    <a:lnTo>
                      <a:pt x="3089867" y="2071726"/>
                    </a:lnTo>
                    <a:cubicBezTo>
                      <a:pt x="3068406" y="2066672"/>
                      <a:pt x="3047728" y="2060334"/>
                      <a:pt x="3032425" y="2050408"/>
                    </a:cubicBezTo>
                    <a:cubicBezTo>
                      <a:pt x="3017123" y="2040482"/>
                      <a:pt x="3000401" y="2024686"/>
                      <a:pt x="2987858" y="2008746"/>
                    </a:cubicBezTo>
                    <a:lnTo>
                      <a:pt x="2979655" y="1997319"/>
                    </a:lnTo>
                    <a:lnTo>
                      <a:pt x="2983126" y="2010634"/>
                    </a:lnTo>
                    <a:cubicBezTo>
                      <a:pt x="2987406" y="2030393"/>
                      <a:pt x="2989173" y="2053327"/>
                      <a:pt x="2988180" y="2071539"/>
                    </a:cubicBezTo>
                    <a:cubicBezTo>
                      <a:pt x="2986194" y="2107961"/>
                      <a:pt x="2963466" y="2153275"/>
                      <a:pt x="2951084" y="2187326"/>
                    </a:cubicBezTo>
                    <a:cubicBezTo>
                      <a:pt x="2946019" y="2168976"/>
                      <a:pt x="2938163" y="2147832"/>
                      <a:pt x="2931810" y="2126721"/>
                    </a:cubicBezTo>
                    <a:lnTo>
                      <a:pt x="2922621" y="2072614"/>
                    </a:lnTo>
                    <a:lnTo>
                      <a:pt x="2892666" y="2105467"/>
                    </a:lnTo>
                    <a:cubicBezTo>
                      <a:pt x="2877560" y="2121525"/>
                      <a:pt x="2861732" y="2136264"/>
                      <a:pt x="2845484" y="2144553"/>
                    </a:cubicBezTo>
                    <a:cubicBezTo>
                      <a:pt x="2825175" y="2154915"/>
                      <a:pt x="2795813" y="2162610"/>
                      <a:pt x="2772553" y="2163766"/>
                    </a:cubicBezTo>
                    <a:lnTo>
                      <a:pt x="2771688" y="2163758"/>
                    </a:lnTo>
                    <a:lnTo>
                      <a:pt x="2779254" y="2165229"/>
                    </a:lnTo>
                    <a:cubicBezTo>
                      <a:pt x="2800368" y="2171050"/>
                      <a:pt x="2824478" y="2182224"/>
                      <a:pt x="2841661" y="2193437"/>
                    </a:cubicBezTo>
                    <a:cubicBezTo>
                      <a:pt x="2872211" y="2213368"/>
                      <a:pt x="2900090" y="2255707"/>
                      <a:pt x="2923387" y="2283456"/>
                    </a:cubicBezTo>
                    <a:cubicBezTo>
                      <a:pt x="2886541" y="2273879"/>
                      <a:pt x="2834430" y="2268379"/>
                      <a:pt x="2803826" y="2248527"/>
                    </a:cubicBezTo>
                    <a:cubicBezTo>
                      <a:pt x="2788523" y="2238601"/>
                      <a:pt x="2771801" y="2222805"/>
                      <a:pt x="2759258" y="2206865"/>
                    </a:cubicBezTo>
                    <a:lnTo>
                      <a:pt x="2751055" y="2195438"/>
                    </a:lnTo>
                    <a:lnTo>
                      <a:pt x="2754526" y="2208753"/>
                    </a:lnTo>
                    <a:cubicBezTo>
                      <a:pt x="2758806" y="2228512"/>
                      <a:pt x="2760573" y="2251446"/>
                      <a:pt x="2759580" y="2269658"/>
                    </a:cubicBezTo>
                    <a:cubicBezTo>
                      <a:pt x="2757593" y="2306080"/>
                      <a:pt x="2734866" y="2351394"/>
                      <a:pt x="2722484" y="2385444"/>
                    </a:cubicBezTo>
                    <a:cubicBezTo>
                      <a:pt x="2712354" y="2348746"/>
                      <a:pt x="2691062" y="2300866"/>
                      <a:pt x="2692952" y="2264437"/>
                    </a:cubicBezTo>
                    <a:cubicBezTo>
                      <a:pt x="2693897" y="2246221"/>
                      <a:pt x="2699216" y="2223842"/>
                      <a:pt x="2706748" y="2205009"/>
                    </a:cubicBezTo>
                    <a:lnTo>
                      <a:pt x="2712543" y="2192191"/>
                    </a:lnTo>
                    <a:lnTo>
                      <a:pt x="2702747" y="2201855"/>
                    </a:lnTo>
                    <a:cubicBezTo>
                      <a:pt x="2687775" y="2215440"/>
                      <a:pt x="2668797" y="2228439"/>
                      <a:pt x="2652529" y="2236684"/>
                    </a:cubicBezTo>
                    <a:cubicBezTo>
                      <a:pt x="2636261" y="2244929"/>
                      <a:pt x="2615475" y="2249795"/>
                      <a:pt x="2594296" y="2253388"/>
                    </a:cubicBezTo>
                    <a:lnTo>
                      <a:pt x="2591119" y="2253864"/>
                    </a:lnTo>
                    <a:lnTo>
                      <a:pt x="2598900" y="2280993"/>
                    </a:lnTo>
                    <a:cubicBezTo>
                      <a:pt x="2602493" y="2302172"/>
                      <a:pt x="2604812" y="2323743"/>
                      <a:pt x="2607962" y="2341583"/>
                    </a:cubicBezTo>
                    <a:cubicBezTo>
                      <a:pt x="2580841" y="2314866"/>
                      <a:pt x="2538461" y="2284048"/>
                      <a:pt x="2521883" y="2251553"/>
                    </a:cubicBezTo>
                    <a:lnTo>
                      <a:pt x="2513248" y="2229587"/>
                    </a:lnTo>
                    <a:lnTo>
                      <a:pt x="2473567" y="2273107"/>
                    </a:lnTo>
                    <a:cubicBezTo>
                      <a:pt x="2458461" y="2289165"/>
                      <a:pt x="2442632" y="2303904"/>
                      <a:pt x="2426385" y="2312193"/>
                    </a:cubicBezTo>
                    <a:cubicBezTo>
                      <a:pt x="2416230" y="2317375"/>
                      <a:pt x="2403814" y="2321888"/>
                      <a:pt x="2391027" y="2325252"/>
                    </a:cubicBezTo>
                    <a:lnTo>
                      <a:pt x="2387549" y="2325822"/>
                    </a:lnTo>
                    <a:lnTo>
                      <a:pt x="2382981" y="2329456"/>
                    </a:lnTo>
                    <a:lnTo>
                      <a:pt x="2383637" y="2326462"/>
                    </a:lnTo>
                    <a:lnTo>
                      <a:pt x="2353454" y="2331406"/>
                    </a:lnTo>
                    <a:lnTo>
                      <a:pt x="2352589" y="2331398"/>
                    </a:lnTo>
                    <a:lnTo>
                      <a:pt x="2360155" y="2332869"/>
                    </a:lnTo>
                    <a:cubicBezTo>
                      <a:pt x="2381269" y="2338690"/>
                      <a:pt x="2405379" y="2349864"/>
                      <a:pt x="2422562" y="2361077"/>
                    </a:cubicBezTo>
                    <a:cubicBezTo>
                      <a:pt x="2453112" y="2381008"/>
                      <a:pt x="2480991" y="2423347"/>
                      <a:pt x="2504288" y="2451096"/>
                    </a:cubicBezTo>
                    <a:cubicBezTo>
                      <a:pt x="2467442" y="2441519"/>
                      <a:pt x="2415331" y="2436019"/>
                      <a:pt x="2384727" y="2416167"/>
                    </a:cubicBezTo>
                    <a:cubicBezTo>
                      <a:pt x="2369424" y="2406241"/>
                      <a:pt x="2352702" y="2390445"/>
                      <a:pt x="2340159" y="2374505"/>
                    </a:cubicBezTo>
                    <a:lnTo>
                      <a:pt x="2331956" y="2363078"/>
                    </a:lnTo>
                    <a:lnTo>
                      <a:pt x="2335427" y="2376393"/>
                    </a:lnTo>
                    <a:cubicBezTo>
                      <a:pt x="2339706" y="2396152"/>
                      <a:pt x="2341474" y="2419086"/>
                      <a:pt x="2340482" y="2437297"/>
                    </a:cubicBezTo>
                    <a:cubicBezTo>
                      <a:pt x="2338494" y="2473720"/>
                      <a:pt x="2315767" y="2519034"/>
                      <a:pt x="2303385" y="2553084"/>
                    </a:cubicBezTo>
                    <a:cubicBezTo>
                      <a:pt x="2293255" y="2516386"/>
                      <a:pt x="2271963" y="2468508"/>
                      <a:pt x="2273853" y="2432077"/>
                    </a:cubicBezTo>
                    <a:cubicBezTo>
                      <a:pt x="2274797" y="2413861"/>
                      <a:pt x="2280117" y="2391482"/>
                      <a:pt x="2287649" y="2372649"/>
                    </a:cubicBezTo>
                    <a:lnTo>
                      <a:pt x="2293444" y="2359831"/>
                    </a:lnTo>
                    <a:lnTo>
                      <a:pt x="2283648" y="2369495"/>
                    </a:lnTo>
                    <a:cubicBezTo>
                      <a:pt x="2268676" y="2383080"/>
                      <a:pt x="2249698" y="2396079"/>
                      <a:pt x="2233430" y="2404324"/>
                    </a:cubicBezTo>
                    <a:cubicBezTo>
                      <a:pt x="2217162" y="2412569"/>
                      <a:pt x="2196376" y="2417435"/>
                      <a:pt x="2175197" y="2421029"/>
                    </a:cubicBezTo>
                    <a:lnTo>
                      <a:pt x="2172020" y="2421504"/>
                    </a:lnTo>
                    <a:lnTo>
                      <a:pt x="2179801" y="2448634"/>
                    </a:lnTo>
                    <a:cubicBezTo>
                      <a:pt x="2183394" y="2469812"/>
                      <a:pt x="2185713" y="2491383"/>
                      <a:pt x="2188863" y="2509223"/>
                    </a:cubicBezTo>
                    <a:cubicBezTo>
                      <a:pt x="2161742" y="2482506"/>
                      <a:pt x="2119362" y="2451688"/>
                      <a:pt x="2102785" y="2419193"/>
                    </a:cubicBezTo>
                    <a:cubicBezTo>
                      <a:pt x="2094494" y="2402945"/>
                      <a:pt x="2087912" y="2380905"/>
                      <a:pt x="2085018" y="2360829"/>
                    </a:cubicBezTo>
                    <a:lnTo>
                      <a:pt x="2083628" y="2346831"/>
                    </a:lnTo>
                    <a:lnTo>
                      <a:pt x="2079977" y="2360098"/>
                    </a:lnTo>
                    <a:cubicBezTo>
                      <a:pt x="2073803" y="2379349"/>
                      <a:pt x="2063868" y="2400096"/>
                      <a:pt x="2053901" y="2415370"/>
                    </a:cubicBezTo>
                    <a:lnTo>
                      <a:pt x="2039615" y="2430167"/>
                    </a:lnTo>
                    <a:lnTo>
                      <a:pt x="2062329" y="2458716"/>
                    </a:lnTo>
                    <a:lnTo>
                      <a:pt x="2020830" y="2449623"/>
                    </a:lnTo>
                    <a:lnTo>
                      <a:pt x="2011822" y="2458953"/>
                    </a:lnTo>
                    <a:cubicBezTo>
                      <a:pt x="1995277" y="2472654"/>
                      <a:pt x="1977756" y="2485447"/>
                      <a:pt x="1963881" y="2497096"/>
                    </a:cubicBezTo>
                    <a:lnTo>
                      <a:pt x="1977148" y="2436546"/>
                    </a:lnTo>
                    <a:lnTo>
                      <a:pt x="1942767" y="2423787"/>
                    </a:lnTo>
                    <a:cubicBezTo>
                      <a:pt x="1927465" y="2413861"/>
                      <a:pt x="1910744" y="2398065"/>
                      <a:pt x="1898200" y="2382125"/>
                    </a:cubicBezTo>
                    <a:lnTo>
                      <a:pt x="1889997" y="2370698"/>
                    </a:lnTo>
                    <a:lnTo>
                      <a:pt x="1893468" y="2384013"/>
                    </a:lnTo>
                    <a:cubicBezTo>
                      <a:pt x="1897747" y="2403772"/>
                      <a:pt x="1899516" y="2426706"/>
                      <a:pt x="1898522" y="2444917"/>
                    </a:cubicBezTo>
                    <a:cubicBezTo>
                      <a:pt x="1896535" y="2481340"/>
                      <a:pt x="1873809" y="2526654"/>
                      <a:pt x="1861426" y="2560704"/>
                    </a:cubicBezTo>
                    <a:cubicBezTo>
                      <a:pt x="1851297" y="2524006"/>
                      <a:pt x="1830003" y="2476128"/>
                      <a:pt x="1831893" y="2439697"/>
                    </a:cubicBezTo>
                    <a:cubicBezTo>
                      <a:pt x="1832838" y="2421481"/>
                      <a:pt x="1838158" y="2399102"/>
                      <a:pt x="1845690" y="2380269"/>
                    </a:cubicBezTo>
                    <a:lnTo>
                      <a:pt x="1851485" y="2367451"/>
                    </a:lnTo>
                    <a:lnTo>
                      <a:pt x="1841689" y="2377115"/>
                    </a:lnTo>
                    <a:cubicBezTo>
                      <a:pt x="1826717" y="2390700"/>
                      <a:pt x="1807739" y="2403699"/>
                      <a:pt x="1791470" y="2411944"/>
                    </a:cubicBezTo>
                    <a:cubicBezTo>
                      <a:pt x="1775202" y="2420189"/>
                      <a:pt x="1754417" y="2425055"/>
                      <a:pt x="1733238" y="2428649"/>
                    </a:cubicBezTo>
                    <a:lnTo>
                      <a:pt x="1730059" y="2429124"/>
                    </a:lnTo>
                    <a:lnTo>
                      <a:pt x="1737842" y="2456254"/>
                    </a:lnTo>
                    <a:cubicBezTo>
                      <a:pt x="1741435" y="2477432"/>
                      <a:pt x="1743754" y="2499004"/>
                      <a:pt x="1746905" y="2516843"/>
                    </a:cubicBezTo>
                    <a:cubicBezTo>
                      <a:pt x="1719784" y="2490126"/>
                      <a:pt x="1677403" y="2459308"/>
                      <a:pt x="1660825" y="2426814"/>
                    </a:cubicBezTo>
                    <a:cubicBezTo>
                      <a:pt x="1652535" y="2410565"/>
                      <a:pt x="1645953" y="2388525"/>
                      <a:pt x="1643058" y="2368449"/>
                    </a:cubicBezTo>
                    <a:lnTo>
                      <a:pt x="1641669" y="2354451"/>
                    </a:lnTo>
                    <a:lnTo>
                      <a:pt x="1638017" y="2367718"/>
                    </a:lnTo>
                    <a:cubicBezTo>
                      <a:pt x="1631844" y="2386969"/>
                      <a:pt x="1621908" y="2407716"/>
                      <a:pt x="1611941" y="2422990"/>
                    </a:cubicBezTo>
                    <a:cubicBezTo>
                      <a:pt x="1592010" y="2453539"/>
                      <a:pt x="1549670" y="2481420"/>
                      <a:pt x="1521922" y="2504716"/>
                    </a:cubicBezTo>
                    <a:cubicBezTo>
                      <a:pt x="1531499" y="2467871"/>
                      <a:pt x="1536999" y="2415759"/>
                      <a:pt x="1556851" y="2385154"/>
                    </a:cubicBezTo>
                    <a:cubicBezTo>
                      <a:pt x="1566776" y="2369852"/>
                      <a:pt x="1582573" y="2353130"/>
                      <a:pt x="1598513" y="2340587"/>
                    </a:cubicBezTo>
                    <a:lnTo>
                      <a:pt x="1609940" y="2332384"/>
                    </a:lnTo>
                    <a:lnTo>
                      <a:pt x="1596625" y="2335855"/>
                    </a:lnTo>
                    <a:cubicBezTo>
                      <a:pt x="1576866" y="2340133"/>
                      <a:pt x="1553931" y="2341902"/>
                      <a:pt x="1535719" y="2340909"/>
                    </a:cubicBezTo>
                    <a:cubicBezTo>
                      <a:pt x="1517508" y="2339915"/>
                      <a:pt x="1497074" y="2333736"/>
                      <a:pt x="1476937" y="2326259"/>
                    </a:cubicBezTo>
                    <a:lnTo>
                      <a:pt x="1422968" y="2305008"/>
                    </a:lnTo>
                    <a:lnTo>
                      <a:pt x="1411431" y="2351301"/>
                    </a:lnTo>
                    <a:cubicBezTo>
                      <a:pt x="1403953" y="2371439"/>
                      <a:pt x="1395176" y="2391280"/>
                      <a:pt x="1388984" y="2408304"/>
                    </a:cubicBezTo>
                    <a:cubicBezTo>
                      <a:pt x="1378855" y="2371607"/>
                      <a:pt x="1357563" y="2323727"/>
                      <a:pt x="1359453" y="2287296"/>
                    </a:cubicBezTo>
                    <a:cubicBezTo>
                      <a:pt x="1360398" y="2269081"/>
                      <a:pt x="1365717" y="2246702"/>
                      <a:pt x="1373249" y="2227868"/>
                    </a:cubicBezTo>
                    <a:lnTo>
                      <a:pt x="1379044" y="2215050"/>
                    </a:lnTo>
                    <a:lnTo>
                      <a:pt x="1369248" y="2224714"/>
                    </a:lnTo>
                    <a:cubicBezTo>
                      <a:pt x="1354277" y="2238300"/>
                      <a:pt x="1335298" y="2251299"/>
                      <a:pt x="1319029" y="2259544"/>
                    </a:cubicBezTo>
                    <a:cubicBezTo>
                      <a:pt x="1302761" y="2267790"/>
                      <a:pt x="1281976" y="2272656"/>
                      <a:pt x="1260797" y="2276248"/>
                    </a:cubicBezTo>
                    <a:lnTo>
                      <a:pt x="1257618" y="2276724"/>
                    </a:lnTo>
                    <a:lnTo>
                      <a:pt x="1265401" y="2303853"/>
                    </a:lnTo>
                    <a:cubicBezTo>
                      <a:pt x="1268994" y="2325031"/>
                      <a:pt x="1271313" y="2346604"/>
                      <a:pt x="1274464" y="2364443"/>
                    </a:cubicBezTo>
                    <a:cubicBezTo>
                      <a:pt x="1247342" y="2337726"/>
                      <a:pt x="1204962" y="2306908"/>
                      <a:pt x="1188384" y="2274413"/>
                    </a:cubicBezTo>
                    <a:cubicBezTo>
                      <a:pt x="1180094" y="2258166"/>
                      <a:pt x="1173512" y="2236125"/>
                      <a:pt x="1170618" y="2216049"/>
                    </a:cubicBezTo>
                    <a:lnTo>
                      <a:pt x="1169227" y="2202050"/>
                    </a:lnTo>
                    <a:lnTo>
                      <a:pt x="1165577" y="2215318"/>
                    </a:lnTo>
                    <a:cubicBezTo>
                      <a:pt x="1159403" y="2234569"/>
                      <a:pt x="1149467" y="2255315"/>
                      <a:pt x="1139501" y="2270590"/>
                    </a:cubicBezTo>
                    <a:cubicBezTo>
                      <a:pt x="1119568" y="2301139"/>
                      <a:pt x="1077230" y="2329019"/>
                      <a:pt x="1049481" y="2352316"/>
                    </a:cubicBezTo>
                    <a:cubicBezTo>
                      <a:pt x="1059058" y="2315470"/>
                      <a:pt x="1064558" y="2263359"/>
                      <a:pt x="1084409" y="2232754"/>
                    </a:cubicBezTo>
                    <a:cubicBezTo>
                      <a:pt x="1094335" y="2217451"/>
                      <a:pt x="1110132" y="2200730"/>
                      <a:pt x="1126072" y="2188186"/>
                    </a:cubicBezTo>
                    <a:lnTo>
                      <a:pt x="1137499" y="2179983"/>
                    </a:lnTo>
                    <a:lnTo>
                      <a:pt x="1124184" y="2183454"/>
                    </a:lnTo>
                    <a:cubicBezTo>
                      <a:pt x="1104426" y="2187734"/>
                      <a:pt x="1081490" y="2189502"/>
                      <a:pt x="1063278" y="2188508"/>
                    </a:cubicBezTo>
                    <a:cubicBezTo>
                      <a:pt x="1026856" y="2186521"/>
                      <a:pt x="981542" y="2163794"/>
                      <a:pt x="947493" y="2151412"/>
                    </a:cubicBezTo>
                    <a:cubicBezTo>
                      <a:pt x="984190" y="2141283"/>
                      <a:pt x="1032069" y="2119990"/>
                      <a:pt x="1068501" y="2121880"/>
                    </a:cubicBezTo>
                    <a:cubicBezTo>
                      <a:pt x="1091269" y="2123061"/>
                      <a:pt x="1120545" y="2131078"/>
                      <a:pt x="1141267" y="2141707"/>
                    </a:cubicBezTo>
                    <a:lnTo>
                      <a:pt x="1143378" y="2142952"/>
                    </a:lnTo>
                    <a:lnTo>
                      <a:pt x="1131082" y="2131676"/>
                    </a:lnTo>
                    <a:cubicBezTo>
                      <a:pt x="1117497" y="2116704"/>
                      <a:pt x="1104498" y="2097726"/>
                      <a:pt x="1096253" y="2081457"/>
                    </a:cubicBezTo>
                    <a:lnTo>
                      <a:pt x="1084014" y="2038790"/>
                    </a:lnTo>
                    <a:lnTo>
                      <a:pt x="1055218" y="2032481"/>
                    </a:lnTo>
                    <a:cubicBezTo>
                      <a:pt x="1033760" y="2027427"/>
                      <a:pt x="1013081" y="2021089"/>
                      <a:pt x="997778" y="2011163"/>
                    </a:cubicBezTo>
                    <a:cubicBezTo>
                      <a:pt x="982476" y="2001237"/>
                      <a:pt x="965754" y="1985441"/>
                      <a:pt x="953210" y="1969501"/>
                    </a:cubicBezTo>
                    <a:lnTo>
                      <a:pt x="945008" y="1958074"/>
                    </a:lnTo>
                    <a:lnTo>
                      <a:pt x="948479" y="1971389"/>
                    </a:lnTo>
                    <a:cubicBezTo>
                      <a:pt x="952757" y="1991148"/>
                      <a:pt x="954526" y="2014082"/>
                      <a:pt x="953533" y="2032294"/>
                    </a:cubicBezTo>
                    <a:cubicBezTo>
                      <a:pt x="951546" y="2068716"/>
                      <a:pt x="928819" y="2114030"/>
                      <a:pt x="916436" y="2148081"/>
                    </a:cubicBezTo>
                    <a:cubicBezTo>
                      <a:pt x="906307" y="2111382"/>
                      <a:pt x="885015" y="2063502"/>
                      <a:pt x="886905" y="2027073"/>
                    </a:cubicBezTo>
                    <a:cubicBezTo>
                      <a:pt x="887850" y="2008857"/>
                      <a:pt x="893169" y="1986478"/>
                      <a:pt x="900701" y="1967645"/>
                    </a:cubicBezTo>
                    <a:lnTo>
                      <a:pt x="906496" y="1954827"/>
                    </a:lnTo>
                    <a:lnTo>
                      <a:pt x="896700" y="1964491"/>
                    </a:lnTo>
                    <a:cubicBezTo>
                      <a:pt x="881729" y="1978076"/>
                      <a:pt x="862750" y="1991075"/>
                      <a:pt x="846481" y="1999320"/>
                    </a:cubicBezTo>
                    <a:cubicBezTo>
                      <a:pt x="830213" y="2007565"/>
                      <a:pt x="809428" y="2012431"/>
                      <a:pt x="788249" y="2016024"/>
                    </a:cubicBezTo>
                    <a:lnTo>
                      <a:pt x="785071" y="2016500"/>
                    </a:lnTo>
                    <a:lnTo>
                      <a:pt x="792853" y="2043629"/>
                    </a:lnTo>
                    <a:cubicBezTo>
                      <a:pt x="796446" y="2064808"/>
                      <a:pt x="798765" y="2086379"/>
                      <a:pt x="801916" y="2104219"/>
                    </a:cubicBezTo>
                    <a:cubicBezTo>
                      <a:pt x="774794" y="2077502"/>
                      <a:pt x="732414" y="2046684"/>
                      <a:pt x="715836" y="2014189"/>
                    </a:cubicBezTo>
                    <a:cubicBezTo>
                      <a:pt x="707546" y="1997941"/>
                      <a:pt x="700964" y="1975901"/>
                      <a:pt x="698070" y="1955825"/>
                    </a:cubicBezTo>
                    <a:lnTo>
                      <a:pt x="696679" y="1941827"/>
                    </a:lnTo>
                    <a:lnTo>
                      <a:pt x="693028" y="1955094"/>
                    </a:lnTo>
                    <a:cubicBezTo>
                      <a:pt x="686855" y="1974345"/>
                      <a:pt x="676919" y="1995092"/>
                      <a:pt x="666953" y="2010366"/>
                    </a:cubicBezTo>
                    <a:cubicBezTo>
                      <a:pt x="647021" y="2040915"/>
                      <a:pt x="604681" y="2068795"/>
                      <a:pt x="576933" y="2092092"/>
                    </a:cubicBezTo>
                    <a:cubicBezTo>
                      <a:pt x="586510" y="2055245"/>
                      <a:pt x="592010" y="2003135"/>
                      <a:pt x="611861" y="1972530"/>
                    </a:cubicBezTo>
                    <a:cubicBezTo>
                      <a:pt x="621787" y="1957228"/>
                      <a:pt x="637584" y="1940506"/>
                      <a:pt x="653524" y="1927963"/>
                    </a:cubicBezTo>
                    <a:lnTo>
                      <a:pt x="664951" y="1919760"/>
                    </a:lnTo>
                    <a:lnTo>
                      <a:pt x="651636" y="1923231"/>
                    </a:lnTo>
                    <a:cubicBezTo>
                      <a:pt x="631878" y="1927509"/>
                      <a:pt x="608942" y="1929278"/>
                      <a:pt x="590730" y="1928285"/>
                    </a:cubicBezTo>
                    <a:cubicBezTo>
                      <a:pt x="572519" y="1927291"/>
                      <a:pt x="552085" y="1921112"/>
                      <a:pt x="531948" y="1913635"/>
                    </a:cubicBezTo>
                    <a:lnTo>
                      <a:pt x="505214" y="1903107"/>
                    </a:lnTo>
                    <a:lnTo>
                      <a:pt x="512990" y="1936824"/>
                    </a:lnTo>
                    <a:cubicBezTo>
                      <a:pt x="483865" y="1912307"/>
                      <a:pt x="439207" y="1884894"/>
                      <a:pt x="420140" y="1853793"/>
                    </a:cubicBezTo>
                    <a:cubicBezTo>
                      <a:pt x="410607" y="1838244"/>
                      <a:pt x="402322" y="1816784"/>
                      <a:pt x="397869" y="1796995"/>
                    </a:cubicBezTo>
                    <a:lnTo>
                      <a:pt x="395390" y="1783149"/>
                    </a:lnTo>
                    <a:lnTo>
                      <a:pt x="392786" y="1796660"/>
                    </a:lnTo>
                    <a:cubicBezTo>
                      <a:pt x="388135" y="1816335"/>
                      <a:pt x="379850" y="1837794"/>
                      <a:pt x="371108" y="1853801"/>
                    </a:cubicBezTo>
                    <a:cubicBezTo>
                      <a:pt x="353623" y="1885814"/>
                      <a:pt x="313592" y="1916917"/>
                      <a:pt x="287748" y="1942310"/>
                    </a:cubicBezTo>
                    <a:cubicBezTo>
                      <a:pt x="294417" y="1904829"/>
                      <a:pt x="295829" y="1852447"/>
                      <a:pt x="313230" y="1820384"/>
                    </a:cubicBezTo>
                    <a:cubicBezTo>
                      <a:pt x="321929" y="1804353"/>
                      <a:pt x="336372" y="1786450"/>
                      <a:pt x="351282" y="1772698"/>
                    </a:cubicBezTo>
                    <a:lnTo>
                      <a:pt x="362034" y="1763627"/>
                    </a:lnTo>
                    <a:lnTo>
                      <a:pt x="349031" y="1768129"/>
                    </a:lnTo>
                    <a:cubicBezTo>
                      <a:pt x="329667" y="1773938"/>
                      <a:pt x="306939" y="1777493"/>
                      <a:pt x="288706" y="1777925"/>
                    </a:cubicBezTo>
                    <a:cubicBezTo>
                      <a:pt x="270472" y="1778357"/>
                      <a:pt x="249618" y="1773794"/>
                      <a:pt x="228959" y="1767912"/>
                    </a:cubicBezTo>
                    <a:lnTo>
                      <a:pt x="225885" y="1766972"/>
                    </a:lnTo>
                    <a:lnTo>
                      <a:pt x="221220" y="1794808"/>
                    </a:lnTo>
                    <a:cubicBezTo>
                      <a:pt x="215338" y="1815467"/>
                      <a:pt x="208138" y="1835933"/>
                      <a:pt x="203295" y="1853391"/>
                    </a:cubicBezTo>
                    <a:cubicBezTo>
                      <a:pt x="190330" y="1817595"/>
                      <a:pt x="165362" y="1771526"/>
                      <a:pt x="164400" y="1735059"/>
                    </a:cubicBezTo>
                    <a:cubicBezTo>
                      <a:pt x="163918" y="1716826"/>
                      <a:pt x="167474" y="1694099"/>
                      <a:pt x="173512" y="1674736"/>
                    </a:cubicBezTo>
                    <a:lnTo>
                      <a:pt x="178287" y="1661503"/>
                    </a:lnTo>
                    <a:lnTo>
                      <a:pt x="169277" y="1671904"/>
                    </a:lnTo>
                    <a:cubicBezTo>
                      <a:pt x="155411" y="1686617"/>
                      <a:pt x="137507" y="1701059"/>
                      <a:pt x="121933" y="1710549"/>
                    </a:cubicBezTo>
                    <a:cubicBezTo>
                      <a:pt x="90784" y="1729531"/>
                      <a:pt x="40565" y="1736452"/>
                      <a:pt x="5487" y="1745521"/>
                    </a:cubicBezTo>
                    <a:cubicBezTo>
                      <a:pt x="30003" y="1716395"/>
                      <a:pt x="57416" y="1671737"/>
                      <a:pt x="88517" y="1652671"/>
                    </a:cubicBezTo>
                    <a:cubicBezTo>
                      <a:pt x="104066" y="1643138"/>
                      <a:pt x="125526" y="1634853"/>
                      <a:pt x="145314" y="1630400"/>
                    </a:cubicBezTo>
                    <a:lnTo>
                      <a:pt x="159160" y="1627920"/>
                    </a:lnTo>
                    <a:lnTo>
                      <a:pt x="145649" y="1625317"/>
                    </a:lnTo>
                    <a:cubicBezTo>
                      <a:pt x="125975" y="1620665"/>
                      <a:pt x="104515" y="1612381"/>
                      <a:pt x="88508" y="1603638"/>
                    </a:cubicBezTo>
                    <a:cubicBezTo>
                      <a:pt x="56495" y="1586154"/>
                      <a:pt x="25394" y="1546123"/>
                      <a:pt x="0" y="1520279"/>
                    </a:cubicBezTo>
                    <a:cubicBezTo>
                      <a:pt x="37482" y="1526948"/>
                      <a:pt x="89863" y="1528360"/>
                      <a:pt x="121925" y="1545760"/>
                    </a:cubicBezTo>
                    <a:cubicBezTo>
                      <a:pt x="141964" y="1556635"/>
                      <a:pt x="164930" y="1576482"/>
                      <a:pt x="179051" y="1595002"/>
                    </a:cubicBezTo>
                    <a:lnTo>
                      <a:pt x="180420" y="1597035"/>
                    </a:lnTo>
                    <a:lnTo>
                      <a:pt x="174181" y="1581561"/>
                    </a:lnTo>
                    <a:cubicBezTo>
                      <a:pt x="168371" y="1562197"/>
                      <a:pt x="164817" y="1539470"/>
                      <a:pt x="164385" y="1521236"/>
                    </a:cubicBezTo>
                    <a:cubicBezTo>
                      <a:pt x="163953" y="1503003"/>
                      <a:pt x="168516" y="1482149"/>
                      <a:pt x="174398" y="1461489"/>
                    </a:cubicBezTo>
                    <a:lnTo>
                      <a:pt x="177089" y="1452694"/>
                    </a:lnTo>
                    <a:lnTo>
                      <a:pt x="176680" y="1451480"/>
                    </a:lnTo>
                    <a:cubicBezTo>
                      <a:pt x="174002" y="1441473"/>
                      <a:pt x="172261" y="1431756"/>
                      <a:pt x="172020" y="1422640"/>
                    </a:cubicBezTo>
                    <a:cubicBezTo>
                      <a:pt x="171538" y="1404406"/>
                      <a:pt x="175094" y="1381679"/>
                      <a:pt x="181132" y="1362315"/>
                    </a:cubicBezTo>
                    <a:lnTo>
                      <a:pt x="185907" y="1349084"/>
                    </a:lnTo>
                    <a:lnTo>
                      <a:pt x="176896" y="1359483"/>
                    </a:lnTo>
                    <a:cubicBezTo>
                      <a:pt x="163031" y="1374196"/>
                      <a:pt x="145127" y="1388639"/>
                      <a:pt x="129552" y="1398130"/>
                    </a:cubicBezTo>
                    <a:cubicBezTo>
                      <a:pt x="98404" y="1417111"/>
                      <a:pt x="48185" y="1424032"/>
                      <a:pt x="13106" y="1433101"/>
                    </a:cubicBezTo>
                    <a:cubicBezTo>
                      <a:pt x="37623" y="1403976"/>
                      <a:pt x="65036" y="1359318"/>
                      <a:pt x="96137" y="1340251"/>
                    </a:cubicBezTo>
                    <a:cubicBezTo>
                      <a:pt x="111686" y="1330718"/>
                      <a:pt x="133145" y="1322433"/>
                      <a:pt x="152935" y="1317980"/>
                    </a:cubicBezTo>
                    <a:lnTo>
                      <a:pt x="166781" y="1315500"/>
                    </a:lnTo>
                    <a:lnTo>
                      <a:pt x="153269" y="1312896"/>
                    </a:lnTo>
                    <a:cubicBezTo>
                      <a:pt x="133595" y="1308246"/>
                      <a:pt x="112136" y="1299961"/>
                      <a:pt x="96129" y="1291219"/>
                    </a:cubicBezTo>
                    <a:cubicBezTo>
                      <a:pt x="64116" y="1273734"/>
                      <a:pt x="33013" y="1233703"/>
                      <a:pt x="7620" y="1207859"/>
                    </a:cubicBezTo>
                    <a:cubicBezTo>
                      <a:pt x="45101" y="1214528"/>
                      <a:pt x="97483" y="1215940"/>
                      <a:pt x="129545" y="1233340"/>
                    </a:cubicBezTo>
                    <a:cubicBezTo>
                      <a:pt x="149584" y="1244215"/>
                      <a:pt x="172550" y="1264062"/>
                      <a:pt x="186671" y="1282582"/>
                    </a:cubicBezTo>
                    <a:lnTo>
                      <a:pt x="188040" y="1284614"/>
                    </a:lnTo>
                    <a:lnTo>
                      <a:pt x="181801" y="1269141"/>
                    </a:lnTo>
                    <a:cubicBezTo>
                      <a:pt x="175991" y="1249777"/>
                      <a:pt x="172437" y="1227050"/>
                      <a:pt x="172005" y="1208817"/>
                    </a:cubicBezTo>
                    <a:cubicBezTo>
                      <a:pt x="171141" y="1172350"/>
                      <a:pt x="190257" y="1125399"/>
                      <a:pt x="199942" y="1090486"/>
                    </a:cubicBezTo>
                    <a:cubicBezTo>
                      <a:pt x="212907" y="1126281"/>
                      <a:pt x="237875" y="1172351"/>
                      <a:pt x="238837" y="1208817"/>
                    </a:cubicBezTo>
                    <a:cubicBezTo>
                      <a:pt x="239319" y="1227051"/>
                      <a:pt x="235764" y="1249777"/>
                      <a:pt x="229726" y="1269141"/>
                    </a:cubicBezTo>
                    <a:lnTo>
                      <a:pt x="224950" y="1282373"/>
                    </a:lnTo>
                    <a:lnTo>
                      <a:pt x="233960" y="1271973"/>
                    </a:lnTo>
                    <a:cubicBezTo>
                      <a:pt x="247825" y="1257259"/>
                      <a:pt x="265730" y="1242818"/>
                      <a:pt x="281304" y="1233327"/>
                    </a:cubicBezTo>
                    <a:cubicBezTo>
                      <a:pt x="296879" y="1223836"/>
                      <a:pt x="317221" y="1217361"/>
                      <a:pt x="338054" y="1212124"/>
                    </a:cubicBezTo>
                    <a:lnTo>
                      <a:pt x="363405" y="1206277"/>
                    </a:lnTo>
                    <a:lnTo>
                      <a:pt x="369671" y="1177675"/>
                    </a:lnTo>
                    <a:cubicBezTo>
                      <a:pt x="374725" y="1156217"/>
                      <a:pt x="381063" y="1135538"/>
                      <a:pt x="390988" y="1120235"/>
                    </a:cubicBezTo>
                    <a:cubicBezTo>
                      <a:pt x="400914" y="1104933"/>
                      <a:pt x="416711" y="1088211"/>
                      <a:pt x="432651" y="1075667"/>
                    </a:cubicBezTo>
                    <a:lnTo>
                      <a:pt x="434440" y="1074383"/>
                    </a:lnTo>
                    <a:lnTo>
                      <a:pt x="426570" y="1071284"/>
                    </a:lnTo>
                    <a:lnTo>
                      <a:pt x="369857" y="1075989"/>
                    </a:lnTo>
                    <a:cubicBezTo>
                      <a:pt x="333435" y="1074003"/>
                      <a:pt x="288121" y="1051276"/>
                      <a:pt x="254071" y="1038893"/>
                    </a:cubicBezTo>
                    <a:cubicBezTo>
                      <a:pt x="290770" y="1028764"/>
                      <a:pt x="338649" y="1007472"/>
                      <a:pt x="375079" y="1009362"/>
                    </a:cubicBezTo>
                    <a:cubicBezTo>
                      <a:pt x="397848" y="1010542"/>
                      <a:pt x="427124" y="1018559"/>
                      <a:pt x="447846" y="1029188"/>
                    </a:cubicBezTo>
                    <a:lnTo>
                      <a:pt x="449957" y="1030434"/>
                    </a:lnTo>
                    <a:lnTo>
                      <a:pt x="437660" y="1019157"/>
                    </a:lnTo>
                    <a:cubicBezTo>
                      <a:pt x="424076" y="1004185"/>
                      <a:pt x="411077" y="985207"/>
                      <a:pt x="402832" y="968938"/>
                    </a:cubicBezTo>
                    <a:cubicBezTo>
                      <a:pt x="386342" y="936401"/>
                      <a:pt x="383366" y="885795"/>
                      <a:pt x="377065" y="850116"/>
                    </a:cubicBezTo>
                    <a:cubicBezTo>
                      <a:pt x="404186" y="876833"/>
                      <a:pt x="446566" y="907652"/>
                      <a:pt x="463144" y="940146"/>
                    </a:cubicBezTo>
                    <a:cubicBezTo>
                      <a:pt x="471434" y="956393"/>
                      <a:pt x="478017" y="978434"/>
                      <a:pt x="480910" y="998510"/>
                    </a:cubicBezTo>
                    <a:lnTo>
                      <a:pt x="482300" y="1012509"/>
                    </a:lnTo>
                    <a:lnTo>
                      <a:pt x="485952" y="999242"/>
                    </a:lnTo>
                    <a:cubicBezTo>
                      <a:pt x="492126" y="979991"/>
                      <a:pt x="502061" y="959244"/>
                      <a:pt x="512028" y="943970"/>
                    </a:cubicBezTo>
                    <a:lnTo>
                      <a:pt x="548533" y="906159"/>
                    </a:lnTo>
                    <a:lnTo>
                      <a:pt x="544709" y="880595"/>
                    </a:lnTo>
                    <a:lnTo>
                      <a:pt x="560679" y="895157"/>
                    </a:lnTo>
                    <a:lnTo>
                      <a:pt x="602047" y="862244"/>
                    </a:lnTo>
                    <a:lnTo>
                      <a:pt x="589148" y="921115"/>
                    </a:lnTo>
                    <a:lnTo>
                      <a:pt x="591702" y="923444"/>
                    </a:lnTo>
                    <a:cubicBezTo>
                      <a:pt x="607760" y="938549"/>
                      <a:pt x="622499" y="954378"/>
                      <a:pt x="630788" y="970626"/>
                    </a:cubicBezTo>
                    <a:lnTo>
                      <a:pt x="635050" y="981468"/>
                    </a:lnTo>
                    <a:lnTo>
                      <a:pt x="638475" y="982738"/>
                    </a:lnTo>
                    <a:lnTo>
                      <a:pt x="663904" y="1003872"/>
                    </a:lnTo>
                    <a:lnTo>
                      <a:pt x="665211" y="1000593"/>
                    </a:lnTo>
                    <a:cubicBezTo>
                      <a:pt x="669713" y="991091"/>
                      <a:pt x="674688" y="982086"/>
                      <a:pt x="679671" y="974448"/>
                    </a:cubicBezTo>
                    <a:lnTo>
                      <a:pt x="683461" y="970523"/>
                    </a:lnTo>
                    <a:lnTo>
                      <a:pt x="682722" y="961607"/>
                    </a:lnTo>
                    <a:cubicBezTo>
                      <a:pt x="683715" y="943396"/>
                      <a:pt x="689894" y="922961"/>
                      <a:pt x="697372" y="902824"/>
                    </a:cubicBezTo>
                    <a:lnTo>
                      <a:pt x="707783" y="876385"/>
                    </a:lnTo>
                    <a:lnTo>
                      <a:pt x="689899" y="877869"/>
                    </a:lnTo>
                    <a:cubicBezTo>
                      <a:pt x="653476" y="875881"/>
                      <a:pt x="608163" y="853155"/>
                      <a:pt x="574113" y="840772"/>
                    </a:cubicBezTo>
                    <a:cubicBezTo>
                      <a:pt x="592462" y="835708"/>
                      <a:pt x="613606" y="827853"/>
                      <a:pt x="634717" y="821499"/>
                    </a:cubicBezTo>
                    <a:lnTo>
                      <a:pt x="646069" y="818645"/>
                    </a:lnTo>
                    <a:lnTo>
                      <a:pt x="659231" y="758575"/>
                    </a:lnTo>
                    <a:cubicBezTo>
                      <a:pt x="664284" y="737117"/>
                      <a:pt x="670622" y="716438"/>
                      <a:pt x="680547" y="701135"/>
                    </a:cubicBezTo>
                    <a:lnTo>
                      <a:pt x="701158" y="679087"/>
                    </a:lnTo>
                    <a:lnTo>
                      <a:pt x="697367" y="653740"/>
                    </a:lnTo>
                    <a:lnTo>
                      <a:pt x="659417" y="656889"/>
                    </a:lnTo>
                    <a:cubicBezTo>
                      <a:pt x="622994" y="654903"/>
                      <a:pt x="577681" y="632176"/>
                      <a:pt x="543631" y="619793"/>
                    </a:cubicBezTo>
                    <a:cubicBezTo>
                      <a:pt x="580328" y="609664"/>
                      <a:pt x="628207" y="588372"/>
                      <a:pt x="664639" y="590262"/>
                    </a:cubicBezTo>
                    <a:cubicBezTo>
                      <a:pt x="687407" y="591442"/>
                      <a:pt x="716683" y="599459"/>
                      <a:pt x="737405" y="610088"/>
                    </a:cubicBezTo>
                    <a:lnTo>
                      <a:pt x="739516" y="611334"/>
                    </a:lnTo>
                    <a:lnTo>
                      <a:pt x="727220" y="600057"/>
                    </a:lnTo>
                    <a:cubicBezTo>
                      <a:pt x="713635" y="585085"/>
                      <a:pt x="700636" y="566107"/>
                      <a:pt x="692391" y="549838"/>
                    </a:cubicBezTo>
                    <a:cubicBezTo>
                      <a:pt x="675901" y="517301"/>
                      <a:pt x="672926" y="466695"/>
                      <a:pt x="666624" y="431016"/>
                    </a:cubicBezTo>
                    <a:cubicBezTo>
                      <a:pt x="693745" y="457733"/>
                      <a:pt x="736125" y="488552"/>
                      <a:pt x="752704" y="521046"/>
                    </a:cubicBezTo>
                    <a:cubicBezTo>
                      <a:pt x="760993" y="537293"/>
                      <a:pt x="767576" y="559334"/>
                      <a:pt x="770469" y="579410"/>
                    </a:cubicBezTo>
                    <a:lnTo>
                      <a:pt x="771860" y="593409"/>
                    </a:lnTo>
                    <a:lnTo>
                      <a:pt x="775511" y="580142"/>
                    </a:lnTo>
                    <a:cubicBezTo>
                      <a:pt x="781684" y="560891"/>
                      <a:pt x="791621" y="540144"/>
                      <a:pt x="801586" y="524870"/>
                    </a:cubicBezTo>
                    <a:cubicBezTo>
                      <a:pt x="821519" y="494320"/>
                      <a:pt x="863858" y="466440"/>
                      <a:pt x="891606" y="443144"/>
                    </a:cubicBezTo>
                    <a:cubicBezTo>
                      <a:pt x="884423" y="470778"/>
                      <a:pt x="879534" y="506999"/>
                      <a:pt x="869163" y="536294"/>
                    </a:cubicBezTo>
                    <a:lnTo>
                      <a:pt x="866716" y="541472"/>
                    </a:lnTo>
                    <a:lnTo>
                      <a:pt x="870594" y="542321"/>
                    </a:lnTo>
                    <a:cubicBezTo>
                      <a:pt x="892053" y="547374"/>
                      <a:pt x="912732" y="553712"/>
                      <a:pt x="928035" y="563638"/>
                    </a:cubicBezTo>
                    <a:cubicBezTo>
                      <a:pt x="947162" y="576045"/>
                      <a:pt x="968508" y="597626"/>
                      <a:pt x="981139" y="617193"/>
                    </a:cubicBezTo>
                    <a:lnTo>
                      <a:pt x="982344" y="619326"/>
                    </a:lnTo>
                    <a:lnTo>
                      <a:pt x="977334" y="603412"/>
                    </a:lnTo>
                    <a:cubicBezTo>
                      <a:pt x="973055" y="583654"/>
                      <a:pt x="971287" y="560719"/>
                      <a:pt x="972280" y="542507"/>
                    </a:cubicBezTo>
                    <a:cubicBezTo>
                      <a:pt x="973274" y="524296"/>
                      <a:pt x="979453" y="503861"/>
                      <a:pt x="986930" y="483724"/>
                    </a:cubicBezTo>
                    <a:lnTo>
                      <a:pt x="995468" y="462042"/>
                    </a:lnTo>
                    <a:lnTo>
                      <a:pt x="970353" y="452152"/>
                    </a:lnTo>
                    <a:lnTo>
                      <a:pt x="1003516" y="441606"/>
                    </a:lnTo>
                    <a:lnTo>
                      <a:pt x="1009377" y="426721"/>
                    </a:lnTo>
                    <a:lnTo>
                      <a:pt x="1013138" y="438546"/>
                    </a:lnTo>
                    <a:lnTo>
                      <a:pt x="1030957" y="432879"/>
                    </a:lnTo>
                    <a:cubicBezTo>
                      <a:pt x="1052068" y="426526"/>
                      <a:pt x="1073146" y="421675"/>
                      <a:pt x="1091361" y="422620"/>
                    </a:cubicBezTo>
                    <a:cubicBezTo>
                      <a:pt x="1114130" y="423801"/>
                      <a:pt x="1143406" y="431818"/>
                      <a:pt x="1164128" y="442447"/>
                    </a:cubicBezTo>
                    <a:lnTo>
                      <a:pt x="1166239" y="443692"/>
                    </a:lnTo>
                    <a:lnTo>
                      <a:pt x="1153943" y="432416"/>
                    </a:lnTo>
                    <a:cubicBezTo>
                      <a:pt x="1140358" y="417444"/>
                      <a:pt x="1127359" y="398466"/>
                      <a:pt x="1119114" y="382197"/>
                    </a:cubicBezTo>
                    <a:cubicBezTo>
                      <a:pt x="1102624" y="349661"/>
                      <a:pt x="1099648" y="299054"/>
                      <a:pt x="1093347" y="263375"/>
                    </a:cubicBezTo>
                    <a:cubicBezTo>
                      <a:pt x="1120468" y="290092"/>
                      <a:pt x="1162848" y="320910"/>
                      <a:pt x="1179426" y="353405"/>
                    </a:cubicBezTo>
                    <a:cubicBezTo>
                      <a:pt x="1187716" y="369652"/>
                      <a:pt x="1194299" y="391693"/>
                      <a:pt x="1197192" y="411769"/>
                    </a:cubicBezTo>
                    <a:lnTo>
                      <a:pt x="1198582" y="425768"/>
                    </a:lnTo>
                    <a:lnTo>
                      <a:pt x="1202234" y="412501"/>
                    </a:lnTo>
                    <a:cubicBezTo>
                      <a:pt x="1208407" y="393250"/>
                      <a:pt x="1218343" y="372503"/>
                      <a:pt x="1228309" y="357228"/>
                    </a:cubicBezTo>
                    <a:cubicBezTo>
                      <a:pt x="1248241" y="326679"/>
                      <a:pt x="1290581" y="298799"/>
                      <a:pt x="1318329" y="275502"/>
                    </a:cubicBezTo>
                    <a:cubicBezTo>
                      <a:pt x="1311147" y="303137"/>
                      <a:pt x="1306257" y="339359"/>
                      <a:pt x="1295887" y="368654"/>
                    </a:cubicBezTo>
                    <a:lnTo>
                      <a:pt x="1293439" y="373830"/>
                    </a:lnTo>
                    <a:lnTo>
                      <a:pt x="1297317" y="374680"/>
                    </a:lnTo>
                    <a:cubicBezTo>
                      <a:pt x="1318776" y="379734"/>
                      <a:pt x="1339455" y="386071"/>
                      <a:pt x="1354758" y="395997"/>
                    </a:cubicBezTo>
                    <a:cubicBezTo>
                      <a:pt x="1373886" y="408405"/>
                      <a:pt x="1395231" y="429985"/>
                      <a:pt x="1407862" y="449551"/>
                    </a:cubicBezTo>
                    <a:lnTo>
                      <a:pt x="1409068" y="451685"/>
                    </a:lnTo>
                    <a:lnTo>
                      <a:pt x="1404058" y="435771"/>
                    </a:lnTo>
                    <a:lnTo>
                      <a:pt x="1400553" y="393539"/>
                    </a:lnTo>
                    <a:lnTo>
                      <a:pt x="1400003" y="393976"/>
                    </a:lnTo>
                    <a:lnTo>
                      <a:pt x="1400429" y="392036"/>
                    </a:lnTo>
                    <a:lnTo>
                      <a:pt x="1399004" y="374867"/>
                    </a:lnTo>
                    <a:cubicBezTo>
                      <a:pt x="1400991" y="338444"/>
                      <a:pt x="1423718" y="293130"/>
                      <a:pt x="1436100" y="259080"/>
                    </a:cubicBezTo>
                    <a:lnTo>
                      <a:pt x="1439442" y="269589"/>
                    </a:lnTo>
                    <a:lnTo>
                      <a:pt x="1476594" y="229846"/>
                    </a:lnTo>
                    <a:lnTo>
                      <a:pt x="1488021" y="221643"/>
                    </a:lnTo>
                    <a:lnTo>
                      <a:pt x="1474706" y="225115"/>
                    </a:lnTo>
                    <a:cubicBezTo>
                      <a:pt x="1454948" y="229394"/>
                      <a:pt x="1432013" y="231162"/>
                      <a:pt x="1413801" y="230169"/>
                    </a:cubicBezTo>
                    <a:cubicBezTo>
                      <a:pt x="1377378" y="228181"/>
                      <a:pt x="1332065" y="205455"/>
                      <a:pt x="1298015" y="193072"/>
                    </a:cubicBezTo>
                    <a:cubicBezTo>
                      <a:pt x="1334713" y="182943"/>
                      <a:pt x="1382592" y="161650"/>
                      <a:pt x="1419023" y="163540"/>
                    </a:cubicBezTo>
                    <a:cubicBezTo>
                      <a:pt x="1441791" y="164721"/>
                      <a:pt x="1471068" y="172738"/>
                      <a:pt x="1491789" y="183367"/>
                    </a:cubicBezTo>
                    <a:lnTo>
                      <a:pt x="1493900" y="184612"/>
                    </a:lnTo>
                    <a:lnTo>
                      <a:pt x="1481604" y="173336"/>
                    </a:lnTo>
                    <a:cubicBezTo>
                      <a:pt x="1468019" y="158364"/>
                      <a:pt x="1455020" y="139386"/>
                      <a:pt x="1446775" y="123117"/>
                    </a:cubicBezTo>
                    <a:cubicBezTo>
                      <a:pt x="1430285" y="90580"/>
                      <a:pt x="1427310" y="39974"/>
                      <a:pt x="1421008" y="4295"/>
                    </a:cubicBezTo>
                    <a:cubicBezTo>
                      <a:pt x="1448129" y="31012"/>
                      <a:pt x="1490509" y="61830"/>
                      <a:pt x="1507088" y="94325"/>
                    </a:cubicBezTo>
                    <a:cubicBezTo>
                      <a:pt x="1515377" y="110572"/>
                      <a:pt x="1521960" y="132613"/>
                      <a:pt x="1524853" y="152689"/>
                    </a:cubicBezTo>
                    <a:lnTo>
                      <a:pt x="1526244" y="166687"/>
                    </a:lnTo>
                    <a:lnTo>
                      <a:pt x="1529895" y="153421"/>
                    </a:lnTo>
                    <a:cubicBezTo>
                      <a:pt x="1536069" y="134170"/>
                      <a:pt x="1546005" y="113423"/>
                      <a:pt x="1555971" y="98148"/>
                    </a:cubicBezTo>
                    <a:cubicBezTo>
                      <a:pt x="1575903" y="67599"/>
                      <a:pt x="1618242" y="39719"/>
                      <a:pt x="1645990" y="16422"/>
                    </a:cubicBezTo>
                    <a:cubicBezTo>
                      <a:pt x="1638808" y="44057"/>
                      <a:pt x="1633918" y="80278"/>
                      <a:pt x="1623548" y="109573"/>
                    </a:cubicBezTo>
                    <a:lnTo>
                      <a:pt x="1621100" y="114751"/>
                    </a:lnTo>
                    <a:lnTo>
                      <a:pt x="1624977" y="115600"/>
                    </a:lnTo>
                    <a:cubicBezTo>
                      <a:pt x="1646437" y="120654"/>
                      <a:pt x="1667116" y="126992"/>
                      <a:pt x="1682418" y="136917"/>
                    </a:cubicBezTo>
                    <a:cubicBezTo>
                      <a:pt x="1701546" y="149325"/>
                      <a:pt x="1722891" y="170905"/>
                      <a:pt x="1735522" y="190471"/>
                    </a:cubicBezTo>
                    <a:lnTo>
                      <a:pt x="1736728" y="192606"/>
                    </a:lnTo>
                    <a:lnTo>
                      <a:pt x="1731718" y="176692"/>
                    </a:lnTo>
                    <a:cubicBezTo>
                      <a:pt x="1727438" y="156933"/>
                      <a:pt x="1725670" y="133998"/>
                      <a:pt x="1726664" y="115787"/>
                    </a:cubicBezTo>
                    <a:cubicBezTo>
                      <a:pt x="1728651" y="79364"/>
                      <a:pt x="1751378" y="34049"/>
                      <a:pt x="17637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92D0A59B-F2DA-4BA9-A66E-D67D5B91813D}"/>
                  </a:ext>
                </a:extLst>
              </p:cNvPr>
              <p:cNvSpPr/>
              <p:nvPr/>
            </p:nvSpPr>
            <p:spPr>
              <a:xfrm>
                <a:off x="2680963" y="1895379"/>
                <a:ext cx="3483618" cy="3384772"/>
              </a:xfrm>
              <a:custGeom>
                <a:avLst/>
                <a:gdLst>
                  <a:gd name="connsiteX0" fmla="*/ 2546644 w 4160475"/>
                  <a:gd name="connsiteY0" fmla="*/ 0 h 4042424"/>
                  <a:gd name="connsiteX1" fmla="*/ 2242954 w 4160475"/>
                  <a:gd name="connsiteY1" fmla="*/ 719293 h 4042424"/>
                  <a:gd name="connsiteX2" fmla="*/ 2161542 w 4160475"/>
                  <a:gd name="connsiteY2" fmla="*/ 848363 h 4042424"/>
                  <a:gd name="connsiteX3" fmla="*/ 2153192 w 4160475"/>
                  <a:gd name="connsiteY3" fmla="*/ 1041442 h 4042424"/>
                  <a:gd name="connsiteX4" fmla="*/ 2133086 w 4160475"/>
                  <a:gd name="connsiteY4" fmla="*/ 1597318 h 4042424"/>
                  <a:gd name="connsiteX5" fmla="*/ 2131766 w 4160475"/>
                  <a:gd name="connsiteY5" fmla="*/ 1645293 h 4042424"/>
                  <a:gd name="connsiteX6" fmla="*/ 2145252 w 4160475"/>
                  <a:gd name="connsiteY6" fmla="*/ 1628123 h 4042424"/>
                  <a:gd name="connsiteX7" fmla="*/ 2385284 w 4160475"/>
                  <a:gd name="connsiteY7" fmla="*/ 1255257 h 4042424"/>
                  <a:gd name="connsiteX8" fmla="*/ 2415597 w 4160475"/>
                  <a:gd name="connsiteY8" fmla="*/ 1192632 h 4042424"/>
                  <a:gd name="connsiteX9" fmla="*/ 2424869 w 4160475"/>
                  <a:gd name="connsiteY9" fmla="*/ 1205067 h 4042424"/>
                  <a:gd name="connsiteX10" fmla="*/ 2163823 w 4160475"/>
                  <a:gd name="connsiteY10" fmla="*/ 1724509 h 4042424"/>
                  <a:gd name="connsiteX11" fmla="*/ 2128352 w 4160475"/>
                  <a:gd name="connsiteY11" fmla="*/ 1769357 h 4042424"/>
                  <a:gd name="connsiteX12" fmla="*/ 2117126 w 4160475"/>
                  <a:gd name="connsiteY12" fmla="*/ 2177270 h 4042424"/>
                  <a:gd name="connsiteX13" fmla="*/ 2112949 w 4160475"/>
                  <a:gd name="connsiteY13" fmla="*/ 2406659 h 4042424"/>
                  <a:gd name="connsiteX14" fmla="*/ 2285654 w 4160475"/>
                  <a:gd name="connsiteY14" fmla="*/ 2087078 h 4042424"/>
                  <a:gd name="connsiteX15" fmla="*/ 2465054 w 4160475"/>
                  <a:gd name="connsiteY15" fmla="*/ 1740789 h 4042424"/>
                  <a:gd name="connsiteX16" fmla="*/ 2551192 w 4160475"/>
                  <a:gd name="connsiteY16" fmla="*/ 1568366 h 4042424"/>
                  <a:gd name="connsiteX17" fmla="*/ 2536846 w 4160475"/>
                  <a:gd name="connsiteY17" fmla="*/ 1443177 h 4042424"/>
                  <a:gd name="connsiteX18" fmla="*/ 2576383 w 4160475"/>
                  <a:gd name="connsiteY18" fmla="*/ 886316 h 4042424"/>
                  <a:gd name="connsiteX19" fmla="*/ 2587170 w 4160475"/>
                  <a:gd name="connsiteY19" fmla="*/ 1376096 h 4042424"/>
                  <a:gd name="connsiteX20" fmla="*/ 2598159 w 4160475"/>
                  <a:gd name="connsiteY20" fmla="*/ 1474353 h 4042424"/>
                  <a:gd name="connsiteX21" fmla="*/ 2629282 w 4160475"/>
                  <a:gd name="connsiteY21" fmla="*/ 1412053 h 4042424"/>
                  <a:gd name="connsiteX22" fmla="*/ 2901888 w 4160475"/>
                  <a:gd name="connsiteY22" fmla="*/ 828010 h 4042424"/>
                  <a:gd name="connsiteX23" fmla="*/ 2986413 w 4160475"/>
                  <a:gd name="connsiteY23" fmla="*/ 629174 h 4042424"/>
                  <a:gd name="connsiteX24" fmla="*/ 2998636 w 4160475"/>
                  <a:gd name="connsiteY24" fmla="*/ 649348 h 4042424"/>
                  <a:gd name="connsiteX25" fmla="*/ 2279288 w 4160475"/>
                  <a:gd name="connsiteY25" fmla="*/ 2310756 h 4042424"/>
                  <a:gd name="connsiteX26" fmla="*/ 2160789 w 4160475"/>
                  <a:gd name="connsiteY26" fmla="*/ 2529278 h 4042424"/>
                  <a:gd name="connsiteX27" fmla="*/ 2554973 w 4160475"/>
                  <a:gd name="connsiteY27" fmla="*/ 2140065 h 4042424"/>
                  <a:gd name="connsiteX28" fmla="*/ 2749967 w 4160475"/>
                  <a:gd name="connsiteY28" fmla="*/ 1942838 h 4042424"/>
                  <a:gd name="connsiteX29" fmla="*/ 2882511 w 4160475"/>
                  <a:gd name="connsiteY29" fmla="*/ 1806844 h 4042424"/>
                  <a:gd name="connsiteX30" fmla="*/ 2897451 w 4160475"/>
                  <a:gd name="connsiteY30" fmla="*/ 1682025 h 4042424"/>
                  <a:gd name="connsiteX31" fmla="*/ 3064614 w 4160475"/>
                  <a:gd name="connsiteY31" fmla="*/ 1149376 h 4042424"/>
                  <a:gd name="connsiteX32" fmla="*/ 2961915 w 4160475"/>
                  <a:gd name="connsiteY32" fmla="*/ 1628390 h 4042424"/>
                  <a:gd name="connsiteX33" fmla="*/ 2948357 w 4160475"/>
                  <a:gd name="connsiteY33" fmla="*/ 1739110 h 4042424"/>
                  <a:gd name="connsiteX34" fmla="*/ 3115769 w 4160475"/>
                  <a:gd name="connsiteY34" fmla="*/ 1564695 h 4042424"/>
                  <a:gd name="connsiteX35" fmla="*/ 3284368 w 4160475"/>
                  <a:gd name="connsiteY35" fmla="*/ 1386084 h 4042424"/>
                  <a:gd name="connsiteX36" fmla="*/ 3396993 w 4160475"/>
                  <a:gd name="connsiteY36" fmla="*/ 1264761 h 4042424"/>
                  <a:gd name="connsiteX37" fmla="*/ 3446658 w 4160475"/>
                  <a:gd name="connsiteY37" fmla="*/ 1084669 h 4042424"/>
                  <a:gd name="connsiteX38" fmla="*/ 3534240 w 4160475"/>
                  <a:gd name="connsiteY38" fmla="*/ 602663 h 4042424"/>
                  <a:gd name="connsiteX39" fmla="*/ 3485821 w 4160475"/>
                  <a:gd name="connsiteY39" fmla="*/ 1158822 h 4042424"/>
                  <a:gd name="connsiteX40" fmla="*/ 3482249 w 4160475"/>
                  <a:gd name="connsiteY40" fmla="*/ 1171635 h 4042424"/>
                  <a:gd name="connsiteX41" fmla="*/ 3530774 w 4160475"/>
                  <a:gd name="connsiteY41" fmla="*/ 1118484 h 4042424"/>
                  <a:gd name="connsiteX42" fmla="*/ 3641996 w 4160475"/>
                  <a:gd name="connsiteY42" fmla="*/ 994326 h 4042424"/>
                  <a:gd name="connsiteX43" fmla="*/ 3801535 w 4160475"/>
                  <a:gd name="connsiteY43" fmla="*/ 810926 h 4042424"/>
                  <a:gd name="connsiteX44" fmla="*/ 3805065 w 4160475"/>
                  <a:gd name="connsiteY44" fmla="*/ 833535 h 4042424"/>
                  <a:gd name="connsiteX45" fmla="*/ 2459608 w 4160475"/>
                  <a:gd name="connsiteY45" fmla="*/ 2363446 h 4042424"/>
                  <a:gd name="connsiteX46" fmla="*/ 2249283 w 4160475"/>
                  <a:gd name="connsiteY46" fmla="*/ 2570635 h 4042424"/>
                  <a:gd name="connsiteX47" fmla="*/ 2605668 w 4160475"/>
                  <a:gd name="connsiteY47" fmla="*/ 2394516 h 4042424"/>
                  <a:gd name="connsiteX48" fmla="*/ 2973651 w 4160475"/>
                  <a:gd name="connsiteY48" fmla="*/ 2202102 h 4042424"/>
                  <a:gd name="connsiteX49" fmla="*/ 2975063 w 4160475"/>
                  <a:gd name="connsiteY49" fmla="*/ 2201329 h 4042424"/>
                  <a:gd name="connsiteX50" fmla="*/ 3045018 w 4160475"/>
                  <a:gd name="connsiteY50" fmla="*/ 2094381 h 4042424"/>
                  <a:gd name="connsiteX51" fmla="*/ 3572914 w 4160475"/>
                  <a:gd name="connsiteY51" fmla="*/ 1519111 h 4042424"/>
                  <a:gd name="connsiteX52" fmla="*/ 3151297 w 4160475"/>
                  <a:gd name="connsiteY52" fmla="*/ 2062002 h 4042424"/>
                  <a:gd name="connsiteX53" fmla="*/ 3107294 w 4160475"/>
                  <a:gd name="connsiteY53" fmla="*/ 2128924 h 4042424"/>
                  <a:gd name="connsiteX54" fmla="*/ 3316966 w 4160475"/>
                  <a:gd name="connsiteY54" fmla="*/ 2014116 h 4042424"/>
                  <a:gd name="connsiteX55" fmla="*/ 3907939 w 4160475"/>
                  <a:gd name="connsiteY55" fmla="*/ 1663346 h 4042424"/>
                  <a:gd name="connsiteX56" fmla="*/ 4100937 w 4160475"/>
                  <a:gd name="connsiteY56" fmla="*/ 1536671 h 4042424"/>
                  <a:gd name="connsiteX57" fmla="*/ 4101941 w 4160475"/>
                  <a:gd name="connsiteY57" fmla="*/ 1567743 h 4042424"/>
                  <a:gd name="connsiteX58" fmla="*/ 3380147 w 4160475"/>
                  <a:gd name="connsiteY58" fmla="*/ 2121316 h 4042424"/>
                  <a:gd name="connsiteX59" fmla="*/ 3364376 w 4160475"/>
                  <a:gd name="connsiteY59" fmla="*/ 2130575 h 4042424"/>
                  <a:gd name="connsiteX60" fmla="*/ 3476250 w 4160475"/>
                  <a:gd name="connsiteY60" fmla="*/ 2128653 h 4042424"/>
                  <a:gd name="connsiteX61" fmla="*/ 4160475 w 4160475"/>
                  <a:gd name="connsiteY61" fmla="*/ 2062873 h 4042424"/>
                  <a:gd name="connsiteX62" fmla="*/ 3392037 w 4160475"/>
                  <a:gd name="connsiteY62" fmla="*/ 2201124 h 4042424"/>
                  <a:gd name="connsiteX63" fmla="*/ 3240122 w 4160475"/>
                  <a:gd name="connsiteY63" fmla="*/ 2203369 h 4042424"/>
                  <a:gd name="connsiteX64" fmla="*/ 3109219 w 4160475"/>
                  <a:gd name="connsiteY64" fmla="*/ 2277926 h 4042424"/>
                  <a:gd name="connsiteX65" fmla="*/ 2476370 w 4160475"/>
                  <a:gd name="connsiteY65" fmla="*/ 2614731 h 4042424"/>
                  <a:gd name="connsiteX66" fmla="*/ 2105842 w 4160475"/>
                  <a:gd name="connsiteY66" fmla="*/ 2796973 h 4042424"/>
                  <a:gd name="connsiteX67" fmla="*/ 2102502 w 4160475"/>
                  <a:gd name="connsiteY67" fmla="*/ 2980366 h 4042424"/>
                  <a:gd name="connsiteX68" fmla="*/ 2095581 w 4160475"/>
                  <a:gd name="connsiteY68" fmla="*/ 4042424 h 4042424"/>
                  <a:gd name="connsiteX69" fmla="*/ 1910369 w 4160475"/>
                  <a:gd name="connsiteY69" fmla="*/ 4042424 h 4042424"/>
                  <a:gd name="connsiteX70" fmla="*/ 1916040 w 4160475"/>
                  <a:gd name="connsiteY70" fmla="*/ 3267636 h 4042424"/>
                  <a:gd name="connsiteX71" fmla="*/ 1922259 w 4160475"/>
                  <a:gd name="connsiteY71" fmla="*/ 2925684 h 4042424"/>
                  <a:gd name="connsiteX72" fmla="*/ 1926938 w 4160475"/>
                  <a:gd name="connsiteY72" fmla="*/ 2738964 h 4042424"/>
                  <a:gd name="connsiteX73" fmla="*/ 1794090 w 4160475"/>
                  <a:gd name="connsiteY73" fmla="*/ 2656899 h 4042424"/>
                  <a:gd name="connsiteX74" fmla="*/ 792578 w 4160475"/>
                  <a:gd name="connsiteY74" fmla="*/ 1989214 h 4042424"/>
                  <a:gd name="connsiteX75" fmla="*/ 749546 w 4160475"/>
                  <a:gd name="connsiteY75" fmla="*/ 1957693 h 4042424"/>
                  <a:gd name="connsiteX76" fmla="*/ 747311 w 4160475"/>
                  <a:gd name="connsiteY76" fmla="*/ 1969415 h 4042424"/>
                  <a:gd name="connsiteX77" fmla="*/ 744992 w 4160475"/>
                  <a:gd name="connsiteY77" fmla="*/ 1969015 h 4042424"/>
                  <a:gd name="connsiteX78" fmla="*/ 417 w 4160475"/>
                  <a:gd name="connsiteY78" fmla="*/ 1690586 h 4042424"/>
                  <a:gd name="connsiteX79" fmla="*/ 535928 w 4160475"/>
                  <a:gd name="connsiteY79" fmla="*/ 1856295 h 4042424"/>
                  <a:gd name="connsiteX80" fmla="*/ 642487 w 4160475"/>
                  <a:gd name="connsiteY80" fmla="*/ 1878830 h 4042424"/>
                  <a:gd name="connsiteX81" fmla="*/ 539077 w 4160475"/>
                  <a:gd name="connsiteY81" fmla="*/ 1800443 h 4042424"/>
                  <a:gd name="connsiteX82" fmla="*/ 95157 w 4160475"/>
                  <a:gd name="connsiteY82" fmla="*/ 1341805 h 4042424"/>
                  <a:gd name="connsiteX83" fmla="*/ 1040621 w 4160475"/>
                  <a:gd name="connsiteY83" fmla="*/ 2028331 h 4042424"/>
                  <a:gd name="connsiteX84" fmla="*/ 1157548 w 4160475"/>
                  <a:gd name="connsiteY84" fmla="*/ 2106135 h 4042424"/>
                  <a:gd name="connsiteX85" fmla="*/ 1142178 w 4160475"/>
                  <a:gd name="connsiteY85" fmla="*/ 2078859 h 4042424"/>
                  <a:gd name="connsiteX86" fmla="*/ 767002 w 4160475"/>
                  <a:gd name="connsiteY86" fmla="*/ 1570677 h 4042424"/>
                  <a:gd name="connsiteX87" fmla="*/ 1269888 w 4160475"/>
                  <a:gd name="connsiteY87" fmla="*/ 2098312 h 4042424"/>
                  <a:gd name="connsiteX88" fmla="*/ 1342307 w 4160475"/>
                  <a:gd name="connsiteY88" fmla="*/ 2227962 h 4042424"/>
                  <a:gd name="connsiteX89" fmla="*/ 1515757 w 4160475"/>
                  <a:gd name="connsiteY89" fmla="*/ 2340595 h 4042424"/>
                  <a:gd name="connsiteX90" fmla="*/ 1767213 w 4160475"/>
                  <a:gd name="connsiteY90" fmla="*/ 2500100 h 4042424"/>
                  <a:gd name="connsiteX91" fmla="*/ 1899763 w 4160475"/>
                  <a:gd name="connsiteY91" fmla="*/ 2582130 h 4042424"/>
                  <a:gd name="connsiteX92" fmla="*/ 1735526 w 4160475"/>
                  <a:gd name="connsiteY92" fmla="*/ 2381048 h 4042424"/>
                  <a:gd name="connsiteX93" fmla="*/ 1192702 w 4160475"/>
                  <a:gd name="connsiteY93" fmla="*/ 1658379 h 4042424"/>
                  <a:gd name="connsiteX94" fmla="*/ 1139007 w 4160475"/>
                  <a:gd name="connsiteY94" fmla="*/ 1578677 h 4042424"/>
                  <a:gd name="connsiteX95" fmla="*/ 1026177 w 4160475"/>
                  <a:gd name="connsiteY95" fmla="*/ 1510981 h 4042424"/>
                  <a:gd name="connsiteX96" fmla="*/ 608458 w 4160475"/>
                  <a:gd name="connsiteY96" fmla="*/ 1140619 h 4042424"/>
                  <a:gd name="connsiteX97" fmla="*/ 1003594 w 4160475"/>
                  <a:gd name="connsiteY97" fmla="*/ 1430221 h 4042424"/>
                  <a:gd name="connsiteX98" fmla="*/ 1063259 w 4160475"/>
                  <a:gd name="connsiteY98" fmla="*/ 1466240 h 4042424"/>
                  <a:gd name="connsiteX99" fmla="*/ 1057460 w 4160475"/>
                  <a:gd name="connsiteY99" fmla="*/ 1457633 h 4042424"/>
                  <a:gd name="connsiteX100" fmla="*/ 812972 w 4160475"/>
                  <a:gd name="connsiteY100" fmla="*/ 957664 h 4042424"/>
                  <a:gd name="connsiteX101" fmla="*/ 824238 w 4160475"/>
                  <a:gd name="connsiteY101" fmla="*/ 933973 h 4042424"/>
                  <a:gd name="connsiteX102" fmla="*/ 932970 w 4160475"/>
                  <a:gd name="connsiteY102" fmla="*/ 1104802 h 4042424"/>
                  <a:gd name="connsiteX103" fmla="*/ 1708325 w 4160475"/>
                  <a:gd name="connsiteY103" fmla="*/ 2161757 h 4042424"/>
                  <a:gd name="connsiteX104" fmla="*/ 1867955 w 4160475"/>
                  <a:gd name="connsiteY104" fmla="*/ 2357917 h 4042424"/>
                  <a:gd name="connsiteX105" fmla="*/ 1791670 w 4160475"/>
                  <a:gd name="connsiteY105" fmla="*/ 2176212 h 4042424"/>
                  <a:gd name="connsiteX106" fmla="*/ 1602195 w 4160475"/>
                  <a:gd name="connsiteY106" fmla="*/ 1697580 h 4042424"/>
                  <a:gd name="connsiteX107" fmla="*/ 1565474 w 4160475"/>
                  <a:gd name="connsiteY107" fmla="*/ 1599438 h 4042424"/>
                  <a:gd name="connsiteX108" fmla="*/ 1495720 w 4160475"/>
                  <a:gd name="connsiteY108" fmla="*/ 1520221 h 4042424"/>
                  <a:gd name="connsiteX109" fmla="*/ 1210141 w 4160475"/>
                  <a:gd name="connsiteY109" fmla="*/ 1040531 h 4042424"/>
                  <a:gd name="connsiteX110" fmla="*/ 1498718 w 4160475"/>
                  <a:gd name="connsiteY110" fmla="*/ 1436416 h 4042424"/>
                  <a:gd name="connsiteX111" fmla="*/ 1509597 w 4160475"/>
                  <a:gd name="connsiteY111" fmla="*/ 1448839 h 4042424"/>
                  <a:gd name="connsiteX112" fmla="*/ 1446719 w 4160475"/>
                  <a:gd name="connsiteY112" fmla="*/ 1273096 h 4042424"/>
                  <a:gd name="connsiteX113" fmla="*/ 1416030 w 4160475"/>
                  <a:gd name="connsiteY113" fmla="*/ 1183417 h 4042424"/>
                  <a:gd name="connsiteX114" fmla="*/ 1412188 w 4160475"/>
                  <a:gd name="connsiteY114" fmla="*/ 1182277 h 4042424"/>
                  <a:gd name="connsiteX115" fmla="*/ 1412812 w 4160475"/>
                  <a:gd name="connsiteY115" fmla="*/ 1180316 h 4042424"/>
                  <a:gd name="connsiteX116" fmla="*/ 1413774 w 4160475"/>
                  <a:gd name="connsiteY116" fmla="*/ 1176827 h 4042424"/>
                  <a:gd name="connsiteX117" fmla="*/ 1403348 w 4160475"/>
                  <a:gd name="connsiteY117" fmla="*/ 1146359 h 4042424"/>
                  <a:gd name="connsiteX118" fmla="*/ 1240749 w 4160475"/>
                  <a:gd name="connsiteY118" fmla="*/ 451619 h 4042424"/>
                  <a:gd name="connsiteX119" fmla="*/ 1254914 w 4160475"/>
                  <a:gd name="connsiteY119" fmla="*/ 432757 h 4042424"/>
                  <a:gd name="connsiteX120" fmla="*/ 1319289 w 4160475"/>
                  <a:gd name="connsiteY120" fmla="*/ 638999 h 4042424"/>
                  <a:gd name="connsiteX121" fmla="*/ 1417207 w 4160475"/>
                  <a:gd name="connsiteY121" fmla="*/ 928197 h 4042424"/>
                  <a:gd name="connsiteX122" fmla="*/ 1454163 w 4160475"/>
                  <a:gd name="connsiteY122" fmla="*/ 1030375 h 4042424"/>
                  <a:gd name="connsiteX123" fmla="*/ 1465458 w 4160475"/>
                  <a:gd name="connsiteY123" fmla="*/ 989418 h 4042424"/>
                  <a:gd name="connsiteX124" fmla="*/ 1553039 w 4160475"/>
                  <a:gd name="connsiteY124" fmla="*/ 507411 h 4042424"/>
                  <a:gd name="connsiteX125" fmla="*/ 1504621 w 4160475"/>
                  <a:gd name="connsiteY125" fmla="*/ 1063571 h 4042424"/>
                  <a:gd name="connsiteX126" fmla="*/ 1487886 w 4160475"/>
                  <a:gd name="connsiteY126" fmla="*/ 1123613 h 4042424"/>
                  <a:gd name="connsiteX127" fmla="*/ 1532590 w 4160475"/>
                  <a:gd name="connsiteY127" fmla="*/ 1247213 h 4042424"/>
                  <a:gd name="connsiteX128" fmla="*/ 1807532 w 4160475"/>
                  <a:gd name="connsiteY128" fmla="*/ 1953007 h 4042424"/>
                  <a:gd name="connsiteX129" fmla="*/ 1941121 w 4160475"/>
                  <a:gd name="connsiteY129" fmla="*/ 2272487 h 4042424"/>
                  <a:gd name="connsiteX130" fmla="*/ 1949612 w 4160475"/>
                  <a:gd name="connsiteY130" fmla="*/ 2052002 h 4042424"/>
                  <a:gd name="connsiteX131" fmla="*/ 1982818 w 4160475"/>
                  <a:gd name="connsiteY131" fmla="*/ 1413242 h 4042424"/>
                  <a:gd name="connsiteX132" fmla="*/ 1990811 w 4160475"/>
                  <a:gd name="connsiteY132" fmla="*/ 1294987 h 4042424"/>
                  <a:gd name="connsiteX133" fmla="*/ 1989554 w 4160475"/>
                  <a:gd name="connsiteY133" fmla="*/ 1295379 h 4042424"/>
                  <a:gd name="connsiteX134" fmla="*/ 1988640 w 4160475"/>
                  <a:gd name="connsiteY134" fmla="*/ 1292636 h 4042424"/>
                  <a:gd name="connsiteX135" fmla="*/ 1883837 w 4160475"/>
                  <a:gd name="connsiteY135" fmla="*/ 317336 h 4042424"/>
                  <a:gd name="connsiteX136" fmla="*/ 2002699 w 4160475"/>
                  <a:gd name="connsiteY136" fmla="*/ 996936 h 4042424"/>
                  <a:gd name="connsiteX137" fmla="*/ 2010981 w 4160475"/>
                  <a:gd name="connsiteY137" fmla="*/ 1025889 h 4042424"/>
                  <a:gd name="connsiteX138" fmla="*/ 2024169 w 4160475"/>
                  <a:gd name="connsiteY138" fmla="*/ 874968 h 4042424"/>
                  <a:gd name="connsiteX139" fmla="*/ 2205362 w 4160475"/>
                  <a:gd name="connsiteY139" fmla="*/ 19574 h 4042424"/>
                  <a:gd name="connsiteX140" fmla="*/ 2177324 w 4160475"/>
                  <a:gd name="connsiteY140" fmla="*/ 514057 h 4042424"/>
                  <a:gd name="connsiteX141" fmla="*/ 2168093 w 4160475"/>
                  <a:gd name="connsiteY141" fmla="*/ 704991 h 4042424"/>
                  <a:gd name="connsiteX142" fmla="*/ 2228211 w 4160475"/>
                  <a:gd name="connsiteY142" fmla="*/ 609172 h 4042424"/>
                  <a:gd name="connsiteX143" fmla="*/ 2546644 w 4160475"/>
                  <a:gd name="connsiteY143" fmla="*/ 0 h 4042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</a:cxnLst>
                <a:rect l="l" t="t" r="r" b="b"/>
                <a:pathLst>
                  <a:path w="4160475" h="4042424">
                    <a:moveTo>
                      <a:pt x="2546644" y="0"/>
                    </a:moveTo>
                    <a:cubicBezTo>
                      <a:pt x="2603779" y="37230"/>
                      <a:pt x="2471349" y="344683"/>
                      <a:pt x="2242954" y="719293"/>
                    </a:cubicBezTo>
                    <a:lnTo>
                      <a:pt x="2161542" y="848363"/>
                    </a:lnTo>
                    <a:lnTo>
                      <a:pt x="2153192" y="1041442"/>
                    </a:lnTo>
                    <a:cubicBezTo>
                      <a:pt x="2145812" y="1222231"/>
                      <a:pt x="2139104" y="1407768"/>
                      <a:pt x="2133086" y="1597318"/>
                    </a:cubicBezTo>
                    <a:lnTo>
                      <a:pt x="2131766" y="1645293"/>
                    </a:lnTo>
                    <a:lnTo>
                      <a:pt x="2145252" y="1628123"/>
                    </a:lnTo>
                    <a:cubicBezTo>
                      <a:pt x="2245506" y="1493747"/>
                      <a:pt x="2329127" y="1364034"/>
                      <a:pt x="2385284" y="1255257"/>
                    </a:cubicBezTo>
                    <a:lnTo>
                      <a:pt x="2415597" y="1192632"/>
                    </a:lnTo>
                    <a:lnTo>
                      <a:pt x="2424869" y="1205067"/>
                    </a:lnTo>
                    <a:cubicBezTo>
                      <a:pt x="2454354" y="1270514"/>
                      <a:pt x="2346410" y="1483223"/>
                      <a:pt x="2163823" y="1724509"/>
                    </a:cubicBezTo>
                    <a:lnTo>
                      <a:pt x="2128352" y="1769357"/>
                    </a:lnTo>
                    <a:lnTo>
                      <a:pt x="2117126" y="2177270"/>
                    </a:lnTo>
                    <a:lnTo>
                      <a:pt x="2112949" y="2406659"/>
                    </a:lnTo>
                    <a:lnTo>
                      <a:pt x="2285654" y="2087078"/>
                    </a:lnTo>
                    <a:cubicBezTo>
                      <a:pt x="2347696" y="1969300"/>
                      <a:pt x="2407639" y="1853582"/>
                      <a:pt x="2465054" y="1740789"/>
                    </a:cubicBezTo>
                    <a:lnTo>
                      <a:pt x="2551192" y="1568366"/>
                    </a:lnTo>
                    <a:lnTo>
                      <a:pt x="2536846" y="1443177"/>
                    </a:lnTo>
                    <a:cubicBezTo>
                      <a:pt x="2506662" y="1132322"/>
                      <a:pt x="2521666" y="893519"/>
                      <a:pt x="2576383" y="886316"/>
                    </a:cubicBezTo>
                    <a:cubicBezTo>
                      <a:pt x="2565484" y="1010075"/>
                      <a:pt x="2569593" y="1184096"/>
                      <a:pt x="2587170" y="1376096"/>
                    </a:cubicBezTo>
                    <a:lnTo>
                      <a:pt x="2598159" y="1474353"/>
                    </a:lnTo>
                    <a:lnTo>
                      <a:pt x="2629282" y="1412053"/>
                    </a:lnTo>
                    <a:cubicBezTo>
                      <a:pt x="2733136" y="1199900"/>
                      <a:pt x="2825153" y="1002911"/>
                      <a:pt x="2901888" y="828010"/>
                    </a:cubicBezTo>
                    <a:lnTo>
                      <a:pt x="2986413" y="629174"/>
                    </a:lnTo>
                    <a:lnTo>
                      <a:pt x="2998636" y="649348"/>
                    </a:lnTo>
                    <a:cubicBezTo>
                      <a:pt x="3026324" y="779919"/>
                      <a:pt x="2729769" y="1461579"/>
                      <a:pt x="2279288" y="2310756"/>
                    </a:cubicBezTo>
                    <a:lnTo>
                      <a:pt x="2160789" y="2529278"/>
                    </a:lnTo>
                    <a:lnTo>
                      <a:pt x="2554973" y="2140065"/>
                    </a:lnTo>
                    <a:cubicBezTo>
                      <a:pt x="2621130" y="2073608"/>
                      <a:pt x="2686190" y="2007802"/>
                      <a:pt x="2749967" y="1942838"/>
                    </a:cubicBezTo>
                    <a:lnTo>
                      <a:pt x="2882511" y="1806844"/>
                    </a:lnTo>
                    <a:lnTo>
                      <a:pt x="2897451" y="1682025"/>
                    </a:lnTo>
                    <a:cubicBezTo>
                      <a:pt x="2939926" y="1372609"/>
                      <a:pt x="3009713" y="1143739"/>
                      <a:pt x="3064614" y="1149376"/>
                    </a:cubicBezTo>
                    <a:cubicBezTo>
                      <a:pt x="3025408" y="1267266"/>
                      <a:pt x="2989188" y="1437526"/>
                      <a:pt x="2961915" y="1628390"/>
                    </a:cubicBezTo>
                    <a:lnTo>
                      <a:pt x="2948357" y="1739110"/>
                    </a:lnTo>
                    <a:lnTo>
                      <a:pt x="3115769" y="1564695"/>
                    </a:lnTo>
                    <a:cubicBezTo>
                      <a:pt x="3173681" y="1503868"/>
                      <a:pt x="3229942" y="1444267"/>
                      <a:pt x="3284368" y="1386084"/>
                    </a:cubicBezTo>
                    <a:lnTo>
                      <a:pt x="3396993" y="1264761"/>
                    </a:lnTo>
                    <a:lnTo>
                      <a:pt x="3446658" y="1084669"/>
                    </a:lnTo>
                    <a:cubicBezTo>
                      <a:pt x="3494173" y="897813"/>
                      <a:pt x="3525565" y="726597"/>
                      <a:pt x="3534240" y="602663"/>
                    </a:cubicBezTo>
                    <a:cubicBezTo>
                      <a:pt x="3587146" y="618371"/>
                      <a:pt x="3564455" y="856566"/>
                      <a:pt x="3485821" y="1158822"/>
                    </a:cubicBezTo>
                    <a:lnTo>
                      <a:pt x="3482249" y="1171635"/>
                    </a:lnTo>
                    <a:lnTo>
                      <a:pt x="3530774" y="1118484"/>
                    </a:lnTo>
                    <a:cubicBezTo>
                      <a:pt x="3569242" y="1075961"/>
                      <a:pt x="3606347" y="1034542"/>
                      <a:pt x="3641996" y="994326"/>
                    </a:cubicBezTo>
                    <a:lnTo>
                      <a:pt x="3801535" y="810926"/>
                    </a:lnTo>
                    <a:lnTo>
                      <a:pt x="3805065" y="833535"/>
                    </a:lnTo>
                    <a:cubicBezTo>
                      <a:pt x="3779167" y="969976"/>
                      <a:pt x="3225800" y="1597412"/>
                      <a:pt x="2459608" y="2363446"/>
                    </a:cubicBezTo>
                    <a:lnTo>
                      <a:pt x="2249283" y="2570635"/>
                    </a:lnTo>
                    <a:lnTo>
                      <a:pt x="2605668" y="2394516"/>
                    </a:lnTo>
                    <a:cubicBezTo>
                      <a:pt x="2731839" y="2329971"/>
                      <a:pt x="2854801" y="2265667"/>
                      <a:pt x="2973651" y="2202102"/>
                    </a:cubicBezTo>
                    <a:lnTo>
                      <a:pt x="2975063" y="2201329"/>
                    </a:lnTo>
                    <a:lnTo>
                      <a:pt x="3045018" y="2094381"/>
                    </a:lnTo>
                    <a:cubicBezTo>
                      <a:pt x="3290745" y="1730906"/>
                      <a:pt x="3515298" y="1482629"/>
                      <a:pt x="3572914" y="1519111"/>
                    </a:cubicBezTo>
                    <a:cubicBezTo>
                      <a:pt x="3453613" y="1645249"/>
                      <a:pt x="3304070" y="1838365"/>
                      <a:pt x="3151297" y="2062002"/>
                    </a:cubicBezTo>
                    <a:lnTo>
                      <a:pt x="3107294" y="2128924"/>
                    </a:lnTo>
                    <a:lnTo>
                      <a:pt x="3316966" y="2014116"/>
                    </a:lnTo>
                    <a:cubicBezTo>
                      <a:pt x="3536417" y="1890931"/>
                      <a:pt x="3735814" y="1772684"/>
                      <a:pt x="3907939" y="1663346"/>
                    </a:cubicBezTo>
                    <a:lnTo>
                      <a:pt x="4100937" y="1536671"/>
                    </a:lnTo>
                    <a:lnTo>
                      <a:pt x="4101941" y="1567743"/>
                    </a:lnTo>
                    <a:cubicBezTo>
                      <a:pt x="4074194" y="1665280"/>
                      <a:pt x="3802713" y="1869173"/>
                      <a:pt x="3380147" y="2121316"/>
                    </a:cubicBezTo>
                    <a:lnTo>
                      <a:pt x="3364376" y="2130575"/>
                    </a:lnTo>
                    <a:lnTo>
                      <a:pt x="3476250" y="2128653"/>
                    </a:lnTo>
                    <a:cubicBezTo>
                      <a:pt x="3746923" y="2119219"/>
                      <a:pt x="3990082" y="2096186"/>
                      <a:pt x="4160475" y="2062873"/>
                    </a:cubicBezTo>
                    <a:cubicBezTo>
                      <a:pt x="4160475" y="2131068"/>
                      <a:pt x="3830584" y="2187965"/>
                      <a:pt x="3392037" y="2201124"/>
                    </a:cubicBezTo>
                    <a:lnTo>
                      <a:pt x="3240122" y="2203369"/>
                    </a:lnTo>
                    <a:lnTo>
                      <a:pt x="3109219" y="2277926"/>
                    </a:lnTo>
                    <a:cubicBezTo>
                      <a:pt x="2917502" y="2385574"/>
                      <a:pt x="2704576" y="2499081"/>
                      <a:pt x="2476370" y="2614731"/>
                    </a:cubicBezTo>
                    <a:lnTo>
                      <a:pt x="2105842" y="2796973"/>
                    </a:lnTo>
                    <a:lnTo>
                      <a:pt x="2102502" y="2980366"/>
                    </a:lnTo>
                    <a:lnTo>
                      <a:pt x="2095581" y="4042424"/>
                    </a:lnTo>
                    <a:lnTo>
                      <a:pt x="1910369" y="4042424"/>
                    </a:lnTo>
                    <a:lnTo>
                      <a:pt x="1916040" y="3267636"/>
                    </a:lnTo>
                    <a:cubicBezTo>
                      <a:pt x="1917761" y="3151782"/>
                      <a:pt x="1919840" y="3037722"/>
                      <a:pt x="1922259" y="2925684"/>
                    </a:cubicBezTo>
                    <a:lnTo>
                      <a:pt x="1926938" y="2738964"/>
                    </a:lnTo>
                    <a:lnTo>
                      <a:pt x="1794090" y="2656899"/>
                    </a:lnTo>
                    <a:cubicBezTo>
                      <a:pt x="1412629" y="2418556"/>
                      <a:pt x="1069320" y="2188823"/>
                      <a:pt x="792578" y="1989214"/>
                    </a:cubicBezTo>
                    <a:lnTo>
                      <a:pt x="749546" y="1957693"/>
                    </a:lnTo>
                    <a:lnTo>
                      <a:pt x="747311" y="1969415"/>
                    </a:lnTo>
                    <a:lnTo>
                      <a:pt x="744992" y="1969015"/>
                    </a:lnTo>
                    <a:cubicBezTo>
                      <a:pt x="319909" y="1887979"/>
                      <a:pt x="-13449" y="1763323"/>
                      <a:pt x="417" y="1690586"/>
                    </a:cubicBezTo>
                    <a:cubicBezTo>
                      <a:pt x="130764" y="1747655"/>
                      <a:pt x="321134" y="1806223"/>
                      <a:pt x="535928" y="1856295"/>
                    </a:cubicBezTo>
                    <a:lnTo>
                      <a:pt x="642487" y="1878830"/>
                    </a:lnTo>
                    <a:lnTo>
                      <a:pt x="539077" y="1800443"/>
                    </a:lnTo>
                    <a:cubicBezTo>
                      <a:pt x="233469" y="1564262"/>
                      <a:pt x="63043" y="1394383"/>
                      <a:pt x="95157" y="1341805"/>
                    </a:cubicBezTo>
                    <a:cubicBezTo>
                      <a:pt x="335862" y="1536824"/>
                      <a:pt x="662974" y="1773816"/>
                      <a:pt x="1040621" y="2028331"/>
                    </a:cubicBezTo>
                    <a:lnTo>
                      <a:pt x="1157548" y="2106135"/>
                    </a:lnTo>
                    <a:lnTo>
                      <a:pt x="1142178" y="2078859"/>
                    </a:lnTo>
                    <a:cubicBezTo>
                      <a:pt x="1014771" y="1866723"/>
                      <a:pt x="881878" y="1685895"/>
                      <a:pt x="767002" y="1570677"/>
                    </a:cubicBezTo>
                    <a:cubicBezTo>
                      <a:pt x="853376" y="1525026"/>
                      <a:pt x="1066156" y="1753183"/>
                      <a:pt x="1269888" y="2098312"/>
                    </a:cubicBezTo>
                    <a:lnTo>
                      <a:pt x="1342307" y="2227962"/>
                    </a:lnTo>
                    <a:lnTo>
                      <a:pt x="1515757" y="2340595"/>
                    </a:lnTo>
                    <a:cubicBezTo>
                      <a:pt x="1598224" y="2393519"/>
                      <a:pt x="1682139" y="2446753"/>
                      <a:pt x="1767213" y="2500100"/>
                    </a:cubicBezTo>
                    <a:lnTo>
                      <a:pt x="1899763" y="2582130"/>
                    </a:lnTo>
                    <a:lnTo>
                      <a:pt x="1735526" y="2381048"/>
                    </a:lnTo>
                    <a:cubicBezTo>
                      <a:pt x="1525409" y="2117721"/>
                      <a:pt x="1340643" y="1871078"/>
                      <a:pt x="1192702" y="1658379"/>
                    </a:cubicBezTo>
                    <a:lnTo>
                      <a:pt x="1139007" y="1578677"/>
                    </a:lnTo>
                    <a:lnTo>
                      <a:pt x="1026177" y="1510981"/>
                    </a:lnTo>
                    <a:cubicBezTo>
                      <a:pt x="761184" y="1345691"/>
                      <a:pt x="580863" y="1188414"/>
                      <a:pt x="608458" y="1140619"/>
                    </a:cubicBezTo>
                    <a:cubicBezTo>
                      <a:pt x="700007" y="1224606"/>
                      <a:pt x="840570" y="1327283"/>
                      <a:pt x="1003594" y="1430221"/>
                    </a:cubicBezTo>
                    <a:lnTo>
                      <a:pt x="1063259" y="1466240"/>
                    </a:lnTo>
                    <a:lnTo>
                      <a:pt x="1057460" y="1457633"/>
                    </a:lnTo>
                    <a:cubicBezTo>
                      <a:pt x="894637" y="1206764"/>
                      <a:pt x="804077" y="1026469"/>
                      <a:pt x="812972" y="957664"/>
                    </a:cubicBezTo>
                    <a:lnTo>
                      <a:pt x="824238" y="933973"/>
                    </a:lnTo>
                    <a:lnTo>
                      <a:pt x="932970" y="1104802"/>
                    </a:lnTo>
                    <a:cubicBezTo>
                      <a:pt x="1129369" y="1403874"/>
                      <a:pt x="1399353" y="1771646"/>
                      <a:pt x="1708325" y="2161757"/>
                    </a:cubicBezTo>
                    <a:lnTo>
                      <a:pt x="1867955" y="2357917"/>
                    </a:lnTo>
                    <a:lnTo>
                      <a:pt x="1791670" y="2176212"/>
                    </a:lnTo>
                    <a:cubicBezTo>
                      <a:pt x="1723422" y="2009395"/>
                      <a:pt x="1659975" y="1848975"/>
                      <a:pt x="1602195" y="1697580"/>
                    </a:cubicBezTo>
                    <a:lnTo>
                      <a:pt x="1565474" y="1599438"/>
                    </a:lnTo>
                    <a:lnTo>
                      <a:pt x="1495720" y="1520221"/>
                    </a:lnTo>
                    <a:cubicBezTo>
                      <a:pt x="1293408" y="1282288"/>
                      <a:pt x="1169340" y="1077694"/>
                      <a:pt x="1210141" y="1040531"/>
                    </a:cubicBezTo>
                    <a:cubicBezTo>
                      <a:pt x="1271875" y="1148346"/>
                      <a:pt x="1374635" y="1288847"/>
                      <a:pt x="1498718" y="1436416"/>
                    </a:cubicBezTo>
                    <a:lnTo>
                      <a:pt x="1509597" y="1448839"/>
                    </a:lnTo>
                    <a:lnTo>
                      <a:pt x="1446719" y="1273096"/>
                    </a:lnTo>
                    <a:lnTo>
                      <a:pt x="1416030" y="1183417"/>
                    </a:lnTo>
                    <a:lnTo>
                      <a:pt x="1412188" y="1182277"/>
                    </a:lnTo>
                    <a:lnTo>
                      <a:pt x="1412812" y="1180316"/>
                    </a:lnTo>
                    <a:lnTo>
                      <a:pt x="1413774" y="1176827"/>
                    </a:lnTo>
                    <a:lnTo>
                      <a:pt x="1403348" y="1146359"/>
                    </a:lnTo>
                    <a:cubicBezTo>
                      <a:pt x="1279958" y="778383"/>
                      <a:pt x="1217963" y="523156"/>
                      <a:pt x="1240749" y="451619"/>
                    </a:cubicBezTo>
                    <a:lnTo>
                      <a:pt x="1254914" y="432757"/>
                    </a:lnTo>
                    <a:lnTo>
                      <a:pt x="1319289" y="638999"/>
                    </a:lnTo>
                    <a:cubicBezTo>
                      <a:pt x="1348789" y="729826"/>
                      <a:pt x="1381542" y="826527"/>
                      <a:pt x="1417207" y="928197"/>
                    </a:cubicBezTo>
                    <a:lnTo>
                      <a:pt x="1454163" y="1030375"/>
                    </a:lnTo>
                    <a:lnTo>
                      <a:pt x="1465458" y="989418"/>
                    </a:lnTo>
                    <a:cubicBezTo>
                      <a:pt x="1512973" y="802562"/>
                      <a:pt x="1544365" y="631347"/>
                      <a:pt x="1553039" y="507411"/>
                    </a:cubicBezTo>
                    <a:cubicBezTo>
                      <a:pt x="1605945" y="523121"/>
                      <a:pt x="1583255" y="761314"/>
                      <a:pt x="1504621" y="1063571"/>
                    </a:cubicBezTo>
                    <a:lnTo>
                      <a:pt x="1487886" y="1123613"/>
                    </a:lnTo>
                    <a:lnTo>
                      <a:pt x="1532590" y="1247213"/>
                    </a:lnTo>
                    <a:cubicBezTo>
                      <a:pt x="1614877" y="1468624"/>
                      <a:pt x="1707439" y="1706300"/>
                      <a:pt x="1807532" y="1953007"/>
                    </a:cubicBezTo>
                    <a:lnTo>
                      <a:pt x="1941121" y="2272487"/>
                    </a:lnTo>
                    <a:lnTo>
                      <a:pt x="1949612" y="2052002"/>
                    </a:lnTo>
                    <a:cubicBezTo>
                      <a:pt x="1959189" y="1824179"/>
                      <a:pt x="1970325" y="1610336"/>
                      <a:pt x="1982818" y="1413242"/>
                    </a:cubicBezTo>
                    <a:lnTo>
                      <a:pt x="1990811" y="1294987"/>
                    </a:lnTo>
                    <a:lnTo>
                      <a:pt x="1989554" y="1295379"/>
                    </a:lnTo>
                    <a:lnTo>
                      <a:pt x="1988640" y="1292636"/>
                    </a:lnTo>
                    <a:cubicBezTo>
                      <a:pt x="1830711" y="785126"/>
                      <a:pt x="1783788" y="348469"/>
                      <a:pt x="1883837" y="317336"/>
                    </a:cubicBezTo>
                    <a:cubicBezTo>
                      <a:pt x="1891701" y="493341"/>
                      <a:pt x="1934385" y="734719"/>
                      <a:pt x="2002699" y="996936"/>
                    </a:cubicBezTo>
                    <a:lnTo>
                      <a:pt x="2010981" y="1025889"/>
                    </a:lnTo>
                    <a:lnTo>
                      <a:pt x="2024169" y="874968"/>
                    </a:lnTo>
                    <a:cubicBezTo>
                      <a:pt x="2074194" y="338859"/>
                      <a:pt x="2137071" y="19574"/>
                      <a:pt x="2205362" y="19574"/>
                    </a:cubicBezTo>
                    <a:cubicBezTo>
                      <a:pt x="2195378" y="178428"/>
                      <a:pt x="2186025" y="343500"/>
                      <a:pt x="2177324" y="514057"/>
                    </a:cubicBezTo>
                    <a:lnTo>
                      <a:pt x="2168093" y="704991"/>
                    </a:lnTo>
                    <a:lnTo>
                      <a:pt x="2228211" y="609172"/>
                    </a:lnTo>
                    <a:cubicBezTo>
                      <a:pt x="2368078" y="377246"/>
                      <a:pt x="2481531" y="160946"/>
                      <a:pt x="254664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6A715B21-B0AC-4B33-981F-FEC59C5C9FE1}"/>
                  </a:ext>
                </a:extLst>
              </p:cNvPr>
              <p:cNvGrpSpPr/>
              <p:nvPr/>
            </p:nvGrpSpPr>
            <p:grpSpPr>
              <a:xfrm>
                <a:off x="2582952" y="2862163"/>
                <a:ext cx="593426" cy="566837"/>
                <a:chOff x="1409472" y="1919616"/>
                <a:chExt cx="593426" cy="566837"/>
              </a:xfrm>
            </p:grpSpPr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D7183AFF-BBB4-41ED-870F-E0E6EBC8F328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70EB8207-3362-40CA-9BC6-76F41BCE7503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0B6EFF8D-F215-4931-8DA9-23563AAACEE9}"/>
                  </a:ext>
                </a:extLst>
              </p:cNvPr>
              <p:cNvGrpSpPr/>
              <p:nvPr/>
            </p:nvGrpSpPr>
            <p:grpSpPr>
              <a:xfrm>
                <a:off x="2575332" y="3174583"/>
                <a:ext cx="593426" cy="566837"/>
                <a:chOff x="1409472" y="1919616"/>
                <a:chExt cx="593426" cy="566837"/>
              </a:xfrm>
            </p:grpSpPr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F44D6E6A-90F7-4F7C-AC22-CD4348C76E55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4D4294A2-DCD0-4374-8EC2-C7381E81FCF9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DAB93B68-6C97-4D75-A6F1-0D6A35D5AE6E}"/>
                  </a:ext>
                </a:extLst>
              </p:cNvPr>
              <p:cNvGrpSpPr/>
              <p:nvPr/>
            </p:nvGrpSpPr>
            <p:grpSpPr>
              <a:xfrm rot="6564738">
                <a:off x="5607576" y="3029229"/>
                <a:ext cx="593426" cy="566837"/>
                <a:chOff x="1409472" y="1919616"/>
                <a:chExt cx="593426" cy="566837"/>
              </a:xfrm>
            </p:grpSpPr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9EA1A6AB-AEB3-43B6-A294-D37D15ECA01C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CDFCB890-1EE5-467B-8F34-96472DA792ED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C5523189-2661-4D84-BECF-41F5A643F26D}"/>
                  </a:ext>
                </a:extLst>
              </p:cNvPr>
              <p:cNvGrpSpPr/>
              <p:nvPr/>
            </p:nvGrpSpPr>
            <p:grpSpPr>
              <a:xfrm rot="20068850">
                <a:off x="5607575" y="3387369"/>
                <a:ext cx="593426" cy="566837"/>
                <a:chOff x="1409472" y="1919616"/>
                <a:chExt cx="593426" cy="566837"/>
              </a:xfrm>
            </p:grpSpPr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3A78255E-B490-4524-9EB3-D02064CAF56C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A44D8990-814A-439D-92A5-0EB0CF29AB0F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3C1BB01D-7C04-4E1A-B710-65B2D11125FB}"/>
                  </a:ext>
                </a:extLst>
              </p:cNvPr>
              <p:cNvGrpSpPr/>
              <p:nvPr/>
            </p:nvGrpSpPr>
            <p:grpSpPr>
              <a:xfrm rot="20068850">
                <a:off x="5417075" y="2244369"/>
                <a:ext cx="593426" cy="566837"/>
                <a:chOff x="1409472" y="1919616"/>
                <a:chExt cx="593426" cy="566837"/>
              </a:xfrm>
            </p:grpSpPr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C4A10ED3-76CF-4760-A01A-B49A10497C9F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7EC8F0C3-6176-4849-B121-4B3E1C958A14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E5F2FED5-C3DA-4BF3-B93C-D76B13EAEB6F}"/>
                  </a:ext>
                </a:extLst>
              </p:cNvPr>
              <p:cNvGrpSpPr/>
              <p:nvPr/>
            </p:nvGrpSpPr>
            <p:grpSpPr>
              <a:xfrm rot="20068850">
                <a:off x="5356116" y="2549169"/>
                <a:ext cx="593426" cy="566837"/>
                <a:chOff x="1409472" y="1919616"/>
                <a:chExt cx="593426" cy="566837"/>
              </a:xfrm>
            </p:grpSpPr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3921A220-56F6-4E61-B12B-B10B8DDB829D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5A74B66C-E74D-40CD-B8F5-802FCD4BD998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788105C8-9F9A-4758-94B0-446DCFB406CB}"/>
                  </a:ext>
                </a:extLst>
              </p:cNvPr>
              <p:cNvGrpSpPr/>
              <p:nvPr/>
            </p:nvGrpSpPr>
            <p:grpSpPr>
              <a:xfrm rot="20068850">
                <a:off x="4997976" y="2709190"/>
                <a:ext cx="593426" cy="566837"/>
                <a:chOff x="1409472" y="1919616"/>
                <a:chExt cx="593426" cy="566837"/>
              </a:xfrm>
            </p:grpSpPr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38F10323-EBE1-45C2-9C8C-FC62107ACD91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67A3BFD1-B620-44AD-B82E-135B97A303A2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F9D5F9FD-3196-4A6D-9C07-568EF17AC1A1}"/>
                  </a:ext>
                </a:extLst>
              </p:cNvPr>
              <p:cNvGrpSpPr/>
              <p:nvPr/>
            </p:nvGrpSpPr>
            <p:grpSpPr>
              <a:xfrm rot="20068850">
                <a:off x="5036076" y="2998749"/>
                <a:ext cx="593426" cy="566837"/>
                <a:chOff x="1409472" y="1919616"/>
                <a:chExt cx="593426" cy="566837"/>
              </a:xfrm>
            </p:grpSpPr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F144D10B-0C96-48BE-98E9-E344BE4E0018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9A0E5091-0F37-4278-985F-7A155A0B9151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73326780-34AE-4FCF-9566-DC141502CE3E}"/>
                  </a:ext>
                </a:extLst>
              </p:cNvPr>
              <p:cNvGrpSpPr/>
              <p:nvPr/>
            </p:nvGrpSpPr>
            <p:grpSpPr>
              <a:xfrm rot="20068850">
                <a:off x="3092864" y="3401465"/>
                <a:ext cx="593426" cy="566837"/>
                <a:chOff x="1409472" y="1919616"/>
                <a:chExt cx="593426" cy="566837"/>
              </a:xfrm>
            </p:grpSpPr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7231EC75-FDFE-467D-8F16-FB49074EAE59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4F38FEDC-8A35-4CFC-9797-E303852950FE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96D787E1-220A-4FB9-A004-1E0E0DED6B5A}"/>
                  </a:ext>
                </a:extLst>
              </p:cNvPr>
              <p:cNvGrpSpPr/>
              <p:nvPr/>
            </p:nvGrpSpPr>
            <p:grpSpPr>
              <a:xfrm rot="20068850">
                <a:off x="3161555" y="3052089"/>
                <a:ext cx="593426" cy="566837"/>
                <a:chOff x="1409472" y="1919616"/>
                <a:chExt cx="593426" cy="566837"/>
              </a:xfrm>
            </p:grpSpPr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4A972166-28A2-4BB1-B577-85A3106B0D86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08DD6CF2-A5EB-404A-BA0E-45715FCAC2A8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5640EE89-33D6-44B1-8E30-79518BA352A0}"/>
                  </a:ext>
                </a:extLst>
              </p:cNvPr>
              <p:cNvGrpSpPr/>
              <p:nvPr/>
            </p:nvGrpSpPr>
            <p:grpSpPr>
              <a:xfrm rot="20068850">
                <a:off x="3039635" y="2579649"/>
                <a:ext cx="593426" cy="566837"/>
                <a:chOff x="1409472" y="1919616"/>
                <a:chExt cx="593426" cy="566837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986C3763-AA38-42C6-9D7C-E12EE056B97E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6004DDE8-33FC-45BA-8262-B6E46F503E2B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DC47BE0A-6F69-4485-A5F4-A3E69FAFE7C8}"/>
                  </a:ext>
                </a:extLst>
              </p:cNvPr>
              <p:cNvGrpSpPr/>
              <p:nvPr/>
            </p:nvGrpSpPr>
            <p:grpSpPr>
              <a:xfrm rot="20068850">
                <a:off x="3550175" y="2632989"/>
                <a:ext cx="593426" cy="566837"/>
                <a:chOff x="1409472" y="1919616"/>
                <a:chExt cx="593426" cy="566837"/>
              </a:xfrm>
            </p:grpSpPr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109002B9-2261-4359-B53F-8D5753B1AA3C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0999C8BA-D8DF-45C9-B6EB-1DBA3D2CBCB1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7110103C-4EA2-4DEA-82BB-CF45A04C2997}"/>
                  </a:ext>
                </a:extLst>
              </p:cNvPr>
              <p:cNvGrpSpPr/>
              <p:nvPr/>
            </p:nvGrpSpPr>
            <p:grpSpPr>
              <a:xfrm rot="20068850">
                <a:off x="3496834" y="2175789"/>
                <a:ext cx="593426" cy="566837"/>
                <a:chOff x="1409472" y="1919616"/>
                <a:chExt cx="593426" cy="566837"/>
              </a:xfrm>
            </p:grpSpPr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466AB221-F21B-4D73-AF02-DDC72BB0862B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C3C63A68-BD62-41D1-8883-40B7A973C44C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4C72A647-0B6E-4A36-AEDC-16551293C112}"/>
                  </a:ext>
                </a:extLst>
              </p:cNvPr>
              <p:cNvGrpSpPr/>
              <p:nvPr/>
            </p:nvGrpSpPr>
            <p:grpSpPr>
              <a:xfrm rot="20068850">
                <a:off x="3946415" y="2031009"/>
                <a:ext cx="593426" cy="566837"/>
                <a:chOff x="1409472" y="1919616"/>
                <a:chExt cx="593426" cy="566837"/>
              </a:xfrm>
            </p:grpSpPr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CC4F111C-44D0-42A4-B0C8-1B7C9CD9E9D9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C1F48D9B-A94C-40E3-A1EA-C75CA4ED071F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02368C09-1195-4E25-B122-3FDDB708906F}"/>
                  </a:ext>
                </a:extLst>
              </p:cNvPr>
              <p:cNvGrpSpPr/>
              <p:nvPr/>
            </p:nvGrpSpPr>
            <p:grpSpPr>
              <a:xfrm rot="20068850">
                <a:off x="4380754" y="1749069"/>
                <a:ext cx="593426" cy="566837"/>
                <a:chOff x="1409472" y="1919616"/>
                <a:chExt cx="593426" cy="566837"/>
              </a:xfrm>
            </p:grpSpPr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7DFCDD07-3595-4163-A77D-7167AA54DBD6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B9AEC7B1-215E-4D70-BA09-CC7A82804C98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26E70BDD-59AE-49CE-B18C-EB7CEEEF84ED}"/>
                  </a:ext>
                </a:extLst>
              </p:cNvPr>
              <p:cNvGrpSpPr/>
              <p:nvPr/>
            </p:nvGrpSpPr>
            <p:grpSpPr>
              <a:xfrm rot="20068850">
                <a:off x="4571254" y="2495829"/>
                <a:ext cx="593426" cy="566837"/>
                <a:chOff x="1409472" y="1919616"/>
                <a:chExt cx="593426" cy="566837"/>
              </a:xfrm>
            </p:grpSpPr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CC3E373A-1909-4DD2-9B32-A74F724BE569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34356691-C55F-4F1F-8354-7D3B28CDC9A9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9FF8B826-A179-487F-9CBE-0045C3DA1694}"/>
                  </a:ext>
                </a:extLst>
              </p:cNvPr>
              <p:cNvGrpSpPr/>
              <p:nvPr/>
            </p:nvGrpSpPr>
            <p:grpSpPr>
              <a:xfrm rot="20068850">
                <a:off x="4815094" y="2259609"/>
                <a:ext cx="593426" cy="566837"/>
                <a:chOff x="1409472" y="1919616"/>
                <a:chExt cx="593426" cy="566837"/>
              </a:xfrm>
            </p:grpSpPr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16BC3027-B34E-4F9B-B474-7A637CD9A726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6F850D6D-8EB0-47E5-932F-6F8D40D38758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0A210628-7BC0-4A68-A5CA-B11A0FD1AB2D}"/>
                  </a:ext>
                </a:extLst>
              </p:cNvPr>
              <p:cNvGrpSpPr/>
              <p:nvPr/>
            </p:nvGrpSpPr>
            <p:grpSpPr>
              <a:xfrm rot="20068850">
                <a:off x="3915933" y="1703349"/>
                <a:ext cx="593426" cy="566837"/>
                <a:chOff x="1409472" y="1919616"/>
                <a:chExt cx="593426" cy="566837"/>
              </a:xfrm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A7A94596-1E70-49C1-AD12-7430DF53486B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B67DC757-193B-408F-AAD2-989697DFA773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6A6D954E-FE5D-4D61-A071-966433A2CB1A}"/>
                  </a:ext>
                </a:extLst>
              </p:cNvPr>
              <p:cNvGrpSpPr/>
              <p:nvPr/>
            </p:nvGrpSpPr>
            <p:grpSpPr>
              <a:xfrm rot="20068850">
                <a:off x="4884938" y="1964109"/>
                <a:ext cx="593426" cy="566837"/>
                <a:chOff x="1409472" y="1919616"/>
                <a:chExt cx="593426" cy="566837"/>
              </a:xfrm>
            </p:grpSpPr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8E0D6307-EDA2-4080-BC6F-CF35B70FA15A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F6E919E3-C9A8-474B-B314-53B53942C40A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26010923-E54B-45B9-8971-2C795D404D55}"/>
                  </a:ext>
                </a:extLst>
              </p:cNvPr>
              <p:cNvGrpSpPr/>
              <p:nvPr/>
            </p:nvGrpSpPr>
            <p:grpSpPr>
              <a:xfrm rot="20068850">
                <a:off x="3588272" y="1962429"/>
                <a:ext cx="593426" cy="566837"/>
                <a:chOff x="1409472" y="1919616"/>
                <a:chExt cx="593426" cy="566837"/>
              </a:xfrm>
            </p:grpSpPr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9EA8F8D8-031E-4A63-A7B7-62887B0145BD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245DED90-E8E1-41F4-BA31-C048F854DA4B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DA664BBD-D37F-4D6C-A039-776D9F65C06E}"/>
                  </a:ext>
                </a:extLst>
              </p:cNvPr>
              <p:cNvGrpSpPr/>
              <p:nvPr/>
            </p:nvGrpSpPr>
            <p:grpSpPr>
              <a:xfrm rot="20068850">
                <a:off x="3192032" y="2351049"/>
                <a:ext cx="593426" cy="566837"/>
                <a:chOff x="1409472" y="1919616"/>
                <a:chExt cx="593426" cy="566837"/>
              </a:xfrm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882C9CBD-425C-4589-8692-3B79BF6113F2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57A55345-AFC4-4B5D-9F01-7D27159B558A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CB9CCAD3-F5FC-460C-9361-67DECC958DFC}"/>
                  </a:ext>
                </a:extLst>
              </p:cNvPr>
              <p:cNvGrpSpPr/>
              <p:nvPr/>
            </p:nvGrpSpPr>
            <p:grpSpPr>
              <a:xfrm rot="20068850">
                <a:off x="3946412" y="2358668"/>
                <a:ext cx="593426" cy="566837"/>
                <a:chOff x="1409472" y="1919616"/>
                <a:chExt cx="593426" cy="566837"/>
              </a:xfrm>
            </p:grpSpPr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8B5FC889-C525-4C22-BD2D-5A57576897DA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E9928E0C-F1B3-4CBA-B2EF-0FEC8C6457D6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F01E0190-49E8-4895-A5F9-240B539CE559}"/>
                  </a:ext>
                </a:extLst>
              </p:cNvPr>
              <p:cNvGrpSpPr/>
              <p:nvPr/>
            </p:nvGrpSpPr>
            <p:grpSpPr>
              <a:xfrm rot="20068850">
                <a:off x="3641612" y="3067329"/>
                <a:ext cx="593426" cy="566837"/>
                <a:chOff x="1409472" y="1919616"/>
                <a:chExt cx="593426" cy="566837"/>
              </a:xfrm>
            </p:grpSpPr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2C1455B5-763D-400D-8A03-40B972D0F5D6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5CA81658-317A-4E94-96A2-D2D6CC377FC9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46AEF468-360C-40B4-A262-20230E14272B}"/>
                  </a:ext>
                </a:extLst>
              </p:cNvPr>
              <p:cNvGrpSpPr/>
              <p:nvPr/>
            </p:nvGrpSpPr>
            <p:grpSpPr>
              <a:xfrm rot="20068850">
                <a:off x="3565412" y="3661689"/>
                <a:ext cx="593426" cy="566837"/>
                <a:chOff x="1409472" y="1919616"/>
                <a:chExt cx="593426" cy="566837"/>
              </a:xfrm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EE1364FA-271D-4F40-AA76-71FD12BF70E0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2D43B2E7-5EA4-485C-96D1-BBD98D70E6E5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352036BE-22B3-456F-A3DB-35F0C1AD2AEE}"/>
                  </a:ext>
                </a:extLst>
              </p:cNvPr>
              <p:cNvGrpSpPr/>
              <p:nvPr/>
            </p:nvGrpSpPr>
            <p:grpSpPr>
              <a:xfrm rot="20068850">
                <a:off x="4479812" y="3806469"/>
                <a:ext cx="593426" cy="566837"/>
                <a:chOff x="1409472" y="1919616"/>
                <a:chExt cx="593426" cy="566837"/>
              </a:xfrm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73415F1E-3B1C-42E8-A965-654F0222AA46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8BA62F3B-8A49-4D4C-A909-FA06D52AE321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263A8C69-093F-406A-A6AC-C1CC5D3B7225}"/>
                  </a:ext>
                </a:extLst>
              </p:cNvPr>
              <p:cNvGrpSpPr/>
              <p:nvPr/>
            </p:nvGrpSpPr>
            <p:grpSpPr>
              <a:xfrm rot="20068850">
                <a:off x="4898911" y="3638829"/>
                <a:ext cx="593426" cy="566837"/>
                <a:chOff x="1409472" y="1919616"/>
                <a:chExt cx="593426" cy="566837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C0C225AC-4333-4347-88ED-54AE42CD58F8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3B76F9D6-313C-49E0-8DF4-5A04B0FCF7AC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6C3E66DB-C29E-4C0C-BD5E-03B74809851E}"/>
                  </a:ext>
                </a:extLst>
              </p:cNvPr>
              <p:cNvGrpSpPr/>
              <p:nvPr/>
            </p:nvGrpSpPr>
            <p:grpSpPr>
              <a:xfrm rot="20068850">
                <a:off x="5127511" y="3440710"/>
                <a:ext cx="593426" cy="566837"/>
                <a:chOff x="1409472" y="1919616"/>
                <a:chExt cx="593426" cy="566837"/>
              </a:xfrm>
            </p:grpSpPr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621E7101-69F6-4C67-9E40-14A0767DDEB6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2C358EDC-145F-48C0-A84B-03738CAAF180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4CA4EF06-8D9F-4567-8BF2-A533FAD60C4B}"/>
                  </a:ext>
                </a:extLst>
              </p:cNvPr>
              <p:cNvGrpSpPr/>
              <p:nvPr/>
            </p:nvGrpSpPr>
            <p:grpSpPr>
              <a:xfrm rot="20068850">
                <a:off x="4563631" y="2975890"/>
                <a:ext cx="593426" cy="566837"/>
                <a:chOff x="1409472" y="1919616"/>
                <a:chExt cx="593426" cy="566837"/>
              </a:xfrm>
            </p:grpSpPr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56810925-9D51-46F9-B557-1CF51E8BE8EF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0B6850A6-EFB1-499B-AD63-A6765BAF664E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A425D739-9AB2-4C26-9C83-C5A5B25544AF}"/>
                  </a:ext>
                </a:extLst>
              </p:cNvPr>
              <p:cNvGrpSpPr/>
              <p:nvPr/>
            </p:nvGrpSpPr>
            <p:grpSpPr>
              <a:xfrm rot="20068850">
                <a:off x="4106431" y="2693950"/>
                <a:ext cx="593426" cy="566837"/>
                <a:chOff x="1409472" y="1919616"/>
                <a:chExt cx="593426" cy="566837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45E319CB-435B-45D0-90C6-5B0FF6D6CDA9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46DC2AF9-D2C8-48BC-95F1-3E01C2A4EE84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CA4C6759-C17B-4A4A-B8E2-EBECC3B3A6E3}"/>
                  </a:ext>
                </a:extLst>
              </p:cNvPr>
              <p:cNvGrpSpPr/>
              <p:nvPr/>
            </p:nvGrpSpPr>
            <p:grpSpPr>
              <a:xfrm rot="20068850">
                <a:off x="4373131" y="2198650"/>
                <a:ext cx="593426" cy="566837"/>
                <a:chOff x="1409472" y="1919616"/>
                <a:chExt cx="593426" cy="566837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6E8653B3-AAB6-422F-9AE5-B0F3129624F3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E88EB45F-983C-4E13-B0D8-A9B7E557FAF3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E2CB6E74-F356-4ADB-A6C7-1619CECF6498}"/>
                  </a:ext>
                </a:extLst>
              </p:cNvPr>
              <p:cNvGrpSpPr/>
              <p:nvPr/>
            </p:nvGrpSpPr>
            <p:grpSpPr>
              <a:xfrm rot="20068850">
                <a:off x="4068331" y="3067330"/>
                <a:ext cx="593426" cy="566837"/>
                <a:chOff x="1409472" y="1919616"/>
                <a:chExt cx="593426" cy="566837"/>
              </a:xfrm>
            </p:grpSpPr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DB67F6FE-779B-4F11-BF1C-AAF22633998C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17231810-D72E-435F-B4F8-11885899AC49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C20869E4-6A74-4FD0-8096-BD5CE78DB367}"/>
                  </a:ext>
                </a:extLst>
              </p:cNvPr>
              <p:cNvGrpSpPr/>
              <p:nvPr/>
            </p:nvGrpSpPr>
            <p:grpSpPr>
              <a:xfrm rot="20068850">
                <a:off x="4708410" y="3280690"/>
                <a:ext cx="593426" cy="566837"/>
                <a:chOff x="1409472" y="1919616"/>
                <a:chExt cx="593426" cy="566837"/>
              </a:xfrm>
            </p:grpSpPr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D4AB3F79-92F8-4556-9A94-07FA411AE825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95130FEB-9E6E-4C86-9043-8C174898C666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E8CB6C3C-8A32-4C67-9E34-8491C70EB1FF}"/>
                  </a:ext>
                </a:extLst>
              </p:cNvPr>
              <p:cNvGrpSpPr/>
              <p:nvPr/>
            </p:nvGrpSpPr>
            <p:grpSpPr>
              <a:xfrm rot="20068850">
                <a:off x="3710191" y="3402610"/>
                <a:ext cx="593426" cy="566837"/>
                <a:chOff x="1409472" y="1919616"/>
                <a:chExt cx="593426" cy="566837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4E6F084B-5B5C-47F1-946E-661E7973AFD9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C48014FD-0D3B-4936-9707-CF396552D369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368E3DC0-74BE-4879-9EFE-41FE29590BC4}"/>
                  </a:ext>
                </a:extLst>
              </p:cNvPr>
              <p:cNvGrpSpPr/>
              <p:nvPr/>
            </p:nvGrpSpPr>
            <p:grpSpPr>
              <a:xfrm rot="20068850">
                <a:off x="3321571" y="2777770"/>
                <a:ext cx="593426" cy="566837"/>
                <a:chOff x="1409472" y="1919616"/>
                <a:chExt cx="593426" cy="566837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813A143F-E110-4E96-BA56-D18D60EFC759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3F2C3FDB-04FA-4117-83C2-F30B1E43E746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70E3B9C4-8788-413C-AFC2-B4356EA58C69}"/>
                  </a:ext>
                </a:extLst>
              </p:cNvPr>
              <p:cNvGrpSpPr/>
              <p:nvPr/>
            </p:nvGrpSpPr>
            <p:grpSpPr>
              <a:xfrm rot="20068850">
                <a:off x="2871991" y="2549170"/>
                <a:ext cx="593426" cy="566837"/>
                <a:chOff x="1409472" y="1919616"/>
                <a:chExt cx="593426" cy="566837"/>
              </a:xfrm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2A77D91D-368B-44A7-AD4C-D6C0F8AB24B3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622CDF8D-ED6B-4AE8-93B8-7A6ADC92EAC7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5257E00B-6E17-4FC2-BFE5-8DD4F75C2E06}"/>
                  </a:ext>
                </a:extLst>
              </p:cNvPr>
              <p:cNvGrpSpPr/>
              <p:nvPr/>
            </p:nvGrpSpPr>
            <p:grpSpPr>
              <a:xfrm rot="20068850">
                <a:off x="3161550" y="2130070"/>
                <a:ext cx="593426" cy="566837"/>
                <a:chOff x="1409472" y="1919616"/>
                <a:chExt cx="593426" cy="566837"/>
              </a:xfrm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9612CBF2-D550-4784-8FC8-88163870913B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7E107F73-4FDC-40EC-BE08-23A72EE9C1F9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BA647EB9-61D2-4A4C-AD2B-3634B6948B1E}"/>
                  </a:ext>
                </a:extLst>
              </p:cNvPr>
              <p:cNvGrpSpPr/>
              <p:nvPr/>
            </p:nvGrpSpPr>
            <p:grpSpPr>
              <a:xfrm rot="20068850">
                <a:off x="5462790" y="2869209"/>
                <a:ext cx="593426" cy="566837"/>
                <a:chOff x="1409472" y="1919616"/>
                <a:chExt cx="593426" cy="566837"/>
              </a:xfrm>
            </p:grpSpPr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118F5779-1EFA-49A9-B269-54B5137F610B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DC68F3E8-CF2E-48F9-9210-CCF628EE5C78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851ACA13-D7E8-4765-BB2D-B3A4F2E010A7}"/>
                  </a:ext>
                </a:extLst>
              </p:cNvPr>
              <p:cNvGrpSpPr/>
              <p:nvPr/>
            </p:nvGrpSpPr>
            <p:grpSpPr>
              <a:xfrm rot="20068850">
                <a:off x="4449331" y="2015770"/>
                <a:ext cx="593426" cy="566837"/>
                <a:chOff x="1409472" y="1919616"/>
                <a:chExt cx="593426" cy="566837"/>
              </a:xfrm>
            </p:grpSpPr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2EAF7FC0-91A0-4DF8-A57B-94027424B388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F66F6150-58E1-432D-BF3B-8F60F57621BD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DF6EF236-3357-4CF7-9DAD-917CB4D42D2A}"/>
                  </a:ext>
                </a:extLst>
              </p:cNvPr>
              <p:cNvGrpSpPr/>
              <p:nvPr/>
            </p:nvGrpSpPr>
            <p:grpSpPr>
              <a:xfrm rot="20068850">
                <a:off x="4365510" y="3455950"/>
                <a:ext cx="593426" cy="566837"/>
                <a:chOff x="1409472" y="1919616"/>
                <a:chExt cx="593426" cy="566837"/>
              </a:xfrm>
            </p:grpSpPr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A0403291-CF02-4431-B952-4E0BC16A4371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B1AAF0FC-9B7B-4C36-9EE3-7E9981BC11DA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ADADC30A-27D1-4FAE-91BC-427C910CA8A5}"/>
                  </a:ext>
                </a:extLst>
              </p:cNvPr>
              <p:cNvGrpSpPr/>
              <p:nvPr/>
            </p:nvGrpSpPr>
            <p:grpSpPr>
              <a:xfrm rot="20068850">
                <a:off x="4037853" y="3814089"/>
                <a:ext cx="593426" cy="566837"/>
                <a:chOff x="1409472" y="1919616"/>
                <a:chExt cx="593426" cy="566837"/>
              </a:xfrm>
            </p:grpSpPr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2C2602A7-C857-45CB-BDB2-79A61C9E067E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6196C503-314F-4A6A-AAF5-8F0370CDA068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3640DBAE-79A1-4DB3-8DFA-B862115BB232}"/>
                </a:ext>
              </a:extLst>
            </p:cNvPr>
            <p:cNvGrpSpPr/>
            <p:nvPr/>
          </p:nvGrpSpPr>
          <p:grpSpPr>
            <a:xfrm>
              <a:off x="5842285" y="354918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C8C1C749-6359-4204-B92E-D3AB13A4E039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EE7913BA-69B6-4909-90C3-2D2C8F4C47EF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11DD2A19-2449-44ED-8AEB-D66BAB73C85D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C83FCC34-997D-4563-B8BC-71FBD4F8B188}"/>
                </a:ext>
              </a:extLst>
            </p:cNvPr>
            <p:cNvGrpSpPr/>
            <p:nvPr/>
          </p:nvGrpSpPr>
          <p:grpSpPr>
            <a:xfrm>
              <a:off x="5194585" y="377016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EEDF4C68-CA59-49A5-8559-6A5E176F27DA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F340E9AA-2188-461E-A0DA-883E605CEEB4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248D0534-2B24-4934-8515-EED1F2E23F84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0642100A-1709-47A9-9493-CE2C5A92C8B6}"/>
                </a:ext>
              </a:extLst>
            </p:cNvPr>
            <p:cNvGrpSpPr/>
            <p:nvPr/>
          </p:nvGrpSpPr>
          <p:grpSpPr>
            <a:xfrm>
              <a:off x="3091465" y="346536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23FAF301-D65F-425A-A5B6-310369F5CD2B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41C7FFE5-418E-4AFE-8C51-A21D59217C5C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A377F968-E7BF-4CAE-8D1A-ECF7A3E7DE01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B09F2C6C-7805-4297-9DBD-DC188C85279C}"/>
                </a:ext>
              </a:extLst>
            </p:cNvPr>
            <p:cNvGrpSpPr/>
            <p:nvPr/>
          </p:nvGrpSpPr>
          <p:grpSpPr>
            <a:xfrm>
              <a:off x="2626645" y="320628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32774DC8-8A6D-49D7-AD76-C51952A5B7D0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65B69772-FEFA-437D-A029-2AC440CB8E41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1D6A4361-2612-4622-8234-4CDADA4C9EAE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560F6BF0-1365-48BD-A051-F2632B80239A}"/>
                </a:ext>
              </a:extLst>
            </p:cNvPr>
            <p:cNvGrpSpPr/>
            <p:nvPr/>
          </p:nvGrpSpPr>
          <p:grpSpPr>
            <a:xfrm>
              <a:off x="3121945" y="269574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0EB01F0B-5C3E-49D3-9C83-442E510CF09C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E2841EAA-91B6-4F95-A106-8CFEBBF76316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63B67474-02DF-434E-8302-88B40F51CD15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2881C7AC-6EEC-4076-9E2B-4E52B65A3B25}"/>
                </a:ext>
              </a:extLst>
            </p:cNvPr>
            <p:cNvGrpSpPr/>
            <p:nvPr/>
          </p:nvGrpSpPr>
          <p:grpSpPr>
            <a:xfrm>
              <a:off x="3693445" y="319104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601D54E1-13C9-46BC-A1AC-26A35362E3E3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E96EE94D-E4A9-4E35-84CC-65535622E0D3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59D14B4B-222E-4D31-94D8-562AB13C51AE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48FF3A31-BE99-434E-9D1F-C4033AA2F783}"/>
                </a:ext>
              </a:extLst>
            </p:cNvPr>
            <p:cNvGrpSpPr/>
            <p:nvPr/>
          </p:nvGrpSpPr>
          <p:grpSpPr>
            <a:xfrm>
              <a:off x="3830605" y="380826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8F4452C1-E8EF-4609-A65C-64ACF36ADF59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5035A32C-AFE1-4EDB-976C-A969594DE199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652BCB8B-79CD-4475-B530-563C9F150694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4CC2D8E0-B100-4AB8-BFEE-59B0557F5D99}"/>
                </a:ext>
              </a:extLst>
            </p:cNvPr>
            <p:cNvGrpSpPr/>
            <p:nvPr/>
          </p:nvGrpSpPr>
          <p:grpSpPr>
            <a:xfrm>
              <a:off x="4508785" y="393018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9A1BE749-AC6F-4E95-8447-E9CA328BF489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84DD7726-8FFD-4A6F-8237-96A5EDD06F39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76831954-5F90-4337-B374-C4AD2C50FCD0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1DF0B04F-D666-4CB9-94B1-19A98650FBF0}"/>
                </a:ext>
              </a:extLst>
            </p:cNvPr>
            <p:cNvGrpSpPr/>
            <p:nvPr/>
          </p:nvGrpSpPr>
          <p:grpSpPr>
            <a:xfrm>
              <a:off x="4745005" y="343488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4B25E6C0-75FE-4055-8963-0AF704A68CA4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7D5BCD0B-F037-434E-9A7C-5C93C5BF3C0D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DDB4C57F-206F-4B92-BE3D-F9E4A4153A78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E09A6D47-EFC0-4D77-8410-E81A7BAB9726}"/>
                </a:ext>
              </a:extLst>
            </p:cNvPr>
            <p:cNvGrpSpPr/>
            <p:nvPr/>
          </p:nvGrpSpPr>
          <p:grpSpPr>
            <a:xfrm>
              <a:off x="5308885" y="313770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3984EBA7-D98B-40A9-8DA5-BD85090FAE1B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1FE8DB54-6540-4E88-A7B3-97C114764821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3A0C9218-6DB9-43F1-BFA7-C2C06F43871F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D46F295C-1F64-4BEA-B901-AF1F3FCA1CEC}"/>
                </a:ext>
              </a:extLst>
            </p:cNvPr>
            <p:cNvGrpSpPr/>
            <p:nvPr/>
          </p:nvGrpSpPr>
          <p:grpSpPr>
            <a:xfrm>
              <a:off x="5781325" y="302340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78AA83B8-8F42-447C-8955-4A0C5D29BF7B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A4331B92-F746-4380-9459-B66E89BEA692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17E8509D-FDD5-4EF6-8E4F-EAA5B238529A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AA2D9C48-CCD8-46CB-B946-309B5E521083}"/>
                </a:ext>
              </a:extLst>
            </p:cNvPr>
            <p:cNvGrpSpPr/>
            <p:nvPr/>
          </p:nvGrpSpPr>
          <p:grpSpPr>
            <a:xfrm>
              <a:off x="4143025" y="281004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E274703F-61E6-4D9F-8D03-9315A0AF5E29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F667BBE1-7B57-449A-A17E-7B40547DA2E7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AB788F94-F918-4FD2-A574-E1DC1BA56390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1D4521BF-B638-429A-9AB4-3CE198854859}"/>
                </a:ext>
              </a:extLst>
            </p:cNvPr>
            <p:cNvGrpSpPr/>
            <p:nvPr/>
          </p:nvGrpSpPr>
          <p:grpSpPr>
            <a:xfrm>
              <a:off x="3457225" y="247476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0CE8EC85-B7F8-44BD-A48A-237E0147F77C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61D00F3F-82D6-4755-8E73-828F7768E3EE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F7626643-064A-4EDC-A040-EBA258746407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EA8A2278-B07A-430C-BB9B-4F0A5B1EDAC3}"/>
                </a:ext>
              </a:extLst>
            </p:cNvPr>
            <p:cNvGrpSpPr/>
            <p:nvPr/>
          </p:nvGrpSpPr>
          <p:grpSpPr>
            <a:xfrm>
              <a:off x="4844065" y="261954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13565EC4-D465-4A66-A788-AEC6048EF2BF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41DFB8ED-D32E-448F-B244-AC73CC562364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F81368E1-DF1A-4B7F-8ED3-199C847E39AA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63F44A77-F961-42BC-8D4B-D9C68EE06782}"/>
              </a:ext>
            </a:extLst>
          </p:cNvPr>
          <p:cNvGrpSpPr/>
          <p:nvPr/>
        </p:nvGrpSpPr>
        <p:grpSpPr>
          <a:xfrm>
            <a:off x="3718614" y="1097237"/>
            <a:ext cx="2468772" cy="2285082"/>
            <a:chOff x="1332542" y="1905918"/>
            <a:chExt cx="4320736" cy="3999250"/>
          </a:xfrm>
        </p:grpSpPr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8F6120F3-1B4A-4467-BDBD-03769C1BA8C1}"/>
                </a:ext>
              </a:extLst>
            </p:cNvPr>
            <p:cNvSpPr/>
            <p:nvPr/>
          </p:nvSpPr>
          <p:spPr>
            <a:xfrm>
              <a:off x="3778226" y="4336921"/>
              <a:ext cx="498855" cy="1413198"/>
            </a:xfrm>
            <a:custGeom>
              <a:avLst/>
              <a:gdLst>
                <a:gd name="connsiteX0" fmla="*/ 299202 w 498855"/>
                <a:gd name="connsiteY0" fmla="*/ 0 h 1413198"/>
                <a:gd name="connsiteX1" fmla="*/ 384501 w 498855"/>
                <a:gd name="connsiteY1" fmla="*/ 494258 h 1413198"/>
                <a:gd name="connsiteX2" fmla="*/ 396721 w 498855"/>
                <a:gd name="connsiteY2" fmla="*/ 501688 h 1413198"/>
                <a:gd name="connsiteX3" fmla="*/ 418435 w 498855"/>
                <a:gd name="connsiteY3" fmla="*/ 578622 h 1413198"/>
                <a:gd name="connsiteX4" fmla="*/ 396721 w 498855"/>
                <a:gd name="connsiteY4" fmla="*/ 655557 h 1413198"/>
                <a:gd name="connsiteX5" fmla="*/ 382784 w 498855"/>
                <a:gd name="connsiteY5" fmla="*/ 664029 h 1413198"/>
                <a:gd name="connsiteX6" fmla="*/ 364443 w 498855"/>
                <a:gd name="connsiteY6" fmla="*/ 1322128 h 1413198"/>
                <a:gd name="connsiteX7" fmla="*/ 399831 w 498855"/>
                <a:gd name="connsiteY7" fmla="*/ 1342993 h 1413198"/>
                <a:gd name="connsiteX8" fmla="*/ 421885 w 498855"/>
                <a:gd name="connsiteY8" fmla="*/ 1348312 h 1413198"/>
                <a:gd name="connsiteX9" fmla="*/ 498855 w 498855"/>
                <a:gd name="connsiteY9" fmla="*/ 1413198 h 1413198"/>
                <a:gd name="connsiteX10" fmla="*/ 287342 w 498855"/>
                <a:gd name="connsiteY10" fmla="*/ 1371154 h 1413198"/>
                <a:gd name="connsiteX11" fmla="*/ 75828 w 498855"/>
                <a:gd name="connsiteY11" fmla="*/ 1413197 h 1413198"/>
                <a:gd name="connsiteX12" fmla="*/ 137779 w 498855"/>
                <a:gd name="connsiteY12" fmla="*/ 1353739 h 1413198"/>
                <a:gd name="connsiteX13" fmla="*/ 190951 w 498855"/>
                <a:gd name="connsiteY13" fmla="*/ 1339487 h 1413198"/>
                <a:gd name="connsiteX14" fmla="*/ 93274 w 498855"/>
                <a:gd name="connsiteY14" fmla="*/ 1348654 h 1413198"/>
                <a:gd name="connsiteX15" fmla="*/ 0 w 498855"/>
                <a:gd name="connsiteY15" fmla="*/ 1379601 h 1413198"/>
                <a:gd name="connsiteX16" fmla="*/ 211514 w 498855"/>
                <a:gd name="connsiteY16" fmla="*/ 1295515 h 1413198"/>
                <a:gd name="connsiteX17" fmla="*/ 271596 w 498855"/>
                <a:gd name="connsiteY17" fmla="*/ 1300337 h 1413198"/>
                <a:gd name="connsiteX18" fmla="*/ 204931 w 498855"/>
                <a:gd name="connsiteY18" fmla="*/ 1277506 h 1413198"/>
                <a:gd name="connsiteX19" fmla="*/ 25208 w 498855"/>
                <a:gd name="connsiteY19" fmla="*/ 1282399 h 1413198"/>
                <a:gd name="connsiteX20" fmla="*/ 146233 w 498855"/>
                <a:gd name="connsiteY20" fmla="*/ 1227658 h 1413198"/>
                <a:gd name="connsiteX21" fmla="*/ 214069 w 498855"/>
                <a:gd name="connsiteY21" fmla="*/ 1235502 h 1413198"/>
                <a:gd name="connsiteX22" fmla="*/ 279032 w 498855"/>
                <a:gd name="connsiteY22" fmla="*/ 1256549 h 1413198"/>
                <a:gd name="connsiteX23" fmla="*/ 319618 w 498855"/>
                <a:gd name="connsiteY23" fmla="*/ 1280591 h 1413198"/>
                <a:gd name="connsiteX24" fmla="*/ 302375 w 498855"/>
                <a:gd name="connsiteY24" fmla="*/ 661939 h 1413198"/>
                <a:gd name="connsiteX25" fmla="*/ 291876 w 498855"/>
                <a:gd name="connsiteY25" fmla="*/ 655557 h 1413198"/>
                <a:gd name="connsiteX26" fmla="*/ 270162 w 498855"/>
                <a:gd name="connsiteY26" fmla="*/ 578622 h 1413198"/>
                <a:gd name="connsiteX27" fmla="*/ 291876 w 498855"/>
                <a:gd name="connsiteY27" fmla="*/ 501688 h 1413198"/>
                <a:gd name="connsiteX28" fmla="*/ 300863 w 498855"/>
                <a:gd name="connsiteY28" fmla="*/ 496225 h 1413198"/>
                <a:gd name="connsiteX29" fmla="*/ 169628 w 498855"/>
                <a:gd name="connsiteY29" fmla="*/ 4413 h 1413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98855" h="1413198">
                  <a:moveTo>
                    <a:pt x="299202" y="0"/>
                  </a:moveTo>
                  <a:lnTo>
                    <a:pt x="384501" y="494258"/>
                  </a:lnTo>
                  <a:lnTo>
                    <a:pt x="396721" y="501688"/>
                  </a:lnTo>
                  <a:cubicBezTo>
                    <a:pt x="410136" y="521377"/>
                    <a:pt x="418436" y="548578"/>
                    <a:pt x="418435" y="578622"/>
                  </a:cubicBezTo>
                  <a:cubicBezTo>
                    <a:pt x="418436" y="608667"/>
                    <a:pt x="410137" y="635868"/>
                    <a:pt x="396721" y="655557"/>
                  </a:cubicBezTo>
                  <a:lnTo>
                    <a:pt x="382784" y="664029"/>
                  </a:lnTo>
                  <a:lnTo>
                    <a:pt x="364443" y="1322128"/>
                  </a:lnTo>
                  <a:lnTo>
                    <a:pt x="399831" y="1342993"/>
                  </a:lnTo>
                  <a:cubicBezTo>
                    <a:pt x="407182" y="1344767"/>
                    <a:pt x="414535" y="1346539"/>
                    <a:pt x="421885" y="1348312"/>
                  </a:cubicBezTo>
                  <a:cubicBezTo>
                    <a:pt x="468893" y="1363735"/>
                    <a:pt x="498856" y="1387075"/>
                    <a:pt x="498855" y="1413198"/>
                  </a:cubicBezTo>
                  <a:cubicBezTo>
                    <a:pt x="448925" y="1386730"/>
                    <a:pt x="370561" y="1371153"/>
                    <a:pt x="287342" y="1371154"/>
                  </a:cubicBezTo>
                  <a:cubicBezTo>
                    <a:pt x="204122" y="1371154"/>
                    <a:pt x="125758" y="1386730"/>
                    <a:pt x="75828" y="1413197"/>
                  </a:cubicBezTo>
                  <a:cubicBezTo>
                    <a:pt x="75827" y="1389978"/>
                    <a:pt x="99501" y="1368956"/>
                    <a:pt x="137779" y="1353739"/>
                  </a:cubicBezTo>
                  <a:lnTo>
                    <a:pt x="190951" y="1339487"/>
                  </a:lnTo>
                  <a:lnTo>
                    <a:pt x="93274" y="1348654"/>
                  </a:lnTo>
                  <a:cubicBezTo>
                    <a:pt x="57040" y="1355856"/>
                    <a:pt x="24966" y="1366367"/>
                    <a:pt x="0" y="1379601"/>
                  </a:cubicBezTo>
                  <a:cubicBezTo>
                    <a:pt x="0" y="1333161"/>
                    <a:pt x="94697" y="1295514"/>
                    <a:pt x="211514" y="1295515"/>
                  </a:cubicBezTo>
                  <a:lnTo>
                    <a:pt x="271596" y="1300337"/>
                  </a:lnTo>
                  <a:lnTo>
                    <a:pt x="204931" y="1277506"/>
                  </a:lnTo>
                  <a:cubicBezTo>
                    <a:pt x="137814" y="1262904"/>
                    <a:pt x="71230" y="1264718"/>
                    <a:pt x="25208" y="1282399"/>
                  </a:cubicBezTo>
                  <a:cubicBezTo>
                    <a:pt x="32778" y="1247602"/>
                    <a:pt x="82234" y="1227091"/>
                    <a:pt x="146233" y="1227658"/>
                  </a:cubicBezTo>
                  <a:cubicBezTo>
                    <a:pt x="167566" y="1227846"/>
                    <a:pt x="190516" y="1230378"/>
                    <a:pt x="214069" y="1235502"/>
                  </a:cubicBezTo>
                  <a:cubicBezTo>
                    <a:pt x="237622" y="1240626"/>
                    <a:pt x="259549" y="1247857"/>
                    <a:pt x="279032" y="1256549"/>
                  </a:cubicBezTo>
                  <a:lnTo>
                    <a:pt x="319618" y="1280591"/>
                  </a:lnTo>
                  <a:lnTo>
                    <a:pt x="302375" y="661939"/>
                  </a:lnTo>
                  <a:lnTo>
                    <a:pt x="291876" y="655557"/>
                  </a:lnTo>
                  <a:cubicBezTo>
                    <a:pt x="278461" y="635868"/>
                    <a:pt x="270163" y="608667"/>
                    <a:pt x="270162" y="578622"/>
                  </a:cubicBezTo>
                  <a:cubicBezTo>
                    <a:pt x="270163" y="548577"/>
                    <a:pt x="278460" y="521377"/>
                    <a:pt x="291876" y="501688"/>
                  </a:cubicBezTo>
                  <a:lnTo>
                    <a:pt x="300863" y="496225"/>
                  </a:lnTo>
                  <a:cubicBezTo>
                    <a:pt x="289502" y="342593"/>
                    <a:pt x="180988" y="158046"/>
                    <a:pt x="169628" y="441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8616109E-78FF-428B-94AB-F0B511511F67}"/>
                </a:ext>
              </a:extLst>
            </p:cNvPr>
            <p:cNvSpPr/>
            <p:nvPr/>
          </p:nvSpPr>
          <p:spPr>
            <a:xfrm>
              <a:off x="3868268" y="4236720"/>
              <a:ext cx="346574" cy="304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9CBD4965-00A7-415B-9D85-E9FE1DBC0643}"/>
                </a:ext>
              </a:extLst>
            </p:cNvPr>
            <p:cNvSpPr/>
            <p:nvPr/>
          </p:nvSpPr>
          <p:spPr>
            <a:xfrm>
              <a:off x="4066129" y="4491970"/>
              <a:ext cx="498855" cy="1413198"/>
            </a:xfrm>
            <a:custGeom>
              <a:avLst/>
              <a:gdLst>
                <a:gd name="connsiteX0" fmla="*/ 299202 w 498855"/>
                <a:gd name="connsiteY0" fmla="*/ 0 h 1413198"/>
                <a:gd name="connsiteX1" fmla="*/ 384501 w 498855"/>
                <a:gd name="connsiteY1" fmla="*/ 494258 h 1413198"/>
                <a:gd name="connsiteX2" fmla="*/ 396721 w 498855"/>
                <a:gd name="connsiteY2" fmla="*/ 501688 h 1413198"/>
                <a:gd name="connsiteX3" fmla="*/ 418435 w 498855"/>
                <a:gd name="connsiteY3" fmla="*/ 578622 h 1413198"/>
                <a:gd name="connsiteX4" fmla="*/ 396721 w 498855"/>
                <a:gd name="connsiteY4" fmla="*/ 655557 h 1413198"/>
                <a:gd name="connsiteX5" fmla="*/ 382784 w 498855"/>
                <a:gd name="connsiteY5" fmla="*/ 664029 h 1413198"/>
                <a:gd name="connsiteX6" fmla="*/ 364443 w 498855"/>
                <a:gd name="connsiteY6" fmla="*/ 1322128 h 1413198"/>
                <a:gd name="connsiteX7" fmla="*/ 399831 w 498855"/>
                <a:gd name="connsiteY7" fmla="*/ 1342993 h 1413198"/>
                <a:gd name="connsiteX8" fmla="*/ 421885 w 498855"/>
                <a:gd name="connsiteY8" fmla="*/ 1348312 h 1413198"/>
                <a:gd name="connsiteX9" fmla="*/ 498855 w 498855"/>
                <a:gd name="connsiteY9" fmla="*/ 1413198 h 1413198"/>
                <a:gd name="connsiteX10" fmla="*/ 287342 w 498855"/>
                <a:gd name="connsiteY10" fmla="*/ 1371154 h 1413198"/>
                <a:gd name="connsiteX11" fmla="*/ 75828 w 498855"/>
                <a:gd name="connsiteY11" fmla="*/ 1413197 h 1413198"/>
                <a:gd name="connsiteX12" fmla="*/ 137779 w 498855"/>
                <a:gd name="connsiteY12" fmla="*/ 1353739 h 1413198"/>
                <a:gd name="connsiteX13" fmla="*/ 190951 w 498855"/>
                <a:gd name="connsiteY13" fmla="*/ 1339487 h 1413198"/>
                <a:gd name="connsiteX14" fmla="*/ 93274 w 498855"/>
                <a:gd name="connsiteY14" fmla="*/ 1348654 h 1413198"/>
                <a:gd name="connsiteX15" fmla="*/ 0 w 498855"/>
                <a:gd name="connsiteY15" fmla="*/ 1379601 h 1413198"/>
                <a:gd name="connsiteX16" fmla="*/ 211514 w 498855"/>
                <a:gd name="connsiteY16" fmla="*/ 1295515 h 1413198"/>
                <a:gd name="connsiteX17" fmla="*/ 271596 w 498855"/>
                <a:gd name="connsiteY17" fmla="*/ 1300337 h 1413198"/>
                <a:gd name="connsiteX18" fmla="*/ 204931 w 498855"/>
                <a:gd name="connsiteY18" fmla="*/ 1277506 h 1413198"/>
                <a:gd name="connsiteX19" fmla="*/ 25208 w 498855"/>
                <a:gd name="connsiteY19" fmla="*/ 1282399 h 1413198"/>
                <a:gd name="connsiteX20" fmla="*/ 146233 w 498855"/>
                <a:gd name="connsiteY20" fmla="*/ 1227658 h 1413198"/>
                <a:gd name="connsiteX21" fmla="*/ 214069 w 498855"/>
                <a:gd name="connsiteY21" fmla="*/ 1235502 h 1413198"/>
                <a:gd name="connsiteX22" fmla="*/ 279032 w 498855"/>
                <a:gd name="connsiteY22" fmla="*/ 1256549 h 1413198"/>
                <a:gd name="connsiteX23" fmla="*/ 319618 w 498855"/>
                <a:gd name="connsiteY23" fmla="*/ 1280591 h 1413198"/>
                <a:gd name="connsiteX24" fmla="*/ 302375 w 498855"/>
                <a:gd name="connsiteY24" fmla="*/ 661939 h 1413198"/>
                <a:gd name="connsiteX25" fmla="*/ 291876 w 498855"/>
                <a:gd name="connsiteY25" fmla="*/ 655557 h 1413198"/>
                <a:gd name="connsiteX26" fmla="*/ 270162 w 498855"/>
                <a:gd name="connsiteY26" fmla="*/ 578622 h 1413198"/>
                <a:gd name="connsiteX27" fmla="*/ 291876 w 498855"/>
                <a:gd name="connsiteY27" fmla="*/ 501688 h 1413198"/>
                <a:gd name="connsiteX28" fmla="*/ 300863 w 498855"/>
                <a:gd name="connsiteY28" fmla="*/ 496225 h 1413198"/>
                <a:gd name="connsiteX29" fmla="*/ 169628 w 498855"/>
                <a:gd name="connsiteY29" fmla="*/ 4413 h 1413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98855" h="1413198">
                  <a:moveTo>
                    <a:pt x="299202" y="0"/>
                  </a:moveTo>
                  <a:lnTo>
                    <a:pt x="384501" y="494258"/>
                  </a:lnTo>
                  <a:lnTo>
                    <a:pt x="396721" y="501688"/>
                  </a:lnTo>
                  <a:cubicBezTo>
                    <a:pt x="410136" y="521377"/>
                    <a:pt x="418436" y="548578"/>
                    <a:pt x="418435" y="578622"/>
                  </a:cubicBezTo>
                  <a:cubicBezTo>
                    <a:pt x="418436" y="608667"/>
                    <a:pt x="410137" y="635868"/>
                    <a:pt x="396721" y="655557"/>
                  </a:cubicBezTo>
                  <a:lnTo>
                    <a:pt x="382784" y="664029"/>
                  </a:lnTo>
                  <a:lnTo>
                    <a:pt x="364443" y="1322128"/>
                  </a:lnTo>
                  <a:lnTo>
                    <a:pt x="399831" y="1342993"/>
                  </a:lnTo>
                  <a:cubicBezTo>
                    <a:pt x="407182" y="1344767"/>
                    <a:pt x="414535" y="1346539"/>
                    <a:pt x="421885" y="1348312"/>
                  </a:cubicBezTo>
                  <a:cubicBezTo>
                    <a:pt x="468893" y="1363735"/>
                    <a:pt x="498856" y="1387075"/>
                    <a:pt x="498855" y="1413198"/>
                  </a:cubicBezTo>
                  <a:cubicBezTo>
                    <a:pt x="448925" y="1386730"/>
                    <a:pt x="370561" y="1371153"/>
                    <a:pt x="287342" y="1371154"/>
                  </a:cubicBezTo>
                  <a:cubicBezTo>
                    <a:pt x="204122" y="1371154"/>
                    <a:pt x="125758" y="1386730"/>
                    <a:pt x="75828" y="1413197"/>
                  </a:cubicBezTo>
                  <a:cubicBezTo>
                    <a:pt x="75827" y="1389978"/>
                    <a:pt x="99501" y="1368956"/>
                    <a:pt x="137779" y="1353739"/>
                  </a:cubicBezTo>
                  <a:lnTo>
                    <a:pt x="190951" y="1339487"/>
                  </a:lnTo>
                  <a:lnTo>
                    <a:pt x="93274" y="1348654"/>
                  </a:lnTo>
                  <a:cubicBezTo>
                    <a:pt x="57040" y="1355856"/>
                    <a:pt x="24966" y="1366367"/>
                    <a:pt x="0" y="1379601"/>
                  </a:cubicBezTo>
                  <a:cubicBezTo>
                    <a:pt x="0" y="1333161"/>
                    <a:pt x="94697" y="1295514"/>
                    <a:pt x="211514" y="1295515"/>
                  </a:cubicBezTo>
                  <a:lnTo>
                    <a:pt x="271596" y="1300337"/>
                  </a:lnTo>
                  <a:lnTo>
                    <a:pt x="204931" y="1277506"/>
                  </a:lnTo>
                  <a:cubicBezTo>
                    <a:pt x="137814" y="1262904"/>
                    <a:pt x="71230" y="1264718"/>
                    <a:pt x="25208" y="1282399"/>
                  </a:cubicBezTo>
                  <a:cubicBezTo>
                    <a:pt x="32778" y="1247602"/>
                    <a:pt x="82234" y="1227091"/>
                    <a:pt x="146233" y="1227658"/>
                  </a:cubicBezTo>
                  <a:cubicBezTo>
                    <a:pt x="167566" y="1227846"/>
                    <a:pt x="190516" y="1230378"/>
                    <a:pt x="214069" y="1235502"/>
                  </a:cubicBezTo>
                  <a:cubicBezTo>
                    <a:pt x="237622" y="1240626"/>
                    <a:pt x="259549" y="1247857"/>
                    <a:pt x="279032" y="1256549"/>
                  </a:cubicBezTo>
                  <a:lnTo>
                    <a:pt x="319618" y="1280591"/>
                  </a:lnTo>
                  <a:lnTo>
                    <a:pt x="302375" y="661939"/>
                  </a:lnTo>
                  <a:lnTo>
                    <a:pt x="291876" y="655557"/>
                  </a:lnTo>
                  <a:cubicBezTo>
                    <a:pt x="278461" y="635868"/>
                    <a:pt x="270163" y="608667"/>
                    <a:pt x="270162" y="578622"/>
                  </a:cubicBezTo>
                  <a:cubicBezTo>
                    <a:pt x="270163" y="548577"/>
                    <a:pt x="278460" y="521377"/>
                    <a:pt x="291876" y="501688"/>
                  </a:cubicBezTo>
                  <a:lnTo>
                    <a:pt x="300863" y="496225"/>
                  </a:lnTo>
                  <a:cubicBezTo>
                    <a:pt x="289502" y="342593"/>
                    <a:pt x="180988" y="158046"/>
                    <a:pt x="169628" y="441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629F198A-D403-4E71-91BF-89F3AF012524}"/>
                </a:ext>
              </a:extLst>
            </p:cNvPr>
            <p:cNvSpPr/>
            <p:nvPr/>
          </p:nvSpPr>
          <p:spPr>
            <a:xfrm>
              <a:off x="2285364" y="1905918"/>
              <a:ext cx="2868382" cy="2719422"/>
            </a:xfrm>
            <a:custGeom>
              <a:avLst/>
              <a:gdLst>
                <a:gd name="connsiteX0" fmla="*/ 527779 w 2868382"/>
                <a:gd name="connsiteY0" fmla="*/ 0 h 2719422"/>
                <a:gd name="connsiteX1" fmla="*/ 805366 w 2868382"/>
                <a:gd name="connsiteY1" fmla="*/ 66195 h 2719422"/>
                <a:gd name="connsiteX2" fmla="*/ 833723 w 2868382"/>
                <a:gd name="connsiteY2" fmla="*/ 86406 h 2719422"/>
                <a:gd name="connsiteX3" fmla="*/ 833632 w 2868382"/>
                <a:gd name="connsiteY3" fmla="*/ 84991 h 2719422"/>
                <a:gd name="connsiteX4" fmla="*/ 1132036 w 2868382"/>
                <a:gd name="connsiteY4" fmla="*/ 192552 h 2719422"/>
                <a:gd name="connsiteX5" fmla="*/ 1444242 w 2868382"/>
                <a:gd name="connsiteY5" fmla="*/ 248603 h 2719422"/>
                <a:gd name="connsiteX6" fmla="*/ 1114554 w 2868382"/>
                <a:gd name="connsiteY6" fmla="*/ 257795 h 2719422"/>
                <a:gd name="connsiteX7" fmla="*/ 997631 w 2868382"/>
                <a:gd name="connsiteY7" fmla="*/ 218801 h 2719422"/>
                <a:gd name="connsiteX8" fmla="*/ 960978 w 2868382"/>
                <a:gd name="connsiteY8" fmla="*/ 200637 h 2719422"/>
                <a:gd name="connsiteX9" fmla="*/ 985912 w 2868382"/>
                <a:gd name="connsiteY9" fmla="*/ 222393 h 2719422"/>
                <a:gd name="connsiteX10" fmla="*/ 1158714 w 2868382"/>
                <a:gd name="connsiteY10" fmla="*/ 641431 h 2719422"/>
                <a:gd name="connsiteX11" fmla="*/ 917327 w 2868382"/>
                <a:gd name="connsiteY11" fmla="*/ 1186527 h 2719422"/>
                <a:gd name="connsiteX12" fmla="*/ 917198 w 2868382"/>
                <a:gd name="connsiteY12" fmla="*/ 1186371 h 2719422"/>
                <a:gd name="connsiteX13" fmla="*/ 878456 w 2868382"/>
                <a:gd name="connsiteY13" fmla="*/ 1222025 h 2719422"/>
                <a:gd name="connsiteX14" fmla="*/ 847657 w 2868382"/>
                <a:gd name="connsiteY14" fmla="*/ 1270398 h 2719422"/>
                <a:gd name="connsiteX15" fmla="*/ 853107 w 2868382"/>
                <a:gd name="connsiteY15" fmla="*/ 1268451 h 2719422"/>
                <a:gd name="connsiteX16" fmla="*/ 1899394 w 2868382"/>
                <a:gd name="connsiteY16" fmla="*/ 1355977 h 2719422"/>
                <a:gd name="connsiteX17" fmla="*/ 2850497 w 2868382"/>
                <a:gd name="connsiteY17" fmla="*/ 2337050 h 2719422"/>
                <a:gd name="connsiteX18" fmla="*/ 2369094 w 2868382"/>
                <a:gd name="connsiteY18" fmla="*/ 2621303 h 2719422"/>
                <a:gd name="connsiteX19" fmla="*/ 2229328 w 2868382"/>
                <a:gd name="connsiteY19" fmla="*/ 2627876 h 2719422"/>
                <a:gd name="connsiteX20" fmla="*/ 2198403 w 2868382"/>
                <a:gd name="connsiteY20" fmla="*/ 2664787 h 2719422"/>
                <a:gd name="connsiteX21" fmla="*/ 2034494 w 2868382"/>
                <a:gd name="connsiteY21" fmla="*/ 2719422 h 2719422"/>
                <a:gd name="connsiteX22" fmla="*/ 1820908 w 2868382"/>
                <a:gd name="connsiteY22" fmla="*/ 2605494 h 2719422"/>
                <a:gd name="connsiteX23" fmla="*/ 1813352 w 2868382"/>
                <a:gd name="connsiteY23" fmla="*/ 2585907 h 2719422"/>
                <a:gd name="connsiteX24" fmla="*/ 1730409 w 2868382"/>
                <a:gd name="connsiteY24" fmla="*/ 2570091 h 2719422"/>
                <a:gd name="connsiteX25" fmla="*/ 1493730 w 2868382"/>
                <a:gd name="connsiteY25" fmla="*/ 2499182 h 2719422"/>
                <a:gd name="connsiteX26" fmla="*/ 626296 w 2868382"/>
                <a:gd name="connsiteY26" fmla="*/ 1907627 h 2719422"/>
                <a:gd name="connsiteX27" fmla="*/ 585856 w 2868382"/>
                <a:gd name="connsiteY27" fmla="*/ 1841036 h 2719422"/>
                <a:gd name="connsiteX28" fmla="*/ 581201 w 2868382"/>
                <a:gd name="connsiteY28" fmla="*/ 1845234 h 2719422"/>
                <a:gd name="connsiteX29" fmla="*/ 412375 w 2868382"/>
                <a:gd name="connsiteY29" fmla="*/ 1331548 h 2719422"/>
                <a:gd name="connsiteX30" fmla="*/ 576012 w 2868382"/>
                <a:gd name="connsiteY30" fmla="*/ 955572 h 2719422"/>
                <a:gd name="connsiteX31" fmla="*/ 661137 w 2868382"/>
                <a:gd name="connsiteY31" fmla="*/ 877232 h 2719422"/>
                <a:gd name="connsiteX32" fmla="*/ 658785 w 2868382"/>
                <a:gd name="connsiteY32" fmla="*/ 874392 h 2719422"/>
                <a:gd name="connsiteX33" fmla="*/ 753824 w 2868382"/>
                <a:gd name="connsiteY33" fmla="*/ 659776 h 2719422"/>
                <a:gd name="connsiteX34" fmla="*/ 685788 w 2868382"/>
                <a:gd name="connsiteY34" fmla="*/ 494792 h 2719422"/>
                <a:gd name="connsiteX35" fmla="*/ 681392 w 2868382"/>
                <a:gd name="connsiteY35" fmla="*/ 490955 h 2719422"/>
                <a:gd name="connsiteX36" fmla="*/ 610981 w 2868382"/>
                <a:gd name="connsiteY36" fmla="*/ 504445 h 2719422"/>
                <a:gd name="connsiteX37" fmla="*/ 527779 w 2868382"/>
                <a:gd name="connsiteY37" fmla="*/ 509622 h 2719422"/>
                <a:gd name="connsiteX38" fmla="*/ 296954 w 2868382"/>
                <a:gd name="connsiteY38" fmla="*/ 466104 h 2719422"/>
                <a:gd name="connsiteX39" fmla="*/ 241951 w 2868382"/>
                <a:gd name="connsiteY39" fmla="*/ 438094 h 2719422"/>
                <a:gd name="connsiteX40" fmla="*/ 185326 w 2868382"/>
                <a:gd name="connsiteY40" fmla="*/ 427253 h 2719422"/>
                <a:gd name="connsiteX41" fmla="*/ 0 w 2868382"/>
                <a:gd name="connsiteY41" fmla="*/ 254811 h 2719422"/>
                <a:gd name="connsiteX42" fmla="*/ 185326 w 2868382"/>
                <a:gd name="connsiteY42" fmla="*/ 82369 h 2719422"/>
                <a:gd name="connsiteX43" fmla="*/ 241951 w 2868382"/>
                <a:gd name="connsiteY43" fmla="*/ 71528 h 2719422"/>
                <a:gd name="connsiteX44" fmla="*/ 296954 w 2868382"/>
                <a:gd name="connsiteY44" fmla="*/ 43518 h 2719422"/>
                <a:gd name="connsiteX45" fmla="*/ 527779 w 2868382"/>
                <a:gd name="connsiteY45" fmla="*/ 0 h 2719422"/>
                <a:gd name="connsiteX0" fmla="*/ 527779 w 2868382"/>
                <a:gd name="connsiteY0" fmla="*/ 0 h 2719422"/>
                <a:gd name="connsiteX1" fmla="*/ 805366 w 2868382"/>
                <a:gd name="connsiteY1" fmla="*/ 66195 h 2719422"/>
                <a:gd name="connsiteX2" fmla="*/ 833723 w 2868382"/>
                <a:gd name="connsiteY2" fmla="*/ 86406 h 2719422"/>
                <a:gd name="connsiteX3" fmla="*/ 833632 w 2868382"/>
                <a:gd name="connsiteY3" fmla="*/ 84991 h 2719422"/>
                <a:gd name="connsiteX4" fmla="*/ 1132036 w 2868382"/>
                <a:gd name="connsiteY4" fmla="*/ 192552 h 2719422"/>
                <a:gd name="connsiteX5" fmla="*/ 1444242 w 2868382"/>
                <a:gd name="connsiteY5" fmla="*/ 248603 h 2719422"/>
                <a:gd name="connsiteX6" fmla="*/ 1114554 w 2868382"/>
                <a:gd name="connsiteY6" fmla="*/ 257795 h 2719422"/>
                <a:gd name="connsiteX7" fmla="*/ 997631 w 2868382"/>
                <a:gd name="connsiteY7" fmla="*/ 218801 h 2719422"/>
                <a:gd name="connsiteX8" fmla="*/ 960978 w 2868382"/>
                <a:gd name="connsiteY8" fmla="*/ 200637 h 2719422"/>
                <a:gd name="connsiteX9" fmla="*/ 985912 w 2868382"/>
                <a:gd name="connsiteY9" fmla="*/ 222393 h 2719422"/>
                <a:gd name="connsiteX10" fmla="*/ 1158714 w 2868382"/>
                <a:gd name="connsiteY10" fmla="*/ 641431 h 2719422"/>
                <a:gd name="connsiteX11" fmla="*/ 917327 w 2868382"/>
                <a:gd name="connsiteY11" fmla="*/ 1186527 h 2719422"/>
                <a:gd name="connsiteX12" fmla="*/ 917198 w 2868382"/>
                <a:gd name="connsiteY12" fmla="*/ 1186371 h 2719422"/>
                <a:gd name="connsiteX13" fmla="*/ 878456 w 2868382"/>
                <a:gd name="connsiteY13" fmla="*/ 1222025 h 2719422"/>
                <a:gd name="connsiteX14" fmla="*/ 847657 w 2868382"/>
                <a:gd name="connsiteY14" fmla="*/ 1270398 h 2719422"/>
                <a:gd name="connsiteX15" fmla="*/ 853107 w 2868382"/>
                <a:gd name="connsiteY15" fmla="*/ 1268451 h 2719422"/>
                <a:gd name="connsiteX16" fmla="*/ 1899394 w 2868382"/>
                <a:gd name="connsiteY16" fmla="*/ 1355977 h 2719422"/>
                <a:gd name="connsiteX17" fmla="*/ 2850497 w 2868382"/>
                <a:gd name="connsiteY17" fmla="*/ 2337050 h 2719422"/>
                <a:gd name="connsiteX18" fmla="*/ 2369094 w 2868382"/>
                <a:gd name="connsiteY18" fmla="*/ 2621303 h 2719422"/>
                <a:gd name="connsiteX19" fmla="*/ 2229328 w 2868382"/>
                <a:gd name="connsiteY19" fmla="*/ 2627876 h 2719422"/>
                <a:gd name="connsiteX20" fmla="*/ 2198403 w 2868382"/>
                <a:gd name="connsiteY20" fmla="*/ 2664787 h 2719422"/>
                <a:gd name="connsiteX21" fmla="*/ 2034494 w 2868382"/>
                <a:gd name="connsiteY21" fmla="*/ 2719422 h 2719422"/>
                <a:gd name="connsiteX22" fmla="*/ 1820908 w 2868382"/>
                <a:gd name="connsiteY22" fmla="*/ 2605494 h 2719422"/>
                <a:gd name="connsiteX23" fmla="*/ 1813352 w 2868382"/>
                <a:gd name="connsiteY23" fmla="*/ 2585907 h 2719422"/>
                <a:gd name="connsiteX24" fmla="*/ 1730409 w 2868382"/>
                <a:gd name="connsiteY24" fmla="*/ 2570091 h 2719422"/>
                <a:gd name="connsiteX25" fmla="*/ 1493730 w 2868382"/>
                <a:gd name="connsiteY25" fmla="*/ 2499182 h 2719422"/>
                <a:gd name="connsiteX26" fmla="*/ 626296 w 2868382"/>
                <a:gd name="connsiteY26" fmla="*/ 1907627 h 2719422"/>
                <a:gd name="connsiteX27" fmla="*/ 585856 w 2868382"/>
                <a:gd name="connsiteY27" fmla="*/ 1841036 h 2719422"/>
                <a:gd name="connsiteX28" fmla="*/ 581201 w 2868382"/>
                <a:gd name="connsiteY28" fmla="*/ 1845234 h 2719422"/>
                <a:gd name="connsiteX29" fmla="*/ 412375 w 2868382"/>
                <a:gd name="connsiteY29" fmla="*/ 1331548 h 2719422"/>
                <a:gd name="connsiteX30" fmla="*/ 576012 w 2868382"/>
                <a:gd name="connsiteY30" fmla="*/ 955572 h 2719422"/>
                <a:gd name="connsiteX31" fmla="*/ 661137 w 2868382"/>
                <a:gd name="connsiteY31" fmla="*/ 877232 h 2719422"/>
                <a:gd name="connsiteX32" fmla="*/ 753824 w 2868382"/>
                <a:gd name="connsiteY32" fmla="*/ 659776 h 2719422"/>
                <a:gd name="connsiteX33" fmla="*/ 685788 w 2868382"/>
                <a:gd name="connsiteY33" fmla="*/ 494792 h 2719422"/>
                <a:gd name="connsiteX34" fmla="*/ 681392 w 2868382"/>
                <a:gd name="connsiteY34" fmla="*/ 490955 h 2719422"/>
                <a:gd name="connsiteX35" fmla="*/ 610981 w 2868382"/>
                <a:gd name="connsiteY35" fmla="*/ 504445 h 2719422"/>
                <a:gd name="connsiteX36" fmla="*/ 527779 w 2868382"/>
                <a:gd name="connsiteY36" fmla="*/ 509622 h 2719422"/>
                <a:gd name="connsiteX37" fmla="*/ 296954 w 2868382"/>
                <a:gd name="connsiteY37" fmla="*/ 466104 h 2719422"/>
                <a:gd name="connsiteX38" fmla="*/ 241951 w 2868382"/>
                <a:gd name="connsiteY38" fmla="*/ 438094 h 2719422"/>
                <a:gd name="connsiteX39" fmla="*/ 185326 w 2868382"/>
                <a:gd name="connsiteY39" fmla="*/ 427253 h 2719422"/>
                <a:gd name="connsiteX40" fmla="*/ 0 w 2868382"/>
                <a:gd name="connsiteY40" fmla="*/ 254811 h 2719422"/>
                <a:gd name="connsiteX41" fmla="*/ 185326 w 2868382"/>
                <a:gd name="connsiteY41" fmla="*/ 82369 h 2719422"/>
                <a:gd name="connsiteX42" fmla="*/ 241951 w 2868382"/>
                <a:gd name="connsiteY42" fmla="*/ 71528 h 2719422"/>
                <a:gd name="connsiteX43" fmla="*/ 296954 w 2868382"/>
                <a:gd name="connsiteY43" fmla="*/ 43518 h 2719422"/>
                <a:gd name="connsiteX44" fmla="*/ 527779 w 2868382"/>
                <a:gd name="connsiteY44" fmla="*/ 0 h 2719422"/>
                <a:gd name="connsiteX0" fmla="*/ 527779 w 2868382"/>
                <a:gd name="connsiteY0" fmla="*/ 0 h 2719422"/>
                <a:gd name="connsiteX1" fmla="*/ 805366 w 2868382"/>
                <a:gd name="connsiteY1" fmla="*/ 66195 h 2719422"/>
                <a:gd name="connsiteX2" fmla="*/ 833723 w 2868382"/>
                <a:gd name="connsiteY2" fmla="*/ 86406 h 2719422"/>
                <a:gd name="connsiteX3" fmla="*/ 833632 w 2868382"/>
                <a:gd name="connsiteY3" fmla="*/ 84991 h 2719422"/>
                <a:gd name="connsiteX4" fmla="*/ 1132036 w 2868382"/>
                <a:gd name="connsiteY4" fmla="*/ 192552 h 2719422"/>
                <a:gd name="connsiteX5" fmla="*/ 1444242 w 2868382"/>
                <a:gd name="connsiteY5" fmla="*/ 248603 h 2719422"/>
                <a:gd name="connsiteX6" fmla="*/ 1114554 w 2868382"/>
                <a:gd name="connsiteY6" fmla="*/ 257795 h 2719422"/>
                <a:gd name="connsiteX7" fmla="*/ 997631 w 2868382"/>
                <a:gd name="connsiteY7" fmla="*/ 218801 h 2719422"/>
                <a:gd name="connsiteX8" fmla="*/ 960978 w 2868382"/>
                <a:gd name="connsiteY8" fmla="*/ 200637 h 2719422"/>
                <a:gd name="connsiteX9" fmla="*/ 985912 w 2868382"/>
                <a:gd name="connsiteY9" fmla="*/ 222393 h 2719422"/>
                <a:gd name="connsiteX10" fmla="*/ 1158714 w 2868382"/>
                <a:gd name="connsiteY10" fmla="*/ 641431 h 2719422"/>
                <a:gd name="connsiteX11" fmla="*/ 917327 w 2868382"/>
                <a:gd name="connsiteY11" fmla="*/ 1186527 h 2719422"/>
                <a:gd name="connsiteX12" fmla="*/ 917198 w 2868382"/>
                <a:gd name="connsiteY12" fmla="*/ 1186371 h 2719422"/>
                <a:gd name="connsiteX13" fmla="*/ 878456 w 2868382"/>
                <a:gd name="connsiteY13" fmla="*/ 1222025 h 2719422"/>
                <a:gd name="connsiteX14" fmla="*/ 847657 w 2868382"/>
                <a:gd name="connsiteY14" fmla="*/ 1270398 h 2719422"/>
                <a:gd name="connsiteX15" fmla="*/ 853107 w 2868382"/>
                <a:gd name="connsiteY15" fmla="*/ 1268451 h 2719422"/>
                <a:gd name="connsiteX16" fmla="*/ 1899394 w 2868382"/>
                <a:gd name="connsiteY16" fmla="*/ 1355977 h 2719422"/>
                <a:gd name="connsiteX17" fmla="*/ 2850497 w 2868382"/>
                <a:gd name="connsiteY17" fmla="*/ 2337050 h 2719422"/>
                <a:gd name="connsiteX18" fmla="*/ 2369094 w 2868382"/>
                <a:gd name="connsiteY18" fmla="*/ 2621303 h 2719422"/>
                <a:gd name="connsiteX19" fmla="*/ 2229328 w 2868382"/>
                <a:gd name="connsiteY19" fmla="*/ 2627876 h 2719422"/>
                <a:gd name="connsiteX20" fmla="*/ 2198403 w 2868382"/>
                <a:gd name="connsiteY20" fmla="*/ 2664787 h 2719422"/>
                <a:gd name="connsiteX21" fmla="*/ 2034494 w 2868382"/>
                <a:gd name="connsiteY21" fmla="*/ 2719422 h 2719422"/>
                <a:gd name="connsiteX22" fmla="*/ 1820908 w 2868382"/>
                <a:gd name="connsiteY22" fmla="*/ 2605494 h 2719422"/>
                <a:gd name="connsiteX23" fmla="*/ 1813352 w 2868382"/>
                <a:gd name="connsiteY23" fmla="*/ 2585907 h 2719422"/>
                <a:gd name="connsiteX24" fmla="*/ 1730409 w 2868382"/>
                <a:gd name="connsiteY24" fmla="*/ 2570091 h 2719422"/>
                <a:gd name="connsiteX25" fmla="*/ 1493730 w 2868382"/>
                <a:gd name="connsiteY25" fmla="*/ 2499182 h 2719422"/>
                <a:gd name="connsiteX26" fmla="*/ 626296 w 2868382"/>
                <a:gd name="connsiteY26" fmla="*/ 1907627 h 2719422"/>
                <a:gd name="connsiteX27" fmla="*/ 585856 w 2868382"/>
                <a:gd name="connsiteY27" fmla="*/ 1841036 h 2719422"/>
                <a:gd name="connsiteX28" fmla="*/ 581201 w 2868382"/>
                <a:gd name="connsiteY28" fmla="*/ 1845234 h 2719422"/>
                <a:gd name="connsiteX29" fmla="*/ 412375 w 2868382"/>
                <a:gd name="connsiteY29" fmla="*/ 1331548 h 2719422"/>
                <a:gd name="connsiteX30" fmla="*/ 576012 w 2868382"/>
                <a:gd name="connsiteY30" fmla="*/ 955572 h 2719422"/>
                <a:gd name="connsiteX31" fmla="*/ 661137 w 2868382"/>
                <a:gd name="connsiteY31" fmla="*/ 877232 h 2719422"/>
                <a:gd name="connsiteX32" fmla="*/ 753824 w 2868382"/>
                <a:gd name="connsiteY32" fmla="*/ 659776 h 2719422"/>
                <a:gd name="connsiteX33" fmla="*/ 685788 w 2868382"/>
                <a:gd name="connsiteY33" fmla="*/ 494792 h 2719422"/>
                <a:gd name="connsiteX34" fmla="*/ 681392 w 2868382"/>
                <a:gd name="connsiteY34" fmla="*/ 490955 h 2719422"/>
                <a:gd name="connsiteX35" fmla="*/ 610981 w 2868382"/>
                <a:gd name="connsiteY35" fmla="*/ 504445 h 2719422"/>
                <a:gd name="connsiteX36" fmla="*/ 527779 w 2868382"/>
                <a:gd name="connsiteY36" fmla="*/ 509622 h 2719422"/>
                <a:gd name="connsiteX37" fmla="*/ 296954 w 2868382"/>
                <a:gd name="connsiteY37" fmla="*/ 466104 h 2719422"/>
                <a:gd name="connsiteX38" fmla="*/ 241951 w 2868382"/>
                <a:gd name="connsiteY38" fmla="*/ 438094 h 2719422"/>
                <a:gd name="connsiteX39" fmla="*/ 185326 w 2868382"/>
                <a:gd name="connsiteY39" fmla="*/ 427253 h 2719422"/>
                <a:gd name="connsiteX40" fmla="*/ 0 w 2868382"/>
                <a:gd name="connsiteY40" fmla="*/ 254811 h 2719422"/>
                <a:gd name="connsiteX41" fmla="*/ 185326 w 2868382"/>
                <a:gd name="connsiteY41" fmla="*/ 82369 h 2719422"/>
                <a:gd name="connsiteX42" fmla="*/ 241951 w 2868382"/>
                <a:gd name="connsiteY42" fmla="*/ 71528 h 2719422"/>
                <a:gd name="connsiteX43" fmla="*/ 296954 w 2868382"/>
                <a:gd name="connsiteY43" fmla="*/ 43518 h 2719422"/>
                <a:gd name="connsiteX44" fmla="*/ 527779 w 2868382"/>
                <a:gd name="connsiteY44" fmla="*/ 0 h 2719422"/>
                <a:gd name="connsiteX0" fmla="*/ 527779 w 2868382"/>
                <a:gd name="connsiteY0" fmla="*/ 0 h 2719422"/>
                <a:gd name="connsiteX1" fmla="*/ 805366 w 2868382"/>
                <a:gd name="connsiteY1" fmla="*/ 66195 h 2719422"/>
                <a:gd name="connsiteX2" fmla="*/ 833723 w 2868382"/>
                <a:gd name="connsiteY2" fmla="*/ 86406 h 2719422"/>
                <a:gd name="connsiteX3" fmla="*/ 833632 w 2868382"/>
                <a:gd name="connsiteY3" fmla="*/ 84991 h 2719422"/>
                <a:gd name="connsiteX4" fmla="*/ 1132036 w 2868382"/>
                <a:gd name="connsiteY4" fmla="*/ 192552 h 2719422"/>
                <a:gd name="connsiteX5" fmla="*/ 1444242 w 2868382"/>
                <a:gd name="connsiteY5" fmla="*/ 248603 h 2719422"/>
                <a:gd name="connsiteX6" fmla="*/ 1114554 w 2868382"/>
                <a:gd name="connsiteY6" fmla="*/ 257795 h 2719422"/>
                <a:gd name="connsiteX7" fmla="*/ 997631 w 2868382"/>
                <a:gd name="connsiteY7" fmla="*/ 218801 h 2719422"/>
                <a:gd name="connsiteX8" fmla="*/ 960978 w 2868382"/>
                <a:gd name="connsiteY8" fmla="*/ 200637 h 2719422"/>
                <a:gd name="connsiteX9" fmla="*/ 985912 w 2868382"/>
                <a:gd name="connsiteY9" fmla="*/ 222393 h 2719422"/>
                <a:gd name="connsiteX10" fmla="*/ 1158714 w 2868382"/>
                <a:gd name="connsiteY10" fmla="*/ 641431 h 2719422"/>
                <a:gd name="connsiteX11" fmla="*/ 917327 w 2868382"/>
                <a:gd name="connsiteY11" fmla="*/ 1186527 h 2719422"/>
                <a:gd name="connsiteX12" fmla="*/ 917198 w 2868382"/>
                <a:gd name="connsiteY12" fmla="*/ 1186371 h 2719422"/>
                <a:gd name="connsiteX13" fmla="*/ 878456 w 2868382"/>
                <a:gd name="connsiteY13" fmla="*/ 1222025 h 2719422"/>
                <a:gd name="connsiteX14" fmla="*/ 847657 w 2868382"/>
                <a:gd name="connsiteY14" fmla="*/ 1270398 h 2719422"/>
                <a:gd name="connsiteX15" fmla="*/ 853107 w 2868382"/>
                <a:gd name="connsiteY15" fmla="*/ 1268451 h 2719422"/>
                <a:gd name="connsiteX16" fmla="*/ 1899394 w 2868382"/>
                <a:gd name="connsiteY16" fmla="*/ 1355977 h 2719422"/>
                <a:gd name="connsiteX17" fmla="*/ 2850497 w 2868382"/>
                <a:gd name="connsiteY17" fmla="*/ 2337050 h 2719422"/>
                <a:gd name="connsiteX18" fmla="*/ 2369094 w 2868382"/>
                <a:gd name="connsiteY18" fmla="*/ 2621303 h 2719422"/>
                <a:gd name="connsiteX19" fmla="*/ 2229328 w 2868382"/>
                <a:gd name="connsiteY19" fmla="*/ 2627876 h 2719422"/>
                <a:gd name="connsiteX20" fmla="*/ 2198403 w 2868382"/>
                <a:gd name="connsiteY20" fmla="*/ 2664787 h 2719422"/>
                <a:gd name="connsiteX21" fmla="*/ 2034494 w 2868382"/>
                <a:gd name="connsiteY21" fmla="*/ 2719422 h 2719422"/>
                <a:gd name="connsiteX22" fmla="*/ 1820908 w 2868382"/>
                <a:gd name="connsiteY22" fmla="*/ 2605494 h 2719422"/>
                <a:gd name="connsiteX23" fmla="*/ 1813352 w 2868382"/>
                <a:gd name="connsiteY23" fmla="*/ 2585907 h 2719422"/>
                <a:gd name="connsiteX24" fmla="*/ 1730409 w 2868382"/>
                <a:gd name="connsiteY24" fmla="*/ 2570091 h 2719422"/>
                <a:gd name="connsiteX25" fmla="*/ 1493730 w 2868382"/>
                <a:gd name="connsiteY25" fmla="*/ 2499182 h 2719422"/>
                <a:gd name="connsiteX26" fmla="*/ 626296 w 2868382"/>
                <a:gd name="connsiteY26" fmla="*/ 1907627 h 2719422"/>
                <a:gd name="connsiteX27" fmla="*/ 585856 w 2868382"/>
                <a:gd name="connsiteY27" fmla="*/ 1841036 h 2719422"/>
                <a:gd name="connsiteX28" fmla="*/ 581201 w 2868382"/>
                <a:gd name="connsiteY28" fmla="*/ 1845234 h 2719422"/>
                <a:gd name="connsiteX29" fmla="*/ 412375 w 2868382"/>
                <a:gd name="connsiteY29" fmla="*/ 1331548 h 2719422"/>
                <a:gd name="connsiteX30" fmla="*/ 576012 w 2868382"/>
                <a:gd name="connsiteY30" fmla="*/ 955572 h 2719422"/>
                <a:gd name="connsiteX31" fmla="*/ 661137 w 2868382"/>
                <a:gd name="connsiteY31" fmla="*/ 877232 h 2719422"/>
                <a:gd name="connsiteX32" fmla="*/ 753824 w 2868382"/>
                <a:gd name="connsiteY32" fmla="*/ 659776 h 2719422"/>
                <a:gd name="connsiteX33" fmla="*/ 685788 w 2868382"/>
                <a:gd name="connsiteY33" fmla="*/ 494792 h 2719422"/>
                <a:gd name="connsiteX34" fmla="*/ 681392 w 2868382"/>
                <a:gd name="connsiteY34" fmla="*/ 490955 h 2719422"/>
                <a:gd name="connsiteX35" fmla="*/ 610981 w 2868382"/>
                <a:gd name="connsiteY35" fmla="*/ 504445 h 2719422"/>
                <a:gd name="connsiteX36" fmla="*/ 527779 w 2868382"/>
                <a:gd name="connsiteY36" fmla="*/ 509622 h 2719422"/>
                <a:gd name="connsiteX37" fmla="*/ 296954 w 2868382"/>
                <a:gd name="connsiteY37" fmla="*/ 466104 h 2719422"/>
                <a:gd name="connsiteX38" fmla="*/ 241951 w 2868382"/>
                <a:gd name="connsiteY38" fmla="*/ 438094 h 2719422"/>
                <a:gd name="connsiteX39" fmla="*/ 185326 w 2868382"/>
                <a:gd name="connsiteY39" fmla="*/ 427253 h 2719422"/>
                <a:gd name="connsiteX40" fmla="*/ 0 w 2868382"/>
                <a:gd name="connsiteY40" fmla="*/ 254811 h 2719422"/>
                <a:gd name="connsiteX41" fmla="*/ 185326 w 2868382"/>
                <a:gd name="connsiteY41" fmla="*/ 82369 h 2719422"/>
                <a:gd name="connsiteX42" fmla="*/ 241951 w 2868382"/>
                <a:gd name="connsiteY42" fmla="*/ 71528 h 2719422"/>
                <a:gd name="connsiteX43" fmla="*/ 296954 w 2868382"/>
                <a:gd name="connsiteY43" fmla="*/ 43518 h 2719422"/>
                <a:gd name="connsiteX44" fmla="*/ 527779 w 2868382"/>
                <a:gd name="connsiteY44" fmla="*/ 0 h 2719422"/>
                <a:gd name="connsiteX0" fmla="*/ 527779 w 2868382"/>
                <a:gd name="connsiteY0" fmla="*/ 0 h 2719422"/>
                <a:gd name="connsiteX1" fmla="*/ 805366 w 2868382"/>
                <a:gd name="connsiteY1" fmla="*/ 66195 h 2719422"/>
                <a:gd name="connsiteX2" fmla="*/ 833723 w 2868382"/>
                <a:gd name="connsiteY2" fmla="*/ 86406 h 2719422"/>
                <a:gd name="connsiteX3" fmla="*/ 833632 w 2868382"/>
                <a:gd name="connsiteY3" fmla="*/ 84991 h 2719422"/>
                <a:gd name="connsiteX4" fmla="*/ 1132036 w 2868382"/>
                <a:gd name="connsiteY4" fmla="*/ 192552 h 2719422"/>
                <a:gd name="connsiteX5" fmla="*/ 1444242 w 2868382"/>
                <a:gd name="connsiteY5" fmla="*/ 248603 h 2719422"/>
                <a:gd name="connsiteX6" fmla="*/ 1114554 w 2868382"/>
                <a:gd name="connsiteY6" fmla="*/ 257795 h 2719422"/>
                <a:gd name="connsiteX7" fmla="*/ 997631 w 2868382"/>
                <a:gd name="connsiteY7" fmla="*/ 218801 h 2719422"/>
                <a:gd name="connsiteX8" fmla="*/ 960978 w 2868382"/>
                <a:gd name="connsiteY8" fmla="*/ 200637 h 2719422"/>
                <a:gd name="connsiteX9" fmla="*/ 985912 w 2868382"/>
                <a:gd name="connsiteY9" fmla="*/ 222393 h 2719422"/>
                <a:gd name="connsiteX10" fmla="*/ 1158714 w 2868382"/>
                <a:gd name="connsiteY10" fmla="*/ 641431 h 2719422"/>
                <a:gd name="connsiteX11" fmla="*/ 917327 w 2868382"/>
                <a:gd name="connsiteY11" fmla="*/ 1186527 h 2719422"/>
                <a:gd name="connsiteX12" fmla="*/ 917198 w 2868382"/>
                <a:gd name="connsiteY12" fmla="*/ 1186371 h 2719422"/>
                <a:gd name="connsiteX13" fmla="*/ 878456 w 2868382"/>
                <a:gd name="connsiteY13" fmla="*/ 1222025 h 2719422"/>
                <a:gd name="connsiteX14" fmla="*/ 847657 w 2868382"/>
                <a:gd name="connsiteY14" fmla="*/ 1270398 h 2719422"/>
                <a:gd name="connsiteX15" fmla="*/ 853107 w 2868382"/>
                <a:gd name="connsiteY15" fmla="*/ 1268451 h 2719422"/>
                <a:gd name="connsiteX16" fmla="*/ 1899394 w 2868382"/>
                <a:gd name="connsiteY16" fmla="*/ 1355977 h 2719422"/>
                <a:gd name="connsiteX17" fmla="*/ 2850497 w 2868382"/>
                <a:gd name="connsiteY17" fmla="*/ 2337050 h 2719422"/>
                <a:gd name="connsiteX18" fmla="*/ 2369094 w 2868382"/>
                <a:gd name="connsiteY18" fmla="*/ 2621303 h 2719422"/>
                <a:gd name="connsiteX19" fmla="*/ 2229328 w 2868382"/>
                <a:gd name="connsiteY19" fmla="*/ 2627876 h 2719422"/>
                <a:gd name="connsiteX20" fmla="*/ 2198403 w 2868382"/>
                <a:gd name="connsiteY20" fmla="*/ 2664787 h 2719422"/>
                <a:gd name="connsiteX21" fmla="*/ 2034494 w 2868382"/>
                <a:gd name="connsiteY21" fmla="*/ 2719422 h 2719422"/>
                <a:gd name="connsiteX22" fmla="*/ 1820908 w 2868382"/>
                <a:gd name="connsiteY22" fmla="*/ 2605494 h 2719422"/>
                <a:gd name="connsiteX23" fmla="*/ 1813352 w 2868382"/>
                <a:gd name="connsiteY23" fmla="*/ 2585907 h 2719422"/>
                <a:gd name="connsiteX24" fmla="*/ 1730409 w 2868382"/>
                <a:gd name="connsiteY24" fmla="*/ 2570091 h 2719422"/>
                <a:gd name="connsiteX25" fmla="*/ 1493730 w 2868382"/>
                <a:gd name="connsiteY25" fmla="*/ 2499182 h 2719422"/>
                <a:gd name="connsiteX26" fmla="*/ 626296 w 2868382"/>
                <a:gd name="connsiteY26" fmla="*/ 1907627 h 2719422"/>
                <a:gd name="connsiteX27" fmla="*/ 585856 w 2868382"/>
                <a:gd name="connsiteY27" fmla="*/ 1841036 h 2719422"/>
                <a:gd name="connsiteX28" fmla="*/ 581201 w 2868382"/>
                <a:gd name="connsiteY28" fmla="*/ 1845234 h 2719422"/>
                <a:gd name="connsiteX29" fmla="*/ 412375 w 2868382"/>
                <a:gd name="connsiteY29" fmla="*/ 1331548 h 2719422"/>
                <a:gd name="connsiteX30" fmla="*/ 576012 w 2868382"/>
                <a:gd name="connsiteY30" fmla="*/ 955572 h 2719422"/>
                <a:gd name="connsiteX31" fmla="*/ 661137 w 2868382"/>
                <a:gd name="connsiteY31" fmla="*/ 877232 h 2719422"/>
                <a:gd name="connsiteX32" fmla="*/ 753824 w 2868382"/>
                <a:gd name="connsiteY32" fmla="*/ 659776 h 2719422"/>
                <a:gd name="connsiteX33" fmla="*/ 685788 w 2868382"/>
                <a:gd name="connsiteY33" fmla="*/ 494792 h 2719422"/>
                <a:gd name="connsiteX34" fmla="*/ 681392 w 2868382"/>
                <a:gd name="connsiteY34" fmla="*/ 490955 h 2719422"/>
                <a:gd name="connsiteX35" fmla="*/ 610981 w 2868382"/>
                <a:gd name="connsiteY35" fmla="*/ 504445 h 2719422"/>
                <a:gd name="connsiteX36" fmla="*/ 527779 w 2868382"/>
                <a:gd name="connsiteY36" fmla="*/ 509622 h 2719422"/>
                <a:gd name="connsiteX37" fmla="*/ 296954 w 2868382"/>
                <a:gd name="connsiteY37" fmla="*/ 466104 h 2719422"/>
                <a:gd name="connsiteX38" fmla="*/ 241951 w 2868382"/>
                <a:gd name="connsiteY38" fmla="*/ 438094 h 2719422"/>
                <a:gd name="connsiteX39" fmla="*/ 185326 w 2868382"/>
                <a:gd name="connsiteY39" fmla="*/ 427253 h 2719422"/>
                <a:gd name="connsiteX40" fmla="*/ 0 w 2868382"/>
                <a:gd name="connsiteY40" fmla="*/ 254811 h 2719422"/>
                <a:gd name="connsiteX41" fmla="*/ 185326 w 2868382"/>
                <a:gd name="connsiteY41" fmla="*/ 82369 h 2719422"/>
                <a:gd name="connsiteX42" fmla="*/ 241951 w 2868382"/>
                <a:gd name="connsiteY42" fmla="*/ 71528 h 2719422"/>
                <a:gd name="connsiteX43" fmla="*/ 296954 w 2868382"/>
                <a:gd name="connsiteY43" fmla="*/ 43518 h 2719422"/>
                <a:gd name="connsiteX44" fmla="*/ 527779 w 2868382"/>
                <a:gd name="connsiteY44" fmla="*/ 0 h 2719422"/>
                <a:gd name="connsiteX0" fmla="*/ 527779 w 2868382"/>
                <a:gd name="connsiteY0" fmla="*/ 0 h 2719422"/>
                <a:gd name="connsiteX1" fmla="*/ 805366 w 2868382"/>
                <a:gd name="connsiteY1" fmla="*/ 66195 h 2719422"/>
                <a:gd name="connsiteX2" fmla="*/ 833723 w 2868382"/>
                <a:gd name="connsiteY2" fmla="*/ 86406 h 2719422"/>
                <a:gd name="connsiteX3" fmla="*/ 833632 w 2868382"/>
                <a:gd name="connsiteY3" fmla="*/ 84991 h 2719422"/>
                <a:gd name="connsiteX4" fmla="*/ 1132036 w 2868382"/>
                <a:gd name="connsiteY4" fmla="*/ 192552 h 2719422"/>
                <a:gd name="connsiteX5" fmla="*/ 1444242 w 2868382"/>
                <a:gd name="connsiteY5" fmla="*/ 248603 h 2719422"/>
                <a:gd name="connsiteX6" fmla="*/ 1114554 w 2868382"/>
                <a:gd name="connsiteY6" fmla="*/ 257795 h 2719422"/>
                <a:gd name="connsiteX7" fmla="*/ 997631 w 2868382"/>
                <a:gd name="connsiteY7" fmla="*/ 218801 h 2719422"/>
                <a:gd name="connsiteX8" fmla="*/ 960978 w 2868382"/>
                <a:gd name="connsiteY8" fmla="*/ 200637 h 2719422"/>
                <a:gd name="connsiteX9" fmla="*/ 985912 w 2868382"/>
                <a:gd name="connsiteY9" fmla="*/ 222393 h 2719422"/>
                <a:gd name="connsiteX10" fmla="*/ 1158714 w 2868382"/>
                <a:gd name="connsiteY10" fmla="*/ 641431 h 2719422"/>
                <a:gd name="connsiteX11" fmla="*/ 917327 w 2868382"/>
                <a:gd name="connsiteY11" fmla="*/ 1186527 h 2719422"/>
                <a:gd name="connsiteX12" fmla="*/ 917198 w 2868382"/>
                <a:gd name="connsiteY12" fmla="*/ 1186371 h 2719422"/>
                <a:gd name="connsiteX13" fmla="*/ 878456 w 2868382"/>
                <a:gd name="connsiteY13" fmla="*/ 1222025 h 2719422"/>
                <a:gd name="connsiteX14" fmla="*/ 847657 w 2868382"/>
                <a:gd name="connsiteY14" fmla="*/ 1270398 h 2719422"/>
                <a:gd name="connsiteX15" fmla="*/ 853107 w 2868382"/>
                <a:gd name="connsiteY15" fmla="*/ 1268451 h 2719422"/>
                <a:gd name="connsiteX16" fmla="*/ 1899394 w 2868382"/>
                <a:gd name="connsiteY16" fmla="*/ 1355977 h 2719422"/>
                <a:gd name="connsiteX17" fmla="*/ 2850497 w 2868382"/>
                <a:gd name="connsiteY17" fmla="*/ 2337050 h 2719422"/>
                <a:gd name="connsiteX18" fmla="*/ 2369094 w 2868382"/>
                <a:gd name="connsiteY18" fmla="*/ 2621303 h 2719422"/>
                <a:gd name="connsiteX19" fmla="*/ 2229328 w 2868382"/>
                <a:gd name="connsiteY19" fmla="*/ 2627876 h 2719422"/>
                <a:gd name="connsiteX20" fmla="*/ 2198403 w 2868382"/>
                <a:gd name="connsiteY20" fmla="*/ 2664787 h 2719422"/>
                <a:gd name="connsiteX21" fmla="*/ 2034494 w 2868382"/>
                <a:gd name="connsiteY21" fmla="*/ 2719422 h 2719422"/>
                <a:gd name="connsiteX22" fmla="*/ 1820908 w 2868382"/>
                <a:gd name="connsiteY22" fmla="*/ 2605494 h 2719422"/>
                <a:gd name="connsiteX23" fmla="*/ 1813352 w 2868382"/>
                <a:gd name="connsiteY23" fmla="*/ 2585907 h 2719422"/>
                <a:gd name="connsiteX24" fmla="*/ 1730409 w 2868382"/>
                <a:gd name="connsiteY24" fmla="*/ 2570091 h 2719422"/>
                <a:gd name="connsiteX25" fmla="*/ 1493730 w 2868382"/>
                <a:gd name="connsiteY25" fmla="*/ 2499182 h 2719422"/>
                <a:gd name="connsiteX26" fmla="*/ 626296 w 2868382"/>
                <a:gd name="connsiteY26" fmla="*/ 1907627 h 2719422"/>
                <a:gd name="connsiteX27" fmla="*/ 585856 w 2868382"/>
                <a:gd name="connsiteY27" fmla="*/ 1841036 h 2719422"/>
                <a:gd name="connsiteX28" fmla="*/ 581201 w 2868382"/>
                <a:gd name="connsiteY28" fmla="*/ 1845234 h 2719422"/>
                <a:gd name="connsiteX29" fmla="*/ 412375 w 2868382"/>
                <a:gd name="connsiteY29" fmla="*/ 1331548 h 2719422"/>
                <a:gd name="connsiteX30" fmla="*/ 576012 w 2868382"/>
                <a:gd name="connsiteY30" fmla="*/ 955572 h 2719422"/>
                <a:gd name="connsiteX31" fmla="*/ 661137 w 2868382"/>
                <a:gd name="connsiteY31" fmla="*/ 877232 h 2719422"/>
                <a:gd name="connsiteX32" fmla="*/ 753824 w 2868382"/>
                <a:gd name="connsiteY32" fmla="*/ 659776 h 2719422"/>
                <a:gd name="connsiteX33" fmla="*/ 685788 w 2868382"/>
                <a:gd name="connsiteY33" fmla="*/ 494792 h 2719422"/>
                <a:gd name="connsiteX34" fmla="*/ 681392 w 2868382"/>
                <a:gd name="connsiteY34" fmla="*/ 490955 h 2719422"/>
                <a:gd name="connsiteX35" fmla="*/ 610981 w 2868382"/>
                <a:gd name="connsiteY35" fmla="*/ 504445 h 2719422"/>
                <a:gd name="connsiteX36" fmla="*/ 527779 w 2868382"/>
                <a:gd name="connsiteY36" fmla="*/ 509622 h 2719422"/>
                <a:gd name="connsiteX37" fmla="*/ 296954 w 2868382"/>
                <a:gd name="connsiteY37" fmla="*/ 466104 h 2719422"/>
                <a:gd name="connsiteX38" fmla="*/ 241951 w 2868382"/>
                <a:gd name="connsiteY38" fmla="*/ 438094 h 2719422"/>
                <a:gd name="connsiteX39" fmla="*/ 185326 w 2868382"/>
                <a:gd name="connsiteY39" fmla="*/ 427253 h 2719422"/>
                <a:gd name="connsiteX40" fmla="*/ 0 w 2868382"/>
                <a:gd name="connsiteY40" fmla="*/ 254811 h 2719422"/>
                <a:gd name="connsiteX41" fmla="*/ 185326 w 2868382"/>
                <a:gd name="connsiteY41" fmla="*/ 82369 h 2719422"/>
                <a:gd name="connsiteX42" fmla="*/ 296954 w 2868382"/>
                <a:gd name="connsiteY42" fmla="*/ 43518 h 2719422"/>
                <a:gd name="connsiteX43" fmla="*/ 527779 w 2868382"/>
                <a:gd name="connsiteY43" fmla="*/ 0 h 2719422"/>
                <a:gd name="connsiteX0" fmla="*/ 527779 w 2868382"/>
                <a:gd name="connsiteY0" fmla="*/ 0 h 2719422"/>
                <a:gd name="connsiteX1" fmla="*/ 805366 w 2868382"/>
                <a:gd name="connsiteY1" fmla="*/ 66195 h 2719422"/>
                <a:gd name="connsiteX2" fmla="*/ 833723 w 2868382"/>
                <a:gd name="connsiteY2" fmla="*/ 86406 h 2719422"/>
                <a:gd name="connsiteX3" fmla="*/ 833632 w 2868382"/>
                <a:gd name="connsiteY3" fmla="*/ 84991 h 2719422"/>
                <a:gd name="connsiteX4" fmla="*/ 1132036 w 2868382"/>
                <a:gd name="connsiteY4" fmla="*/ 192552 h 2719422"/>
                <a:gd name="connsiteX5" fmla="*/ 1444242 w 2868382"/>
                <a:gd name="connsiteY5" fmla="*/ 248603 h 2719422"/>
                <a:gd name="connsiteX6" fmla="*/ 1114554 w 2868382"/>
                <a:gd name="connsiteY6" fmla="*/ 257795 h 2719422"/>
                <a:gd name="connsiteX7" fmla="*/ 997631 w 2868382"/>
                <a:gd name="connsiteY7" fmla="*/ 218801 h 2719422"/>
                <a:gd name="connsiteX8" fmla="*/ 960978 w 2868382"/>
                <a:gd name="connsiteY8" fmla="*/ 200637 h 2719422"/>
                <a:gd name="connsiteX9" fmla="*/ 985912 w 2868382"/>
                <a:gd name="connsiteY9" fmla="*/ 222393 h 2719422"/>
                <a:gd name="connsiteX10" fmla="*/ 1158714 w 2868382"/>
                <a:gd name="connsiteY10" fmla="*/ 641431 h 2719422"/>
                <a:gd name="connsiteX11" fmla="*/ 917327 w 2868382"/>
                <a:gd name="connsiteY11" fmla="*/ 1186527 h 2719422"/>
                <a:gd name="connsiteX12" fmla="*/ 917198 w 2868382"/>
                <a:gd name="connsiteY12" fmla="*/ 1186371 h 2719422"/>
                <a:gd name="connsiteX13" fmla="*/ 878456 w 2868382"/>
                <a:gd name="connsiteY13" fmla="*/ 1222025 h 2719422"/>
                <a:gd name="connsiteX14" fmla="*/ 847657 w 2868382"/>
                <a:gd name="connsiteY14" fmla="*/ 1270398 h 2719422"/>
                <a:gd name="connsiteX15" fmla="*/ 853107 w 2868382"/>
                <a:gd name="connsiteY15" fmla="*/ 1268451 h 2719422"/>
                <a:gd name="connsiteX16" fmla="*/ 1899394 w 2868382"/>
                <a:gd name="connsiteY16" fmla="*/ 1355977 h 2719422"/>
                <a:gd name="connsiteX17" fmla="*/ 2850497 w 2868382"/>
                <a:gd name="connsiteY17" fmla="*/ 2337050 h 2719422"/>
                <a:gd name="connsiteX18" fmla="*/ 2369094 w 2868382"/>
                <a:gd name="connsiteY18" fmla="*/ 2621303 h 2719422"/>
                <a:gd name="connsiteX19" fmla="*/ 2229328 w 2868382"/>
                <a:gd name="connsiteY19" fmla="*/ 2627876 h 2719422"/>
                <a:gd name="connsiteX20" fmla="*/ 2198403 w 2868382"/>
                <a:gd name="connsiteY20" fmla="*/ 2664787 h 2719422"/>
                <a:gd name="connsiteX21" fmla="*/ 2034494 w 2868382"/>
                <a:gd name="connsiteY21" fmla="*/ 2719422 h 2719422"/>
                <a:gd name="connsiteX22" fmla="*/ 1820908 w 2868382"/>
                <a:gd name="connsiteY22" fmla="*/ 2605494 h 2719422"/>
                <a:gd name="connsiteX23" fmla="*/ 1813352 w 2868382"/>
                <a:gd name="connsiteY23" fmla="*/ 2585907 h 2719422"/>
                <a:gd name="connsiteX24" fmla="*/ 1730409 w 2868382"/>
                <a:gd name="connsiteY24" fmla="*/ 2570091 h 2719422"/>
                <a:gd name="connsiteX25" fmla="*/ 1493730 w 2868382"/>
                <a:gd name="connsiteY25" fmla="*/ 2499182 h 2719422"/>
                <a:gd name="connsiteX26" fmla="*/ 626296 w 2868382"/>
                <a:gd name="connsiteY26" fmla="*/ 1907627 h 2719422"/>
                <a:gd name="connsiteX27" fmla="*/ 585856 w 2868382"/>
                <a:gd name="connsiteY27" fmla="*/ 1841036 h 2719422"/>
                <a:gd name="connsiteX28" fmla="*/ 581201 w 2868382"/>
                <a:gd name="connsiteY28" fmla="*/ 1845234 h 2719422"/>
                <a:gd name="connsiteX29" fmla="*/ 412375 w 2868382"/>
                <a:gd name="connsiteY29" fmla="*/ 1331548 h 2719422"/>
                <a:gd name="connsiteX30" fmla="*/ 576012 w 2868382"/>
                <a:gd name="connsiteY30" fmla="*/ 955572 h 2719422"/>
                <a:gd name="connsiteX31" fmla="*/ 661137 w 2868382"/>
                <a:gd name="connsiteY31" fmla="*/ 877232 h 2719422"/>
                <a:gd name="connsiteX32" fmla="*/ 753824 w 2868382"/>
                <a:gd name="connsiteY32" fmla="*/ 659776 h 2719422"/>
                <a:gd name="connsiteX33" fmla="*/ 685788 w 2868382"/>
                <a:gd name="connsiteY33" fmla="*/ 494792 h 2719422"/>
                <a:gd name="connsiteX34" fmla="*/ 681392 w 2868382"/>
                <a:gd name="connsiteY34" fmla="*/ 490955 h 2719422"/>
                <a:gd name="connsiteX35" fmla="*/ 610981 w 2868382"/>
                <a:gd name="connsiteY35" fmla="*/ 504445 h 2719422"/>
                <a:gd name="connsiteX36" fmla="*/ 527779 w 2868382"/>
                <a:gd name="connsiteY36" fmla="*/ 509622 h 2719422"/>
                <a:gd name="connsiteX37" fmla="*/ 296954 w 2868382"/>
                <a:gd name="connsiteY37" fmla="*/ 466104 h 2719422"/>
                <a:gd name="connsiteX38" fmla="*/ 185326 w 2868382"/>
                <a:gd name="connsiteY38" fmla="*/ 427253 h 2719422"/>
                <a:gd name="connsiteX39" fmla="*/ 0 w 2868382"/>
                <a:gd name="connsiteY39" fmla="*/ 254811 h 2719422"/>
                <a:gd name="connsiteX40" fmla="*/ 185326 w 2868382"/>
                <a:gd name="connsiteY40" fmla="*/ 82369 h 2719422"/>
                <a:gd name="connsiteX41" fmla="*/ 296954 w 2868382"/>
                <a:gd name="connsiteY41" fmla="*/ 43518 h 2719422"/>
                <a:gd name="connsiteX42" fmla="*/ 527779 w 2868382"/>
                <a:gd name="connsiteY42" fmla="*/ 0 h 2719422"/>
                <a:gd name="connsiteX0" fmla="*/ 527779 w 2868382"/>
                <a:gd name="connsiteY0" fmla="*/ 0 h 2719422"/>
                <a:gd name="connsiteX1" fmla="*/ 805366 w 2868382"/>
                <a:gd name="connsiteY1" fmla="*/ 66195 h 2719422"/>
                <a:gd name="connsiteX2" fmla="*/ 833723 w 2868382"/>
                <a:gd name="connsiteY2" fmla="*/ 86406 h 2719422"/>
                <a:gd name="connsiteX3" fmla="*/ 833632 w 2868382"/>
                <a:gd name="connsiteY3" fmla="*/ 84991 h 2719422"/>
                <a:gd name="connsiteX4" fmla="*/ 1132036 w 2868382"/>
                <a:gd name="connsiteY4" fmla="*/ 192552 h 2719422"/>
                <a:gd name="connsiteX5" fmla="*/ 1444242 w 2868382"/>
                <a:gd name="connsiteY5" fmla="*/ 248603 h 2719422"/>
                <a:gd name="connsiteX6" fmla="*/ 1114554 w 2868382"/>
                <a:gd name="connsiteY6" fmla="*/ 257795 h 2719422"/>
                <a:gd name="connsiteX7" fmla="*/ 997631 w 2868382"/>
                <a:gd name="connsiteY7" fmla="*/ 218801 h 2719422"/>
                <a:gd name="connsiteX8" fmla="*/ 960978 w 2868382"/>
                <a:gd name="connsiteY8" fmla="*/ 200637 h 2719422"/>
                <a:gd name="connsiteX9" fmla="*/ 985912 w 2868382"/>
                <a:gd name="connsiteY9" fmla="*/ 222393 h 2719422"/>
                <a:gd name="connsiteX10" fmla="*/ 1158714 w 2868382"/>
                <a:gd name="connsiteY10" fmla="*/ 641431 h 2719422"/>
                <a:gd name="connsiteX11" fmla="*/ 917327 w 2868382"/>
                <a:gd name="connsiteY11" fmla="*/ 1186527 h 2719422"/>
                <a:gd name="connsiteX12" fmla="*/ 917198 w 2868382"/>
                <a:gd name="connsiteY12" fmla="*/ 1186371 h 2719422"/>
                <a:gd name="connsiteX13" fmla="*/ 878456 w 2868382"/>
                <a:gd name="connsiteY13" fmla="*/ 1222025 h 2719422"/>
                <a:gd name="connsiteX14" fmla="*/ 847657 w 2868382"/>
                <a:gd name="connsiteY14" fmla="*/ 1270398 h 2719422"/>
                <a:gd name="connsiteX15" fmla="*/ 853107 w 2868382"/>
                <a:gd name="connsiteY15" fmla="*/ 1268451 h 2719422"/>
                <a:gd name="connsiteX16" fmla="*/ 1899394 w 2868382"/>
                <a:gd name="connsiteY16" fmla="*/ 1355977 h 2719422"/>
                <a:gd name="connsiteX17" fmla="*/ 2850497 w 2868382"/>
                <a:gd name="connsiteY17" fmla="*/ 2337050 h 2719422"/>
                <a:gd name="connsiteX18" fmla="*/ 2369094 w 2868382"/>
                <a:gd name="connsiteY18" fmla="*/ 2621303 h 2719422"/>
                <a:gd name="connsiteX19" fmla="*/ 2229328 w 2868382"/>
                <a:gd name="connsiteY19" fmla="*/ 2627876 h 2719422"/>
                <a:gd name="connsiteX20" fmla="*/ 2198403 w 2868382"/>
                <a:gd name="connsiteY20" fmla="*/ 2664787 h 2719422"/>
                <a:gd name="connsiteX21" fmla="*/ 2034494 w 2868382"/>
                <a:gd name="connsiteY21" fmla="*/ 2719422 h 2719422"/>
                <a:gd name="connsiteX22" fmla="*/ 1820908 w 2868382"/>
                <a:gd name="connsiteY22" fmla="*/ 2605494 h 2719422"/>
                <a:gd name="connsiteX23" fmla="*/ 1813352 w 2868382"/>
                <a:gd name="connsiteY23" fmla="*/ 2585907 h 2719422"/>
                <a:gd name="connsiteX24" fmla="*/ 1730409 w 2868382"/>
                <a:gd name="connsiteY24" fmla="*/ 2570091 h 2719422"/>
                <a:gd name="connsiteX25" fmla="*/ 1493730 w 2868382"/>
                <a:gd name="connsiteY25" fmla="*/ 2499182 h 2719422"/>
                <a:gd name="connsiteX26" fmla="*/ 626296 w 2868382"/>
                <a:gd name="connsiteY26" fmla="*/ 1907627 h 2719422"/>
                <a:gd name="connsiteX27" fmla="*/ 585856 w 2868382"/>
                <a:gd name="connsiteY27" fmla="*/ 1841036 h 2719422"/>
                <a:gd name="connsiteX28" fmla="*/ 581201 w 2868382"/>
                <a:gd name="connsiteY28" fmla="*/ 1845234 h 2719422"/>
                <a:gd name="connsiteX29" fmla="*/ 412375 w 2868382"/>
                <a:gd name="connsiteY29" fmla="*/ 1331548 h 2719422"/>
                <a:gd name="connsiteX30" fmla="*/ 576012 w 2868382"/>
                <a:gd name="connsiteY30" fmla="*/ 955572 h 2719422"/>
                <a:gd name="connsiteX31" fmla="*/ 661137 w 2868382"/>
                <a:gd name="connsiteY31" fmla="*/ 877232 h 2719422"/>
                <a:gd name="connsiteX32" fmla="*/ 753824 w 2868382"/>
                <a:gd name="connsiteY32" fmla="*/ 659776 h 2719422"/>
                <a:gd name="connsiteX33" fmla="*/ 685788 w 2868382"/>
                <a:gd name="connsiteY33" fmla="*/ 494792 h 2719422"/>
                <a:gd name="connsiteX34" fmla="*/ 610981 w 2868382"/>
                <a:gd name="connsiteY34" fmla="*/ 504445 h 2719422"/>
                <a:gd name="connsiteX35" fmla="*/ 527779 w 2868382"/>
                <a:gd name="connsiteY35" fmla="*/ 509622 h 2719422"/>
                <a:gd name="connsiteX36" fmla="*/ 296954 w 2868382"/>
                <a:gd name="connsiteY36" fmla="*/ 466104 h 2719422"/>
                <a:gd name="connsiteX37" fmla="*/ 185326 w 2868382"/>
                <a:gd name="connsiteY37" fmla="*/ 427253 h 2719422"/>
                <a:gd name="connsiteX38" fmla="*/ 0 w 2868382"/>
                <a:gd name="connsiteY38" fmla="*/ 254811 h 2719422"/>
                <a:gd name="connsiteX39" fmla="*/ 185326 w 2868382"/>
                <a:gd name="connsiteY39" fmla="*/ 82369 h 2719422"/>
                <a:gd name="connsiteX40" fmla="*/ 296954 w 2868382"/>
                <a:gd name="connsiteY40" fmla="*/ 43518 h 2719422"/>
                <a:gd name="connsiteX41" fmla="*/ 527779 w 2868382"/>
                <a:gd name="connsiteY41" fmla="*/ 0 h 271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868382" h="2719422">
                  <a:moveTo>
                    <a:pt x="527779" y="0"/>
                  </a:moveTo>
                  <a:cubicBezTo>
                    <a:pt x="634658" y="0"/>
                    <a:pt x="732050" y="25067"/>
                    <a:pt x="805366" y="66195"/>
                  </a:cubicBezTo>
                  <a:lnTo>
                    <a:pt x="833723" y="86406"/>
                  </a:lnTo>
                  <a:cubicBezTo>
                    <a:pt x="833693" y="85934"/>
                    <a:pt x="833662" y="85463"/>
                    <a:pt x="833632" y="84991"/>
                  </a:cubicBezTo>
                  <a:cubicBezTo>
                    <a:pt x="920933" y="126431"/>
                    <a:pt x="1024233" y="163666"/>
                    <a:pt x="1132036" y="192552"/>
                  </a:cubicBezTo>
                  <a:cubicBezTo>
                    <a:pt x="1239839" y="221437"/>
                    <a:pt x="1347916" y="240841"/>
                    <a:pt x="1444242" y="248603"/>
                  </a:cubicBezTo>
                  <a:cubicBezTo>
                    <a:pt x="1430775" y="298861"/>
                    <a:pt x="1283169" y="302975"/>
                    <a:pt x="1114554" y="257795"/>
                  </a:cubicBezTo>
                  <a:cubicBezTo>
                    <a:pt x="1072400" y="246500"/>
                    <a:pt x="1032924" y="233193"/>
                    <a:pt x="997631" y="218801"/>
                  </a:cubicBezTo>
                  <a:lnTo>
                    <a:pt x="960978" y="200637"/>
                  </a:lnTo>
                  <a:lnTo>
                    <a:pt x="985912" y="222393"/>
                  </a:lnTo>
                  <a:cubicBezTo>
                    <a:pt x="1089483" y="336512"/>
                    <a:pt x="1151594" y="484304"/>
                    <a:pt x="1158714" y="641431"/>
                  </a:cubicBezTo>
                  <a:cubicBezTo>
                    <a:pt x="1168206" y="850934"/>
                    <a:pt x="1078836" y="1052749"/>
                    <a:pt x="917327" y="1186527"/>
                  </a:cubicBezTo>
                  <a:lnTo>
                    <a:pt x="917198" y="1186371"/>
                  </a:lnTo>
                  <a:lnTo>
                    <a:pt x="878456" y="1222025"/>
                  </a:lnTo>
                  <a:lnTo>
                    <a:pt x="847657" y="1270398"/>
                  </a:lnTo>
                  <a:lnTo>
                    <a:pt x="853107" y="1268451"/>
                  </a:lnTo>
                  <a:cubicBezTo>
                    <a:pt x="1114430" y="1189989"/>
                    <a:pt x="1501081" y="1214636"/>
                    <a:pt x="1899394" y="1355977"/>
                  </a:cubicBezTo>
                  <a:cubicBezTo>
                    <a:pt x="2536695" y="1582121"/>
                    <a:pt x="2962518" y="2021363"/>
                    <a:pt x="2850497" y="2337050"/>
                  </a:cubicBezTo>
                  <a:cubicBezTo>
                    <a:pt x="2794486" y="2494894"/>
                    <a:pt x="2614620" y="2591963"/>
                    <a:pt x="2369094" y="2621303"/>
                  </a:cubicBezTo>
                  <a:lnTo>
                    <a:pt x="2229328" y="2627876"/>
                  </a:lnTo>
                  <a:lnTo>
                    <a:pt x="2198403" y="2664787"/>
                  </a:lnTo>
                  <a:cubicBezTo>
                    <a:pt x="2156455" y="2698544"/>
                    <a:pt x="2098505" y="2719422"/>
                    <a:pt x="2034494" y="2719422"/>
                  </a:cubicBezTo>
                  <a:cubicBezTo>
                    <a:pt x="1938478" y="2719422"/>
                    <a:pt x="1856098" y="2672445"/>
                    <a:pt x="1820908" y="2605494"/>
                  </a:cubicBezTo>
                  <a:lnTo>
                    <a:pt x="1813352" y="2585907"/>
                  </a:lnTo>
                  <a:lnTo>
                    <a:pt x="1730409" y="2570091"/>
                  </a:lnTo>
                  <a:cubicBezTo>
                    <a:pt x="1652589" y="2551050"/>
                    <a:pt x="1573393" y="2527450"/>
                    <a:pt x="1493730" y="2499182"/>
                  </a:cubicBezTo>
                  <a:cubicBezTo>
                    <a:pt x="1095417" y="2357841"/>
                    <a:pt x="779713" y="2133260"/>
                    <a:pt x="626296" y="1907627"/>
                  </a:cubicBezTo>
                  <a:lnTo>
                    <a:pt x="585856" y="1841036"/>
                  </a:lnTo>
                  <a:lnTo>
                    <a:pt x="581201" y="1845234"/>
                  </a:lnTo>
                  <a:cubicBezTo>
                    <a:pt x="455099" y="1705420"/>
                    <a:pt x="393802" y="1518911"/>
                    <a:pt x="412375" y="1331548"/>
                  </a:cubicBezTo>
                  <a:cubicBezTo>
                    <a:pt x="426305" y="1191026"/>
                    <a:pt x="484193" y="1059796"/>
                    <a:pt x="576012" y="955572"/>
                  </a:cubicBezTo>
                  <a:cubicBezTo>
                    <a:pt x="604387" y="929459"/>
                    <a:pt x="587378" y="933049"/>
                    <a:pt x="661137" y="877232"/>
                  </a:cubicBezTo>
                  <a:cubicBezTo>
                    <a:pt x="734896" y="821415"/>
                    <a:pt x="751503" y="725118"/>
                    <a:pt x="753824" y="659776"/>
                  </a:cubicBezTo>
                  <a:cubicBezTo>
                    <a:pt x="756145" y="594434"/>
                    <a:pt x="726567" y="539723"/>
                    <a:pt x="685788" y="494792"/>
                  </a:cubicBezTo>
                  <a:lnTo>
                    <a:pt x="610981" y="504445"/>
                  </a:lnTo>
                  <a:cubicBezTo>
                    <a:pt x="584106" y="507840"/>
                    <a:pt x="556280" y="509622"/>
                    <a:pt x="527779" y="509622"/>
                  </a:cubicBezTo>
                  <a:cubicBezTo>
                    <a:pt x="442277" y="509622"/>
                    <a:pt x="362845" y="493579"/>
                    <a:pt x="296954" y="466104"/>
                  </a:cubicBezTo>
                  <a:lnTo>
                    <a:pt x="185326" y="427253"/>
                  </a:lnTo>
                  <a:cubicBezTo>
                    <a:pt x="76417" y="398842"/>
                    <a:pt x="0" y="332331"/>
                    <a:pt x="0" y="254811"/>
                  </a:cubicBezTo>
                  <a:cubicBezTo>
                    <a:pt x="0" y="177291"/>
                    <a:pt x="76417" y="110780"/>
                    <a:pt x="185326" y="82369"/>
                  </a:cubicBezTo>
                  <a:lnTo>
                    <a:pt x="296954" y="43518"/>
                  </a:lnTo>
                  <a:cubicBezTo>
                    <a:pt x="362845" y="16043"/>
                    <a:pt x="442277" y="0"/>
                    <a:pt x="527779" y="0"/>
                  </a:cubicBezTo>
                  <a:close/>
                </a:path>
              </a:pathLst>
            </a:custGeom>
            <a:gradFill>
              <a:gsLst>
                <a:gs pos="52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52" name="楕円 116">
              <a:extLst>
                <a:ext uri="{FF2B5EF4-FFF2-40B4-BE49-F238E27FC236}">
                  <a16:creationId xmlns:a16="http://schemas.microsoft.com/office/drawing/2014/main" id="{652E9F8D-C9AB-4128-AEB4-5FDEF998BA64}"/>
                </a:ext>
              </a:extLst>
            </p:cNvPr>
            <p:cNvSpPr/>
            <p:nvPr/>
          </p:nvSpPr>
          <p:spPr>
            <a:xfrm rot="18000000">
              <a:off x="3953838" y="2443102"/>
              <a:ext cx="947760" cy="2451121"/>
            </a:xfrm>
            <a:custGeom>
              <a:avLst/>
              <a:gdLst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655578 h 2556768"/>
                <a:gd name="connsiteX1" fmla="*/ 491490 w 982980"/>
                <a:gd name="connsiteY1" fmla="*/ 0 h 2556768"/>
                <a:gd name="connsiteX2" fmla="*/ 982980 w 982980"/>
                <a:gd name="connsiteY2" fmla="*/ 655578 h 2556768"/>
                <a:gd name="connsiteX3" fmla="*/ 491490 w 982980"/>
                <a:gd name="connsiteY3" fmla="*/ 2556768 h 2556768"/>
                <a:gd name="connsiteX4" fmla="*/ 0 w 982980"/>
                <a:gd name="connsiteY4" fmla="*/ 655578 h 2556768"/>
                <a:gd name="connsiteX0" fmla="*/ 0 w 982980"/>
                <a:gd name="connsiteY0" fmla="*/ 655692 h 2556882"/>
                <a:gd name="connsiteX1" fmla="*/ 491490 w 982980"/>
                <a:gd name="connsiteY1" fmla="*/ 114 h 2556882"/>
                <a:gd name="connsiteX2" fmla="*/ 982980 w 982980"/>
                <a:gd name="connsiteY2" fmla="*/ 655692 h 2556882"/>
                <a:gd name="connsiteX3" fmla="*/ 491490 w 982980"/>
                <a:gd name="connsiteY3" fmla="*/ 2556882 h 2556882"/>
                <a:gd name="connsiteX4" fmla="*/ 0 w 982980"/>
                <a:gd name="connsiteY4" fmla="*/ 655692 h 2556882"/>
                <a:gd name="connsiteX0" fmla="*/ 0 w 982980"/>
                <a:gd name="connsiteY0" fmla="*/ 694750 h 2595940"/>
                <a:gd name="connsiteX1" fmla="*/ 491490 w 982980"/>
                <a:gd name="connsiteY1" fmla="*/ 104 h 2595940"/>
                <a:gd name="connsiteX2" fmla="*/ 982980 w 982980"/>
                <a:gd name="connsiteY2" fmla="*/ 694750 h 2595940"/>
                <a:gd name="connsiteX3" fmla="*/ 491490 w 982980"/>
                <a:gd name="connsiteY3" fmla="*/ 2595940 h 2595940"/>
                <a:gd name="connsiteX4" fmla="*/ 0 w 982980"/>
                <a:gd name="connsiteY4" fmla="*/ 694750 h 2595940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5052 h 2596242"/>
                <a:gd name="connsiteX1" fmla="*/ 491490 w 982980"/>
                <a:gd name="connsiteY1" fmla="*/ 406 h 2596242"/>
                <a:gd name="connsiteX2" fmla="*/ 982980 w 982980"/>
                <a:gd name="connsiteY2" fmla="*/ 695052 h 2596242"/>
                <a:gd name="connsiteX3" fmla="*/ 491490 w 982980"/>
                <a:gd name="connsiteY3" fmla="*/ 2596242 h 2596242"/>
                <a:gd name="connsiteX4" fmla="*/ 0 w 982980"/>
                <a:gd name="connsiteY4" fmla="*/ 695052 h 2596242"/>
                <a:gd name="connsiteX0" fmla="*/ 0 w 982980"/>
                <a:gd name="connsiteY0" fmla="*/ 694751 h 2595941"/>
                <a:gd name="connsiteX1" fmla="*/ 491490 w 982980"/>
                <a:gd name="connsiteY1" fmla="*/ 105 h 2595941"/>
                <a:gd name="connsiteX2" fmla="*/ 982980 w 982980"/>
                <a:gd name="connsiteY2" fmla="*/ 694751 h 2595941"/>
                <a:gd name="connsiteX3" fmla="*/ 491490 w 982980"/>
                <a:gd name="connsiteY3" fmla="*/ 2595941 h 2595941"/>
                <a:gd name="connsiteX4" fmla="*/ 0 w 982980"/>
                <a:gd name="connsiteY4" fmla="*/ 694751 h 2595941"/>
                <a:gd name="connsiteX0" fmla="*/ 119 w 983099"/>
                <a:gd name="connsiteY0" fmla="*/ 702562 h 2603752"/>
                <a:gd name="connsiteX1" fmla="*/ 460597 w 983099"/>
                <a:gd name="connsiteY1" fmla="*/ 102 h 2603752"/>
                <a:gd name="connsiteX2" fmla="*/ 983099 w 983099"/>
                <a:gd name="connsiteY2" fmla="*/ 702562 h 2603752"/>
                <a:gd name="connsiteX3" fmla="*/ 491609 w 983099"/>
                <a:gd name="connsiteY3" fmla="*/ 2603752 h 2603752"/>
                <a:gd name="connsiteX4" fmla="*/ 119 w 983099"/>
                <a:gd name="connsiteY4" fmla="*/ 702562 h 2603752"/>
                <a:gd name="connsiteX0" fmla="*/ 2079 w 985059"/>
                <a:gd name="connsiteY0" fmla="*/ 702562 h 2603752"/>
                <a:gd name="connsiteX1" fmla="*/ 462557 w 985059"/>
                <a:gd name="connsiteY1" fmla="*/ 102 h 2603752"/>
                <a:gd name="connsiteX2" fmla="*/ 985059 w 985059"/>
                <a:gd name="connsiteY2" fmla="*/ 702562 h 2603752"/>
                <a:gd name="connsiteX3" fmla="*/ 493569 w 985059"/>
                <a:gd name="connsiteY3" fmla="*/ 2603752 h 2603752"/>
                <a:gd name="connsiteX4" fmla="*/ 2079 w 985059"/>
                <a:gd name="connsiteY4" fmla="*/ 702562 h 2603752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510" h="2603756">
                  <a:moveTo>
                    <a:pt x="2079" y="702566"/>
                  </a:moveTo>
                  <a:cubicBezTo>
                    <a:pt x="-21698" y="346761"/>
                    <a:pt x="160102" y="7920"/>
                    <a:pt x="462557" y="106"/>
                  </a:cubicBezTo>
                  <a:cubicBezTo>
                    <a:pt x="765012" y="-7708"/>
                    <a:pt x="961735" y="415496"/>
                    <a:pt x="985059" y="702566"/>
                  </a:cubicBezTo>
                  <a:cubicBezTo>
                    <a:pt x="1008383" y="989636"/>
                    <a:pt x="976249" y="2051048"/>
                    <a:pt x="493569" y="2603756"/>
                  </a:cubicBezTo>
                  <a:cubicBezTo>
                    <a:pt x="63739" y="1729088"/>
                    <a:pt x="25856" y="1058371"/>
                    <a:pt x="2079" y="702566"/>
                  </a:cubicBezTo>
                  <a:close/>
                </a:path>
              </a:pathLst>
            </a:custGeom>
            <a:gradFill>
              <a:gsLst>
                <a:gs pos="52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4E7B4A5F-6A68-4668-9AF2-C753CF6CFD20}"/>
                </a:ext>
              </a:extLst>
            </p:cNvPr>
            <p:cNvSpPr/>
            <p:nvPr/>
          </p:nvSpPr>
          <p:spPr>
            <a:xfrm rot="12656658">
              <a:off x="4903777" y="3826941"/>
              <a:ext cx="490085" cy="455779"/>
            </a:xfrm>
            <a:custGeom>
              <a:avLst/>
              <a:gdLst>
                <a:gd name="connsiteX0" fmla="*/ 262147 w 878891"/>
                <a:gd name="connsiteY0" fmla="*/ 214314 h 615616"/>
                <a:gd name="connsiteX1" fmla="*/ 262147 w 878891"/>
                <a:gd name="connsiteY1" fmla="*/ 391778 h 615616"/>
                <a:gd name="connsiteX2" fmla="*/ 0 w 878891"/>
                <a:gd name="connsiteY2" fmla="*/ 303046 h 615616"/>
                <a:gd name="connsiteX3" fmla="*/ 262147 w 878891"/>
                <a:gd name="connsiteY3" fmla="*/ 214314 h 615616"/>
                <a:gd name="connsiteX4" fmla="*/ 564566 w 878891"/>
                <a:gd name="connsiteY4" fmla="*/ 338140 h 615616"/>
                <a:gd name="connsiteX5" fmla="*/ 564566 w 878891"/>
                <a:gd name="connsiteY5" fmla="*/ 515604 h 615616"/>
                <a:gd name="connsiteX6" fmla="*/ 302419 w 878891"/>
                <a:gd name="connsiteY6" fmla="*/ 426872 h 615616"/>
                <a:gd name="connsiteX7" fmla="*/ 564566 w 878891"/>
                <a:gd name="connsiteY7" fmla="*/ 338140 h 615616"/>
                <a:gd name="connsiteX8" fmla="*/ 564566 w 878891"/>
                <a:gd name="connsiteY8" fmla="*/ 114301 h 615616"/>
                <a:gd name="connsiteX9" fmla="*/ 564566 w 878891"/>
                <a:gd name="connsiteY9" fmla="*/ 291765 h 615616"/>
                <a:gd name="connsiteX10" fmla="*/ 302419 w 878891"/>
                <a:gd name="connsiteY10" fmla="*/ 203033 h 615616"/>
                <a:gd name="connsiteX11" fmla="*/ 564566 w 878891"/>
                <a:gd name="connsiteY11" fmla="*/ 114301 h 615616"/>
                <a:gd name="connsiteX12" fmla="*/ 878891 w 878891"/>
                <a:gd name="connsiteY12" fmla="*/ 438152 h 615616"/>
                <a:gd name="connsiteX13" fmla="*/ 878891 w 878891"/>
                <a:gd name="connsiteY13" fmla="*/ 615616 h 615616"/>
                <a:gd name="connsiteX14" fmla="*/ 616744 w 878891"/>
                <a:gd name="connsiteY14" fmla="*/ 526884 h 615616"/>
                <a:gd name="connsiteX15" fmla="*/ 878891 w 878891"/>
                <a:gd name="connsiteY15" fmla="*/ 438152 h 615616"/>
                <a:gd name="connsiteX16" fmla="*/ 878891 w 878891"/>
                <a:gd name="connsiteY16" fmla="*/ 214313 h 615616"/>
                <a:gd name="connsiteX17" fmla="*/ 878891 w 878891"/>
                <a:gd name="connsiteY17" fmla="*/ 391777 h 615616"/>
                <a:gd name="connsiteX18" fmla="*/ 616744 w 878891"/>
                <a:gd name="connsiteY18" fmla="*/ 303045 h 615616"/>
                <a:gd name="connsiteX19" fmla="*/ 878891 w 878891"/>
                <a:gd name="connsiteY19" fmla="*/ 214313 h 615616"/>
                <a:gd name="connsiteX20" fmla="*/ 878891 w 878891"/>
                <a:gd name="connsiteY20" fmla="*/ 0 h 615616"/>
                <a:gd name="connsiteX21" fmla="*/ 878891 w 878891"/>
                <a:gd name="connsiteY21" fmla="*/ 177464 h 615616"/>
                <a:gd name="connsiteX22" fmla="*/ 616744 w 878891"/>
                <a:gd name="connsiteY22" fmla="*/ 88732 h 615616"/>
                <a:gd name="connsiteX23" fmla="*/ 878891 w 878891"/>
                <a:gd name="connsiteY23" fmla="*/ 0 h 61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78891" h="615616">
                  <a:moveTo>
                    <a:pt x="262147" y="214314"/>
                  </a:moveTo>
                  <a:cubicBezTo>
                    <a:pt x="81032" y="257586"/>
                    <a:pt x="81032" y="348507"/>
                    <a:pt x="262147" y="391778"/>
                  </a:cubicBezTo>
                  <a:cubicBezTo>
                    <a:pt x="117367" y="391778"/>
                    <a:pt x="0" y="352051"/>
                    <a:pt x="0" y="303046"/>
                  </a:cubicBezTo>
                  <a:cubicBezTo>
                    <a:pt x="0" y="254041"/>
                    <a:pt x="117367" y="214314"/>
                    <a:pt x="262147" y="214314"/>
                  </a:cubicBezTo>
                  <a:close/>
                  <a:moveTo>
                    <a:pt x="564566" y="338140"/>
                  </a:moveTo>
                  <a:cubicBezTo>
                    <a:pt x="383451" y="381412"/>
                    <a:pt x="383451" y="472333"/>
                    <a:pt x="564566" y="515604"/>
                  </a:cubicBezTo>
                  <a:cubicBezTo>
                    <a:pt x="419786" y="515604"/>
                    <a:pt x="302419" y="475877"/>
                    <a:pt x="302419" y="426872"/>
                  </a:cubicBezTo>
                  <a:cubicBezTo>
                    <a:pt x="302419" y="377867"/>
                    <a:pt x="419786" y="338140"/>
                    <a:pt x="564566" y="338140"/>
                  </a:cubicBezTo>
                  <a:close/>
                  <a:moveTo>
                    <a:pt x="564566" y="114301"/>
                  </a:moveTo>
                  <a:cubicBezTo>
                    <a:pt x="383451" y="157573"/>
                    <a:pt x="383451" y="248494"/>
                    <a:pt x="564566" y="291765"/>
                  </a:cubicBezTo>
                  <a:cubicBezTo>
                    <a:pt x="419786" y="291765"/>
                    <a:pt x="302419" y="252038"/>
                    <a:pt x="302419" y="203033"/>
                  </a:cubicBezTo>
                  <a:cubicBezTo>
                    <a:pt x="302419" y="154028"/>
                    <a:pt x="419786" y="114301"/>
                    <a:pt x="564566" y="114301"/>
                  </a:cubicBezTo>
                  <a:close/>
                  <a:moveTo>
                    <a:pt x="878891" y="438152"/>
                  </a:moveTo>
                  <a:cubicBezTo>
                    <a:pt x="697776" y="481424"/>
                    <a:pt x="697776" y="572345"/>
                    <a:pt x="878891" y="615616"/>
                  </a:cubicBezTo>
                  <a:cubicBezTo>
                    <a:pt x="734111" y="615616"/>
                    <a:pt x="616744" y="575889"/>
                    <a:pt x="616744" y="526884"/>
                  </a:cubicBezTo>
                  <a:cubicBezTo>
                    <a:pt x="616744" y="477879"/>
                    <a:pt x="734111" y="438152"/>
                    <a:pt x="878891" y="438152"/>
                  </a:cubicBezTo>
                  <a:close/>
                  <a:moveTo>
                    <a:pt x="878891" y="214313"/>
                  </a:moveTo>
                  <a:cubicBezTo>
                    <a:pt x="697776" y="257585"/>
                    <a:pt x="697776" y="348506"/>
                    <a:pt x="878891" y="391777"/>
                  </a:cubicBezTo>
                  <a:cubicBezTo>
                    <a:pt x="734111" y="391777"/>
                    <a:pt x="616744" y="352050"/>
                    <a:pt x="616744" y="303045"/>
                  </a:cubicBezTo>
                  <a:cubicBezTo>
                    <a:pt x="616744" y="254040"/>
                    <a:pt x="734111" y="214313"/>
                    <a:pt x="878891" y="214313"/>
                  </a:cubicBezTo>
                  <a:close/>
                  <a:moveTo>
                    <a:pt x="878891" y="0"/>
                  </a:moveTo>
                  <a:cubicBezTo>
                    <a:pt x="697776" y="43272"/>
                    <a:pt x="697776" y="134193"/>
                    <a:pt x="878891" y="177464"/>
                  </a:cubicBezTo>
                  <a:cubicBezTo>
                    <a:pt x="734111" y="177464"/>
                    <a:pt x="616744" y="137737"/>
                    <a:pt x="616744" y="88732"/>
                  </a:cubicBezTo>
                  <a:cubicBezTo>
                    <a:pt x="616744" y="39727"/>
                    <a:pt x="734111" y="0"/>
                    <a:pt x="878891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0B43CA2A-6693-43EA-9726-E1A26ECD4B57}"/>
                </a:ext>
              </a:extLst>
            </p:cNvPr>
            <p:cNvSpPr/>
            <p:nvPr/>
          </p:nvSpPr>
          <p:spPr>
            <a:xfrm rot="18604999">
              <a:off x="3043469" y="3235275"/>
              <a:ext cx="218849" cy="1091835"/>
            </a:xfrm>
            <a:custGeom>
              <a:avLst/>
              <a:gdLst>
                <a:gd name="connsiteX0" fmla="*/ 92723 w 218849"/>
                <a:gd name="connsiteY0" fmla="*/ 266335 h 1091835"/>
                <a:gd name="connsiteX1" fmla="*/ 46362 w 218849"/>
                <a:gd name="connsiteY1" fmla="*/ 679085 h 1091835"/>
                <a:gd name="connsiteX2" fmla="*/ 92724 w 218849"/>
                <a:gd name="connsiteY2" fmla="*/ 1091835 h 1091835"/>
                <a:gd name="connsiteX3" fmla="*/ 0 w 218849"/>
                <a:gd name="connsiteY3" fmla="*/ 679085 h 1091835"/>
                <a:gd name="connsiteX4" fmla="*/ 92723 w 218849"/>
                <a:gd name="connsiteY4" fmla="*/ 266335 h 1091835"/>
                <a:gd name="connsiteX5" fmla="*/ 218849 w 218849"/>
                <a:gd name="connsiteY5" fmla="*/ 0 h 1091835"/>
                <a:gd name="connsiteX6" fmla="*/ 172487 w 218849"/>
                <a:gd name="connsiteY6" fmla="*/ 412750 h 1091835"/>
                <a:gd name="connsiteX7" fmla="*/ 218849 w 218849"/>
                <a:gd name="connsiteY7" fmla="*/ 825500 h 1091835"/>
                <a:gd name="connsiteX8" fmla="*/ 126125 w 218849"/>
                <a:gd name="connsiteY8" fmla="*/ 412750 h 1091835"/>
                <a:gd name="connsiteX9" fmla="*/ 218849 w 218849"/>
                <a:gd name="connsiteY9" fmla="*/ 0 h 1091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8849" h="1091835">
                  <a:moveTo>
                    <a:pt x="92723" y="266335"/>
                  </a:moveTo>
                  <a:cubicBezTo>
                    <a:pt x="63537" y="363772"/>
                    <a:pt x="46362" y="516690"/>
                    <a:pt x="46362" y="679085"/>
                  </a:cubicBezTo>
                  <a:cubicBezTo>
                    <a:pt x="46362" y="841480"/>
                    <a:pt x="63538" y="994398"/>
                    <a:pt x="92724" y="1091835"/>
                  </a:cubicBezTo>
                  <a:cubicBezTo>
                    <a:pt x="41514" y="1091835"/>
                    <a:pt x="0" y="907041"/>
                    <a:pt x="0" y="679085"/>
                  </a:cubicBezTo>
                  <a:cubicBezTo>
                    <a:pt x="-1" y="451129"/>
                    <a:pt x="41514" y="266335"/>
                    <a:pt x="92723" y="266335"/>
                  </a:cubicBezTo>
                  <a:close/>
                  <a:moveTo>
                    <a:pt x="218849" y="0"/>
                  </a:moveTo>
                  <a:cubicBezTo>
                    <a:pt x="189663" y="97437"/>
                    <a:pt x="172487" y="250355"/>
                    <a:pt x="172487" y="412750"/>
                  </a:cubicBezTo>
                  <a:cubicBezTo>
                    <a:pt x="172487" y="575145"/>
                    <a:pt x="189663" y="728063"/>
                    <a:pt x="218849" y="825500"/>
                  </a:cubicBezTo>
                  <a:cubicBezTo>
                    <a:pt x="167639" y="825500"/>
                    <a:pt x="126125" y="640706"/>
                    <a:pt x="126125" y="412750"/>
                  </a:cubicBezTo>
                  <a:cubicBezTo>
                    <a:pt x="126125" y="184794"/>
                    <a:pt x="167639" y="0"/>
                    <a:pt x="218849" y="0"/>
                  </a:cubicBezTo>
                  <a:close/>
                </a:path>
              </a:pathLst>
            </a:custGeom>
            <a:solidFill>
              <a:schemeClr val="tx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月 254">
              <a:extLst>
                <a:ext uri="{FF2B5EF4-FFF2-40B4-BE49-F238E27FC236}">
                  <a16:creationId xmlns:a16="http://schemas.microsoft.com/office/drawing/2014/main" id="{48907787-E262-4EDA-B3AB-8C20FD0274F6}"/>
                </a:ext>
              </a:extLst>
            </p:cNvPr>
            <p:cNvSpPr/>
            <p:nvPr/>
          </p:nvSpPr>
          <p:spPr>
            <a:xfrm rot="5400000">
              <a:off x="2342919" y="1897648"/>
              <a:ext cx="183029" cy="56630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03F01221-5FC1-457E-B973-D5CFD63E3761}"/>
                </a:ext>
              </a:extLst>
            </p:cNvPr>
            <p:cNvSpPr/>
            <p:nvPr/>
          </p:nvSpPr>
          <p:spPr>
            <a:xfrm rot="5079237">
              <a:off x="1804809" y="1690654"/>
              <a:ext cx="152634" cy="1097168"/>
            </a:xfrm>
            <a:custGeom>
              <a:avLst/>
              <a:gdLst>
                <a:gd name="connsiteX0" fmla="*/ 2525 w 150525"/>
                <a:gd name="connsiteY0" fmla="*/ 26545 h 559310"/>
                <a:gd name="connsiteX1" fmla="*/ 57078 w 150525"/>
                <a:gd name="connsiteY1" fmla="*/ 30941 h 559310"/>
                <a:gd name="connsiteX2" fmla="*/ 133809 w 150525"/>
                <a:gd name="connsiteY2" fmla="*/ 0 h 559310"/>
                <a:gd name="connsiteX3" fmla="*/ 131709 w 150525"/>
                <a:gd name="connsiteY3" fmla="*/ 102551 h 559310"/>
                <a:gd name="connsiteX4" fmla="*/ 150525 w 150525"/>
                <a:gd name="connsiteY4" fmla="*/ 559310 h 559310"/>
                <a:gd name="connsiteX5" fmla="*/ 0 w 150525"/>
                <a:gd name="connsiteY5" fmla="*/ 102551 h 559310"/>
                <a:gd name="connsiteX0" fmla="*/ 2525 w 150525"/>
                <a:gd name="connsiteY0" fmla="*/ 26545 h 559310"/>
                <a:gd name="connsiteX1" fmla="*/ 57078 w 150525"/>
                <a:gd name="connsiteY1" fmla="*/ 30941 h 559310"/>
                <a:gd name="connsiteX2" fmla="*/ 133809 w 150525"/>
                <a:gd name="connsiteY2" fmla="*/ 0 h 559310"/>
                <a:gd name="connsiteX3" fmla="*/ 131709 w 150525"/>
                <a:gd name="connsiteY3" fmla="*/ 102551 h 559310"/>
                <a:gd name="connsiteX4" fmla="*/ 150525 w 150525"/>
                <a:gd name="connsiteY4" fmla="*/ 559310 h 559310"/>
                <a:gd name="connsiteX5" fmla="*/ 0 w 150525"/>
                <a:gd name="connsiteY5" fmla="*/ 102551 h 559310"/>
                <a:gd name="connsiteX6" fmla="*/ 2525 w 150525"/>
                <a:gd name="connsiteY6" fmla="*/ 26545 h 559310"/>
                <a:gd name="connsiteX0" fmla="*/ 2525 w 150525"/>
                <a:gd name="connsiteY0" fmla="*/ 33100 h 565865"/>
                <a:gd name="connsiteX1" fmla="*/ 55314 w 150525"/>
                <a:gd name="connsiteY1" fmla="*/ 0 h 565865"/>
                <a:gd name="connsiteX2" fmla="*/ 133809 w 150525"/>
                <a:gd name="connsiteY2" fmla="*/ 6555 h 565865"/>
                <a:gd name="connsiteX3" fmla="*/ 131709 w 150525"/>
                <a:gd name="connsiteY3" fmla="*/ 109106 h 565865"/>
                <a:gd name="connsiteX4" fmla="*/ 150525 w 150525"/>
                <a:gd name="connsiteY4" fmla="*/ 565865 h 565865"/>
                <a:gd name="connsiteX5" fmla="*/ 0 w 150525"/>
                <a:gd name="connsiteY5" fmla="*/ 109106 h 565865"/>
                <a:gd name="connsiteX6" fmla="*/ 2525 w 150525"/>
                <a:gd name="connsiteY6" fmla="*/ 33100 h 565865"/>
                <a:gd name="connsiteX0" fmla="*/ 2525 w 150525"/>
                <a:gd name="connsiteY0" fmla="*/ 33100 h 565865"/>
                <a:gd name="connsiteX1" fmla="*/ 55314 w 150525"/>
                <a:gd name="connsiteY1" fmla="*/ 0 h 565865"/>
                <a:gd name="connsiteX2" fmla="*/ 133809 w 150525"/>
                <a:gd name="connsiteY2" fmla="*/ 6555 h 565865"/>
                <a:gd name="connsiteX3" fmla="*/ 131709 w 150525"/>
                <a:gd name="connsiteY3" fmla="*/ 109106 h 565865"/>
                <a:gd name="connsiteX4" fmla="*/ 150525 w 150525"/>
                <a:gd name="connsiteY4" fmla="*/ 565865 h 565865"/>
                <a:gd name="connsiteX5" fmla="*/ 0 w 150525"/>
                <a:gd name="connsiteY5" fmla="*/ 109106 h 565865"/>
                <a:gd name="connsiteX6" fmla="*/ 2525 w 150525"/>
                <a:gd name="connsiteY6" fmla="*/ 33100 h 565865"/>
                <a:gd name="connsiteX0" fmla="*/ 2525 w 150525"/>
                <a:gd name="connsiteY0" fmla="*/ 33100 h 565865"/>
                <a:gd name="connsiteX1" fmla="*/ 55314 w 150525"/>
                <a:gd name="connsiteY1" fmla="*/ 0 h 565865"/>
                <a:gd name="connsiteX2" fmla="*/ 133809 w 150525"/>
                <a:gd name="connsiteY2" fmla="*/ 6555 h 565865"/>
                <a:gd name="connsiteX3" fmla="*/ 131709 w 150525"/>
                <a:gd name="connsiteY3" fmla="*/ 109106 h 565865"/>
                <a:gd name="connsiteX4" fmla="*/ 150525 w 150525"/>
                <a:gd name="connsiteY4" fmla="*/ 565865 h 565865"/>
                <a:gd name="connsiteX5" fmla="*/ 0 w 150525"/>
                <a:gd name="connsiteY5" fmla="*/ 109106 h 565865"/>
                <a:gd name="connsiteX6" fmla="*/ 2525 w 150525"/>
                <a:gd name="connsiteY6" fmla="*/ 33100 h 565865"/>
                <a:gd name="connsiteX0" fmla="*/ 2525 w 150525"/>
                <a:gd name="connsiteY0" fmla="*/ 33100 h 565865"/>
                <a:gd name="connsiteX1" fmla="*/ 55314 w 150525"/>
                <a:gd name="connsiteY1" fmla="*/ 0 h 565865"/>
                <a:gd name="connsiteX2" fmla="*/ 133809 w 150525"/>
                <a:gd name="connsiteY2" fmla="*/ 6555 h 565865"/>
                <a:gd name="connsiteX3" fmla="*/ 131709 w 150525"/>
                <a:gd name="connsiteY3" fmla="*/ 109106 h 565865"/>
                <a:gd name="connsiteX4" fmla="*/ 150525 w 150525"/>
                <a:gd name="connsiteY4" fmla="*/ 565865 h 565865"/>
                <a:gd name="connsiteX5" fmla="*/ 0 w 150525"/>
                <a:gd name="connsiteY5" fmla="*/ 109106 h 565865"/>
                <a:gd name="connsiteX6" fmla="*/ 2525 w 150525"/>
                <a:gd name="connsiteY6" fmla="*/ 33100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2452 h 559310"/>
                <a:gd name="connsiteX1" fmla="*/ 68532 w 156151"/>
                <a:gd name="connsiteY1" fmla="*/ 825 h 559310"/>
                <a:gd name="connsiteX2" fmla="*/ 139435 w 156151"/>
                <a:gd name="connsiteY2" fmla="*/ 0 h 559310"/>
                <a:gd name="connsiteX3" fmla="*/ 137335 w 156151"/>
                <a:gd name="connsiteY3" fmla="*/ 102551 h 559310"/>
                <a:gd name="connsiteX4" fmla="*/ 156151 w 156151"/>
                <a:gd name="connsiteY4" fmla="*/ 559310 h 559310"/>
                <a:gd name="connsiteX5" fmla="*/ 5626 w 156151"/>
                <a:gd name="connsiteY5" fmla="*/ 102551 h 559310"/>
                <a:gd name="connsiteX6" fmla="*/ 68 w 156151"/>
                <a:gd name="connsiteY6" fmla="*/ 32452 h 559310"/>
                <a:gd name="connsiteX0" fmla="*/ 68 w 156151"/>
                <a:gd name="connsiteY0" fmla="*/ 32452 h 559310"/>
                <a:gd name="connsiteX1" fmla="*/ 68532 w 156151"/>
                <a:gd name="connsiteY1" fmla="*/ 825 h 559310"/>
                <a:gd name="connsiteX2" fmla="*/ 139435 w 156151"/>
                <a:gd name="connsiteY2" fmla="*/ 0 h 559310"/>
                <a:gd name="connsiteX3" fmla="*/ 137335 w 156151"/>
                <a:gd name="connsiteY3" fmla="*/ 102551 h 559310"/>
                <a:gd name="connsiteX4" fmla="*/ 156151 w 156151"/>
                <a:gd name="connsiteY4" fmla="*/ 559310 h 559310"/>
                <a:gd name="connsiteX5" fmla="*/ 5626 w 156151"/>
                <a:gd name="connsiteY5" fmla="*/ 102551 h 559310"/>
                <a:gd name="connsiteX6" fmla="*/ 68 w 156151"/>
                <a:gd name="connsiteY6" fmla="*/ 32452 h 559310"/>
                <a:gd name="connsiteX0" fmla="*/ 68 w 156151"/>
                <a:gd name="connsiteY0" fmla="*/ 32452 h 559310"/>
                <a:gd name="connsiteX1" fmla="*/ 68532 w 156151"/>
                <a:gd name="connsiteY1" fmla="*/ 825 h 559310"/>
                <a:gd name="connsiteX2" fmla="*/ 139435 w 156151"/>
                <a:gd name="connsiteY2" fmla="*/ 0 h 559310"/>
                <a:gd name="connsiteX3" fmla="*/ 137335 w 156151"/>
                <a:gd name="connsiteY3" fmla="*/ 102551 h 559310"/>
                <a:gd name="connsiteX4" fmla="*/ 156151 w 156151"/>
                <a:gd name="connsiteY4" fmla="*/ 559310 h 559310"/>
                <a:gd name="connsiteX5" fmla="*/ 5626 w 156151"/>
                <a:gd name="connsiteY5" fmla="*/ 102551 h 559310"/>
                <a:gd name="connsiteX6" fmla="*/ 68 w 156151"/>
                <a:gd name="connsiteY6" fmla="*/ 32452 h 559310"/>
                <a:gd name="connsiteX0" fmla="*/ 68 w 156151"/>
                <a:gd name="connsiteY0" fmla="*/ 31627 h 558485"/>
                <a:gd name="connsiteX1" fmla="*/ 68532 w 156151"/>
                <a:gd name="connsiteY1" fmla="*/ 0 h 558485"/>
                <a:gd name="connsiteX2" fmla="*/ 143765 w 156151"/>
                <a:gd name="connsiteY2" fmla="*/ 22278 h 558485"/>
                <a:gd name="connsiteX3" fmla="*/ 137335 w 156151"/>
                <a:gd name="connsiteY3" fmla="*/ 101726 h 558485"/>
                <a:gd name="connsiteX4" fmla="*/ 156151 w 156151"/>
                <a:gd name="connsiteY4" fmla="*/ 558485 h 558485"/>
                <a:gd name="connsiteX5" fmla="*/ 5626 w 156151"/>
                <a:gd name="connsiteY5" fmla="*/ 101726 h 558485"/>
                <a:gd name="connsiteX6" fmla="*/ 68 w 156151"/>
                <a:gd name="connsiteY6" fmla="*/ 31627 h 558485"/>
                <a:gd name="connsiteX0" fmla="*/ 68 w 156151"/>
                <a:gd name="connsiteY0" fmla="*/ 31627 h 558485"/>
                <a:gd name="connsiteX1" fmla="*/ 68532 w 156151"/>
                <a:gd name="connsiteY1" fmla="*/ 0 h 558485"/>
                <a:gd name="connsiteX2" fmla="*/ 143765 w 156151"/>
                <a:gd name="connsiteY2" fmla="*/ 22278 h 558485"/>
                <a:gd name="connsiteX3" fmla="*/ 137335 w 156151"/>
                <a:gd name="connsiteY3" fmla="*/ 101726 h 558485"/>
                <a:gd name="connsiteX4" fmla="*/ 156151 w 156151"/>
                <a:gd name="connsiteY4" fmla="*/ 558485 h 558485"/>
                <a:gd name="connsiteX5" fmla="*/ 5626 w 156151"/>
                <a:gd name="connsiteY5" fmla="*/ 101726 h 558485"/>
                <a:gd name="connsiteX6" fmla="*/ 68 w 156151"/>
                <a:gd name="connsiteY6" fmla="*/ 31627 h 558485"/>
                <a:gd name="connsiteX0" fmla="*/ 68 w 156151"/>
                <a:gd name="connsiteY0" fmla="*/ 24517 h 551375"/>
                <a:gd name="connsiteX1" fmla="*/ 57685 w 156151"/>
                <a:gd name="connsiteY1" fmla="*/ 0 h 551375"/>
                <a:gd name="connsiteX2" fmla="*/ 143765 w 156151"/>
                <a:gd name="connsiteY2" fmla="*/ 15168 h 551375"/>
                <a:gd name="connsiteX3" fmla="*/ 137335 w 156151"/>
                <a:gd name="connsiteY3" fmla="*/ 94616 h 551375"/>
                <a:gd name="connsiteX4" fmla="*/ 156151 w 156151"/>
                <a:gd name="connsiteY4" fmla="*/ 551375 h 551375"/>
                <a:gd name="connsiteX5" fmla="*/ 5626 w 156151"/>
                <a:gd name="connsiteY5" fmla="*/ 94616 h 551375"/>
                <a:gd name="connsiteX6" fmla="*/ 68 w 156151"/>
                <a:gd name="connsiteY6" fmla="*/ 24517 h 551375"/>
                <a:gd name="connsiteX0" fmla="*/ 68 w 156151"/>
                <a:gd name="connsiteY0" fmla="*/ 24517 h 551375"/>
                <a:gd name="connsiteX1" fmla="*/ 57685 w 156151"/>
                <a:gd name="connsiteY1" fmla="*/ 0 h 551375"/>
                <a:gd name="connsiteX2" fmla="*/ 143765 w 156151"/>
                <a:gd name="connsiteY2" fmla="*/ 15168 h 551375"/>
                <a:gd name="connsiteX3" fmla="*/ 137335 w 156151"/>
                <a:gd name="connsiteY3" fmla="*/ 94616 h 551375"/>
                <a:gd name="connsiteX4" fmla="*/ 156151 w 156151"/>
                <a:gd name="connsiteY4" fmla="*/ 551375 h 551375"/>
                <a:gd name="connsiteX5" fmla="*/ 5626 w 156151"/>
                <a:gd name="connsiteY5" fmla="*/ 94616 h 551375"/>
                <a:gd name="connsiteX6" fmla="*/ 68 w 156151"/>
                <a:gd name="connsiteY6" fmla="*/ 24517 h 551375"/>
                <a:gd name="connsiteX0" fmla="*/ 68 w 156151"/>
                <a:gd name="connsiteY0" fmla="*/ 24517 h 551375"/>
                <a:gd name="connsiteX1" fmla="*/ 57685 w 156151"/>
                <a:gd name="connsiteY1" fmla="*/ 0 h 551375"/>
                <a:gd name="connsiteX2" fmla="*/ 143765 w 156151"/>
                <a:gd name="connsiteY2" fmla="*/ 15168 h 551375"/>
                <a:gd name="connsiteX3" fmla="*/ 137335 w 156151"/>
                <a:gd name="connsiteY3" fmla="*/ 94616 h 551375"/>
                <a:gd name="connsiteX4" fmla="*/ 156151 w 156151"/>
                <a:gd name="connsiteY4" fmla="*/ 551375 h 551375"/>
                <a:gd name="connsiteX5" fmla="*/ 5626 w 156151"/>
                <a:gd name="connsiteY5" fmla="*/ 94616 h 551375"/>
                <a:gd name="connsiteX6" fmla="*/ 68 w 156151"/>
                <a:gd name="connsiteY6" fmla="*/ 24517 h 551375"/>
                <a:gd name="connsiteX0" fmla="*/ 68 w 156151"/>
                <a:gd name="connsiteY0" fmla="*/ 69786 h 596644"/>
                <a:gd name="connsiteX1" fmla="*/ 55928 w 156151"/>
                <a:gd name="connsiteY1" fmla="*/ 0 h 596644"/>
                <a:gd name="connsiteX2" fmla="*/ 143765 w 156151"/>
                <a:gd name="connsiteY2" fmla="*/ 60437 h 596644"/>
                <a:gd name="connsiteX3" fmla="*/ 137335 w 156151"/>
                <a:gd name="connsiteY3" fmla="*/ 139885 h 596644"/>
                <a:gd name="connsiteX4" fmla="*/ 156151 w 156151"/>
                <a:gd name="connsiteY4" fmla="*/ 596644 h 596644"/>
                <a:gd name="connsiteX5" fmla="*/ 5626 w 156151"/>
                <a:gd name="connsiteY5" fmla="*/ 139885 h 596644"/>
                <a:gd name="connsiteX6" fmla="*/ 68 w 156151"/>
                <a:gd name="connsiteY6" fmla="*/ 69786 h 596644"/>
                <a:gd name="connsiteX0" fmla="*/ 68 w 156151"/>
                <a:gd name="connsiteY0" fmla="*/ 69786 h 596644"/>
                <a:gd name="connsiteX1" fmla="*/ 55928 w 156151"/>
                <a:gd name="connsiteY1" fmla="*/ 0 h 596644"/>
                <a:gd name="connsiteX2" fmla="*/ 143765 w 156151"/>
                <a:gd name="connsiteY2" fmla="*/ 60437 h 596644"/>
                <a:gd name="connsiteX3" fmla="*/ 137335 w 156151"/>
                <a:gd name="connsiteY3" fmla="*/ 139885 h 596644"/>
                <a:gd name="connsiteX4" fmla="*/ 156151 w 156151"/>
                <a:gd name="connsiteY4" fmla="*/ 596644 h 596644"/>
                <a:gd name="connsiteX5" fmla="*/ 5626 w 156151"/>
                <a:gd name="connsiteY5" fmla="*/ 139885 h 596644"/>
                <a:gd name="connsiteX6" fmla="*/ 68 w 156151"/>
                <a:gd name="connsiteY6" fmla="*/ 69786 h 596644"/>
                <a:gd name="connsiteX0" fmla="*/ 68 w 156151"/>
                <a:gd name="connsiteY0" fmla="*/ 69786 h 596644"/>
                <a:gd name="connsiteX1" fmla="*/ 55928 w 156151"/>
                <a:gd name="connsiteY1" fmla="*/ 0 h 596644"/>
                <a:gd name="connsiteX2" fmla="*/ 143765 w 156151"/>
                <a:gd name="connsiteY2" fmla="*/ 60437 h 596644"/>
                <a:gd name="connsiteX3" fmla="*/ 137335 w 156151"/>
                <a:gd name="connsiteY3" fmla="*/ 139885 h 596644"/>
                <a:gd name="connsiteX4" fmla="*/ 156151 w 156151"/>
                <a:gd name="connsiteY4" fmla="*/ 596644 h 596644"/>
                <a:gd name="connsiteX5" fmla="*/ 5626 w 156151"/>
                <a:gd name="connsiteY5" fmla="*/ 139885 h 596644"/>
                <a:gd name="connsiteX6" fmla="*/ 68 w 156151"/>
                <a:gd name="connsiteY6" fmla="*/ 69786 h 596644"/>
                <a:gd name="connsiteX0" fmla="*/ 68 w 156151"/>
                <a:gd name="connsiteY0" fmla="*/ 65349 h 592207"/>
                <a:gd name="connsiteX1" fmla="*/ 67375 w 156151"/>
                <a:gd name="connsiteY1" fmla="*/ 0 h 592207"/>
                <a:gd name="connsiteX2" fmla="*/ 143765 w 156151"/>
                <a:gd name="connsiteY2" fmla="*/ 56000 h 592207"/>
                <a:gd name="connsiteX3" fmla="*/ 137335 w 156151"/>
                <a:gd name="connsiteY3" fmla="*/ 135448 h 592207"/>
                <a:gd name="connsiteX4" fmla="*/ 156151 w 156151"/>
                <a:gd name="connsiteY4" fmla="*/ 592207 h 592207"/>
                <a:gd name="connsiteX5" fmla="*/ 5626 w 156151"/>
                <a:gd name="connsiteY5" fmla="*/ 135448 h 592207"/>
                <a:gd name="connsiteX6" fmla="*/ 68 w 156151"/>
                <a:gd name="connsiteY6" fmla="*/ 65349 h 592207"/>
                <a:gd name="connsiteX0" fmla="*/ 68 w 156151"/>
                <a:gd name="connsiteY0" fmla="*/ 65349 h 592207"/>
                <a:gd name="connsiteX1" fmla="*/ 67375 w 156151"/>
                <a:gd name="connsiteY1" fmla="*/ 0 h 592207"/>
                <a:gd name="connsiteX2" fmla="*/ 143765 w 156151"/>
                <a:gd name="connsiteY2" fmla="*/ 56000 h 592207"/>
                <a:gd name="connsiteX3" fmla="*/ 137335 w 156151"/>
                <a:gd name="connsiteY3" fmla="*/ 135448 h 592207"/>
                <a:gd name="connsiteX4" fmla="*/ 156151 w 156151"/>
                <a:gd name="connsiteY4" fmla="*/ 592207 h 592207"/>
                <a:gd name="connsiteX5" fmla="*/ 5626 w 156151"/>
                <a:gd name="connsiteY5" fmla="*/ 135448 h 592207"/>
                <a:gd name="connsiteX6" fmla="*/ 68 w 156151"/>
                <a:gd name="connsiteY6" fmla="*/ 65349 h 592207"/>
                <a:gd name="connsiteX0" fmla="*/ 68 w 156151"/>
                <a:gd name="connsiteY0" fmla="*/ 65349 h 592207"/>
                <a:gd name="connsiteX1" fmla="*/ 67375 w 156151"/>
                <a:gd name="connsiteY1" fmla="*/ 0 h 592207"/>
                <a:gd name="connsiteX2" fmla="*/ 143765 w 156151"/>
                <a:gd name="connsiteY2" fmla="*/ 56000 h 592207"/>
                <a:gd name="connsiteX3" fmla="*/ 137335 w 156151"/>
                <a:gd name="connsiteY3" fmla="*/ 135448 h 592207"/>
                <a:gd name="connsiteX4" fmla="*/ 156151 w 156151"/>
                <a:gd name="connsiteY4" fmla="*/ 592207 h 592207"/>
                <a:gd name="connsiteX5" fmla="*/ 5626 w 156151"/>
                <a:gd name="connsiteY5" fmla="*/ 135448 h 592207"/>
                <a:gd name="connsiteX6" fmla="*/ 68 w 156151"/>
                <a:gd name="connsiteY6" fmla="*/ 65349 h 592207"/>
                <a:gd name="connsiteX0" fmla="*/ 68 w 156151"/>
                <a:gd name="connsiteY0" fmla="*/ 65349 h 592207"/>
                <a:gd name="connsiteX1" fmla="*/ 67375 w 156151"/>
                <a:gd name="connsiteY1" fmla="*/ 0 h 592207"/>
                <a:gd name="connsiteX2" fmla="*/ 143765 w 156151"/>
                <a:gd name="connsiteY2" fmla="*/ 56000 h 592207"/>
                <a:gd name="connsiteX3" fmla="*/ 137335 w 156151"/>
                <a:gd name="connsiteY3" fmla="*/ 135448 h 592207"/>
                <a:gd name="connsiteX4" fmla="*/ 156151 w 156151"/>
                <a:gd name="connsiteY4" fmla="*/ 592207 h 592207"/>
                <a:gd name="connsiteX5" fmla="*/ 5626 w 156151"/>
                <a:gd name="connsiteY5" fmla="*/ 135448 h 592207"/>
                <a:gd name="connsiteX6" fmla="*/ 68 w 156151"/>
                <a:gd name="connsiteY6" fmla="*/ 65349 h 592207"/>
                <a:gd name="connsiteX0" fmla="*/ 68 w 156151"/>
                <a:gd name="connsiteY0" fmla="*/ 65349 h 592207"/>
                <a:gd name="connsiteX1" fmla="*/ 67375 w 156151"/>
                <a:gd name="connsiteY1" fmla="*/ 0 h 592207"/>
                <a:gd name="connsiteX2" fmla="*/ 143765 w 156151"/>
                <a:gd name="connsiteY2" fmla="*/ 56000 h 592207"/>
                <a:gd name="connsiteX3" fmla="*/ 137335 w 156151"/>
                <a:gd name="connsiteY3" fmla="*/ 135448 h 592207"/>
                <a:gd name="connsiteX4" fmla="*/ 156151 w 156151"/>
                <a:gd name="connsiteY4" fmla="*/ 592207 h 592207"/>
                <a:gd name="connsiteX5" fmla="*/ 5626 w 156151"/>
                <a:gd name="connsiteY5" fmla="*/ 135448 h 592207"/>
                <a:gd name="connsiteX6" fmla="*/ 68 w 156151"/>
                <a:gd name="connsiteY6" fmla="*/ 65349 h 592207"/>
                <a:gd name="connsiteX0" fmla="*/ 68 w 156151"/>
                <a:gd name="connsiteY0" fmla="*/ 65349 h 592207"/>
                <a:gd name="connsiteX1" fmla="*/ 67375 w 156151"/>
                <a:gd name="connsiteY1" fmla="*/ 0 h 592207"/>
                <a:gd name="connsiteX2" fmla="*/ 143765 w 156151"/>
                <a:gd name="connsiteY2" fmla="*/ 56000 h 592207"/>
                <a:gd name="connsiteX3" fmla="*/ 137335 w 156151"/>
                <a:gd name="connsiteY3" fmla="*/ 135448 h 592207"/>
                <a:gd name="connsiteX4" fmla="*/ 156151 w 156151"/>
                <a:gd name="connsiteY4" fmla="*/ 592207 h 592207"/>
                <a:gd name="connsiteX5" fmla="*/ 5626 w 156151"/>
                <a:gd name="connsiteY5" fmla="*/ 135448 h 592207"/>
                <a:gd name="connsiteX6" fmla="*/ 68 w 156151"/>
                <a:gd name="connsiteY6" fmla="*/ 65349 h 592207"/>
                <a:gd name="connsiteX0" fmla="*/ 68 w 156151"/>
                <a:gd name="connsiteY0" fmla="*/ 65349 h 592207"/>
                <a:gd name="connsiteX1" fmla="*/ 67375 w 156151"/>
                <a:gd name="connsiteY1" fmla="*/ 0 h 592207"/>
                <a:gd name="connsiteX2" fmla="*/ 143765 w 156151"/>
                <a:gd name="connsiteY2" fmla="*/ 56000 h 592207"/>
                <a:gd name="connsiteX3" fmla="*/ 137335 w 156151"/>
                <a:gd name="connsiteY3" fmla="*/ 135448 h 592207"/>
                <a:gd name="connsiteX4" fmla="*/ 156151 w 156151"/>
                <a:gd name="connsiteY4" fmla="*/ 592207 h 592207"/>
                <a:gd name="connsiteX5" fmla="*/ 5626 w 156151"/>
                <a:gd name="connsiteY5" fmla="*/ 135448 h 592207"/>
                <a:gd name="connsiteX6" fmla="*/ 68 w 156151"/>
                <a:gd name="connsiteY6" fmla="*/ 65349 h 592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151" h="592207">
                  <a:moveTo>
                    <a:pt x="68" y="65349"/>
                  </a:moveTo>
                  <a:cubicBezTo>
                    <a:pt x="37090" y="55175"/>
                    <a:pt x="53701" y="18202"/>
                    <a:pt x="67375" y="0"/>
                  </a:cubicBezTo>
                  <a:cubicBezTo>
                    <a:pt x="83099" y="17629"/>
                    <a:pt x="110608" y="50823"/>
                    <a:pt x="143765" y="56000"/>
                  </a:cubicBezTo>
                  <a:cubicBezTo>
                    <a:pt x="148404" y="73355"/>
                    <a:pt x="138035" y="101264"/>
                    <a:pt x="137335" y="135448"/>
                  </a:cubicBezTo>
                  <a:cubicBezTo>
                    <a:pt x="137335" y="288890"/>
                    <a:pt x="125189" y="429935"/>
                    <a:pt x="156151" y="592207"/>
                  </a:cubicBezTo>
                  <a:cubicBezTo>
                    <a:pt x="73018" y="592207"/>
                    <a:pt x="5626" y="387709"/>
                    <a:pt x="5626" y="135448"/>
                  </a:cubicBezTo>
                  <a:cubicBezTo>
                    <a:pt x="6468" y="110113"/>
                    <a:pt x="-774" y="90684"/>
                    <a:pt x="68" y="6534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EE42707E-173B-4C0D-BA0D-5E6528278B5B}"/>
                </a:ext>
              </a:extLst>
            </p:cNvPr>
            <p:cNvGrpSpPr/>
            <p:nvPr/>
          </p:nvGrpSpPr>
          <p:grpSpPr>
            <a:xfrm>
              <a:off x="2438494" y="2020449"/>
              <a:ext cx="215806" cy="215804"/>
              <a:chOff x="3688514" y="1957665"/>
              <a:chExt cx="70688" cy="70688"/>
            </a:xfrm>
          </p:grpSpPr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482669AF-0C6A-44B4-9C10-68C1A07B1489}"/>
                  </a:ext>
                </a:extLst>
              </p:cNvPr>
              <p:cNvSpPr/>
              <p:nvPr/>
            </p:nvSpPr>
            <p:spPr>
              <a:xfrm>
                <a:off x="3688514" y="1957665"/>
                <a:ext cx="70688" cy="70688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C633F033-8EB2-4DCF-B40E-335CEB719999}"/>
                  </a:ext>
                </a:extLst>
              </p:cNvPr>
              <p:cNvSpPr/>
              <p:nvPr/>
            </p:nvSpPr>
            <p:spPr>
              <a:xfrm>
                <a:off x="3709690" y="1978834"/>
                <a:ext cx="28340" cy="2834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C580F18-8003-4F7F-A535-B31E5B29A580}"/>
              </a:ext>
            </a:extLst>
          </p:cNvPr>
          <p:cNvGrpSpPr/>
          <p:nvPr/>
        </p:nvGrpSpPr>
        <p:grpSpPr>
          <a:xfrm>
            <a:off x="803024" y="3926840"/>
            <a:ext cx="2434398" cy="2434398"/>
            <a:chOff x="803024" y="3926840"/>
            <a:chExt cx="2434398" cy="2434398"/>
          </a:xfrm>
        </p:grpSpPr>
        <p:sp>
          <p:nvSpPr>
            <p:cNvPr id="494" name="楕円 493">
              <a:extLst>
                <a:ext uri="{FF2B5EF4-FFF2-40B4-BE49-F238E27FC236}">
                  <a16:creationId xmlns:a16="http://schemas.microsoft.com/office/drawing/2014/main" id="{61A1EEBD-330A-4F9D-A15B-2B0DD45FB2ED}"/>
                </a:ext>
              </a:extLst>
            </p:cNvPr>
            <p:cNvSpPr/>
            <p:nvPr/>
          </p:nvSpPr>
          <p:spPr>
            <a:xfrm>
              <a:off x="803024" y="3926840"/>
              <a:ext cx="2434398" cy="243439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3BC7757C-B9FE-4F48-9F08-AC43BF449354}"/>
                </a:ext>
              </a:extLst>
            </p:cNvPr>
            <p:cNvGrpSpPr/>
            <p:nvPr/>
          </p:nvGrpSpPr>
          <p:grpSpPr>
            <a:xfrm>
              <a:off x="917794" y="4250749"/>
              <a:ext cx="2257206" cy="1847346"/>
              <a:chOff x="2315192" y="1849792"/>
              <a:chExt cx="3673292" cy="3006302"/>
            </a:xfrm>
          </p:grpSpPr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4F0E7B33-4F5F-4877-9A65-D939E888D5D0}"/>
                  </a:ext>
                </a:extLst>
              </p:cNvPr>
              <p:cNvGrpSpPr/>
              <p:nvPr/>
            </p:nvGrpSpPr>
            <p:grpSpPr>
              <a:xfrm rot="20094017">
                <a:off x="2315192" y="3690273"/>
                <a:ext cx="1080302" cy="529311"/>
                <a:chOff x="3133412" y="3145029"/>
                <a:chExt cx="1874265" cy="590178"/>
              </a:xfrm>
            </p:grpSpPr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AE5F05D5-200B-4AB1-9695-0D54CD2D58D3}"/>
                    </a:ext>
                  </a:extLst>
                </p:cNvPr>
                <p:cNvSpPr/>
                <p:nvPr/>
              </p:nvSpPr>
              <p:spPr>
                <a:xfrm>
                  <a:off x="3133412" y="3145029"/>
                  <a:ext cx="1874265" cy="590178"/>
                </a:xfrm>
                <a:custGeom>
                  <a:avLst/>
                  <a:gdLst>
                    <a:gd name="connsiteX0" fmla="*/ 937132 w 1874265"/>
                    <a:gd name="connsiteY0" fmla="*/ 0 h 573386"/>
                    <a:gd name="connsiteX1" fmla="*/ 1864547 w 1874265"/>
                    <a:gd name="connsiteY1" fmla="*/ 254266 h 573386"/>
                    <a:gd name="connsiteX2" fmla="*/ 1874265 w 1874265"/>
                    <a:gd name="connsiteY2" fmla="*/ 286693 h 573386"/>
                    <a:gd name="connsiteX3" fmla="*/ 1864547 w 1874265"/>
                    <a:gd name="connsiteY3" fmla="*/ 319120 h 573386"/>
                    <a:gd name="connsiteX4" fmla="*/ 937132 w 1874265"/>
                    <a:gd name="connsiteY4" fmla="*/ 573386 h 573386"/>
                    <a:gd name="connsiteX5" fmla="*/ 9718 w 1874265"/>
                    <a:gd name="connsiteY5" fmla="*/ 319120 h 573386"/>
                    <a:gd name="connsiteX6" fmla="*/ 0 w 1874265"/>
                    <a:gd name="connsiteY6" fmla="*/ 286693 h 573386"/>
                    <a:gd name="connsiteX7" fmla="*/ 9718 w 1874265"/>
                    <a:gd name="connsiteY7" fmla="*/ 254266 h 573386"/>
                    <a:gd name="connsiteX8" fmla="*/ 937132 w 1874265"/>
                    <a:gd name="connsiteY8" fmla="*/ 0 h 573386"/>
                    <a:gd name="connsiteX0" fmla="*/ 937132 w 1874265"/>
                    <a:gd name="connsiteY0" fmla="*/ 0 h 574115"/>
                    <a:gd name="connsiteX1" fmla="*/ 1864547 w 1874265"/>
                    <a:gd name="connsiteY1" fmla="*/ 254266 h 574115"/>
                    <a:gd name="connsiteX2" fmla="*/ 1874265 w 1874265"/>
                    <a:gd name="connsiteY2" fmla="*/ 286693 h 574115"/>
                    <a:gd name="connsiteX3" fmla="*/ 1864547 w 1874265"/>
                    <a:gd name="connsiteY3" fmla="*/ 319120 h 574115"/>
                    <a:gd name="connsiteX4" fmla="*/ 937132 w 1874265"/>
                    <a:gd name="connsiteY4" fmla="*/ 573386 h 574115"/>
                    <a:gd name="connsiteX5" fmla="*/ 224138 w 1874265"/>
                    <a:gd name="connsiteY5" fmla="*/ 370385 h 574115"/>
                    <a:gd name="connsiteX6" fmla="*/ 0 w 1874265"/>
                    <a:gd name="connsiteY6" fmla="*/ 286693 h 574115"/>
                    <a:gd name="connsiteX7" fmla="*/ 9718 w 1874265"/>
                    <a:gd name="connsiteY7" fmla="*/ 254266 h 574115"/>
                    <a:gd name="connsiteX8" fmla="*/ 937132 w 1874265"/>
                    <a:gd name="connsiteY8" fmla="*/ 0 h 574115"/>
                    <a:gd name="connsiteX0" fmla="*/ 937132 w 1874265"/>
                    <a:gd name="connsiteY0" fmla="*/ 0 h 573569"/>
                    <a:gd name="connsiteX1" fmla="*/ 1864547 w 1874265"/>
                    <a:gd name="connsiteY1" fmla="*/ 254266 h 573569"/>
                    <a:gd name="connsiteX2" fmla="*/ 1874265 w 1874265"/>
                    <a:gd name="connsiteY2" fmla="*/ 286693 h 573569"/>
                    <a:gd name="connsiteX3" fmla="*/ 1864547 w 1874265"/>
                    <a:gd name="connsiteY3" fmla="*/ 319120 h 573569"/>
                    <a:gd name="connsiteX4" fmla="*/ 937132 w 1874265"/>
                    <a:gd name="connsiteY4" fmla="*/ 573386 h 573569"/>
                    <a:gd name="connsiteX5" fmla="*/ 0 w 1874265"/>
                    <a:gd name="connsiteY5" fmla="*/ 286693 h 573569"/>
                    <a:gd name="connsiteX6" fmla="*/ 9718 w 1874265"/>
                    <a:gd name="connsiteY6" fmla="*/ 254266 h 573569"/>
                    <a:gd name="connsiteX7" fmla="*/ 937132 w 1874265"/>
                    <a:gd name="connsiteY7" fmla="*/ 0 h 573569"/>
                    <a:gd name="connsiteX0" fmla="*/ 937132 w 1874265"/>
                    <a:gd name="connsiteY0" fmla="*/ 0 h 573569"/>
                    <a:gd name="connsiteX1" fmla="*/ 1864547 w 1874265"/>
                    <a:gd name="connsiteY1" fmla="*/ 254266 h 573569"/>
                    <a:gd name="connsiteX2" fmla="*/ 1874265 w 1874265"/>
                    <a:gd name="connsiteY2" fmla="*/ 286693 h 573569"/>
                    <a:gd name="connsiteX3" fmla="*/ 1864547 w 1874265"/>
                    <a:gd name="connsiteY3" fmla="*/ 319120 h 573569"/>
                    <a:gd name="connsiteX4" fmla="*/ 937132 w 1874265"/>
                    <a:gd name="connsiteY4" fmla="*/ 573386 h 573569"/>
                    <a:gd name="connsiteX5" fmla="*/ 0 w 1874265"/>
                    <a:gd name="connsiteY5" fmla="*/ 286693 h 573569"/>
                    <a:gd name="connsiteX6" fmla="*/ 937132 w 1874265"/>
                    <a:gd name="connsiteY6" fmla="*/ 0 h 573569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9207"/>
                    <a:gd name="connsiteX1" fmla="*/ 1864547 w 1874265"/>
                    <a:gd name="connsiteY1" fmla="*/ 254421 h 579207"/>
                    <a:gd name="connsiteX2" fmla="*/ 1874265 w 1874265"/>
                    <a:gd name="connsiteY2" fmla="*/ 286848 h 579207"/>
                    <a:gd name="connsiteX3" fmla="*/ 1864547 w 1874265"/>
                    <a:gd name="connsiteY3" fmla="*/ 319275 h 579207"/>
                    <a:gd name="connsiteX4" fmla="*/ 1112568 w 1874265"/>
                    <a:gd name="connsiteY4" fmla="*/ 579032 h 579207"/>
                    <a:gd name="connsiteX5" fmla="*/ 0 w 1874265"/>
                    <a:gd name="connsiteY5" fmla="*/ 286848 h 579207"/>
                    <a:gd name="connsiteX6" fmla="*/ 937132 w 1874265"/>
                    <a:gd name="connsiteY6" fmla="*/ 155 h 579207"/>
                    <a:gd name="connsiteX0" fmla="*/ 1105256 w 1874265"/>
                    <a:gd name="connsiteY0" fmla="*/ 140 h 590178"/>
                    <a:gd name="connsiteX1" fmla="*/ 1864547 w 1874265"/>
                    <a:gd name="connsiteY1" fmla="*/ 265392 h 590178"/>
                    <a:gd name="connsiteX2" fmla="*/ 1874265 w 1874265"/>
                    <a:gd name="connsiteY2" fmla="*/ 297819 h 590178"/>
                    <a:gd name="connsiteX3" fmla="*/ 1864547 w 1874265"/>
                    <a:gd name="connsiteY3" fmla="*/ 330246 h 590178"/>
                    <a:gd name="connsiteX4" fmla="*/ 1112568 w 1874265"/>
                    <a:gd name="connsiteY4" fmla="*/ 590003 h 590178"/>
                    <a:gd name="connsiteX5" fmla="*/ 0 w 1874265"/>
                    <a:gd name="connsiteY5" fmla="*/ 297819 h 590178"/>
                    <a:gd name="connsiteX6" fmla="*/ 1105256 w 1874265"/>
                    <a:gd name="connsiteY6" fmla="*/ 140 h 59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74265" h="590178">
                      <a:moveTo>
                        <a:pt x="1105256" y="140"/>
                      </a:moveTo>
                      <a:cubicBezTo>
                        <a:pt x="1461487" y="-4793"/>
                        <a:pt x="1776276" y="120283"/>
                        <a:pt x="1864547" y="265392"/>
                      </a:cubicBezTo>
                      <a:lnTo>
                        <a:pt x="1874265" y="297819"/>
                      </a:lnTo>
                      <a:lnTo>
                        <a:pt x="1864547" y="330246"/>
                      </a:lnTo>
                      <a:cubicBezTo>
                        <a:pt x="1776276" y="475355"/>
                        <a:pt x="1441602" y="595407"/>
                        <a:pt x="1112568" y="590003"/>
                      </a:cubicBezTo>
                      <a:cubicBezTo>
                        <a:pt x="783534" y="584599"/>
                        <a:pt x="330005" y="364736"/>
                        <a:pt x="0" y="297819"/>
                      </a:cubicBezTo>
                      <a:cubicBezTo>
                        <a:pt x="341621" y="205001"/>
                        <a:pt x="749025" y="5073"/>
                        <a:pt x="1105256" y="14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339933"/>
                    </a:gs>
                    <a:gs pos="49000">
                      <a:srgbClr val="00660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D2163721-4B6A-47BB-ACB2-A1D88FB402BC}"/>
                    </a:ext>
                  </a:extLst>
                </p:cNvPr>
                <p:cNvSpPr/>
                <p:nvPr/>
              </p:nvSpPr>
              <p:spPr>
                <a:xfrm>
                  <a:off x="3280864" y="3435378"/>
                  <a:ext cx="1726813" cy="16830"/>
                </a:xfrm>
                <a:custGeom>
                  <a:avLst/>
                  <a:gdLst>
                    <a:gd name="connsiteX0" fmla="*/ 720187 w 1440375"/>
                    <a:gd name="connsiteY0" fmla="*/ 0 h 224136"/>
                    <a:gd name="connsiteX1" fmla="*/ 1435993 w 1440375"/>
                    <a:gd name="connsiteY1" fmla="*/ 110046 h 224136"/>
                    <a:gd name="connsiteX2" fmla="*/ 1440375 w 1440375"/>
                    <a:gd name="connsiteY2" fmla="*/ 112068 h 224136"/>
                    <a:gd name="connsiteX3" fmla="*/ 1435993 w 1440375"/>
                    <a:gd name="connsiteY3" fmla="*/ 114090 h 224136"/>
                    <a:gd name="connsiteX4" fmla="*/ 720187 w 1440375"/>
                    <a:gd name="connsiteY4" fmla="*/ 224136 h 224136"/>
                    <a:gd name="connsiteX5" fmla="*/ 4383 w 1440375"/>
                    <a:gd name="connsiteY5" fmla="*/ 114090 h 224136"/>
                    <a:gd name="connsiteX6" fmla="*/ 0 w 1440375"/>
                    <a:gd name="connsiteY6" fmla="*/ 112068 h 224136"/>
                    <a:gd name="connsiteX7" fmla="*/ 4383 w 1440375"/>
                    <a:gd name="connsiteY7" fmla="*/ 110046 h 224136"/>
                    <a:gd name="connsiteX8" fmla="*/ 720187 w 1440375"/>
                    <a:gd name="connsiteY8" fmla="*/ 0 h 22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40375" h="224136">
                      <a:moveTo>
                        <a:pt x="720187" y="0"/>
                      </a:moveTo>
                      <a:cubicBezTo>
                        <a:pt x="1006104" y="0"/>
                        <a:pt x="1262416" y="42640"/>
                        <a:pt x="1435993" y="110046"/>
                      </a:cubicBezTo>
                      <a:lnTo>
                        <a:pt x="1440375" y="112068"/>
                      </a:lnTo>
                      <a:lnTo>
                        <a:pt x="1435993" y="114090"/>
                      </a:lnTo>
                      <a:cubicBezTo>
                        <a:pt x="1262416" y="181497"/>
                        <a:pt x="1006104" y="224136"/>
                        <a:pt x="720187" y="224136"/>
                      </a:cubicBezTo>
                      <a:cubicBezTo>
                        <a:pt x="434271" y="224136"/>
                        <a:pt x="177960" y="181497"/>
                        <a:pt x="4383" y="114090"/>
                      </a:cubicBezTo>
                      <a:lnTo>
                        <a:pt x="0" y="112068"/>
                      </a:lnTo>
                      <a:lnTo>
                        <a:pt x="4383" y="110046"/>
                      </a:lnTo>
                      <a:cubicBezTo>
                        <a:pt x="177960" y="42640"/>
                        <a:pt x="434271" y="0"/>
                        <a:pt x="72018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A902BEB7-01B7-484C-BF4C-224905600CE5}"/>
                  </a:ext>
                </a:extLst>
              </p:cNvPr>
              <p:cNvGrpSpPr/>
              <p:nvPr/>
            </p:nvGrpSpPr>
            <p:grpSpPr>
              <a:xfrm rot="18169305">
                <a:off x="3714870" y="3373422"/>
                <a:ext cx="1080302" cy="529311"/>
                <a:chOff x="3133412" y="3145029"/>
                <a:chExt cx="1874265" cy="590178"/>
              </a:xfrm>
            </p:grpSpPr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ABB28EDE-EBA1-41C3-A7DB-9AE3655BE045}"/>
                    </a:ext>
                  </a:extLst>
                </p:cNvPr>
                <p:cNvSpPr/>
                <p:nvPr/>
              </p:nvSpPr>
              <p:spPr>
                <a:xfrm>
                  <a:off x="3133412" y="3145029"/>
                  <a:ext cx="1874265" cy="590178"/>
                </a:xfrm>
                <a:custGeom>
                  <a:avLst/>
                  <a:gdLst>
                    <a:gd name="connsiteX0" fmla="*/ 937132 w 1874265"/>
                    <a:gd name="connsiteY0" fmla="*/ 0 h 573386"/>
                    <a:gd name="connsiteX1" fmla="*/ 1864547 w 1874265"/>
                    <a:gd name="connsiteY1" fmla="*/ 254266 h 573386"/>
                    <a:gd name="connsiteX2" fmla="*/ 1874265 w 1874265"/>
                    <a:gd name="connsiteY2" fmla="*/ 286693 h 573386"/>
                    <a:gd name="connsiteX3" fmla="*/ 1864547 w 1874265"/>
                    <a:gd name="connsiteY3" fmla="*/ 319120 h 573386"/>
                    <a:gd name="connsiteX4" fmla="*/ 937132 w 1874265"/>
                    <a:gd name="connsiteY4" fmla="*/ 573386 h 573386"/>
                    <a:gd name="connsiteX5" fmla="*/ 9718 w 1874265"/>
                    <a:gd name="connsiteY5" fmla="*/ 319120 h 573386"/>
                    <a:gd name="connsiteX6" fmla="*/ 0 w 1874265"/>
                    <a:gd name="connsiteY6" fmla="*/ 286693 h 573386"/>
                    <a:gd name="connsiteX7" fmla="*/ 9718 w 1874265"/>
                    <a:gd name="connsiteY7" fmla="*/ 254266 h 573386"/>
                    <a:gd name="connsiteX8" fmla="*/ 937132 w 1874265"/>
                    <a:gd name="connsiteY8" fmla="*/ 0 h 573386"/>
                    <a:gd name="connsiteX0" fmla="*/ 937132 w 1874265"/>
                    <a:gd name="connsiteY0" fmla="*/ 0 h 574115"/>
                    <a:gd name="connsiteX1" fmla="*/ 1864547 w 1874265"/>
                    <a:gd name="connsiteY1" fmla="*/ 254266 h 574115"/>
                    <a:gd name="connsiteX2" fmla="*/ 1874265 w 1874265"/>
                    <a:gd name="connsiteY2" fmla="*/ 286693 h 574115"/>
                    <a:gd name="connsiteX3" fmla="*/ 1864547 w 1874265"/>
                    <a:gd name="connsiteY3" fmla="*/ 319120 h 574115"/>
                    <a:gd name="connsiteX4" fmla="*/ 937132 w 1874265"/>
                    <a:gd name="connsiteY4" fmla="*/ 573386 h 574115"/>
                    <a:gd name="connsiteX5" fmla="*/ 224138 w 1874265"/>
                    <a:gd name="connsiteY5" fmla="*/ 370385 h 574115"/>
                    <a:gd name="connsiteX6" fmla="*/ 0 w 1874265"/>
                    <a:gd name="connsiteY6" fmla="*/ 286693 h 574115"/>
                    <a:gd name="connsiteX7" fmla="*/ 9718 w 1874265"/>
                    <a:gd name="connsiteY7" fmla="*/ 254266 h 574115"/>
                    <a:gd name="connsiteX8" fmla="*/ 937132 w 1874265"/>
                    <a:gd name="connsiteY8" fmla="*/ 0 h 574115"/>
                    <a:gd name="connsiteX0" fmla="*/ 937132 w 1874265"/>
                    <a:gd name="connsiteY0" fmla="*/ 0 h 573569"/>
                    <a:gd name="connsiteX1" fmla="*/ 1864547 w 1874265"/>
                    <a:gd name="connsiteY1" fmla="*/ 254266 h 573569"/>
                    <a:gd name="connsiteX2" fmla="*/ 1874265 w 1874265"/>
                    <a:gd name="connsiteY2" fmla="*/ 286693 h 573569"/>
                    <a:gd name="connsiteX3" fmla="*/ 1864547 w 1874265"/>
                    <a:gd name="connsiteY3" fmla="*/ 319120 h 573569"/>
                    <a:gd name="connsiteX4" fmla="*/ 937132 w 1874265"/>
                    <a:gd name="connsiteY4" fmla="*/ 573386 h 573569"/>
                    <a:gd name="connsiteX5" fmla="*/ 0 w 1874265"/>
                    <a:gd name="connsiteY5" fmla="*/ 286693 h 573569"/>
                    <a:gd name="connsiteX6" fmla="*/ 9718 w 1874265"/>
                    <a:gd name="connsiteY6" fmla="*/ 254266 h 573569"/>
                    <a:gd name="connsiteX7" fmla="*/ 937132 w 1874265"/>
                    <a:gd name="connsiteY7" fmla="*/ 0 h 573569"/>
                    <a:gd name="connsiteX0" fmla="*/ 937132 w 1874265"/>
                    <a:gd name="connsiteY0" fmla="*/ 0 h 573569"/>
                    <a:gd name="connsiteX1" fmla="*/ 1864547 w 1874265"/>
                    <a:gd name="connsiteY1" fmla="*/ 254266 h 573569"/>
                    <a:gd name="connsiteX2" fmla="*/ 1874265 w 1874265"/>
                    <a:gd name="connsiteY2" fmla="*/ 286693 h 573569"/>
                    <a:gd name="connsiteX3" fmla="*/ 1864547 w 1874265"/>
                    <a:gd name="connsiteY3" fmla="*/ 319120 h 573569"/>
                    <a:gd name="connsiteX4" fmla="*/ 937132 w 1874265"/>
                    <a:gd name="connsiteY4" fmla="*/ 573386 h 573569"/>
                    <a:gd name="connsiteX5" fmla="*/ 0 w 1874265"/>
                    <a:gd name="connsiteY5" fmla="*/ 286693 h 573569"/>
                    <a:gd name="connsiteX6" fmla="*/ 937132 w 1874265"/>
                    <a:gd name="connsiteY6" fmla="*/ 0 h 573569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9207"/>
                    <a:gd name="connsiteX1" fmla="*/ 1864547 w 1874265"/>
                    <a:gd name="connsiteY1" fmla="*/ 254421 h 579207"/>
                    <a:gd name="connsiteX2" fmla="*/ 1874265 w 1874265"/>
                    <a:gd name="connsiteY2" fmla="*/ 286848 h 579207"/>
                    <a:gd name="connsiteX3" fmla="*/ 1864547 w 1874265"/>
                    <a:gd name="connsiteY3" fmla="*/ 319275 h 579207"/>
                    <a:gd name="connsiteX4" fmla="*/ 1112568 w 1874265"/>
                    <a:gd name="connsiteY4" fmla="*/ 579032 h 579207"/>
                    <a:gd name="connsiteX5" fmla="*/ 0 w 1874265"/>
                    <a:gd name="connsiteY5" fmla="*/ 286848 h 579207"/>
                    <a:gd name="connsiteX6" fmla="*/ 937132 w 1874265"/>
                    <a:gd name="connsiteY6" fmla="*/ 155 h 579207"/>
                    <a:gd name="connsiteX0" fmla="*/ 1105256 w 1874265"/>
                    <a:gd name="connsiteY0" fmla="*/ 140 h 590178"/>
                    <a:gd name="connsiteX1" fmla="*/ 1864547 w 1874265"/>
                    <a:gd name="connsiteY1" fmla="*/ 265392 h 590178"/>
                    <a:gd name="connsiteX2" fmla="*/ 1874265 w 1874265"/>
                    <a:gd name="connsiteY2" fmla="*/ 297819 h 590178"/>
                    <a:gd name="connsiteX3" fmla="*/ 1864547 w 1874265"/>
                    <a:gd name="connsiteY3" fmla="*/ 330246 h 590178"/>
                    <a:gd name="connsiteX4" fmla="*/ 1112568 w 1874265"/>
                    <a:gd name="connsiteY4" fmla="*/ 590003 h 590178"/>
                    <a:gd name="connsiteX5" fmla="*/ 0 w 1874265"/>
                    <a:gd name="connsiteY5" fmla="*/ 297819 h 590178"/>
                    <a:gd name="connsiteX6" fmla="*/ 1105256 w 1874265"/>
                    <a:gd name="connsiteY6" fmla="*/ 140 h 59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74265" h="590178">
                      <a:moveTo>
                        <a:pt x="1105256" y="140"/>
                      </a:moveTo>
                      <a:cubicBezTo>
                        <a:pt x="1461487" y="-4793"/>
                        <a:pt x="1776276" y="120283"/>
                        <a:pt x="1864547" y="265392"/>
                      </a:cubicBezTo>
                      <a:lnTo>
                        <a:pt x="1874265" y="297819"/>
                      </a:lnTo>
                      <a:lnTo>
                        <a:pt x="1864547" y="330246"/>
                      </a:lnTo>
                      <a:cubicBezTo>
                        <a:pt x="1776276" y="475355"/>
                        <a:pt x="1441602" y="595407"/>
                        <a:pt x="1112568" y="590003"/>
                      </a:cubicBezTo>
                      <a:cubicBezTo>
                        <a:pt x="783534" y="584599"/>
                        <a:pt x="330005" y="364736"/>
                        <a:pt x="0" y="297819"/>
                      </a:cubicBezTo>
                      <a:cubicBezTo>
                        <a:pt x="341621" y="205001"/>
                        <a:pt x="749025" y="5073"/>
                        <a:pt x="1105256" y="14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339933"/>
                    </a:gs>
                    <a:gs pos="49000">
                      <a:srgbClr val="00660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5FE8B0A2-9EAD-4877-B21E-57D2364848C2}"/>
                    </a:ext>
                  </a:extLst>
                </p:cNvPr>
                <p:cNvSpPr/>
                <p:nvPr/>
              </p:nvSpPr>
              <p:spPr>
                <a:xfrm>
                  <a:off x="3280864" y="3435378"/>
                  <a:ext cx="1726813" cy="16830"/>
                </a:xfrm>
                <a:custGeom>
                  <a:avLst/>
                  <a:gdLst>
                    <a:gd name="connsiteX0" fmla="*/ 720187 w 1440375"/>
                    <a:gd name="connsiteY0" fmla="*/ 0 h 224136"/>
                    <a:gd name="connsiteX1" fmla="*/ 1435993 w 1440375"/>
                    <a:gd name="connsiteY1" fmla="*/ 110046 h 224136"/>
                    <a:gd name="connsiteX2" fmla="*/ 1440375 w 1440375"/>
                    <a:gd name="connsiteY2" fmla="*/ 112068 h 224136"/>
                    <a:gd name="connsiteX3" fmla="*/ 1435993 w 1440375"/>
                    <a:gd name="connsiteY3" fmla="*/ 114090 h 224136"/>
                    <a:gd name="connsiteX4" fmla="*/ 720187 w 1440375"/>
                    <a:gd name="connsiteY4" fmla="*/ 224136 h 224136"/>
                    <a:gd name="connsiteX5" fmla="*/ 4383 w 1440375"/>
                    <a:gd name="connsiteY5" fmla="*/ 114090 h 224136"/>
                    <a:gd name="connsiteX6" fmla="*/ 0 w 1440375"/>
                    <a:gd name="connsiteY6" fmla="*/ 112068 h 224136"/>
                    <a:gd name="connsiteX7" fmla="*/ 4383 w 1440375"/>
                    <a:gd name="connsiteY7" fmla="*/ 110046 h 224136"/>
                    <a:gd name="connsiteX8" fmla="*/ 720187 w 1440375"/>
                    <a:gd name="connsiteY8" fmla="*/ 0 h 22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40375" h="224136">
                      <a:moveTo>
                        <a:pt x="720187" y="0"/>
                      </a:moveTo>
                      <a:cubicBezTo>
                        <a:pt x="1006104" y="0"/>
                        <a:pt x="1262416" y="42640"/>
                        <a:pt x="1435993" y="110046"/>
                      </a:cubicBezTo>
                      <a:lnTo>
                        <a:pt x="1440375" y="112068"/>
                      </a:lnTo>
                      <a:lnTo>
                        <a:pt x="1435993" y="114090"/>
                      </a:lnTo>
                      <a:cubicBezTo>
                        <a:pt x="1262416" y="181497"/>
                        <a:pt x="1006104" y="224136"/>
                        <a:pt x="720187" y="224136"/>
                      </a:cubicBezTo>
                      <a:cubicBezTo>
                        <a:pt x="434271" y="224136"/>
                        <a:pt x="177960" y="181497"/>
                        <a:pt x="4383" y="114090"/>
                      </a:cubicBezTo>
                      <a:lnTo>
                        <a:pt x="0" y="112068"/>
                      </a:lnTo>
                      <a:lnTo>
                        <a:pt x="4383" y="110046"/>
                      </a:lnTo>
                      <a:cubicBezTo>
                        <a:pt x="177960" y="42640"/>
                        <a:pt x="434271" y="0"/>
                        <a:pt x="72018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2F0365C9-8C08-458C-9966-2AE51E840F22}"/>
                  </a:ext>
                </a:extLst>
              </p:cNvPr>
              <p:cNvGrpSpPr/>
              <p:nvPr/>
            </p:nvGrpSpPr>
            <p:grpSpPr>
              <a:xfrm rot="17393276">
                <a:off x="2852479" y="3958643"/>
                <a:ext cx="1235269" cy="559634"/>
                <a:chOff x="3133412" y="3145029"/>
                <a:chExt cx="1874265" cy="590178"/>
              </a:xfrm>
            </p:grpSpPr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DB6D7481-0D07-46D9-8C3F-D86780505537}"/>
                    </a:ext>
                  </a:extLst>
                </p:cNvPr>
                <p:cNvSpPr/>
                <p:nvPr/>
              </p:nvSpPr>
              <p:spPr>
                <a:xfrm>
                  <a:off x="3133412" y="3145029"/>
                  <a:ext cx="1874265" cy="590178"/>
                </a:xfrm>
                <a:custGeom>
                  <a:avLst/>
                  <a:gdLst>
                    <a:gd name="connsiteX0" fmla="*/ 937132 w 1874265"/>
                    <a:gd name="connsiteY0" fmla="*/ 0 h 573386"/>
                    <a:gd name="connsiteX1" fmla="*/ 1864547 w 1874265"/>
                    <a:gd name="connsiteY1" fmla="*/ 254266 h 573386"/>
                    <a:gd name="connsiteX2" fmla="*/ 1874265 w 1874265"/>
                    <a:gd name="connsiteY2" fmla="*/ 286693 h 573386"/>
                    <a:gd name="connsiteX3" fmla="*/ 1864547 w 1874265"/>
                    <a:gd name="connsiteY3" fmla="*/ 319120 h 573386"/>
                    <a:gd name="connsiteX4" fmla="*/ 937132 w 1874265"/>
                    <a:gd name="connsiteY4" fmla="*/ 573386 h 573386"/>
                    <a:gd name="connsiteX5" fmla="*/ 9718 w 1874265"/>
                    <a:gd name="connsiteY5" fmla="*/ 319120 h 573386"/>
                    <a:gd name="connsiteX6" fmla="*/ 0 w 1874265"/>
                    <a:gd name="connsiteY6" fmla="*/ 286693 h 573386"/>
                    <a:gd name="connsiteX7" fmla="*/ 9718 w 1874265"/>
                    <a:gd name="connsiteY7" fmla="*/ 254266 h 573386"/>
                    <a:gd name="connsiteX8" fmla="*/ 937132 w 1874265"/>
                    <a:gd name="connsiteY8" fmla="*/ 0 h 573386"/>
                    <a:gd name="connsiteX0" fmla="*/ 937132 w 1874265"/>
                    <a:gd name="connsiteY0" fmla="*/ 0 h 574115"/>
                    <a:gd name="connsiteX1" fmla="*/ 1864547 w 1874265"/>
                    <a:gd name="connsiteY1" fmla="*/ 254266 h 574115"/>
                    <a:gd name="connsiteX2" fmla="*/ 1874265 w 1874265"/>
                    <a:gd name="connsiteY2" fmla="*/ 286693 h 574115"/>
                    <a:gd name="connsiteX3" fmla="*/ 1864547 w 1874265"/>
                    <a:gd name="connsiteY3" fmla="*/ 319120 h 574115"/>
                    <a:gd name="connsiteX4" fmla="*/ 937132 w 1874265"/>
                    <a:gd name="connsiteY4" fmla="*/ 573386 h 574115"/>
                    <a:gd name="connsiteX5" fmla="*/ 224138 w 1874265"/>
                    <a:gd name="connsiteY5" fmla="*/ 370385 h 574115"/>
                    <a:gd name="connsiteX6" fmla="*/ 0 w 1874265"/>
                    <a:gd name="connsiteY6" fmla="*/ 286693 h 574115"/>
                    <a:gd name="connsiteX7" fmla="*/ 9718 w 1874265"/>
                    <a:gd name="connsiteY7" fmla="*/ 254266 h 574115"/>
                    <a:gd name="connsiteX8" fmla="*/ 937132 w 1874265"/>
                    <a:gd name="connsiteY8" fmla="*/ 0 h 574115"/>
                    <a:gd name="connsiteX0" fmla="*/ 937132 w 1874265"/>
                    <a:gd name="connsiteY0" fmla="*/ 0 h 573569"/>
                    <a:gd name="connsiteX1" fmla="*/ 1864547 w 1874265"/>
                    <a:gd name="connsiteY1" fmla="*/ 254266 h 573569"/>
                    <a:gd name="connsiteX2" fmla="*/ 1874265 w 1874265"/>
                    <a:gd name="connsiteY2" fmla="*/ 286693 h 573569"/>
                    <a:gd name="connsiteX3" fmla="*/ 1864547 w 1874265"/>
                    <a:gd name="connsiteY3" fmla="*/ 319120 h 573569"/>
                    <a:gd name="connsiteX4" fmla="*/ 937132 w 1874265"/>
                    <a:gd name="connsiteY4" fmla="*/ 573386 h 573569"/>
                    <a:gd name="connsiteX5" fmla="*/ 0 w 1874265"/>
                    <a:gd name="connsiteY5" fmla="*/ 286693 h 573569"/>
                    <a:gd name="connsiteX6" fmla="*/ 9718 w 1874265"/>
                    <a:gd name="connsiteY6" fmla="*/ 254266 h 573569"/>
                    <a:gd name="connsiteX7" fmla="*/ 937132 w 1874265"/>
                    <a:gd name="connsiteY7" fmla="*/ 0 h 573569"/>
                    <a:gd name="connsiteX0" fmla="*/ 937132 w 1874265"/>
                    <a:gd name="connsiteY0" fmla="*/ 0 h 573569"/>
                    <a:gd name="connsiteX1" fmla="*/ 1864547 w 1874265"/>
                    <a:gd name="connsiteY1" fmla="*/ 254266 h 573569"/>
                    <a:gd name="connsiteX2" fmla="*/ 1874265 w 1874265"/>
                    <a:gd name="connsiteY2" fmla="*/ 286693 h 573569"/>
                    <a:gd name="connsiteX3" fmla="*/ 1864547 w 1874265"/>
                    <a:gd name="connsiteY3" fmla="*/ 319120 h 573569"/>
                    <a:gd name="connsiteX4" fmla="*/ 937132 w 1874265"/>
                    <a:gd name="connsiteY4" fmla="*/ 573386 h 573569"/>
                    <a:gd name="connsiteX5" fmla="*/ 0 w 1874265"/>
                    <a:gd name="connsiteY5" fmla="*/ 286693 h 573569"/>
                    <a:gd name="connsiteX6" fmla="*/ 937132 w 1874265"/>
                    <a:gd name="connsiteY6" fmla="*/ 0 h 573569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9207"/>
                    <a:gd name="connsiteX1" fmla="*/ 1864547 w 1874265"/>
                    <a:gd name="connsiteY1" fmla="*/ 254421 h 579207"/>
                    <a:gd name="connsiteX2" fmla="*/ 1874265 w 1874265"/>
                    <a:gd name="connsiteY2" fmla="*/ 286848 h 579207"/>
                    <a:gd name="connsiteX3" fmla="*/ 1864547 w 1874265"/>
                    <a:gd name="connsiteY3" fmla="*/ 319275 h 579207"/>
                    <a:gd name="connsiteX4" fmla="*/ 1112568 w 1874265"/>
                    <a:gd name="connsiteY4" fmla="*/ 579032 h 579207"/>
                    <a:gd name="connsiteX5" fmla="*/ 0 w 1874265"/>
                    <a:gd name="connsiteY5" fmla="*/ 286848 h 579207"/>
                    <a:gd name="connsiteX6" fmla="*/ 937132 w 1874265"/>
                    <a:gd name="connsiteY6" fmla="*/ 155 h 579207"/>
                    <a:gd name="connsiteX0" fmla="*/ 1105256 w 1874265"/>
                    <a:gd name="connsiteY0" fmla="*/ 140 h 590178"/>
                    <a:gd name="connsiteX1" fmla="*/ 1864547 w 1874265"/>
                    <a:gd name="connsiteY1" fmla="*/ 265392 h 590178"/>
                    <a:gd name="connsiteX2" fmla="*/ 1874265 w 1874265"/>
                    <a:gd name="connsiteY2" fmla="*/ 297819 h 590178"/>
                    <a:gd name="connsiteX3" fmla="*/ 1864547 w 1874265"/>
                    <a:gd name="connsiteY3" fmla="*/ 330246 h 590178"/>
                    <a:gd name="connsiteX4" fmla="*/ 1112568 w 1874265"/>
                    <a:gd name="connsiteY4" fmla="*/ 590003 h 590178"/>
                    <a:gd name="connsiteX5" fmla="*/ 0 w 1874265"/>
                    <a:gd name="connsiteY5" fmla="*/ 297819 h 590178"/>
                    <a:gd name="connsiteX6" fmla="*/ 1105256 w 1874265"/>
                    <a:gd name="connsiteY6" fmla="*/ 140 h 59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74265" h="590178">
                      <a:moveTo>
                        <a:pt x="1105256" y="140"/>
                      </a:moveTo>
                      <a:cubicBezTo>
                        <a:pt x="1461487" y="-4793"/>
                        <a:pt x="1776276" y="120283"/>
                        <a:pt x="1864547" y="265392"/>
                      </a:cubicBezTo>
                      <a:lnTo>
                        <a:pt x="1874265" y="297819"/>
                      </a:lnTo>
                      <a:lnTo>
                        <a:pt x="1864547" y="330246"/>
                      </a:lnTo>
                      <a:cubicBezTo>
                        <a:pt x="1776276" y="475355"/>
                        <a:pt x="1441602" y="595407"/>
                        <a:pt x="1112568" y="590003"/>
                      </a:cubicBezTo>
                      <a:cubicBezTo>
                        <a:pt x="783534" y="584599"/>
                        <a:pt x="330005" y="364736"/>
                        <a:pt x="0" y="297819"/>
                      </a:cubicBezTo>
                      <a:cubicBezTo>
                        <a:pt x="341621" y="205001"/>
                        <a:pt x="749025" y="5073"/>
                        <a:pt x="1105256" y="14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339933"/>
                    </a:gs>
                    <a:gs pos="49000">
                      <a:srgbClr val="00660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2276F994-51CF-4AF6-BDDE-90B97D6149D8}"/>
                    </a:ext>
                  </a:extLst>
                </p:cNvPr>
                <p:cNvSpPr/>
                <p:nvPr/>
              </p:nvSpPr>
              <p:spPr>
                <a:xfrm>
                  <a:off x="3280864" y="3435378"/>
                  <a:ext cx="1726813" cy="16830"/>
                </a:xfrm>
                <a:custGeom>
                  <a:avLst/>
                  <a:gdLst>
                    <a:gd name="connsiteX0" fmla="*/ 720187 w 1440375"/>
                    <a:gd name="connsiteY0" fmla="*/ 0 h 224136"/>
                    <a:gd name="connsiteX1" fmla="*/ 1435993 w 1440375"/>
                    <a:gd name="connsiteY1" fmla="*/ 110046 h 224136"/>
                    <a:gd name="connsiteX2" fmla="*/ 1440375 w 1440375"/>
                    <a:gd name="connsiteY2" fmla="*/ 112068 h 224136"/>
                    <a:gd name="connsiteX3" fmla="*/ 1435993 w 1440375"/>
                    <a:gd name="connsiteY3" fmla="*/ 114090 h 224136"/>
                    <a:gd name="connsiteX4" fmla="*/ 720187 w 1440375"/>
                    <a:gd name="connsiteY4" fmla="*/ 224136 h 224136"/>
                    <a:gd name="connsiteX5" fmla="*/ 4383 w 1440375"/>
                    <a:gd name="connsiteY5" fmla="*/ 114090 h 224136"/>
                    <a:gd name="connsiteX6" fmla="*/ 0 w 1440375"/>
                    <a:gd name="connsiteY6" fmla="*/ 112068 h 224136"/>
                    <a:gd name="connsiteX7" fmla="*/ 4383 w 1440375"/>
                    <a:gd name="connsiteY7" fmla="*/ 110046 h 224136"/>
                    <a:gd name="connsiteX8" fmla="*/ 720187 w 1440375"/>
                    <a:gd name="connsiteY8" fmla="*/ 0 h 22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40375" h="224136">
                      <a:moveTo>
                        <a:pt x="720187" y="0"/>
                      </a:moveTo>
                      <a:cubicBezTo>
                        <a:pt x="1006104" y="0"/>
                        <a:pt x="1262416" y="42640"/>
                        <a:pt x="1435993" y="110046"/>
                      </a:cubicBezTo>
                      <a:lnTo>
                        <a:pt x="1440375" y="112068"/>
                      </a:lnTo>
                      <a:lnTo>
                        <a:pt x="1435993" y="114090"/>
                      </a:lnTo>
                      <a:cubicBezTo>
                        <a:pt x="1262416" y="181497"/>
                        <a:pt x="1006104" y="224136"/>
                        <a:pt x="720187" y="224136"/>
                      </a:cubicBezTo>
                      <a:cubicBezTo>
                        <a:pt x="434271" y="224136"/>
                        <a:pt x="177960" y="181497"/>
                        <a:pt x="4383" y="114090"/>
                      </a:cubicBezTo>
                      <a:lnTo>
                        <a:pt x="0" y="112068"/>
                      </a:lnTo>
                      <a:lnTo>
                        <a:pt x="4383" y="110046"/>
                      </a:lnTo>
                      <a:cubicBezTo>
                        <a:pt x="177960" y="42640"/>
                        <a:pt x="434271" y="0"/>
                        <a:pt x="72018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1FA00CCA-F25C-4C23-8094-0BC70C3170F6}"/>
                  </a:ext>
                </a:extLst>
              </p:cNvPr>
              <p:cNvGrpSpPr/>
              <p:nvPr/>
            </p:nvGrpSpPr>
            <p:grpSpPr>
              <a:xfrm rot="12108311">
                <a:off x="4577550" y="3332131"/>
                <a:ext cx="1410934" cy="647262"/>
                <a:chOff x="3133412" y="3145029"/>
                <a:chExt cx="1874265" cy="590178"/>
              </a:xfrm>
            </p:grpSpPr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E30B5389-CAFA-49E2-BE2C-7219D1159807}"/>
                    </a:ext>
                  </a:extLst>
                </p:cNvPr>
                <p:cNvSpPr/>
                <p:nvPr/>
              </p:nvSpPr>
              <p:spPr>
                <a:xfrm>
                  <a:off x="3133412" y="3145029"/>
                  <a:ext cx="1874265" cy="590178"/>
                </a:xfrm>
                <a:custGeom>
                  <a:avLst/>
                  <a:gdLst>
                    <a:gd name="connsiteX0" fmla="*/ 937132 w 1874265"/>
                    <a:gd name="connsiteY0" fmla="*/ 0 h 573386"/>
                    <a:gd name="connsiteX1" fmla="*/ 1864547 w 1874265"/>
                    <a:gd name="connsiteY1" fmla="*/ 254266 h 573386"/>
                    <a:gd name="connsiteX2" fmla="*/ 1874265 w 1874265"/>
                    <a:gd name="connsiteY2" fmla="*/ 286693 h 573386"/>
                    <a:gd name="connsiteX3" fmla="*/ 1864547 w 1874265"/>
                    <a:gd name="connsiteY3" fmla="*/ 319120 h 573386"/>
                    <a:gd name="connsiteX4" fmla="*/ 937132 w 1874265"/>
                    <a:gd name="connsiteY4" fmla="*/ 573386 h 573386"/>
                    <a:gd name="connsiteX5" fmla="*/ 9718 w 1874265"/>
                    <a:gd name="connsiteY5" fmla="*/ 319120 h 573386"/>
                    <a:gd name="connsiteX6" fmla="*/ 0 w 1874265"/>
                    <a:gd name="connsiteY6" fmla="*/ 286693 h 573386"/>
                    <a:gd name="connsiteX7" fmla="*/ 9718 w 1874265"/>
                    <a:gd name="connsiteY7" fmla="*/ 254266 h 573386"/>
                    <a:gd name="connsiteX8" fmla="*/ 937132 w 1874265"/>
                    <a:gd name="connsiteY8" fmla="*/ 0 h 573386"/>
                    <a:gd name="connsiteX0" fmla="*/ 937132 w 1874265"/>
                    <a:gd name="connsiteY0" fmla="*/ 0 h 574115"/>
                    <a:gd name="connsiteX1" fmla="*/ 1864547 w 1874265"/>
                    <a:gd name="connsiteY1" fmla="*/ 254266 h 574115"/>
                    <a:gd name="connsiteX2" fmla="*/ 1874265 w 1874265"/>
                    <a:gd name="connsiteY2" fmla="*/ 286693 h 574115"/>
                    <a:gd name="connsiteX3" fmla="*/ 1864547 w 1874265"/>
                    <a:gd name="connsiteY3" fmla="*/ 319120 h 574115"/>
                    <a:gd name="connsiteX4" fmla="*/ 937132 w 1874265"/>
                    <a:gd name="connsiteY4" fmla="*/ 573386 h 574115"/>
                    <a:gd name="connsiteX5" fmla="*/ 224138 w 1874265"/>
                    <a:gd name="connsiteY5" fmla="*/ 370385 h 574115"/>
                    <a:gd name="connsiteX6" fmla="*/ 0 w 1874265"/>
                    <a:gd name="connsiteY6" fmla="*/ 286693 h 574115"/>
                    <a:gd name="connsiteX7" fmla="*/ 9718 w 1874265"/>
                    <a:gd name="connsiteY7" fmla="*/ 254266 h 574115"/>
                    <a:gd name="connsiteX8" fmla="*/ 937132 w 1874265"/>
                    <a:gd name="connsiteY8" fmla="*/ 0 h 574115"/>
                    <a:gd name="connsiteX0" fmla="*/ 937132 w 1874265"/>
                    <a:gd name="connsiteY0" fmla="*/ 0 h 573569"/>
                    <a:gd name="connsiteX1" fmla="*/ 1864547 w 1874265"/>
                    <a:gd name="connsiteY1" fmla="*/ 254266 h 573569"/>
                    <a:gd name="connsiteX2" fmla="*/ 1874265 w 1874265"/>
                    <a:gd name="connsiteY2" fmla="*/ 286693 h 573569"/>
                    <a:gd name="connsiteX3" fmla="*/ 1864547 w 1874265"/>
                    <a:gd name="connsiteY3" fmla="*/ 319120 h 573569"/>
                    <a:gd name="connsiteX4" fmla="*/ 937132 w 1874265"/>
                    <a:gd name="connsiteY4" fmla="*/ 573386 h 573569"/>
                    <a:gd name="connsiteX5" fmla="*/ 0 w 1874265"/>
                    <a:gd name="connsiteY5" fmla="*/ 286693 h 573569"/>
                    <a:gd name="connsiteX6" fmla="*/ 9718 w 1874265"/>
                    <a:gd name="connsiteY6" fmla="*/ 254266 h 573569"/>
                    <a:gd name="connsiteX7" fmla="*/ 937132 w 1874265"/>
                    <a:gd name="connsiteY7" fmla="*/ 0 h 573569"/>
                    <a:gd name="connsiteX0" fmla="*/ 937132 w 1874265"/>
                    <a:gd name="connsiteY0" fmla="*/ 0 h 573569"/>
                    <a:gd name="connsiteX1" fmla="*/ 1864547 w 1874265"/>
                    <a:gd name="connsiteY1" fmla="*/ 254266 h 573569"/>
                    <a:gd name="connsiteX2" fmla="*/ 1874265 w 1874265"/>
                    <a:gd name="connsiteY2" fmla="*/ 286693 h 573569"/>
                    <a:gd name="connsiteX3" fmla="*/ 1864547 w 1874265"/>
                    <a:gd name="connsiteY3" fmla="*/ 319120 h 573569"/>
                    <a:gd name="connsiteX4" fmla="*/ 937132 w 1874265"/>
                    <a:gd name="connsiteY4" fmla="*/ 573386 h 573569"/>
                    <a:gd name="connsiteX5" fmla="*/ 0 w 1874265"/>
                    <a:gd name="connsiteY5" fmla="*/ 286693 h 573569"/>
                    <a:gd name="connsiteX6" fmla="*/ 937132 w 1874265"/>
                    <a:gd name="connsiteY6" fmla="*/ 0 h 573569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9207"/>
                    <a:gd name="connsiteX1" fmla="*/ 1864547 w 1874265"/>
                    <a:gd name="connsiteY1" fmla="*/ 254421 h 579207"/>
                    <a:gd name="connsiteX2" fmla="*/ 1874265 w 1874265"/>
                    <a:gd name="connsiteY2" fmla="*/ 286848 h 579207"/>
                    <a:gd name="connsiteX3" fmla="*/ 1864547 w 1874265"/>
                    <a:gd name="connsiteY3" fmla="*/ 319275 h 579207"/>
                    <a:gd name="connsiteX4" fmla="*/ 1112568 w 1874265"/>
                    <a:gd name="connsiteY4" fmla="*/ 579032 h 579207"/>
                    <a:gd name="connsiteX5" fmla="*/ 0 w 1874265"/>
                    <a:gd name="connsiteY5" fmla="*/ 286848 h 579207"/>
                    <a:gd name="connsiteX6" fmla="*/ 937132 w 1874265"/>
                    <a:gd name="connsiteY6" fmla="*/ 155 h 579207"/>
                    <a:gd name="connsiteX0" fmla="*/ 1105256 w 1874265"/>
                    <a:gd name="connsiteY0" fmla="*/ 140 h 590178"/>
                    <a:gd name="connsiteX1" fmla="*/ 1864547 w 1874265"/>
                    <a:gd name="connsiteY1" fmla="*/ 265392 h 590178"/>
                    <a:gd name="connsiteX2" fmla="*/ 1874265 w 1874265"/>
                    <a:gd name="connsiteY2" fmla="*/ 297819 h 590178"/>
                    <a:gd name="connsiteX3" fmla="*/ 1864547 w 1874265"/>
                    <a:gd name="connsiteY3" fmla="*/ 330246 h 590178"/>
                    <a:gd name="connsiteX4" fmla="*/ 1112568 w 1874265"/>
                    <a:gd name="connsiteY4" fmla="*/ 590003 h 590178"/>
                    <a:gd name="connsiteX5" fmla="*/ 0 w 1874265"/>
                    <a:gd name="connsiteY5" fmla="*/ 297819 h 590178"/>
                    <a:gd name="connsiteX6" fmla="*/ 1105256 w 1874265"/>
                    <a:gd name="connsiteY6" fmla="*/ 140 h 59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74265" h="590178">
                      <a:moveTo>
                        <a:pt x="1105256" y="140"/>
                      </a:moveTo>
                      <a:cubicBezTo>
                        <a:pt x="1461487" y="-4793"/>
                        <a:pt x="1776276" y="120283"/>
                        <a:pt x="1864547" y="265392"/>
                      </a:cubicBezTo>
                      <a:lnTo>
                        <a:pt x="1874265" y="297819"/>
                      </a:lnTo>
                      <a:lnTo>
                        <a:pt x="1864547" y="330246"/>
                      </a:lnTo>
                      <a:cubicBezTo>
                        <a:pt x="1776276" y="475355"/>
                        <a:pt x="1441602" y="595407"/>
                        <a:pt x="1112568" y="590003"/>
                      </a:cubicBezTo>
                      <a:cubicBezTo>
                        <a:pt x="783534" y="584599"/>
                        <a:pt x="330005" y="364736"/>
                        <a:pt x="0" y="297819"/>
                      </a:cubicBezTo>
                      <a:cubicBezTo>
                        <a:pt x="341621" y="205001"/>
                        <a:pt x="749025" y="5073"/>
                        <a:pt x="1105256" y="14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339933"/>
                    </a:gs>
                    <a:gs pos="49000">
                      <a:srgbClr val="00660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7DD940D6-0AE0-4276-83F2-26EEF79C9D65}"/>
                    </a:ext>
                  </a:extLst>
                </p:cNvPr>
                <p:cNvSpPr/>
                <p:nvPr/>
              </p:nvSpPr>
              <p:spPr>
                <a:xfrm>
                  <a:off x="3280864" y="3435378"/>
                  <a:ext cx="1726813" cy="16830"/>
                </a:xfrm>
                <a:custGeom>
                  <a:avLst/>
                  <a:gdLst>
                    <a:gd name="connsiteX0" fmla="*/ 720187 w 1440375"/>
                    <a:gd name="connsiteY0" fmla="*/ 0 h 224136"/>
                    <a:gd name="connsiteX1" fmla="*/ 1435993 w 1440375"/>
                    <a:gd name="connsiteY1" fmla="*/ 110046 h 224136"/>
                    <a:gd name="connsiteX2" fmla="*/ 1440375 w 1440375"/>
                    <a:gd name="connsiteY2" fmla="*/ 112068 h 224136"/>
                    <a:gd name="connsiteX3" fmla="*/ 1435993 w 1440375"/>
                    <a:gd name="connsiteY3" fmla="*/ 114090 h 224136"/>
                    <a:gd name="connsiteX4" fmla="*/ 720187 w 1440375"/>
                    <a:gd name="connsiteY4" fmla="*/ 224136 h 224136"/>
                    <a:gd name="connsiteX5" fmla="*/ 4383 w 1440375"/>
                    <a:gd name="connsiteY5" fmla="*/ 114090 h 224136"/>
                    <a:gd name="connsiteX6" fmla="*/ 0 w 1440375"/>
                    <a:gd name="connsiteY6" fmla="*/ 112068 h 224136"/>
                    <a:gd name="connsiteX7" fmla="*/ 4383 w 1440375"/>
                    <a:gd name="connsiteY7" fmla="*/ 110046 h 224136"/>
                    <a:gd name="connsiteX8" fmla="*/ 720187 w 1440375"/>
                    <a:gd name="connsiteY8" fmla="*/ 0 h 22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40375" h="224136">
                      <a:moveTo>
                        <a:pt x="720187" y="0"/>
                      </a:moveTo>
                      <a:cubicBezTo>
                        <a:pt x="1006104" y="0"/>
                        <a:pt x="1262416" y="42640"/>
                        <a:pt x="1435993" y="110046"/>
                      </a:cubicBezTo>
                      <a:lnTo>
                        <a:pt x="1440375" y="112068"/>
                      </a:lnTo>
                      <a:lnTo>
                        <a:pt x="1435993" y="114090"/>
                      </a:lnTo>
                      <a:cubicBezTo>
                        <a:pt x="1262416" y="181497"/>
                        <a:pt x="1006104" y="224136"/>
                        <a:pt x="720187" y="224136"/>
                      </a:cubicBezTo>
                      <a:cubicBezTo>
                        <a:pt x="434271" y="224136"/>
                        <a:pt x="177960" y="181497"/>
                        <a:pt x="4383" y="114090"/>
                      </a:cubicBezTo>
                      <a:lnTo>
                        <a:pt x="0" y="112068"/>
                      </a:lnTo>
                      <a:lnTo>
                        <a:pt x="4383" y="110046"/>
                      </a:lnTo>
                      <a:cubicBezTo>
                        <a:pt x="177960" y="42640"/>
                        <a:pt x="434271" y="0"/>
                        <a:pt x="72018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5" name="グループ化 264">
                <a:extLst>
                  <a:ext uri="{FF2B5EF4-FFF2-40B4-BE49-F238E27FC236}">
                    <a16:creationId xmlns:a16="http://schemas.microsoft.com/office/drawing/2014/main" id="{52F610D5-9C53-4E16-9501-21E6EDD9A06B}"/>
                  </a:ext>
                </a:extLst>
              </p:cNvPr>
              <p:cNvGrpSpPr/>
              <p:nvPr/>
            </p:nvGrpSpPr>
            <p:grpSpPr>
              <a:xfrm rot="5584121">
                <a:off x="3956193" y="2231628"/>
                <a:ext cx="1410934" cy="647262"/>
                <a:chOff x="3133412" y="3145029"/>
                <a:chExt cx="1874265" cy="590178"/>
              </a:xfrm>
            </p:grpSpPr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A3A4E5FE-D4DD-4AC0-9E43-54B5DFE82A6C}"/>
                    </a:ext>
                  </a:extLst>
                </p:cNvPr>
                <p:cNvSpPr/>
                <p:nvPr/>
              </p:nvSpPr>
              <p:spPr>
                <a:xfrm>
                  <a:off x="3133412" y="3145029"/>
                  <a:ext cx="1874265" cy="590178"/>
                </a:xfrm>
                <a:custGeom>
                  <a:avLst/>
                  <a:gdLst>
                    <a:gd name="connsiteX0" fmla="*/ 937132 w 1874265"/>
                    <a:gd name="connsiteY0" fmla="*/ 0 h 573386"/>
                    <a:gd name="connsiteX1" fmla="*/ 1864547 w 1874265"/>
                    <a:gd name="connsiteY1" fmla="*/ 254266 h 573386"/>
                    <a:gd name="connsiteX2" fmla="*/ 1874265 w 1874265"/>
                    <a:gd name="connsiteY2" fmla="*/ 286693 h 573386"/>
                    <a:gd name="connsiteX3" fmla="*/ 1864547 w 1874265"/>
                    <a:gd name="connsiteY3" fmla="*/ 319120 h 573386"/>
                    <a:gd name="connsiteX4" fmla="*/ 937132 w 1874265"/>
                    <a:gd name="connsiteY4" fmla="*/ 573386 h 573386"/>
                    <a:gd name="connsiteX5" fmla="*/ 9718 w 1874265"/>
                    <a:gd name="connsiteY5" fmla="*/ 319120 h 573386"/>
                    <a:gd name="connsiteX6" fmla="*/ 0 w 1874265"/>
                    <a:gd name="connsiteY6" fmla="*/ 286693 h 573386"/>
                    <a:gd name="connsiteX7" fmla="*/ 9718 w 1874265"/>
                    <a:gd name="connsiteY7" fmla="*/ 254266 h 573386"/>
                    <a:gd name="connsiteX8" fmla="*/ 937132 w 1874265"/>
                    <a:gd name="connsiteY8" fmla="*/ 0 h 573386"/>
                    <a:gd name="connsiteX0" fmla="*/ 937132 w 1874265"/>
                    <a:gd name="connsiteY0" fmla="*/ 0 h 574115"/>
                    <a:gd name="connsiteX1" fmla="*/ 1864547 w 1874265"/>
                    <a:gd name="connsiteY1" fmla="*/ 254266 h 574115"/>
                    <a:gd name="connsiteX2" fmla="*/ 1874265 w 1874265"/>
                    <a:gd name="connsiteY2" fmla="*/ 286693 h 574115"/>
                    <a:gd name="connsiteX3" fmla="*/ 1864547 w 1874265"/>
                    <a:gd name="connsiteY3" fmla="*/ 319120 h 574115"/>
                    <a:gd name="connsiteX4" fmla="*/ 937132 w 1874265"/>
                    <a:gd name="connsiteY4" fmla="*/ 573386 h 574115"/>
                    <a:gd name="connsiteX5" fmla="*/ 224138 w 1874265"/>
                    <a:gd name="connsiteY5" fmla="*/ 370385 h 574115"/>
                    <a:gd name="connsiteX6" fmla="*/ 0 w 1874265"/>
                    <a:gd name="connsiteY6" fmla="*/ 286693 h 574115"/>
                    <a:gd name="connsiteX7" fmla="*/ 9718 w 1874265"/>
                    <a:gd name="connsiteY7" fmla="*/ 254266 h 574115"/>
                    <a:gd name="connsiteX8" fmla="*/ 937132 w 1874265"/>
                    <a:gd name="connsiteY8" fmla="*/ 0 h 574115"/>
                    <a:gd name="connsiteX0" fmla="*/ 937132 w 1874265"/>
                    <a:gd name="connsiteY0" fmla="*/ 0 h 573569"/>
                    <a:gd name="connsiteX1" fmla="*/ 1864547 w 1874265"/>
                    <a:gd name="connsiteY1" fmla="*/ 254266 h 573569"/>
                    <a:gd name="connsiteX2" fmla="*/ 1874265 w 1874265"/>
                    <a:gd name="connsiteY2" fmla="*/ 286693 h 573569"/>
                    <a:gd name="connsiteX3" fmla="*/ 1864547 w 1874265"/>
                    <a:gd name="connsiteY3" fmla="*/ 319120 h 573569"/>
                    <a:gd name="connsiteX4" fmla="*/ 937132 w 1874265"/>
                    <a:gd name="connsiteY4" fmla="*/ 573386 h 573569"/>
                    <a:gd name="connsiteX5" fmla="*/ 0 w 1874265"/>
                    <a:gd name="connsiteY5" fmla="*/ 286693 h 573569"/>
                    <a:gd name="connsiteX6" fmla="*/ 9718 w 1874265"/>
                    <a:gd name="connsiteY6" fmla="*/ 254266 h 573569"/>
                    <a:gd name="connsiteX7" fmla="*/ 937132 w 1874265"/>
                    <a:gd name="connsiteY7" fmla="*/ 0 h 573569"/>
                    <a:gd name="connsiteX0" fmla="*/ 937132 w 1874265"/>
                    <a:gd name="connsiteY0" fmla="*/ 0 h 573569"/>
                    <a:gd name="connsiteX1" fmla="*/ 1864547 w 1874265"/>
                    <a:gd name="connsiteY1" fmla="*/ 254266 h 573569"/>
                    <a:gd name="connsiteX2" fmla="*/ 1874265 w 1874265"/>
                    <a:gd name="connsiteY2" fmla="*/ 286693 h 573569"/>
                    <a:gd name="connsiteX3" fmla="*/ 1864547 w 1874265"/>
                    <a:gd name="connsiteY3" fmla="*/ 319120 h 573569"/>
                    <a:gd name="connsiteX4" fmla="*/ 937132 w 1874265"/>
                    <a:gd name="connsiteY4" fmla="*/ 573386 h 573569"/>
                    <a:gd name="connsiteX5" fmla="*/ 0 w 1874265"/>
                    <a:gd name="connsiteY5" fmla="*/ 286693 h 573569"/>
                    <a:gd name="connsiteX6" fmla="*/ 937132 w 1874265"/>
                    <a:gd name="connsiteY6" fmla="*/ 0 h 573569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9207"/>
                    <a:gd name="connsiteX1" fmla="*/ 1864547 w 1874265"/>
                    <a:gd name="connsiteY1" fmla="*/ 254421 h 579207"/>
                    <a:gd name="connsiteX2" fmla="*/ 1874265 w 1874265"/>
                    <a:gd name="connsiteY2" fmla="*/ 286848 h 579207"/>
                    <a:gd name="connsiteX3" fmla="*/ 1864547 w 1874265"/>
                    <a:gd name="connsiteY3" fmla="*/ 319275 h 579207"/>
                    <a:gd name="connsiteX4" fmla="*/ 1112568 w 1874265"/>
                    <a:gd name="connsiteY4" fmla="*/ 579032 h 579207"/>
                    <a:gd name="connsiteX5" fmla="*/ 0 w 1874265"/>
                    <a:gd name="connsiteY5" fmla="*/ 286848 h 579207"/>
                    <a:gd name="connsiteX6" fmla="*/ 937132 w 1874265"/>
                    <a:gd name="connsiteY6" fmla="*/ 155 h 579207"/>
                    <a:gd name="connsiteX0" fmla="*/ 1105256 w 1874265"/>
                    <a:gd name="connsiteY0" fmla="*/ 140 h 590178"/>
                    <a:gd name="connsiteX1" fmla="*/ 1864547 w 1874265"/>
                    <a:gd name="connsiteY1" fmla="*/ 265392 h 590178"/>
                    <a:gd name="connsiteX2" fmla="*/ 1874265 w 1874265"/>
                    <a:gd name="connsiteY2" fmla="*/ 297819 h 590178"/>
                    <a:gd name="connsiteX3" fmla="*/ 1864547 w 1874265"/>
                    <a:gd name="connsiteY3" fmla="*/ 330246 h 590178"/>
                    <a:gd name="connsiteX4" fmla="*/ 1112568 w 1874265"/>
                    <a:gd name="connsiteY4" fmla="*/ 590003 h 590178"/>
                    <a:gd name="connsiteX5" fmla="*/ 0 w 1874265"/>
                    <a:gd name="connsiteY5" fmla="*/ 297819 h 590178"/>
                    <a:gd name="connsiteX6" fmla="*/ 1105256 w 1874265"/>
                    <a:gd name="connsiteY6" fmla="*/ 140 h 59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74265" h="590178">
                      <a:moveTo>
                        <a:pt x="1105256" y="140"/>
                      </a:moveTo>
                      <a:cubicBezTo>
                        <a:pt x="1461487" y="-4793"/>
                        <a:pt x="1776276" y="120283"/>
                        <a:pt x="1864547" y="265392"/>
                      </a:cubicBezTo>
                      <a:lnTo>
                        <a:pt x="1874265" y="297819"/>
                      </a:lnTo>
                      <a:lnTo>
                        <a:pt x="1864547" y="330246"/>
                      </a:lnTo>
                      <a:cubicBezTo>
                        <a:pt x="1776276" y="475355"/>
                        <a:pt x="1441602" y="595407"/>
                        <a:pt x="1112568" y="590003"/>
                      </a:cubicBezTo>
                      <a:cubicBezTo>
                        <a:pt x="783534" y="584599"/>
                        <a:pt x="330005" y="364736"/>
                        <a:pt x="0" y="297819"/>
                      </a:cubicBezTo>
                      <a:cubicBezTo>
                        <a:pt x="341621" y="205001"/>
                        <a:pt x="749025" y="5073"/>
                        <a:pt x="1105256" y="14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339933"/>
                    </a:gs>
                    <a:gs pos="49000">
                      <a:srgbClr val="00660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08DEB155-5B8A-4C5E-8743-A256FD17D2A1}"/>
                    </a:ext>
                  </a:extLst>
                </p:cNvPr>
                <p:cNvSpPr/>
                <p:nvPr/>
              </p:nvSpPr>
              <p:spPr>
                <a:xfrm>
                  <a:off x="3280864" y="3435378"/>
                  <a:ext cx="1726813" cy="16830"/>
                </a:xfrm>
                <a:custGeom>
                  <a:avLst/>
                  <a:gdLst>
                    <a:gd name="connsiteX0" fmla="*/ 720187 w 1440375"/>
                    <a:gd name="connsiteY0" fmla="*/ 0 h 224136"/>
                    <a:gd name="connsiteX1" fmla="*/ 1435993 w 1440375"/>
                    <a:gd name="connsiteY1" fmla="*/ 110046 h 224136"/>
                    <a:gd name="connsiteX2" fmla="*/ 1440375 w 1440375"/>
                    <a:gd name="connsiteY2" fmla="*/ 112068 h 224136"/>
                    <a:gd name="connsiteX3" fmla="*/ 1435993 w 1440375"/>
                    <a:gd name="connsiteY3" fmla="*/ 114090 h 224136"/>
                    <a:gd name="connsiteX4" fmla="*/ 720187 w 1440375"/>
                    <a:gd name="connsiteY4" fmla="*/ 224136 h 224136"/>
                    <a:gd name="connsiteX5" fmla="*/ 4383 w 1440375"/>
                    <a:gd name="connsiteY5" fmla="*/ 114090 h 224136"/>
                    <a:gd name="connsiteX6" fmla="*/ 0 w 1440375"/>
                    <a:gd name="connsiteY6" fmla="*/ 112068 h 224136"/>
                    <a:gd name="connsiteX7" fmla="*/ 4383 w 1440375"/>
                    <a:gd name="connsiteY7" fmla="*/ 110046 h 224136"/>
                    <a:gd name="connsiteX8" fmla="*/ 720187 w 1440375"/>
                    <a:gd name="connsiteY8" fmla="*/ 0 h 22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40375" h="224136">
                      <a:moveTo>
                        <a:pt x="720187" y="0"/>
                      </a:moveTo>
                      <a:cubicBezTo>
                        <a:pt x="1006104" y="0"/>
                        <a:pt x="1262416" y="42640"/>
                        <a:pt x="1435993" y="110046"/>
                      </a:cubicBezTo>
                      <a:lnTo>
                        <a:pt x="1440375" y="112068"/>
                      </a:lnTo>
                      <a:lnTo>
                        <a:pt x="1435993" y="114090"/>
                      </a:lnTo>
                      <a:cubicBezTo>
                        <a:pt x="1262416" y="181497"/>
                        <a:pt x="1006104" y="224136"/>
                        <a:pt x="720187" y="224136"/>
                      </a:cubicBezTo>
                      <a:cubicBezTo>
                        <a:pt x="434271" y="224136"/>
                        <a:pt x="177960" y="181497"/>
                        <a:pt x="4383" y="114090"/>
                      </a:cubicBezTo>
                      <a:lnTo>
                        <a:pt x="0" y="112068"/>
                      </a:lnTo>
                      <a:lnTo>
                        <a:pt x="4383" y="110046"/>
                      </a:lnTo>
                      <a:cubicBezTo>
                        <a:pt x="177960" y="42640"/>
                        <a:pt x="434271" y="0"/>
                        <a:pt x="72018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36833A33-B913-4546-A17A-CA9262968274}"/>
                  </a:ext>
                </a:extLst>
              </p:cNvPr>
              <p:cNvGrpSpPr/>
              <p:nvPr/>
            </p:nvGrpSpPr>
            <p:grpSpPr>
              <a:xfrm rot="3101263">
                <a:off x="2386077" y="2632652"/>
                <a:ext cx="1410934" cy="647262"/>
                <a:chOff x="3133412" y="3145029"/>
                <a:chExt cx="1874265" cy="590178"/>
              </a:xfrm>
            </p:grpSpPr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4159A6E4-9AF5-4B62-A47F-C4C7AFD6E38B}"/>
                    </a:ext>
                  </a:extLst>
                </p:cNvPr>
                <p:cNvSpPr/>
                <p:nvPr/>
              </p:nvSpPr>
              <p:spPr>
                <a:xfrm>
                  <a:off x="3133412" y="3145029"/>
                  <a:ext cx="1874265" cy="590178"/>
                </a:xfrm>
                <a:custGeom>
                  <a:avLst/>
                  <a:gdLst>
                    <a:gd name="connsiteX0" fmla="*/ 937132 w 1874265"/>
                    <a:gd name="connsiteY0" fmla="*/ 0 h 573386"/>
                    <a:gd name="connsiteX1" fmla="*/ 1864547 w 1874265"/>
                    <a:gd name="connsiteY1" fmla="*/ 254266 h 573386"/>
                    <a:gd name="connsiteX2" fmla="*/ 1874265 w 1874265"/>
                    <a:gd name="connsiteY2" fmla="*/ 286693 h 573386"/>
                    <a:gd name="connsiteX3" fmla="*/ 1864547 w 1874265"/>
                    <a:gd name="connsiteY3" fmla="*/ 319120 h 573386"/>
                    <a:gd name="connsiteX4" fmla="*/ 937132 w 1874265"/>
                    <a:gd name="connsiteY4" fmla="*/ 573386 h 573386"/>
                    <a:gd name="connsiteX5" fmla="*/ 9718 w 1874265"/>
                    <a:gd name="connsiteY5" fmla="*/ 319120 h 573386"/>
                    <a:gd name="connsiteX6" fmla="*/ 0 w 1874265"/>
                    <a:gd name="connsiteY6" fmla="*/ 286693 h 573386"/>
                    <a:gd name="connsiteX7" fmla="*/ 9718 w 1874265"/>
                    <a:gd name="connsiteY7" fmla="*/ 254266 h 573386"/>
                    <a:gd name="connsiteX8" fmla="*/ 937132 w 1874265"/>
                    <a:gd name="connsiteY8" fmla="*/ 0 h 573386"/>
                    <a:gd name="connsiteX0" fmla="*/ 937132 w 1874265"/>
                    <a:gd name="connsiteY0" fmla="*/ 0 h 574115"/>
                    <a:gd name="connsiteX1" fmla="*/ 1864547 w 1874265"/>
                    <a:gd name="connsiteY1" fmla="*/ 254266 h 574115"/>
                    <a:gd name="connsiteX2" fmla="*/ 1874265 w 1874265"/>
                    <a:gd name="connsiteY2" fmla="*/ 286693 h 574115"/>
                    <a:gd name="connsiteX3" fmla="*/ 1864547 w 1874265"/>
                    <a:gd name="connsiteY3" fmla="*/ 319120 h 574115"/>
                    <a:gd name="connsiteX4" fmla="*/ 937132 w 1874265"/>
                    <a:gd name="connsiteY4" fmla="*/ 573386 h 574115"/>
                    <a:gd name="connsiteX5" fmla="*/ 224138 w 1874265"/>
                    <a:gd name="connsiteY5" fmla="*/ 370385 h 574115"/>
                    <a:gd name="connsiteX6" fmla="*/ 0 w 1874265"/>
                    <a:gd name="connsiteY6" fmla="*/ 286693 h 574115"/>
                    <a:gd name="connsiteX7" fmla="*/ 9718 w 1874265"/>
                    <a:gd name="connsiteY7" fmla="*/ 254266 h 574115"/>
                    <a:gd name="connsiteX8" fmla="*/ 937132 w 1874265"/>
                    <a:gd name="connsiteY8" fmla="*/ 0 h 574115"/>
                    <a:gd name="connsiteX0" fmla="*/ 937132 w 1874265"/>
                    <a:gd name="connsiteY0" fmla="*/ 0 h 573569"/>
                    <a:gd name="connsiteX1" fmla="*/ 1864547 w 1874265"/>
                    <a:gd name="connsiteY1" fmla="*/ 254266 h 573569"/>
                    <a:gd name="connsiteX2" fmla="*/ 1874265 w 1874265"/>
                    <a:gd name="connsiteY2" fmla="*/ 286693 h 573569"/>
                    <a:gd name="connsiteX3" fmla="*/ 1864547 w 1874265"/>
                    <a:gd name="connsiteY3" fmla="*/ 319120 h 573569"/>
                    <a:gd name="connsiteX4" fmla="*/ 937132 w 1874265"/>
                    <a:gd name="connsiteY4" fmla="*/ 573386 h 573569"/>
                    <a:gd name="connsiteX5" fmla="*/ 0 w 1874265"/>
                    <a:gd name="connsiteY5" fmla="*/ 286693 h 573569"/>
                    <a:gd name="connsiteX6" fmla="*/ 9718 w 1874265"/>
                    <a:gd name="connsiteY6" fmla="*/ 254266 h 573569"/>
                    <a:gd name="connsiteX7" fmla="*/ 937132 w 1874265"/>
                    <a:gd name="connsiteY7" fmla="*/ 0 h 573569"/>
                    <a:gd name="connsiteX0" fmla="*/ 937132 w 1874265"/>
                    <a:gd name="connsiteY0" fmla="*/ 0 h 573569"/>
                    <a:gd name="connsiteX1" fmla="*/ 1864547 w 1874265"/>
                    <a:gd name="connsiteY1" fmla="*/ 254266 h 573569"/>
                    <a:gd name="connsiteX2" fmla="*/ 1874265 w 1874265"/>
                    <a:gd name="connsiteY2" fmla="*/ 286693 h 573569"/>
                    <a:gd name="connsiteX3" fmla="*/ 1864547 w 1874265"/>
                    <a:gd name="connsiteY3" fmla="*/ 319120 h 573569"/>
                    <a:gd name="connsiteX4" fmla="*/ 937132 w 1874265"/>
                    <a:gd name="connsiteY4" fmla="*/ 573386 h 573569"/>
                    <a:gd name="connsiteX5" fmla="*/ 0 w 1874265"/>
                    <a:gd name="connsiteY5" fmla="*/ 286693 h 573569"/>
                    <a:gd name="connsiteX6" fmla="*/ 937132 w 1874265"/>
                    <a:gd name="connsiteY6" fmla="*/ 0 h 573569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3724"/>
                    <a:gd name="connsiteX1" fmla="*/ 1864547 w 1874265"/>
                    <a:gd name="connsiteY1" fmla="*/ 254421 h 573724"/>
                    <a:gd name="connsiteX2" fmla="*/ 1874265 w 1874265"/>
                    <a:gd name="connsiteY2" fmla="*/ 286848 h 573724"/>
                    <a:gd name="connsiteX3" fmla="*/ 1864547 w 1874265"/>
                    <a:gd name="connsiteY3" fmla="*/ 319275 h 573724"/>
                    <a:gd name="connsiteX4" fmla="*/ 937132 w 1874265"/>
                    <a:gd name="connsiteY4" fmla="*/ 573541 h 573724"/>
                    <a:gd name="connsiteX5" fmla="*/ 0 w 1874265"/>
                    <a:gd name="connsiteY5" fmla="*/ 286848 h 573724"/>
                    <a:gd name="connsiteX6" fmla="*/ 937132 w 1874265"/>
                    <a:gd name="connsiteY6" fmla="*/ 155 h 573724"/>
                    <a:gd name="connsiteX0" fmla="*/ 937132 w 1874265"/>
                    <a:gd name="connsiteY0" fmla="*/ 155 h 579207"/>
                    <a:gd name="connsiteX1" fmla="*/ 1864547 w 1874265"/>
                    <a:gd name="connsiteY1" fmla="*/ 254421 h 579207"/>
                    <a:gd name="connsiteX2" fmla="*/ 1874265 w 1874265"/>
                    <a:gd name="connsiteY2" fmla="*/ 286848 h 579207"/>
                    <a:gd name="connsiteX3" fmla="*/ 1864547 w 1874265"/>
                    <a:gd name="connsiteY3" fmla="*/ 319275 h 579207"/>
                    <a:gd name="connsiteX4" fmla="*/ 1112568 w 1874265"/>
                    <a:gd name="connsiteY4" fmla="*/ 579032 h 579207"/>
                    <a:gd name="connsiteX5" fmla="*/ 0 w 1874265"/>
                    <a:gd name="connsiteY5" fmla="*/ 286848 h 579207"/>
                    <a:gd name="connsiteX6" fmla="*/ 937132 w 1874265"/>
                    <a:gd name="connsiteY6" fmla="*/ 155 h 579207"/>
                    <a:gd name="connsiteX0" fmla="*/ 1105256 w 1874265"/>
                    <a:gd name="connsiteY0" fmla="*/ 140 h 590178"/>
                    <a:gd name="connsiteX1" fmla="*/ 1864547 w 1874265"/>
                    <a:gd name="connsiteY1" fmla="*/ 265392 h 590178"/>
                    <a:gd name="connsiteX2" fmla="*/ 1874265 w 1874265"/>
                    <a:gd name="connsiteY2" fmla="*/ 297819 h 590178"/>
                    <a:gd name="connsiteX3" fmla="*/ 1864547 w 1874265"/>
                    <a:gd name="connsiteY3" fmla="*/ 330246 h 590178"/>
                    <a:gd name="connsiteX4" fmla="*/ 1112568 w 1874265"/>
                    <a:gd name="connsiteY4" fmla="*/ 590003 h 590178"/>
                    <a:gd name="connsiteX5" fmla="*/ 0 w 1874265"/>
                    <a:gd name="connsiteY5" fmla="*/ 297819 h 590178"/>
                    <a:gd name="connsiteX6" fmla="*/ 1105256 w 1874265"/>
                    <a:gd name="connsiteY6" fmla="*/ 140 h 59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74265" h="590178">
                      <a:moveTo>
                        <a:pt x="1105256" y="140"/>
                      </a:moveTo>
                      <a:cubicBezTo>
                        <a:pt x="1461487" y="-4793"/>
                        <a:pt x="1776276" y="120283"/>
                        <a:pt x="1864547" y="265392"/>
                      </a:cubicBezTo>
                      <a:lnTo>
                        <a:pt x="1874265" y="297819"/>
                      </a:lnTo>
                      <a:lnTo>
                        <a:pt x="1864547" y="330246"/>
                      </a:lnTo>
                      <a:cubicBezTo>
                        <a:pt x="1776276" y="475355"/>
                        <a:pt x="1441602" y="595407"/>
                        <a:pt x="1112568" y="590003"/>
                      </a:cubicBezTo>
                      <a:cubicBezTo>
                        <a:pt x="783534" y="584599"/>
                        <a:pt x="330005" y="364736"/>
                        <a:pt x="0" y="297819"/>
                      </a:cubicBezTo>
                      <a:cubicBezTo>
                        <a:pt x="341621" y="205001"/>
                        <a:pt x="749025" y="5073"/>
                        <a:pt x="1105256" y="14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339933"/>
                    </a:gs>
                    <a:gs pos="49000">
                      <a:srgbClr val="00660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33387AE6-A7B0-40A3-93FA-D650C2094318}"/>
                    </a:ext>
                  </a:extLst>
                </p:cNvPr>
                <p:cNvSpPr/>
                <p:nvPr/>
              </p:nvSpPr>
              <p:spPr>
                <a:xfrm>
                  <a:off x="3280864" y="3435378"/>
                  <a:ext cx="1726813" cy="16830"/>
                </a:xfrm>
                <a:custGeom>
                  <a:avLst/>
                  <a:gdLst>
                    <a:gd name="connsiteX0" fmla="*/ 720187 w 1440375"/>
                    <a:gd name="connsiteY0" fmla="*/ 0 h 224136"/>
                    <a:gd name="connsiteX1" fmla="*/ 1435993 w 1440375"/>
                    <a:gd name="connsiteY1" fmla="*/ 110046 h 224136"/>
                    <a:gd name="connsiteX2" fmla="*/ 1440375 w 1440375"/>
                    <a:gd name="connsiteY2" fmla="*/ 112068 h 224136"/>
                    <a:gd name="connsiteX3" fmla="*/ 1435993 w 1440375"/>
                    <a:gd name="connsiteY3" fmla="*/ 114090 h 224136"/>
                    <a:gd name="connsiteX4" fmla="*/ 720187 w 1440375"/>
                    <a:gd name="connsiteY4" fmla="*/ 224136 h 224136"/>
                    <a:gd name="connsiteX5" fmla="*/ 4383 w 1440375"/>
                    <a:gd name="connsiteY5" fmla="*/ 114090 h 224136"/>
                    <a:gd name="connsiteX6" fmla="*/ 0 w 1440375"/>
                    <a:gd name="connsiteY6" fmla="*/ 112068 h 224136"/>
                    <a:gd name="connsiteX7" fmla="*/ 4383 w 1440375"/>
                    <a:gd name="connsiteY7" fmla="*/ 110046 h 224136"/>
                    <a:gd name="connsiteX8" fmla="*/ 720187 w 1440375"/>
                    <a:gd name="connsiteY8" fmla="*/ 0 h 22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40375" h="224136">
                      <a:moveTo>
                        <a:pt x="720187" y="0"/>
                      </a:moveTo>
                      <a:cubicBezTo>
                        <a:pt x="1006104" y="0"/>
                        <a:pt x="1262416" y="42640"/>
                        <a:pt x="1435993" y="110046"/>
                      </a:cubicBezTo>
                      <a:lnTo>
                        <a:pt x="1440375" y="112068"/>
                      </a:lnTo>
                      <a:lnTo>
                        <a:pt x="1435993" y="114090"/>
                      </a:lnTo>
                      <a:cubicBezTo>
                        <a:pt x="1262416" y="181497"/>
                        <a:pt x="1006104" y="224136"/>
                        <a:pt x="720187" y="224136"/>
                      </a:cubicBezTo>
                      <a:cubicBezTo>
                        <a:pt x="434271" y="224136"/>
                        <a:pt x="177960" y="181497"/>
                        <a:pt x="4383" y="114090"/>
                      </a:cubicBezTo>
                      <a:lnTo>
                        <a:pt x="0" y="112068"/>
                      </a:lnTo>
                      <a:lnTo>
                        <a:pt x="4383" y="110046"/>
                      </a:lnTo>
                      <a:cubicBezTo>
                        <a:pt x="177960" y="42640"/>
                        <a:pt x="434271" y="0"/>
                        <a:pt x="72018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7C69373C-1F52-42F3-85DC-9C63D777ECAC}"/>
                  </a:ext>
                </a:extLst>
              </p:cNvPr>
              <p:cNvGrpSpPr/>
              <p:nvPr/>
            </p:nvGrpSpPr>
            <p:grpSpPr>
              <a:xfrm rot="20905222">
                <a:off x="2752913" y="2619825"/>
                <a:ext cx="1567222" cy="1925749"/>
                <a:chOff x="1801224" y="1535735"/>
                <a:chExt cx="2543613" cy="3125503"/>
              </a:xfrm>
            </p:grpSpPr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F275CAFD-D247-41DB-A9A8-59AC255CF619}"/>
                    </a:ext>
                  </a:extLst>
                </p:cNvPr>
                <p:cNvSpPr/>
                <p:nvPr/>
              </p:nvSpPr>
              <p:spPr>
                <a:xfrm rot="430699">
                  <a:off x="2559926" y="1535735"/>
                  <a:ext cx="590399" cy="1579053"/>
                </a:xfrm>
                <a:custGeom>
                  <a:avLst/>
                  <a:gdLst>
                    <a:gd name="connsiteX0" fmla="*/ 557213 w 1114426"/>
                    <a:gd name="connsiteY0" fmla="*/ 0 h 2375535"/>
                    <a:gd name="connsiteX1" fmla="*/ 708111 w 1114426"/>
                    <a:gd name="connsiteY1" fmla="*/ 85107 h 2375535"/>
                    <a:gd name="connsiteX2" fmla="*/ 757035 w 1114426"/>
                    <a:gd name="connsiteY2" fmla="*/ 159291 h 2375535"/>
                    <a:gd name="connsiteX3" fmla="*/ 774105 w 1114426"/>
                    <a:gd name="connsiteY3" fmla="*/ 170206 h 2375535"/>
                    <a:gd name="connsiteX4" fmla="*/ 1114426 w 1114426"/>
                    <a:gd name="connsiteY4" fmla="*/ 1227772 h 2375535"/>
                    <a:gd name="connsiteX5" fmla="*/ 557213 w 1114426"/>
                    <a:gd name="connsiteY5" fmla="*/ 2375535 h 2375535"/>
                    <a:gd name="connsiteX6" fmla="*/ 0 w 1114426"/>
                    <a:gd name="connsiteY6" fmla="*/ 1227772 h 2375535"/>
                    <a:gd name="connsiteX7" fmla="*/ 340321 w 1114426"/>
                    <a:gd name="connsiteY7" fmla="*/ 170206 h 2375535"/>
                    <a:gd name="connsiteX8" fmla="*/ 357392 w 1114426"/>
                    <a:gd name="connsiteY8" fmla="*/ 159291 h 2375535"/>
                    <a:gd name="connsiteX9" fmla="*/ 406315 w 1114426"/>
                    <a:gd name="connsiteY9" fmla="*/ 85107 h 2375535"/>
                    <a:gd name="connsiteX10" fmla="*/ 557213 w 1114426"/>
                    <a:gd name="connsiteY10" fmla="*/ 0 h 2375535"/>
                    <a:gd name="connsiteX0" fmla="*/ 719879 w 1114426"/>
                    <a:gd name="connsiteY0" fmla="*/ 0 h 2428073"/>
                    <a:gd name="connsiteX1" fmla="*/ 708111 w 1114426"/>
                    <a:gd name="connsiteY1" fmla="*/ 137645 h 2428073"/>
                    <a:gd name="connsiteX2" fmla="*/ 757035 w 1114426"/>
                    <a:gd name="connsiteY2" fmla="*/ 211829 h 2428073"/>
                    <a:gd name="connsiteX3" fmla="*/ 774105 w 1114426"/>
                    <a:gd name="connsiteY3" fmla="*/ 222744 h 2428073"/>
                    <a:gd name="connsiteX4" fmla="*/ 1114426 w 1114426"/>
                    <a:gd name="connsiteY4" fmla="*/ 1280310 h 2428073"/>
                    <a:gd name="connsiteX5" fmla="*/ 557213 w 1114426"/>
                    <a:gd name="connsiteY5" fmla="*/ 2428073 h 2428073"/>
                    <a:gd name="connsiteX6" fmla="*/ 0 w 1114426"/>
                    <a:gd name="connsiteY6" fmla="*/ 1280310 h 2428073"/>
                    <a:gd name="connsiteX7" fmla="*/ 340321 w 1114426"/>
                    <a:gd name="connsiteY7" fmla="*/ 222744 h 2428073"/>
                    <a:gd name="connsiteX8" fmla="*/ 357392 w 1114426"/>
                    <a:gd name="connsiteY8" fmla="*/ 211829 h 2428073"/>
                    <a:gd name="connsiteX9" fmla="*/ 406315 w 1114426"/>
                    <a:gd name="connsiteY9" fmla="*/ 137645 h 2428073"/>
                    <a:gd name="connsiteX10" fmla="*/ 719879 w 1114426"/>
                    <a:gd name="connsiteY10" fmla="*/ 0 h 2428073"/>
                    <a:gd name="connsiteX0" fmla="*/ 719879 w 1114426"/>
                    <a:gd name="connsiteY0" fmla="*/ 0 h 2428073"/>
                    <a:gd name="connsiteX1" fmla="*/ 757035 w 1114426"/>
                    <a:gd name="connsiteY1" fmla="*/ 211829 h 2428073"/>
                    <a:gd name="connsiteX2" fmla="*/ 774105 w 1114426"/>
                    <a:gd name="connsiteY2" fmla="*/ 222744 h 2428073"/>
                    <a:gd name="connsiteX3" fmla="*/ 1114426 w 1114426"/>
                    <a:gd name="connsiteY3" fmla="*/ 1280310 h 2428073"/>
                    <a:gd name="connsiteX4" fmla="*/ 557213 w 1114426"/>
                    <a:gd name="connsiteY4" fmla="*/ 2428073 h 2428073"/>
                    <a:gd name="connsiteX5" fmla="*/ 0 w 1114426"/>
                    <a:gd name="connsiteY5" fmla="*/ 1280310 h 2428073"/>
                    <a:gd name="connsiteX6" fmla="*/ 340321 w 1114426"/>
                    <a:gd name="connsiteY6" fmla="*/ 222744 h 2428073"/>
                    <a:gd name="connsiteX7" fmla="*/ 357392 w 1114426"/>
                    <a:gd name="connsiteY7" fmla="*/ 211829 h 2428073"/>
                    <a:gd name="connsiteX8" fmla="*/ 406315 w 1114426"/>
                    <a:gd name="connsiteY8" fmla="*/ 137645 h 2428073"/>
                    <a:gd name="connsiteX9" fmla="*/ 719879 w 1114426"/>
                    <a:gd name="connsiteY9" fmla="*/ 0 h 2428073"/>
                    <a:gd name="connsiteX0" fmla="*/ 719879 w 1114426"/>
                    <a:gd name="connsiteY0" fmla="*/ 0 h 2428073"/>
                    <a:gd name="connsiteX1" fmla="*/ 757035 w 1114426"/>
                    <a:gd name="connsiteY1" fmla="*/ 211829 h 2428073"/>
                    <a:gd name="connsiteX2" fmla="*/ 774105 w 1114426"/>
                    <a:gd name="connsiteY2" fmla="*/ 222744 h 2428073"/>
                    <a:gd name="connsiteX3" fmla="*/ 1114426 w 1114426"/>
                    <a:gd name="connsiteY3" fmla="*/ 1280310 h 2428073"/>
                    <a:gd name="connsiteX4" fmla="*/ 557213 w 1114426"/>
                    <a:gd name="connsiteY4" fmla="*/ 2428073 h 2428073"/>
                    <a:gd name="connsiteX5" fmla="*/ 0 w 1114426"/>
                    <a:gd name="connsiteY5" fmla="*/ 1280310 h 2428073"/>
                    <a:gd name="connsiteX6" fmla="*/ 340321 w 1114426"/>
                    <a:gd name="connsiteY6" fmla="*/ 222744 h 2428073"/>
                    <a:gd name="connsiteX7" fmla="*/ 357392 w 1114426"/>
                    <a:gd name="connsiteY7" fmla="*/ 211829 h 2428073"/>
                    <a:gd name="connsiteX8" fmla="*/ 406315 w 1114426"/>
                    <a:gd name="connsiteY8" fmla="*/ 137645 h 2428073"/>
                    <a:gd name="connsiteX9" fmla="*/ 719879 w 1114426"/>
                    <a:gd name="connsiteY9" fmla="*/ 0 h 2428073"/>
                    <a:gd name="connsiteX0" fmla="*/ 719879 w 1114426"/>
                    <a:gd name="connsiteY0" fmla="*/ 0 h 2428073"/>
                    <a:gd name="connsiteX1" fmla="*/ 757035 w 1114426"/>
                    <a:gd name="connsiteY1" fmla="*/ 211829 h 2428073"/>
                    <a:gd name="connsiteX2" fmla="*/ 1114426 w 1114426"/>
                    <a:gd name="connsiteY2" fmla="*/ 1280310 h 2428073"/>
                    <a:gd name="connsiteX3" fmla="*/ 557213 w 1114426"/>
                    <a:gd name="connsiteY3" fmla="*/ 2428073 h 2428073"/>
                    <a:gd name="connsiteX4" fmla="*/ 0 w 1114426"/>
                    <a:gd name="connsiteY4" fmla="*/ 1280310 h 2428073"/>
                    <a:gd name="connsiteX5" fmla="*/ 340321 w 1114426"/>
                    <a:gd name="connsiteY5" fmla="*/ 222744 h 2428073"/>
                    <a:gd name="connsiteX6" fmla="*/ 357392 w 1114426"/>
                    <a:gd name="connsiteY6" fmla="*/ 211829 h 2428073"/>
                    <a:gd name="connsiteX7" fmla="*/ 406315 w 1114426"/>
                    <a:gd name="connsiteY7" fmla="*/ 137645 h 2428073"/>
                    <a:gd name="connsiteX8" fmla="*/ 719879 w 1114426"/>
                    <a:gd name="connsiteY8" fmla="*/ 0 h 2428073"/>
                    <a:gd name="connsiteX0" fmla="*/ 719879 w 1114426"/>
                    <a:gd name="connsiteY0" fmla="*/ 0 h 2428073"/>
                    <a:gd name="connsiteX1" fmla="*/ 757035 w 1114426"/>
                    <a:gd name="connsiteY1" fmla="*/ 211829 h 2428073"/>
                    <a:gd name="connsiteX2" fmla="*/ 1114426 w 1114426"/>
                    <a:gd name="connsiteY2" fmla="*/ 1280310 h 2428073"/>
                    <a:gd name="connsiteX3" fmla="*/ 557213 w 1114426"/>
                    <a:gd name="connsiteY3" fmla="*/ 2428073 h 2428073"/>
                    <a:gd name="connsiteX4" fmla="*/ 0 w 1114426"/>
                    <a:gd name="connsiteY4" fmla="*/ 1280310 h 2428073"/>
                    <a:gd name="connsiteX5" fmla="*/ 340321 w 1114426"/>
                    <a:gd name="connsiteY5" fmla="*/ 222744 h 2428073"/>
                    <a:gd name="connsiteX6" fmla="*/ 357392 w 1114426"/>
                    <a:gd name="connsiteY6" fmla="*/ 211829 h 2428073"/>
                    <a:gd name="connsiteX7" fmla="*/ 406315 w 1114426"/>
                    <a:gd name="connsiteY7" fmla="*/ 137645 h 2428073"/>
                    <a:gd name="connsiteX8" fmla="*/ 719879 w 1114426"/>
                    <a:gd name="connsiteY8" fmla="*/ 0 h 2428073"/>
                    <a:gd name="connsiteX0" fmla="*/ 719879 w 1132339"/>
                    <a:gd name="connsiteY0" fmla="*/ 0 h 2428073"/>
                    <a:gd name="connsiteX1" fmla="*/ 757035 w 1132339"/>
                    <a:gd name="connsiteY1" fmla="*/ 211829 h 2428073"/>
                    <a:gd name="connsiteX2" fmla="*/ 1114426 w 1132339"/>
                    <a:gd name="connsiteY2" fmla="*/ 1280310 h 2428073"/>
                    <a:gd name="connsiteX3" fmla="*/ 557213 w 1132339"/>
                    <a:gd name="connsiteY3" fmla="*/ 2428073 h 2428073"/>
                    <a:gd name="connsiteX4" fmla="*/ 0 w 1132339"/>
                    <a:gd name="connsiteY4" fmla="*/ 1280310 h 2428073"/>
                    <a:gd name="connsiteX5" fmla="*/ 340321 w 1132339"/>
                    <a:gd name="connsiteY5" fmla="*/ 222744 h 2428073"/>
                    <a:gd name="connsiteX6" fmla="*/ 357392 w 1132339"/>
                    <a:gd name="connsiteY6" fmla="*/ 211829 h 2428073"/>
                    <a:gd name="connsiteX7" fmla="*/ 406315 w 1132339"/>
                    <a:gd name="connsiteY7" fmla="*/ 137645 h 2428073"/>
                    <a:gd name="connsiteX8" fmla="*/ 719879 w 1132339"/>
                    <a:gd name="connsiteY8" fmla="*/ 0 h 2428073"/>
                    <a:gd name="connsiteX0" fmla="*/ 719879 w 1118328"/>
                    <a:gd name="connsiteY0" fmla="*/ 0 h 2428073"/>
                    <a:gd name="connsiteX1" fmla="*/ 757035 w 1118328"/>
                    <a:gd name="connsiteY1" fmla="*/ 211829 h 2428073"/>
                    <a:gd name="connsiteX2" fmla="*/ 1114426 w 1118328"/>
                    <a:gd name="connsiteY2" fmla="*/ 1280310 h 2428073"/>
                    <a:gd name="connsiteX3" fmla="*/ 557213 w 1118328"/>
                    <a:gd name="connsiteY3" fmla="*/ 2428073 h 2428073"/>
                    <a:gd name="connsiteX4" fmla="*/ 0 w 1118328"/>
                    <a:gd name="connsiteY4" fmla="*/ 1280310 h 2428073"/>
                    <a:gd name="connsiteX5" fmla="*/ 340321 w 1118328"/>
                    <a:gd name="connsiteY5" fmla="*/ 222744 h 2428073"/>
                    <a:gd name="connsiteX6" fmla="*/ 357392 w 1118328"/>
                    <a:gd name="connsiteY6" fmla="*/ 211829 h 2428073"/>
                    <a:gd name="connsiteX7" fmla="*/ 406315 w 1118328"/>
                    <a:gd name="connsiteY7" fmla="*/ 137645 h 2428073"/>
                    <a:gd name="connsiteX8" fmla="*/ 719879 w 1118328"/>
                    <a:gd name="connsiteY8" fmla="*/ 0 h 2428073"/>
                    <a:gd name="connsiteX0" fmla="*/ 719879 w 1118328"/>
                    <a:gd name="connsiteY0" fmla="*/ 0 h 2428073"/>
                    <a:gd name="connsiteX1" fmla="*/ 757035 w 1118328"/>
                    <a:gd name="connsiteY1" fmla="*/ 211829 h 2428073"/>
                    <a:gd name="connsiteX2" fmla="*/ 1114426 w 1118328"/>
                    <a:gd name="connsiteY2" fmla="*/ 1280310 h 2428073"/>
                    <a:gd name="connsiteX3" fmla="*/ 557213 w 1118328"/>
                    <a:gd name="connsiteY3" fmla="*/ 2428073 h 2428073"/>
                    <a:gd name="connsiteX4" fmla="*/ 0 w 1118328"/>
                    <a:gd name="connsiteY4" fmla="*/ 1280310 h 2428073"/>
                    <a:gd name="connsiteX5" fmla="*/ 340321 w 1118328"/>
                    <a:gd name="connsiteY5" fmla="*/ 222744 h 2428073"/>
                    <a:gd name="connsiteX6" fmla="*/ 357392 w 1118328"/>
                    <a:gd name="connsiteY6" fmla="*/ 211829 h 2428073"/>
                    <a:gd name="connsiteX7" fmla="*/ 719879 w 1118328"/>
                    <a:gd name="connsiteY7" fmla="*/ 0 h 2428073"/>
                    <a:gd name="connsiteX0" fmla="*/ 719879 w 1118328"/>
                    <a:gd name="connsiteY0" fmla="*/ 0 h 2428073"/>
                    <a:gd name="connsiteX1" fmla="*/ 757035 w 1118328"/>
                    <a:gd name="connsiteY1" fmla="*/ 211829 h 2428073"/>
                    <a:gd name="connsiteX2" fmla="*/ 1114426 w 1118328"/>
                    <a:gd name="connsiteY2" fmla="*/ 1280310 h 2428073"/>
                    <a:gd name="connsiteX3" fmla="*/ 557213 w 1118328"/>
                    <a:gd name="connsiteY3" fmla="*/ 2428073 h 2428073"/>
                    <a:gd name="connsiteX4" fmla="*/ 0 w 1118328"/>
                    <a:gd name="connsiteY4" fmla="*/ 1280310 h 2428073"/>
                    <a:gd name="connsiteX5" fmla="*/ 340321 w 1118328"/>
                    <a:gd name="connsiteY5" fmla="*/ 222744 h 2428073"/>
                    <a:gd name="connsiteX6" fmla="*/ 719879 w 1118328"/>
                    <a:gd name="connsiteY6" fmla="*/ 0 h 2428073"/>
                    <a:gd name="connsiteX0" fmla="*/ 668343 w 1118328"/>
                    <a:gd name="connsiteY0" fmla="*/ 0 h 2461353"/>
                    <a:gd name="connsiteX1" fmla="*/ 757035 w 1118328"/>
                    <a:gd name="connsiteY1" fmla="*/ 245109 h 2461353"/>
                    <a:gd name="connsiteX2" fmla="*/ 1114426 w 1118328"/>
                    <a:gd name="connsiteY2" fmla="*/ 1313590 h 2461353"/>
                    <a:gd name="connsiteX3" fmla="*/ 557213 w 1118328"/>
                    <a:gd name="connsiteY3" fmla="*/ 2461353 h 2461353"/>
                    <a:gd name="connsiteX4" fmla="*/ 0 w 1118328"/>
                    <a:gd name="connsiteY4" fmla="*/ 1313590 h 2461353"/>
                    <a:gd name="connsiteX5" fmla="*/ 340321 w 1118328"/>
                    <a:gd name="connsiteY5" fmla="*/ 256024 h 2461353"/>
                    <a:gd name="connsiteX6" fmla="*/ 668343 w 1118328"/>
                    <a:gd name="connsiteY6" fmla="*/ 0 h 2461353"/>
                    <a:gd name="connsiteX0" fmla="*/ 668343 w 1118328"/>
                    <a:gd name="connsiteY0" fmla="*/ 0 h 2461353"/>
                    <a:gd name="connsiteX1" fmla="*/ 757035 w 1118328"/>
                    <a:gd name="connsiteY1" fmla="*/ 245109 h 2461353"/>
                    <a:gd name="connsiteX2" fmla="*/ 1114426 w 1118328"/>
                    <a:gd name="connsiteY2" fmla="*/ 1313590 h 2461353"/>
                    <a:gd name="connsiteX3" fmla="*/ 557213 w 1118328"/>
                    <a:gd name="connsiteY3" fmla="*/ 2461353 h 2461353"/>
                    <a:gd name="connsiteX4" fmla="*/ 0 w 1118328"/>
                    <a:gd name="connsiteY4" fmla="*/ 1313590 h 2461353"/>
                    <a:gd name="connsiteX5" fmla="*/ 340321 w 1118328"/>
                    <a:gd name="connsiteY5" fmla="*/ 256024 h 2461353"/>
                    <a:gd name="connsiteX6" fmla="*/ 668343 w 1118328"/>
                    <a:gd name="connsiteY6" fmla="*/ 0 h 2461353"/>
                    <a:gd name="connsiteX0" fmla="*/ 673657 w 1123642"/>
                    <a:gd name="connsiteY0" fmla="*/ 0 h 2461353"/>
                    <a:gd name="connsiteX1" fmla="*/ 762349 w 1123642"/>
                    <a:gd name="connsiteY1" fmla="*/ 245109 h 2461353"/>
                    <a:gd name="connsiteX2" fmla="*/ 1119740 w 1123642"/>
                    <a:gd name="connsiteY2" fmla="*/ 1313590 h 2461353"/>
                    <a:gd name="connsiteX3" fmla="*/ 562527 w 1123642"/>
                    <a:gd name="connsiteY3" fmla="*/ 2461353 h 2461353"/>
                    <a:gd name="connsiteX4" fmla="*/ 5314 w 1123642"/>
                    <a:gd name="connsiteY4" fmla="*/ 1313590 h 2461353"/>
                    <a:gd name="connsiteX5" fmla="*/ 319163 w 1123642"/>
                    <a:gd name="connsiteY5" fmla="*/ 362253 h 2461353"/>
                    <a:gd name="connsiteX6" fmla="*/ 673657 w 1123642"/>
                    <a:gd name="connsiteY6" fmla="*/ 0 h 2461353"/>
                    <a:gd name="connsiteX0" fmla="*/ 674731 w 1124716"/>
                    <a:gd name="connsiteY0" fmla="*/ 0 h 2461353"/>
                    <a:gd name="connsiteX1" fmla="*/ 763423 w 1124716"/>
                    <a:gd name="connsiteY1" fmla="*/ 245109 h 2461353"/>
                    <a:gd name="connsiteX2" fmla="*/ 1120814 w 1124716"/>
                    <a:gd name="connsiteY2" fmla="*/ 1313590 h 2461353"/>
                    <a:gd name="connsiteX3" fmla="*/ 563601 w 1124716"/>
                    <a:gd name="connsiteY3" fmla="*/ 2461353 h 2461353"/>
                    <a:gd name="connsiteX4" fmla="*/ 6388 w 1124716"/>
                    <a:gd name="connsiteY4" fmla="*/ 1313590 h 2461353"/>
                    <a:gd name="connsiteX5" fmla="*/ 320237 w 1124716"/>
                    <a:gd name="connsiteY5" fmla="*/ 362253 h 2461353"/>
                    <a:gd name="connsiteX6" fmla="*/ 674731 w 1124716"/>
                    <a:gd name="connsiteY6" fmla="*/ 0 h 2461353"/>
                    <a:gd name="connsiteX0" fmla="*/ 669233 w 1119218"/>
                    <a:gd name="connsiteY0" fmla="*/ 0 h 2461353"/>
                    <a:gd name="connsiteX1" fmla="*/ 757925 w 1119218"/>
                    <a:gd name="connsiteY1" fmla="*/ 245109 h 2461353"/>
                    <a:gd name="connsiteX2" fmla="*/ 1115316 w 1119218"/>
                    <a:gd name="connsiteY2" fmla="*/ 1313590 h 2461353"/>
                    <a:gd name="connsiteX3" fmla="*/ 558103 w 1119218"/>
                    <a:gd name="connsiteY3" fmla="*/ 2461353 h 2461353"/>
                    <a:gd name="connsiteX4" fmla="*/ 890 w 1119218"/>
                    <a:gd name="connsiteY4" fmla="*/ 1313590 h 2461353"/>
                    <a:gd name="connsiteX5" fmla="*/ 314739 w 1119218"/>
                    <a:gd name="connsiteY5" fmla="*/ 362253 h 2461353"/>
                    <a:gd name="connsiteX6" fmla="*/ 669233 w 1119218"/>
                    <a:gd name="connsiteY6" fmla="*/ 0 h 24613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19218" h="2461353">
                      <a:moveTo>
                        <a:pt x="669233" y="0"/>
                      </a:moveTo>
                      <a:cubicBezTo>
                        <a:pt x="656678" y="117240"/>
                        <a:pt x="748887" y="207985"/>
                        <a:pt x="757925" y="245109"/>
                      </a:cubicBezTo>
                      <a:cubicBezTo>
                        <a:pt x="1141321" y="621194"/>
                        <a:pt x="1126078" y="856327"/>
                        <a:pt x="1115316" y="1313590"/>
                      </a:cubicBezTo>
                      <a:cubicBezTo>
                        <a:pt x="1104554" y="1770853"/>
                        <a:pt x="865843" y="2461353"/>
                        <a:pt x="558103" y="2461353"/>
                      </a:cubicBezTo>
                      <a:cubicBezTo>
                        <a:pt x="250363" y="2461353"/>
                        <a:pt x="-17439" y="1659668"/>
                        <a:pt x="890" y="1313590"/>
                      </a:cubicBezTo>
                      <a:cubicBezTo>
                        <a:pt x="19517" y="961889"/>
                        <a:pt x="118626" y="610940"/>
                        <a:pt x="314739" y="362253"/>
                      </a:cubicBezTo>
                      <a:cubicBezTo>
                        <a:pt x="510852" y="113566"/>
                        <a:pt x="559892" y="85341"/>
                        <a:pt x="669233" y="0"/>
                      </a:cubicBezTo>
                      <a:close/>
                    </a:path>
                  </a:pathLst>
                </a:custGeom>
                <a:gradFill>
                  <a:gsLst>
                    <a:gs pos="67000">
                      <a:schemeClr val="bg1"/>
                    </a:gs>
                    <a:gs pos="3000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CBDBF58A-F461-41E5-BD7F-BA01956A8837}"/>
                    </a:ext>
                  </a:extLst>
                </p:cNvPr>
                <p:cNvSpPr/>
                <p:nvPr/>
              </p:nvSpPr>
              <p:spPr>
                <a:xfrm rot="19161149">
                  <a:off x="1801224" y="1959412"/>
                  <a:ext cx="574256" cy="1443367"/>
                </a:xfrm>
                <a:custGeom>
                  <a:avLst/>
                  <a:gdLst>
                    <a:gd name="connsiteX0" fmla="*/ 557213 w 1114426"/>
                    <a:gd name="connsiteY0" fmla="*/ 0 h 2375535"/>
                    <a:gd name="connsiteX1" fmla="*/ 708111 w 1114426"/>
                    <a:gd name="connsiteY1" fmla="*/ 85107 h 2375535"/>
                    <a:gd name="connsiteX2" fmla="*/ 757035 w 1114426"/>
                    <a:gd name="connsiteY2" fmla="*/ 159291 h 2375535"/>
                    <a:gd name="connsiteX3" fmla="*/ 774105 w 1114426"/>
                    <a:gd name="connsiteY3" fmla="*/ 170206 h 2375535"/>
                    <a:gd name="connsiteX4" fmla="*/ 1114426 w 1114426"/>
                    <a:gd name="connsiteY4" fmla="*/ 1227772 h 2375535"/>
                    <a:gd name="connsiteX5" fmla="*/ 557213 w 1114426"/>
                    <a:gd name="connsiteY5" fmla="*/ 2375535 h 2375535"/>
                    <a:gd name="connsiteX6" fmla="*/ 0 w 1114426"/>
                    <a:gd name="connsiteY6" fmla="*/ 1227772 h 2375535"/>
                    <a:gd name="connsiteX7" fmla="*/ 340321 w 1114426"/>
                    <a:gd name="connsiteY7" fmla="*/ 170206 h 2375535"/>
                    <a:gd name="connsiteX8" fmla="*/ 357392 w 1114426"/>
                    <a:gd name="connsiteY8" fmla="*/ 159291 h 2375535"/>
                    <a:gd name="connsiteX9" fmla="*/ 406315 w 1114426"/>
                    <a:gd name="connsiteY9" fmla="*/ 85107 h 2375535"/>
                    <a:gd name="connsiteX10" fmla="*/ 557213 w 1114426"/>
                    <a:gd name="connsiteY10" fmla="*/ 0 h 2375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14426" h="2375535">
                      <a:moveTo>
                        <a:pt x="557213" y="0"/>
                      </a:moveTo>
                      <a:cubicBezTo>
                        <a:pt x="610739" y="0"/>
                        <a:pt x="661731" y="30305"/>
                        <a:pt x="708111" y="85107"/>
                      </a:cubicBezTo>
                      <a:lnTo>
                        <a:pt x="757035" y="159291"/>
                      </a:lnTo>
                      <a:lnTo>
                        <a:pt x="774105" y="170206"/>
                      </a:lnTo>
                      <a:cubicBezTo>
                        <a:pt x="974098" y="344446"/>
                        <a:pt x="1114426" y="752353"/>
                        <a:pt x="1114426" y="1227772"/>
                      </a:cubicBezTo>
                      <a:cubicBezTo>
                        <a:pt x="1114426" y="1861664"/>
                        <a:pt x="864953" y="2375535"/>
                        <a:pt x="557213" y="2375535"/>
                      </a:cubicBezTo>
                      <a:cubicBezTo>
                        <a:pt x="249473" y="2375535"/>
                        <a:pt x="0" y="1861664"/>
                        <a:pt x="0" y="1227772"/>
                      </a:cubicBezTo>
                      <a:cubicBezTo>
                        <a:pt x="0" y="752353"/>
                        <a:pt x="140328" y="344446"/>
                        <a:pt x="340321" y="170206"/>
                      </a:cubicBezTo>
                      <a:lnTo>
                        <a:pt x="357392" y="159291"/>
                      </a:lnTo>
                      <a:lnTo>
                        <a:pt x="406315" y="85107"/>
                      </a:lnTo>
                      <a:cubicBezTo>
                        <a:pt x="452695" y="30305"/>
                        <a:pt x="503687" y="0"/>
                        <a:pt x="557213" y="0"/>
                      </a:cubicBezTo>
                      <a:close/>
                    </a:path>
                  </a:pathLst>
                </a:custGeom>
                <a:gradFill>
                  <a:gsLst>
                    <a:gs pos="67000">
                      <a:schemeClr val="bg1"/>
                    </a:gs>
                    <a:gs pos="3000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1D9A3894-DB63-4EA5-BECB-F043191032D5}"/>
                    </a:ext>
                  </a:extLst>
                </p:cNvPr>
                <p:cNvSpPr/>
                <p:nvPr/>
              </p:nvSpPr>
              <p:spPr>
                <a:xfrm rot="3600000" flipH="1">
                  <a:off x="3285317" y="2121204"/>
                  <a:ext cx="595040" cy="1524000"/>
                </a:xfrm>
                <a:custGeom>
                  <a:avLst/>
                  <a:gdLst>
                    <a:gd name="connsiteX0" fmla="*/ 557213 w 1114426"/>
                    <a:gd name="connsiteY0" fmla="*/ 0 h 2375535"/>
                    <a:gd name="connsiteX1" fmla="*/ 708111 w 1114426"/>
                    <a:gd name="connsiteY1" fmla="*/ 85107 h 2375535"/>
                    <a:gd name="connsiteX2" fmla="*/ 757035 w 1114426"/>
                    <a:gd name="connsiteY2" fmla="*/ 159291 h 2375535"/>
                    <a:gd name="connsiteX3" fmla="*/ 774105 w 1114426"/>
                    <a:gd name="connsiteY3" fmla="*/ 170206 h 2375535"/>
                    <a:gd name="connsiteX4" fmla="*/ 1114426 w 1114426"/>
                    <a:gd name="connsiteY4" fmla="*/ 1227772 h 2375535"/>
                    <a:gd name="connsiteX5" fmla="*/ 557213 w 1114426"/>
                    <a:gd name="connsiteY5" fmla="*/ 2375535 h 2375535"/>
                    <a:gd name="connsiteX6" fmla="*/ 0 w 1114426"/>
                    <a:gd name="connsiteY6" fmla="*/ 1227772 h 2375535"/>
                    <a:gd name="connsiteX7" fmla="*/ 340321 w 1114426"/>
                    <a:gd name="connsiteY7" fmla="*/ 170206 h 2375535"/>
                    <a:gd name="connsiteX8" fmla="*/ 357392 w 1114426"/>
                    <a:gd name="connsiteY8" fmla="*/ 159291 h 2375535"/>
                    <a:gd name="connsiteX9" fmla="*/ 406315 w 1114426"/>
                    <a:gd name="connsiteY9" fmla="*/ 85107 h 2375535"/>
                    <a:gd name="connsiteX10" fmla="*/ 557213 w 1114426"/>
                    <a:gd name="connsiteY10" fmla="*/ 0 h 2375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14426" h="2375535">
                      <a:moveTo>
                        <a:pt x="557213" y="0"/>
                      </a:moveTo>
                      <a:cubicBezTo>
                        <a:pt x="610739" y="0"/>
                        <a:pt x="661731" y="30305"/>
                        <a:pt x="708111" y="85107"/>
                      </a:cubicBezTo>
                      <a:lnTo>
                        <a:pt x="757035" y="159291"/>
                      </a:lnTo>
                      <a:lnTo>
                        <a:pt x="774105" y="170206"/>
                      </a:lnTo>
                      <a:cubicBezTo>
                        <a:pt x="974098" y="344446"/>
                        <a:pt x="1114426" y="752353"/>
                        <a:pt x="1114426" y="1227772"/>
                      </a:cubicBezTo>
                      <a:cubicBezTo>
                        <a:pt x="1114426" y="1861664"/>
                        <a:pt x="864953" y="2375535"/>
                        <a:pt x="557213" y="2375535"/>
                      </a:cubicBezTo>
                      <a:cubicBezTo>
                        <a:pt x="249473" y="2375535"/>
                        <a:pt x="0" y="1861664"/>
                        <a:pt x="0" y="1227772"/>
                      </a:cubicBezTo>
                      <a:cubicBezTo>
                        <a:pt x="0" y="752353"/>
                        <a:pt x="140328" y="344446"/>
                        <a:pt x="340321" y="170206"/>
                      </a:cubicBezTo>
                      <a:lnTo>
                        <a:pt x="357392" y="159291"/>
                      </a:lnTo>
                      <a:lnTo>
                        <a:pt x="406315" y="85107"/>
                      </a:lnTo>
                      <a:cubicBezTo>
                        <a:pt x="452695" y="30305"/>
                        <a:pt x="503687" y="0"/>
                        <a:pt x="557213" y="0"/>
                      </a:cubicBezTo>
                      <a:close/>
                    </a:path>
                  </a:pathLst>
                </a:custGeom>
                <a:gradFill>
                  <a:gsLst>
                    <a:gs pos="67000">
                      <a:schemeClr val="bg1"/>
                    </a:gs>
                    <a:gs pos="3000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C13A6DFB-6594-402C-BB29-EAB87CCBB297}"/>
                    </a:ext>
                  </a:extLst>
                </p:cNvPr>
                <p:cNvSpPr/>
                <p:nvPr/>
              </p:nvSpPr>
              <p:spPr>
                <a:xfrm rot="13498077">
                  <a:off x="1837410" y="3137238"/>
                  <a:ext cx="576667" cy="1524000"/>
                </a:xfrm>
                <a:custGeom>
                  <a:avLst/>
                  <a:gdLst>
                    <a:gd name="connsiteX0" fmla="*/ 557213 w 1114426"/>
                    <a:gd name="connsiteY0" fmla="*/ 0 h 2375535"/>
                    <a:gd name="connsiteX1" fmla="*/ 708111 w 1114426"/>
                    <a:gd name="connsiteY1" fmla="*/ 85107 h 2375535"/>
                    <a:gd name="connsiteX2" fmla="*/ 757035 w 1114426"/>
                    <a:gd name="connsiteY2" fmla="*/ 159291 h 2375535"/>
                    <a:gd name="connsiteX3" fmla="*/ 774105 w 1114426"/>
                    <a:gd name="connsiteY3" fmla="*/ 170206 h 2375535"/>
                    <a:gd name="connsiteX4" fmla="*/ 1114426 w 1114426"/>
                    <a:gd name="connsiteY4" fmla="*/ 1227772 h 2375535"/>
                    <a:gd name="connsiteX5" fmla="*/ 557213 w 1114426"/>
                    <a:gd name="connsiteY5" fmla="*/ 2375535 h 2375535"/>
                    <a:gd name="connsiteX6" fmla="*/ 0 w 1114426"/>
                    <a:gd name="connsiteY6" fmla="*/ 1227772 h 2375535"/>
                    <a:gd name="connsiteX7" fmla="*/ 340321 w 1114426"/>
                    <a:gd name="connsiteY7" fmla="*/ 170206 h 2375535"/>
                    <a:gd name="connsiteX8" fmla="*/ 357392 w 1114426"/>
                    <a:gd name="connsiteY8" fmla="*/ 159291 h 2375535"/>
                    <a:gd name="connsiteX9" fmla="*/ 406315 w 1114426"/>
                    <a:gd name="connsiteY9" fmla="*/ 85107 h 2375535"/>
                    <a:gd name="connsiteX10" fmla="*/ 557213 w 1114426"/>
                    <a:gd name="connsiteY10" fmla="*/ 0 h 2375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14426" h="2375535">
                      <a:moveTo>
                        <a:pt x="557213" y="0"/>
                      </a:moveTo>
                      <a:cubicBezTo>
                        <a:pt x="610739" y="0"/>
                        <a:pt x="661731" y="30305"/>
                        <a:pt x="708111" y="85107"/>
                      </a:cubicBezTo>
                      <a:lnTo>
                        <a:pt x="757035" y="159291"/>
                      </a:lnTo>
                      <a:lnTo>
                        <a:pt x="774105" y="170206"/>
                      </a:lnTo>
                      <a:cubicBezTo>
                        <a:pt x="974098" y="344446"/>
                        <a:pt x="1114426" y="752353"/>
                        <a:pt x="1114426" y="1227772"/>
                      </a:cubicBezTo>
                      <a:cubicBezTo>
                        <a:pt x="1114426" y="1861664"/>
                        <a:pt x="864953" y="2375535"/>
                        <a:pt x="557213" y="2375535"/>
                      </a:cubicBezTo>
                      <a:cubicBezTo>
                        <a:pt x="249473" y="2375535"/>
                        <a:pt x="0" y="1861664"/>
                        <a:pt x="0" y="1227772"/>
                      </a:cubicBezTo>
                      <a:cubicBezTo>
                        <a:pt x="0" y="752353"/>
                        <a:pt x="140328" y="344446"/>
                        <a:pt x="340321" y="170206"/>
                      </a:cubicBezTo>
                      <a:lnTo>
                        <a:pt x="357392" y="159291"/>
                      </a:lnTo>
                      <a:lnTo>
                        <a:pt x="406315" y="85107"/>
                      </a:lnTo>
                      <a:cubicBezTo>
                        <a:pt x="452695" y="30305"/>
                        <a:pt x="503687" y="0"/>
                        <a:pt x="557213" y="0"/>
                      </a:cubicBezTo>
                      <a:close/>
                    </a:path>
                  </a:pathLst>
                </a:custGeom>
                <a:gradFill>
                  <a:gsLst>
                    <a:gs pos="67000">
                      <a:schemeClr val="bg1"/>
                    </a:gs>
                    <a:gs pos="3000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F9C4E302-8E5D-4266-80BB-56BF330A2739}"/>
                    </a:ext>
                  </a:extLst>
                </p:cNvPr>
                <p:cNvSpPr/>
                <p:nvPr/>
              </p:nvSpPr>
              <p:spPr>
                <a:xfrm rot="8100000" flipH="1">
                  <a:off x="3037988" y="3131252"/>
                  <a:ext cx="586830" cy="1524000"/>
                </a:xfrm>
                <a:custGeom>
                  <a:avLst/>
                  <a:gdLst>
                    <a:gd name="connsiteX0" fmla="*/ 557213 w 1114426"/>
                    <a:gd name="connsiteY0" fmla="*/ 0 h 2375535"/>
                    <a:gd name="connsiteX1" fmla="*/ 708111 w 1114426"/>
                    <a:gd name="connsiteY1" fmla="*/ 85107 h 2375535"/>
                    <a:gd name="connsiteX2" fmla="*/ 757035 w 1114426"/>
                    <a:gd name="connsiteY2" fmla="*/ 159291 h 2375535"/>
                    <a:gd name="connsiteX3" fmla="*/ 774105 w 1114426"/>
                    <a:gd name="connsiteY3" fmla="*/ 170206 h 2375535"/>
                    <a:gd name="connsiteX4" fmla="*/ 1114426 w 1114426"/>
                    <a:gd name="connsiteY4" fmla="*/ 1227772 h 2375535"/>
                    <a:gd name="connsiteX5" fmla="*/ 557213 w 1114426"/>
                    <a:gd name="connsiteY5" fmla="*/ 2375535 h 2375535"/>
                    <a:gd name="connsiteX6" fmla="*/ 0 w 1114426"/>
                    <a:gd name="connsiteY6" fmla="*/ 1227772 h 2375535"/>
                    <a:gd name="connsiteX7" fmla="*/ 340321 w 1114426"/>
                    <a:gd name="connsiteY7" fmla="*/ 170206 h 2375535"/>
                    <a:gd name="connsiteX8" fmla="*/ 357392 w 1114426"/>
                    <a:gd name="connsiteY8" fmla="*/ 159291 h 2375535"/>
                    <a:gd name="connsiteX9" fmla="*/ 406315 w 1114426"/>
                    <a:gd name="connsiteY9" fmla="*/ 85107 h 2375535"/>
                    <a:gd name="connsiteX10" fmla="*/ 557213 w 1114426"/>
                    <a:gd name="connsiteY10" fmla="*/ 0 h 2375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14426" h="2375535">
                      <a:moveTo>
                        <a:pt x="557213" y="0"/>
                      </a:moveTo>
                      <a:cubicBezTo>
                        <a:pt x="610739" y="0"/>
                        <a:pt x="661731" y="30305"/>
                        <a:pt x="708111" y="85107"/>
                      </a:cubicBezTo>
                      <a:lnTo>
                        <a:pt x="757035" y="159291"/>
                      </a:lnTo>
                      <a:lnTo>
                        <a:pt x="774105" y="170206"/>
                      </a:lnTo>
                      <a:cubicBezTo>
                        <a:pt x="974098" y="344446"/>
                        <a:pt x="1114426" y="752353"/>
                        <a:pt x="1114426" y="1227772"/>
                      </a:cubicBezTo>
                      <a:cubicBezTo>
                        <a:pt x="1114426" y="1861664"/>
                        <a:pt x="864953" y="2375535"/>
                        <a:pt x="557213" y="2375535"/>
                      </a:cubicBezTo>
                      <a:cubicBezTo>
                        <a:pt x="249473" y="2375535"/>
                        <a:pt x="0" y="1861664"/>
                        <a:pt x="0" y="1227772"/>
                      </a:cubicBezTo>
                      <a:cubicBezTo>
                        <a:pt x="0" y="752353"/>
                        <a:pt x="140328" y="344446"/>
                        <a:pt x="340321" y="170206"/>
                      </a:cubicBezTo>
                      <a:lnTo>
                        <a:pt x="357392" y="159291"/>
                      </a:lnTo>
                      <a:lnTo>
                        <a:pt x="406315" y="85107"/>
                      </a:lnTo>
                      <a:cubicBezTo>
                        <a:pt x="452695" y="30305"/>
                        <a:pt x="503687" y="0"/>
                        <a:pt x="557213" y="0"/>
                      </a:cubicBezTo>
                      <a:close/>
                    </a:path>
                  </a:pathLst>
                </a:custGeom>
                <a:gradFill>
                  <a:gsLst>
                    <a:gs pos="67000">
                      <a:schemeClr val="bg1"/>
                    </a:gs>
                    <a:gs pos="3000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星: 5 pt 282">
                  <a:extLst>
                    <a:ext uri="{FF2B5EF4-FFF2-40B4-BE49-F238E27FC236}">
                      <a16:creationId xmlns:a16="http://schemas.microsoft.com/office/drawing/2014/main" id="{722B30BE-43B7-4F0F-B21D-4510F73157C4}"/>
                    </a:ext>
                  </a:extLst>
                </p:cNvPr>
                <p:cNvSpPr/>
                <p:nvPr/>
              </p:nvSpPr>
              <p:spPr>
                <a:xfrm>
                  <a:off x="2262723" y="2700872"/>
                  <a:ext cx="951994" cy="951991"/>
                </a:xfrm>
                <a:prstGeom prst="star5">
                  <a:avLst>
                    <a:gd name="adj" fmla="val 29827"/>
                    <a:gd name="hf" fmla="val 105146"/>
                    <a:gd name="vf" fmla="val 110557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星: 5 pt 283">
                  <a:extLst>
                    <a:ext uri="{FF2B5EF4-FFF2-40B4-BE49-F238E27FC236}">
                      <a16:creationId xmlns:a16="http://schemas.microsoft.com/office/drawing/2014/main" id="{CD806036-5D5C-442C-A26C-DD37A8A4CF7C}"/>
                    </a:ext>
                  </a:extLst>
                </p:cNvPr>
                <p:cNvSpPr/>
                <p:nvPr/>
              </p:nvSpPr>
              <p:spPr>
                <a:xfrm>
                  <a:off x="2445392" y="2931612"/>
                  <a:ext cx="549427" cy="549427"/>
                </a:xfrm>
                <a:prstGeom prst="star5">
                  <a:avLst>
                    <a:gd name="adj" fmla="val 30771"/>
                    <a:gd name="hf" fmla="val 105146"/>
                    <a:gd name="vf" fmla="val 110557"/>
                  </a:avLst>
                </a:prstGeom>
                <a:solidFill>
                  <a:srgbClr val="99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A1E437C5-ACFA-4EBD-8B23-BE53F636022D}"/>
                    </a:ext>
                  </a:extLst>
                </p:cNvPr>
                <p:cNvSpPr/>
                <p:nvPr/>
              </p:nvSpPr>
              <p:spPr>
                <a:xfrm>
                  <a:off x="2574253" y="3101605"/>
                  <a:ext cx="276093" cy="27609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40000">
                      <a:srgbClr val="FFFF00"/>
                    </a:gs>
                    <a:gs pos="8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B5434585-F7EC-47A6-B170-18284714FBCE}"/>
                    </a:ext>
                  </a:extLst>
                </p:cNvPr>
                <p:cNvSpPr/>
                <p:nvPr/>
              </p:nvSpPr>
              <p:spPr>
                <a:xfrm rot="2169460">
                  <a:off x="2481818" y="2999535"/>
                  <a:ext cx="464018" cy="464018"/>
                </a:xfrm>
                <a:custGeom>
                  <a:avLst/>
                  <a:gdLst>
                    <a:gd name="connsiteX0" fmla="*/ 453420 w 905408"/>
                    <a:gd name="connsiteY0" fmla="*/ 803529 h 905408"/>
                    <a:gd name="connsiteX1" fmla="*/ 500716 w 905408"/>
                    <a:gd name="connsiteY1" fmla="*/ 881616 h 905408"/>
                    <a:gd name="connsiteX2" fmla="*/ 452704 w 905408"/>
                    <a:gd name="connsiteY2" fmla="*/ 905408 h 905408"/>
                    <a:gd name="connsiteX3" fmla="*/ 406127 w 905408"/>
                    <a:gd name="connsiteY3" fmla="*/ 882328 h 905408"/>
                    <a:gd name="connsiteX4" fmla="*/ 362591 w 905408"/>
                    <a:gd name="connsiteY4" fmla="*/ 791759 h 905408"/>
                    <a:gd name="connsiteX5" fmla="*/ 388068 w 905408"/>
                    <a:gd name="connsiteY5" fmla="*/ 879427 h 905408"/>
                    <a:gd name="connsiteX6" fmla="*/ 335536 w 905408"/>
                    <a:gd name="connsiteY6" fmla="*/ 889982 h 905408"/>
                    <a:gd name="connsiteX7" fmla="*/ 296519 w 905408"/>
                    <a:gd name="connsiteY7" fmla="*/ 855633 h 905408"/>
                    <a:gd name="connsiteX8" fmla="*/ 544193 w 905408"/>
                    <a:gd name="connsiteY8" fmla="*/ 791393 h 905408"/>
                    <a:gd name="connsiteX9" fmla="*/ 610091 w 905408"/>
                    <a:gd name="connsiteY9" fmla="*/ 854576 h 905408"/>
                    <a:gd name="connsiteX10" fmla="*/ 569872 w 905408"/>
                    <a:gd name="connsiteY10" fmla="*/ 889982 h 905408"/>
                    <a:gd name="connsiteX11" fmla="*/ 518909 w 905408"/>
                    <a:gd name="connsiteY11" fmla="*/ 879742 h 905408"/>
                    <a:gd name="connsiteX12" fmla="*/ 277910 w 905408"/>
                    <a:gd name="connsiteY12" fmla="*/ 756887 h 905408"/>
                    <a:gd name="connsiteX13" fmla="*/ 279828 w 905408"/>
                    <a:gd name="connsiteY13" fmla="*/ 848161 h 905408"/>
                    <a:gd name="connsiteX14" fmla="*/ 226352 w 905408"/>
                    <a:gd name="connsiteY14" fmla="*/ 844757 h 905408"/>
                    <a:gd name="connsiteX15" fmla="*/ 197556 w 905408"/>
                    <a:gd name="connsiteY15" fmla="*/ 801480 h 905408"/>
                    <a:gd name="connsiteX16" fmla="*/ 628736 w 905408"/>
                    <a:gd name="connsiteY16" fmla="*/ 756171 h 905408"/>
                    <a:gd name="connsiteX17" fmla="*/ 708739 w 905408"/>
                    <a:gd name="connsiteY17" fmla="*/ 800147 h 905408"/>
                    <a:gd name="connsiteX18" fmla="*/ 679056 w 905408"/>
                    <a:gd name="connsiteY18" fmla="*/ 844757 h 905408"/>
                    <a:gd name="connsiteX19" fmla="*/ 627179 w 905408"/>
                    <a:gd name="connsiteY19" fmla="*/ 848059 h 905408"/>
                    <a:gd name="connsiteX20" fmla="*/ 205137 w 905408"/>
                    <a:gd name="connsiteY20" fmla="*/ 701280 h 905408"/>
                    <a:gd name="connsiteX21" fmla="*/ 183366 w 905408"/>
                    <a:gd name="connsiteY21" fmla="*/ 789940 h 905408"/>
                    <a:gd name="connsiteX22" fmla="*/ 132594 w 905408"/>
                    <a:gd name="connsiteY22" fmla="*/ 772814 h 905408"/>
                    <a:gd name="connsiteX23" fmla="*/ 115980 w 905408"/>
                    <a:gd name="connsiteY23" fmla="*/ 723559 h 905408"/>
                    <a:gd name="connsiteX24" fmla="*/ 701280 w 905408"/>
                    <a:gd name="connsiteY24" fmla="*/ 700271 h 905408"/>
                    <a:gd name="connsiteX25" fmla="*/ 789940 w 905408"/>
                    <a:gd name="connsiteY25" fmla="*/ 722042 h 905408"/>
                    <a:gd name="connsiteX26" fmla="*/ 772814 w 905408"/>
                    <a:gd name="connsiteY26" fmla="*/ 772814 h 905408"/>
                    <a:gd name="connsiteX27" fmla="*/ 723559 w 905408"/>
                    <a:gd name="connsiteY27" fmla="*/ 789428 h 905408"/>
                    <a:gd name="connsiteX28" fmla="*/ 57350 w 905408"/>
                    <a:gd name="connsiteY28" fmla="*/ 627179 h 905408"/>
                    <a:gd name="connsiteX29" fmla="*/ 149237 w 905408"/>
                    <a:gd name="connsiteY29" fmla="*/ 628736 h 905408"/>
                    <a:gd name="connsiteX30" fmla="*/ 105261 w 905408"/>
                    <a:gd name="connsiteY30" fmla="*/ 708739 h 905408"/>
                    <a:gd name="connsiteX31" fmla="*/ 60651 w 905408"/>
                    <a:gd name="connsiteY31" fmla="*/ 679056 h 905408"/>
                    <a:gd name="connsiteX32" fmla="*/ 848161 w 905408"/>
                    <a:gd name="connsiteY32" fmla="*/ 625581 h 905408"/>
                    <a:gd name="connsiteX33" fmla="*/ 844757 w 905408"/>
                    <a:gd name="connsiteY33" fmla="*/ 679056 h 905408"/>
                    <a:gd name="connsiteX34" fmla="*/ 801480 w 905408"/>
                    <a:gd name="connsiteY34" fmla="*/ 707852 h 905408"/>
                    <a:gd name="connsiteX35" fmla="*/ 756887 w 905408"/>
                    <a:gd name="connsiteY35" fmla="*/ 627499 h 905408"/>
                    <a:gd name="connsiteX36" fmla="*/ 25666 w 905408"/>
                    <a:gd name="connsiteY36" fmla="*/ 518909 h 905408"/>
                    <a:gd name="connsiteX37" fmla="*/ 114016 w 905408"/>
                    <a:gd name="connsiteY37" fmla="*/ 544193 h 905408"/>
                    <a:gd name="connsiteX38" fmla="*/ 50832 w 905408"/>
                    <a:gd name="connsiteY38" fmla="*/ 610091 h 905408"/>
                    <a:gd name="connsiteX39" fmla="*/ 15426 w 905408"/>
                    <a:gd name="connsiteY39" fmla="*/ 569872 h 905408"/>
                    <a:gd name="connsiteX40" fmla="*/ 879427 w 905408"/>
                    <a:gd name="connsiteY40" fmla="*/ 517340 h 905408"/>
                    <a:gd name="connsiteX41" fmla="*/ 889982 w 905408"/>
                    <a:gd name="connsiteY41" fmla="*/ 569872 h 905408"/>
                    <a:gd name="connsiteX42" fmla="*/ 855633 w 905408"/>
                    <a:gd name="connsiteY42" fmla="*/ 608890 h 905408"/>
                    <a:gd name="connsiteX43" fmla="*/ 791759 w 905408"/>
                    <a:gd name="connsiteY43" fmla="*/ 542817 h 905408"/>
                    <a:gd name="connsiteX44" fmla="*/ 23081 w 905408"/>
                    <a:gd name="connsiteY44" fmla="*/ 406127 h 905408"/>
                    <a:gd name="connsiteX45" fmla="*/ 101879 w 905408"/>
                    <a:gd name="connsiteY45" fmla="*/ 453420 h 905408"/>
                    <a:gd name="connsiteX46" fmla="*/ 23792 w 905408"/>
                    <a:gd name="connsiteY46" fmla="*/ 500716 h 905408"/>
                    <a:gd name="connsiteX47" fmla="*/ 0 w 905408"/>
                    <a:gd name="connsiteY47" fmla="*/ 452704 h 905408"/>
                    <a:gd name="connsiteX48" fmla="*/ 881616 w 905408"/>
                    <a:gd name="connsiteY48" fmla="*/ 404693 h 905408"/>
                    <a:gd name="connsiteX49" fmla="*/ 905408 w 905408"/>
                    <a:gd name="connsiteY49" fmla="*/ 452704 h 905408"/>
                    <a:gd name="connsiteX50" fmla="*/ 882328 w 905408"/>
                    <a:gd name="connsiteY50" fmla="*/ 499281 h 905408"/>
                    <a:gd name="connsiteX51" fmla="*/ 803529 w 905408"/>
                    <a:gd name="connsiteY51" fmla="*/ 451988 h 905408"/>
                    <a:gd name="connsiteX52" fmla="*/ 49775 w 905408"/>
                    <a:gd name="connsiteY52" fmla="*/ 296519 h 905408"/>
                    <a:gd name="connsiteX53" fmla="*/ 113649 w 905408"/>
                    <a:gd name="connsiteY53" fmla="*/ 362591 h 905408"/>
                    <a:gd name="connsiteX54" fmla="*/ 25981 w 905408"/>
                    <a:gd name="connsiteY54" fmla="*/ 388068 h 905408"/>
                    <a:gd name="connsiteX55" fmla="*/ 15426 w 905408"/>
                    <a:gd name="connsiteY55" fmla="*/ 335536 h 905408"/>
                    <a:gd name="connsiteX56" fmla="*/ 854576 w 905408"/>
                    <a:gd name="connsiteY56" fmla="*/ 295318 h 905408"/>
                    <a:gd name="connsiteX57" fmla="*/ 889982 w 905408"/>
                    <a:gd name="connsiteY57" fmla="*/ 335536 h 905408"/>
                    <a:gd name="connsiteX58" fmla="*/ 879742 w 905408"/>
                    <a:gd name="connsiteY58" fmla="*/ 386500 h 905408"/>
                    <a:gd name="connsiteX59" fmla="*/ 791393 w 905408"/>
                    <a:gd name="connsiteY59" fmla="*/ 361215 h 905408"/>
                    <a:gd name="connsiteX60" fmla="*/ 103928 w 905408"/>
                    <a:gd name="connsiteY60" fmla="*/ 197556 h 905408"/>
                    <a:gd name="connsiteX61" fmla="*/ 148522 w 905408"/>
                    <a:gd name="connsiteY61" fmla="*/ 277910 h 905408"/>
                    <a:gd name="connsiteX62" fmla="*/ 57248 w 905408"/>
                    <a:gd name="connsiteY62" fmla="*/ 279828 h 905408"/>
                    <a:gd name="connsiteX63" fmla="*/ 60651 w 905408"/>
                    <a:gd name="connsiteY63" fmla="*/ 226352 h 905408"/>
                    <a:gd name="connsiteX64" fmla="*/ 800147 w 905408"/>
                    <a:gd name="connsiteY64" fmla="*/ 196669 h 905408"/>
                    <a:gd name="connsiteX65" fmla="*/ 844757 w 905408"/>
                    <a:gd name="connsiteY65" fmla="*/ 226352 h 905408"/>
                    <a:gd name="connsiteX66" fmla="*/ 848059 w 905408"/>
                    <a:gd name="connsiteY66" fmla="*/ 278229 h 905408"/>
                    <a:gd name="connsiteX67" fmla="*/ 756171 w 905408"/>
                    <a:gd name="connsiteY67" fmla="*/ 276673 h 905408"/>
                    <a:gd name="connsiteX68" fmla="*/ 181850 w 905408"/>
                    <a:gd name="connsiteY68" fmla="*/ 115980 h 905408"/>
                    <a:gd name="connsiteX69" fmla="*/ 204129 w 905408"/>
                    <a:gd name="connsiteY69" fmla="*/ 205137 h 905408"/>
                    <a:gd name="connsiteX70" fmla="*/ 115469 w 905408"/>
                    <a:gd name="connsiteY70" fmla="*/ 183366 h 905408"/>
                    <a:gd name="connsiteX71" fmla="*/ 132594 w 905408"/>
                    <a:gd name="connsiteY71" fmla="*/ 132594 h 905408"/>
                    <a:gd name="connsiteX72" fmla="*/ 722042 w 905408"/>
                    <a:gd name="connsiteY72" fmla="*/ 115469 h 905408"/>
                    <a:gd name="connsiteX73" fmla="*/ 772814 w 905408"/>
                    <a:gd name="connsiteY73" fmla="*/ 132594 h 905408"/>
                    <a:gd name="connsiteX74" fmla="*/ 789428 w 905408"/>
                    <a:gd name="connsiteY74" fmla="*/ 181850 h 905408"/>
                    <a:gd name="connsiteX75" fmla="*/ 700271 w 905408"/>
                    <a:gd name="connsiteY75" fmla="*/ 204129 h 905408"/>
                    <a:gd name="connsiteX76" fmla="*/ 278229 w 905408"/>
                    <a:gd name="connsiteY76" fmla="*/ 57350 h 905408"/>
                    <a:gd name="connsiteX77" fmla="*/ 276673 w 905408"/>
                    <a:gd name="connsiteY77" fmla="*/ 149237 h 905408"/>
                    <a:gd name="connsiteX78" fmla="*/ 196669 w 905408"/>
                    <a:gd name="connsiteY78" fmla="*/ 105261 h 905408"/>
                    <a:gd name="connsiteX79" fmla="*/ 226352 w 905408"/>
                    <a:gd name="connsiteY79" fmla="*/ 60651 h 905408"/>
                    <a:gd name="connsiteX80" fmla="*/ 625581 w 905408"/>
                    <a:gd name="connsiteY80" fmla="*/ 57248 h 905408"/>
                    <a:gd name="connsiteX81" fmla="*/ 679056 w 905408"/>
                    <a:gd name="connsiteY81" fmla="*/ 60651 h 905408"/>
                    <a:gd name="connsiteX82" fmla="*/ 707852 w 905408"/>
                    <a:gd name="connsiteY82" fmla="*/ 103928 h 905408"/>
                    <a:gd name="connsiteX83" fmla="*/ 627499 w 905408"/>
                    <a:gd name="connsiteY83" fmla="*/ 148522 h 905408"/>
                    <a:gd name="connsiteX84" fmla="*/ 569872 w 905408"/>
                    <a:gd name="connsiteY84" fmla="*/ 15426 h 905408"/>
                    <a:gd name="connsiteX85" fmla="*/ 608890 w 905408"/>
                    <a:gd name="connsiteY85" fmla="*/ 49775 h 905408"/>
                    <a:gd name="connsiteX86" fmla="*/ 542817 w 905408"/>
                    <a:gd name="connsiteY86" fmla="*/ 113649 h 905408"/>
                    <a:gd name="connsiteX87" fmla="*/ 517340 w 905408"/>
                    <a:gd name="connsiteY87" fmla="*/ 25981 h 905408"/>
                    <a:gd name="connsiteX88" fmla="*/ 335536 w 905408"/>
                    <a:gd name="connsiteY88" fmla="*/ 15426 h 905408"/>
                    <a:gd name="connsiteX89" fmla="*/ 386500 w 905408"/>
                    <a:gd name="connsiteY89" fmla="*/ 25666 h 905408"/>
                    <a:gd name="connsiteX90" fmla="*/ 361215 w 905408"/>
                    <a:gd name="connsiteY90" fmla="*/ 114016 h 905408"/>
                    <a:gd name="connsiteX91" fmla="*/ 295318 w 905408"/>
                    <a:gd name="connsiteY91" fmla="*/ 50832 h 905408"/>
                    <a:gd name="connsiteX92" fmla="*/ 452704 w 905408"/>
                    <a:gd name="connsiteY92" fmla="*/ 0 h 905408"/>
                    <a:gd name="connsiteX93" fmla="*/ 499281 w 905408"/>
                    <a:gd name="connsiteY93" fmla="*/ 23081 h 905408"/>
                    <a:gd name="connsiteX94" fmla="*/ 451988 w 905408"/>
                    <a:gd name="connsiteY94" fmla="*/ 101879 h 905408"/>
                    <a:gd name="connsiteX95" fmla="*/ 404693 w 905408"/>
                    <a:gd name="connsiteY95" fmla="*/ 23792 h 90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905408" h="905408">
                      <a:moveTo>
                        <a:pt x="453420" y="803529"/>
                      </a:moveTo>
                      <a:lnTo>
                        <a:pt x="500716" y="881616"/>
                      </a:lnTo>
                      <a:lnTo>
                        <a:pt x="452704" y="905408"/>
                      </a:lnTo>
                      <a:lnTo>
                        <a:pt x="406127" y="882328"/>
                      </a:lnTo>
                      <a:close/>
                      <a:moveTo>
                        <a:pt x="362591" y="791759"/>
                      </a:moveTo>
                      <a:lnTo>
                        <a:pt x="388068" y="879427"/>
                      </a:lnTo>
                      <a:lnTo>
                        <a:pt x="335536" y="889982"/>
                      </a:lnTo>
                      <a:lnTo>
                        <a:pt x="296519" y="855633"/>
                      </a:lnTo>
                      <a:close/>
                      <a:moveTo>
                        <a:pt x="544193" y="791393"/>
                      </a:moveTo>
                      <a:lnTo>
                        <a:pt x="610091" y="854576"/>
                      </a:lnTo>
                      <a:lnTo>
                        <a:pt x="569872" y="889982"/>
                      </a:lnTo>
                      <a:lnTo>
                        <a:pt x="518909" y="879742"/>
                      </a:lnTo>
                      <a:close/>
                      <a:moveTo>
                        <a:pt x="277910" y="756887"/>
                      </a:moveTo>
                      <a:lnTo>
                        <a:pt x="279828" y="848161"/>
                      </a:lnTo>
                      <a:lnTo>
                        <a:pt x="226352" y="844757"/>
                      </a:lnTo>
                      <a:lnTo>
                        <a:pt x="197556" y="801480"/>
                      </a:lnTo>
                      <a:close/>
                      <a:moveTo>
                        <a:pt x="628736" y="756171"/>
                      </a:moveTo>
                      <a:lnTo>
                        <a:pt x="708739" y="800147"/>
                      </a:lnTo>
                      <a:lnTo>
                        <a:pt x="679056" y="844757"/>
                      </a:lnTo>
                      <a:lnTo>
                        <a:pt x="627179" y="848059"/>
                      </a:lnTo>
                      <a:close/>
                      <a:moveTo>
                        <a:pt x="205137" y="701280"/>
                      </a:moveTo>
                      <a:lnTo>
                        <a:pt x="183366" y="789940"/>
                      </a:lnTo>
                      <a:lnTo>
                        <a:pt x="132594" y="772814"/>
                      </a:lnTo>
                      <a:lnTo>
                        <a:pt x="115980" y="723559"/>
                      </a:lnTo>
                      <a:close/>
                      <a:moveTo>
                        <a:pt x="701280" y="700271"/>
                      </a:moveTo>
                      <a:lnTo>
                        <a:pt x="789940" y="722042"/>
                      </a:lnTo>
                      <a:lnTo>
                        <a:pt x="772814" y="772814"/>
                      </a:lnTo>
                      <a:lnTo>
                        <a:pt x="723559" y="789428"/>
                      </a:lnTo>
                      <a:close/>
                      <a:moveTo>
                        <a:pt x="57350" y="627179"/>
                      </a:moveTo>
                      <a:lnTo>
                        <a:pt x="149237" y="628736"/>
                      </a:lnTo>
                      <a:lnTo>
                        <a:pt x="105261" y="708739"/>
                      </a:lnTo>
                      <a:lnTo>
                        <a:pt x="60651" y="679056"/>
                      </a:lnTo>
                      <a:close/>
                      <a:moveTo>
                        <a:pt x="848161" y="625581"/>
                      </a:moveTo>
                      <a:lnTo>
                        <a:pt x="844757" y="679056"/>
                      </a:lnTo>
                      <a:lnTo>
                        <a:pt x="801480" y="707852"/>
                      </a:lnTo>
                      <a:lnTo>
                        <a:pt x="756887" y="627499"/>
                      </a:lnTo>
                      <a:close/>
                      <a:moveTo>
                        <a:pt x="25666" y="518909"/>
                      </a:moveTo>
                      <a:lnTo>
                        <a:pt x="114016" y="544193"/>
                      </a:lnTo>
                      <a:lnTo>
                        <a:pt x="50832" y="610091"/>
                      </a:lnTo>
                      <a:lnTo>
                        <a:pt x="15426" y="569872"/>
                      </a:lnTo>
                      <a:close/>
                      <a:moveTo>
                        <a:pt x="879427" y="517340"/>
                      </a:moveTo>
                      <a:lnTo>
                        <a:pt x="889982" y="569872"/>
                      </a:lnTo>
                      <a:lnTo>
                        <a:pt x="855633" y="608890"/>
                      </a:lnTo>
                      <a:lnTo>
                        <a:pt x="791759" y="542817"/>
                      </a:lnTo>
                      <a:close/>
                      <a:moveTo>
                        <a:pt x="23081" y="406127"/>
                      </a:moveTo>
                      <a:lnTo>
                        <a:pt x="101879" y="453420"/>
                      </a:lnTo>
                      <a:lnTo>
                        <a:pt x="23792" y="500716"/>
                      </a:lnTo>
                      <a:lnTo>
                        <a:pt x="0" y="452704"/>
                      </a:lnTo>
                      <a:close/>
                      <a:moveTo>
                        <a:pt x="881616" y="404693"/>
                      </a:moveTo>
                      <a:lnTo>
                        <a:pt x="905408" y="452704"/>
                      </a:lnTo>
                      <a:lnTo>
                        <a:pt x="882328" y="499281"/>
                      </a:lnTo>
                      <a:lnTo>
                        <a:pt x="803529" y="451988"/>
                      </a:lnTo>
                      <a:close/>
                      <a:moveTo>
                        <a:pt x="49775" y="296519"/>
                      </a:moveTo>
                      <a:lnTo>
                        <a:pt x="113649" y="362591"/>
                      </a:lnTo>
                      <a:lnTo>
                        <a:pt x="25981" y="388068"/>
                      </a:lnTo>
                      <a:lnTo>
                        <a:pt x="15426" y="335536"/>
                      </a:lnTo>
                      <a:close/>
                      <a:moveTo>
                        <a:pt x="854576" y="295318"/>
                      </a:moveTo>
                      <a:lnTo>
                        <a:pt x="889982" y="335536"/>
                      </a:lnTo>
                      <a:lnTo>
                        <a:pt x="879742" y="386500"/>
                      </a:lnTo>
                      <a:lnTo>
                        <a:pt x="791393" y="361215"/>
                      </a:lnTo>
                      <a:close/>
                      <a:moveTo>
                        <a:pt x="103928" y="197556"/>
                      </a:moveTo>
                      <a:lnTo>
                        <a:pt x="148522" y="277910"/>
                      </a:lnTo>
                      <a:lnTo>
                        <a:pt x="57248" y="279828"/>
                      </a:lnTo>
                      <a:lnTo>
                        <a:pt x="60651" y="226352"/>
                      </a:lnTo>
                      <a:close/>
                      <a:moveTo>
                        <a:pt x="800147" y="196669"/>
                      </a:moveTo>
                      <a:lnTo>
                        <a:pt x="844757" y="226352"/>
                      </a:lnTo>
                      <a:lnTo>
                        <a:pt x="848059" y="278229"/>
                      </a:lnTo>
                      <a:lnTo>
                        <a:pt x="756171" y="276673"/>
                      </a:lnTo>
                      <a:close/>
                      <a:moveTo>
                        <a:pt x="181850" y="115980"/>
                      </a:moveTo>
                      <a:lnTo>
                        <a:pt x="204129" y="205137"/>
                      </a:lnTo>
                      <a:lnTo>
                        <a:pt x="115469" y="183366"/>
                      </a:lnTo>
                      <a:lnTo>
                        <a:pt x="132594" y="132594"/>
                      </a:lnTo>
                      <a:close/>
                      <a:moveTo>
                        <a:pt x="722042" y="115469"/>
                      </a:moveTo>
                      <a:lnTo>
                        <a:pt x="772814" y="132594"/>
                      </a:lnTo>
                      <a:lnTo>
                        <a:pt x="789428" y="181850"/>
                      </a:lnTo>
                      <a:lnTo>
                        <a:pt x="700271" y="204129"/>
                      </a:lnTo>
                      <a:close/>
                      <a:moveTo>
                        <a:pt x="278229" y="57350"/>
                      </a:moveTo>
                      <a:lnTo>
                        <a:pt x="276673" y="149237"/>
                      </a:lnTo>
                      <a:lnTo>
                        <a:pt x="196669" y="105261"/>
                      </a:lnTo>
                      <a:lnTo>
                        <a:pt x="226352" y="60651"/>
                      </a:lnTo>
                      <a:close/>
                      <a:moveTo>
                        <a:pt x="625581" y="57248"/>
                      </a:moveTo>
                      <a:lnTo>
                        <a:pt x="679056" y="60651"/>
                      </a:lnTo>
                      <a:lnTo>
                        <a:pt x="707852" y="103928"/>
                      </a:lnTo>
                      <a:lnTo>
                        <a:pt x="627499" y="148522"/>
                      </a:lnTo>
                      <a:close/>
                      <a:moveTo>
                        <a:pt x="569872" y="15426"/>
                      </a:moveTo>
                      <a:lnTo>
                        <a:pt x="608890" y="49775"/>
                      </a:lnTo>
                      <a:lnTo>
                        <a:pt x="542817" y="113649"/>
                      </a:lnTo>
                      <a:lnTo>
                        <a:pt x="517340" y="25981"/>
                      </a:lnTo>
                      <a:close/>
                      <a:moveTo>
                        <a:pt x="335536" y="15426"/>
                      </a:moveTo>
                      <a:lnTo>
                        <a:pt x="386500" y="25666"/>
                      </a:lnTo>
                      <a:lnTo>
                        <a:pt x="361215" y="114016"/>
                      </a:lnTo>
                      <a:lnTo>
                        <a:pt x="295318" y="50832"/>
                      </a:lnTo>
                      <a:close/>
                      <a:moveTo>
                        <a:pt x="452704" y="0"/>
                      </a:moveTo>
                      <a:lnTo>
                        <a:pt x="499281" y="23081"/>
                      </a:lnTo>
                      <a:lnTo>
                        <a:pt x="451988" y="101879"/>
                      </a:lnTo>
                      <a:lnTo>
                        <a:pt x="404693" y="2379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767465E6-F89E-4589-9751-B0B99B07215B}"/>
                  </a:ext>
                </a:extLst>
              </p:cNvPr>
              <p:cNvGrpSpPr/>
              <p:nvPr/>
            </p:nvGrpSpPr>
            <p:grpSpPr>
              <a:xfrm rot="837189">
                <a:off x="3791430" y="2255327"/>
                <a:ext cx="1804794" cy="1864151"/>
                <a:chOff x="1235163" y="1547443"/>
                <a:chExt cx="3109674" cy="3211947"/>
              </a:xfrm>
            </p:grpSpPr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4064B7C1-5F8B-4587-B6FB-8CDA6820A9FD}"/>
                    </a:ext>
                  </a:extLst>
                </p:cNvPr>
                <p:cNvSpPr/>
                <p:nvPr/>
              </p:nvSpPr>
              <p:spPr>
                <a:xfrm rot="694428" flipH="1">
                  <a:off x="2606833" y="1547443"/>
                  <a:ext cx="595039" cy="1524001"/>
                </a:xfrm>
                <a:custGeom>
                  <a:avLst/>
                  <a:gdLst>
                    <a:gd name="connsiteX0" fmla="*/ 557213 w 1114426"/>
                    <a:gd name="connsiteY0" fmla="*/ 0 h 2375535"/>
                    <a:gd name="connsiteX1" fmla="*/ 708111 w 1114426"/>
                    <a:gd name="connsiteY1" fmla="*/ 85107 h 2375535"/>
                    <a:gd name="connsiteX2" fmla="*/ 757035 w 1114426"/>
                    <a:gd name="connsiteY2" fmla="*/ 159291 h 2375535"/>
                    <a:gd name="connsiteX3" fmla="*/ 774105 w 1114426"/>
                    <a:gd name="connsiteY3" fmla="*/ 170206 h 2375535"/>
                    <a:gd name="connsiteX4" fmla="*/ 1114426 w 1114426"/>
                    <a:gd name="connsiteY4" fmla="*/ 1227772 h 2375535"/>
                    <a:gd name="connsiteX5" fmla="*/ 557213 w 1114426"/>
                    <a:gd name="connsiteY5" fmla="*/ 2375535 h 2375535"/>
                    <a:gd name="connsiteX6" fmla="*/ 0 w 1114426"/>
                    <a:gd name="connsiteY6" fmla="*/ 1227772 h 2375535"/>
                    <a:gd name="connsiteX7" fmla="*/ 340321 w 1114426"/>
                    <a:gd name="connsiteY7" fmla="*/ 170206 h 2375535"/>
                    <a:gd name="connsiteX8" fmla="*/ 357392 w 1114426"/>
                    <a:gd name="connsiteY8" fmla="*/ 159291 h 2375535"/>
                    <a:gd name="connsiteX9" fmla="*/ 406315 w 1114426"/>
                    <a:gd name="connsiteY9" fmla="*/ 85107 h 2375535"/>
                    <a:gd name="connsiteX10" fmla="*/ 557213 w 1114426"/>
                    <a:gd name="connsiteY10" fmla="*/ 0 h 2375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14426" h="2375535">
                      <a:moveTo>
                        <a:pt x="557213" y="0"/>
                      </a:moveTo>
                      <a:cubicBezTo>
                        <a:pt x="610739" y="0"/>
                        <a:pt x="661731" y="30305"/>
                        <a:pt x="708111" y="85107"/>
                      </a:cubicBezTo>
                      <a:lnTo>
                        <a:pt x="757035" y="159291"/>
                      </a:lnTo>
                      <a:lnTo>
                        <a:pt x="774105" y="170206"/>
                      </a:lnTo>
                      <a:cubicBezTo>
                        <a:pt x="974098" y="344446"/>
                        <a:pt x="1114426" y="752353"/>
                        <a:pt x="1114426" y="1227772"/>
                      </a:cubicBezTo>
                      <a:cubicBezTo>
                        <a:pt x="1114426" y="1861664"/>
                        <a:pt x="864953" y="2375535"/>
                        <a:pt x="557213" y="2375535"/>
                      </a:cubicBezTo>
                      <a:cubicBezTo>
                        <a:pt x="249473" y="2375535"/>
                        <a:pt x="0" y="1861664"/>
                        <a:pt x="0" y="1227772"/>
                      </a:cubicBezTo>
                      <a:cubicBezTo>
                        <a:pt x="0" y="752353"/>
                        <a:pt x="140328" y="344446"/>
                        <a:pt x="340321" y="170206"/>
                      </a:cubicBezTo>
                      <a:lnTo>
                        <a:pt x="357392" y="159291"/>
                      </a:lnTo>
                      <a:lnTo>
                        <a:pt x="406315" y="85107"/>
                      </a:lnTo>
                      <a:cubicBezTo>
                        <a:pt x="452695" y="30305"/>
                        <a:pt x="503687" y="0"/>
                        <a:pt x="557213" y="0"/>
                      </a:cubicBezTo>
                      <a:close/>
                    </a:path>
                  </a:pathLst>
                </a:custGeom>
                <a:gradFill>
                  <a:gsLst>
                    <a:gs pos="67000">
                      <a:schemeClr val="bg1"/>
                    </a:gs>
                    <a:gs pos="3000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AFDDC651-C4FE-43E3-A49C-85DA8CD73FB3}"/>
                    </a:ext>
                  </a:extLst>
                </p:cNvPr>
                <p:cNvSpPr/>
                <p:nvPr/>
              </p:nvSpPr>
              <p:spPr>
                <a:xfrm rot="18410767">
                  <a:off x="1693487" y="2045260"/>
                  <a:ext cx="607352" cy="1524000"/>
                </a:xfrm>
                <a:custGeom>
                  <a:avLst/>
                  <a:gdLst>
                    <a:gd name="connsiteX0" fmla="*/ 557213 w 1114426"/>
                    <a:gd name="connsiteY0" fmla="*/ 0 h 2375535"/>
                    <a:gd name="connsiteX1" fmla="*/ 708111 w 1114426"/>
                    <a:gd name="connsiteY1" fmla="*/ 85107 h 2375535"/>
                    <a:gd name="connsiteX2" fmla="*/ 757035 w 1114426"/>
                    <a:gd name="connsiteY2" fmla="*/ 159291 h 2375535"/>
                    <a:gd name="connsiteX3" fmla="*/ 774105 w 1114426"/>
                    <a:gd name="connsiteY3" fmla="*/ 170206 h 2375535"/>
                    <a:gd name="connsiteX4" fmla="*/ 1114426 w 1114426"/>
                    <a:gd name="connsiteY4" fmla="*/ 1227772 h 2375535"/>
                    <a:gd name="connsiteX5" fmla="*/ 557213 w 1114426"/>
                    <a:gd name="connsiteY5" fmla="*/ 2375535 h 2375535"/>
                    <a:gd name="connsiteX6" fmla="*/ 0 w 1114426"/>
                    <a:gd name="connsiteY6" fmla="*/ 1227772 h 2375535"/>
                    <a:gd name="connsiteX7" fmla="*/ 340321 w 1114426"/>
                    <a:gd name="connsiteY7" fmla="*/ 170206 h 2375535"/>
                    <a:gd name="connsiteX8" fmla="*/ 357392 w 1114426"/>
                    <a:gd name="connsiteY8" fmla="*/ 159291 h 2375535"/>
                    <a:gd name="connsiteX9" fmla="*/ 406315 w 1114426"/>
                    <a:gd name="connsiteY9" fmla="*/ 85107 h 2375535"/>
                    <a:gd name="connsiteX10" fmla="*/ 557213 w 1114426"/>
                    <a:gd name="connsiteY10" fmla="*/ 0 h 2375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14426" h="2375535">
                      <a:moveTo>
                        <a:pt x="557213" y="0"/>
                      </a:moveTo>
                      <a:cubicBezTo>
                        <a:pt x="610739" y="0"/>
                        <a:pt x="661731" y="30305"/>
                        <a:pt x="708111" y="85107"/>
                      </a:cubicBezTo>
                      <a:lnTo>
                        <a:pt x="757035" y="159291"/>
                      </a:lnTo>
                      <a:lnTo>
                        <a:pt x="774105" y="170206"/>
                      </a:lnTo>
                      <a:cubicBezTo>
                        <a:pt x="974098" y="344446"/>
                        <a:pt x="1114426" y="752353"/>
                        <a:pt x="1114426" y="1227772"/>
                      </a:cubicBezTo>
                      <a:cubicBezTo>
                        <a:pt x="1114426" y="1861664"/>
                        <a:pt x="864953" y="2375535"/>
                        <a:pt x="557213" y="2375535"/>
                      </a:cubicBezTo>
                      <a:cubicBezTo>
                        <a:pt x="249473" y="2375535"/>
                        <a:pt x="0" y="1861664"/>
                        <a:pt x="0" y="1227772"/>
                      </a:cubicBezTo>
                      <a:cubicBezTo>
                        <a:pt x="0" y="752353"/>
                        <a:pt x="140328" y="344446"/>
                        <a:pt x="340321" y="170206"/>
                      </a:cubicBezTo>
                      <a:lnTo>
                        <a:pt x="357392" y="159291"/>
                      </a:lnTo>
                      <a:lnTo>
                        <a:pt x="406315" y="85107"/>
                      </a:lnTo>
                      <a:cubicBezTo>
                        <a:pt x="452695" y="30305"/>
                        <a:pt x="503687" y="0"/>
                        <a:pt x="557213" y="0"/>
                      </a:cubicBezTo>
                      <a:close/>
                    </a:path>
                  </a:pathLst>
                </a:custGeom>
                <a:gradFill>
                  <a:gsLst>
                    <a:gs pos="67000">
                      <a:schemeClr val="bg1"/>
                    </a:gs>
                    <a:gs pos="3000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AD666E68-559E-4F0C-8AB2-59FF808021E4}"/>
                    </a:ext>
                  </a:extLst>
                </p:cNvPr>
                <p:cNvSpPr/>
                <p:nvPr/>
              </p:nvSpPr>
              <p:spPr>
                <a:xfrm rot="3600000" flipH="1">
                  <a:off x="3285317" y="2121204"/>
                  <a:ext cx="595040" cy="1524000"/>
                </a:xfrm>
                <a:custGeom>
                  <a:avLst/>
                  <a:gdLst>
                    <a:gd name="connsiteX0" fmla="*/ 557213 w 1114426"/>
                    <a:gd name="connsiteY0" fmla="*/ 0 h 2375535"/>
                    <a:gd name="connsiteX1" fmla="*/ 708111 w 1114426"/>
                    <a:gd name="connsiteY1" fmla="*/ 85107 h 2375535"/>
                    <a:gd name="connsiteX2" fmla="*/ 757035 w 1114426"/>
                    <a:gd name="connsiteY2" fmla="*/ 159291 h 2375535"/>
                    <a:gd name="connsiteX3" fmla="*/ 774105 w 1114426"/>
                    <a:gd name="connsiteY3" fmla="*/ 170206 h 2375535"/>
                    <a:gd name="connsiteX4" fmla="*/ 1114426 w 1114426"/>
                    <a:gd name="connsiteY4" fmla="*/ 1227772 h 2375535"/>
                    <a:gd name="connsiteX5" fmla="*/ 557213 w 1114426"/>
                    <a:gd name="connsiteY5" fmla="*/ 2375535 h 2375535"/>
                    <a:gd name="connsiteX6" fmla="*/ 0 w 1114426"/>
                    <a:gd name="connsiteY6" fmla="*/ 1227772 h 2375535"/>
                    <a:gd name="connsiteX7" fmla="*/ 340321 w 1114426"/>
                    <a:gd name="connsiteY7" fmla="*/ 170206 h 2375535"/>
                    <a:gd name="connsiteX8" fmla="*/ 357392 w 1114426"/>
                    <a:gd name="connsiteY8" fmla="*/ 159291 h 2375535"/>
                    <a:gd name="connsiteX9" fmla="*/ 406315 w 1114426"/>
                    <a:gd name="connsiteY9" fmla="*/ 85107 h 2375535"/>
                    <a:gd name="connsiteX10" fmla="*/ 557213 w 1114426"/>
                    <a:gd name="connsiteY10" fmla="*/ 0 h 2375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14426" h="2375535">
                      <a:moveTo>
                        <a:pt x="557213" y="0"/>
                      </a:moveTo>
                      <a:cubicBezTo>
                        <a:pt x="610739" y="0"/>
                        <a:pt x="661731" y="30305"/>
                        <a:pt x="708111" y="85107"/>
                      </a:cubicBezTo>
                      <a:lnTo>
                        <a:pt x="757035" y="159291"/>
                      </a:lnTo>
                      <a:lnTo>
                        <a:pt x="774105" y="170206"/>
                      </a:lnTo>
                      <a:cubicBezTo>
                        <a:pt x="974098" y="344446"/>
                        <a:pt x="1114426" y="752353"/>
                        <a:pt x="1114426" y="1227772"/>
                      </a:cubicBezTo>
                      <a:cubicBezTo>
                        <a:pt x="1114426" y="1861664"/>
                        <a:pt x="864953" y="2375535"/>
                        <a:pt x="557213" y="2375535"/>
                      </a:cubicBezTo>
                      <a:cubicBezTo>
                        <a:pt x="249473" y="2375535"/>
                        <a:pt x="0" y="1861664"/>
                        <a:pt x="0" y="1227772"/>
                      </a:cubicBezTo>
                      <a:cubicBezTo>
                        <a:pt x="0" y="752353"/>
                        <a:pt x="140328" y="344446"/>
                        <a:pt x="340321" y="170206"/>
                      </a:cubicBezTo>
                      <a:lnTo>
                        <a:pt x="357392" y="159291"/>
                      </a:lnTo>
                      <a:lnTo>
                        <a:pt x="406315" y="85107"/>
                      </a:lnTo>
                      <a:cubicBezTo>
                        <a:pt x="452695" y="30305"/>
                        <a:pt x="503687" y="0"/>
                        <a:pt x="557213" y="0"/>
                      </a:cubicBezTo>
                      <a:close/>
                    </a:path>
                  </a:pathLst>
                </a:custGeom>
                <a:gradFill>
                  <a:gsLst>
                    <a:gs pos="67000">
                      <a:schemeClr val="bg1"/>
                    </a:gs>
                    <a:gs pos="3000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C80FD5C7-3DE5-499E-A2C7-33429B6CE035}"/>
                    </a:ext>
                  </a:extLst>
                </p:cNvPr>
                <p:cNvSpPr/>
                <p:nvPr/>
              </p:nvSpPr>
              <p:spPr>
                <a:xfrm rot="13001353">
                  <a:off x="1878459" y="3209756"/>
                  <a:ext cx="576667" cy="1524000"/>
                </a:xfrm>
                <a:custGeom>
                  <a:avLst/>
                  <a:gdLst>
                    <a:gd name="connsiteX0" fmla="*/ 557213 w 1114426"/>
                    <a:gd name="connsiteY0" fmla="*/ 0 h 2375535"/>
                    <a:gd name="connsiteX1" fmla="*/ 708111 w 1114426"/>
                    <a:gd name="connsiteY1" fmla="*/ 85107 h 2375535"/>
                    <a:gd name="connsiteX2" fmla="*/ 757035 w 1114426"/>
                    <a:gd name="connsiteY2" fmla="*/ 159291 h 2375535"/>
                    <a:gd name="connsiteX3" fmla="*/ 774105 w 1114426"/>
                    <a:gd name="connsiteY3" fmla="*/ 170206 h 2375535"/>
                    <a:gd name="connsiteX4" fmla="*/ 1114426 w 1114426"/>
                    <a:gd name="connsiteY4" fmla="*/ 1227772 h 2375535"/>
                    <a:gd name="connsiteX5" fmla="*/ 557213 w 1114426"/>
                    <a:gd name="connsiteY5" fmla="*/ 2375535 h 2375535"/>
                    <a:gd name="connsiteX6" fmla="*/ 0 w 1114426"/>
                    <a:gd name="connsiteY6" fmla="*/ 1227772 h 2375535"/>
                    <a:gd name="connsiteX7" fmla="*/ 340321 w 1114426"/>
                    <a:gd name="connsiteY7" fmla="*/ 170206 h 2375535"/>
                    <a:gd name="connsiteX8" fmla="*/ 357392 w 1114426"/>
                    <a:gd name="connsiteY8" fmla="*/ 159291 h 2375535"/>
                    <a:gd name="connsiteX9" fmla="*/ 406315 w 1114426"/>
                    <a:gd name="connsiteY9" fmla="*/ 85107 h 2375535"/>
                    <a:gd name="connsiteX10" fmla="*/ 557213 w 1114426"/>
                    <a:gd name="connsiteY10" fmla="*/ 0 h 2375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14426" h="2375535">
                      <a:moveTo>
                        <a:pt x="557213" y="0"/>
                      </a:moveTo>
                      <a:cubicBezTo>
                        <a:pt x="610739" y="0"/>
                        <a:pt x="661731" y="30305"/>
                        <a:pt x="708111" y="85107"/>
                      </a:cubicBezTo>
                      <a:lnTo>
                        <a:pt x="757035" y="159291"/>
                      </a:lnTo>
                      <a:lnTo>
                        <a:pt x="774105" y="170206"/>
                      </a:lnTo>
                      <a:cubicBezTo>
                        <a:pt x="974098" y="344446"/>
                        <a:pt x="1114426" y="752353"/>
                        <a:pt x="1114426" y="1227772"/>
                      </a:cubicBezTo>
                      <a:cubicBezTo>
                        <a:pt x="1114426" y="1861664"/>
                        <a:pt x="864953" y="2375535"/>
                        <a:pt x="557213" y="2375535"/>
                      </a:cubicBezTo>
                      <a:cubicBezTo>
                        <a:pt x="249473" y="2375535"/>
                        <a:pt x="0" y="1861664"/>
                        <a:pt x="0" y="1227772"/>
                      </a:cubicBezTo>
                      <a:cubicBezTo>
                        <a:pt x="0" y="752353"/>
                        <a:pt x="140328" y="344446"/>
                        <a:pt x="340321" y="170206"/>
                      </a:cubicBezTo>
                      <a:lnTo>
                        <a:pt x="357392" y="159291"/>
                      </a:lnTo>
                      <a:lnTo>
                        <a:pt x="406315" y="85107"/>
                      </a:lnTo>
                      <a:cubicBezTo>
                        <a:pt x="452695" y="30305"/>
                        <a:pt x="503687" y="0"/>
                        <a:pt x="557213" y="0"/>
                      </a:cubicBezTo>
                      <a:close/>
                    </a:path>
                  </a:pathLst>
                </a:custGeom>
                <a:gradFill>
                  <a:gsLst>
                    <a:gs pos="67000">
                      <a:schemeClr val="bg1"/>
                    </a:gs>
                    <a:gs pos="3000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BB0726F5-977F-4499-B810-AAEEB97E1D6E}"/>
                    </a:ext>
                  </a:extLst>
                </p:cNvPr>
                <p:cNvSpPr/>
                <p:nvPr/>
              </p:nvSpPr>
              <p:spPr>
                <a:xfrm rot="8100000" flipH="1">
                  <a:off x="3068561" y="3235390"/>
                  <a:ext cx="586831" cy="1524000"/>
                </a:xfrm>
                <a:custGeom>
                  <a:avLst/>
                  <a:gdLst>
                    <a:gd name="connsiteX0" fmla="*/ 557213 w 1114426"/>
                    <a:gd name="connsiteY0" fmla="*/ 0 h 2375535"/>
                    <a:gd name="connsiteX1" fmla="*/ 708111 w 1114426"/>
                    <a:gd name="connsiteY1" fmla="*/ 85107 h 2375535"/>
                    <a:gd name="connsiteX2" fmla="*/ 757035 w 1114426"/>
                    <a:gd name="connsiteY2" fmla="*/ 159291 h 2375535"/>
                    <a:gd name="connsiteX3" fmla="*/ 774105 w 1114426"/>
                    <a:gd name="connsiteY3" fmla="*/ 170206 h 2375535"/>
                    <a:gd name="connsiteX4" fmla="*/ 1114426 w 1114426"/>
                    <a:gd name="connsiteY4" fmla="*/ 1227772 h 2375535"/>
                    <a:gd name="connsiteX5" fmla="*/ 557213 w 1114426"/>
                    <a:gd name="connsiteY5" fmla="*/ 2375535 h 2375535"/>
                    <a:gd name="connsiteX6" fmla="*/ 0 w 1114426"/>
                    <a:gd name="connsiteY6" fmla="*/ 1227772 h 2375535"/>
                    <a:gd name="connsiteX7" fmla="*/ 340321 w 1114426"/>
                    <a:gd name="connsiteY7" fmla="*/ 170206 h 2375535"/>
                    <a:gd name="connsiteX8" fmla="*/ 357392 w 1114426"/>
                    <a:gd name="connsiteY8" fmla="*/ 159291 h 2375535"/>
                    <a:gd name="connsiteX9" fmla="*/ 406315 w 1114426"/>
                    <a:gd name="connsiteY9" fmla="*/ 85107 h 2375535"/>
                    <a:gd name="connsiteX10" fmla="*/ 557213 w 1114426"/>
                    <a:gd name="connsiteY10" fmla="*/ 0 h 2375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14426" h="2375535">
                      <a:moveTo>
                        <a:pt x="557213" y="0"/>
                      </a:moveTo>
                      <a:cubicBezTo>
                        <a:pt x="610739" y="0"/>
                        <a:pt x="661731" y="30305"/>
                        <a:pt x="708111" y="85107"/>
                      </a:cubicBezTo>
                      <a:lnTo>
                        <a:pt x="757035" y="159291"/>
                      </a:lnTo>
                      <a:lnTo>
                        <a:pt x="774105" y="170206"/>
                      </a:lnTo>
                      <a:cubicBezTo>
                        <a:pt x="974098" y="344446"/>
                        <a:pt x="1114426" y="752353"/>
                        <a:pt x="1114426" y="1227772"/>
                      </a:cubicBezTo>
                      <a:cubicBezTo>
                        <a:pt x="1114426" y="1861664"/>
                        <a:pt x="864953" y="2375535"/>
                        <a:pt x="557213" y="2375535"/>
                      </a:cubicBezTo>
                      <a:cubicBezTo>
                        <a:pt x="249473" y="2375535"/>
                        <a:pt x="0" y="1861664"/>
                        <a:pt x="0" y="1227772"/>
                      </a:cubicBezTo>
                      <a:cubicBezTo>
                        <a:pt x="0" y="752353"/>
                        <a:pt x="140328" y="344446"/>
                        <a:pt x="340321" y="170206"/>
                      </a:cubicBezTo>
                      <a:lnTo>
                        <a:pt x="357392" y="159291"/>
                      </a:lnTo>
                      <a:lnTo>
                        <a:pt x="406315" y="85107"/>
                      </a:lnTo>
                      <a:cubicBezTo>
                        <a:pt x="452695" y="30305"/>
                        <a:pt x="503687" y="0"/>
                        <a:pt x="557213" y="0"/>
                      </a:cubicBezTo>
                      <a:close/>
                    </a:path>
                  </a:pathLst>
                </a:custGeom>
                <a:gradFill>
                  <a:gsLst>
                    <a:gs pos="67000">
                      <a:schemeClr val="bg1"/>
                    </a:gs>
                    <a:gs pos="3000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星: 5 pt 273">
                  <a:extLst>
                    <a:ext uri="{FF2B5EF4-FFF2-40B4-BE49-F238E27FC236}">
                      <a16:creationId xmlns:a16="http://schemas.microsoft.com/office/drawing/2014/main" id="{755412ED-3CFE-400B-B00D-47356D91CA30}"/>
                    </a:ext>
                  </a:extLst>
                </p:cNvPr>
                <p:cNvSpPr/>
                <p:nvPr/>
              </p:nvSpPr>
              <p:spPr>
                <a:xfrm>
                  <a:off x="2262723" y="2700872"/>
                  <a:ext cx="951994" cy="951991"/>
                </a:xfrm>
                <a:prstGeom prst="star5">
                  <a:avLst>
                    <a:gd name="adj" fmla="val 29827"/>
                    <a:gd name="hf" fmla="val 105146"/>
                    <a:gd name="vf" fmla="val 110557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星: 5 pt 274">
                  <a:extLst>
                    <a:ext uri="{FF2B5EF4-FFF2-40B4-BE49-F238E27FC236}">
                      <a16:creationId xmlns:a16="http://schemas.microsoft.com/office/drawing/2014/main" id="{A728CDF4-80EC-43F8-8AD0-4CCF3B8B77F6}"/>
                    </a:ext>
                  </a:extLst>
                </p:cNvPr>
                <p:cNvSpPr/>
                <p:nvPr/>
              </p:nvSpPr>
              <p:spPr>
                <a:xfrm>
                  <a:off x="2472276" y="2920703"/>
                  <a:ext cx="549428" cy="549428"/>
                </a:xfrm>
                <a:prstGeom prst="star5">
                  <a:avLst>
                    <a:gd name="adj" fmla="val 30771"/>
                    <a:gd name="hf" fmla="val 105146"/>
                    <a:gd name="vf" fmla="val 110557"/>
                  </a:avLst>
                </a:prstGeom>
                <a:solidFill>
                  <a:srgbClr val="99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48748D9B-F79C-4D3A-B543-37012BD44218}"/>
                    </a:ext>
                  </a:extLst>
                </p:cNvPr>
                <p:cNvSpPr/>
                <p:nvPr/>
              </p:nvSpPr>
              <p:spPr>
                <a:xfrm>
                  <a:off x="2593173" y="3092678"/>
                  <a:ext cx="276093" cy="27609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40000">
                      <a:srgbClr val="FFFF00"/>
                    </a:gs>
                    <a:gs pos="8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9B6C3F04-2823-4FC3-A474-2D76A7B85B90}"/>
                    </a:ext>
                  </a:extLst>
                </p:cNvPr>
                <p:cNvSpPr/>
                <p:nvPr/>
              </p:nvSpPr>
              <p:spPr>
                <a:xfrm rot="2169460">
                  <a:off x="2506699" y="2997581"/>
                  <a:ext cx="464018" cy="464018"/>
                </a:xfrm>
                <a:custGeom>
                  <a:avLst/>
                  <a:gdLst>
                    <a:gd name="connsiteX0" fmla="*/ 453420 w 905408"/>
                    <a:gd name="connsiteY0" fmla="*/ 803529 h 905408"/>
                    <a:gd name="connsiteX1" fmla="*/ 500716 w 905408"/>
                    <a:gd name="connsiteY1" fmla="*/ 881616 h 905408"/>
                    <a:gd name="connsiteX2" fmla="*/ 452704 w 905408"/>
                    <a:gd name="connsiteY2" fmla="*/ 905408 h 905408"/>
                    <a:gd name="connsiteX3" fmla="*/ 406127 w 905408"/>
                    <a:gd name="connsiteY3" fmla="*/ 882328 h 905408"/>
                    <a:gd name="connsiteX4" fmla="*/ 362591 w 905408"/>
                    <a:gd name="connsiteY4" fmla="*/ 791759 h 905408"/>
                    <a:gd name="connsiteX5" fmla="*/ 388068 w 905408"/>
                    <a:gd name="connsiteY5" fmla="*/ 879427 h 905408"/>
                    <a:gd name="connsiteX6" fmla="*/ 335536 w 905408"/>
                    <a:gd name="connsiteY6" fmla="*/ 889982 h 905408"/>
                    <a:gd name="connsiteX7" fmla="*/ 296519 w 905408"/>
                    <a:gd name="connsiteY7" fmla="*/ 855633 h 905408"/>
                    <a:gd name="connsiteX8" fmla="*/ 544193 w 905408"/>
                    <a:gd name="connsiteY8" fmla="*/ 791393 h 905408"/>
                    <a:gd name="connsiteX9" fmla="*/ 610091 w 905408"/>
                    <a:gd name="connsiteY9" fmla="*/ 854576 h 905408"/>
                    <a:gd name="connsiteX10" fmla="*/ 569872 w 905408"/>
                    <a:gd name="connsiteY10" fmla="*/ 889982 h 905408"/>
                    <a:gd name="connsiteX11" fmla="*/ 518909 w 905408"/>
                    <a:gd name="connsiteY11" fmla="*/ 879742 h 905408"/>
                    <a:gd name="connsiteX12" fmla="*/ 277910 w 905408"/>
                    <a:gd name="connsiteY12" fmla="*/ 756887 h 905408"/>
                    <a:gd name="connsiteX13" fmla="*/ 279828 w 905408"/>
                    <a:gd name="connsiteY13" fmla="*/ 848161 h 905408"/>
                    <a:gd name="connsiteX14" fmla="*/ 226352 w 905408"/>
                    <a:gd name="connsiteY14" fmla="*/ 844757 h 905408"/>
                    <a:gd name="connsiteX15" fmla="*/ 197556 w 905408"/>
                    <a:gd name="connsiteY15" fmla="*/ 801480 h 905408"/>
                    <a:gd name="connsiteX16" fmla="*/ 628736 w 905408"/>
                    <a:gd name="connsiteY16" fmla="*/ 756171 h 905408"/>
                    <a:gd name="connsiteX17" fmla="*/ 708739 w 905408"/>
                    <a:gd name="connsiteY17" fmla="*/ 800147 h 905408"/>
                    <a:gd name="connsiteX18" fmla="*/ 679056 w 905408"/>
                    <a:gd name="connsiteY18" fmla="*/ 844757 h 905408"/>
                    <a:gd name="connsiteX19" fmla="*/ 627179 w 905408"/>
                    <a:gd name="connsiteY19" fmla="*/ 848059 h 905408"/>
                    <a:gd name="connsiteX20" fmla="*/ 205137 w 905408"/>
                    <a:gd name="connsiteY20" fmla="*/ 701280 h 905408"/>
                    <a:gd name="connsiteX21" fmla="*/ 183366 w 905408"/>
                    <a:gd name="connsiteY21" fmla="*/ 789940 h 905408"/>
                    <a:gd name="connsiteX22" fmla="*/ 132594 w 905408"/>
                    <a:gd name="connsiteY22" fmla="*/ 772814 h 905408"/>
                    <a:gd name="connsiteX23" fmla="*/ 115980 w 905408"/>
                    <a:gd name="connsiteY23" fmla="*/ 723559 h 905408"/>
                    <a:gd name="connsiteX24" fmla="*/ 701280 w 905408"/>
                    <a:gd name="connsiteY24" fmla="*/ 700271 h 905408"/>
                    <a:gd name="connsiteX25" fmla="*/ 789940 w 905408"/>
                    <a:gd name="connsiteY25" fmla="*/ 722042 h 905408"/>
                    <a:gd name="connsiteX26" fmla="*/ 772814 w 905408"/>
                    <a:gd name="connsiteY26" fmla="*/ 772814 h 905408"/>
                    <a:gd name="connsiteX27" fmla="*/ 723559 w 905408"/>
                    <a:gd name="connsiteY27" fmla="*/ 789428 h 905408"/>
                    <a:gd name="connsiteX28" fmla="*/ 57350 w 905408"/>
                    <a:gd name="connsiteY28" fmla="*/ 627179 h 905408"/>
                    <a:gd name="connsiteX29" fmla="*/ 149237 w 905408"/>
                    <a:gd name="connsiteY29" fmla="*/ 628736 h 905408"/>
                    <a:gd name="connsiteX30" fmla="*/ 105261 w 905408"/>
                    <a:gd name="connsiteY30" fmla="*/ 708739 h 905408"/>
                    <a:gd name="connsiteX31" fmla="*/ 60651 w 905408"/>
                    <a:gd name="connsiteY31" fmla="*/ 679056 h 905408"/>
                    <a:gd name="connsiteX32" fmla="*/ 848161 w 905408"/>
                    <a:gd name="connsiteY32" fmla="*/ 625581 h 905408"/>
                    <a:gd name="connsiteX33" fmla="*/ 844757 w 905408"/>
                    <a:gd name="connsiteY33" fmla="*/ 679056 h 905408"/>
                    <a:gd name="connsiteX34" fmla="*/ 801480 w 905408"/>
                    <a:gd name="connsiteY34" fmla="*/ 707852 h 905408"/>
                    <a:gd name="connsiteX35" fmla="*/ 756887 w 905408"/>
                    <a:gd name="connsiteY35" fmla="*/ 627499 h 905408"/>
                    <a:gd name="connsiteX36" fmla="*/ 25666 w 905408"/>
                    <a:gd name="connsiteY36" fmla="*/ 518909 h 905408"/>
                    <a:gd name="connsiteX37" fmla="*/ 114016 w 905408"/>
                    <a:gd name="connsiteY37" fmla="*/ 544193 h 905408"/>
                    <a:gd name="connsiteX38" fmla="*/ 50832 w 905408"/>
                    <a:gd name="connsiteY38" fmla="*/ 610091 h 905408"/>
                    <a:gd name="connsiteX39" fmla="*/ 15426 w 905408"/>
                    <a:gd name="connsiteY39" fmla="*/ 569872 h 905408"/>
                    <a:gd name="connsiteX40" fmla="*/ 879427 w 905408"/>
                    <a:gd name="connsiteY40" fmla="*/ 517340 h 905408"/>
                    <a:gd name="connsiteX41" fmla="*/ 889982 w 905408"/>
                    <a:gd name="connsiteY41" fmla="*/ 569872 h 905408"/>
                    <a:gd name="connsiteX42" fmla="*/ 855633 w 905408"/>
                    <a:gd name="connsiteY42" fmla="*/ 608890 h 905408"/>
                    <a:gd name="connsiteX43" fmla="*/ 791759 w 905408"/>
                    <a:gd name="connsiteY43" fmla="*/ 542817 h 905408"/>
                    <a:gd name="connsiteX44" fmla="*/ 23081 w 905408"/>
                    <a:gd name="connsiteY44" fmla="*/ 406127 h 905408"/>
                    <a:gd name="connsiteX45" fmla="*/ 101879 w 905408"/>
                    <a:gd name="connsiteY45" fmla="*/ 453420 h 905408"/>
                    <a:gd name="connsiteX46" fmla="*/ 23792 w 905408"/>
                    <a:gd name="connsiteY46" fmla="*/ 500716 h 905408"/>
                    <a:gd name="connsiteX47" fmla="*/ 0 w 905408"/>
                    <a:gd name="connsiteY47" fmla="*/ 452704 h 905408"/>
                    <a:gd name="connsiteX48" fmla="*/ 881616 w 905408"/>
                    <a:gd name="connsiteY48" fmla="*/ 404693 h 905408"/>
                    <a:gd name="connsiteX49" fmla="*/ 905408 w 905408"/>
                    <a:gd name="connsiteY49" fmla="*/ 452704 h 905408"/>
                    <a:gd name="connsiteX50" fmla="*/ 882328 w 905408"/>
                    <a:gd name="connsiteY50" fmla="*/ 499281 h 905408"/>
                    <a:gd name="connsiteX51" fmla="*/ 803529 w 905408"/>
                    <a:gd name="connsiteY51" fmla="*/ 451988 h 905408"/>
                    <a:gd name="connsiteX52" fmla="*/ 49775 w 905408"/>
                    <a:gd name="connsiteY52" fmla="*/ 296519 h 905408"/>
                    <a:gd name="connsiteX53" fmla="*/ 113649 w 905408"/>
                    <a:gd name="connsiteY53" fmla="*/ 362591 h 905408"/>
                    <a:gd name="connsiteX54" fmla="*/ 25981 w 905408"/>
                    <a:gd name="connsiteY54" fmla="*/ 388068 h 905408"/>
                    <a:gd name="connsiteX55" fmla="*/ 15426 w 905408"/>
                    <a:gd name="connsiteY55" fmla="*/ 335536 h 905408"/>
                    <a:gd name="connsiteX56" fmla="*/ 854576 w 905408"/>
                    <a:gd name="connsiteY56" fmla="*/ 295318 h 905408"/>
                    <a:gd name="connsiteX57" fmla="*/ 889982 w 905408"/>
                    <a:gd name="connsiteY57" fmla="*/ 335536 h 905408"/>
                    <a:gd name="connsiteX58" fmla="*/ 879742 w 905408"/>
                    <a:gd name="connsiteY58" fmla="*/ 386500 h 905408"/>
                    <a:gd name="connsiteX59" fmla="*/ 791393 w 905408"/>
                    <a:gd name="connsiteY59" fmla="*/ 361215 h 905408"/>
                    <a:gd name="connsiteX60" fmla="*/ 103928 w 905408"/>
                    <a:gd name="connsiteY60" fmla="*/ 197556 h 905408"/>
                    <a:gd name="connsiteX61" fmla="*/ 148522 w 905408"/>
                    <a:gd name="connsiteY61" fmla="*/ 277910 h 905408"/>
                    <a:gd name="connsiteX62" fmla="*/ 57248 w 905408"/>
                    <a:gd name="connsiteY62" fmla="*/ 279828 h 905408"/>
                    <a:gd name="connsiteX63" fmla="*/ 60651 w 905408"/>
                    <a:gd name="connsiteY63" fmla="*/ 226352 h 905408"/>
                    <a:gd name="connsiteX64" fmla="*/ 800147 w 905408"/>
                    <a:gd name="connsiteY64" fmla="*/ 196669 h 905408"/>
                    <a:gd name="connsiteX65" fmla="*/ 844757 w 905408"/>
                    <a:gd name="connsiteY65" fmla="*/ 226352 h 905408"/>
                    <a:gd name="connsiteX66" fmla="*/ 848059 w 905408"/>
                    <a:gd name="connsiteY66" fmla="*/ 278229 h 905408"/>
                    <a:gd name="connsiteX67" fmla="*/ 756171 w 905408"/>
                    <a:gd name="connsiteY67" fmla="*/ 276673 h 905408"/>
                    <a:gd name="connsiteX68" fmla="*/ 181850 w 905408"/>
                    <a:gd name="connsiteY68" fmla="*/ 115980 h 905408"/>
                    <a:gd name="connsiteX69" fmla="*/ 204129 w 905408"/>
                    <a:gd name="connsiteY69" fmla="*/ 205137 h 905408"/>
                    <a:gd name="connsiteX70" fmla="*/ 115469 w 905408"/>
                    <a:gd name="connsiteY70" fmla="*/ 183366 h 905408"/>
                    <a:gd name="connsiteX71" fmla="*/ 132594 w 905408"/>
                    <a:gd name="connsiteY71" fmla="*/ 132594 h 905408"/>
                    <a:gd name="connsiteX72" fmla="*/ 722042 w 905408"/>
                    <a:gd name="connsiteY72" fmla="*/ 115469 h 905408"/>
                    <a:gd name="connsiteX73" fmla="*/ 772814 w 905408"/>
                    <a:gd name="connsiteY73" fmla="*/ 132594 h 905408"/>
                    <a:gd name="connsiteX74" fmla="*/ 789428 w 905408"/>
                    <a:gd name="connsiteY74" fmla="*/ 181850 h 905408"/>
                    <a:gd name="connsiteX75" fmla="*/ 700271 w 905408"/>
                    <a:gd name="connsiteY75" fmla="*/ 204129 h 905408"/>
                    <a:gd name="connsiteX76" fmla="*/ 278229 w 905408"/>
                    <a:gd name="connsiteY76" fmla="*/ 57350 h 905408"/>
                    <a:gd name="connsiteX77" fmla="*/ 276673 w 905408"/>
                    <a:gd name="connsiteY77" fmla="*/ 149237 h 905408"/>
                    <a:gd name="connsiteX78" fmla="*/ 196669 w 905408"/>
                    <a:gd name="connsiteY78" fmla="*/ 105261 h 905408"/>
                    <a:gd name="connsiteX79" fmla="*/ 226352 w 905408"/>
                    <a:gd name="connsiteY79" fmla="*/ 60651 h 905408"/>
                    <a:gd name="connsiteX80" fmla="*/ 625581 w 905408"/>
                    <a:gd name="connsiteY80" fmla="*/ 57248 h 905408"/>
                    <a:gd name="connsiteX81" fmla="*/ 679056 w 905408"/>
                    <a:gd name="connsiteY81" fmla="*/ 60651 h 905408"/>
                    <a:gd name="connsiteX82" fmla="*/ 707852 w 905408"/>
                    <a:gd name="connsiteY82" fmla="*/ 103928 h 905408"/>
                    <a:gd name="connsiteX83" fmla="*/ 627499 w 905408"/>
                    <a:gd name="connsiteY83" fmla="*/ 148522 h 905408"/>
                    <a:gd name="connsiteX84" fmla="*/ 569872 w 905408"/>
                    <a:gd name="connsiteY84" fmla="*/ 15426 h 905408"/>
                    <a:gd name="connsiteX85" fmla="*/ 608890 w 905408"/>
                    <a:gd name="connsiteY85" fmla="*/ 49775 h 905408"/>
                    <a:gd name="connsiteX86" fmla="*/ 542817 w 905408"/>
                    <a:gd name="connsiteY86" fmla="*/ 113649 h 905408"/>
                    <a:gd name="connsiteX87" fmla="*/ 517340 w 905408"/>
                    <a:gd name="connsiteY87" fmla="*/ 25981 h 905408"/>
                    <a:gd name="connsiteX88" fmla="*/ 335536 w 905408"/>
                    <a:gd name="connsiteY88" fmla="*/ 15426 h 905408"/>
                    <a:gd name="connsiteX89" fmla="*/ 386500 w 905408"/>
                    <a:gd name="connsiteY89" fmla="*/ 25666 h 905408"/>
                    <a:gd name="connsiteX90" fmla="*/ 361215 w 905408"/>
                    <a:gd name="connsiteY90" fmla="*/ 114016 h 905408"/>
                    <a:gd name="connsiteX91" fmla="*/ 295318 w 905408"/>
                    <a:gd name="connsiteY91" fmla="*/ 50832 h 905408"/>
                    <a:gd name="connsiteX92" fmla="*/ 452704 w 905408"/>
                    <a:gd name="connsiteY92" fmla="*/ 0 h 905408"/>
                    <a:gd name="connsiteX93" fmla="*/ 499281 w 905408"/>
                    <a:gd name="connsiteY93" fmla="*/ 23081 h 905408"/>
                    <a:gd name="connsiteX94" fmla="*/ 451988 w 905408"/>
                    <a:gd name="connsiteY94" fmla="*/ 101879 h 905408"/>
                    <a:gd name="connsiteX95" fmla="*/ 404693 w 905408"/>
                    <a:gd name="connsiteY95" fmla="*/ 23792 h 90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905408" h="905408">
                      <a:moveTo>
                        <a:pt x="453420" y="803529"/>
                      </a:moveTo>
                      <a:lnTo>
                        <a:pt x="500716" y="881616"/>
                      </a:lnTo>
                      <a:lnTo>
                        <a:pt x="452704" y="905408"/>
                      </a:lnTo>
                      <a:lnTo>
                        <a:pt x="406127" y="882328"/>
                      </a:lnTo>
                      <a:close/>
                      <a:moveTo>
                        <a:pt x="362591" y="791759"/>
                      </a:moveTo>
                      <a:lnTo>
                        <a:pt x="388068" y="879427"/>
                      </a:lnTo>
                      <a:lnTo>
                        <a:pt x="335536" y="889982"/>
                      </a:lnTo>
                      <a:lnTo>
                        <a:pt x="296519" y="855633"/>
                      </a:lnTo>
                      <a:close/>
                      <a:moveTo>
                        <a:pt x="544193" y="791393"/>
                      </a:moveTo>
                      <a:lnTo>
                        <a:pt x="610091" y="854576"/>
                      </a:lnTo>
                      <a:lnTo>
                        <a:pt x="569872" y="889982"/>
                      </a:lnTo>
                      <a:lnTo>
                        <a:pt x="518909" y="879742"/>
                      </a:lnTo>
                      <a:close/>
                      <a:moveTo>
                        <a:pt x="277910" y="756887"/>
                      </a:moveTo>
                      <a:lnTo>
                        <a:pt x="279828" y="848161"/>
                      </a:lnTo>
                      <a:lnTo>
                        <a:pt x="226352" y="844757"/>
                      </a:lnTo>
                      <a:lnTo>
                        <a:pt x="197556" y="801480"/>
                      </a:lnTo>
                      <a:close/>
                      <a:moveTo>
                        <a:pt x="628736" y="756171"/>
                      </a:moveTo>
                      <a:lnTo>
                        <a:pt x="708739" y="800147"/>
                      </a:lnTo>
                      <a:lnTo>
                        <a:pt x="679056" y="844757"/>
                      </a:lnTo>
                      <a:lnTo>
                        <a:pt x="627179" y="848059"/>
                      </a:lnTo>
                      <a:close/>
                      <a:moveTo>
                        <a:pt x="205137" y="701280"/>
                      </a:moveTo>
                      <a:lnTo>
                        <a:pt x="183366" y="789940"/>
                      </a:lnTo>
                      <a:lnTo>
                        <a:pt x="132594" y="772814"/>
                      </a:lnTo>
                      <a:lnTo>
                        <a:pt x="115980" y="723559"/>
                      </a:lnTo>
                      <a:close/>
                      <a:moveTo>
                        <a:pt x="701280" y="700271"/>
                      </a:moveTo>
                      <a:lnTo>
                        <a:pt x="789940" y="722042"/>
                      </a:lnTo>
                      <a:lnTo>
                        <a:pt x="772814" y="772814"/>
                      </a:lnTo>
                      <a:lnTo>
                        <a:pt x="723559" y="789428"/>
                      </a:lnTo>
                      <a:close/>
                      <a:moveTo>
                        <a:pt x="57350" y="627179"/>
                      </a:moveTo>
                      <a:lnTo>
                        <a:pt x="149237" y="628736"/>
                      </a:lnTo>
                      <a:lnTo>
                        <a:pt x="105261" y="708739"/>
                      </a:lnTo>
                      <a:lnTo>
                        <a:pt x="60651" y="679056"/>
                      </a:lnTo>
                      <a:close/>
                      <a:moveTo>
                        <a:pt x="848161" y="625581"/>
                      </a:moveTo>
                      <a:lnTo>
                        <a:pt x="844757" y="679056"/>
                      </a:lnTo>
                      <a:lnTo>
                        <a:pt x="801480" y="707852"/>
                      </a:lnTo>
                      <a:lnTo>
                        <a:pt x="756887" y="627499"/>
                      </a:lnTo>
                      <a:close/>
                      <a:moveTo>
                        <a:pt x="25666" y="518909"/>
                      </a:moveTo>
                      <a:lnTo>
                        <a:pt x="114016" y="544193"/>
                      </a:lnTo>
                      <a:lnTo>
                        <a:pt x="50832" y="610091"/>
                      </a:lnTo>
                      <a:lnTo>
                        <a:pt x="15426" y="569872"/>
                      </a:lnTo>
                      <a:close/>
                      <a:moveTo>
                        <a:pt x="879427" y="517340"/>
                      </a:moveTo>
                      <a:lnTo>
                        <a:pt x="889982" y="569872"/>
                      </a:lnTo>
                      <a:lnTo>
                        <a:pt x="855633" y="608890"/>
                      </a:lnTo>
                      <a:lnTo>
                        <a:pt x="791759" y="542817"/>
                      </a:lnTo>
                      <a:close/>
                      <a:moveTo>
                        <a:pt x="23081" y="406127"/>
                      </a:moveTo>
                      <a:lnTo>
                        <a:pt x="101879" y="453420"/>
                      </a:lnTo>
                      <a:lnTo>
                        <a:pt x="23792" y="500716"/>
                      </a:lnTo>
                      <a:lnTo>
                        <a:pt x="0" y="452704"/>
                      </a:lnTo>
                      <a:close/>
                      <a:moveTo>
                        <a:pt x="881616" y="404693"/>
                      </a:moveTo>
                      <a:lnTo>
                        <a:pt x="905408" y="452704"/>
                      </a:lnTo>
                      <a:lnTo>
                        <a:pt x="882328" y="499281"/>
                      </a:lnTo>
                      <a:lnTo>
                        <a:pt x="803529" y="451988"/>
                      </a:lnTo>
                      <a:close/>
                      <a:moveTo>
                        <a:pt x="49775" y="296519"/>
                      </a:moveTo>
                      <a:lnTo>
                        <a:pt x="113649" y="362591"/>
                      </a:lnTo>
                      <a:lnTo>
                        <a:pt x="25981" y="388068"/>
                      </a:lnTo>
                      <a:lnTo>
                        <a:pt x="15426" y="335536"/>
                      </a:lnTo>
                      <a:close/>
                      <a:moveTo>
                        <a:pt x="854576" y="295318"/>
                      </a:moveTo>
                      <a:lnTo>
                        <a:pt x="889982" y="335536"/>
                      </a:lnTo>
                      <a:lnTo>
                        <a:pt x="879742" y="386500"/>
                      </a:lnTo>
                      <a:lnTo>
                        <a:pt x="791393" y="361215"/>
                      </a:lnTo>
                      <a:close/>
                      <a:moveTo>
                        <a:pt x="103928" y="197556"/>
                      </a:moveTo>
                      <a:lnTo>
                        <a:pt x="148522" y="277910"/>
                      </a:lnTo>
                      <a:lnTo>
                        <a:pt x="57248" y="279828"/>
                      </a:lnTo>
                      <a:lnTo>
                        <a:pt x="60651" y="226352"/>
                      </a:lnTo>
                      <a:close/>
                      <a:moveTo>
                        <a:pt x="800147" y="196669"/>
                      </a:moveTo>
                      <a:lnTo>
                        <a:pt x="844757" y="226352"/>
                      </a:lnTo>
                      <a:lnTo>
                        <a:pt x="848059" y="278229"/>
                      </a:lnTo>
                      <a:lnTo>
                        <a:pt x="756171" y="276673"/>
                      </a:lnTo>
                      <a:close/>
                      <a:moveTo>
                        <a:pt x="181850" y="115980"/>
                      </a:moveTo>
                      <a:lnTo>
                        <a:pt x="204129" y="205137"/>
                      </a:lnTo>
                      <a:lnTo>
                        <a:pt x="115469" y="183366"/>
                      </a:lnTo>
                      <a:lnTo>
                        <a:pt x="132594" y="132594"/>
                      </a:lnTo>
                      <a:close/>
                      <a:moveTo>
                        <a:pt x="722042" y="115469"/>
                      </a:moveTo>
                      <a:lnTo>
                        <a:pt x="772814" y="132594"/>
                      </a:lnTo>
                      <a:lnTo>
                        <a:pt x="789428" y="181850"/>
                      </a:lnTo>
                      <a:lnTo>
                        <a:pt x="700271" y="204129"/>
                      </a:lnTo>
                      <a:close/>
                      <a:moveTo>
                        <a:pt x="278229" y="57350"/>
                      </a:moveTo>
                      <a:lnTo>
                        <a:pt x="276673" y="149237"/>
                      </a:lnTo>
                      <a:lnTo>
                        <a:pt x="196669" y="105261"/>
                      </a:lnTo>
                      <a:lnTo>
                        <a:pt x="226352" y="60651"/>
                      </a:lnTo>
                      <a:close/>
                      <a:moveTo>
                        <a:pt x="625581" y="57248"/>
                      </a:moveTo>
                      <a:lnTo>
                        <a:pt x="679056" y="60651"/>
                      </a:lnTo>
                      <a:lnTo>
                        <a:pt x="707852" y="103928"/>
                      </a:lnTo>
                      <a:lnTo>
                        <a:pt x="627499" y="148522"/>
                      </a:lnTo>
                      <a:close/>
                      <a:moveTo>
                        <a:pt x="569872" y="15426"/>
                      </a:moveTo>
                      <a:lnTo>
                        <a:pt x="608890" y="49775"/>
                      </a:lnTo>
                      <a:lnTo>
                        <a:pt x="542817" y="113649"/>
                      </a:lnTo>
                      <a:lnTo>
                        <a:pt x="517340" y="25981"/>
                      </a:lnTo>
                      <a:close/>
                      <a:moveTo>
                        <a:pt x="335536" y="15426"/>
                      </a:moveTo>
                      <a:lnTo>
                        <a:pt x="386500" y="25666"/>
                      </a:lnTo>
                      <a:lnTo>
                        <a:pt x="361215" y="114016"/>
                      </a:lnTo>
                      <a:lnTo>
                        <a:pt x="295318" y="50832"/>
                      </a:lnTo>
                      <a:close/>
                      <a:moveTo>
                        <a:pt x="452704" y="0"/>
                      </a:moveTo>
                      <a:lnTo>
                        <a:pt x="499281" y="23081"/>
                      </a:lnTo>
                      <a:lnTo>
                        <a:pt x="451988" y="101879"/>
                      </a:lnTo>
                      <a:lnTo>
                        <a:pt x="404693" y="2379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8BC3E3A0-0930-4FA3-9D07-A7BF26370828}"/>
              </a:ext>
            </a:extLst>
          </p:cNvPr>
          <p:cNvGrpSpPr/>
          <p:nvPr/>
        </p:nvGrpSpPr>
        <p:grpSpPr>
          <a:xfrm>
            <a:off x="6748462" y="3914202"/>
            <a:ext cx="2333626" cy="2410398"/>
            <a:chOff x="2575332" y="1703349"/>
            <a:chExt cx="3625669" cy="3744951"/>
          </a:xfrm>
        </p:grpSpPr>
        <p:sp>
          <p:nvSpPr>
            <p:cNvPr id="300" name="楕円 299">
              <a:extLst>
                <a:ext uri="{FF2B5EF4-FFF2-40B4-BE49-F238E27FC236}">
                  <a16:creationId xmlns:a16="http://schemas.microsoft.com/office/drawing/2014/main" id="{F3AF6E55-25A2-4396-A51F-0AE08DB0E268}"/>
                </a:ext>
              </a:extLst>
            </p:cNvPr>
            <p:cNvSpPr/>
            <p:nvPr/>
          </p:nvSpPr>
          <p:spPr>
            <a:xfrm>
              <a:off x="3451852" y="5112002"/>
              <a:ext cx="1844048" cy="336298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273826F9-6C1D-4161-A5BD-3DCC34F8F04F}"/>
                </a:ext>
              </a:extLst>
            </p:cNvPr>
            <p:cNvGrpSpPr/>
            <p:nvPr/>
          </p:nvGrpSpPr>
          <p:grpSpPr>
            <a:xfrm>
              <a:off x="2575332" y="1703349"/>
              <a:ext cx="3625669" cy="3576802"/>
              <a:chOff x="2575332" y="1703349"/>
              <a:chExt cx="3625669" cy="3576802"/>
            </a:xfrm>
          </p:grpSpPr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DB7FA827-54DE-43FB-B307-95D366C85140}"/>
                  </a:ext>
                </a:extLst>
              </p:cNvPr>
              <p:cNvSpPr/>
              <p:nvPr/>
            </p:nvSpPr>
            <p:spPr>
              <a:xfrm>
                <a:off x="2726683" y="2003190"/>
                <a:ext cx="3392178" cy="2383626"/>
              </a:xfrm>
              <a:custGeom>
                <a:avLst/>
                <a:gdLst>
                  <a:gd name="connsiteX0" fmla="*/ 1676645 w 3644179"/>
                  <a:gd name="connsiteY0" fmla="*/ 2338007 h 2560704"/>
                  <a:gd name="connsiteX1" fmla="*/ 1686309 w 3644179"/>
                  <a:gd name="connsiteY1" fmla="*/ 2347802 h 2560704"/>
                  <a:gd name="connsiteX2" fmla="*/ 1715841 w 3644179"/>
                  <a:gd name="connsiteY2" fmla="*/ 2390384 h 2560704"/>
                  <a:gd name="connsiteX3" fmla="*/ 1738660 w 3644179"/>
                  <a:gd name="connsiteY3" fmla="*/ 2368262 h 2560704"/>
                  <a:gd name="connsiteX4" fmla="*/ 1754757 w 3644179"/>
                  <a:gd name="connsiteY4" fmla="*/ 2357116 h 2560704"/>
                  <a:gd name="connsiteX5" fmla="*/ 1748890 w 3644179"/>
                  <a:gd name="connsiteY5" fmla="*/ 2357598 h 2560704"/>
                  <a:gd name="connsiteX6" fmla="*/ 1689462 w 3644179"/>
                  <a:gd name="connsiteY6" fmla="*/ 2343802 h 2560704"/>
                  <a:gd name="connsiteX7" fmla="*/ 2118604 w 3644179"/>
                  <a:gd name="connsiteY7" fmla="*/ 2330387 h 2560704"/>
                  <a:gd name="connsiteX8" fmla="*/ 2128267 w 3644179"/>
                  <a:gd name="connsiteY8" fmla="*/ 2340182 h 2560704"/>
                  <a:gd name="connsiteX9" fmla="*/ 2157802 w 3644179"/>
                  <a:gd name="connsiteY9" fmla="*/ 2382765 h 2560704"/>
                  <a:gd name="connsiteX10" fmla="*/ 2180620 w 3644179"/>
                  <a:gd name="connsiteY10" fmla="*/ 2360642 h 2560704"/>
                  <a:gd name="connsiteX11" fmla="*/ 2196717 w 3644179"/>
                  <a:gd name="connsiteY11" fmla="*/ 2349496 h 2560704"/>
                  <a:gd name="connsiteX12" fmla="*/ 2190849 w 3644179"/>
                  <a:gd name="connsiteY12" fmla="*/ 2349978 h 2560704"/>
                  <a:gd name="connsiteX13" fmla="*/ 2131421 w 3644179"/>
                  <a:gd name="connsiteY13" fmla="*/ 2336182 h 2560704"/>
                  <a:gd name="connsiteX14" fmla="*/ 2051900 w 3644179"/>
                  <a:gd name="connsiteY14" fmla="*/ 2324764 h 2560704"/>
                  <a:gd name="connsiteX15" fmla="*/ 2038585 w 3644179"/>
                  <a:gd name="connsiteY15" fmla="*/ 2328235 h 2560704"/>
                  <a:gd name="connsiteX16" fmla="*/ 1977678 w 3644179"/>
                  <a:gd name="connsiteY16" fmla="*/ 2333289 h 2560704"/>
                  <a:gd name="connsiteX17" fmla="*/ 1957339 w 3644179"/>
                  <a:gd name="connsiteY17" fmla="*/ 2329816 h 2560704"/>
                  <a:gd name="connsiteX18" fmla="*/ 1949067 w 3644179"/>
                  <a:gd name="connsiteY18" fmla="*/ 2332872 h 2560704"/>
                  <a:gd name="connsiteX19" fmla="*/ 1911495 w 3644179"/>
                  <a:gd name="connsiteY19" fmla="*/ 2339026 h 2560704"/>
                  <a:gd name="connsiteX20" fmla="*/ 1910631 w 3644179"/>
                  <a:gd name="connsiteY20" fmla="*/ 2339018 h 2560704"/>
                  <a:gd name="connsiteX21" fmla="*/ 1918196 w 3644179"/>
                  <a:gd name="connsiteY21" fmla="*/ 2340489 h 2560704"/>
                  <a:gd name="connsiteX22" fmla="*/ 1980604 w 3644179"/>
                  <a:gd name="connsiteY22" fmla="*/ 2368697 h 2560704"/>
                  <a:gd name="connsiteX23" fmla="*/ 1996681 w 3644179"/>
                  <a:gd name="connsiteY23" fmla="*/ 2382038 h 2560704"/>
                  <a:gd name="connsiteX24" fmla="*/ 1998809 w 3644179"/>
                  <a:gd name="connsiteY24" fmla="*/ 2377534 h 2560704"/>
                  <a:gd name="connsiteX25" fmla="*/ 2040473 w 3644179"/>
                  <a:gd name="connsiteY25" fmla="*/ 2332966 h 2560704"/>
                  <a:gd name="connsiteX26" fmla="*/ 2041171 w 3644179"/>
                  <a:gd name="connsiteY26" fmla="*/ 2270239 h 2560704"/>
                  <a:gd name="connsiteX27" fmla="*/ 2033866 w 3644179"/>
                  <a:gd name="connsiteY27" fmla="*/ 2278251 h 2560704"/>
                  <a:gd name="connsiteX28" fmla="*/ 2055667 w 3644179"/>
                  <a:gd name="connsiteY28" fmla="*/ 2286487 h 2560704"/>
                  <a:gd name="connsiteX29" fmla="*/ 2057779 w 3644179"/>
                  <a:gd name="connsiteY29" fmla="*/ 2287733 h 2560704"/>
                  <a:gd name="connsiteX30" fmla="*/ 2045482 w 3644179"/>
                  <a:gd name="connsiteY30" fmla="*/ 2276456 h 2560704"/>
                  <a:gd name="connsiteX31" fmla="*/ 1722172 w 3644179"/>
                  <a:gd name="connsiteY31" fmla="*/ 2259731 h 2560704"/>
                  <a:gd name="connsiteX32" fmla="*/ 1708889 w 3644179"/>
                  <a:gd name="connsiteY32" fmla="*/ 2275713 h 2560704"/>
                  <a:gd name="connsiteX33" fmla="*/ 1679427 w 3644179"/>
                  <a:gd name="connsiteY33" fmla="*/ 2299829 h 2560704"/>
                  <a:gd name="connsiteX34" fmla="*/ 1678674 w 3644179"/>
                  <a:gd name="connsiteY34" fmla="*/ 2300254 h 2560704"/>
                  <a:gd name="connsiteX35" fmla="*/ 1685961 w 3644179"/>
                  <a:gd name="connsiteY35" fmla="*/ 2297746 h 2560704"/>
                  <a:gd name="connsiteX36" fmla="*/ 1752501 w 3644179"/>
                  <a:gd name="connsiteY36" fmla="*/ 2291130 h 2560704"/>
                  <a:gd name="connsiteX37" fmla="*/ 1744120 w 3644179"/>
                  <a:gd name="connsiteY37" fmla="*/ 2284176 h 2560704"/>
                  <a:gd name="connsiteX38" fmla="*/ 1722919 w 3644179"/>
                  <a:gd name="connsiteY38" fmla="*/ 2260670 h 2560704"/>
                  <a:gd name="connsiteX39" fmla="*/ 2164131 w 3644179"/>
                  <a:gd name="connsiteY39" fmla="*/ 2252111 h 2560704"/>
                  <a:gd name="connsiteX40" fmla="*/ 2150847 w 3644179"/>
                  <a:gd name="connsiteY40" fmla="*/ 2268093 h 2560704"/>
                  <a:gd name="connsiteX41" fmla="*/ 2121386 w 3644179"/>
                  <a:gd name="connsiteY41" fmla="*/ 2292209 h 2560704"/>
                  <a:gd name="connsiteX42" fmla="*/ 2120634 w 3644179"/>
                  <a:gd name="connsiteY42" fmla="*/ 2292634 h 2560704"/>
                  <a:gd name="connsiteX43" fmla="*/ 2127920 w 3644179"/>
                  <a:gd name="connsiteY43" fmla="*/ 2290126 h 2560704"/>
                  <a:gd name="connsiteX44" fmla="*/ 2194460 w 3644179"/>
                  <a:gd name="connsiteY44" fmla="*/ 2283510 h 2560704"/>
                  <a:gd name="connsiteX45" fmla="*/ 2186080 w 3644179"/>
                  <a:gd name="connsiteY45" fmla="*/ 2276556 h 2560704"/>
                  <a:gd name="connsiteX46" fmla="*/ 2164878 w 3644179"/>
                  <a:gd name="connsiteY46" fmla="*/ 2253050 h 2560704"/>
                  <a:gd name="connsiteX47" fmla="*/ 1417556 w 3644179"/>
                  <a:gd name="connsiteY47" fmla="*/ 2218299 h 2560704"/>
                  <a:gd name="connsiteX48" fmla="*/ 1421027 w 3644179"/>
                  <a:gd name="connsiteY48" fmla="*/ 2231613 h 2560704"/>
                  <a:gd name="connsiteX49" fmla="*/ 1426081 w 3644179"/>
                  <a:gd name="connsiteY49" fmla="*/ 2292518 h 2560704"/>
                  <a:gd name="connsiteX50" fmla="*/ 1423553 w 3644179"/>
                  <a:gd name="connsiteY50" fmla="*/ 2302661 h 2560704"/>
                  <a:gd name="connsiteX51" fmla="*/ 1480537 w 3644179"/>
                  <a:gd name="connsiteY51" fmla="*/ 2284539 h 2560704"/>
                  <a:gd name="connsiteX52" fmla="*/ 1495577 w 3644179"/>
                  <a:gd name="connsiteY52" fmla="*/ 2280758 h 2560704"/>
                  <a:gd name="connsiteX53" fmla="*/ 1470327 w 3644179"/>
                  <a:gd name="connsiteY53" fmla="*/ 2271388 h 2560704"/>
                  <a:gd name="connsiteX54" fmla="*/ 1425758 w 3644179"/>
                  <a:gd name="connsiteY54" fmla="*/ 2229725 h 2560704"/>
                  <a:gd name="connsiteX55" fmla="*/ 1204204 w 3644179"/>
                  <a:gd name="connsiteY55" fmla="*/ 2185608 h 2560704"/>
                  <a:gd name="connsiteX56" fmla="*/ 1213867 w 3644179"/>
                  <a:gd name="connsiteY56" fmla="*/ 2195402 h 2560704"/>
                  <a:gd name="connsiteX57" fmla="*/ 1243401 w 3644179"/>
                  <a:gd name="connsiteY57" fmla="*/ 2237984 h 2560704"/>
                  <a:gd name="connsiteX58" fmla="*/ 1266219 w 3644179"/>
                  <a:gd name="connsiteY58" fmla="*/ 2215862 h 2560704"/>
                  <a:gd name="connsiteX59" fmla="*/ 1282316 w 3644179"/>
                  <a:gd name="connsiteY59" fmla="*/ 2204716 h 2560704"/>
                  <a:gd name="connsiteX60" fmla="*/ 1276449 w 3644179"/>
                  <a:gd name="connsiteY60" fmla="*/ 2205199 h 2560704"/>
                  <a:gd name="connsiteX61" fmla="*/ 1217021 w 3644179"/>
                  <a:gd name="connsiteY61" fmla="*/ 2191402 h 2560704"/>
                  <a:gd name="connsiteX62" fmla="*/ 2502727 w 3644179"/>
                  <a:gd name="connsiteY62" fmla="*/ 2179191 h 2560704"/>
                  <a:gd name="connsiteX63" fmla="*/ 2499076 w 3644179"/>
                  <a:gd name="connsiteY63" fmla="*/ 2192458 h 2560704"/>
                  <a:gd name="connsiteX64" fmla="*/ 2487460 w 3644179"/>
                  <a:gd name="connsiteY64" fmla="*/ 2221585 h 2560704"/>
                  <a:gd name="connsiteX65" fmla="*/ 2482119 w 3644179"/>
                  <a:gd name="connsiteY65" fmla="*/ 2231244 h 2560704"/>
                  <a:gd name="connsiteX66" fmla="*/ 2512135 w 3644179"/>
                  <a:gd name="connsiteY66" fmla="*/ 2226754 h 2560704"/>
                  <a:gd name="connsiteX67" fmla="*/ 2510976 w 3644179"/>
                  <a:gd name="connsiteY67" fmla="*/ 2223807 h 2560704"/>
                  <a:gd name="connsiteX68" fmla="*/ 2504117 w 3644179"/>
                  <a:gd name="connsiteY68" fmla="*/ 2193189 h 2560704"/>
                  <a:gd name="connsiteX69" fmla="*/ 2537703 w 3644179"/>
                  <a:gd name="connsiteY69" fmla="*/ 2162747 h 2560704"/>
                  <a:gd name="connsiteX70" fmla="*/ 2547366 w 3644179"/>
                  <a:gd name="connsiteY70" fmla="*/ 2172542 h 2560704"/>
                  <a:gd name="connsiteX71" fmla="*/ 2576900 w 3644179"/>
                  <a:gd name="connsiteY71" fmla="*/ 2215124 h 2560704"/>
                  <a:gd name="connsiteX72" fmla="*/ 2599719 w 3644179"/>
                  <a:gd name="connsiteY72" fmla="*/ 2193002 h 2560704"/>
                  <a:gd name="connsiteX73" fmla="*/ 2615816 w 3644179"/>
                  <a:gd name="connsiteY73" fmla="*/ 2181856 h 2560704"/>
                  <a:gd name="connsiteX74" fmla="*/ 2609948 w 3644179"/>
                  <a:gd name="connsiteY74" fmla="*/ 2182338 h 2560704"/>
                  <a:gd name="connsiteX75" fmla="*/ 2550520 w 3644179"/>
                  <a:gd name="connsiteY75" fmla="*/ 2168542 h 2560704"/>
                  <a:gd name="connsiteX76" fmla="*/ 2343425 w 3644179"/>
                  <a:gd name="connsiteY76" fmla="*/ 2152757 h 2560704"/>
                  <a:gd name="connsiteX77" fmla="*/ 2346912 w 3644179"/>
                  <a:gd name="connsiteY77" fmla="*/ 2163724 h 2560704"/>
                  <a:gd name="connsiteX78" fmla="*/ 2357172 w 3644179"/>
                  <a:gd name="connsiteY78" fmla="*/ 2224128 h 2560704"/>
                  <a:gd name="connsiteX79" fmla="*/ 2343375 w 3644179"/>
                  <a:gd name="connsiteY79" fmla="*/ 2283555 h 2560704"/>
                  <a:gd name="connsiteX80" fmla="*/ 2337579 w 3644179"/>
                  <a:gd name="connsiteY80" fmla="*/ 2296374 h 2560704"/>
                  <a:gd name="connsiteX81" fmla="*/ 2347375 w 3644179"/>
                  <a:gd name="connsiteY81" fmla="*/ 2286709 h 2560704"/>
                  <a:gd name="connsiteX82" fmla="*/ 2397593 w 3644179"/>
                  <a:gd name="connsiteY82" fmla="*/ 2251880 h 2560704"/>
                  <a:gd name="connsiteX83" fmla="*/ 2401292 w 3644179"/>
                  <a:gd name="connsiteY83" fmla="*/ 2250820 h 2560704"/>
                  <a:gd name="connsiteX84" fmla="*/ 2405424 w 3644179"/>
                  <a:gd name="connsiteY84" fmla="*/ 2236305 h 2560704"/>
                  <a:gd name="connsiteX85" fmla="*/ 2417908 w 3644179"/>
                  <a:gd name="connsiteY85" fmla="*/ 2209894 h 2560704"/>
                  <a:gd name="connsiteX86" fmla="*/ 2459571 w 3644179"/>
                  <a:gd name="connsiteY86" fmla="*/ 2165327 h 2560704"/>
                  <a:gd name="connsiteX87" fmla="*/ 2470998 w 3644179"/>
                  <a:gd name="connsiteY87" fmla="*/ 2157124 h 2560704"/>
                  <a:gd name="connsiteX88" fmla="*/ 2457683 w 3644179"/>
                  <a:gd name="connsiteY88" fmla="*/ 2160595 h 2560704"/>
                  <a:gd name="connsiteX89" fmla="*/ 2396778 w 3644179"/>
                  <a:gd name="connsiteY89" fmla="*/ 2165649 h 2560704"/>
                  <a:gd name="connsiteX90" fmla="*/ 2368109 w 3644179"/>
                  <a:gd name="connsiteY90" fmla="*/ 2160755 h 2560704"/>
                  <a:gd name="connsiteX91" fmla="*/ 1546720 w 3644179"/>
                  <a:gd name="connsiteY91" fmla="*/ 2140394 h 2560704"/>
                  <a:gd name="connsiteX92" fmla="*/ 1536004 w 3644179"/>
                  <a:gd name="connsiteY92" fmla="*/ 2150783 h 2560704"/>
                  <a:gd name="connsiteX93" fmla="*/ 1511986 w 3644179"/>
                  <a:gd name="connsiteY93" fmla="*/ 2167414 h 2560704"/>
                  <a:gd name="connsiteX94" fmla="*/ 1439054 w 3644179"/>
                  <a:gd name="connsiteY94" fmla="*/ 2186626 h 2560704"/>
                  <a:gd name="connsiteX95" fmla="*/ 1438190 w 3644179"/>
                  <a:gd name="connsiteY95" fmla="*/ 2186618 h 2560704"/>
                  <a:gd name="connsiteX96" fmla="*/ 1445754 w 3644179"/>
                  <a:gd name="connsiteY96" fmla="*/ 2188089 h 2560704"/>
                  <a:gd name="connsiteX97" fmla="*/ 1508162 w 3644179"/>
                  <a:gd name="connsiteY97" fmla="*/ 2216296 h 2560704"/>
                  <a:gd name="connsiteX98" fmla="*/ 1551745 w 3644179"/>
                  <a:gd name="connsiteY98" fmla="*/ 2258375 h 2560704"/>
                  <a:gd name="connsiteX99" fmla="*/ 1568106 w 3644179"/>
                  <a:gd name="connsiteY99" fmla="*/ 2278938 h 2560704"/>
                  <a:gd name="connsiteX100" fmla="*/ 1578092 w 3644179"/>
                  <a:gd name="connsiteY100" fmla="*/ 2280650 h 2560704"/>
                  <a:gd name="connsiteX101" fmla="*/ 1613708 w 3644179"/>
                  <a:gd name="connsiteY101" fmla="*/ 2294107 h 2560704"/>
                  <a:gd name="connsiteX102" fmla="*/ 1615819 w 3644179"/>
                  <a:gd name="connsiteY102" fmla="*/ 2295353 h 2560704"/>
                  <a:gd name="connsiteX103" fmla="*/ 1603523 w 3644179"/>
                  <a:gd name="connsiteY103" fmla="*/ 2284076 h 2560704"/>
                  <a:gd name="connsiteX104" fmla="*/ 1568694 w 3644179"/>
                  <a:gd name="connsiteY104" fmla="*/ 2233857 h 2560704"/>
                  <a:gd name="connsiteX105" fmla="*/ 1551990 w 3644179"/>
                  <a:gd name="connsiteY105" fmla="*/ 2175625 h 2560704"/>
                  <a:gd name="connsiteX106" fmla="*/ 1249731 w 3644179"/>
                  <a:gd name="connsiteY106" fmla="*/ 2107331 h 2560704"/>
                  <a:gd name="connsiteX107" fmla="*/ 1236447 w 3644179"/>
                  <a:gd name="connsiteY107" fmla="*/ 2123313 h 2560704"/>
                  <a:gd name="connsiteX108" fmla="*/ 1206986 w 3644179"/>
                  <a:gd name="connsiteY108" fmla="*/ 2147429 h 2560704"/>
                  <a:gd name="connsiteX109" fmla="*/ 1206233 w 3644179"/>
                  <a:gd name="connsiteY109" fmla="*/ 2147855 h 2560704"/>
                  <a:gd name="connsiteX110" fmla="*/ 1213520 w 3644179"/>
                  <a:gd name="connsiteY110" fmla="*/ 2145346 h 2560704"/>
                  <a:gd name="connsiteX111" fmla="*/ 1280060 w 3644179"/>
                  <a:gd name="connsiteY111" fmla="*/ 2138731 h 2560704"/>
                  <a:gd name="connsiteX112" fmla="*/ 1271679 w 3644179"/>
                  <a:gd name="connsiteY112" fmla="*/ 2131776 h 2560704"/>
                  <a:gd name="connsiteX113" fmla="*/ 1250478 w 3644179"/>
                  <a:gd name="connsiteY113" fmla="*/ 2108269 h 2560704"/>
                  <a:gd name="connsiteX114" fmla="*/ 2583230 w 3644179"/>
                  <a:gd name="connsiteY114" fmla="*/ 2084471 h 2560704"/>
                  <a:gd name="connsiteX115" fmla="*/ 2569946 w 3644179"/>
                  <a:gd name="connsiteY115" fmla="*/ 2100453 h 2560704"/>
                  <a:gd name="connsiteX116" fmla="*/ 2540485 w 3644179"/>
                  <a:gd name="connsiteY116" fmla="*/ 2124569 h 2560704"/>
                  <a:gd name="connsiteX117" fmla="*/ 2539732 w 3644179"/>
                  <a:gd name="connsiteY117" fmla="*/ 2124994 h 2560704"/>
                  <a:gd name="connsiteX118" fmla="*/ 2547020 w 3644179"/>
                  <a:gd name="connsiteY118" fmla="*/ 2122486 h 2560704"/>
                  <a:gd name="connsiteX119" fmla="*/ 2613559 w 3644179"/>
                  <a:gd name="connsiteY119" fmla="*/ 2115871 h 2560704"/>
                  <a:gd name="connsiteX120" fmla="*/ 2605179 w 3644179"/>
                  <a:gd name="connsiteY120" fmla="*/ 2108916 h 2560704"/>
                  <a:gd name="connsiteX121" fmla="*/ 2583977 w 3644179"/>
                  <a:gd name="connsiteY121" fmla="*/ 2085410 h 2560704"/>
                  <a:gd name="connsiteX122" fmla="*/ 2771179 w 3644179"/>
                  <a:gd name="connsiteY122" fmla="*/ 2078417 h 2560704"/>
                  <a:gd name="connsiteX123" fmla="*/ 2762474 w 3644179"/>
                  <a:gd name="connsiteY123" fmla="*/ 2115915 h 2560704"/>
                  <a:gd name="connsiteX124" fmla="*/ 2756678 w 3644179"/>
                  <a:gd name="connsiteY124" fmla="*/ 2128734 h 2560704"/>
                  <a:gd name="connsiteX125" fmla="*/ 2766474 w 3644179"/>
                  <a:gd name="connsiteY125" fmla="*/ 2119069 h 2560704"/>
                  <a:gd name="connsiteX126" fmla="*/ 2791087 w 3644179"/>
                  <a:gd name="connsiteY126" fmla="*/ 2101999 h 2560704"/>
                  <a:gd name="connsiteX127" fmla="*/ 2789570 w 3644179"/>
                  <a:gd name="connsiteY127" fmla="*/ 2100615 h 2560704"/>
                  <a:gd name="connsiteX128" fmla="*/ 2717421 w 3644179"/>
                  <a:gd name="connsiteY128" fmla="*/ 2020053 h 2560704"/>
                  <a:gd name="connsiteX129" fmla="*/ 2716060 w 3644179"/>
                  <a:gd name="connsiteY129" fmla="*/ 2023466 h 2560704"/>
                  <a:gd name="connsiteX130" fmla="*/ 2701601 w 3644179"/>
                  <a:gd name="connsiteY130" fmla="*/ 2049611 h 2560704"/>
                  <a:gd name="connsiteX131" fmla="*/ 2673276 w 3644179"/>
                  <a:gd name="connsiteY131" fmla="*/ 2078947 h 2560704"/>
                  <a:gd name="connsiteX132" fmla="*/ 2694384 w 3644179"/>
                  <a:gd name="connsiteY132" fmla="*/ 2096490 h 2560704"/>
                  <a:gd name="connsiteX133" fmla="*/ 2718500 w 3644179"/>
                  <a:gd name="connsiteY133" fmla="*/ 2125951 h 2560704"/>
                  <a:gd name="connsiteX134" fmla="*/ 2719706 w 3644179"/>
                  <a:gd name="connsiteY134" fmla="*/ 2128085 h 2560704"/>
                  <a:gd name="connsiteX135" fmla="*/ 2714695 w 3644179"/>
                  <a:gd name="connsiteY135" fmla="*/ 2112171 h 2560704"/>
                  <a:gd name="connsiteX136" fmla="*/ 2709642 w 3644179"/>
                  <a:gd name="connsiteY136" fmla="*/ 2051266 h 2560704"/>
                  <a:gd name="connsiteX137" fmla="*/ 2217654 w 3644179"/>
                  <a:gd name="connsiteY137" fmla="*/ 2012559 h 2560704"/>
                  <a:gd name="connsiteX138" fmla="*/ 2221125 w 3644179"/>
                  <a:gd name="connsiteY138" fmla="*/ 2025874 h 2560704"/>
                  <a:gd name="connsiteX139" fmla="*/ 2226180 w 3644179"/>
                  <a:gd name="connsiteY139" fmla="*/ 2086779 h 2560704"/>
                  <a:gd name="connsiteX140" fmla="*/ 2211529 w 3644179"/>
                  <a:gd name="connsiteY140" fmla="*/ 2145562 h 2560704"/>
                  <a:gd name="connsiteX141" fmla="*/ 2192116 w 3644179"/>
                  <a:gd name="connsiteY141" fmla="*/ 2194864 h 2560704"/>
                  <a:gd name="connsiteX142" fmla="*/ 2187425 w 3644179"/>
                  <a:gd name="connsiteY142" fmla="*/ 2212693 h 2560704"/>
                  <a:gd name="connsiteX143" fmla="*/ 2184978 w 3644179"/>
                  <a:gd name="connsiteY143" fmla="*/ 2217871 h 2560704"/>
                  <a:gd name="connsiteX144" fmla="*/ 2188857 w 3644179"/>
                  <a:gd name="connsiteY144" fmla="*/ 2218720 h 2560704"/>
                  <a:gd name="connsiteX145" fmla="*/ 2246297 w 3644179"/>
                  <a:gd name="connsiteY145" fmla="*/ 2240037 h 2560704"/>
                  <a:gd name="connsiteX146" fmla="*/ 2299401 w 3644179"/>
                  <a:gd name="connsiteY146" fmla="*/ 2293591 h 2560704"/>
                  <a:gd name="connsiteX147" fmla="*/ 2300607 w 3644179"/>
                  <a:gd name="connsiteY147" fmla="*/ 2295725 h 2560704"/>
                  <a:gd name="connsiteX148" fmla="*/ 2295596 w 3644179"/>
                  <a:gd name="connsiteY148" fmla="*/ 2279811 h 2560704"/>
                  <a:gd name="connsiteX149" fmla="*/ 2290543 w 3644179"/>
                  <a:gd name="connsiteY149" fmla="*/ 2218906 h 2560704"/>
                  <a:gd name="connsiteX150" fmla="*/ 2305192 w 3644179"/>
                  <a:gd name="connsiteY150" fmla="*/ 2160123 h 2560704"/>
                  <a:gd name="connsiteX151" fmla="*/ 2312707 w 3644179"/>
                  <a:gd name="connsiteY151" fmla="*/ 2141041 h 2560704"/>
                  <a:gd name="connsiteX152" fmla="*/ 2280993 w 3644179"/>
                  <a:gd name="connsiteY152" fmla="*/ 2128552 h 2560704"/>
                  <a:gd name="connsiteX153" fmla="*/ 2322869 w 3644179"/>
                  <a:gd name="connsiteY153" fmla="*/ 2115235 h 2560704"/>
                  <a:gd name="connsiteX154" fmla="*/ 2327639 w 3644179"/>
                  <a:gd name="connsiteY154" fmla="*/ 2103119 h 2560704"/>
                  <a:gd name="connsiteX155" fmla="*/ 2330701 w 3644179"/>
                  <a:gd name="connsiteY155" fmla="*/ 2112744 h 2560704"/>
                  <a:gd name="connsiteX156" fmla="*/ 2341597 w 3644179"/>
                  <a:gd name="connsiteY156" fmla="*/ 2109279 h 2560704"/>
                  <a:gd name="connsiteX157" fmla="*/ 2372883 w 3644179"/>
                  <a:gd name="connsiteY157" fmla="*/ 2101413 h 2560704"/>
                  <a:gd name="connsiteX158" fmla="*/ 2388095 w 3644179"/>
                  <a:gd name="connsiteY158" fmla="*/ 2100163 h 2560704"/>
                  <a:gd name="connsiteX159" fmla="*/ 2327865 w 3644179"/>
                  <a:gd name="connsiteY159" fmla="*/ 2086966 h 2560704"/>
                  <a:gd name="connsiteX160" fmla="*/ 2270424 w 3644179"/>
                  <a:gd name="connsiteY160" fmla="*/ 2065648 h 2560704"/>
                  <a:gd name="connsiteX161" fmla="*/ 2225857 w 3644179"/>
                  <a:gd name="connsiteY161" fmla="*/ 2023987 h 2560704"/>
                  <a:gd name="connsiteX162" fmla="*/ 1969325 w 3644179"/>
                  <a:gd name="connsiteY162" fmla="*/ 1996312 h 2560704"/>
                  <a:gd name="connsiteX163" fmla="*/ 1965675 w 3644179"/>
                  <a:gd name="connsiteY163" fmla="*/ 2009579 h 2560704"/>
                  <a:gd name="connsiteX164" fmla="*/ 1939599 w 3644179"/>
                  <a:gd name="connsiteY164" fmla="*/ 2064852 h 2560704"/>
                  <a:gd name="connsiteX165" fmla="*/ 1897520 w 3644179"/>
                  <a:gd name="connsiteY165" fmla="*/ 2108433 h 2560704"/>
                  <a:gd name="connsiteX166" fmla="*/ 1887486 w 3644179"/>
                  <a:gd name="connsiteY166" fmla="*/ 2116418 h 2560704"/>
                  <a:gd name="connsiteX167" fmla="*/ 1904953 w 3644179"/>
                  <a:gd name="connsiteY167" fmla="*/ 2171344 h 2560704"/>
                  <a:gd name="connsiteX168" fmla="*/ 1915212 w 3644179"/>
                  <a:gd name="connsiteY168" fmla="*/ 2231747 h 2560704"/>
                  <a:gd name="connsiteX169" fmla="*/ 1903308 w 3644179"/>
                  <a:gd name="connsiteY169" fmla="*/ 2283021 h 2560704"/>
                  <a:gd name="connsiteX170" fmla="*/ 1922496 w 3644179"/>
                  <a:gd name="connsiteY170" fmla="*/ 2276919 h 2560704"/>
                  <a:gd name="connsiteX171" fmla="*/ 1935082 w 3644179"/>
                  <a:gd name="connsiteY171" fmla="*/ 2273755 h 2560704"/>
                  <a:gd name="connsiteX172" fmla="*/ 1955635 w 3644179"/>
                  <a:gd name="connsiteY172" fmla="*/ 2259500 h 2560704"/>
                  <a:gd name="connsiteX173" fmla="*/ 2013867 w 3644179"/>
                  <a:gd name="connsiteY173" fmla="*/ 2242796 h 2560704"/>
                  <a:gd name="connsiteX174" fmla="*/ 2021360 w 3644179"/>
                  <a:gd name="connsiteY174" fmla="*/ 2241676 h 2560704"/>
                  <a:gd name="connsiteX175" fmla="*/ 2010653 w 3644179"/>
                  <a:gd name="connsiteY175" fmla="*/ 2226237 h 2560704"/>
                  <a:gd name="connsiteX176" fmla="*/ 1984886 w 3644179"/>
                  <a:gd name="connsiteY176" fmla="*/ 2107415 h 2560704"/>
                  <a:gd name="connsiteX177" fmla="*/ 2070966 w 3644179"/>
                  <a:gd name="connsiteY177" fmla="*/ 2197445 h 2560704"/>
                  <a:gd name="connsiteX178" fmla="*/ 2088731 w 3644179"/>
                  <a:gd name="connsiteY178" fmla="*/ 2255809 h 2560704"/>
                  <a:gd name="connsiteX179" fmla="*/ 2090123 w 3644179"/>
                  <a:gd name="connsiteY179" fmla="*/ 2269808 h 2560704"/>
                  <a:gd name="connsiteX180" fmla="*/ 2093773 w 3644179"/>
                  <a:gd name="connsiteY180" fmla="*/ 2256540 h 2560704"/>
                  <a:gd name="connsiteX181" fmla="*/ 2119849 w 3644179"/>
                  <a:gd name="connsiteY181" fmla="*/ 2201269 h 2560704"/>
                  <a:gd name="connsiteX182" fmla="*/ 2161929 w 3644179"/>
                  <a:gd name="connsiteY182" fmla="*/ 2157686 h 2560704"/>
                  <a:gd name="connsiteX183" fmla="*/ 2172209 w 3644179"/>
                  <a:gd name="connsiteY183" fmla="*/ 2149505 h 2560704"/>
                  <a:gd name="connsiteX184" fmla="*/ 2169810 w 3644179"/>
                  <a:gd name="connsiteY184" fmla="*/ 2141961 h 2560704"/>
                  <a:gd name="connsiteX185" fmla="*/ 2159551 w 3644179"/>
                  <a:gd name="connsiteY185" fmla="*/ 2081558 h 2560704"/>
                  <a:gd name="connsiteX186" fmla="*/ 2173347 w 3644179"/>
                  <a:gd name="connsiteY186" fmla="*/ 2022130 h 2560704"/>
                  <a:gd name="connsiteX187" fmla="*/ 2179142 w 3644179"/>
                  <a:gd name="connsiteY187" fmla="*/ 2009311 h 2560704"/>
                  <a:gd name="connsiteX188" fmla="*/ 2169346 w 3644179"/>
                  <a:gd name="connsiteY188" fmla="*/ 2018976 h 2560704"/>
                  <a:gd name="connsiteX189" fmla="*/ 2119129 w 3644179"/>
                  <a:gd name="connsiteY189" fmla="*/ 2053805 h 2560704"/>
                  <a:gd name="connsiteX190" fmla="*/ 2060896 w 3644179"/>
                  <a:gd name="connsiteY190" fmla="*/ 2070509 h 2560704"/>
                  <a:gd name="connsiteX191" fmla="*/ 2057717 w 3644179"/>
                  <a:gd name="connsiteY191" fmla="*/ 2070984 h 2560704"/>
                  <a:gd name="connsiteX192" fmla="*/ 2065499 w 3644179"/>
                  <a:gd name="connsiteY192" fmla="*/ 2098114 h 2560704"/>
                  <a:gd name="connsiteX193" fmla="*/ 2074562 w 3644179"/>
                  <a:gd name="connsiteY193" fmla="*/ 2158704 h 2560704"/>
                  <a:gd name="connsiteX194" fmla="*/ 1988482 w 3644179"/>
                  <a:gd name="connsiteY194" fmla="*/ 2068674 h 2560704"/>
                  <a:gd name="connsiteX195" fmla="*/ 1970716 w 3644179"/>
                  <a:gd name="connsiteY195" fmla="*/ 2010310 h 2560704"/>
                  <a:gd name="connsiteX196" fmla="*/ 2941143 w 3644179"/>
                  <a:gd name="connsiteY196" fmla="*/ 1994071 h 2560704"/>
                  <a:gd name="connsiteX197" fmla="*/ 2931347 w 3644179"/>
                  <a:gd name="connsiteY197" fmla="*/ 2003736 h 2560704"/>
                  <a:gd name="connsiteX198" fmla="*/ 2881129 w 3644179"/>
                  <a:gd name="connsiteY198" fmla="*/ 2038565 h 2560704"/>
                  <a:gd name="connsiteX199" fmla="*/ 2822896 w 3644179"/>
                  <a:gd name="connsiteY199" fmla="*/ 2055269 h 2560704"/>
                  <a:gd name="connsiteX200" fmla="*/ 2819718 w 3644179"/>
                  <a:gd name="connsiteY200" fmla="*/ 2055745 h 2560704"/>
                  <a:gd name="connsiteX201" fmla="*/ 2827040 w 3644179"/>
                  <a:gd name="connsiteY201" fmla="*/ 2081272 h 2560704"/>
                  <a:gd name="connsiteX202" fmla="*/ 2874925 w 3644179"/>
                  <a:gd name="connsiteY202" fmla="*/ 2067537 h 2560704"/>
                  <a:gd name="connsiteX203" fmla="*/ 2922937 w 3644179"/>
                  <a:gd name="connsiteY203" fmla="*/ 2060355 h 2560704"/>
                  <a:gd name="connsiteX204" fmla="*/ 2935349 w 3644179"/>
                  <a:gd name="connsiteY204" fmla="*/ 2006890 h 2560704"/>
                  <a:gd name="connsiteX205" fmla="*/ 2004302 w 3644179"/>
                  <a:gd name="connsiteY205" fmla="*/ 1979869 h 2560704"/>
                  <a:gd name="connsiteX206" fmla="*/ 2013965 w 3644179"/>
                  <a:gd name="connsiteY206" fmla="*/ 1989664 h 2560704"/>
                  <a:gd name="connsiteX207" fmla="*/ 2043498 w 3644179"/>
                  <a:gd name="connsiteY207" fmla="*/ 2032245 h 2560704"/>
                  <a:gd name="connsiteX208" fmla="*/ 2066317 w 3644179"/>
                  <a:gd name="connsiteY208" fmla="*/ 2010123 h 2560704"/>
                  <a:gd name="connsiteX209" fmla="*/ 2082414 w 3644179"/>
                  <a:gd name="connsiteY209" fmla="*/ 1998977 h 2560704"/>
                  <a:gd name="connsiteX210" fmla="*/ 2076548 w 3644179"/>
                  <a:gd name="connsiteY210" fmla="*/ 1999459 h 2560704"/>
                  <a:gd name="connsiteX211" fmla="*/ 2017119 w 3644179"/>
                  <a:gd name="connsiteY211" fmla="*/ 1985663 h 2560704"/>
                  <a:gd name="connsiteX212" fmla="*/ 2766304 w 3644179"/>
                  <a:gd name="connsiteY212" fmla="*/ 1964628 h 2560704"/>
                  <a:gd name="connsiteX213" fmla="*/ 2775966 w 3644179"/>
                  <a:gd name="connsiteY213" fmla="*/ 1974423 h 2560704"/>
                  <a:gd name="connsiteX214" fmla="*/ 2805499 w 3644179"/>
                  <a:gd name="connsiteY214" fmla="*/ 2017005 h 2560704"/>
                  <a:gd name="connsiteX215" fmla="*/ 2828319 w 3644179"/>
                  <a:gd name="connsiteY215" fmla="*/ 1994882 h 2560704"/>
                  <a:gd name="connsiteX216" fmla="*/ 2844416 w 3644179"/>
                  <a:gd name="connsiteY216" fmla="*/ 1983737 h 2560704"/>
                  <a:gd name="connsiteX217" fmla="*/ 2838548 w 3644179"/>
                  <a:gd name="connsiteY217" fmla="*/ 1984219 h 2560704"/>
                  <a:gd name="connsiteX218" fmla="*/ 2779120 w 3644179"/>
                  <a:gd name="connsiteY218" fmla="*/ 1970423 h 2560704"/>
                  <a:gd name="connsiteX219" fmla="*/ 2699598 w 3644179"/>
                  <a:gd name="connsiteY219" fmla="*/ 1959004 h 2560704"/>
                  <a:gd name="connsiteX220" fmla="*/ 2686283 w 3644179"/>
                  <a:gd name="connsiteY220" fmla="*/ 1962476 h 2560704"/>
                  <a:gd name="connsiteX221" fmla="*/ 2625561 w 3644179"/>
                  <a:gd name="connsiteY221" fmla="*/ 1967514 h 2560704"/>
                  <a:gd name="connsiteX222" fmla="*/ 2618941 w 3644179"/>
                  <a:gd name="connsiteY222" fmla="*/ 1997855 h 2560704"/>
                  <a:gd name="connsiteX223" fmla="*/ 2606524 w 3644179"/>
                  <a:gd name="connsiteY223" fmla="*/ 2045053 h 2560704"/>
                  <a:gd name="connsiteX224" fmla="*/ 2604077 w 3644179"/>
                  <a:gd name="connsiteY224" fmla="*/ 2050231 h 2560704"/>
                  <a:gd name="connsiteX225" fmla="*/ 2607956 w 3644179"/>
                  <a:gd name="connsiteY225" fmla="*/ 2051080 h 2560704"/>
                  <a:gd name="connsiteX226" fmla="*/ 2628213 w 3644179"/>
                  <a:gd name="connsiteY226" fmla="*/ 2058598 h 2560704"/>
                  <a:gd name="connsiteX227" fmla="*/ 2634024 w 3644179"/>
                  <a:gd name="connsiteY227" fmla="*/ 2038186 h 2560704"/>
                  <a:gd name="connsiteX228" fmla="*/ 2646508 w 3644179"/>
                  <a:gd name="connsiteY228" fmla="*/ 2011775 h 2560704"/>
                  <a:gd name="connsiteX229" fmla="*/ 2688171 w 3644179"/>
                  <a:gd name="connsiteY229" fmla="*/ 1967208 h 2560704"/>
                  <a:gd name="connsiteX230" fmla="*/ 1523823 w 3644179"/>
                  <a:gd name="connsiteY230" fmla="*/ 1955971 h 2560704"/>
                  <a:gd name="connsiteX231" fmla="*/ 1514027 w 3644179"/>
                  <a:gd name="connsiteY231" fmla="*/ 1965635 h 2560704"/>
                  <a:gd name="connsiteX232" fmla="*/ 1463809 w 3644179"/>
                  <a:gd name="connsiteY232" fmla="*/ 2000465 h 2560704"/>
                  <a:gd name="connsiteX233" fmla="*/ 1429743 w 3644179"/>
                  <a:gd name="connsiteY233" fmla="*/ 2010237 h 2560704"/>
                  <a:gd name="connsiteX234" fmla="*/ 1432512 w 3644179"/>
                  <a:gd name="connsiteY234" fmla="*/ 2018945 h 2560704"/>
                  <a:gd name="connsiteX235" fmla="*/ 1442771 w 3644179"/>
                  <a:gd name="connsiteY235" fmla="*/ 2079348 h 2560704"/>
                  <a:gd name="connsiteX236" fmla="*/ 1428974 w 3644179"/>
                  <a:gd name="connsiteY236" fmla="*/ 2138776 h 2560704"/>
                  <a:gd name="connsiteX237" fmla="*/ 1423179 w 3644179"/>
                  <a:gd name="connsiteY237" fmla="*/ 2151593 h 2560704"/>
                  <a:gd name="connsiteX238" fmla="*/ 1432975 w 3644179"/>
                  <a:gd name="connsiteY238" fmla="*/ 2141930 h 2560704"/>
                  <a:gd name="connsiteX239" fmla="*/ 1483194 w 3644179"/>
                  <a:gd name="connsiteY239" fmla="*/ 2107101 h 2560704"/>
                  <a:gd name="connsiteX240" fmla="*/ 1517259 w 3644179"/>
                  <a:gd name="connsiteY240" fmla="*/ 2097328 h 2560704"/>
                  <a:gd name="connsiteX241" fmla="*/ 1514490 w 3644179"/>
                  <a:gd name="connsiteY241" fmla="*/ 2088621 h 2560704"/>
                  <a:gd name="connsiteX242" fmla="*/ 1504232 w 3644179"/>
                  <a:gd name="connsiteY242" fmla="*/ 2028217 h 2560704"/>
                  <a:gd name="connsiteX243" fmla="*/ 1518028 w 3644179"/>
                  <a:gd name="connsiteY243" fmla="*/ 1968790 h 2560704"/>
                  <a:gd name="connsiteX244" fmla="*/ 1314006 w 3644179"/>
                  <a:gd name="connsiteY244" fmla="*/ 1942971 h 2560704"/>
                  <a:gd name="connsiteX245" fmla="*/ 1310356 w 3644179"/>
                  <a:gd name="connsiteY245" fmla="*/ 1956239 h 2560704"/>
                  <a:gd name="connsiteX246" fmla="*/ 1298740 w 3644179"/>
                  <a:gd name="connsiteY246" fmla="*/ 1985366 h 2560704"/>
                  <a:gd name="connsiteX247" fmla="*/ 1289516 w 3644179"/>
                  <a:gd name="connsiteY247" fmla="*/ 2002043 h 2560704"/>
                  <a:gd name="connsiteX248" fmla="*/ 1285442 w 3644179"/>
                  <a:gd name="connsiteY248" fmla="*/ 2020715 h 2560704"/>
                  <a:gd name="connsiteX249" fmla="*/ 1273025 w 3644179"/>
                  <a:gd name="connsiteY249" fmla="*/ 2067913 h 2560704"/>
                  <a:gd name="connsiteX250" fmla="*/ 1270578 w 3644179"/>
                  <a:gd name="connsiteY250" fmla="*/ 2073090 h 2560704"/>
                  <a:gd name="connsiteX251" fmla="*/ 1274456 w 3644179"/>
                  <a:gd name="connsiteY251" fmla="*/ 2073940 h 2560704"/>
                  <a:gd name="connsiteX252" fmla="*/ 1331897 w 3644179"/>
                  <a:gd name="connsiteY252" fmla="*/ 2095257 h 2560704"/>
                  <a:gd name="connsiteX253" fmla="*/ 1385001 w 3644179"/>
                  <a:gd name="connsiteY253" fmla="*/ 2148811 h 2560704"/>
                  <a:gd name="connsiteX254" fmla="*/ 1386206 w 3644179"/>
                  <a:gd name="connsiteY254" fmla="*/ 2150946 h 2560704"/>
                  <a:gd name="connsiteX255" fmla="*/ 1381196 w 3644179"/>
                  <a:gd name="connsiteY255" fmla="*/ 2135032 h 2560704"/>
                  <a:gd name="connsiteX256" fmla="*/ 1376143 w 3644179"/>
                  <a:gd name="connsiteY256" fmla="*/ 2074127 h 2560704"/>
                  <a:gd name="connsiteX257" fmla="*/ 1377780 w 3644179"/>
                  <a:gd name="connsiteY257" fmla="*/ 2067557 h 2560704"/>
                  <a:gd name="connsiteX258" fmla="*/ 1372249 w 3644179"/>
                  <a:gd name="connsiteY258" fmla="*/ 2062516 h 2560704"/>
                  <a:gd name="connsiteX259" fmla="*/ 1333163 w 3644179"/>
                  <a:gd name="connsiteY259" fmla="*/ 2015334 h 2560704"/>
                  <a:gd name="connsiteX260" fmla="*/ 1315397 w 3644179"/>
                  <a:gd name="connsiteY260" fmla="*/ 1956970 h 2560704"/>
                  <a:gd name="connsiteX261" fmla="*/ 1348983 w 3644179"/>
                  <a:gd name="connsiteY261" fmla="*/ 1926529 h 2560704"/>
                  <a:gd name="connsiteX262" fmla="*/ 1358646 w 3644179"/>
                  <a:gd name="connsiteY262" fmla="*/ 1936323 h 2560704"/>
                  <a:gd name="connsiteX263" fmla="*/ 1388180 w 3644179"/>
                  <a:gd name="connsiteY263" fmla="*/ 1978905 h 2560704"/>
                  <a:gd name="connsiteX264" fmla="*/ 1410998 w 3644179"/>
                  <a:gd name="connsiteY264" fmla="*/ 1956783 h 2560704"/>
                  <a:gd name="connsiteX265" fmla="*/ 1427095 w 3644179"/>
                  <a:gd name="connsiteY265" fmla="*/ 1945638 h 2560704"/>
                  <a:gd name="connsiteX266" fmla="*/ 1421228 w 3644179"/>
                  <a:gd name="connsiteY266" fmla="*/ 1946120 h 2560704"/>
                  <a:gd name="connsiteX267" fmla="*/ 1361800 w 3644179"/>
                  <a:gd name="connsiteY267" fmla="*/ 1932323 h 2560704"/>
                  <a:gd name="connsiteX268" fmla="*/ 731656 w 3644179"/>
                  <a:gd name="connsiteY268" fmla="*/ 1925383 h 2560704"/>
                  <a:gd name="connsiteX269" fmla="*/ 741320 w 3644179"/>
                  <a:gd name="connsiteY269" fmla="*/ 1935178 h 2560704"/>
                  <a:gd name="connsiteX270" fmla="*/ 770852 w 3644179"/>
                  <a:gd name="connsiteY270" fmla="*/ 1977760 h 2560704"/>
                  <a:gd name="connsiteX271" fmla="*/ 793672 w 3644179"/>
                  <a:gd name="connsiteY271" fmla="*/ 1955638 h 2560704"/>
                  <a:gd name="connsiteX272" fmla="*/ 809768 w 3644179"/>
                  <a:gd name="connsiteY272" fmla="*/ 1944492 h 2560704"/>
                  <a:gd name="connsiteX273" fmla="*/ 803901 w 3644179"/>
                  <a:gd name="connsiteY273" fmla="*/ 1944974 h 2560704"/>
                  <a:gd name="connsiteX274" fmla="*/ 744473 w 3644179"/>
                  <a:gd name="connsiteY274" fmla="*/ 1931178 h 2560704"/>
                  <a:gd name="connsiteX275" fmla="*/ 2357206 w 3644179"/>
                  <a:gd name="connsiteY275" fmla="*/ 1924585 h 2560704"/>
                  <a:gd name="connsiteX276" fmla="*/ 2336102 w 3644179"/>
                  <a:gd name="connsiteY276" fmla="*/ 1945044 h 2560704"/>
                  <a:gd name="connsiteX277" fmla="*/ 2312083 w 3644179"/>
                  <a:gd name="connsiteY277" fmla="*/ 1961675 h 2560704"/>
                  <a:gd name="connsiteX278" fmla="*/ 2239152 w 3644179"/>
                  <a:gd name="connsiteY278" fmla="*/ 1980887 h 2560704"/>
                  <a:gd name="connsiteX279" fmla="*/ 2238287 w 3644179"/>
                  <a:gd name="connsiteY279" fmla="*/ 1980879 h 2560704"/>
                  <a:gd name="connsiteX280" fmla="*/ 2245853 w 3644179"/>
                  <a:gd name="connsiteY280" fmla="*/ 1982350 h 2560704"/>
                  <a:gd name="connsiteX281" fmla="*/ 2308260 w 3644179"/>
                  <a:gd name="connsiteY281" fmla="*/ 2010558 h 2560704"/>
                  <a:gd name="connsiteX282" fmla="*/ 2351843 w 3644179"/>
                  <a:gd name="connsiteY282" fmla="*/ 2052636 h 2560704"/>
                  <a:gd name="connsiteX283" fmla="*/ 2389560 w 3644179"/>
                  <a:gd name="connsiteY283" fmla="*/ 2100043 h 2560704"/>
                  <a:gd name="connsiteX284" fmla="*/ 2402000 w 3644179"/>
                  <a:gd name="connsiteY284" fmla="*/ 2099020 h 2560704"/>
                  <a:gd name="connsiteX285" fmla="*/ 2474766 w 3644179"/>
                  <a:gd name="connsiteY285" fmla="*/ 2118847 h 2560704"/>
                  <a:gd name="connsiteX286" fmla="*/ 2476877 w 3644179"/>
                  <a:gd name="connsiteY286" fmla="*/ 2120093 h 2560704"/>
                  <a:gd name="connsiteX287" fmla="*/ 2464582 w 3644179"/>
                  <a:gd name="connsiteY287" fmla="*/ 2108816 h 2560704"/>
                  <a:gd name="connsiteX288" fmla="*/ 2429753 w 3644179"/>
                  <a:gd name="connsiteY288" fmla="*/ 2058597 h 2560704"/>
                  <a:gd name="connsiteX289" fmla="*/ 2413048 w 3644179"/>
                  <a:gd name="connsiteY289" fmla="*/ 2000365 h 2560704"/>
                  <a:gd name="connsiteX290" fmla="*/ 2409421 w 3644179"/>
                  <a:gd name="connsiteY290" fmla="*/ 1976112 h 2560704"/>
                  <a:gd name="connsiteX291" fmla="*/ 2370468 w 3644179"/>
                  <a:gd name="connsiteY291" fmla="*/ 1940596 h 2560704"/>
                  <a:gd name="connsiteX292" fmla="*/ 2691526 w 3644179"/>
                  <a:gd name="connsiteY292" fmla="*/ 1916255 h 2560704"/>
                  <a:gd name="connsiteX293" fmla="*/ 2703366 w 3644179"/>
                  <a:gd name="connsiteY293" fmla="*/ 1920728 h 2560704"/>
                  <a:gd name="connsiteX294" fmla="*/ 2705477 w 3644179"/>
                  <a:gd name="connsiteY294" fmla="*/ 1921974 h 2560704"/>
                  <a:gd name="connsiteX295" fmla="*/ 2701663 w 3644179"/>
                  <a:gd name="connsiteY295" fmla="*/ 1918476 h 2560704"/>
                  <a:gd name="connsiteX296" fmla="*/ 3246367 w 3644179"/>
                  <a:gd name="connsiteY296" fmla="*/ 1911287 h 2560704"/>
                  <a:gd name="connsiteX297" fmla="*/ 3256031 w 3644179"/>
                  <a:gd name="connsiteY297" fmla="*/ 1921082 h 2560704"/>
                  <a:gd name="connsiteX298" fmla="*/ 3285564 w 3644179"/>
                  <a:gd name="connsiteY298" fmla="*/ 1963664 h 2560704"/>
                  <a:gd name="connsiteX299" fmla="*/ 3308382 w 3644179"/>
                  <a:gd name="connsiteY299" fmla="*/ 1941542 h 2560704"/>
                  <a:gd name="connsiteX300" fmla="*/ 3324479 w 3644179"/>
                  <a:gd name="connsiteY300" fmla="*/ 1930396 h 2560704"/>
                  <a:gd name="connsiteX301" fmla="*/ 3318612 w 3644179"/>
                  <a:gd name="connsiteY301" fmla="*/ 1930878 h 2560704"/>
                  <a:gd name="connsiteX302" fmla="*/ 3259185 w 3644179"/>
                  <a:gd name="connsiteY302" fmla="*/ 1917082 h 2560704"/>
                  <a:gd name="connsiteX303" fmla="*/ 3179662 w 3644179"/>
                  <a:gd name="connsiteY303" fmla="*/ 1905664 h 2560704"/>
                  <a:gd name="connsiteX304" fmla="*/ 3166347 w 3644179"/>
                  <a:gd name="connsiteY304" fmla="*/ 1909135 h 2560704"/>
                  <a:gd name="connsiteX305" fmla="*/ 3115030 w 3644179"/>
                  <a:gd name="connsiteY305" fmla="*/ 1913393 h 2560704"/>
                  <a:gd name="connsiteX306" fmla="*/ 3098103 w 3644179"/>
                  <a:gd name="connsiteY306" fmla="*/ 1929804 h 2560704"/>
                  <a:gd name="connsiteX307" fmla="*/ 3074084 w 3644179"/>
                  <a:gd name="connsiteY307" fmla="*/ 1946434 h 2560704"/>
                  <a:gd name="connsiteX308" fmla="*/ 3001153 w 3644179"/>
                  <a:gd name="connsiteY308" fmla="*/ 1965647 h 2560704"/>
                  <a:gd name="connsiteX309" fmla="*/ 3000288 w 3644179"/>
                  <a:gd name="connsiteY309" fmla="*/ 1965639 h 2560704"/>
                  <a:gd name="connsiteX310" fmla="*/ 3007854 w 3644179"/>
                  <a:gd name="connsiteY310" fmla="*/ 1967110 h 2560704"/>
                  <a:gd name="connsiteX311" fmla="*/ 3070261 w 3644179"/>
                  <a:gd name="connsiteY311" fmla="*/ 1995318 h 2560704"/>
                  <a:gd name="connsiteX312" fmla="*/ 3092643 w 3644179"/>
                  <a:gd name="connsiteY312" fmla="*/ 2013890 h 2560704"/>
                  <a:gd name="connsiteX313" fmla="*/ 3103140 w 3644179"/>
                  <a:gd name="connsiteY313" fmla="*/ 2025529 h 2560704"/>
                  <a:gd name="connsiteX314" fmla="*/ 3105255 w 3644179"/>
                  <a:gd name="connsiteY314" fmla="*/ 2015874 h 2560704"/>
                  <a:gd name="connsiteX315" fmla="*/ 3126573 w 3644179"/>
                  <a:gd name="connsiteY315" fmla="*/ 1958434 h 2560704"/>
                  <a:gd name="connsiteX316" fmla="*/ 3168235 w 3644179"/>
                  <a:gd name="connsiteY316" fmla="*/ 1913866 h 2560704"/>
                  <a:gd name="connsiteX317" fmla="*/ 2049829 w 3644179"/>
                  <a:gd name="connsiteY317" fmla="*/ 1901591 h 2560704"/>
                  <a:gd name="connsiteX318" fmla="*/ 2036546 w 3644179"/>
                  <a:gd name="connsiteY318" fmla="*/ 1917574 h 2560704"/>
                  <a:gd name="connsiteX319" fmla="*/ 2007084 w 3644179"/>
                  <a:gd name="connsiteY319" fmla="*/ 1941690 h 2560704"/>
                  <a:gd name="connsiteX320" fmla="*/ 2006331 w 3644179"/>
                  <a:gd name="connsiteY320" fmla="*/ 1942116 h 2560704"/>
                  <a:gd name="connsiteX321" fmla="*/ 2013618 w 3644179"/>
                  <a:gd name="connsiteY321" fmla="*/ 1939607 h 2560704"/>
                  <a:gd name="connsiteX322" fmla="*/ 2080158 w 3644179"/>
                  <a:gd name="connsiteY322" fmla="*/ 1932992 h 2560704"/>
                  <a:gd name="connsiteX323" fmla="*/ 2071777 w 3644179"/>
                  <a:gd name="connsiteY323" fmla="*/ 1926037 h 2560704"/>
                  <a:gd name="connsiteX324" fmla="*/ 2050577 w 3644179"/>
                  <a:gd name="connsiteY324" fmla="*/ 1902531 h 2560704"/>
                  <a:gd name="connsiteX325" fmla="*/ 2811830 w 3644179"/>
                  <a:gd name="connsiteY325" fmla="*/ 1886352 h 2560704"/>
                  <a:gd name="connsiteX326" fmla="*/ 2798546 w 3644179"/>
                  <a:gd name="connsiteY326" fmla="*/ 1902334 h 2560704"/>
                  <a:gd name="connsiteX327" fmla="*/ 2769085 w 3644179"/>
                  <a:gd name="connsiteY327" fmla="*/ 1926450 h 2560704"/>
                  <a:gd name="connsiteX328" fmla="*/ 2768332 w 3644179"/>
                  <a:gd name="connsiteY328" fmla="*/ 1926875 h 2560704"/>
                  <a:gd name="connsiteX329" fmla="*/ 2775620 w 3644179"/>
                  <a:gd name="connsiteY329" fmla="*/ 1924367 h 2560704"/>
                  <a:gd name="connsiteX330" fmla="*/ 2842159 w 3644179"/>
                  <a:gd name="connsiteY330" fmla="*/ 1917752 h 2560704"/>
                  <a:gd name="connsiteX331" fmla="*/ 2833778 w 3644179"/>
                  <a:gd name="connsiteY331" fmla="*/ 1910797 h 2560704"/>
                  <a:gd name="connsiteX332" fmla="*/ 2812577 w 3644179"/>
                  <a:gd name="connsiteY332" fmla="*/ 1887291 h 2560704"/>
                  <a:gd name="connsiteX333" fmla="*/ 2999613 w 3644179"/>
                  <a:gd name="connsiteY333" fmla="*/ 1881013 h 2560704"/>
                  <a:gd name="connsiteX334" fmla="*/ 2991073 w 3644179"/>
                  <a:gd name="connsiteY334" fmla="*/ 1917796 h 2560704"/>
                  <a:gd name="connsiteX335" fmla="*/ 2985278 w 3644179"/>
                  <a:gd name="connsiteY335" fmla="*/ 1930615 h 2560704"/>
                  <a:gd name="connsiteX336" fmla="*/ 2995074 w 3644179"/>
                  <a:gd name="connsiteY336" fmla="*/ 1920950 h 2560704"/>
                  <a:gd name="connsiteX337" fmla="*/ 3033448 w 3644179"/>
                  <a:gd name="connsiteY337" fmla="*/ 1894336 h 2560704"/>
                  <a:gd name="connsiteX338" fmla="*/ 1394510 w 3644179"/>
                  <a:gd name="connsiteY338" fmla="*/ 1848251 h 2560704"/>
                  <a:gd name="connsiteX339" fmla="*/ 1381226 w 3644179"/>
                  <a:gd name="connsiteY339" fmla="*/ 1864234 h 2560704"/>
                  <a:gd name="connsiteX340" fmla="*/ 1351764 w 3644179"/>
                  <a:gd name="connsiteY340" fmla="*/ 1888350 h 2560704"/>
                  <a:gd name="connsiteX341" fmla="*/ 1351012 w 3644179"/>
                  <a:gd name="connsiteY341" fmla="*/ 1888776 h 2560704"/>
                  <a:gd name="connsiteX342" fmla="*/ 1358299 w 3644179"/>
                  <a:gd name="connsiteY342" fmla="*/ 1886266 h 2560704"/>
                  <a:gd name="connsiteX343" fmla="*/ 1424839 w 3644179"/>
                  <a:gd name="connsiteY343" fmla="*/ 1879652 h 2560704"/>
                  <a:gd name="connsiteX344" fmla="*/ 1416458 w 3644179"/>
                  <a:gd name="connsiteY344" fmla="*/ 1872698 h 2560704"/>
                  <a:gd name="connsiteX345" fmla="*/ 1395257 w 3644179"/>
                  <a:gd name="connsiteY345" fmla="*/ 1849190 h 2560704"/>
                  <a:gd name="connsiteX346" fmla="*/ 777183 w 3644179"/>
                  <a:gd name="connsiteY346" fmla="*/ 1847107 h 2560704"/>
                  <a:gd name="connsiteX347" fmla="*/ 763900 w 3644179"/>
                  <a:gd name="connsiteY347" fmla="*/ 1863089 h 2560704"/>
                  <a:gd name="connsiteX348" fmla="*/ 734438 w 3644179"/>
                  <a:gd name="connsiteY348" fmla="*/ 1887205 h 2560704"/>
                  <a:gd name="connsiteX349" fmla="*/ 733685 w 3644179"/>
                  <a:gd name="connsiteY349" fmla="*/ 1887630 h 2560704"/>
                  <a:gd name="connsiteX350" fmla="*/ 740972 w 3644179"/>
                  <a:gd name="connsiteY350" fmla="*/ 1885122 h 2560704"/>
                  <a:gd name="connsiteX351" fmla="*/ 807512 w 3644179"/>
                  <a:gd name="connsiteY351" fmla="*/ 1878507 h 2560704"/>
                  <a:gd name="connsiteX352" fmla="*/ 799131 w 3644179"/>
                  <a:gd name="connsiteY352" fmla="*/ 1871552 h 2560704"/>
                  <a:gd name="connsiteX353" fmla="*/ 777930 w 3644179"/>
                  <a:gd name="connsiteY353" fmla="*/ 1848046 h 2560704"/>
                  <a:gd name="connsiteX354" fmla="*/ 2560554 w 3644179"/>
                  <a:gd name="connsiteY354" fmla="*/ 1837300 h 2560704"/>
                  <a:gd name="connsiteX355" fmla="*/ 2564025 w 3644179"/>
                  <a:gd name="connsiteY355" fmla="*/ 1850613 h 2560704"/>
                  <a:gd name="connsiteX356" fmla="*/ 2569079 w 3644179"/>
                  <a:gd name="connsiteY356" fmla="*/ 1911515 h 2560704"/>
                  <a:gd name="connsiteX357" fmla="*/ 2570197 w 3644179"/>
                  <a:gd name="connsiteY357" fmla="*/ 1911160 h 2560704"/>
                  <a:gd name="connsiteX358" fmla="*/ 2630600 w 3644179"/>
                  <a:gd name="connsiteY358" fmla="*/ 1900901 h 2560704"/>
                  <a:gd name="connsiteX359" fmla="*/ 2651144 w 3644179"/>
                  <a:gd name="connsiteY359" fmla="*/ 1904424 h 2560704"/>
                  <a:gd name="connsiteX360" fmla="*/ 2613324 w 3644179"/>
                  <a:gd name="connsiteY360" fmla="*/ 1890389 h 2560704"/>
                  <a:gd name="connsiteX361" fmla="*/ 2568757 w 3644179"/>
                  <a:gd name="connsiteY361" fmla="*/ 1848726 h 2560704"/>
                  <a:gd name="connsiteX362" fmla="*/ 2522043 w 3644179"/>
                  <a:gd name="connsiteY362" fmla="*/ 1834051 h 2560704"/>
                  <a:gd name="connsiteX363" fmla="*/ 2512247 w 3644179"/>
                  <a:gd name="connsiteY363" fmla="*/ 1843715 h 2560704"/>
                  <a:gd name="connsiteX364" fmla="*/ 2462028 w 3644179"/>
                  <a:gd name="connsiteY364" fmla="*/ 1878545 h 2560704"/>
                  <a:gd name="connsiteX365" fmla="*/ 2403795 w 3644179"/>
                  <a:gd name="connsiteY365" fmla="*/ 1895250 h 2560704"/>
                  <a:gd name="connsiteX366" fmla="*/ 2400617 w 3644179"/>
                  <a:gd name="connsiteY366" fmla="*/ 1895725 h 2560704"/>
                  <a:gd name="connsiteX367" fmla="*/ 2408399 w 3644179"/>
                  <a:gd name="connsiteY367" fmla="*/ 1922854 h 2560704"/>
                  <a:gd name="connsiteX368" fmla="*/ 2412027 w 3644179"/>
                  <a:gd name="connsiteY368" fmla="*/ 1947107 h 2560704"/>
                  <a:gd name="connsiteX369" fmla="*/ 2450978 w 3644179"/>
                  <a:gd name="connsiteY369" fmla="*/ 1982623 h 2560704"/>
                  <a:gd name="connsiteX370" fmla="*/ 2490065 w 3644179"/>
                  <a:gd name="connsiteY370" fmla="*/ 2029805 h 2560704"/>
                  <a:gd name="connsiteX371" fmla="*/ 2507830 w 3644179"/>
                  <a:gd name="connsiteY371" fmla="*/ 2088169 h 2560704"/>
                  <a:gd name="connsiteX372" fmla="*/ 2509222 w 3644179"/>
                  <a:gd name="connsiteY372" fmla="*/ 2102168 h 2560704"/>
                  <a:gd name="connsiteX373" fmla="*/ 2512872 w 3644179"/>
                  <a:gd name="connsiteY373" fmla="*/ 2088900 h 2560704"/>
                  <a:gd name="connsiteX374" fmla="*/ 2538948 w 3644179"/>
                  <a:gd name="connsiteY374" fmla="*/ 2033629 h 2560704"/>
                  <a:gd name="connsiteX375" fmla="*/ 2581028 w 3644179"/>
                  <a:gd name="connsiteY375" fmla="*/ 1990046 h 2560704"/>
                  <a:gd name="connsiteX376" fmla="*/ 2612161 w 3644179"/>
                  <a:gd name="connsiteY376" fmla="*/ 1965274 h 2560704"/>
                  <a:gd name="connsiteX377" fmla="*/ 2596709 w 3644179"/>
                  <a:gd name="connsiteY377" fmla="*/ 1962636 h 2560704"/>
                  <a:gd name="connsiteX378" fmla="*/ 2559532 w 3644179"/>
                  <a:gd name="connsiteY378" fmla="*/ 1949826 h 2560704"/>
                  <a:gd name="connsiteX379" fmla="*/ 2554429 w 3644179"/>
                  <a:gd name="connsiteY379" fmla="*/ 1970303 h 2560704"/>
                  <a:gd name="connsiteX380" fmla="*/ 2531983 w 3644179"/>
                  <a:gd name="connsiteY380" fmla="*/ 2027305 h 2560704"/>
                  <a:gd name="connsiteX381" fmla="*/ 2502451 w 3644179"/>
                  <a:gd name="connsiteY381" fmla="*/ 1906297 h 2560704"/>
                  <a:gd name="connsiteX382" fmla="*/ 2516247 w 3644179"/>
                  <a:gd name="connsiteY382" fmla="*/ 1846870 h 2560704"/>
                  <a:gd name="connsiteX383" fmla="*/ 3291894 w 3644179"/>
                  <a:gd name="connsiteY383" fmla="*/ 1833011 h 2560704"/>
                  <a:gd name="connsiteX384" fmla="*/ 3278611 w 3644179"/>
                  <a:gd name="connsiteY384" fmla="*/ 1848993 h 2560704"/>
                  <a:gd name="connsiteX385" fmla="*/ 3249149 w 3644179"/>
                  <a:gd name="connsiteY385" fmla="*/ 1873109 h 2560704"/>
                  <a:gd name="connsiteX386" fmla="*/ 3248396 w 3644179"/>
                  <a:gd name="connsiteY386" fmla="*/ 1873534 h 2560704"/>
                  <a:gd name="connsiteX387" fmla="*/ 3255683 w 3644179"/>
                  <a:gd name="connsiteY387" fmla="*/ 1871026 h 2560704"/>
                  <a:gd name="connsiteX388" fmla="*/ 3322223 w 3644179"/>
                  <a:gd name="connsiteY388" fmla="*/ 1864410 h 2560704"/>
                  <a:gd name="connsiteX389" fmla="*/ 3313842 w 3644179"/>
                  <a:gd name="connsiteY389" fmla="*/ 1857456 h 2560704"/>
                  <a:gd name="connsiteX390" fmla="*/ 3292641 w 3644179"/>
                  <a:gd name="connsiteY390" fmla="*/ 1833950 h 2560704"/>
                  <a:gd name="connsiteX391" fmla="*/ 2312226 w 3644179"/>
                  <a:gd name="connsiteY391" fmla="*/ 1821051 h 2560704"/>
                  <a:gd name="connsiteX392" fmla="*/ 2308574 w 3644179"/>
                  <a:gd name="connsiteY392" fmla="*/ 1834318 h 2560704"/>
                  <a:gd name="connsiteX393" fmla="*/ 2282499 w 3644179"/>
                  <a:gd name="connsiteY393" fmla="*/ 1889591 h 2560704"/>
                  <a:gd name="connsiteX394" fmla="*/ 2246494 w 3644179"/>
                  <a:gd name="connsiteY394" fmla="*/ 1926882 h 2560704"/>
                  <a:gd name="connsiteX395" fmla="*/ 2283291 w 3644179"/>
                  <a:gd name="connsiteY395" fmla="*/ 1901362 h 2560704"/>
                  <a:gd name="connsiteX396" fmla="*/ 2329316 w 3644179"/>
                  <a:gd name="connsiteY396" fmla="*/ 1888158 h 2560704"/>
                  <a:gd name="connsiteX397" fmla="*/ 2320475 w 3644179"/>
                  <a:gd name="connsiteY397" fmla="*/ 1865668 h 2560704"/>
                  <a:gd name="connsiteX398" fmla="*/ 2313616 w 3644179"/>
                  <a:gd name="connsiteY398" fmla="*/ 1835050 h 2560704"/>
                  <a:gd name="connsiteX399" fmla="*/ 2347202 w 3644179"/>
                  <a:gd name="connsiteY399" fmla="*/ 1804608 h 2560704"/>
                  <a:gd name="connsiteX400" fmla="*/ 2356866 w 3644179"/>
                  <a:gd name="connsiteY400" fmla="*/ 1814403 h 2560704"/>
                  <a:gd name="connsiteX401" fmla="*/ 2386398 w 3644179"/>
                  <a:gd name="connsiteY401" fmla="*/ 1856985 h 2560704"/>
                  <a:gd name="connsiteX402" fmla="*/ 2409217 w 3644179"/>
                  <a:gd name="connsiteY402" fmla="*/ 1834863 h 2560704"/>
                  <a:gd name="connsiteX403" fmla="*/ 2425314 w 3644179"/>
                  <a:gd name="connsiteY403" fmla="*/ 1823717 h 2560704"/>
                  <a:gd name="connsiteX404" fmla="*/ 2419448 w 3644179"/>
                  <a:gd name="connsiteY404" fmla="*/ 1824200 h 2560704"/>
                  <a:gd name="connsiteX405" fmla="*/ 2360019 w 3644179"/>
                  <a:gd name="connsiteY405" fmla="*/ 1810402 h 2560704"/>
                  <a:gd name="connsiteX406" fmla="*/ 2280497 w 3644179"/>
                  <a:gd name="connsiteY406" fmla="*/ 1798984 h 2560704"/>
                  <a:gd name="connsiteX407" fmla="*/ 2267182 w 3644179"/>
                  <a:gd name="connsiteY407" fmla="*/ 1802455 h 2560704"/>
                  <a:gd name="connsiteX408" fmla="*/ 2230168 w 3644179"/>
                  <a:gd name="connsiteY408" fmla="*/ 1805527 h 2560704"/>
                  <a:gd name="connsiteX409" fmla="*/ 2232610 w 3644179"/>
                  <a:gd name="connsiteY409" fmla="*/ 1813205 h 2560704"/>
                  <a:gd name="connsiteX410" fmla="*/ 2237351 w 3644179"/>
                  <a:gd name="connsiteY410" fmla="*/ 1841118 h 2560704"/>
                  <a:gd name="connsiteX411" fmla="*/ 2269070 w 3644179"/>
                  <a:gd name="connsiteY411" fmla="*/ 1807187 h 2560704"/>
                  <a:gd name="connsiteX412" fmla="*/ 2640103 w 3644179"/>
                  <a:gd name="connsiteY412" fmla="*/ 1791911 h 2560704"/>
                  <a:gd name="connsiteX413" fmla="*/ 2619624 w 3644179"/>
                  <a:gd name="connsiteY413" fmla="*/ 1799473 h 2560704"/>
                  <a:gd name="connsiteX414" fmla="*/ 2582053 w 3644179"/>
                  <a:gd name="connsiteY414" fmla="*/ 1805627 h 2560704"/>
                  <a:gd name="connsiteX415" fmla="*/ 2581188 w 3644179"/>
                  <a:gd name="connsiteY415" fmla="*/ 1805619 h 2560704"/>
                  <a:gd name="connsiteX416" fmla="*/ 2588753 w 3644179"/>
                  <a:gd name="connsiteY416" fmla="*/ 1807090 h 2560704"/>
                  <a:gd name="connsiteX417" fmla="*/ 2621431 w 3644179"/>
                  <a:gd name="connsiteY417" fmla="*/ 1819172 h 2560704"/>
                  <a:gd name="connsiteX418" fmla="*/ 2651123 w 3644179"/>
                  <a:gd name="connsiteY418" fmla="*/ 1835277 h 2560704"/>
                  <a:gd name="connsiteX419" fmla="*/ 2641648 w 3644179"/>
                  <a:gd name="connsiteY419" fmla="*/ 1802246 h 2560704"/>
                  <a:gd name="connsiteX420" fmla="*/ 2094881 w 3644179"/>
                  <a:gd name="connsiteY420" fmla="*/ 1772153 h 2560704"/>
                  <a:gd name="connsiteX421" fmla="*/ 2081955 w 3644179"/>
                  <a:gd name="connsiteY421" fmla="*/ 1831145 h 2560704"/>
                  <a:gd name="connsiteX422" fmla="*/ 2073123 w 3644179"/>
                  <a:gd name="connsiteY422" fmla="*/ 1862175 h 2560704"/>
                  <a:gd name="connsiteX423" fmla="*/ 2070677 w 3644179"/>
                  <a:gd name="connsiteY423" fmla="*/ 1867351 h 2560704"/>
                  <a:gd name="connsiteX424" fmla="*/ 2074554 w 3644179"/>
                  <a:gd name="connsiteY424" fmla="*/ 1868201 h 2560704"/>
                  <a:gd name="connsiteX425" fmla="*/ 2131995 w 3644179"/>
                  <a:gd name="connsiteY425" fmla="*/ 1889519 h 2560704"/>
                  <a:gd name="connsiteX426" fmla="*/ 2185099 w 3644179"/>
                  <a:gd name="connsiteY426" fmla="*/ 1943072 h 2560704"/>
                  <a:gd name="connsiteX427" fmla="*/ 2186305 w 3644179"/>
                  <a:gd name="connsiteY427" fmla="*/ 1945206 h 2560704"/>
                  <a:gd name="connsiteX428" fmla="*/ 2181294 w 3644179"/>
                  <a:gd name="connsiteY428" fmla="*/ 1929293 h 2560704"/>
                  <a:gd name="connsiteX429" fmla="*/ 2176241 w 3644179"/>
                  <a:gd name="connsiteY429" fmla="*/ 1868388 h 2560704"/>
                  <a:gd name="connsiteX430" fmla="*/ 2190890 w 3644179"/>
                  <a:gd name="connsiteY430" fmla="*/ 1809605 h 2560704"/>
                  <a:gd name="connsiteX431" fmla="*/ 2192632 w 3644179"/>
                  <a:gd name="connsiteY431" fmla="*/ 1805180 h 2560704"/>
                  <a:gd name="connsiteX432" fmla="*/ 2177609 w 3644179"/>
                  <a:gd name="connsiteY432" fmla="*/ 1802616 h 2560704"/>
                  <a:gd name="connsiteX433" fmla="*/ 2132486 w 3644179"/>
                  <a:gd name="connsiteY433" fmla="*/ 1787068 h 2560704"/>
                  <a:gd name="connsiteX434" fmla="*/ 604413 w 3644179"/>
                  <a:gd name="connsiteY434" fmla="*/ 1745700 h 2560704"/>
                  <a:gd name="connsiteX435" fmla="*/ 561946 w 3644179"/>
                  <a:gd name="connsiteY435" fmla="*/ 1762963 h 2560704"/>
                  <a:gd name="connsiteX436" fmla="*/ 502529 w 3644179"/>
                  <a:gd name="connsiteY436" fmla="*/ 1777911 h 2560704"/>
                  <a:gd name="connsiteX437" fmla="*/ 428435 w 3644179"/>
                  <a:gd name="connsiteY437" fmla="*/ 1763829 h 2560704"/>
                  <a:gd name="connsiteX438" fmla="*/ 427658 w 3644179"/>
                  <a:gd name="connsiteY438" fmla="*/ 1763449 h 2560704"/>
                  <a:gd name="connsiteX439" fmla="*/ 433851 w 3644179"/>
                  <a:gd name="connsiteY439" fmla="*/ 1768036 h 2560704"/>
                  <a:gd name="connsiteX440" fmla="*/ 478019 w 3644179"/>
                  <a:gd name="connsiteY440" fmla="*/ 1820378 h 2560704"/>
                  <a:gd name="connsiteX441" fmla="*/ 499221 w 3644179"/>
                  <a:gd name="connsiteY441" fmla="*/ 1877126 h 2560704"/>
                  <a:gd name="connsiteX442" fmla="*/ 500584 w 3644179"/>
                  <a:gd name="connsiteY442" fmla="*/ 1883034 h 2560704"/>
                  <a:gd name="connsiteX443" fmla="*/ 535548 w 3644179"/>
                  <a:gd name="connsiteY443" fmla="*/ 1871915 h 2560704"/>
                  <a:gd name="connsiteX444" fmla="*/ 595953 w 3644179"/>
                  <a:gd name="connsiteY444" fmla="*/ 1861656 h 2560704"/>
                  <a:gd name="connsiteX445" fmla="*/ 668719 w 3644179"/>
                  <a:gd name="connsiteY445" fmla="*/ 1881483 h 2560704"/>
                  <a:gd name="connsiteX446" fmla="*/ 670830 w 3644179"/>
                  <a:gd name="connsiteY446" fmla="*/ 1882729 h 2560704"/>
                  <a:gd name="connsiteX447" fmla="*/ 658534 w 3644179"/>
                  <a:gd name="connsiteY447" fmla="*/ 1871451 h 2560704"/>
                  <a:gd name="connsiteX448" fmla="*/ 623705 w 3644179"/>
                  <a:gd name="connsiteY448" fmla="*/ 1821233 h 2560704"/>
                  <a:gd name="connsiteX449" fmla="*/ 607001 w 3644179"/>
                  <a:gd name="connsiteY449" fmla="*/ 1763001 h 2560704"/>
                  <a:gd name="connsiteX450" fmla="*/ 2392729 w 3644179"/>
                  <a:gd name="connsiteY450" fmla="*/ 1726331 h 2560704"/>
                  <a:gd name="connsiteX451" fmla="*/ 2379446 w 3644179"/>
                  <a:gd name="connsiteY451" fmla="*/ 1742314 h 2560704"/>
                  <a:gd name="connsiteX452" fmla="*/ 2349985 w 3644179"/>
                  <a:gd name="connsiteY452" fmla="*/ 1766430 h 2560704"/>
                  <a:gd name="connsiteX453" fmla="*/ 2349231 w 3644179"/>
                  <a:gd name="connsiteY453" fmla="*/ 1766856 h 2560704"/>
                  <a:gd name="connsiteX454" fmla="*/ 2356518 w 3644179"/>
                  <a:gd name="connsiteY454" fmla="*/ 1764347 h 2560704"/>
                  <a:gd name="connsiteX455" fmla="*/ 2423057 w 3644179"/>
                  <a:gd name="connsiteY455" fmla="*/ 1757731 h 2560704"/>
                  <a:gd name="connsiteX456" fmla="*/ 2414676 w 3644179"/>
                  <a:gd name="connsiteY456" fmla="*/ 1750777 h 2560704"/>
                  <a:gd name="connsiteX457" fmla="*/ 2393476 w 3644179"/>
                  <a:gd name="connsiteY457" fmla="*/ 1727270 h 2560704"/>
                  <a:gd name="connsiteX458" fmla="*/ 216935 w 3644179"/>
                  <a:gd name="connsiteY458" fmla="*/ 1661733 h 2560704"/>
                  <a:gd name="connsiteX459" fmla="*/ 221436 w 3644179"/>
                  <a:gd name="connsiteY459" fmla="*/ 1674736 h 2560704"/>
                  <a:gd name="connsiteX460" fmla="*/ 229743 w 3644179"/>
                  <a:gd name="connsiteY460" fmla="*/ 1725886 h 2560704"/>
                  <a:gd name="connsiteX461" fmla="*/ 259866 w 3644179"/>
                  <a:gd name="connsiteY461" fmla="*/ 1715752 h 2560704"/>
                  <a:gd name="connsiteX462" fmla="*/ 279195 w 3644179"/>
                  <a:gd name="connsiteY462" fmla="*/ 1712629 h 2560704"/>
                  <a:gd name="connsiteX463" fmla="*/ 273692 w 3644179"/>
                  <a:gd name="connsiteY463" fmla="*/ 1710537 h 2560704"/>
                  <a:gd name="connsiteX464" fmla="*/ 226005 w 3644179"/>
                  <a:gd name="connsiteY464" fmla="*/ 1672484 h 2560704"/>
                  <a:gd name="connsiteX465" fmla="*/ 3248092 w 3644179"/>
                  <a:gd name="connsiteY465" fmla="*/ 1652948 h 2560704"/>
                  <a:gd name="connsiteX466" fmla="*/ 3248015 w 3644179"/>
                  <a:gd name="connsiteY466" fmla="*/ 1666708 h 2560704"/>
                  <a:gd name="connsiteX467" fmla="*/ 3237206 w 3644179"/>
                  <a:gd name="connsiteY467" fmla="*/ 1726859 h 2560704"/>
                  <a:gd name="connsiteX468" fmla="*/ 3207904 w 3644179"/>
                  <a:gd name="connsiteY468" fmla="*/ 1779883 h 2560704"/>
                  <a:gd name="connsiteX469" fmla="*/ 3202313 w 3644179"/>
                  <a:gd name="connsiteY469" fmla="*/ 1787461 h 2560704"/>
                  <a:gd name="connsiteX470" fmla="*/ 3209635 w 3644179"/>
                  <a:gd name="connsiteY470" fmla="*/ 1806091 h 2560704"/>
                  <a:gd name="connsiteX471" fmla="*/ 3216494 w 3644179"/>
                  <a:gd name="connsiteY471" fmla="*/ 1836710 h 2560704"/>
                  <a:gd name="connsiteX472" fmla="*/ 3217885 w 3644179"/>
                  <a:gd name="connsiteY472" fmla="*/ 1850708 h 2560704"/>
                  <a:gd name="connsiteX473" fmla="*/ 3221537 w 3644179"/>
                  <a:gd name="connsiteY473" fmla="*/ 1837441 h 2560704"/>
                  <a:gd name="connsiteX474" fmla="*/ 3247613 w 3644179"/>
                  <a:gd name="connsiteY474" fmla="*/ 1782168 h 2560704"/>
                  <a:gd name="connsiteX475" fmla="*/ 3289691 w 3644179"/>
                  <a:gd name="connsiteY475" fmla="*/ 1738586 h 2560704"/>
                  <a:gd name="connsiteX476" fmla="*/ 3301468 w 3644179"/>
                  <a:gd name="connsiteY476" fmla="*/ 1729216 h 2560704"/>
                  <a:gd name="connsiteX477" fmla="*/ 3285403 w 3644179"/>
                  <a:gd name="connsiteY477" fmla="*/ 1717843 h 2560704"/>
                  <a:gd name="connsiteX478" fmla="*/ 3253074 w 3644179"/>
                  <a:gd name="connsiteY478" fmla="*/ 1666104 h 2560704"/>
                  <a:gd name="connsiteX479" fmla="*/ 1493756 w 3644179"/>
                  <a:gd name="connsiteY479" fmla="*/ 1623938 h 2560704"/>
                  <a:gd name="connsiteX480" fmla="*/ 1497227 w 3644179"/>
                  <a:gd name="connsiteY480" fmla="*/ 1637253 h 2560704"/>
                  <a:gd name="connsiteX481" fmla="*/ 1502281 w 3644179"/>
                  <a:gd name="connsiteY481" fmla="*/ 1698158 h 2560704"/>
                  <a:gd name="connsiteX482" fmla="*/ 1465185 w 3644179"/>
                  <a:gd name="connsiteY482" fmla="*/ 1813945 h 2560704"/>
                  <a:gd name="connsiteX483" fmla="*/ 1445912 w 3644179"/>
                  <a:gd name="connsiteY483" fmla="*/ 1753340 h 2560704"/>
                  <a:gd name="connsiteX484" fmla="*/ 1439835 w 3644179"/>
                  <a:gd name="connsiteY484" fmla="*/ 1717564 h 2560704"/>
                  <a:gd name="connsiteX485" fmla="*/ 1426636 w 3644179"/>
                  <a:gd name="connsiteY485" fmla="*/ 1777805 h 2560704"/>
                  <a:gd name="connsiteX486" fmla="*/ 1417804 w 3644179"/>
                  <a:gd name="connsiteY486" fmla="*/ 1808835 h 2560704"/>
                  <a:gd name="connsiteX487" fmla="*/ 1415357 w 3644179"/>
                  <a:gd name="connsiteY487" fmla="*/ 1814011 h 2560704"/>
                  <a:gd name="connsiteX488" fmla="*/ 1419235 w 3644179"/>
                  <a:gd name="connsiteY488" fmla="*/ 1814861 h 2560704"/>
                  <a:gd name="connsiteX489" fmla="*/ 1476676 w 3644179"/>
                  <a:gd name="connsiteY489" fmla="*/ 1836179 h 2560704"/>
                  <a:gd name="connsiteX490" fmla="*/ 1529780 w 3644179"/>
                  <a:gd name="connsiteY490" fmla="*/ 1889732 h 2560704"/>
                  <a:gd name="connsiteX491" fmla="*/ 1530985 w 3644179"/>
                  <a:gd name="connsiteY491" fmla="*/ 1891867 h 2560704"/>
                  <a:gd name="connsiteX492" fmla="*/ 1525975 w 3644179"/>
                  <a:gd name="connsiteY492" fmla="*/ 1875953 h 2560704"/>
                  <a:gd name="connsiteX493" fmla="*/ 1520921 w 3644179"/>
                  <a:gd name="connsiteY493" fmla="*/ 1815048 h 2560704"/>
                  <a:gd name="connsiteX494" fmla="*/ 1558018 w 3644179"/>
                  <a:gd name="connsiteY494" fmla="*/ 1699261 h 2560704"/>
                  <a:gd name="connsiteX495" fmla="*/ 1562307 w 3644179"/>
                  <a:gd name="connsiteY495" fmla="*/ 1712745 h 2560704"/>
                  <a:gd name="connsiteX496" fmla="*/ 1566011 w 3644179"/>
                  <a:gd name="connsiteY496" fmla="*/ 1695836 h 2560704"/>
                  <a:gd name="connsiteX497" fmla="*/ 1568991 w 3644179"/>
                  <a:gd name="connsiteY497" fmla="*/ 1685365 h 2560704"/>
                  <a:gd name="connsiteX498" fmla="*/ 1546526 w 3644179"/>
                  <a:gd name="connsiteY498" fmla="*/ 1677027 h 2560704"/>
                  <a:gd name="connsiteX499" fmla="*/ 1501959 w 3644179"/>
                  <a:gd name="connsiteY499" fmla="*/ 1635365 h 2560704"/>
                  <a:gd name="connsiteX500" fmla="*/ 291743 w 3644179"/>
                  <a:gd name="connsiteY500" fmla="*/ 1610706 h 2560704"/>
                  <a:gd name="connsiteX501" fmla="*/ 272870 w 3644179"/>
                  <a:gd name="connsiteY501" fmla="*/ 1619407 h 2560704"/>
                  <a:gd name="connsiteX502" fmla="*/ 235893 w 3644179"/>
                  <a:gd name="connsiteY502" fmla="*/ 1628478 h 2560704"/>
                  <a:gd name="connsiteX503" fmla="*/ 235031 w 3644179"/>
                  <a:gd name="connsiteY503" fmla="*/ 1628538 h 2560704"/>
                  <a:gd name="connsiteX504" fmla="*/ 242688 w 3644179"/>
                  <a:gd name="connsiteY504" fmla="*/ 1629413 h 2560704"/>
                  <a:gd name="connsiteX505" fmla="*/ 307109 w 3644179"/>
                  <a:gd name="connsiteY505" fmla="*/ 1652658 h 2560704"/>
                  <a:gd name="connsiteX506" fmla="*/ 307301 w 3644179"/>
                  <a:gd name="connsiteY506" fmla="*/ 1652794 h 2560704"/>
                  <a:gd name="connsiteX507" fmla="*/ 297872 w 3644179"/>
                  <a:gd name="connsiteY507" fmla="*/ 1627556 h 2560704"/>
                  <a:gd name="connsiteX508" fmla="*/ 295369 w 3644179"/>
                  <a:gd name="connsiteY508" fmla="*/ 1629890 h 2560704"/>
                  <a:gd name="connsiteX509" fmla="*/ 296280 w 3644179"/>
                  <a:gd name="connsiteY509" fmla="*/ 1623298 h 2560704"/>
                  <a:gd name="connsiteX510" fmla="*/ 292014 w 3644179"/>
                  <a:gd name="connsiteY510" fmla="*/ 1611876 h 2560704"/>
                  <a:gd name="connsiteX511" fmla="*/ 1672146 w 3644179"/>
                  <a:gd name="connsiteY511" fmla="*/ 1607691 h 2560704"/>
                  <a:gd name="connsiteX512" fmla="*/ 1668495 w 3644179"/>
                  <a:gd name="connsiteY512" fmla="*/ 1620959 h 2560704"/>
                  <a:gd name="connsiteX513" fmla="*/ 1642419 w 3644179"/>
                  <a:gd name="connsiteY513" fmla="*/ 1676231 h 2560704"/>
                  <a:gd name="connsiteX514" fmla="*/ 1639813 w 3644179"/>
                  <a:gd name="connsiteY514" fmla="*/ 1678931 h 2560704"/>
                  <a:gd name="connsiteX515" fmla="*/ 1666088 w 3644179"/>
                  <a:gd name="connsiteY515" fmla="*/ 1711956 h 2560704"/>
                  <a:gd name="connsiteX516" fmla="*/ 1618083 w 3644179"/>
                  <a:gd name="connsiteY516" fmla="*/ 1701437 h 2560704"/>
                  <a:gd name="connsiteX517" fmla="*/ 1600341 w 3644179"/>
                  <a:gd name="connsiteY517" fmla="*/ 1719813 h 2560704"/>
                  <a:gd name="connsiteX518" fmla="*/ 1571780 w 3644179"/>
                  <a:gd name="connsiteY518" fmla="*/ 1742537 h 2560704"/>
                  <a:gd name="connsiteX519" fmla="*/ 1577291 w 3644179"/>
                  <a:gd name="connsiteY519" fmla="*/ 1759865 h 2560704"/>
                  <a:gd name="connsiteX520" fmla="*/ 1587550 w 3644179"/>
                  <a:gd name="connsiteY520" fmla="*/ 1820269 h 2560704"/>
                  <a:gd name="connsiteX521" fmla="*/ 1573753 w 3644179"/>
                  <a:gd name="connsiteY521" fmla="*/ 1879697 h 2560704"/>
                  <a:gd name="connsiteX522" fmla="*/ 1567959 w 3644179"/>
                  <a:gd name="connsiteY522" fmla="*/ 1892514 h 2560704"/>
                  <a:gd name="connsiteX523" fmla="*/ 1577754 w 3644179"/>
                  <a:gd name="connsiteY523" fmla="*/ 1882851 h 2560704"/>
                  <a:gd name="connsiteX524" fmla="*/ 1627972 w 3644179"/>
                  <a:gd name="connsiteY524" fmla="*/ 1848022 h 2560704"/>
                  <a:gd name="connsiteX525" fmla="*/ 1746794 w 3644179"/>
                  <a:gd name="connsiteY525" fmla="*/ 1822254 h 2560704"/>
                  <a:gd name="connsiteX526" fmla="*/ 1656764 w 3644179"/>
                  <a:gd name="connsiteY526" fmla="*/ 1908335 h 2560704"/>
                  <a:gd name="connsiteX527" fmla="*/ 1583833 w 3644179"/>
                  <a:gd name="connsiteY527" fmla="*/ 1927548 h 2560704"/>
                  <a:gd name="connsiteX528" fmla="*/ 1582968 w 3644179"/>
                  <a:gd name="connsiteY528" fmla="*/ 1927539 h 2560704"/>
                  <a:gd name="connsiteX529" fmla="*/ 1590533 w 3644179"/>
                  <a:gd name="connsiteY529" fmla="*/ 1929010 h 2560704"/>
                  <a:gd name="connsiteX530" fmla="*/ 1652941 w 3644179"/>
                  <a:gd name="connsiteY530" fmla="*/ 1957217 h 2560704"/>
                  <a:gd name="connsiteX531" fmla="*/ 1734667 w 3644179"/>
                  <a:gd name="connsiteY531" fmla="*/ 2047237 h 2560704"/>
                  <a:gd name="connsiteX532" fmla="*/ 1615106 w 3644179"/>
                  <a:gd name="connsiteY532" fmla="*/ 2012309 h 2560704"/>
                  <a:gd name="connsiteX533" fmla="*/ 1570537 w 3644179"/>
                  <a:gd name="connsiteY533" fmla="*/ 1970647 h 2560704"/>
                  <a:gd name="connsiteX534" fmla="*/ 1562335 w 3644179"/>
                  <a:gd name="connsiteY534" fmla="*/ 1959220 h 2560704"/>
                  <a:gd name="connsiteX535" fmla="*/ 1565806 w 3644179"/>
                  <a:gd name="connsiteY535" fmla="*/ 1972534 h 2560704"/>
                  <a:gd name="connsiteX536" fmla="*/ 1570860 w 3644179"/>
                  <a:gd name="connsiteY536" fmla="*/ 2033439 h 2560704"/>
                  <a:gd name="connsiteX537" fmla="*/ 1557255 w 3644179"/>
                  <a:gd name="connsiteY537" fmla="*/ 2088029 h 2560704"/>
                  <a:gd name="connsiteX538" fmla="*/ 1602015 w 3644179"/>
                  <a:gd name="connsiteY538" fmla="*/ 2081334 h 2560704"/>
                  <a:gd name="connsiteX539" fmla="*/ 1559167 w 3644179"/>
                  <a:gd name="connsiteY539" fmla="*/ 2128327 h 2560704"/>
                  <a:gd name="connsiteX540" fmla="*/ 1558361 w 3644179"/>
                  <a:gd name="connsiteY540" fmla="*/ 2129108 h 2560704"/>
                  <a:gd name="connsiteX541" fmla="*/ 1589920 w 3644179"/>
                  <a:gd name="connsiteY541" fmla="*/ 2157883 h 2560704"/>
                  <a:gd name="connsiteX542" fmla="*/ 1629006 w 3644179"/>
                  <a:gd name="connsiteY542" fmla="*/ 2205065 h 2560704"/>
                  <a:gd name="connsiteX543" fmla="*/ 1646772 w 3644179"/>
                  <a:gd name="connsiteY543" fmla="*/ 2263429 h 2560704"/>
                  <a:gd name="connsiteX544" fmla="*/ 1648162 w 3644179"/>
                  <a:gd name="connsiteY544" fmla="*/ 2277428 h 2560704"/>
                  <a:gd name="connsiteX545" fmla="*/ 1651814 w 3644179"/>
                  <a:gd name="connsiteY545" fmla="*/ 2264160 h 2560704"/>
                  <a:gd name="connsiteX546" fmla="*/ 1677890 w 3644179"/>
                  <a:gd name="connsiteY546" fmla="*/ 2208889 h 2560704"/>
                  <a:gd name="connsiteX547" fmla="*/ 1767909 w 3644179"/>
                  <a:gd name="connsiteY547" fmla="*/ 2127163 h 2560704"/>
                  <a:gd name="connsiteX548" fmla="*/ 1745467 w 3644179"/>
                  <a:gd name="connsiteY548" fmla="*/ 2220313 h 2560704"/>
                  <a:gd name="connsiteX549" fmla="*/ 1743019 w 3644179"/>
                  <a:gd name="connsiteY549" fmla="*/ 2225491 h 2560704"/>
                  <a:gd name="connsiteX550" fmla="*/ 1746897 w 3644179"/>
                  <a:gd name="connsiteY550" fmla="*/ 2226340 h 2560704"/>
                  <a:gd name="connsiteX551" fmla="*/ 1804337 w 3644179"/>
                  <a:gd name="connsiteY551" fmla="*/ 2247657 h 2560704"/>
                  <a:gd name="connsiteX552" fmla="*/ 1857442 w 3644179"/>
                  <a:gd name="connsiteY552" fmla="*/ 2301211 h 2560704"/>
                  <a:gd name="connsiteX553" fmla="*/ 1858648 w 3644179"/>
                  <a:gd name="connsiteY553" fmla="*/ 2303345 h 2560704"/>
                  <a:gd name="connsiteX554" fmla="*/ 1853638 w 3644179"/>
                  <a:gd name="connsiteY554" fmla="*/ 2287431 h 2560704"/>
                  <a:gd name="connsiteX555" fmla="*/ 1848583 w 3644179"/>
                  <a:gd name="connsiteY555" fmla="*/ 2226526 h 2560704"/>
                  <a:gd name="connsiteX556" fmla="*/ 1863234 w 3644179"/>
                  <a:gd name="connsiteY556" fmla="*/ 2167743 h 2560704"/>
                  <a:gd name="connsiteX557" fmla="*/ 1881601 w 3644179"/>
                  <a:gd name="connsiteY557" fmla="*/ 2121099 h 2560704"/>
                  <a:gd name="connsiteX558" fmla="*/ 1849579 w 3644179"/>
                  <a:gd name="connsiteY558" fmla="*/ 2146578 h 2560704"/>
                  <a:gd name="connsiteX559" fmla="*/ 1884507 w 3644179"/>
                  <a:gd name="connsiteY559" fmla="*/ 2027015 h 2560704"/>
                  <a:gd name="connsiteX560" fmla="*/ 1926170 w 3644179"/>
                  <a:gd name="connsiteY560" fmla="*/ 1982448 h 2560704"/>
                  <a:gd name="connsiteX561" fmla="*/ 1937597 w 3644179"/>
                  <a:gd name="connsiteY561" fmla="*/ 1974244 h 2560704"/>
                  <a:gd name="connsiteX562" fmla="*/ 1924282 w 3644179"/>
                  <a:gd name="connsiteY562" fmla="*/ 1977716 h 2560704"/>
                  <a:gd name="connsiteX563" fmla="*/ 1863376 w 3644179"/>
                  <a:gd name="connsiteY563" fmla="*/ 1982770 h 2560704"/>
                  <a:gd name="connsiteX564" fmla="*/ 1747591 w 3644179"/>
                  <a:gd name="connsiteY564" fmla="*/ 1945674 h 2560704"/>
                  <a:gd name="connsiteX565" fmla="*/ 1868599 w 3644179"/>
                  <a:gd name="connsiteY565" fmla="*/ 1916141 h 2560704"/>
                  <a:gd name="connsiteX566" fmla="*/ 1941365 w 3644179"/>
                  <a:gd name="connsiteY566" fmla="*/ 1935968 h 2560704"/>
                  <a:gd name="connsiteX567" fmla="*/ 1943476 w 3644179"/>
                  <a:gd name="connsiteY567" fmla="*/ 1937213 h 2560704"/>
                  <a:gd name="connsiteX568" fmla="*/ 1931180 w 3644179"/>
                  <a:gd name="connsiteY568" fmla="*/ 1925936 h 2560704"/>
                  <a:gd name="connsiteX569" fmla="*/ 1896351 w 3644179"/>
                  <a:gd name="connsiteY569" fmla="*/ 1875719 h 2560704"/>
                  <a:gd name="connsiteX570" fmla="*/ 1870584 w 3644179"/>
                  <a:gd name="connsiteY570" fmla="*/ 1756897 h 2560704"/>
                  <a:gd name="connsiteX571" fmla="*/ 1875059 w 3644179"/>
                  <a:gd name="connsiteY571" fmla="*/ 1760976 h 2560704"/>
                  <a:gd name="connsiteX572" fmla="*/ 1872631 w 3644179"/>
                  <a:gd name="connsiteY572" fmla="*/ 1753342 h 2560704"/>
                  <a:gd name="connsiteX573" fmla="*/ 1862372 w 3644179"/>
                  <a:gd name="connsiteY573" fmla="*/ 1692937 h 2560704"/>
                  <a:gd name="connsiteX574" fmla="*/ 1876168 w 3644179"/>
                  <a:gd name="connsiteY574" fmla="*/ 1633510 h 2560704"/>
                  <a:gd name="connsiteX575" fmla="*/ 1881963 w 3644179"/>
                  <a:gd name="connsiteY575" fmla="*/ 1620691 h 2560704"/>
                  <a:gd name="connsiteX576" fmla="*/ 1872167 w 3644179"/>
                  <a:gd name="connsiteY576" fmla="*/ 1630355 h 2560704"/>
                  <a:gd name="connsiteX577" fmla="*/ 1821948 w 3644179"/>
                  <a:gd name="connsiteY577" fmla="*/ 1665186 h 2560704"/>
                  <a:gd name="connsiteX578" fmla="*/ 1763716 w 3644179"/>
                  <a:gd name="connsiteY578" fmla="*/ 1681889 h 2560704"/>
                  <a:gd name="connsiteX579" fmla="*/ 1760538 w 3644179"/>
                  <a:gd name="connsiteY579" fmla="*/ 1682365 h 2560704"/>
                  <a:gd name="connsiteX580" fmla="*/ 1768320 w 3644179"/>
                  <a:gd name="connsiteY580" fmla="*/ 1709494 h 2560704"/>
                  <a:gd name="connsiteX581" fmla="*/ 1777383 w 3644179"/>
                  <a:gd name="connsiteY581" fmla="*/ 1770083 h 2560704"/>
                  <a:gd name="connsiteX582" fmla="*/ 1691303 w 3644179"/>
                  <a:gd name="connsiteY582" fmla="*/ 1680054 h 2560704"/>
                  <a:gd name="connsiteX583" fmla="*/ 1673537 w 3644179"/>
                  <a:gd name="connsiteY583" fmla="*/ 1621690 h 2560704"/>
                  <a:gd name="connsiteX584" fmla="*/ 1707123 w 3644179"/>
                  <a:gd name="connsiteY584" fmla="*/ 1591249 h 2560704"/>
                  <a:gd name="connsiteX585" fmla="*/ 1716787 w 3644179"/>
                  <a:gd name="connsiteY585" fmla="*/ 1601044 h 2560704"/>
                  <a:gd name="connsiteX586" fmla="*/ 1746319 w 3644179"/>
                  <a:gd name="connsiteY586" fmla="*/ 1643625 h 2560704"/>
                  <a:gd name="connsiteX587" fmla="*/ 1769138 w 3644179"/>
                  <a:gd name="connsiteY587" fmla="*/ 1621503 h 2560704"/>
                  <a:gd name="connsiteX588" fmla="*/ 1785235 w 3644179"/>
                  <a:gd name="connsiteY588" fmla="*/ 1610357 h 2560704"/>
                  <a:gd name="connsiteX589" fmla="*/ 1779368 w 3644179"/>
                  <a:gd name="connsiteY589" fmla="*/ 1610840 h 2560704"/>
                  <a:gd name="connsiteX590" fmla="*/ 1719940 w 3644179"/>
                  <a:gd name="connsiteY590" fmla="*/ 1597043 h 2560704"/>
                  <a:gd name="connsiteX591" fmla="*/ 1280404 w 3644179"/>
                  <a:gd name="connsiteY591" fmla="*/ 1591247 h 2560704"/>
                  <a:gd name="connsiteX592" fmla="*/ 1290068 w 3644179"/>
                  <a:gd name="connsiteY592" fmla="*/ 1601042 h 2560704"/>
                  <a:gd name="connsiteX593" fmla="*/ 1319600 w 3644179"/>
                  <a:gd name="connsiteY593" fmla="*/ 1643624 h 2560704"/>
                  <a:gd name="connsiteX594" fmla="*/ 1342419 w 3644179"/>
                  <a:gd name="connsiteY594" fmla="*/ 1621502 h 2560704"/>
                  <a:gd name="connsiteX595" fmla="*/ 1358516 w 3644179"/>
                  <a:gd name="connsiteY595" fmla="*/ 1610356 h 2560704"/>
                  <a:gd name="connsiteX596" fmla="*/ 1352649 w 3644179"/>
                  <a:gd name="connsiteY596" fmla="*/ 1610838 h 2560704"/>
                  <a:gd name="connsiteX597" fmla="*/ 1293221 w 3644179"/>
                  <a:gd name="connsiteY597" fmla="*/ 1597042 h 2560704"/>
                  <a:gd name="connsiteX598" fmla="*/ 1640418 w 3644179"/>
                  <a:gd name="connsiteY598" fmla="*/ 1585624 h 2560704"/>
                  <a:gd name="connsiteX599" fmla="*/ 1627103 w 3644179"/>
                  <a:gd name="connsiteY599" fmla="*/ 1589096 h 2560704"/>
                  <a:gd name="connsiteX600" fmla="*/ 1566197 w 3644179"/>
                  <a:gd name="connsiteY600" fmla="*/ 1594150 h 2560704"/>
                  <a:gd name="connsiteX601" fmla="*/ 1537529 w 3644179"/>
                  <a:gd name="connsiteY601" fmla="*/ 1589256 h 2560704"/>
                  <a:gd name="connsiteX602" fmla="*/ 1536220 w 3644179"/>
                  <a:gd name="connsiteY602" fmla="*/ 1588832 h 2560704"/>
                  <a:gd name="connsiteX603" fmla="*/ 1515254 w 3644179"/>
                  <a:gd name="connsiteY603" fmla="*/ 1592266 h 2560704"/>
                  <a:gd name="connsiteX604" fmla="*/ 1514390 w 3644179"/>
                  <a:gd name="connsiteY604" fmla="*/ 1592258 h 2560704"/>
                  <a:gd name="connsiteX605" fmla="*/ 1521955 w 3644179"/>
                  <a:gd name="connsiteY605" fmla="*/ 1593729 h 2560704"/>
                  <a:gd name="connsiteX606" fmla="*/ 1584363 w 3644179"/>
                  <a:gd name="connsiteY606" fmla="*/ 1621937 h 2560704"/>
                  <a:gd name="connsiteX607" fmla="*/ 1594697 w 3644179"/>
                  <a:gd name="connsiteY607" fmla="*/ 1630512 h 2560704"/>
                  <a:gd name="connsiteX608" fmla="*/ 1628991 w 3644179"/>
                  <a:gd name="connsiteY608" fmla="*/ 1593828 h 2560704"/>
                  <a:gd name="connsiteX609" fmla="*/ 800347 w 3644179"/>
                  <a:gd name="connsiteY609" fmla="*/ 1576008 h 2560704"/>
                  <a:gd name="connsiteX610" fmla="*/ 810010 w 3644179"/>
                  <a:gd name="connsiteY610" fmla="*/ 1585803 h 2560704"/>
                  <a:gd name="connsiteX611" fmla="*/ 839544 w 3644179"/>
                  <a:gd name="connsiteY611" fmla="*/ 1628384 h 2560704"/>
                  <a:gd name="connsiteX612" fmla="*/ 862362 w 3644179"/>
                  <a:gd name="connsiteY612" fmla="*/ 1606262 h 2560704"/>
                  <a:gd name="connsiteX613" fmla="*/ 878459 w 3644179"/>
                  <a:gd name="connsiteY613" fmla="*/ 1595116 h 2560704"/>
                  <a:gd name="connsiteX614" fmla="*/ 872592 w 3644179"/>
                  <a:gd name="connsiteY614" fmla="*/ 1595599 h 2560704"/>
                  <a:gd name="connsiteX615" fmla="*/ 813164 w 3644179"/>
                  <a:gd name="connsiteY615" fmla="*/ 1581802 h 2560704"/>
                  <a:gd name="connsiteX616" fmla="*/ 1062895 w 3644179"/>
                  <a:gd name="connsiteY616" fmla="*/ 1572489 h 2560704"/>
                  <a:gd name="connsiteX617" fmla="*/ 1035197 w 3644179"/>
                  <a:gd name="connsiteY617" fmla="*/ 1577026 h 2560704"/>
                  <a:gd name="connsiteX618" fmla="*/ 1034333 w 3644179"/>
                  <a:gd name="connsiteY618" fmla="*/ 1577018 h 2560704"/>
                  <a:gd name="connsiteX619" fmla="*/ 1041897 w 3644179"/>
                  <a:gd name="connsiteY619" fmla="*/ 1578490 h 2560704"/>
                  <a:gd name="connsiteX620" fmla="*/ 1104305 w 3644179"/>
                  <a:gd name="connsiteY620" fmla="*/ 1606696 h 2560704"/>
                  <a:gd name="connsiteX621" fmla="*/ 1147888 w 3644179"/>
                  <a:gd name="connsiteY621" fmla="*/ 1648775 h 2560704"/>
                  <a:gd name="connsiteX622" fmla="*/ 1152790 w 3644179"/>
                  <a:gd name="connsiteY622" fmla="*/ 1654936 h 2560704"/>
                  <a:gd name="connsiteX623" fmla="*/ 1160610 w 3644179"/>
                  <a:gd name="connsiteY623" fmla="*/ 1638394 h 2560704"/>
                  <a:gd name="connsiteX624" fmla="*/ 1202272 w 3644179"/>
                  <a:gd name="connsiteY624" fmla="*/ 1593827 h 2560704"/>
                  <a:gd name="connsiteX625" fmla="*/ 1213699 w 3644179"/>
                  <a:gd name="connsiteY625" fmla="*/ 1585623 h 2560704"/>
                  <a:gd name="connsiteX626" fmla="*/ 1200384 w 3644179"/>
                  <a:gd name="connsiteY626" fmla="*/ 1589095 h 2560704"/>
                  <a:gd name="connsiteX627" fmla="*/ 1139478 w 3644179"/>
                  <a:gd name="connsiteY627" fmla="*/ 1594149 h 2560704"/>
                  <a:gd name="connsiteX628" fmla="*/ 1080696 w 3644179"/>
                  <a:gd name="connsiteY628" fmla="*/ 1579499 h 2560704"/>
                  <a:gd name="connsiteX629" fmla="*/ 2849708 w 3644179"/>
                  <a:gd name="connsiteY629" fmla="*/ 1552110 h 2560704"/>
                  <a:gd name="connsiteX630" fmla="*/ 2839912 w 3644179"/>
                  <a:gd name="connsiteY630" fmla="*/ 1561774 h 2560704"/>
                  <a:gd name="connsiteX631" fmla="*/ 2789694 w 3644179"/>
                  <a:gd name="connsiteY631" fmla="*/ 1596604 h 2560704"/>
                  <a:gd name="connsiteX632" fmla="*/ 2731461 w 3644179"/>
                  <a:gd name="connsiteY632" fmla="*/ 1613308 h 2560704"/>
                  <a:gd name="connsiteX633" fmla="*/ 2728283 w 3644179"/>
                  <a:gd name="connsiteY633" fmla="*/ 1613784 h 2560704"/>
                  <a:gd name="connsiteX634" fmla="*/ 2736066 w 3644179"/>
                  <a:gd name="connsiteY634" fmla="*/ 1640913 h 2560704"/>
                  <a:gd name="connsiteX635" fmla="*/ 2744954 w 3644179"/>
                  <a:gd name="connsiteY635" fmla="*/ 1700343 h 2560704"/>
                  <a:gd name="connsiteX636" fmla="*/ 2745014 w 3644179"/>
                  <a:gd name="connsiteY636" fmla="*/ 1700335 h 2560704"/>
                  <a:gd name="connsiteX637" fmla="*/ 2744961 w 3644179"/>
                  <a:gd name="connsiteY637" fmla="*/ 1700392 h 2560704"/>
                  <a:gd name="connsiteX638" fmla="*/ 2745127 w 3644179"/>
                  <a:gd name="connsiteY638" fmla="*/ 1701502 h 2560704"/>
                  <a:gd name="connsiteX639" fmla="*/ 2744484 w 3644179"/>
                  <a:gd name="connsiteY639" fmla="*/ 1700916 h 2560704"/>
                  <a:gd name="connsiteX640" fmla="*/ 2702165 w 3644179"/>
                  <a:gd name="connsiteY640" fmla="*/ 1747328 h 2560704"/>
                  <a:gd name="connsiteX641" fmla="*/ 2679002 w 3644179"/>
                  <a:gd name="connsiteY641" fmla="*/ 1769784 h 2560704"/>
                  <a:gd name="connsiteX642" fmla="*/ 2670153 w 3644179"/>
                  <a:gd name="connsiteY642" fmla="*/ 1775910 h 2560704"/>
                  <a:gd name="connsiteX643" fmla="*/ 2679578 w 3644179"/>
                  <a:gd name="connsiteY643" fmla="*/ 1784504 h 2560704"/>
                  <a:gd name="connsiteX644" fmla="*/ 2718665 w 3644179"/>
                  <a:gd name="connsiteY644" fmla="*/ 1831686 h 2560704"/>
                  <a:gd name="connsiteX645" fmla="*/ 2736430 w 3644179"/>
                  <a:gd name="connsiteY645" fmla="*/ 1890050 h 2560704"/>
                  <a:gd name="connsiteX646" fmla="*/ 2737821 w 3644179"/>
                  <a:gd name="connsiteY646" fmla="*/ 1904049 h 2560704"/>
                  <a:gd name="connsiteX647" fmla="*/ 2741472 w 3644179"/>
                  <a:gd name="connsiteY647" fmla="*/ 1890781 h 2560704"/>
                  <a:gd name="connsiteX648" fmla="*/ 2767548 w 3644179"/>
                  <a:gd name="connsiteY648" fmla="*/ 1835510 h 2560704"/>
                  <a:gd name="connsiteX649" fmla="*/ 2857567 w 3644179"/>
                  <a:gd name="connsiteY649" fmla="*/ 1753784 h 2560704"/>
                  <a:gd name="connsiteX650" fmla="*/ 2835124 w 3644179"/>
                  <a:gd name="connsiteY650" fmla="*/ 1846934 h 2560704"/>
                  <a:gd name="connsiteX651" fmla="*/ 2832677 w 3644179"/>
                  <a:gd name="connsiteY651" fmla="*/ 1852112 h 2560704"/>
                  <a:gd name="connsiteX652" fmla="*/ 2836555 w 3644179"/>
                  <a:gd name="connsiteY652" fmla="*/ 1852961 h 2560704"/>
                  <a:gd name="connsiteX653" fmla="*/ 2893997 w 3644179"/>
                  <a:gd name="connsiteY653" fmla="*/ 1874278 h 2560704"/>
                  <a:gd name="connsiteX654" fmla="*/ 2947100 w 3644179"/>
                  <a:gd name="connsiteY654" fmla="*/ 1927832 h 2560704"/>
                  <a:gd name="connsiteX655" fmla="*/ 2948306 w 3644179"/>
                  <a:gd name="connsiteY655" fmla="*/ 1929966 h 2560704"/>
                  <a:gd name="connsiteX656" fmla="*/ 2943295 w 3644179"/>
                  <a:gd name="connsiteY656" fmla="*/ 1914052 h 2560704"/>
                  <a:gd name="connsiteX657" fmla="*/ 2938243 w 3644179"/>
                  <a:gd name="connsiteY657" fmla="*/ 1853147 h 2560704"/>
                  <a:gd name="connsiteX658" fmla="*/ 2975338 w 3644179"/>
                  <a:gd name="connsiteY658" fmla="*/ 1737360 h 2560704"/>
                  <a:gd name="connsiteX659" fmla="*/ 3004870 w 3644179"/>
                  <a:gd name="connsiteY659" fmla="*/ 1858368 h 2560704"/>
                  <a:gd name="connsiteX660" fmla="*/ 3001390 w 3644179"/>
                  <a:gd name="connsiteY660" fmla="*/ 1873360 h 2560704"/>
                  <a:gd name="connsiteX661" fmla="*/ 3050260 w 3644179"/>
                  <a:gd name="connsiteY661" fmla="*/ 1857819 h 2560704"/>
                  <a:gd name="connsiteX662" fmla="*/ 3110663 w 3644179"/>
                  <a:gd name="connsiteY662" fmla="*/ 1847561 h 2560704"/>
                  <a:gd name="connsiteX663" fmla="*/ 3183431 w 3644179"/>
                  <a:gd name="connsiteY663" fmla="*/ 1867387 h 2560704"/>
                  <a:gd name="connsiteX664" fmla="*/ 3185541 w 3644179"/>
                  <a:gd name="connsiteY664" fmla="*/ 1868633 h 2560704"/>
                  <a:gd name="connsiteX665" fmla="*/ 3173245 w 3644179"/>
                  <a:gd name="connsiteY665" fmla="*/ 1857356 h 2560704"/>
                  <a:gd name="connsiteX666" fmla="*/ 3138416 w 3644179"/>
                  <a:gd name="connsiteY666" fmla="*/ 1807137 h 2560704"/>
                  <a:gd name="connsiteX667" fmla="*/ 3112649 w 3644179"/>
                  <a:gd name="connsiteY667" fmla="*/ 1688315 h 2560704"/>
                  <a:gd name="connsiteX668" fmla="*/ 3159642 w 3644179"/>
                  <a:gd name="connsiteY668" fmla="*/ 1731163 h 2560704"/>
                  <a:gd name="connsiteX669" fmla="*/ 3170503 w 3644179"/>
                  <a:gd name="connsiteY669" fmla="*/ 1744272 h 2560704"/>
                  <a:gd name="connsiteX670" fmla="*/ 3174173 w 3644179"/>
                  <a:gd name="connsiteY670" fmla="*/ 1704646 h 2560704"/>
                  <a:gd name="connsiteX671" fmla="*/ 3212079 w 3644179"/>
                  <a:gd name="connsiteY671" fmla="*/ 1639445 h 2560704"/>
                  <a:gd name="connsiteX672" fmla="*/ 3212696 w 3644179"/>
                  <a:gd name="connsiteY672" fmla="*/ 1638839 h 2560704"/>
                  <a:gd name="connsiteX673" fmla="*/ 3206311 w 3644179"/>
                  <a:gd name="connsiteY673" fmla="*/ 1643155 h 2560704"/>
                  <a:gd name="connsiteX674" fmla="*/ 3142266 w 3644179"/>
                  <a:gd name="connsiteY674" fmla="*/ 1667416 h 2560704"/>
                  <a:gd name="connsiteX675" fmla="*/ 3020816 w 3644179"/>
                  <a:gd name="connsiteY675" fmla="*/ 1661696 h 2560704"/>
                  <a:gd name="connsiteX676" fmla="*/ 3052195 w 3644179"/>
                  <a:gd name="connsiteY676" fmla="*/ 1641545 h 2560704"/>
                  <a:gd name="connsiteX677" fmla="*/ 2998432 w 3644179"/>
                  <a:gd name="connsiteY677" fmla="*/ 1629765 h 2560704"/>
                  <a:gd name="connsiteX678" fmla="*/ 2940990 w 3644179"/>
                  <a:gd name="connsiteY678" fmla="*/ 1608447 h 2560704"/>
                  <a:gd name="connsiteX679" fmla="*/ 2896423 w 3644179"/>
                  <a:gd name="connsiteY679" fmla="*/ 1566786 h 2560704"/>
                  <a:gd name="connsiteX680" fmla="*/ 2888220 w 3644179"/>
                  <a:gd name="connsiteY680" fmla="*/ 1555358 h 2560704"/>
                  <a:gd name="connsiteX681" fmla="*/ 2891691 w 3644179"/>
                  <a:gd name="connsiteY681" fmla="*/ 1568673 h 2560704"/>
                  <a:gd name="connsiteX682" fmla="*/ 2896745 w 3644179"/>
                  <a:gd name="connsiteY682" fmla="*/ 1629578 h 2560704"/>
                  <a:gd name="connsiteX683" fmla="*/ 2859649 w 3644179"/>
                  <a:gd name="connsiteY683" fmla="*/ 1745365 h 2560704"/>
                  <a:gd name="connsiteX684" fmla="*/ 2830118 w 3644179"/>
                  <a:gd name="connsiteY684" fmla="*/ 1624357 h 2560704"/>
                  <a:gd name="connsiteX685" fmla="*/ 2843914 w 3644179"/>
                  <a:gd name="connsiteY685" fmla="*/ 1564929 h 2560704"/>
                  <a:gd name="connsiteX686" fmla="*/ 2639892 w 3644179"/>
                  <a:gd name="connsiteY686" fmla="*/ 1539111 h 2560704"/>
                  <a:gd name="connsiteX687" fmla="*/ 2636240 w 3644179"/>
                  <a:gd name="connsiteY687" fmla="*/ 1552378 h 2560704"/>
                  <a:gd name="connsiteX688" fmla="*/ 2610166 w 3644179"/>
                  <a:gd name="connsiteY688" fmla="*/ 1607651 h 2560704"/>
                  <a:gd name="connsiteX689" fmla="*/ 2576319 w 3644179"/>
                  <a:gd name="connsiteY689" fmla="*/ 1642705 h 2560704"/>
                  <a:gd name="connsiteX690" fmla="*/ 2585769 w 3644179"/>
                  <a:gd name="connsiteY690" fmla="*/ 1698349 h 2560704"/>
                  <a:gd name="connsiteX691" fmla="*/ 2571972 w 3644179"/>
                  <a:gd name="connsiteY691" fmla="*/ 1757777 h 2560704"/>
                  <a:gd name="connsiteX692" fmla="*/ 2566177 w 3644179"/>
                  <a:gd name="connsiteY692" fmla="*/ 1770595 h 2560704"/>
                  <a:gd name="connsiteX693" fmla="*/ 2575973 w 3644179"/>
                  <a:gd name="connsiteY693" fmla="*/ 1760931 h 2560704"/>
                  <a:gd name="connsiteX694" fmla="*/ 2626191 w 3644179"/>
                  <a:gd name="connsiteY694" fmla="*/ 1726102 h 2560704"/>
                  <a:gd name="connsiteX695" fmla="*/ 2684424 w 3644179"/>
                  <a:gd name="connsiteY695" fmla="*/ 1709397 h 2560704"/>
                  <a:gd name="connsiteX696" fmla="*/ 2744010 w 3644179"/>
                  <a:gd name="connsiteY696" fmla="*/ 1700485 h 2560704"/>
                  <a:gd name="connsiteX697" fmla="*/ 2698135 w 3644179"/>
                  <a:gd name="connsiteY697" fmla="*/ 1658655 h 2560704"/>
                  <a:gd name="connsiteX698" fmla="*/ 2659048 w 3644179"/>
                  <a:gd name="connsiteY698" fmla="*/ 1611473 h 2560704"/>
                  <a:gd name="connsiteX699" fmla="*/ 2641283 w 3644179"/>
                  <a:gd name="connsiteY699" fmla="*/ 1553109 h 2560704"/>
                  <a:gd name="connsiteX700" fmla="*/ 1633161 w 3644179"/>
                  <a:gd name="connsiteY700" fmla="*/ 1536105 h 2560704"/>
                  <a:gd name="connsiteX701" fmla="*/ 1627909 w 3644179"/>
                  <a:gd name="connsiteY701" fmla="*/ 1541198 h 2560704"/>
                  <a:gd name="connsiteX702" fmla="*/ 1644186 w 3644179"/>
                  <a:gd name="connsiteY702" fmla="*/ 1547349 h 2560704"/>
                  <a:gd name="connsiteX703" fmla="*/ 1646297 w 3644179"/>
                  <a:gd name="connsiteY703" fmla="*/ 1548593 h 2560704"/>
                  <a:gd name="connsiteX704" fmla="*/ 1634001 w 3644179"/>
                  <a:gd name="connsiteY704" fmla="*/ 1537316 h 2560704"/>
                  <a:gd name="connsiteX705" fmla="*/ 2415776 w 3644179"/>
                  <a:gd name="connsiteY705" fmla="*/ 1532499 h 2560704"/>
                  <a:gd name="connsiteX706" fmla="*/ 2419246 w 3644179"/>
                  <a:gd name="connsiteY706" fmla="*/ 1545814 h 2560704"/>
                  <a:gd name="connsiteX707" fmla="*/ 2424169 w 3644179"/>
                  <a:gd name="connsiteY707" fmla="*/ 1605139 h 2560704"/>
                  <a:gd name="connsiteX708" fmla="*/ 2438467 w 3644179"/>
                  <a:gd name="connsiteY708" fmla="*/ 1593763 h 2560704"/>
                  <a:gd name="connsiteX709" fmla="*/ 2416024 w 3644179"/>
                  <a:gd name="connsiteY709" fmla="*/ 1686914 h 2560704"/>
                  <a:gd name="connsiteX710" fmla="*/ 2413577 w 3644179"/>
                  <a:gd name="connsiteY710" fmla="*/ 1692091 h 2560704"/>
                  <a:gd name="connsiteX711" fmla="*/ 2417454 w 3644179"/>
                  <a:gd name="connsiteY711" fmla="*/ 1692942 h 2560704"/>
                  <a:gd name="connsiteX712" fmla="*/ 2474895 w 3644179"/>
                  <a:gd name="connsiteY712" fmla="*/ 1714258 h 2560704"/>
                  <a:gd name="connsiteX713" fmla="*/ 2528000 w 3644179"/>
                  <a:gd name="connsiteY713" fmla="*/ 1767813 h 2560704"/>
                  <a:gd name="connsiteX714" fmla="*/ 2529206 w 3644179"/>
                  <a:gd name="connsiteY714" fmla="*/ 1769947 h 2560704"/>
                  <a:gd name="connsiteX715" fmla="*/ 2524195 w 3644179"/>
                  <a:gd name="connsiteY715" fmla="*/ 1754032 h 2560704"/>
                  <a:gd name="connsiteX716" fmla="*/ 2519141 w 3644179"/>
                  <a:gd name="connsiteY716" fmla="*/ 1693128 h 2560704"/>
                  <a:gd name="connsiteX717" fmla="*/ 2520648 w 3644179"/>
                  <a:gd name="connsiteY717" fmla="*/ 1687082 h 2560704"/>
                  <a:gd name="connsiteX718" fmla="*/ 2533756 w 3644179"/>
                  <a:gd name="connsiteY718" fmla="*/ 1627255 h 2560704"/>
                  <a:gd name="connsiteX719" fmla="*/ 2538752 w 3644179"/>
                  <a:gd name="connsiteY719" fmla="*/ 1609703 h 2560704"/>
                  <a:gd name="connsiteX720" fmla="*/ 2525986 w 3644179"/>
                  <a:gd name="connsiteY720" fmla="*/ 1606906 h 2560704"/>
                  <a:gd name="connsiteX721" fmla="*/ 2468545 w 3644179"/>
                  <a:gd name="connsiteY721" fmla="*/ 1585588 h 2560704"/>
                  <a:gd name="connsiteX722" fmla="*/ 2423978 w 3644179"/>
                  <a:gd name="connsiteY722" fmla="*/ 1543927 h 2560704"/>
                  <a:gd name="connsiteX723" fmla="*/ 2377264 w 3644179"/>
                  <a:gd name="connsiteY723" fmla="*/ 1529251 h 2560704"/>
                  <a:gd name="connsiteX724" fmla="*/ 2367468 w 3644179"/>
                  <a:gd name="connsiteY724" fmla="*/ 1538916 h 2560704"/>
                  <a:gd name="connsiteX725" fmla="*/ 2317249 w 3644179"/>
                  <a:gd name="connsiteY725" fmla="*/ 1573745 h 2560704"/>
                  <a:gd name="connsiteX726" fmla="*/ 2259016 w 3644179"/>
                  <a:gd name="connsiteY726" fmla="*/ 1590449 h 2560704"/>
                  <a:gd name="connsiteX727" fmla="*/ 2255838 w 3644179"/>
                  <a:gd name="connsiteY727" fmla="*/ 1590924 h 2560704"/>
                  <a:gd name="connsiteX728" fmla="*/ 2263621 w 3644179"/>
                  <a:gd name="connsiteY728" fmla="*/ 1618054 h 2560704"/>
                  <a:gd name="connsiteX729" fmla="*/ 2265487 w 3644179"/>
                  <a:gd name="connsiteY729" fmla="*/ 1630530 h 2560704"/>
                  <a:gd name="connsiteX730" fmla="*/ 2299564 w 3644179"/>
                  <a:gd name="connsiteY730" fmla="*/ 1671666 h 2560704"/>
                  <a:gd name="connsiteX731" fmla="*/ 2317329 w 3644179"/>
                  <a:gd name="connsiteY731" fmla="*/ 1730031 h 2560704"/>
                  <a:gd name="connsiteX732" fmla="*/ 2318720 w 3644179"/>
                  <a:gd name="connsiteY732" fmla="*/ 1744029 h 2560704"/>
                  <a:gd name="connsiteX733" fmla="*/ 2322371 w 3644179"/>
                  <a:gd name="connsiteY733" fmla="*/ 1730762 h 2560704"/>
                  <a:gd name="connsiteX734" fmla="*/ 2348448 w 3644179"/>
                  <a:gd name="connsiteY734" fmla="*/ 1675489 h 2560704"/>
                  <a:gd name="connsiteX735" fmla="*/ 2366978 w 3644179"/>
                  <a:gd name="connsiteY735" fmla="*/ 1656296 h 2560704"/>
                  <a:gd name="connsiteX736" fmla="*/ 2357672 w 3644179"/>
                  <a:gd name="connsiteY736" fmla="*/ 1601498 h 2560704"/>
                  <a:gd name="connsiteX737" fmla="*/ 2371468 w 3644179"/>
                  <a:gd name="connsiteY737" fmla="*/ 1542070 h 2560704"/>
                  <a:gd name="connsiteX738" fmla="*/ 2674869 w 3644179"/>
                  <a:gd name="connsiteY738" fmla="*/ 1522668 h 2560704"/>
                  <a:gd name="connsiteX739" fmla="*/ 2684531 w 3644179"/>
                  <a:gd name="connsiteY739" fmla="*/ 1532463 h 2560704"/>
                  <a:gd name="connsiteX740" fmla="*/ 2714065 w 3644179"/>
                  <a:gd name="connsiteY740" fmla="*/ 1575044 h 2560704"/>
                  <a:gd name="connsiteX741" fmla="*/ 2736884 w 3644179"/>
                  <a:gd name="connsiteY741" fmla="*/ 1552922 h 2560704"/>
                  <a:gd name="connsiteX742" fmla="*/ 2752981 w 3644179"/>
                  <a:gd name="connsiteY742" fmla="*/ 1541776 h 2560704"/>
                  <a:gd name="connsiteX743" fmla="*/ 2747113 w 3644179"/>
                  <a:gd name="connsiteY743" fmla="*/ 1542259 h 2560704"/>
                  <a:gd name="connsiteX744" fmla="*/ 2687685 w 3644179"/>
                  <a:gd name="connsiteY744" fmla="*/ 1528462 h 2560704"/>
                  <a:gd name="connsiteX745" fmla="*/ 2167447 w 3644179"/>
                  <a:gd name="connsiteY745" fmla="*/ 1516252 h 2560704"/>
                  <a:gd name="connsiteX746" fmla="*/ 2163795 w 3644179"/>
                  <a:gd name="connsiteY746" fmla="*/ 1529519 h 2560704"/>
                  <a:gd name="connsiteX747" fmla="*/ 2137720 w 3644179"/>
                  <a:gd name="connsiteY747" fmla="*/ 1584791 h 2560704"/>
                  <a:gd name="connsiteX748" fmla="*/ 2095641 w 3644179"/>
                  <a:gd name="connsiteY748" fmla="*/ 1628373 h 2560704"/>
                  <a:gd name="connsiteX749" fmla="*/ 2053068 w 3644179"/>
                  <a:gd name="connsiteY749" fmla="*/ 1662246 h 2560704"/>
                  <a:gd name="connsiteX750" fmla="*/ 2054664 w 3644179"/>
                  <a:gd name="connsiteY750" fmla="*/ 1664016 h 2560704"/>
                  <a:gd name="connsiteX751" fmla="*/ 2092807 w 3644179"/>
                  <a:gd name="connsiteY751" fmla="*/ 1711957 h 2560704"/>
                  <a:gd name="connsiteX752" fmla="*/ 1973245 w 3644179"/>
                  <a:gd name="connsiteY752" fmla="*/ 1677028 h 2560704"/>
                  <a:gd name="connsiteX753" fmla="*/ 1928677 w 3644179"/>
                  <a:gd name="connsiteY753" fmla="*/ 1635367 h 2560704"/>
                  <a:gd name="connsiteX754" fmla="*/ 1920475 w 3644179"/>
                  <a:gd name="connsiteY754" fmla="*/ 1623939 h 2560704"/>
                  <a:gd name="connsiteX755" fmla="*/ 1923946 w 3644179"/>
                  <a:gd name="connsiteY755" fmla="*/ 1637254 h 2560704"/>
                  <a:gd name="connsiteX756" fmla="*/ 1929000 w 3644179"/>
                  <a:gd name="connsiteY756" fmla="*/ 1698159 h 2560704"/>
                  <a:gd name="connsiteX757" fmla="*/ 1914350 w 3644179"/>
                  <a:gd name="connsiteY757" fmla="*/ 1756942 h 2560704"/>
                  <a:gd name="connsiteX758" fmla="*/ 1902801 w 3644179"/>
                  <a:gd name="connsiteY758" fmla="*/ 1786271 h 2560704"/>
                  <a:gd name="connsiteX759" fmla="*/ 1917577 w 3644179"/>
                  <a:gd name="connsiteY759" fmla="*/ 1799745 h 2560704"/>
                  <a:gd name="connsiteX760" fmla="*/ 1956663 w 3644179"/>
                  <a:gd name="connsiteY760" fmla="*/ 1846926 h 2560704"/>
                  <a:gd name="connsiteX761" fmla="*/ 1974429 w 3644179"/>
                  <a:gd name="connsiteY761" fmla="*/ 1905290 h 2560704"/>
                  <a:gd name="connsiteX762" fmla="*/ 1975820 w 3644179"/>
                  <a:gd name="connsiteY762" fmla="*/ 1919288 h 2560704"/>
                  <a:gd name="connsiteX763" fmla="*/ 1979471 w 3644179"/>
                  <a:gd name="connsiteY763" fmla="*/ 1906022 h 2560704"/>
                  <a:gd name="connsiteX764" fmla="*/ 2005546 w 3644179"/>
                  <a:gd name="connsiteY764" fmla="*/ 1850749 h 2560704"/>
                  <a:gd name="connsiteX765" fmla="*/ 2047625 w 3644179"/>
                  <a:gd name="connsiteY765" fmla="*/ 1807167 h 2560704"/>
                  <a:gd name="connsiteX766" fmla="*/ 2092712 w 3644179"/>
                  <a:gd name="connsiteY766" fmla="*/ 1771294 h 2560704"/>
                  <a:gd name="connsiteX767" fmla="*/ 2090491 w 3644179"/>
                  <a:gd name="connsiteY767" fmla="*/ 1770413 h 2560704"/>
                  <a:gd name="connsiteX768" fmla="*/ 2211498 w 3644179"/>
                  <a:gd name="connsiteY768" fmla="*/ 1740881 h 2560704"/>
                  <a:gd name="connsiteX769" fmla="*/ 2284266 w 3644179"/>
                  <a:gd name="connsiteY769" fmla="*/ 1760708 h 2560704"/>
                  <a:gd name="connsiteX770" fmla="*/ 2286376 w 3644179"/>
                  <a:gd name="connsiteY770" fmla="*/ 1761953 h 2560704"/>
                  <a:gd name="connsiteX771" fmla="*/ 2274080 w 3644179"/>
                  <a:gd name="connsiteY771" fmla="*/ 1750677 h 2560704"/>
                  <a:gd name="connsiteX772" fmla="*/ 2239251 w 3644179"/>
                  <a:gd name="connsiteY772" fmla="*/ 1700458 h 2560704"/>
                  <a:gd name="connsiteX773" fmla="*/ 2222548 w 3644179"/>
                  <a:gd name="connsiteY773" fmla="*/ 1642225 h 2560704"/>
                  <a:gd name="connsiteX774" fmla="*/ 2220682 w 3644179"/>
                  <a:gd name="connsiteY774" fmla="*/ 1629749 h 2560704"/>
                  <a:gd name="connsiteX775" fmla="*/ 2186603 w 3644179"/>
                  <a:gd name="connsiteY775" fmla="*/ 1588614 h 2560704"/>
                  <a:gd name="connsiteX776" fmla="*/ 2168838 w 3644179"/>
                  <a:gd name="connsiteY776" fmla="*/ 1530250 h 2560704"/>
                  <a:gd name="connsiteX777" fmla="*/ 2956906 w 3644179"/>
                  <a:gd name="connsiteY777" fmla="*/ 1513981 h 2560704"/>
                  <a:gd name="connsiteX778" fmla="*/ 2947290 w 3644179"/>
                  <a:gd name="connsiteY778" fmla="*/ 1517532 h 2560704"/>
                  <a:gd name="connsiteX779" fmla="*/ 2909718 w 3644179"/>
                  <a:gd name="connsiteY779" fmla="*/ 1523686 h 2560704"/>
                  <a:gd name="connsiteX780" fmla="*/ 2908853 w 3644179"/>
                  <a:gd name="connsiteY780" fmla="*/ 1523678 h 2560704"/>
                  <a:gd name="connsiteX781" fmla="*/ 2916419 w 3644179"/>
                  <a:gd name="connsiteY781" fmla="*/ 1525149 h 2560704"/>
                  <a:gd name="connsiteX782" fmla="*/ 2949096 w 3644179"/>
                  <a:gd name="connsiteY782" fmla="*/ 1537231 h 2560704"/>
                  <a:gd name="connsiteX783" fmla="*/ 2951524 w 3644179"/>
                  <a:gd name="connsiteY783" fmla="*/ 1538547 h 2560704"/>
                  <a:gd name="connsiteX784" fmla="*/ 1752650 w 3644179"/>
                  <a:gd name="connsiteY784" fmla="*/ 1512971 h 2560704"/>
                  <a:gd name="connsiteX785" fmla="*/ 1739367 w 3644179"/>
                  <a:gd name="connsiteY785" fmla="*/ 1528954 h 2560704"/>
                  <a:gd name="connsiteX786" fmla="*/ 1709905 w 3644179"/>
                  <a:gd name="connsiteY786" fmla="*/ 1553070 h 2560704"/>
                  <a:gd name="connsiteX787" fmla="*/ 1709152 w 3644179"/>
                  <a:gd name="connsiteY787" fmla="*/ 1553496 h 2560704"/>
                  <a:gd name="connsiteX788" fmla="*/ 1716439 w 3644179"/>
                  <a:gd name="connsiteY788" fmla="*/ 1550986 h 2560704"/>
                  <a:gd name="connsiteX789" fmla="*/ 1782979 w 3644179"/>
                  <a:gd name="connsiteY789" fmla="*/ 1544372 h 2560704"/>
                  <a:gd name="connsiteX790" fmla="*/ 1774598 w 3644179"/>
                  <a:gd name="connsiteY790" fmla="*/ 1537417 h 2560704"/>
                  <a:gd name="connsiteX791" fmla="*/ 1753397 w 3644179"/>
                  <a:gd name="connsiteY791" fmla="*/ 1513911 h 2560704"/>
                  <a:gd name="connsiteX792" fmla="*/ 1325931 w 3644179"/>
                  <a:gd name="connsiteY792" fmla="*/ 1512971 h 2560704"/>
                  <a:gd name="connsiteX793" fmla="*/ 1312648 w 3644179"/>
                  <a:gd name="connsiteY793" fmla="*/ 1528953 h 2560704"/>
                  <a:gd name="connsiteX794" fmla="*/ 1283186 w 3644179"/>
                  <a:gd name="connsiteY794" fmla="*/ 1553069 h 2560704"/>
                  <a:gd name="connsiteX795" fmla="*/ 1282433 w 3644179"/>
                  <a:gd name="connsiteY795" fmla="*/ 1553494 h 2560704"/>
                  <a:gd name="connsiteX796" fmla="*/ 1289720 w 3644179"/>
                  <a:gd name="connsiteY796" fmla="*/ 1550986 h 2560704"/>
                  <a:gd name="connsiteX797" fmla="*/ 1356259 w 3644179"/>
                  <a:gd name="connsiteY797" fmla="*/ 1544371 h 2560704"/>
                  <a:gd name="connsiteX798" fmla="*/ 1347879 w 3644179"/>
                  <a:gd name="connsiteY798" fmla="*/ 1537416 h 2560704"/>
                  <a:gd name="connsiteX799" fmla="*/ 1326678 w 3644179"/>
                  <a:gd name="connsiteY799" fmla="*/ 1513910 h 2560704"/>
                  <a:gd name="connsiteX800" fmla="*/ 3403961 w 3644179"/>
                  <a:gd name="connsiteY800" fmla="*/ 1502000 h 2560704"/>
                  <a:gd name="connsiteX801" fmla="*/ 3400589 w 3644179"/>
                  <a:gd name="connsiteY801" fmla="*/ 1508931 h 2560704"/>
                  <a:gd name="connsiteX802" fmla="*/ 3357254 w 3644179"/>
                  <a:gd name="connsiteY802" fmla="*/ 1561964 h 2560704"/>
                  <a:gd name="connsiteX803" fmla="*/ 3357025 w 3644179"/>
                  <a:gd name="connsiteY803" fmla="*/ 1562102 h 2560704"/>
                  <a:gd name="connsiteX804" fmla="*/ 3400735 w 3644179"/>
                  <a:gd name="connsiteY804" fmla="*/ 1561283 h 2560704"/>
                  <a:gd name="connsiteX805" fmla="*/ 3401930 w 3644179"/>
                  <a:gd name="connsiteY805" fmla="*/ 1561416 h 2560704"/>
                  <a:gd name="connsiteX806" fmla="*/ 3399995 w 3644179"/>
                  <a:gd name="connsiteY806" fmla="*/ 1540724 h 2560704"/>
                  <a:gd name="connsiteX807" fmla="*/ 3403730 w 3644179"/>
                  <a:gd name="connsiteY807" fmla="*/ 1502834 h 2560704"/>
                  <a:gd name="connsiteX808" fmla="*/ 2202424 w 3644179"/>
                  <a:gd name="connsiteY808" fmla="*/ 1499808 h 2560704"/>
                  <a:gd name="connsiteX809" fmla="*/ 2212086 w 3644179"/>
                  <a:gd name="connsiteY809" fmla="*/ 1509604 h 2560704"/>
                  <a:gd name="connsiteX810" fmla="*/ 2241619 w 3644179"/>
                  <a:gd name="connsiteY810" fmla="*/ 1552185 h 2560704"/>
                  <a:gd name="connsiteX811" fmla="*/ 2264438 w 3644179"/>
                  <a:gd name="connsiteY811" fmla="*/ 1530063 h 2560704"/>
                  <a:gd name="connsiteX812" fmla="*/ 2280535 w 3644179"/>
                  <a:gd name="connsiteY812" fmla="*/ 1518918 h 2560704"/>
                  <a:gd name="connsiteX813" fmla="*/ 2274668 w 3644179"/>
                  <a:gd name="connsiteY813" fmla="*/ 1519399 h 2560704"/>
                  <a:gd name="connsiteX814" fmla="*/ 2215240 w 3644179"/>
                  <a:gd name="connsiteY814" fmla="*/ 1505603 h 2560704"/>
                  <a:gd name="connsiteX815" fmla="*/ 2445931 w 3644179"/>
                  <a:gd name="connsiteY815" fmla="*/ 1499409 h 2560704"/>
                  <a:gd name="connsiteX816" fmla="*/ 2437274 w 3644179"/>
                  <a:gd name="connsiteY816" fmla="*/ 1500827 h 2560704"/>
                  <a:gd name="connsiteX817" fmla="*/ 2436409 w 3644179"/>
                  <a:gd name="connsiteY817" fmla="*/ 1500819 h 2560704"/>
                  <a:gd name="connsiteX818" fmla="*/ 2443974 w 3644179"/>
                  <a:gd name="connsiteY818" fmla="*/ 1502290 h 2560704"/>
                  <a:gd name="connsiteX819" fmla="*/ 2506381 w 3644179"/>
                  <a:gd name="connsiteY819" fmla="*/ 1530498 h 2560704"/>
                  <a:gd name="connsiteX820" fmla="*/ 2549965 w 3644179"/>
                  <a:gd name="connsiteY820" fmla="*/ 1572576 h 2560704"/>
                  <a:gd name="connsiteX821" fmla="*/ 2552350 w 3644179"/>
                  <a:gd name="connsiteY821" fmla="*/ 1575575 h 2560704"/>
                  <a:gd name="connsiteX822" fmla="*/ 2555073 w 3644179"/>
                  <a:gd name="connsiteY822" fmla="*/ 1569814 h 2560704"/>
                  <a:gd name="connsiteX823" fmla="*/ 2596736 w 3644179"/>
                  <a:gd name="connsiteY823" fmla="*/ 1525247 h 2560704"/>
                  <a:gd name="connsiteX824" fmla="*/ 2608163 w 3644179"/>
                  <a:gd name="connsiteY824" fmla="*/ 1517043 h 2560704"/>
                  <a:gd name="connsiteX825" fmla="*/ 2594848 w 3644179"/>
                  <a:gd name="connsiteY825" fmla="*/ 1520515 h 2560704"/>
                  <a:gd name="connsiteX826" fmla="*/ 2533943 w 3644179"/>
                  <a:gd name="connsiteY826" fmla="*/ 1525569 h 2560704"/>
                  <a:gd name="connsiteX827" fmla="*/ 2475160 w 3644179"/>
                  <a:gd name="connsiteY827" fmla="*/ 1510919 h 2560704"/>
                  <a:gd name="connsiteX828" fmla="*/ 845874 w 3644179"/>
                  <a:gd name="connsiteY828" fmla="*/ 1497730 h 2560704"/>
                  <a:gd name="connsiteX829" fmla="*/ 832590 w 3644179"/>
                  <a:gd name="connsiteY829" fmla="*/ 1513713 h 2560704"/>
                  <a:gd name="connsiteX830" fmla="*/ 803129 w 3644179"/>
                  <a:gd name="connsiteY830" fmla="*/ 1537829 h 2560704"/>
                  <a:gd name="connsiteX831" fmla="*/ 802376 w 3644179"/>
                  <a:gd name="connsiteY831" fmla="*/ 1538255 h 2560704"/>
                  <a:gd name="connsiteX832" fmla="*/ 809663 w 3644179"/>
                  <a:gd name="connsiteY832" fmla="*/ 1535745 h 2560704"/>
                  <a:gd name="connsiteX833" fmla="*/ 876203 w 3644179"/>
                  <a:gd name="connsiteY833" fmla="*/ 1529131 h 2560704"/>
                  <a:gd name="connsiteX834" fmla="*/ 867822 w 3644179"/>
                  <a:gd name="connsiteY834" fmla="*/ 1522176 h 2560704"/>
                  <a:gd name="connsiteX835" fmla="*/ 846621 w 3644179"/>
                  <a:gd name="connsiteY835" fmla="*/ 1498670 h 2560704"/>
                  <a:gd name="connsiteX836" fmla="*/ 1177506 w 3644179"/>
                  <a:gd name="connsiteY836" fmla="*/ 1494383 h 2560704"/>
                  <a:gd name="connsiteX837" fmla="*/ 1155310 w 3644179"/>
                  <a:gd name="connsiteY837" fmla="*/ 1518727 h 2560704"/>
                  <a:gd name="connsiteX838" fmla="*/ 1146009 w 3644179"/>
                  <a:gd name="connsiteY838" fmla="*/ 1527744 h 2560704"/>
                  <a:gd name="connsiteX839" fmla="*/ 1181851 w 3644179"/>
                  <a:gd name="connsiteY839" fmla="*/ 1533890 h 2560704"/>
                  <a:gd name="connsiteX840" fmla="*/ 1217467 w 3644179"/>
                  <a:gd name="connsiteY840" fmla="*/ 1547347 h 2560704"/>
                  <a:gd name="connsiteX841" fmla="*/ 1219578 w 3644179"/>
                  <a:gd name="connsiteY841" fmla="*/ 1548593 h 2560704"/>
                  <a:gd name="connsiteX842" fmla="*/ 1207282 w 3644179"/>
                  <a:gd name="connsiteY842" fmla="*/ 1537316 h 2560704"/>
                  <a:gd name="connsiteX843" fmla="*/ 2135718 w 3644179"/>
                  <a:gd name="connsiteY843" fmla="*/ 1494184 h 2560704"/>
                  <a:gd name="connsiteX844" fmla="*/ 2122403 w 3644179"/>
                  <a:gd name="connsiteY844" fmla="*/ 1497656 h 2560704"/>
                  <a:gd name="connsiteX845" fmla="*/ 2092968 w 3644179"/>
                  <a:gd name="connsiteY845" fmla="*/ 1500099 h 2560704"/>
                  <a:gd name="connsiteX846" fmla="*/ 2062086 w 3644179"/>
                  <a:gd name="connsiteY846" fmla="*/ 1533968 h 2560704"/>
                  <a:gd name="connsiteX847" fmla="*/ 2014905 w 3644179"/>
                  <a:gd name="connsiteY847" fmla="*/ 1573055 h 2560704"/>
                  <a:gd name="connsiteX848" fmla="*/ 1941973 w 3644179"/>
                  <a:gd name="connsiteY848" fmla="*/ 1592267 h 2560704"/>
                  <a:gd name="connsiteX849" fmla="*/ 1941109 w 3644179"/>
                  <a:gd name="connsiteY849" fmla="*/ 1592259 h 2560704"/>
                  <a:gd name="connsiteX850" fmla="*/ 1948674 w 3644179"/>
                  <a:gd name="connsiteY850" fmla="*/ 1593731 h 2560704"/>
                  <a:gd name="connsiteX851" fmla="*/ 2011081 w 3644179"/>
                  <a:gd name="connsiteY851" fmla="*/ 1621937 h 2560704"/>
                  <a:gd name="connsiteX852" fmla="*/ 2033464 w 3644179"/>
                  <a:gd name="connsiteY852" fmla="*/ 1640510 h 2560704"/>
                  <a:gd name="connsiteX853" fmla="*/ 2049503 w 3644179"/>
                  <a:gd name="connsiteY853" fmla="*/ 1658293 h 2560704"/>
                  <a:gd name="connsiteX854" fmla="*/ 2061311 w 3644179"/>
                  <a:gd name="connsiteY854" fmla="*/ 1604396 h 2560704"/>
                  <a:gd name="connsiteX855" fmla="*/ 2082628 w 3644179"/>
                  <a:gd name="connsiteY855" fmla="*/ 1546955 h 2560704"/>
                  <a:gd name="connsiteX856" fmla="*/ 2124291 w 3644179"/>
                  <a:gd name="connsiteY856" fmla="*/ 1502388 h 2560704"/>
                  <a:gd name="connsiteX857" fmla="*/ 403009 w 3644179"/>
                  <a:gd name="connsiteY857" fmla="*/ 1470730 h 2560704"/>
                  <a:gd name="connsiteX858" fmla="*/ 400406 w 3644179"/>
                  <a:gd name="connsiteY858" fmla="*/ 1484241 h 2560704"/>
                  <a:gd name="connsiteX859" fmla="*/ 378728 w 3644179"/>
                  <a:gd name="connsiteY859" fmla="*/ 1541381 h 2560704"/>
                  <a:gd name="connsiteX860" fmla="*/ 340182 w 3644179"/>
                  <a:gd name="connsiteY860" fmla="*/ 1588118 h 2560704"/>
                  <a:gd name="connsiteX861" fmla="*/ 332762 w 3644179"/>
                  <a:gd name="connsiteY861" fmla="*/ 1595036 h 2560704"/>
                  <a:gd name="connsiteX862" fmla="*/ 352639 w 3644179"/>
                  <a:gd name="connsiteY862" fmla="*/ 1612563 h 2560704"/>
                  <a:gd name="connsiteX863" fmla="*/ 371095 w 3644179"/>
                  <a:gd name="connsiteY863" fmla="*/ 1635209 h 2560704"/>
                  <a:gd name="connsiteX864" fmla="*/ 395946 w 3644179"/>
                  <a:gd name="connsiteY864" fmla="*/ 1706416 h 2560704"/>
                  <a:gd name="connsiteX865" fmla="*/ 396115 w 3644179"/>
                  <a:gd name="connsiteY865" fmla="*/ 1708862 h 2560704"/>
                  <a:gd name="connsiteX866" fmla="*/ 398450 w 3644179"/>
                  <a:gd name="connsiteY866" fmla="*/ 1692342 h 2560704"/>
                  <a:gd name="connsiteX867" fmla="*/ 420127 w 3644179"/>
                  <a:gd name="connsiteY867" fmla="*/ 1635202 h 2560704"/>
                  <a:gd name="connsiteX868" fmla="*/ 458673 w 3644179"/>
                  <a:gd name="connsiteY868" fmla="*/ 1588464 h 2560704"/>
                  <a:gd name="connsiteX869" fmla="*/ 466093 w 3644179"/>
                  <a:gd name="connsiteY869" fmla="*/ 1581548 h 2560704"/>
                  <a:gd name="connsiteX870" fmla="*/ 446216 w 3644179"/>
                  <a:gd name="connsiteY870" fmla="*/ 1564019 h 2560704"/>
                  <a:gd name="connsiteX871" fmla="*/ 427760 w 3644179"/>
                  <a:gd name="connsiteY871" fmla="*/ 1541373 h 2560704"/>
                  <a:gd name="connsiteX872" fmla="*/ 405489 w 3644179"/>
                  <a:gd name="connsiteY872" fmla="*/ 1484576 h 2560704"/>
                  <a:gd name="connsiteX873" fmla="*/ 1167132 w 3644179"/>
                  <a:gd name="connsiteY873" fmla="*/ 1468546 h 2560704"/>
                  <a:gd name="connsiteX874" fmla="*/ 1163856 w 3644179"/>
                  <a:gd name="connsiteY874" fmla="*/ 1476864 h 2560704"/>
                  <a:gd name="connsiteX875" fmla="*/ 1169285 w 3644179"/>
                  <a:gd name="connsiteY875" fmla="*/ 1476053 h 2560704"/>
                  <a:gd name="connsiteX876" fmla="*/ 3320623 w 3644179"/>
                  <a:gd name="connsiteY876" fmla="*/ 1465866 h 2560704"/>
                  <a:gd name="connsiteX877" fmla="*/ 3323459 w 3644179"/>
                  <a:gd name="connsiteY877" fmla="*/ 1500038 h 2560704"/>
                  <a:gd name="connsiteX878" fmla="*/ 3321948 w 3644179"/>
                  <a:gd name="connsiteY878" fmla="*/ 1506103 h 2560704"/>
                  <a:gd name="connsiteX879" fmla="*/ 3365511 w 3644179"/>
                  <a:gd name="connsiteY879" fmla="*/ 1478883 h 2560704"/>
                  <a:gd name="connsiteX880" fmla="*/ 3366976 w 3644179"/>
                  <a:gd name="connsiteY880" fmla="*/ 1478328 h 2560704"/>
                  <a:gd name="connsiteX881" fmla="*/ 3360280 w 3644179"/>
                  <a:gd name="connsiteY881" fmla="*/ 1472993 h 2560704"/>
                  <a:gd name="connsiteX882" fmla="*/ 369654 w 3644179"/>
                  <a:gd name="connsiteY882" fmla="*/ 1451207 h 2560704"/>
                  <a:gd name="connsiteX883" fmla="*/ 356650 w 3644179"/>
                  <a:gd name="connsiteY883" fmla="*/ 1455708 h 2560704"/>
                  <a:gd name="connsiteX884" fmla="*/ 296326 w 3644179"/>
                  <a:gd name="connsiteY884" fmla="*/ 1465505 h 2560704"/>
                  <a:gd name="connsiteX885" fmla="*/ 236579 w 3644179"/>
                  <a:gd name="connsiteY885" fmla="*/ 1455493 h 2560704"/>
                  <a:gd name="connsiteX886" fmla="*/ 233504 w 3644179"/>
                  <a:gd name="connsiteY886" fmla="*/ 1454552 h 2560704"/>
                  <a:gd name="connsiteX887" fmla="*/ 228840 w 3644179"/>
                  <a:gd name="connsiteY887" fmla="*/ 1482387 h 2560704"/>
                  <a:gd name="connsiteX888" fmla="*/ 226149 w 3644179"/>
                  <a:gd name="connsiteY888" fmla="*/ 1491183 h 2560704"/>
                  <a:gd name="connsiteX889" fmla="*/ 226557 w 3644179"/>
                  <a:gd name="connsiteY889" fmla="*/ 1492396 h 2560704"/>
                  <a:gd name="connsiteX890" fmla="*/ 231217 w 3644179"/>
                  <a:gd name="connsiteY890" fmla="*/ 1521237 h 2560704"/>
                  <a:gd name="connsiteX891" fmla="*/ 222105 w 3644179"/>
                  <a:gd name="connsiteY891" fmla="*/ 1581561 h 2560704"/>
                  <a:gd name="connsiteX892" fmla="*/ 217330 w 3644179"/>
                  <a:gd name="connsiteY892" fmla="*/ 1594793 h 2560704"/>
                  <a:gd name="connsiteX893" fmla="*/ 226340 w 3644179"/>
                  <a:gd name="connsiteY893" fmla="*/ 1584393 h 2560704"/>
                  <a:gd name="connsiteX894" fmla="*/ 273684 w 3644179"/>
                  <a:gd name="connsiteY894" fmla="*/ 1545746 h 2560704"/>
                  <a:gd name="connsiteX895" fmla="*/ 311913 w 3644179"/>
                  <a:gd name="connsiteY895" fmla="*/ 1531463 h 2560704"/>
                  <a:gd name="connsiteX896" fmla="*/ 320849 w 3644179"/>
                  <a:gd name="connsiteY896" fmla="*/ 1507965 h 2560704"/>
                  <a:gd name="connsiteX897" fmla="*/ 358902 w 3644179"/>
                  <a:gd name="connsiteY897" fmla="*/ 1460279 h 2560704"/>
                  <a:gd name="connsiteX898" fmla="*/ 2720395 w 3644179"/>
                  <a:gd name="connsiteY898" fmla="*/ 1444390 h 2560704"/>
                  <a:gd name="connsiteX899" fmla="*/ 2707111 w 3644179"/>
                  <a:gd name="connsiteY899" fmla="*/ 1460373 h 2560704"/>
                  <a:gd name="connsiteX900" fmla="*/ 2677650 w 3644179"/>
                  <a:gd name="connsiteY900" fmla="*/ 1484489 h 2560704"/>
                  <a:gd name="connsiteX901" fmla="*/ 2676897 w 3644179"/>
                  <a:gd name="connsiteY901" fmla="*/ 1484915 h 2560704"/>
                  <a:gd name="connsiteX902" fmla="*/ 2684185 w 3644179"/>
                  <a:gd name="connsiteY902" fmla="*/ 1482406 h 2560704"/>
                  <a:gd name="connsiteX903" fmla="*/ 2750724 w 3644179"/>
                  <a:gd name="connsiteY903" fmla="*/ 1475791 h 2560704"/>
                  <a:gd name="connsiteX904" fmla="*/ 2742343 w 3644179"/>
                  <a:gd name="connsiteY904" fmla="*/ 1468836 h 2560704"/>
                  <a:gd name="connsiteX905" fmla="*/ 2721142 w 3644179"/>
                  <a:gd name="connsiteY905" fmla="*/ 1445330 h 2560704"/>
                  <a:gd name="connsiteX906" fmla="*/ 3258338 w 3644179"/>
                  <a:gd name="connsiteY906" fmla="*/ 1437983 h 2560704"/>
                  <a:gd name="connsiteX907" fmla="*/ 3216408 w 3644179"/>
                  <a:gd name="connsiteY907" fmla="*/ 1467064 h 2560704"/>
                  <a:gd name="connsiteX908" fmla="*/ 3158175 w 3644179"/>
                  <a:gd name="connsiteY908" fmla="*/ 1483769 h 2560704"/>
                  <a:gd name="connsiteX909" fmla="*/ 3157334 w 3644179"/>
                  <a:gd name="connsiteY909" fmla="*/ 1483894 h 2560704"/>
                  <a:gd name="connsiteX910" fmla="*/ 3197030 w 3644179"/>
                  <a:gd name="connsiteY910" fmla="*/ 1511991 h 2560704"/>
                  <a:gd name="connsiteX911" fmla="*/ 3229357 w 3644179"/>
                  <a:gd name="connsiteY911" fmla="*/ 1563730 h 2560704"/>
                  <a:gd name="connsiteX912" fmla="*/ 3234339 w 3644179"/>
                  <a:gd name="connsiteY912" fmla="*/ 1576886 h 2560704"/>
                  <a:gd name="connsiteX913" fmla="*/ 3234415 w 3644179"/>
                  <a:gd name="connsiteY913" fmla="*/ 1563125 h 2560704"/>
                  <a:gd name="connsiteX914" fmla="*/ 3245225 w 3644179"/>
                  <a:gd name="connsiteY914" fmla="*/ 1502975 h 2560704"/>
                  <a:gd name="connsiteX915" fmla="*/ 3261972 w 3644179"/>
                  <a:gd name="connsiteY915" fmla="*/ 1472670 h 2560704"/>
                  <a:gd name="connsiteX916" fmla="*/ 3268500 w 3644179"/>
                  <a:gd name="connsiteY916" fmla="*/ 1444553 h 2560704"/>
                  <a:gd name="connsiteX917" fmla="*/ 2572257 w 3644179"/>
                  <a:gd name="connsiteY917" fmla="*/ 1426217 h 2560704"/>
                  <a:gd name="connsiteX918" fmla="*/ 2557387 w 3644179"/>
                  <a:gd name="connsiteY918" fmla="*/ 1442528 h 2560704"/>
                  <a:gd name="connsiteX919" fmla="*/ 2540263 w 3644179"/>
                  <a:gd name="connsiteY919" fmla="*/ 1459128 h 2560704"/>
                  <a:gd name="connsiteX920" fmla="*/ 2576315 w 3644179"/>
                  <a:gd name="connsiteY920" fmla="*/ 1465311 h 2560704"/>
                  <a:gd name="connsiteX921" fmla="*/ 2611931 w 3644179"/>
                  <a:gd name="connsiteY921" fmla="*/ 1478767 h 2560704"/>
                  <a:gd name="connsiteX922" fmla="*/ 2614042 w 3644179"/>
                  <a:gd name="connsiteY922" fmla="*/ 1480012 h 2560704"/>
                  <a:gd name="connsiteX923" fmla="*/ 2601747 w 3644179"/>
                  <a:gd name="connsiteY923" fmla="*/ 1468735 h 2560704"/>
                  <a:gd name="connsiteX924" fmla="*/ 3067992 w 3644179"/>
                  <a:gd name="connsiteY924" fmla="*/ 1423534 h 2560704"/>
                  <a:gd name="connsiteX925" fmla="*/ 3058546 w 3644179"/>
                  <a:gd name="connsiteY925" fmla="*/ 1433895 h 2560704"/>
                  <a:gd name="connsiteX926" fmla="*/ 3051339 w 3644179"/>
                  <a:gd name="connsiteY926" fmla="*/ 1451965 h 2560704"/>
                  <a:gd name="connsiteX927" fmla="*/ 3036879 w 3644179"/>
                  <a:gd name="connsiteY927" fmla="*/ 1478110 h 2560704"/>
                  <a:gd name="connsiteX928" fmla="*/ 2994801 w 3644179"/>
                  <a:gd name="connsiteY928" fmla="*/ 1521693 h 2560704"/>
                  <a:gd name="connsiteX929" fmla="*/ 2964660 w 3644179"/>
                  <a:gd name="connsiteY929" fmla="*/ 1545673 h 2560704"/>
                  <a:gd name="connsiteX930" fmla="*/ 2978826 w 3644179"/>
                  <a:gd name="connsiteY930" fmla="*/ 1553356 h 2560704"/>
                  <a:gd name="connsiteX931" fmla="*/ 3022409 w 3644179"/>
                  <a:gd name="connsiteY931" fmla="*/ 1595435 h 2560704"/>
                  <a:gd name="connsiteX932" fmla="*/ 3056762 w 3644179"/>
                  <a:gd name="connsiteY932" fmla="*/ 1638612 h 2560704"/>
                  <a:gd name="connsiteX933" fmla="*/ 3074327 w 3644179"/>
                  <a:gd name="connsiteY933" fmla="*/ 1627331 h 2560704"/>
                  <a:gd name="connsiteX934" fmla="*/ 3129987 w 3644179"/>
                  <a:gd name="connsiteY934" fmla="*/ 1601721 h 2560704"/>
                  <a:gd name="connsiteX935" fmla="*/ 3190957 w 3644179"/>
                  <a:gd name="connsiteY935" fmla="*/ 1599594 h 2560704"/>
                  <a:gd name="connsiteX936" fmla="*/ 3204840 w 3644179"/>
                  <a:gd name="connsiteY936" fmla="*/ 1601856 h 2560704"/>
                  <a:gd name="connsiteX937" fmla="*/ 3192962 w 3644179"/>
                  <a:gd name="connsiteY937" fmla="*/ 1594911 h 2560704"/>
                  <a:gd name="connsiteX938" fmla="*/ 3146275 w 3644179"/>
                  <a:gd name="connsiteY938" fmla="*/ 1555474 h 2560704"/>
                  <a:gd name="connsiteX939" fmla="*/ 3132529 w 3644179"/>
                  <a:gd name="connsiteY939" fmla="*/ 1536117 h 2560704"/>
                  <a:gd name="connsiteX940" fmla="*/ 3124848 w 3644179"/>
                  <a:gd name="connsiteY940" fmla="*/ 1529114 h 2560704"/>
                  <a:gd name="connsiteX941" fmla="*/ 3085762 w 3644179"/>
                  <a:gd name="connsiteY941" fmla="*/ 1481933 h 2560704"/>
                  <a:gd name="connsiteX942" fmla="*/ 3067996 w 3644179"/>
                  <a:gd name="connsiteY942" fmla="*/ 1423569 h 2560704"/>
                  <a:gd name="connsiteX943" fmla="*/ 2247950 w 3644179"/>
                  <a:gd name="connsiteY943" fmla="*/ 1421531 h 2560704"/>
                  <a:gd name="connsiteX944" fmla="*/ 2234666 w 3644179"/>
                  <a:gd name="connsiteY944" fmla="*/ 1437514 h 2560704"/>
                  <a:gd name="connsiteX945" fmla="*/ 2205206 w 3644179"/>
                  <a:gd name="connsiteY945" fmla="*/ 1461631 h 2560704"/>
                  <a:gd name="connsiteX946" fmla="*/ 2204452 w 3644179"/>
                  <a:gd name="connsiteY946" fmla="*/ 1462056 h 2560704"/>
                  <a:gd name="connsiteX947" fmla="*/ 2211739 w 3644179"/>
                  <a:gd name="connsiteY947" fmla="*/ 1459547 h 2560704"/>
                  <a:gd name="connsiteX948" fmla="*/ 2278280 w 3644179"/>
                  <a:gd name="connsiteY948" fmla="*/ 1452932 h 2560704"/>
                  <a:gd name="connsiteX949" fmla="*/ 2269898 w 3644179"/>
                  <a:gd name="connsiteY949" fmla="*/ 1445977 h 2560704"/>
                  <a:gd name="connsiteX950" fmla="*/ 2248697 w 3644179"/>
                  <a:gd name="connsiteY950" fmla="*/ 1422471 h 2560704"/>
                  <a:gd name="connsiteX951" fmla="*/ 3066606 w 3644179"/>
                  <a:gd name="connsiteY951" fmla="*/ 1409570 h 2560704"/>
                  <a:gd name="connsiteX952" fmla="*/ 3063812 w 3644179"/>
                  <a:gd name="connsiteY952" fmla="*/ 1419720 h 2560704"/>
                  <a:gd name="connsiteX953" fmla="*/ 3067558 w 3644179"/>
                  <a:gd name="connsiteY953" fmla="*/ 1419160 h 2560704"/>
                  <a:gd name="connsiteX954" fmla="*/ 3101582 w 3644179"/>
                  <a:gd name="connsiteY954" fmla="*/ 1393127 h 2560704"/>
                  <a:gd name="connsiteX955" fmla="*/ 3111246 w 3644179"/>
                  <a:gd name="connsiteY955" fmla="*/ 1402922 h 2560704"/>
                  <a:gd name="connsiteX956" fmla="*/ 3140778 w 3644179"/>
                  <a:gd name="connsiteY956" fmla="*/ 1445503 h 2560704"/>
                  <a:gd name="connsiteX957" fmla="*/ 3163597 w 3644179"/>
                  <a:gd name="connsiteY957" fmla="*/ 1423382 h 2560704"/>
                  <a:gd name="connsiteX958" fmla="*/ 3179694 w 3644179"/>
                  <a:gd name="connsiteY958" fmla="*/ 1412236 h 2560704"/>
                  <a:gd name="connsiteX959" fmla="*/ 3173828 w 3644179"/>
                  <a:gd name="connsiteY959" fmla="*/ 1412718 h 2560704"/>
                  <a:gd name="connsiteX960" fmla="*/ 3114399 w 3644179"/>
                  <a:gd name="connsiteY960" fmla="*/ 1398922 h 2560704"/>
                  <a:gd name="connsiteX961" fmla="*/ 3371522 w 3644179"/>
                  <a:gd name="connsiteY961" fmla="*/ 1388398 h 2560704"/>
                  <a:gd name="connsiteX962" fmla="*/ 3336432 w 3644179"/>
                  <a:gd name="connsiteY962" fmla="*/ 1394146 h 2560704"/>
                  <a:gd name="connsiteX963" fmla="*/ 3335567 w 3644179"/>
                  <a:gd name="connsiteY963" fmla="*/ 1394138 h 2560704"/>
                  <a:gd name="connsiteX964" fmla="*/ 3343134 w 3644179"/>
                  <a:gd name="connsiteY964" fmla="*/ 1395609 h 2560704"/>
                  <a:gd name="connsiteX965" fmla="*/ 3375811 w 3644179"/>
                  <a:gd name="connsiteY965" fmla="*/ 1407691 h 2560704"/>
                  <a:gd name="connsiteX966" fmla="*/ 3379120 w 3644179"/>
                  <a:gd name="connsiteY966" fmla="*/ 1409486 h 2560704"/>
                  <a:gd name="connsiteX967" fmla="*/ 2907813 w 3644179"/>
                  <a:gd name="connsiteY967" fmla="*/ 1383303 h 2560704"/>
                  <a:gd name="connsiteX968" fmla="*/ 2913435 w 3644179"/>
                  <a:gd name="connsiteY968" fmla="*/ 1416408 h 2560704"/>
                  <a:gd name="connsiteX969" fmla="*/ 2899638 w 3644179"/>
                  <a:gd name="connsiteY969" fmla="*/ 1475835 h 2560704"/>
                  <a:gd name="connsiteX970" fmla="*/ 2893843 w 3644179"/>
                  <a:gd name="connsiteY970" fmla="*/ 1488653 h 2560704"/>
                  <a:gd name="connsiteX971" fmla="*/ 2903639 w 3644179"/>
                  <a:gd name="connsiteY971" fmla="*/ 1478990 h 2560704"/>
                  <a:gd name="connsiteX972" fmla="*/ 2953857 w 3644179"/>
                  <a:gd name="connsiteY972" fmla="*/ 1444161 h 2560704"/>
                  <a:gd name="connsiteX973" fmla="*/ 2987057 w 3644179"/>
                  <a:gd name="connsiteY973" fmla="*/ 1434637 h 2560704"/>
                  <a:gd name="connsiteX974" fmla="*/ 3023450 w 3644179"/>
                  <a:gd name="connsiteY974" fmla="*/ 1395706 h 2560704"/>
                  <a:gd name="connsiteX975" fmla="*/ 3034877 w 3644179"/>
                  <a:gd name="connsiteY975" fmla="*/ 1387504 h 2560704"/>
                  <a:gd name="connsiteX976" fmla="*/ 3021562 w 3644179"/>
                  <a:gd name="connsiteY976" fmla="*/ 1390975 h 2560704"/>
                  <a:gd name="connsiteX977" fmla="*/ 2960657 w 3644179"/>
                  <a:gd name="connsiteY977" fmla="*/ 1396028 h 2560704"/>
                  <a:gd name="connsiteX978" fmla="*/ 2931989 w 3644179"/>
                  <a:gd name="connsiteY978" fmla="*/ 1391135 h 2560704"/>
                  <a:gd name="connsiteX979" fmla="*/ 2853123 w 3644179"/>
                  <a:gd name="connsiteY979" fmla="*/ 1362181 h 2560704"/>
                  <a:gd name="connsiteX980" fmla="*/ 2843996 w 3644179"/>
                  <a:gd name="connsiteY980" fmla="*/ 1398802 h 2560704"/>
                  <a:gd name="connsiteX981" fmla="*/ 2823835 w 3644179"/>
                  <a:gd name="connsiteY981" fmla="*/ 1449999 h 2560704"/>
                  <a:gd name="connsiteX982" fmla="*/ 2831549 w 3644179"/>
                  <a:gd name="connsiteY982" fmla="*/ 1456410 h 2560704"/>
                  <a:gd name="connsiteX983" fmla="*/ 2855665 w 3644179"/>
                  <a:gd name="connsiteY983" fmla="*/ 1485871 h 2560704"/>
                  <a:gd name="connsiteX984" fmla="*/ 2856871 w 3644179"/>
                  <a:gd name="connsiteY984" fmla="*/ 1488005 h 2560704"/>
                  <a:gd name="connsiteX985" fmla="*/ 2851860 w 3644179"/>
                  <a:gd name="connsiteY985" fmla="*/ 1472092 h 2560704"/>
                  <a:gd name="connsiteX986" fmla="*/ 2846808 w 3644179"/>
                  <a:gd name="connsiteY986" fmla="*/ 1411187 h 2560704"/>
                  <a:gd name="connsiteX987" fmla="*/ 2858492 w 3644179"/>
                  <a:gd name="connsiteY987" fmla="*/ 1364295 h 2560704"/>
                  <a:gd name="connsiteX988" fmla="*/ 224554 w 3644179"/>
                  <a:gd name="connsiteY988" fmla="*/ 1349313 h 2560704"/>
                  <a:gd name="connsiteX989" fmla="*/ 229056 w 3644179"/>
                  <a:gd name="connsiteY989" fmla="*/ 1362315 h 2560704"/>
                  <a:gd name="connsiteX990" fmla="*/ 237363 w 3644179"/>
                  <a:gd name="connsiteY990" fmla="*/ 1413466 h 2560704"/>
                  <a:gd name="connsiteX991" fmla="*/ 267486 w 3644179"/>
                  <a:gd name="connsiteY991" fmla="*/ 1403333 h 2560704"/>
                  <a:gd name="connsiteX992" fmla="*/ 287996 w 3644179"/>
                  <a:gd name="connsiteY992" fmla="*/ 1400018 h 2560704"/>
                  <a:gd name="connsiteX993" fmla="*/ 281312 w 3644179"/>
                  <a:gd name="connsiteY993" fmla="*/ 1398117 h 2560704"/>
                  <a:gd name="connsiteX994" fmla="*/ 233625 w 3644179"/>
                  <a:gd name="connsiteY994" fmla="*/ 1360064 h 2560704"/>
                  <a:gd name="connsiteX995" fmla="*/ 1173715 w 3644179"/>
                  <a:gd name="connsiteY995" fmla="*/ 1334380 h 2560704"/>
                  <a:gd name="connsiteX996" fmla="*/ 1177186 w 3644179"/>
                  <a:gd name="connsiteY996" fmla="*/ 1347694 h 2560704"/>
                  <a:gd name="connsiteX997" fmla="*/ 1181531 w 3644179"/>
                  <a:gd name="connsiteY997" fmla="*/ 1400046 h 2560704"/>
                  <a:gd name="connsiteX998" fmla="*/ 1193679 w 3644179"/>
                  <a:gd name="connsiteY998" fmla="*/ 1411123 h 2560704"/>
                  <a:gd name="connsiteX999" fmla="*/ 1232766 w 3644179"/>
                  <a:gd name="connsiteY999" fmla="*/ 1458305 h 2560704"/>
                  <a:gd name="connsiteX1000" fmla="*/ 1250531 w 3644179"/>
                  <a:gd name="connsiteY1000" fmla="*/ 1516669 h 2560704"/>
                  <a:gd name="connsiteX1001" fmla="*/ 1251921 w 3644179"/>
                  <a:gd name="connsiteY1001" fmla="*/ 1530668 h 2560704"/>
                  <a:gd name="connsiteX1002" fmla="*/ 1255573 w 3644179"/>
                  <a:gd name="connsiteY1002" fmla="*/ 1517400 h 2560704"/>
                  <a:gd name="connsiteX1003" fmla="*/ 1281649 w 3644179"/>
                  <a:gd name="connsiteY1003" fmla="*/ 1462129 h 2560704"/>
                  <a:gd name="connsiteX1004" fmla="*/ 1323727 w 3644179"/>
                  <a:gd name="connsiteY1004" fmla="*/ 1418546 h 2560704"/>
                  <a:gd name="connsiteX1005" fmla="*/ 1324751 w 3644179"/>
                  <a:gd name="connsiteY1005" fmla="*/ 1417730 h 2560704"/>
                  <a:gd name="connsiteX1006" fmla="*/ 1283926 w 3644179"/>
                  <a:gd name="connsiteY1006" fmla="*/ 1408786 h 2560704"/>
                  <a:gd name="connsiteX1007" fmla="*/ 1226486 w 3644179"/>
                  <a:gd name="connsiteY1007" fmla="*/ 1387469 h 2560704"/>
                  <a:gd name="connsiteX1008" fmla="*/ 1181918 w 3644179"/>
                  <a:gd name="connsiteY1008" fmla="*/ 1345807 h 2560704"/>
                  <a:gd name="connsiteX1009" fmla="*/ 1135203 w 3644179"/>
                  <a:gd name="connsiteY1009" fmla="*/ 1331131 h 2560704"/>
                  <a:gd name="connsiteX1010" fmla="*/ 1125407 w 3644179"/>
                  <a:gd name="connsiteY1010" fmla="*/ 1340795 h 2560704"/>
                  <a:gd name="connsiteX1011" fmla="*/ 1075189 w 3644179"/>
                  <a:gd name="connsiteY1011" fmla="*/ 1375625 h 2560704"/>
                  <a:gd name="connsiteX1012" fmla="*/ 1022719 w 3644179"/>
                  <a:gd name="connsiteY1012" fmla="*/ 1390676 h 2560704"/>
                  <a:gd name="connsiteX1013" fmla="*/ 1028655 w 3644179"/>
                  <a:gd name="connsiteY1013" fmla="*/ 1409344 h 2560704"/>
                  <a:gd name="connsiteX1014" fmla="*/ 1038913 w 3644179"/>
                  <a:gd name="connsiteY1014" fmla="*/ 1469748 h 2560704"/>
                  <a:gd name="connsiteX1015" fmla="*/ 1025117 w 3644179"/>
                  <a:gd name="connsiteY1015" fmla="*/ 1529175 h 2560704"/>
                  <a:gd name="connsiteX1016" fmla="*/ 1019322 w 3644179"/>
                  <a:gd name="connsiteY1016" fmla="*/ 1541993 h 2560704"/>
                  <a:gd name="connsiteX1017" fmla="*/ 1029118 w 3644179"/>
                  <a:gd name="connsiteY1017" fmla="*/ 1532330 h 2560704"/>
                  <a:gd name="connsiteX1018" fmla="*/ 1079337 w 3644179"/>
                  <a:gd name="connsiteY1018" fmla="*/ 1497501 h 2560704"/>
                  <a:gd name="connsiteX1019" fmla="*/ 1131807 w 3644179"/>
                  <a:gd name="connsiteY1019" fmla="*/ 1482449 h 2560704"/>
                  <a:gd name="connsiteX1020" fmla="*/ 1125870 w 3644179"/>
                  <a:gd name="connsiteY1020" fmla="*/ 1463781 h 2560704"/>
                  <a:gd name="connsiteX1021" fmla="*/ 1115611 w 3644179"/>
                  <a:gd name="connsiteY1021" fmla="*/ 1403377 h 2560704"/>
                  <a:gd name="connsiteX1022" fmla="*/ 1129408 w 3644179"/>
                  <a:gd name="connsiteY1022" fmla="*/ 1343950 h 2560704"/>
                  <a:gd name="connsiteX1023" fmla="*/ 925387 w 3644179"/>
                  <a:gd name="connsiteY1023" fmla="*/ 1318131 h 2560704"/>
                  <a:gd name="connsiteX1024" fmla="*/ 921736 w 3644179"/>
                  <a:gd name="connsiteY1024" fmla="*/ 1331399 h 2560704"/>
                  <a:gd name="connsiteX1025" fmla="*/ 895659 w 3644179"/>
                  <a:gd name="connsiteY1025" fmla="*/ 1386671 h 2560704"/>
                  <a:gd name="connsiteX1026" fmla="*/ 884367 w 3644179"/>
                  <a:gd name="connsiteY1026" fmla="*/ 1398368 h 2560704"/>
                  <a:gd name="connsiteX1027" fmla="*/ 881585 w 3644179"/>
                  <a:gd name="connsiteY1027" fmla="*/ 1411116 h 2560704"/>
                  <a:gd name="connsiteX1028" fmla="*/ 869168 w 3644179"/>
                  <a:gd name="connsiteY1028" fmla="*/ 1458314 h 2560704"/>
                  <a:gd name="connsiteX1029" fmla="*/ 866721 w 3644179"/>
                  <a:gd name="connsiteY1029" fmla="*/ 1463490 h 2560704"/>
                  <a:gd name="connsiteX1030" fmla="*/ 870599 w 3644179"/>
                  <a:gd name="connsiteY1030" fmla="*/ 1464340 h 2560704"/>
                  <a:gd name="connsiteX1031" fmla="*/ 928040 w 3644179"/>
                  <a:gd name="connsiteY1031" fmla="*/ 1485658 h 2560704"/>
                  <a:gd name="connsiteX1032" fmla="*/ 981144 w 3644179"/>
                  <a:gd name="connsiteY1032" fmla="*/ 1539211 h 2560704"/>
                  <a:gd name="connsiteX1033" fmla="*/ 982349 w 3644179"/>
                  <a:gd name="connsiteY1033" fmla="*/ 1541346 h 2560704"/>
                  <a:gd name="connsiteX1034" fmla="*/ 977339 w 3644179"/>
                  <a:gd name="connsiteY1034" fmla="*/ 1525432 h 2560704"/>
                  <a:gd name="connsiteX1035" fmla="*/ 972286 w 3644179"/>
                  <a:gd name="connsiteY1035" fmla="*/ 1464527 h 2560704"/>
                  <a:gd name="connsiteX1036" fmla="*/ 980054 w 3644179"/>
                  <a:gd name="connsiteY1036" fmla="*/ 1433358 h 2560704"/>
                  <a:gd name="connsiteX1037" fmla="*/ 944543 w 3644179"/>
                  <a:gd name="connsiteY1037" fmla="*/ 1390494 h 2560704"/>
                  <a:gd name="connsiteX1038" fmla="*/ 926777 w 3644179"/>
                  <a:gd name="connsiteY1038" fmla="*/ 1332130 h 2560704"/>
                  <a:gd name="connsiteX1039" fmla="*/ 3147109 w 3644179"/>
                  <a:gd name="connsiteY1039" fmla="*/ 1314851 h 2560704"/>
                  <a:gd name="connsiteX1040" fmla="*/ 3133826 w 3644179"/>
                  <a:gd name="connsiteY1040" fmla="*/ 1330833 h 2560704"/>
                  <a:gd name="connsiteX1041" fmla="*/ 3104364 w 3644179"/>
                  <a:gd name="connsiteY1041" fmla="*/ 1354949 h 2560704"/>
                  <a:gd name="connsiteX1042" fmla="*/ 3103611 w 3644179"/>
                  <a:gd name="connsiteY1042" fmla="*/ 1355374 h 2560704"/>
                  <a:gd name="connsiteX1043" fmla="*/ 3110898 w 3644179"/>
                  <a:gd name="connsiteY1043" fmla="*/ 1352866 h 2560704"/>
                  <a:gd name="connsiteX1044" fmla="*/ 3177438 w 3644179"/>
                  <a:gd name="connsiteY1044" fmla="*/ 1346250 h 2560704"/>
                  <a:gd name="connsiteX1045" fmla="*/ 3169057 w 3644179"/>
                  <a:gd name="connsiteY1045" fmla="*/ 1339296 h 2560704"/>
                  <a:gd name="connsiteX1046" fmla="*/ 3147856 w 3644179"/>
                  <a:gd name="connsiteY1046" fmla="*/ 1315790 h 2560704"/>
                  <a:gd name="connsiteX1047" fmla="*/ 2887465 w 3644179"/>
                  <a:gd name="connsiteY1047" fmla="*/ 1306601 h 2560704"/>
                  <a:gd name="connsiteX1048" fmla="*/ 2898667 w 3644179"/>
                  <a:gd name="connsiteY1048" fmla="*/ 1341824 h 2560704"/>
                  <a:gd name="connsiteX1049" fmla="*/ 2905475 w 3644179"/>
                  <a:gd name="connsiteY1049" fmla="*/ 1339659 h 2560704"/>
                  <a:gd name="connsiteX1050" fmla="*/ 2936762 w 3644179"/>
                  <a:gd name="connsiteY1050" fmla="*/ 1331793 h 2560704"/>
                  <a:gd name="connsiteX1051" fmla="*/ 2937499 w 3644179"/>
                  <a:gd name="connsiteY1051" fmla="*/ 1331732 h 2560704"/>
                  <a:gd name="connsiteX1052" fmla="*/ 2902890 w 3644179"/>
                  <a:gd name="connsiteY1052" fmla="*/ 1318888 h 2560704"/>
                  <a:gd name="connsiteX1053" fmla="*/ 960363 w 3644179"/>
                  <a:gd name="connsiteY1053" fmla="*/ 1301689 h 2560704"/>
                  <a:gd name="connsiteX1054" fmla="*/ 970026 w 3644179"/>
                  <a:gd name="connsiteY1054" fmla="*/ 1311484 h 2560704"/>
                  <a:gd name="connsiteX1055" fmla="*/ 999559 w 3644179"/>
                  <a:gd name="connsiteY1055" fmla="*/ 1354065 h 2560704"/>
                  <a:gd name="connsiteX1056" fmla="*/ 1022378 w 3644179"/>
                  <a:gd name="connsiteY1056" fmla="*/ 1331943 h 2560704"/>
                  <a:gd name="connsiteX1057" fmla="*/ 1038475 w 3644179"/>
                  <a:gd name="connsiteY1057" fmla="*/ 1320798 h 2560704"/>
                  <a:gd name="connsiteX1058" fmla="*/ 1037708 w 3644179"/>
                  <a:gd name="connsiteY1058" fmla="*/ 1320861 h 2560704"/>
                  <a:gd name="connsiteX1059" fmla="*/ 1034244 w 3644179"/>
                  <a:gd name="connsiteY1059" fmla="*/ 1323616 h 2560704"/>
                  <a:gd name="connsiteX1060" fmla="*/ 1034793 w 3644179"/>
                  <a:gd name="connsiteY1060" fmla="*/ 1321100 h 2560704"/>
                  <a:gd name="connsiteX1061" fmla="*/ 1032608 w 3644179"/>
                  <a:gd name="connsiteY1061" fmla="*/ 1321280 h 2560704"/>
                  <a:gd name="connsiteX1062" fmla="*/ 973180 w 3644179"/>
                  <a:gd name="connsiteY1062" fmla="*/ 1307483 h 2560704"/>
                  <a:gd name="connsiteX1063" fmla="*/ 1218765 w 3644179"/>
                  <a:gd name="connsiteY1063" fmla="*/ 1298850 h 2560704"/>
                  <a:gd name="connsiteX1064" fmla="*/ 1195213 w 3644179"/>
                  <a:gd name="connsiteY1064" fmla="*/ 1302708 h 2560704"/>
                  <a:gd name="connsiteX1065" fmla="*/ 1194348 w 3644179"/>
                  <a:gd name="connsiteY1065" fmla="*/ 1302699 h 2560704"/>
                  <a:gd name="connsiteX1066" fmla="*/ 1201914 w 3644179"/>
                  <a:gd name="connsiteY1066" fmla="*/ 1304170 h 2560704"/>
                  <a:gd name="connsiteX1067" fmla="*/ 1234592 w 3644179"/>
                  <a:gd name="connsiteY1067" fmla="*/ 1316252 h 2560704"/>
                  <a:gd name="connsiteX1068" fmla="*/ 1242635 w 3644179"/>
                  <a:gd name="connsiteY1068" fmla="*/ 1320615 h 2560704"/>
                  <a:gd name="connsiteX1069" fmla="*/ 299364 w 3644179"/>
                  <a:gd name="connsiteY1069" fmla="*/ 1298286 h 2560704"/>
                  <a:gd name="connsiteX1070" fmla="*/ 280490 w 3644179"/>
                  <a:gd name="connsiteY1070" fmla="*/ 1306987 h 2560704"/>
                  <a:gd name="connsiteX1071" fmla="*/ 243513 w 3644179"/>
                  <a:gd name="connsiteY1071" fmla="*/ 1316057 h 2560704"/>
                  <a:gd name="connsiteX1072" fmla="*/ 242650 w 3644179"/>
                  <a:gd name="connsiteY1072" fmla="*/ 1316117 h 2560704"/>
                  <a:gd name="connsiteX1073" fmla="*/ 250307 w 3644179"/>
                  <a:gd name="connsiteY1073" fmla="*/ 1316993 h 2560704"/>
                  <a:gd name="connsiteX1074" fmla="*/ 314728 w 3644179"/>
                  <a:gd name="connsiteY1074" fmla="*/ 1340238 h 2560704"/>
                  <a:gd name="connsiteX1075" fmla="*/ 314921 w 3644179"/>
                  <a:gd name="connsiteY1075" fmla="*/ 1340374 h 2560704"/>
                  <a:gd name="connsiteX1076" fmla="*/ 299633 w 3644179"/>
                  <a:gd name="connsiteY1076" fmla="*/ 1299456 h 2560704"/>
                  <a:gd name="connsiteX1077" fmla="*/ 893658 w 3644179"/>
                  <a:gd name="connsiteY1077" fmla="*/ 1296064 h 2560704"/>
                  <a:gd name="connsiteX1078" fmla="*/ 880343 w 3644179"/>
                  <a:gd name="connsiteY1078" fmla="*/ 1299535 h 2560704"/>
                  <a:gd name="connsiteX1079" fmla="*/ 873510 w 3644179"/>
                  <a:gd name="connsiteY1079" fmla="*/ 1300102 h 2560704"/>
                  <a:gd name="connsiteX1080" fmla="*/ 864328 w 3644179"/>
                  <a:gd name="connsiteY1080" fmla="*/ 1323418 h 2560704"/>
                  <a:gd name="connsiteX1081" fmla="*/ 882231 w 3644179"/>
                  <a:gd name="connsiteY1081" fmla="*/ 1304267 h 2560704"/>
                  <a:gd name="connsiteX1082" fmla="*/ 3171732 w 3644179"/>
                  <a:gd name="connsiteY1082" fmla="*/ 1270765 h 2560704"/>
                  <a:gd name="connsiteX1083" fmla="*/ 3170404 w 3644179"/>
                  <a:gd name="connsiteY1083" fmla="*/ 1275433 h 2560704"/>
                  <a:gd name="connsiteX1084" fmla="*/ 3167957 w 3644179"/>
                  <a:gd name="connsiteY1084" fmla="*/ 1280611 h 2560704"/>
                  <a:gd name="connsiteX1085" fmla="*/ 3171834 w 3644179"/>
                  <a:gd name="connsiteY1085" fmla="*/ 1281460 h 2560704"/>
                  <a:gd name="connsiteX1086" fmla="*/ 3175575 w 3644179"/>
                  <a:gd name="connsiteY1086" fmla="*/ 1282849 h 2560704"/>
                  <a:gd name="connsiteX1087" fmla="*/ 2850120 w 3644179"/>
                  <a:gd name="connsiteY1087" fmla="*/ 1265799 h 2560704"/>
                  <a:gd name="connsiteX1088" fmla="*/ 2853592 w 3644179"/>
                  <a:gd name="connsiteY1088" fmla="*/ 1279114 h 2560704"/>
                  <a:gd name="connsiteX1089" fmla="*/ 2858645 w 3644179"/>
                  <a:gd name="connsiteY1089" fmla="*/ 1340019 h 2560704"/>
                  <a:gd name="connsiteX1090" fmla="*/ 2854712 w 3644179"/>
                  <a:gd name="connsiteY1090" fmla="*/ 1355803 h 2560704"/>
                  <a:gd name="connsiteX1091" fmla="*/ 2861116 w 3644179"/>
                  <a:gd name="connsiteY1091" fmla="*/ 1353766 h 2560704"/>
                  <a:gd name="connsiteX1092" fmla="*/ 2861456 w 3644179"/>
                  <a:gd name="connsiteY1092" fmla="*/ 1352404 h 2560704"/>
                  <a:gd name="connsiteX1093" fmla="*/ 2881396 w 3644179"/>
                  <a:gd name="connsiteY1093" fmla="*/ 1301766 h 2560704"/>
                  <a:gd name="connsiteX1094" fmla="*/ 2879572 w 3644179"/>
                  <a:gd name="connsiteY1094" fmla="*/ 1300313 h 2560704"/>
                  <a:gd name="connsiteX1095" fmla="*/ 2858324 w 3644179"/>
                  <a:gd name="connsiteY1095" fmla="*/ 1277226 h 2560704"/>
                  <a:gd name="connsiteX1096" fmla="*/ 2811608 w 3644179"/>
                  <a:gd name="connsiteY1096" fmla="*/ 1262552 h 2560704"/>
                  <a:gd name="connsiteX1097" fmla="*/ 2801812 w 3644179"/>
                  <a:gd name="connsiteY1097" fmla="*/ 1272216 h 2560704"/>
                  <a:gd name="connsiteX1098" fmla="*/ 2751594 w 3644179"/>
                  <a:gd name="connsiteY1098" fmla="*/ 1307045 h 2560704"/>
                  <a:gd name="connsiteX1099" fmla="*/ 2693361 w 3644179"/>
                  <a:gd name="connsiteY1099" fmla="*/ 1323750 h 2560704"/>
                  <a:gd name="connsiteX1100" fmla="*/ 2690183 w 3644179"/>
                  <a:gd name="connsiteY1100" fmla="*/ 1324225 h 2560704"/>
                  <a:gd name="connsiteX1101" fmla="*/ 2697965 w 3644179"/>
                  <a:gd name="connsiteY1101" fmla="*/ 1351355 h 2560704"/>
                  <a:gd name="connsiteX1102" fmla="*/ 2700499 w 3644179"/>
                  <a:gd name="connsiteY1102" fmla="*/ 1368291 h 2560704"/>
                  <a:gd name="connsiteX1103" fmla="*/ 2718192 w 3644179"/>
                  <a:gd name="connsiteY1103" fmla="*/ 1349966 h 2560704"/>
                  <a:gd name="connsiteX1104" fmla="*/ 2766132 w 3644179"/>
                  <a:gd name="connsiteY1104" fmla="*/ 1311822 h 2560704"/>
                  <a:gd name="connsiteX1105" fmla="*/ 2743689 w 3644179"/>
                  <a:gd name="connsiteY1105" fmla="*/ 1404974 h 2560704"/>
                  <a:gd name="connsiteX1106" fmla="*/ 2741242 w 3644179"/>
                  <a:gd name="connsiteY1106" fmla="*/ 1410150 h 2560704"/>
                  <a:gd name="connsiteX1107" fmla="*/ 2745120 w 3644179"/>
                  <a:gd name="connsiteY1107" fmla="*/ 1411000 h 2560704"/>
                  <a:gd name="connsiteX1108" fmla="*/ 2802562 w 3644179"/>
                  <a:gd name="connsiteY1108" fmla="*/ 1432318 h 2560704"/>
                  <a:gd name="connsiteX1109" fmla="*/ 2818217 w 3644179"/>
                  <a:gd name="connsiteY1109" fmla="*/ 1445330 h 2560704"/>
                  <a:gd name="connsiteX1110" fmla="*/ 2802275 w 3644179"/>
                  <a:gd name="connsiteY1110" fmla="*/ 1395201 h 2560704"/>
                  <a:gd name="connsiteX1111" fmla="*/ 2792017 w 3644179"/>
                  <a:gd name="connsiteY1111" fmla="*/ 1334797 h 2560704"/>
                  <a:gd name="connsiteX1112" fmla="*/ 2805813 w 3644179"/>
                  <a:gd name="connsiteY1112" fmla="*/ 1275370 h 2560704"/>
                  <a:gd name="connsiteX1113" fmla="*/ 1183575 w 3644179"/>
                  <a:gd name="connsiteY1113" fmla="*/ 1258302 h 2560704"/>
                  <a:gd name="connsiteX1114" fmla="*/ 1179339 w 3644179"/>
                  <a:gd name="connsiteY1114" fmla="*/ 1267674 h 2560704"/>
                  <a:gd name="connsiteX1115" fmla="*/ 1185943 w 3644179"/>
                  <a:gd name="connsiteY1115" fmla="*/ 1261159 h 2560704"/>
                  <a:gd name="connsiteX1116" fmla="*/ 890312 w 3644179"/>
                  <a:gd name="connsiteY1116" fmla="*/ 1250573 h 2560704"/>
                  <a:gd name="connsiteX1117" fmla="*/ 889280 w 3644179"/>
                  <a:gd name="connsiteY1117" fmla="*/ 1254711 h 2560704"/>
                  <a:gd name="connsiteX1118" fmla="*/ 897426 w 3644179"/>
                  <a:gd name="connsiteY1118" fmla="*/ 1257788 h 2560704"/>
                  <a:gd name="connsiteX1119" fmla="*/ 899537 w 3644179"/>
                  <a:gd name="connsiteY1119" fmla="*/ 1259033 h 2560704"/>
                  <a:gd name="connsiteX1120" fmla="*/ 1958575 w 3644179"/>
                  <a:gd name="connsiteY1120" fmla="*/ 1250559 h 2560704"/>
                  <a:gd name="connsiteX1121" fmla="*/ 1962046 w 3644179"/>
                  <a:gd name="connsiteY1121" fmla="*/ 1263874 h 2560704"/>
                  <a:gd name="connsiteX1122" fmla="*/ 1967100 w 3644179"/>
                  <a:gd name="connsiteY1122" fmla="*/ 1324779 h 2560704"/>
                  <a:gd name="connsiteX1123" fmla="*/ 1952450 w 3644179"/>
                  <a:gd name="connsiteY1123" fmla="*/ 1383562 h 2560704"/>
                  <a:gd name="connsiteX1124" fmla="*/ 1935692 w 3644179"/>
                  <a:gd name="connsiteY1124" fmla="*/ 1426120 h 2560704"/>
                  <a:gd name="connsiteX1125" fmla="*/ 1945690 w 3644179"/>
                  <a:gd name="connsiteY1125" fmla="*/ 1484989 h 2560704"/>
                  <a:gd name="connsiteX1126" fmla="*/ 1931893 w 3644179"/>
                  <a:gd name="connsiteY1126" fmla="*/ 1544416 h 2560704"/>
                  <a:gd name="connsiteX1127" fmla="*/ 1926098 w 3644179"/>
                  <a:gd name="connsiteY1127" fmla="*/ 1557234 h 2560704"/>
                  <a:gd name="connsiteX1128" fmla="*/ 1935894 w 3644179"/>
                  <a:gd name="connsiteY1128" fmla="*/ 1547571 h 2560704"/>
                  <a:gd name="connsiteX1129" fmla="*/ 1986113 w 3644179"/>
                  <a:gd name="connsiteY1129" fmla="*/ 1512742 h 2560704"/>
                  <a:gd name="connsiteX1130" fmla="*/ 2036161 w 3644179"/>
                  <a:gd name="connsiteY1130" fmla="*/ 1498385 h 2560704"/>
                  <a:gd name="connsiteX1131" fmla="*/ 2032829 w 3644179"/>
                  <a:gd name="connsiteY1131" fmla="*/ 1497816 h 2560704"/>
                  <a:gd name="connsiteX1132" fmla="*/ 1945711 w 3644179"/>
                  <a:gd name="connsiteY1132" fmla="*/ 1465614 h 2560704"/>
                  <a:gd name="connsiteX1133" fmla="*/ 2066720 w 3644179"/>
                  <a:gd name="connsiteY1133" fmla="*/ 1436081 h 2560704"/>
                  <a:gd name="connsiteX1134" fmla="*/ 2139486 w 3644179"/>
                  <a:gd name="connsiteY1134" fmla="*/ 1455908 h 2560704"/>
                  <a:gd name="connsiteX1135" fmla="*/ 2141597 w 3644179"/>
                  <a:gd name="connsiteY1135" fmla="*/ 1457153 h 2560704"/>
                  <a:gd name="connsiteX1136" fmla="*/ 2129301 w 3644179"/>
                  <a:gd name="connsiteY1136" fmla="*/ 1445876 h 2560704"/>
                  <a:gd name="connsiteX1137" fmla="*/ 2094472 w 3644179"/>
                  <a:gd name="connsiteY1137" fmla="*/ 1395659 h 2560704"/>
                  <a:gd name="connsiteX1138" fmla="*/ 2077768 w 3644179"/>
                  <a:gd name="connsiteY1138" fmla="*/ 1337426 h 2560704"/>
                  <a:gd name="connsiteX1139" fmla="*/ 2076146 w 3644179"/>
                  <a:gd name="connsiteY1139" fmla="*/ 1326578 h 2560704"/>
                  <a:gd name="connsiteX1140" fmla="*/ 2068787 w 3644179"/>
                  <a:gd name="connsiteY1140" fmla="*/ 1324966 h 2560704"/>
                  <a:gd name="connsiteX1141" fmla="*/ 2011345 w 3644179"/>
                  <a:gd name="connsiteY1141" fmla="*/ 1303648 h 2560704"/>
                  <a:gd name="connsiteX1142" fmla="*/ 1966777 w 3644179"/>
                  <a:gd name="connsiteY1142" fmla="*/ 1261986 h 2560704"/>
                  <a:gd name="connsiteX1143" fmla="*/ 713476 w 3644179"/>
                  <a:gd name="connsiteY1143" fmla="*/ 1250297 h 2560704"/>
                  <a:gd name="connsiteX1144" fmla="*/ 707141 w 3644179"/>
                  <a:gd name="connsiteY1144" fmla="*/ 1266384 h 2560704"/>
                  <a:gd name="connsiteX1145" fmla="*/ 724917 w 3644179"/>
                  <a:gd name="connsiteY1145" fmla="*/ 1260730 h 2560704"/>
                  <a:gd name="connsiteX1146" fmla="*/ 2601793 w 3644179"/>
                  <a:gd name="connsiteY1146" fmla="*/ 1249551 h 2560704"/>
                  <a:gd name="connsiteX1147" fmla="*/ 2598140 w 3644179"/>
                  <a:gd name="connsiteY1147" fmla="*/ 1262819 h 2560704"/>
                  <a:gd name="connsiteX1148" fmla="*/ 2572065 w 3644179"/>
                  <a:gd name="connsiteY1148" fmla="*/ 1318091 h 2560704"/>
                  <a:gd name="connsiteX1149" fmla="*/ 2567037 w 3644179"/>
                  <a:gd name="connsiteY1149" fmla="*/ 1323299 h 2560704"/>
                  <a:gd name="connsiteX1150" fmla="*/ 2588143 w 3644179"/>
                  <a:gd name="connsiteY1150" fmla="*/ 1342544 h 2560704"/>
                  <a:gd name="connsiteX1151" fmla="*/ 2627230 w 3644179"/>
                  <a:gd name="connsiteY1151" fmla="*/ 1389725 h 2560704"/>
                  <a:gd name="connsiteX1152" fmla="*/ 2644995 w 3644179"/>
                  <a:gd name="connsiteY1152" fmla="*/ 1448089 h 2560704"/>
                  <a:gd name="connsiteX1153" fmla="*/ 2646386 w 3644179"/>
                  <a:gd name="connsiteY1153" fmla="*/ 1462087 h 2560704"/>
                  <a:gd name="connsiteX1154" fmla="*/ 2650037 w 3644179"/>
                  <a:gd name="connsiteY1154" fmla="*/ 1448821 h 2560704"/>
                  <a:gd name="connsiteX1155" fmla="*/ 2676113 w 3644179"/>
                  <a:gd name="connsiteY1155" fmla="*/ 1393548 h 2560704"/>
                  <a:gd name="connsiteX1156" fmla="*/ 2681141 w 3644179"/>
                  <a:gd name="connsiteY1156" fmla="*/ 1388341 h 2560704"/>
                  <a:gd name="connsiteX1157" fmla="*/ 2660034 w 3644179"/>
                  <a:gd name="connsiteY1157" fmla="*/ 1369095 h 2560704"/>
                  <a:gd name="connsiteX1158" fmla="*/ 2620948 w 3644179"/>
                  <a:gd name="connsiteY1158" fmla="*/ 1321914 h 2560704"/>
                  <a:gd name="connsiteX1159" fmla="*/ 2603182 w 3644179"/>
                  <a:gd name="connsiteY1159" fmla="*/ 1263550 h 2560704"/>
                  <a:gd name="connsiteX1160" fmla="*/ 1920063 w 3644179"/>
                  <a:gd name="connsiteY1160" fmla="*/ 1247312 h 2560704"/>
                  <a:gd name="connsiteX1161" fmla="*/ 1910267 w 3644179"/>
                  <a:gd name="connsiteY1161" fmla="*/ 1256976 h 2560704"/>
                  <a:gd name="connsiteX1162" fmla="*/ 1860048 w 3644179"/>
                  <a:gd name="connsiteY1162" fmla="*/ 1291805 h 2560704"/>
                  <a:gd name="connsiteX1163" fmla="*/ 1801816 w 3644179"/>
                  <a:gd name="connsiteY1163" fmla="*/ 1308510 h 2560704"/>
                  <a:gd name="connsiteX1164" fmla="*/ 1798638 w 3644179"/>
                  <a:gd name="connsiteY1164" fmla="*/ 1308985 h 2560704"/>
                  <a:gd name="connsiteX1165" fmla="*/ 1806420 w 3644179"/>
                  <a:gd name="connsiteY1165" fmla="*/ 1336115 h 2560704"/>
                  <a:gd name="connsiteX1166" fmla="*/ 1815483 w 3644179"/>
                  <a:gd name="connsiteY1166" fmla="*/ 1396704 h 2560704"/>
                  <a:gd name="connsiteX1167" fmla="*/ 1798257 w 3644179"/>
                  <a:gd name="connsiteY1167" fmla="*/ 1380998 h 2560704"/>
                  <a:gd name="connsiteX1168" fmla="*/ 1784776 w 3644179"/>
                  <a:gd name="connsiteY1168" fmla="*/ 1442525 h 2560704"/>
                  <a:gd name="connsiteX1169" fmla="*/ 1775945 w 3644179"/>
                  <a:gd name="connsiteY1169" fmla="*/ 1473554 h 2560704"/>
                  <a:gd name="connsiteX1170" fmla="*/ 1773497 w 3644179"/>
                  <a:gd name="connsiteY1170" fmla="*/ 1478731 h 2560704"/>
                  <a:gd name="connsiteX1171" fmla="*/ 1777375 w 3644179"/>
                  <a:gd name="connsiteY1171" fmla="*/ 1479581 h 2560704"/>
                  <a:gd name="connsiteX1172" fmla="*/ 1834815 w 3644179"/>
                  <a:gd name="connsiteY1172" fmla="*/ 1500899 h 2560704"/>
                  <a:gd name="connsiteX1173" fmla="*/ 1887920 w 3644179"/>
                  <a:gd name="connsiteY1173" fmla="*/ 1554452 h 2560704"/>
                  <a:gd name="connsiteX1174" fmla="*/ 1889126 w 3644179"/>
                  <a:gd name="connsiteY1174" fmla="*/ 1556587 h 2560704"/>
                  <a:gd name="connsiteX1175" fmla="*/ 1884116 w 3644179"/>
                  <a:gd name="connsiteY1175" fmla="*/ 1540673 h 2560704"/>
                  <a:gd name="connsiteX1176" fmla="*/ 1879062 w 3644179"/>
                  <a:gd name="connsiteY1176" fmla="*/ 1479768 h 2560704"/>
                  <a:gd name="connsiteX1177" fmla="*/ 1893712 w 3644179"/>
                  <a:gd name="connsiteY1177" fmla="*/ 1420985 h 2560704"/>
                  <a:gd name="connsiteX1178" fmla="*/ 1910470 w 3644179"/>
                  <a:gd name="connsiteY1178" fmla="*/ 1378427 h 2560704"/>
                  <a:gd name="connsiteX1179" fmla="*/ 1900472 w 3644179"/>
                  <a:gd name="connsiteY1179" fmla="*/ 1319558 h 2560704"/>
                  <a:gd name="connsiteX1180" fmla="*/ 1914268 w 3644179"/>
                  <a:gd name="connsiteY1180" fmla="*/ 1260130 h 2560704"/>
                  <a:gd name="connsiteX1181" fmla="*/ 1710246 w 3644179"/>
                  <a:gd name="connsiteY1181" fmla="*/ 1234312 h 2560704"/>
                  <a:gd name="connsiteX1182" fmla="*/ 1706595 w 3644179"/>
                  <a:gd name="connsiteY1182" fmla="*/ 1247579 h 2560704"/>
                  <a:gd name="connsiteX1183" fmla="*/ 1680519 w 3644179"/>
                  <a:gd name="connsiteY1183" fmla="*/ 1302851 h 2560704"/>
                  <a:gd name="connsiteX1184" fmla="*/ 1638441 w 3644179"/>
                  <a:gd name="connsiteY1184" fmla="*/ 1346434 h 2560704"/>
                  <a:gd name="connsiteX1185" fmla="*/ 1590918 w 3644179"/>
                  <a:gd name="connsiteY1185" fmla="*/ 1384244 h 2560704"/>
                  <a:gd name="connsiteX1186" fmla="*/ 1620399 w 3644179"/>
                  <a:gd name="connsiteY1186" fmla="*/ 1411125 h 2560704"/>
                  <a:gd name="connsiteX1187" fmla="*/ 1659484 w 3644179"/>
                  <a:gd name="connsiteY1187" fmla="*/ 1458306 h 2560704"/>
                  <a:gd name="connsiteX1188" fmla="*/ 1670391 w 3644179"/>
                  <a:gd name="connsiteY1188" fmla="*/ 1486052 h 2560704"/>
                  <a:gd name="connsiteX1189" fmla="*/ 1670844 w 3644179"/>
                  <a:gd name="connsiteY1189" fmla="*/ 1488076 h 2560704"/>
                  <a:gd name="connsiteX1190" fmla="*/ 1678216 w 3644179"/>
                  <a:gd name="connsiteY1190" fmla="*/ 1486974 h 2560704"/>
                  <a:gd name="connsiteX1191" fmla="*/ 1672100 w 3644179"/>
                  <a:gd name="connsiteY1191" fmla="*/ 1493681 h 2560704"/>
                  <a:gd name="connsiteX1192" fmla="*/ 1677250 w 3644179"/>
                  <a:gd name="connsiteY1192" fmla="*/ 1516670 h 2560704"/>
                  <a:gd name="connsiteX1193" fmla="*/ 1678640 w 3644179"/>
                  <a:gd name="connsiteY1193" fmla="*/ 1530668 h 2560704"/>
                  <a:gd name="connsiteX1194" fmla="*/ 1682292 w 3644179"/>
                  <a:gd name="connsiteY1194" fmla="*/ 1517402 h 2560704"/>
                  <a:gd name="connsiteX1195" fmla="*/ 1708368 w 3644179"/>
                  <a:gd name="connsiteY1195" fmla="*/ 1462129 h 2560704"/>
                  <a:gd name="connsiteX1196" fmla="*/ 1750446 w 3644179"/>
                  <a:gd name="connsiteY1196" fmla="*/ 1418547 h 2560704"/>
                  <a:gd name="connsiteX1197" fmla="*/ 1797970 w 3644179"/>
                  <a:gd name="connsiteY1197" fmla="*/ 1380736 h 2560704"/>
                  <a:gd name="connsiteX1198" fmla="*/ 1768490 w 3644179"/>
                  <a:gd name="connsiteY1198" fmla="*/ 1353855 h 2560704"/>
                  <a:gd name="connsiteX1199" fmla="*/ 1729403 w 3644179"/>
                  <a:gd name="connsiteY1199" fmla="*/ 1306674 h 2560704"/>
                  <a:gd name="connsiteX1200" fmla="*/ 1711637 w 3644179"/>
                  <a:gd name="connsiteY1200" fmla="*/ 1248310 h 2560704"/>
                  <a:gd name="connsiteX1201" fmla="*/ 2636768 w 3644179"/>
                  <a:gd name="connsiteY1201" fmla="*/ 1233108 h 2560704"/>
                  <a:gd name="connsiteX1202" fmla="*/ 2646431 w 3644179"/>
                  <a:gd name="connsiteY1202" fmla="*/ 1242903 h 2560704"/>
                  <a:gd name="connsiteX1203" fmla="*/ 2675965 w 3644179"/>
                  <a:gd name="connsiteY1203" fmla="*/ 1285486 h 2560704"/>
                  <a:gd name="connsiteX1204" fmla="*/ 2698783 w 3644179"/>
                  <a:gd name="connsiteY1204" fmla="*/ 1263363 h 2560704"/>
                  <a:gd name="connsiteX1205" fmla="*/ 2714880 w 3644179"/>
                  <a:gd name="connsiteY1205" fmla="*/ 1252217 h 2560704"/>
                  <a:gd name="connsiteX1206" fmla="*/ 2709013 w 3644179"/>
                  <a:gd name="connsiteY1206" fmla="*/ 1252699 h 2560704"/>
                  <a:gd name="connsiteX1207" fmla="*/ 2649586 w 3644179"/>
                  <a:gd name="connsiteY1207" fmla="*/ 1238903 h 2560704"/>
                  <a:gd name="connsiteX1208" fmla="*/ 1005890 w 3644179"/>
                  <a:gd name="connsiteY1208" fmla="*/ 1223411 h 2560704"/>
                  <a:gd name="connsiteX1209" fmla="*/ 992606 w 3644179"/>
                  <a:gd name="connsiteY1209" fmla="*/ 1239394 h 2560704"/>
                  <a:gd name="connsiteX1210" fmla="*/ 963144 w 3644179"/>
                  <a:gd name="connsiteY1210" fmla="*/ 1263510 h 2560704"/>
                  <a:gd name="connsiteX1211" fmla="*/ 962392 w 3644179"/>
                  <a:gd name="connsiteY1211" fmla="*/ 1263936 h 2560704"/>
                  <a:gd name="connsiteX1212" fmla="*/ 969679 w 3644179"/>
                  <a:gd name="connsiteY1212" fmla="*/ 1261426 h 2560704"/>
                  <a:gd name="connsiteX1213" fmla="*/ 1036219 w 3644179"/>
                  <a:gd name="connsiteY1213" fmla="*/ 1254812 h 2560704"/>
                  <a:gd name="connsiteX1214" fmla="*/ 1027838 w 3644179"/>
                  <a:gd name="connsiteY1214" fmla="*/ 1247857 h 2560704"/>
                  <a:gd name="connsiteX1215" fmla="*/ 1006637 w 3644179"/>
                  <a:gd name="connsiteY1215" fmla="*/ 1224350 h 2560704"/>
                  <a:gd name="connsiteX1216" fmla="*/ 1134982 w 3644179"/>
                  <a:gd name="connsiteY1216" fmla="*/ 1222511 h 2560704"/>
                  <a:gd name="connsiteX1217" fmla="*/ 1124264 w 3644179"/>
                  <a:gd name="connsiteY1217" fmla="*/ 1241890 h 2560704"/>
                  <a:gd name="connsiteX1218" fmla="*/ 1123218 w 3644179"/>
                  <a:gd name="connsiteY1218" fmla="*/ 1242973 h 2560704"/>
                  <a:gd name="connsiteX1219" fmla="*/ 1141160 w 3644179"/>
                  <a:gd name="connsiteY1219" fmla="*/ 1264892 h 2560704"/>
                  <a:gd name="connsiteX1220" fmla="*/ 1142365 w 3644179"/>
                  <a:gd name="connsiteY1220" fmla="*/ 1267027 h 2560704"/>
                  <a:gd name="connsiteX1221" fmla="*/ 1137355 w 3644179"/>
                  <a:gd name="connsiteY1221" fmla="*/ 1251113 h 2560704"/>
                  <a:gd name="connsiteX1222" fmla="*/ 1745223 w 3644179"/>
                  <a:gd name="connsiteY1222" fmla="*/ 1217868 h 2560704"/>
                  <a:gd name="connsiteX1223" fmla="*/ 1754887 w 3644179"/>
                  <a:gd name="connsiteY1223" fmla="*/ 1227663 h 2560704"/>
                  <a:gd name="connsiteX1224" fmla="*/ 1784419 w 3644179"/>
                  <a:gd name="connsiteY1224" fmla="*/ 1270245 h 2560704"/>
                  <a:gd name="connsiteX1225" fmla="*/ 1807238 w 3644179"/>
                  <a:gd name="connsiteY1225" fmla="*/ 1248123 h 2560704"/>
                  <a:gd name="connsiteX1226" fmla="*/ 1823335 w 3644179"/>
                  <a:gd name="connsiteY1226" fmla="*/ 1236977 h 2560704"/>
                  <a:gd name="connsiteX1227" fmla="*/ 1817468 w 3644179"/>
                  <a:gd name="connsiteY1227" fmla="*/ 1237459 h 2560704"/>
                  <a:gd name="connsiteX1228" fmla="*/ 1758040 w 3644179"/>
                  <a:gd name="connsiteY1228" fmla="*/ 1223663 h 2560704"/>
                  <a:gd name="connsiteX1229" fmla="*/ 2971628 w 3644179"/>
                  <a:gd name="connsiteY1229" fmla="*/ 1195318 h 2560704"/>
                  <a:gd name="connsiteX1230" fmla="*/ 2968568 w 3644179"/>
                  <a:gd name="connsiteY1230" fmla="*/ 1198284 h 2560704"/>
                  <a:gd name="connsiteX1231" fmla="*/ 2944549 w 3644179"/>
                  <a:gd name="connsiteY1231" fmla="*/ 1214914 h 2560704"/>
                  <a:gd name="connsiteX1232" fmla="*/ 2871618 w 3644179"/>
                  <a:gd name="connsiteY1232" fmla="*/ 1234127 h 2560704"/>
                  <a:gd name="connsiteX1233" fmla="*/ 2870753 w 3644179"/>
                  <a:gd name="connsiteY1233" fmla="*/ 1234119 h 2560704"/>
                  <a:gd name="connsiteX1234" fmla="*/ 2878320 w 3644179"/>
                  <a:gd name="connsiteY1234" fmla="*/ 1235590 h 2560704"/>
                  <a:gd name="connsiteX1235" fmla="*/ 2940727 w 3644179"/>
                  <a:gd name="connsiteY1235" fmla="*/ 1263797 h 2560704"/>
                  <a:gd name="connsiteX1236" fmla="*/ 2984309 w 3644179"/>
                  <a:gd name="connsiteY1236" fmla="*/ 1305876 h 2560704"/>
                  <a:gd name="connsiteX1237" fmla="*/ 3010270 w 3644179"/>
                  <a:gd name="connsiteY1237" fmla="*/ 1338506 h 2560704"/>
                  <a:gd name="connsiteX1238" fmla="*/ 3038646 w 3644179"/>
                  <a:gd name="connsiteY1238" fmla="*/ 1349227 h 2560704"/>
                  <a:gd name="connsiteX1239" fmla="*/ 3040756 w 3644179"/>
                  <a:gd name="connsiteY1239" fmla="*/ 1350473 h 2560704"/>
                  <a:gd name="connsiteX1240" fmla="*/ 3028460 w 3644179"/>
                  <a:gd name="connsiteY1240" fmla="*/ 1339196 h 2560704"/>
                  <a:gd name="connsiteX1241" fmla="*/ 2993631 w 3644179"/>
                  <a:gd name="connsiteY1241" fmla="*/ 1288977 h 2560704"/>
                  <a:gd name="connsiteX1242" fmla="*/ 2976927 w 3644179"/>
                  <a:gd name="connsiteY1242" fmla="*/ 1230745 h 2560704"/>
                  <a:gd name="connsiteX1243" fmla="*/ 805058 w 3644179"/>
                  <a:gd name="connsiteY1243" fmla="*/ 1169317 h 2560704"/>
                  <a:gd name="connsiteX1244" fmla="*/ 793252 w 3644179"/>
                  <a:gd name="connsiteY1244" fmla="*/ 1177504 h 2560704"/>
                  <a:gd name="connsiteX1245" fmla="*/ 735020 w 3644179"/>
                  <a:gd name="connsiteY1245" fmla="*/ 1194208 h 2560704"/>
                  <a:gd name="connsiteX1246" fmla="*/ 731841 w 3644179"/>
                  <a:gd name="connsiteY1246" fmla="*/ 1194684 h 2560704"/>
                  <a:gd name="connsiteX1247" fmla="*/ 739624 w 3644179"/>
                  <a:gd name="connsiteY1247" fmla="*/ 1221813 h 2560704"/>
                  <a:gd name="connsiteX1248" fmla="*/ 744513 w 3644179"/>
                  <a:gd name="connsiteY1248" fmla="*/ 1254499 h 2560704"/>
                  <a:gd name="connsiteX1249" fmla="*/ 764255 w 3644179"/>
                  <a:gd name="connsiteY1249" fmla="*/ 1248220 h 2560704"/>
                  <a:gd name="connsiteX1250" fmla="*/ 824659 w 3644179"/>
                  <a:gd name="connsiteY1250" fmla="*/ 1237961 h 2560704"/>
                  <a:gd name="connsiteX1251" fmla="*/ 839667 w 3644179"/>
                  <a:gd name="connsiteY1251" fmla="*/ 1240534 h 2560704"/>
                  <a:gd name="connsiteX1252" fmla="*/ 833676 w 3644179"/>
                  <a:gd name="connsiteY1252" fmla="*/ 1205256 h 2560704"/>
                  <a:gd name="connsiteX1253" fmla="*/ 839247 w 3644179"/>
                  <a:gd name="connsiteY1253" fmla="*/ 1181259 h 2560704"/>
                  <a:gd name="connsiteX1254" fmla="*/ 834346 w 3644179"/>
                  <a:gd name="connsiteY1254" fmla="*/ 1180186 h 2560704"/>
                  <a:gd name="connsiteX1255" fmla="*/ 1192672 w 3644179"/>
                  <a:gd name="connsiteY1255" fmla="*/ 1158583 h 2560704"/>
                  <a:gd name="connsiteX1256" fmla="*/ 1193099 w 3644179"/>
                  <a:gd name="connsiteY1256" fmla="*/ 1161096 h 2560704"/>
                  <a:gd name="connsiteX1257" fmla="*/ 1198630 w 3644179"/>
                  <a:gd name="connsiteY1257" fmla="*/ 1166703 h 2560704"/>
                  <a:gd name="connsiteX1258" fmla="*/ 1228164 w 3644179"/>
                  <a:gd name="connsiteY1258" fmla="*/ 1209284 h 2560704"/>
                  <a:gd name="connsiteX1259" fmla="*/ 1250982 w 3644179"/>
                  <a:gd name="connsiteY1259" fmla="*/ 1187161 h 2560704"/>
                  <a:gd name="connsiteX1260" fmla="*/ 1267079 w 3644179"/>
                  <a:gd name="connsiteY1260" fmla="*/ 1176016 h 2560704"/>
                  <a:gd name="connsiteX1261" fmla="*/ 1261212 w 3644179"/>
                  <a:gd name="connsiteY1261" fmla="*/ 1176498 h 2560704"/>
                  <a:gd name="connsiteX1262" fmla="*/ 1201784 w 3644179"/>
                  <a:gd name="connsiteY1262" fmla="*/ 1162702 h 2560704"/>
                  <a:gd name="connsiteX1263" fmla="*/ 2682296 w 3644179"/>
                  <a:gd name="connsiteY1263" fmla="*/ 1154832 h 2560704"/>
                  <a:gd name="connsiteX1264" fmla="*/ 2669012 w 3644179"/>
                  <a:gd name="connsiteY1264" fmla="*/ 1170814 h 2560704"/>
                  <a:gd name="connsiteX1265" fmla="*/ 2639550 w 3644179"/>
                  <a:gd name="connsiteY1265" fmla="*/ 1194930 h 2560704"/>
                  <a:gd name="connsiteX1266" fmla="*/ 2638797 w 3644179"/>
                  <a:gd name="connsiteY1266" fmla="*/ 1195355 h 2560704"/>
                  <a:gd name="connsiteX1267" fmla="*/ 2646084 w 3644179"/>
                  <a:gd name="connsiteY1267" fmla="*/ 1192847 h 2560704"/>
                  <a:gd name="connsiteX1268" fmla="*/ 2712624 w 3644179"/>
                  <a:gd name="connsiteY1268" fmla="*/ 1186231 h 2560704"/>
                  <a:gd name="connsiteX1269" fmla="*/ 2704243 w 3644179"/>
                  <a:gd name="connsiteY1269" fmla="*/ 1179277 h 2560704"/>
                  <a:gd name="connsiteX1270" fmla="*/ 2683043 w 3644179"/>
                  <a:gd name="connsiteY1270" fmla="*/ 1155771 h 2560704"/>
                  <a:gd name="connsiteX1271" fmla="*/ 1122261 w 3644179"/>
                  <a:gd name="connsiteY1271" fmla="*/ 1151283 h 2560704"/>
                  <a:gd name="connsiteX1272" fmla="*/ 1108947 w 3644179"/>
                  <a:gd name="connsiteY1272" fmla="*/ 1154755 h 2560704"/>
                  <a:gd name="connsiteX1273" fmla="*/ 1048042 w 3644179"/>
                  <a:gd name="connsiteY1273" fmla="*/ 1159809 h 2560704"/>
                  <a:gd name="connsiteX1274" fmla="*/ 1036623 w 3644179"/>
                  <a:gd name="connsiteY1274" fmla="*/ 1157860 h 2560704"/>
                  <a:gd name="connsiteX1275" fmla="*/ 1029943 w 3644179"/>
                  <a:gd name="connsiteY1275" fmla="*/ 1181331 h 2560704"/>
                  <a:gd name="connsiteX1276" fmla="*/ 1039472 w 3644179"/>
                  <a:gd name="connsiteY1276" fmla="*/ 1193309 h 2560704"/>
                  <a:gd name="connsiteX1277" fmla="*/ 1069062 w 3644179"/>
                  <a:gd name="connsiteY1277" fmla="*/ 1204289 h 2560704"/>
                  <a:gd name="connsiteX1278" fmla="*/ 1069172 w 3644179"/>
                  <a:gd name="connsiteY1278" fmla="*/ 1204054 h 2560704"/>
                  <a:gd name="connsiteX1279" fmla="*/ 1110835 w 3644179"/>
                  <a:gd name="connsiteY1279" fmla="*/ 1159487 h 2560704"/>
                  <a:gd name="connsiteX1280" fmla="*/ 1790750 w 3644179"/>
                  <a:gd name="connsiteY1280" fmla="*/ 1139592 h 2560704"/>
                  <a:gd name="connsiteX1281" fmla="*/ 1777467 w 3644179"/>
                  <a:gd name="connsiteY1281" fmla="*/ 1155574 h 2560704"/>
                  <a:gd name="connsiteX1282" fmla="*/ 1748005 w 3644179"/>
                  <a:gd name="connsiteY1282" fmla="*/ 1179690 h 2560704"/>
                  <a:gd name="connsiteX1283" fmla="*/ 1747252 w 3644179"/>
                  <a:gd name="connsiteY1283" fmla="*/ 1180115 h 2560704"/>
                  <a:gd name="connsiteX1284" fmla="*/ 1754538 w 3644179"/>
                  <a:gd name="connsiteY1284" fmla="*/ 1177607 h 2560704"/>
                  <a:gd name="connsiteX1285" fmla="*/ 1821079 w 3644179"/>
                  <a:gd name="connsiteY1285" fmla="*/ 1170992 h 2560704"/>
                  <a:gd name="connsiteX1286" fmla="*/ 1812698 w 3644179"/>
                  <a:gd name="connsiteY1286" fmla="*/ 1164037 h 2560704"/>
                  <a:gd name="connsiteX1287" fmla="*/ 1791497 w 3644179"/>
                  <a:gd name="connsiteY1287" fmla="*/ 1140531 h 2560704"/>
                  <a:gd name="connsiteX1288" fmla="*/ 891779 w 3644179"/>
                  <a:gd name="connsiteY1288" fmla="*/ 1136259 h 2560704"/>
                  <a:gd name="connsiteX1289" fmla="*/ 894520 w 3644179"/>
                  <a:gd name="connsiteY1289" fmla="*/ 1146771 h 2560704"/>
                  <a:gd name="connsiteX1290" fmla="*/ 912725 w 3644179"/>
                  <a:gd name="connsiteY1290" fmla="*/ 1168747 h 2560704"/>
                  <a:gd name="connsiteX1291" fmla="*/ 930490 w 3644179"/>
                  <a:gd name="connsiteY1291" fmla="*/ 1227111 h 2560704"/>
                  <a:gd name="connsiteX1292" fmla="*/ 931881 w 3644179"/>
                  <a:gd name="connsiteY1292" fmla="*/ 1241108 h 2560704"/>
                  <a:gd name="connsiteX1293" fmla="*/ 935532 w 3644179"/>
                  <a:gd name="connsiteY1293" fmla="*/ 1227842 h 2560704"/>
                  <a:gd name="connsiteX1294" fmla="*/ 947148 w 3644179"/>
                  <a:gd name="connsiteY1294" fmla="*/ 1198714 h 2560704"/>
                  <a:gd name="connsiteX1295" fmla="*/ 951003 w 3644179"/>
                  <a:gd name="connsiteY1295" fmla="*/ 1191742 h 2560704"/>
                  <a:gd name="connsiteX1296" fmla="*/ 944549 w 3644179"/>
                  <a:gd name="connsiteY1296" fmla="*/ 1189348 h 2560704"/>
                  <a:gd name="connsiteX1297" fmla="*/ 899981 w 3644179"/>
                  <a:gd name="connsiteY1297" fmla="*/ 1147686 h 2560704"/>
                  <a:gd name="connsiteX1298" fmla="*/ 727248 w 3644179"/>
                  <a:gd name="connsiteY1298" fmla="*/ 1117720 h 2560704"/>
                  <a:gd name="connsiteX1299" fmla="*/ 727606 w 3644179"/>
                  <a:gd name="connsiteY1299" fmla="*/ 1119094 h 2560704"/>
                  <a:gd name="connsiteX1300" fmla="*/ 729693 w 3644179"/>
                  <a:gd name="connsiteY1300" fmla="*/ 1144243 h 2560704"/>
                  <a:gd name="connsiteX1301" fmla="*/ 740442 w 3644179"/>
                  <a:gd name="connsiteY1301" fmla="*/ 1133822 h 2560704"/>
                  <a:gd name="connsiteX1302" fmla="*/ 744833 w 3644179"/>
                  <a:gd name="connsiteY1302" fmla="*/ 1130782 h 2560704"/>
                  <a:gd name="connsiteX1303" fmla="*/ 734323 w 3644179"/>
                  <a:gd name="connsiteY1303" fmla="*/ 1119363 h 2560704"/>
                  <a:gd name="connsiteX1304" fmla="*/ 3208261 w 3644179"/>
                  <a:gd name="connsiteY1304" fmla="*/ 1105778 h 2560704"/>
                  <a:gd name="connsiteX1305" fmla="*/ 3211731 w 3644179"/>
                  <a:gd name="connsiteY1305" fmla="*/ 1119093 h 2560704"/>
                  <a:gd name="connsiteX1306" fmla="*/ 3216785 w 3644179"/>
                  <a:gd name="connsiteY1306" fmla="*/ 1179998 h 2560704"/>
                  <a:gd name="connsiteX1307" fmla="*/ 3202135 w 3644179"/>
                  <a:gd name="connsiteY1307" fmla="*/ 1238781 h 2560704"/>
                  <a:gd name="connsiteX1308" fmla="*/ 3183610 w 3644179"/>
                  <a:gd name="connsiteY1308" fmla="*/ 1285830 h 2560704"/>
                  <a:gd name="connsiteX1309" fmla="*/ 3229275 w 3644179"/>
                  <a:gd name="connsiteY1309" fmla="*/ 1302777 h 2560704"/>
                  <a:gd name="connsiteX1310" fmla="*/ 3282380 w 3644179"/>
                  <a:gd name="connsiteY1310" fmla="*/ 1356332 h 2560704"/>
                  <a:gd name="connsiteX1311" fmla="*/ 3283586 w 3644179"/>
                  <a:gd name="connsiteY1311" fmla="*/ 1358465 h 2560704"/>
                  <a:gd name="connsiteX1312" fmla="*/ 3278575 w 3644179"/>
                  <a:gd name="connsiteY1312" fmla="*/ 1342551 h 2560704"/>
                  <a:gd name="connsiteX1313" fmla="*/ 3273521 w 3644179"/>
                  <a:gd name="connsiteY1313" fmla="*/ 1281646 h 2560704"/>
                  <a:gd name="connsiteX1314" fmla="*/ 3288172 w 3644179"/>
                  <a:gd name="connsiteY1314" fmla="*/ 1222863 h 2560704"/>
                  <a:gd name="connsiteX1315" fmla="*/ 3306697 w 3644179"/>
                  <a:gd name="connsiteY1315" fmla="*/ 1175815 h 2560704"/>
                  <a:gd name="connsiteX1316" fmla="*/ 3261030 w 3644179"/>
                  <a:gd name="connsiteY1316" fmla="*/ 1158867 h 2560704"/>
                  <a:gd name="connsiteX1317" fmla="*/ 3216463 w 3644179"/>
                  <a:gd name="connsiteY1317" fmla="*/ 1117205 h 2560704"/>
                  <a:gd name="connsiteX1318" fmla="*/ 682642 w 3644179"/>
                  <a:gd name="connsiteY1318" fmla="*/ 1105473 h 2560704"/>
                  <a:gd name="connsiteX1319" fmla="*/ 681459 w 3644179"/>
                  <a:gd name="connsiteY1319" fmla="*/ 1106640 h 2560704"/>
                  <a:gd name="connsiteX1320" fmla="*/ 683041 w 3644179"/>
                  <a:gd name="connsiteY1320" fmla="*/ 1108243 h 2560704"/>
                  <a:gd name="connsiteX1321" fmla="*/ 684013 w 3644179"/>
                  <a:gd name="connsiteY1321" fmla="*/ 1106093 h 2560704"/>
                  <a:gd name="connsiteX1322" fmla="*/ 572576 w 3644179"/>
                  <a:gd name="connsiteY1322" fmla="*/ 1103558 h 2560704"/>
                  <a:gd name="connsiteX1323" fmla="*/ 537501 w 3644179"/>
                  <a:gd name="connsiteY1323" fmla="*/ 1106469 h 2560704"/>
                  <a:gd name="connsiteX1324" fmla="*/ 536710 w 3644179"/>
                  <a:gd name="connsiteY1324" fmla="*/ 1106333 h 2560704"/>
                  <a:gd name="connsiteX1325" fmla="*/ 549979 w 3644179"/>
                  <a:gd name="connsiteY1325" fmla="*/ 1125466 h 2560704"/>
                  <a:gd name="connsiteX1326" fmla="*/ 3169749 w 3644179"/>
                  <a:gd name="connsiteY1326" fmla="*/ 1102530 h 2560704"/>
                  <a:gd name="connsiteX1327" fmla="*/ 3159953 w 3644179"/>
                  <a:gd name="connsiteY1327" fmla="*/ 1112195 h 2560704"/>
                  <a:gd name="connsiteX1328" fmla="*/ 3109734 w 3644179"/>
                  <a:gd name="connsiteY1328" fmla="*/ 1147024 h 2560704"/>
                  <a:gd name="connsiteX1329" fmla="*/ 3051501 w 3644179"/>
                  <a:gd name="connsiteY1329" fmla="*/ 1163728 h 2560704"/>
                  <a:gd name="connsiteX1330" fmla="*/ 3048323 w 3644179"/>
                  <a:gd name="connsiteY1330" fmla="*/ 1164204 h 2560704"/>
                  <a:gd name="connsiteX1331" fmla="*/ 3056106 w 3644179"/>
                  <a:gd name="connsiteY1331" fmla="*/ 1191333 h 2560704"/>
                  <a:gd name="connsiteX1332" fmla="*/ 3065168 w 3644179"/>
                  <a:gd name="connsiteY1332" fmla="*/ 1251923 h 2560704"/>
                  <a:gd name="connsiteX1333" fmla="*/ 3018175 w 3644179"/>
                  <a:gd name="connsiteY1333" fmla="*/ 1209074 h 2560704"/>
                  <a:gd name="connsiteX1334" fmla="*/ 2991121 w 3644179"/>
                  <a:gd name="connsiteY1334" fmla="*/ 1176419 h 2560704"/>
                  <a:gd name="connsiteX1335" fmla="*/ 2983179 w 3644179"/>
                  <a:gd name="connsiteY1335" fmla="*/ 1184119 h 2560704"/>
                  <a:gd name="connsiteX1336" fmla="*/ 3014858 w 3644179"/>
                  <a:gd name="connsiteY1336" fmla="*/ 1213003 h 2560704"/>
                  <a:gd name="connsiteX1337" fmla="*/ 3053944 w 3644179"/>
                  <a:gd name="connsiteY1337" fmla="*/ 1260185 h 2560704"/>
                  <a:gd name="connsiteX1338" fmla="*/ 3071709 w 3644179"/>
                  <a:gd name="connsiteY1338" fmla="*/ 1318549 h 2560704"/>
                  <a:gd name="connsiteX1339" fmla="*/ 3073100 w 3644179"/>
                  <a:gd name="connsiteY1339" fmla="*/ 1332548 h 2560704"/>
                  <a:gd name="connsiteX1340" fmla="*/ 3076752 w 3644179"/>
                  <a:gd name="connsiteY1340" fmla="*/ 1319281 h 2560704"/>
                  <a:gd name="connsiteX1341" fmla="*/ 3102828 w 3644179"/>
                  <a:gd name="connsiteY1341" fmla="*/ 1264009 h 2560704"/>
                  <a:gd name="connsiteX1342" fmla="*/ 3144906 w 3644179"/>
                  <a:gd name="connsiteY1342" fmla="*/ 1220426 h 2560704"/>
                  <a:gd name="connsiteX1343" fmla="*/ 3156362 w 3644179"/>
                  <a:gd name="connsiteY1343" fmla="*/ 1211310 h 2560704"/>
                  <a:gd name="connsiteX1344" fmla="*/ 3150158 w 3644179"/>
                  <a:gd name="connsiteY1344" fmla="*/ 1174777 h 2560704"/>
                  <a:gd name="connsiteX1345" fmla="*/ 3163954 w 3644179"/>
                  <a:gd name="connsiteY1345" fmla="*/ 1115349 h 2560704"/>
                  <a:gd name="connsiteX1346" fmla="*/ 475524 w 3644179"/>
                  <a:gd name="connsiteY1346" fmla="*/ 1090560 h 2560704"/>
                  <a:gd name="connsiteX1347" fmla="*/ 472155 w 3644179"/>
                  <a:gd name="connsiteY1347" fmla="*/ 1102799 h 2560704"/>
                  <a:gd name="connsiteX1348" fmla="*/ 446079 w 3644179"/>
                  <a:gd name="connsiteY1348" fmla="*/ 1158071 h 2560704"/>
                  <a:gd name="connsiteX1349" fmla="*/ 404001 w 3644179"/>
                  <a:gd name="connsiteY1349" fmla="*/ 1201654 h 2560704"/>
                  <a:gd name="connsiteX1350" fmla="*/ 380950 w 3644179"/>
                  <a:gd name="connsiteY1350" fmla="*/ 1219994 h 2560704"/>
                  <a:gd name="connsiteX1351" fmla="*/ 368906 w 3644179"/>
                  <a:gd name="connsiteY1351" fmla="*/ 1235505 h 2560704"/>
                  <a:gd name="connsiteX1352" fmla="*/ 337367 w 3644179"/>
                  <a:gd name="connsiteY1352" fmla="*/ 1272750 h 2560704"/>
                  <a:gd name="connsiteX1353" fmla="*/ 332928 w 3644179"/>
                  <a:gd name="connsiteY1353" fmla="*/ 1276367 h 2560704"/>
                  <a:gd name="connsiteX1354" fmla="*/ 336062 w 3644179"/>
                  <a:gd name="connsiteY1354" fmla="*/ 1278806 h 2560704"/>
                  <a:gd name="connsiteX1355" fmla="*/ 378715 w 3644179"/>
                  <a:gd name="connsiteY1355" fmla="*/ 1322790 h 2560704"/>
                  <a:gd name="connsiteX1356" fmla="*/ 403567 w 3644179"/>
                  <a:gd name="connsiteY1356" fmla="*/ 1393997 h 2560704"/>
                  <a:gd name="connsiteX1357" fmla="*/ 403735 w 3644179"/>
                  <a:gd name="connsiteY1357" fmla="*/ 1396441 h 2560704"/>
                  <a:gd name="connsiteX1358" fmla="*/ 406070 w 3644179"/>
                  <a:gd name="connsiteY1358" fmla="*/ 1379922 h 2560704"/>
                  <a:gd name="connsiteX1359" fmla="*/ 427747 w 3644179"/>
                  <a:gd name="connsiteY1359" fmla="*/ 1322781 h 2560704"/>
                  <a:gd name="connsiteX1360" fmla="*/ 511107 w 3644179"/>
                  <a:gd name="connsiteY1360" fmla="*/ 1234272 h 2560704"/>
                  <a:gd name="connsiteX1361" fmla="*/ 485626 w 3644179"/>
                  <a:gd name="connsiteY1361" fmla="*/ 1356198 h 2560704"/>
                  <a:gd name="connsiteX1362" fmla="*/ 447573 w 3644179"/>
                  <a:gd name="connsiteY1362" fmla="*/ 1403884 h 2560704"/>
                  <a:gd name="connsiteX1363" fmla="*/ 436821 w 3644179"/>
                  <a:gd name="connsiteY1363" fmla="*/ 1412955 h 2560704"/>
                  <a:gd name="connsiteX1364" fmla="*/ 449825 w 3644179"/>
                  <a:gd name="connsiteY1364" fmla="*/ 1408454 h 2560704"/>
                  <a:gd name="connsiteX1365" fmla="*/ 510148 w 3644179"/>
                  <a:gd name="connsiteY1365" fmla="*/ 1398658 h 2560704"/>
                  <a:gd name="connsiteX1366" fmla="*/ 628479 w 3644179"/>
                  <a:gd name="connsiteY1366" fmla="*/ 1426595 h 2560704"/>
                  <a:gd name="connsiteX1367" fmla="*/ 510149 w 3644179"/>
                  <a:gd name="connsiteY1367" fmla="*/ 1465490 h 2560704"/>
                  <a:gd name="connsiteX1368" fmla="*/ 436055 w 3644179"/>
                  <a:gd name="connsiteY1368" fmla="*/ 1451408 h 2560704"/>
                  <a:gd name="connsiteX1369" fmla="*/ 435278 w 3644179"/>
                  <a:gd name="connsiteY1369" fmla="*/ 1451029 h 2560704"/>
                  <a:gd name="connsiteX1370" fmla="*/ 441472 w 3644179"/>
                  <a:gd name="connsiteY1370" fmla="*/ 1455615 h 2560704"/>
                  <a:gd name="connsiteX1371" fmla="*/ 485639 w 3644179"/>
                  <a:gd name="connsiteY1371" fmla="*/ 1507957 h 2560704"/>
                  <a:gd name="connsiteX1372" fmla="*/ 500983 w 3644179"/>
                  <a:gd name="connsiteY1372" fmla="*/ 1549026 h 2560704"/>
                  <a:gd name="connsiteX1373" fmla="*/ 503487 w 3644179"/>
                  <a:gd name="connsiteY1373" fmla="*/ 1546693 h 2560704"/>
                  <a:gd name="connsiteX1374" fmla="*/ 502575 w 3644179"/>
                  <a:gd name="connsiteY1374" fmla="*/ 1553287 h 2560704"/>
                  <a:gd name="connsiteX1375" fmla="*/ 506842 w 3644179"/>
                  <a:gd name="connsiteY1375" fmla="*/ 1564707 h 2560704"/>
                  <a:gd name="connsiteX1376" fmla="*/ 520610 w 3644179"/>
                  <a:gd name="connsiteY1376" fmla="*/ 1624403 h 2560704"/>
                  <a:gd name="connsiteX1377" fmla="*/ 495443 w 3644179"/>
                  <a:gd name="connsiteY1377" fmla="*/ 1604827 h 2560704"/>
                  <a:gd name="connsiteX1378" fmla="*/ 494770 w 3644179"/>
                  <a:gd name="connsiteY1378" fmla="*/ 1609687 h 2560704"/>
                  <a:gd name="connsiteX1379" fmla="*/ 478006 w 3644179"/>
                  <a:gd name="connsiteY1379" fmla="*/ 1668618 h 2560704"/>
                  <a:gd name="connsiteX1380" fmla="*/ 439953 w 3644179"/>
                  <a:gd name="connsiteY1380" fmla="*/ 1716304 h 2560704"/>
                  <a:gd name="connsiteX1381" fmla="*/ 429202 w 3644179"/>
                  <a:gd name="connsiteY1381" fmla="*/ 1725375 h 2560704"/>
                  <a:gd name="connsiteX1382" fmla="*/ 442204 w 3644179"/>
                  <a:gd name="connsiteY1382" fmla="*/ 1720874 h 2560704"/>
                  <a:gd name="connsiteX1383" fmla="*/ 502528 w 3644179"/>
                  <a:gd name="connsiteY1383" fmla="*/ 1711077 h 2560704"/>
                  <a:gd name="connsiteX1384" fmla="*/ 562276 w 3644179"/>
                  <a:gd name="connsiteY1384" fmla="*/ 1721090 h 2560704"/>
                  <a:gd name="connsiteX1385" fmla="*/ 602576 w 3644179"/>
                  <a:gd name="connsiteY1385" fmla="*/ 1733420 h 2560704"/>
                  <a:gd name="connsiteX1386" fmla="*/ 597938 w 3644179"/>
                  <a:gd name="connsiteY1386" fmla="*/ 1702411 h 2560704"/>
                  <a:gd name="connsiteX1387" fmla="*/ 684017 w 3644179"/>
                  <a:gd name="connsiteY1387" fmla="*/ 1792441 h 2560704"/>
                  <a:gd name="connsiteX1388" fmla="*/ 701783 w 3644179"/>
                  <a:gd name="connsiteY1388" fmla="*/ 1850805 h 2560704"/>
                  <a:gd name="connsiteX1389" fmla="*/ 703173 w 3644179"/>
                  <a:gd name="connsiteY1389" fmla="*/ 1864804 h 2560704"/>
                  <a:gd name="connsiteX1390" fmla="*/ 706825 w 3644179"/>
                  <a:gd name="connsiteY1390" fmla="*/ 1851536 h 2560704"/>
                  <a:gd name="connsiteX1391" fmla="*/ 732901 w 3644179"/>
                  <a:gd name="connsiteY1391" fmla="*/ 1796265 h 2560704"/>
                  <a:gd name="connsiteX1392" fmla="*/ 822920 w 3644179"/>
                  <a:gd name="connsiteY1392" fmla="*/ 1714539 h 2560704"/>
                  <a:gd name="connsiteX1393" fmla="*/ 800478 w 3644179"/>
                  <a:gd name="connsiteY1393" fmla="*/ 1807689 h 2560704"/>
                  <a:gd name="connsiteX1394" fmla="*/ 798030 w 3644179"/>
                  <a:gd name="connsiteY1394" fmla="*/ 1812867 h 2560704"/>
                  <a:gd name="connsiteX1395" fmla="*/ 801908 w 3644179"/>
                  <a:gd name="connsiteY1395" fmla="*/ 1813716 h 2560704"/>
                  <a:gd name="connsiteX1396" fmla="*/ 859349 w 3644179"/>
                  <a:gd name="connsiteY1396" fmla="*/ 1835033 h 2560704"/>
                  <a:gd name="connsiteX1397" fmla="*/ 912453 w 3644179"/>
                  <a:gd name="connsiteY1397" fmla="*/ 1888587 h 2560704"/>
                  <a:gd name="connsiteX1398" fmla="*/ 913659 w 3644179"/>
                  <a:gd name="connsiteY1398" fmla="*/ 1890721 h 2560704"/>
                  <a:gd name="connsiteX1399" fmla="*/ 908649 w 3644179"/>
                  <a:gd name="connsiteY1399" fmla="*/ 1874807 h 2560704"/>
                  <a:gd name="connsiteX1400" fmla="*/ 903595 w 3644179"/>
                  <a:gd name="connsiteY1400" fmla="*/ 1813902 h 2560704"/>
                  <a:gd name="connsiteX1401" fmla="*/ 940691 w 3644179"/>
                  <a:gd name="connsiteY1401" fmla="*/ 1698115 h 2560704"/>
                  <a:gd name="connsiteX1402" fmla="*/ 970223 w 3644179"/>
                  <a:gd name="connsiteY1402" fmla="*/ 1819124 h 2560704"/>
                  <a:gd name="connsiteX1403" fmla="*/ 956426 w 3644179"/>
                  <a:gd name="connsiteY1403" fmla="*/ 1878551 h 2560704"/>
                  <a:gd name="connsiteX1404" fmla="*/ 950631 w 3644179"/>
                  <a:gd name="connsiteY1404" fmla="*/ 1891370 h 2560704"/>
                  <a:gd name="connsiteX1405" fmla="*/ 960427 w 3644179"/>
                  <a:gd name="connsiteY1405" fmla="*/ 1881705 h 2560704"/>
                  <a:gd name="connsiteX1406" fmla="*/ 1010646 w 3644179"/>
                  <a:gd name="connsiteY1406" fmla="*/ 1846876 h 2560704"/>
                  <a:gd name="connsiteX1407" fmla="*/ 1129468 w 3644179"/>
                  <a:gd name="connsiteY1407" fmla="*/ 1821110 h 2560704"/>
                  <a:gd name="connsiteX1408" fmla="*/ 1039438 w 3644179"/>
                  <a:gd name="connsiteY1408" fmla="*/ 1907189 h 2560704"/>
                  <a:gd name="connsiteX1409" fmla="*/ 966506 w 3644179"/>
                  <a:gd name="connsiteY1409" fmla="*/ 1926402 h 2560704"/>
                  <a:gd name="connsiteX1410" fmla="*/ 965642 w 3644179"/>
                  <a:gd name="connsiteY1410" fmla="*/ 1926394 h 2560704"/>
                  <a:gd name="connsiteX1411" fmla="*/ 973206 w 3644179"/>
                  <a:gd name="connsiteY1411" fmla="*/ 1927865 h 2560704"/>
                  <a:gd name="connsiteX1412" fmla="*/ 1035614 w 3644179"/>
                  <a:gd name="connsiteY1412" fmla="*/ 1956073 h 2560704"/>
                  <a:gd name="connsiteX1413" fmla="*/ 1057996 w 3644179"/>
                  <a:gd name="connsiteY1413" fmla="*/ 1974645 h 2560704"/>
                  <a:gd name="connsiteX1414" fmla="*/ 1075123 w 3644179"/>
                  <a:gd name="connsiteY1414" fmla="*/ 1993634 h 2560704"/>
                  <a:gd name="connsiteX1415" fmla="*/ 1070486 w 3644179"/>
                  <a:gd name="connsiteY1415" fmla="*/ 1962635 h 2560704"/>
                  <a:gd name="connsiteX1416" fmla="*/ 1156565 w 3644179"/>
                  <a:gd name="connsiteY1416" fmla="*/ 2052665 h 2560704"/>
                  <a:gd name="connsiteX1417" fmla="*/ 1174331 w 3644179"/>
                  <a:gd name="connsiteY1417" fmla="*/ 2111030 h 2560704"/>
                  <a:gd name="connsiteX1418" fmla="*/ 1175722 w 3644179"/>
                  <a:gd name="connsiteY1418" fmla="*/ 2125027 h 2560704"/>
                  <a:gd name="connsiteX1419" fmla="*/ 1179373 w 3644179"/>
                  <a:gd name="connsiteY1419" fmla="*/ 2111761 h 2560704"/>
                  <a:gd name="connsiteX1420" fmla="*/ 1190988 w 3644179"/>
                  <a:gd name="connsiteY1420" fmla="*/ 2082633 h 2560704"/>
                  <a:gd name="connsiteX1421" fmla="*/ 1200254 w 3644179"/>
                  <a:gd name="connsiteY1421" fmla="*/ 2065881 h 2560704"/>
                  <a:gd name="connsiteX1422" fmla="*/ 1207872 w 3644179"/>
                  <a:gd name="connsiteY1422" fmla="*/ 2031116 h 2560704"/>
                  <a:gd name="connsiteX1423" fmla="*/ 1229188 w 3644179"/>
                  <a:gd name="connsiteY1423" fmla="*/ 1973675 h 2560704"/>
                  <a:gd name="connsiteX1424" fmla="*/ 1270851 w 3644179"/>
                  <a:gd name="connsiteY1424" fmla="*/ 1929107 h 2560704"/>
                  <a:gd name="connsiteX1425" fmla="*/ 1282278 w 3644179"/>
                  <a:gd name="connsiteY1425" fmla="*/ 1920904 h 2560704"/>
                  <a:gd name="connsiteX1426" fmla="*/ 1268963 w 3644179"/>
                  <a:gd name="connsiteY1426" fmla="*/ 1924375 h 2560704"/>
                  <a:gd name="connsiteX1427" fmla="*/ 1208058 w 3644179"/>
                  <a:gd name="connsiteY1427" fmla="*/ 1929430 h 2560704"/>
                  <a:gd name="connsiteX1428" fmla="*/ 1092272 w 3644179"/>
                  <a:gd name="connsiteY1428" fmla="*/ 1892333 h 2560704"/>
                  <a:gd name="connsiteX1429" fmla="*/ 1213280 w 3644179"/>
                  <a:gd name="connsiteY1429" fmla="*/ 1862801 h 2560704"/>
                  <a:gd name="connsiteX1430" fmla="*/ 1286046 w 3644179"/>
                  <a:gd name="connsiteY1430" fmla="*/ 1882628 h 2560704"/>
                  <a:gd name="connsiteX1431" fmla="*/ 1288157 w 3644179"/>
                  <a:gd name="connsiteY1431" fmla="*/ 1883873 h 2560704"/>
                  <a:gd name="connsiteX1432" fmla="*/ 1275861 w 3644179"/>
                  <a:gd name="connsiteY1432" fmla="*/ 1872597 h 2560704"/>
                  <a:gd name="connsiteX1433" fmla="*/ 1241032 w 3644179"/>
                  <a:gd name="connsiteY1433" fmla="*/ 1822379 h 2560704"/>
                  <a:gd name="connsiteX1434" fmla="*/ 1215265 w 3644179"/>
                  <a:gd name="connsiteY1434" fmla="*/ 1703556 h 2560704"/>
                  <a:gd name="connsiteX1435" fmla="*/ 1301345 w 3644179"/>
                  <a:gd name="connsiteY1435" fmla="*/ 1793586 h 2560704"/>
                  <a:gd name="connsiteX1436" fmla="*/ 1319110 w 3644179"/>
                  <a:gd name="connsiteY1436" fmla="*/ 1851951 h 2560704"/>
                  <a:gd name="connsiteX1437" fmla="*/ 1320501 w 3644179"/>
                  <a:gd name="connsiteY1437" fmla="*/ 1865948 h 2560704"/>
                  <a:gd name="connsiteX1438" fmla="*/ 1324152 w 3644179"/>
                  <a:gd name="connsiteY1438" fmla="*/ 1852682 h 2560704"/>
                  <a:gd name="connsiteX1439" fmla="*/ 1350227 w 3644179"/>
                  <a:gd name="connsiteY1439" fmla="*/ 1797409 h 2560704"/>
                  <a:gd name="connsiteX1440" fmla="*/ 1392307 w 3644179"/>
                  <a:gd name="connsiteY1440" fmla="*/ 1753826 h 2560704"/>
                  <a:gd name="connsiteX1441" fmla="*/ 1439603 w 3644179"/>
                  <a:gd name="connsiteY1441" fmla="*/ 1716195 h 2560704"/>
                  <a:gd name="connsiteX1442" fmla="*/ 1435652 w 3644179"/>
                  <a:gd name="connsiteY1442" fmla="*/ 1692937 h 2560704"/>
                  <a:gd name="connsiteX1443" fmla="*/ 1449449 w 3644179"/>
                  <a:gd name="connsiteY1443" fmla="*/ 1633509 h 2560704"/>
                  <a:gd name="connsiteX1444" fmla="*/ 1455244 w 3644179"/>
                  <a:gd name="connsiteY1444" fmla="*/ 1620690 h 2560704"/>
                  <a:gd name="connsiteX1445" fmla="*/ 1445448 w 3644179"/>
                  <a:gd name="connsiteY1445" fmla="*/ 1630355 h 2560704"/>
                  <a:gd name="connsiteX1446" fmla="*/ 1395229 w 3644179"/>
                  <a:gd name="connsiteY1446" fmla="*/ 1665184 h 2560704"/>
                  <a:gd name="connsiteX1447" fmla="*/ 1336997 w 3644179"/>
                  <a:gd name="connsiteY1447" fmla="*/ 1681888 h 2560704"/>
                  <a:gd name="connsiteX1448" fmla="*/ 1333819 w 3644179"/>
                  <a:gd name="connsiteY1448" fmla="*/ 1682364 h 2560704"/>
                  <a:gd name="connsiteX1449" fmla="*/ 1341601 w 3644179"/>
                  <a:gd name="connsiteY1449" fmla="*/ 1709494 h 2560704"/>
                  <a:gd name="connsiteX1450" fmla="*/ 1350664 w 3644179"/>
                  <a:gd name="connsiteY1450" fmla="*/ 1770083 h 2560704"/>
                  <a:gd name="connsiteX1451" fmla="*/ 1264584 w 3644179"/>
                  <a:gd name="connsiteY1451" fmla="*/ 1680053 h 2560704"/>
                  <a:gd name="connsiteX1452" fmla="*/ 1246818 w 3644179"/>
                  <a:gd name="connsiteY1452" fmla="*/ 1621689 h 2560704"/>
                  <a:gd name="connsiteX1453" fmla="*/ 1245428 w 3644179"/>
                  <a:gd name="connsiteY1453" fmla="*/ 1607691 h 2560704"/>
                  <a:gd name="connsiteX1454" fmla="*/ 1241776 w 3644179"/>
                  <a:gd name="connsiteY1454" fmla="*/ 1620958 h 2560704"/>
                  <a:gd name="connsiteX1455" fmla="*/ 1215700 w 3644179"/>
                  <a:gd name="connsiteY1455" fmla="*/ 1676230 h 2560704"/>
                  <a:gd name="connsiteX1456" fmla="*/ 1125681 w 3644179"/>
                  <a:gd name="connsiteY1456" fmla="*/ 1757956 h 2560704"/>
                  <a:gd name="connsiteX1457" fmla="*/ 1139292 w 3644179"/>
                  <a:gd name="connsiteY1457" fmla="*/ 1695834 h 2560704"/>
                  <a:gd name="connsiteX1458" fmla="*/ 1141800 w 3644179"/>
                  <a:gd name="connsiteY1458" fmla="*/ 1687024 h 2560704"/>
                  <a:gd name="connsiteX1459" fmla="*/ 1123910 w 3644179"/>
                  <a:gd name="connsiteY1459" fmla="*/ 1683105 h 2560704"/>
                  <a:gd name="connsiteX1460" fmla="*/ 1066470 w 3644179"/>
                  <a:gd name="connsiteY1460" fmla="*/ 1661787 h 2560704"/>
                  <a:gd name="connsiteX1461" fmla="*/ 1021901 w 3644179"/>
                  <a:gd name="connsiteY1461" fmla="*/ 1620126 h 2560704"/>
                  <a:gd name="connsiteX1462" fmla="*/ 1013699 w 3644179"/>
                  <a:gd name="connsiteY1462" fmla="*/ 1608698 h 2560704"/>
                  <a:gd name="connsiteX1463" fmla="*/ 1017170 w 3644179"/>
                  <a:gd name="connsiteY1463" fmla="*/ 1622013 h 2560704"/>
                  <a:gd name="connsiteX1464" fmla="*/ 1022224 w 3644179"/>
                  <a:gd name="connsiteY1464" fmla="*/ 1682918 h 2560704"/>
                  <a:gd name="connsiteX1465" fmla="*/ 985127 w 3644179"/>
                  <a:gd name="connsiteY1465" fmla="*/ 1798704 h 2560704"/>
                  <a:gd name="connsiteX1466" fmla="*/ 955596 w 3644179"/>
                  <a:gd name="connsiteY1466" fmla="*/ 1677696 h 2560704"/>
                  <a:gd name="connsiteX1467" fmla="*/ 969392 w 3644179"/>
                  <a:gd name="connsiteY1467" fmla="*/ 1618269 h 2560704"/>
                  <a:gd name="connsiteX1468" fmla="*/ 975187 w 3644179"/>
                  <a:gd name="connsiteY1468" fmla="*/ 1605450 h 2560704"/>
                  <a:gd name="connsiteX1469" fmla="*/ 965391 w 3644179"/>
                  <a:gd name="connsiteY1469" fmla="*/ 1615114 h 2560704"/>
                  <a:gd name="connsiteX1470" fmla="*/ 915172 w 3644179"/>
                  <a:gd name="connsiteY1470" fmla="*/ 1649945 h 2560704"/>
                  <a:gd name="connsiteX1471" fmla="*/ 856940 w 3644179"/>
                  <a:gd name="connsiteY1471" fmla="*/ 1666648 h 2560704"/>
                  <a:gd name="connsiteX1472" fmla="*/ 853762 w 3644179"/>
                  <a:gd name="connsiteY1472" fmla="*/ 1667124 h 2560704"/>
                  <a:gd name="connsiteX1473" fmla="*/ 861544 w 3644179"/>
                  <a:gd name="connsiteY1473" fmla="*/ 1694253 h 2560704"/>
                  <a:gd name="connsiteX1474" fmla="*/ 870607 w 3644179"/>
                  <a:gd name="connsiteY1474" fmla="*/ 1754842 h 2560704"/>
                  <a:gd name="connsiteX1475" fmla="*/ 784527 w 3644179"/>
                  <a:gd name="connsiteY1475" fmla="*/ 1664813 h 2560704"/>
                  <a:gd name="connsiteX1476" fmla="*/ 766761 w 3644179"/>
                  <a:gd name="connsiteY1476" fmla="*/ 1606449 h 2560704"/>
                  <a:gd name="connsiteX1477" fmla="*/ 765370 w 3644179"/>
                  <a:gd name="connsiteY1477" fmla="*/ 1592450 h 2560704"/>
                  <a:gd name="connsiteX1478" fmla="*/ 761720 w 3644179"/>
                  <a:gd name="connsiteY1478" fmla="*/ 1605718 h 2560704"/>
                  <a:gd name="connsiteX1479" fmla="*/ 735644 w 3644179"/>
                  <a:gd name="connsiteY1479" fmla="*/ 1660990 h 2560704"/>
                  <a:gd name="connsiteX1480" fmla="*/ 645624 w 3644179"/>
                  <a:gd name="connsiteY1480" fmla="*/ 1742716 h 2560704"/>
                  <a:gd name="connsiteX1481" fmla="*/ 680552 w 3644179"/>
                  <a:gd name="connsiteY1481" fmla="*/ 1623154 h 2560704"/>
                  <a:gd name="connsiteX1482" fmla="*/ 722215 w 3644179"/>
                  <a:gd name="connsiteY1482" fmla="*/ 1578587 h 2560704"/>
                  <a:gd name="connsiteX1483" fmla="*/ 733642 w 3644179"/>
                  <a:gd name="connsiteY1483" fmla="*/ 1570383 h 2560704"/>
                  <a:gd name="connsiteX1484" fmla="*/ 720327 w 3644179"/>
                  <a:gd name="connsiteY1484" fmla="*/ 1573855 h 2560704"/>
                  <a:gd name="connsiteX1485" fmla="*/ 659421 w 3644179"/>
                  <a:gd name="connsiteY1485" fmla="*/ 1578909 h 2560704"/>
                  <a:gd name="connsiteX1486" fmla="*/ 543636 w 3644179"/>
                  <a:gd name="connsiteY1486" fmla="*/ 1541812 h 2560704"/>
                  <a:gd name="connsiteX1487" fmla="*/ 664644 w 3644179"/>
                  <a:gd name="connsiteY1487" fmla="*/ 1512280 h 2560704"/>
                  <a:gd name="connsiteX1488" fmla="*/ 737410 w 3644179"/>
                  <a:gd name="connsiteY1488" fmla="*/ 1532108 h 2560704"/>
                  <a:gd name="connsiteX1489" fmla="*/ 739521 w 3644179"/>
                  <a:gd name="connsiteY1489" fmla="*/ 1533352 h 2560704"/>
                  <a:gd name="connsiteX1490" fmla="*/ 727225 w 3644179"/>
                  <a:gd name="connsiteY1490" fmla="*/ 1522075 h 2560704"/>
                  <a:gd name="connsiteX1491" fmla="*/ 692396 w 3644179"/>
                  <a:gd name="connsiteY1491" fmla="*/ 1471858 h 2560704"/>
                  <a:gd name="connsiteX1492" fmla="*/ 666629 w 3644179"/>
                  <a:gd name="connsiteY1492" fmla="*/ 1353035 h 2560704"/>
                  <a:gd name="connsiteX1493" fmla="*/ 752708 w 3644179"/>
                  <a:gd name="connsiteY1493" fmla="*/ 1443065 h 2560704"/>
                  <a:gd name="connsiteX1494" fmla="*/ 770474 w 3644179"/>
                  <a:gd name="connsiteY1494" fmla="*/ 1501429 h 2560704"/>
                  <a:gd name="connsiteX1495" fmla="*/ 771865 w 3644179"/>
                  <a:gd name="connsiteY1495" fmla="*/ 1515427 h 2560704"/>
                  <a:gd name="connsiteX1496" fmla="*/ 775516 w 3644179"/>
                  <a:gd name="connsiteY1496" fmla="*/ 1502161 h 2560704"/>
                  <a:gd name="connsiteX1497" fmla="*/ 801591 w 3644179"/>
                  <a:gd name="connsiteY1497" fmla="*/ 1446888 h 2560704"/>
                  <a:gd name="connsiteX1498" fmla="*/ 812925 w 3644179"/>
                  <a:gd name="connsiteY1498" fmla="*/ 1435150 h 2560704"/>
                  <a:gd name="connsiteX1499" fmla="*/ 819252 w 3644179"/>
                  <a:gd name="connsiteY1499" fmla="*/ 1406276 h 2560704"/>
                  <a:gd name="connsiteX1500" fmla="*/ 840569 w 3644179"/>
                  <a:gd name="connsiteY1500" fmla="*/ 1348835 h 2560704"/>
                  <a:gd name="connsiteX1501" fmla="*/ 862817 w 3644179"/>
                  <a:gd name="connsiteY1501" fmla="*/ 1325035 h 2560704"/>
                  <a:gd name="connsiteX1502" fmla="*/ 855366 w 3644179"/>
                  <a:gd name="connsiteY1502" fmla="*/ 1301608 h 2560704"/>
                  <a:gd name="connsiteX1503" fmla="*/ 819438 w 3644179"/>
                  <a:gd name="connsiteY1503" fmla="*/ 1304590 h 2560704"/>
                  <a:gd name="connsiteX1504" fmla="*/ 760655 w 3644179"/>
                  <a:gd name="connsiteY1504" fmla="*/ 1289939 h 2560704"/>
                  <a:gd name="connsiteX1505" fmla="*/ 706295 w 3644179"/>
                  <a:gd name="connsiteY1505" fmla="*/ 1268534 h 2560704"/>
                  <a:gd name="connsiteX1506" fmla="*/ 695563 w 3644179"/>
                  <a:gd name="connsiteY1506" fmla="*/ 1295785 h 2560704"/>
                  <a:gd name="connsiteX1507" fmla="*/ 676291 w 3644179"/>
                  <a:gd name="connsiteY1507" fmla="*/ 1235181 h 2560704"/>
                  <a:gd name="connsiteX1508" fmla="*/ 670674 w 3644179"/>
                  <a:gd name="connsiteY1508" fmla="*/ 1202110 h 2560704"/>
                  <a:gd name="connsiteX1509" fmla="*/ 662607 w 3644179"/>
                  <a:gd name="connsiteY1509" fmla="*/ 1192373 h 2560704"/>
                  <a:gd name="connsiteX1510" fmla="*/ 644841 w 3644179"/>
                  <a:gd name="connsiteY1510" fmla="*/ 1134009 h 2560704"/>
                  <a:gd name="connsiteX1511" fmla="*/ 644811 w 3644179"/>
                  <a:gd name="connsiteY1511" fmla="*/ 1133708 h 2560704"/>
                  <a:gd name="connsiteX1512" fmla="*/ 637647 w 3644179"/>
                  <a:gd name="connsiteY1512" fmla="*/ 1138676 h 2560704"/>
                  <a:gd name="connsiteX1513" fmla="*/ 628184 w 3644179"/>
                  <a:gd name="connsiteY1513" fmla="*/ 1162405 h 2560704"/>
                  <a:gd name="connsiteX1514" fmla="*/ 613724 w 3644179"/>
                  <a:gd name="connsiteY1514" fmla="*/ 1188550 h 2560704"/>
                  <a:gd name="connsiteX1515" fmla="*/ 577219 w 3644179"/>
                  <a:gd name="connsiteY1515" fmla="*/ 1226360 h 2560704"/>
                  <a:gd name="connsiteX1516" fmla="*/ 581043 w 3644179"/>
                  <a:gd name="connsiteY1516" fmla="*/ 1251924 h 2560704"/>
                  <a:gd name="connsiteX1517" fmla="*/ 565073 w 3644179"/>
                  <a:gd name="connsiteY1517" fmla="*/ 1237362 h 2560704"/>
                  <a:gd name="connsiteX1518" fmla="*/ 523704 w 3644179"/>
                  <a:gd name="connsiteY1518" fmla="*/ 1270276 h 2560704"/>
                  <a:gd name="connsiteX1519" fmla="*/ 533730 w 3644179"/>
                  <a:gd name="connsiteY1519" fmla="*/ 1224323 h 2560704"/>
                  <a:gd name="connsiteX1520" fmla="*/ 537027 w 3644179"/>
                  <a:gd name="connsiteY1520" fmla="*/ 1211790 h 2560704"/>
                  <a:gd name="connsiteX1521" fmla="*/ 534050 w 3644179"/>
                  <a:gd name="connsiteY1521" fmla="*/ 1209076 h 2560704"/>
                  <a:gd name="connsiteX1522" fmla="*/ 494963 w 3644179"/>
                  <a:gd name="connsiteY1522" fmla="*/ 1161894 h 2560704"/>
                  <a:gd name="connsiteX1523" fmla="*/ 477197 w 3644179"/>
                  <a:gd name="connsiteY1523" fmla="*/ 1103530 h 2560704"/>
                  <a:gd name="connsiteX1524" fmla="*/ 475925 w 3644179"/>
                  <a:gd name="connsiteY1524" fmla="*/ 1090718 h 2560704"/>
                  <a:gd name="connsiteX1525" fmla="*/ 2959932 w 3644179"/>
                  <a:gd name="connsiteY1525" fmla="*/ 1089531 h 2560704"/>
                  <a:gd name="connsiteX1526" fmla="*/ 2956280 w 3644179"/>
                  <a:gd name="connsiteY1526" fmla="*/ 1102798 h 2560704"/>
                  <a:gd name="connsiteX1527" fmla="*/ 2944665 w 3644179"/>
                  <a:gd name="connsiteY1527" fmla="*/ 1131925 h 2560704"/>
                  <a:gd name="connsiteX1528" fmla="*/ 2935210 w 3644179"/>
                  <a:gd name="connsiteY1528" fmla="*/ 1149022 h 2560704"/>
                  <a:gd name="connsiteX1529" fmla="*/ 2970095 w 3644179"/>
                  <a:gd name="connsiteY1529" fmla="*/ 1139014 h 2560704"/>
                  <a:gd name="connsiteX1530" fmla="*/ 2968183 w 3644179"/>
                  <a:gd name="connsiteY1530" fmla="*/ 1134147 h 2560704"/>
                  <a:gd name="connsiteX1531" fmla="*/ 2961323 w 3644179"/>
                  <a:gd name="connsiteY1531" fmla="*/ 1103529 h 2560704"/>
                  <a:gd name="connsiteX1532" fmla="*/ 1234494 w 3644179"/>
                  <a:gd name="connsiteY1532" fmla="*/ 1078630 h 2560704"/>
                  <a:gd name="connsiteX1533" fmla="*/ 1221210 w 3644179"/>
                  <a:gd name="connsiteY1533" fmla="*/ 1094614 h 2560704"/>
                  <a:gd name="connsiteX1534" fmla="*/ 1191748 w 3644179"/>
                  <a:gd name="connsiteY1534" fmla="*/ 1118730 h 2560704"/>
                  <a:gd name="connsiteX1535" fmla="*/ 1190996 w 3644179"/>
                  <a:gd name="connsiteY1535" fmla="*/ 1119155 h 2560704"/>
                  <a:gd name="connsiteX1536" fmla="*/ 1198283 w 3644179"/>
                  <a:gd name="connsiteY1536" fmla="*/ 1116646 h 2560704"/>
                  <a:gd name="connsiteX1537" fmla="*/ 1264823 w 3644179"/>
                  <a:gd name="connsiteY1537" fmla="*/ 1110031 h 2560704"/>
                  <a:gd name="connsiteX1538" fmla="*/ 1256442 w 3644179"/>
                  <a:gd name="connsiteY1538" fmla="*/ 1103076 h 2560704"/>
                  <a:gd name="connsiteX1539" fmla="*/ 1235241 w 3644179"/>
                  <a:gd name="connsiteY1539" fmla="*/ 1079570 h 2560704"/>
                  <a:gd name="connsiteX1540" fmla="*/ 2994909 w 3644179"/>
                  <a:gd name="connsiteY1540" fmla="*/ 1073087 h 2560704"/>
                  <a:gd name="connsiteX1541" fmla="*/ 3004571 w 3644179"/>
                  <a:gd name="connsiteY1541" fmla="*/ 1082883 h 2560704"/>
                  <a:gd name="connsiteX1542" fmla="*/ 3034104 w 3644179"/>
                  <a:gd name="connsiteY1542" fmla="*/ 1125464 h 2560704"/>
                  <a:gd name="connsiteX1543" fmla="*/ 3056923 w 3644179"/>
                  <a:gd name="connsiteY1543" fmla="*/ 1103341 h 2560704"/>
                  <a:gd name="connsiteX1544" fmla="*/ 3073020 w 3644179"/>
                  <a:gd name="connsiteY1544" fmla="*/ 1092196 h 2560704"/>
                  <a:gd name="connsiteX1545" fmla="*/ 3067153 w 3644179"/>
                  <a:gd name="connsiteY1545" fmla="*/ 1092678 h 2560704"/>
                  <a:gd name="connsiteX1546" fmla="*/ 3007725 w 3644179"/>
                  <a:gd name="connsiteY1546" fmla="*/ 1078882 h 2560704"/>
                  <a:gd name="connsiteX1547" fmla="*/ 2928203 w 3644179"/>
                  <a:gd name="connsiteY1547" fmla="*/ 1067463 h 2560704"/>
                  <a:gd name="connsiteX1548" fmla="*/ 2914888 w 3644179"/>
                  <a:gd name="connsiteY1548" fmla="*/ 1070935 h 2560704"/>
                  <a:gd name="connsiteX1549" fmla="*/ 2866520 w 3644179"/>
                  <a:gd name="connsiteY1549" fmla="*/ 1074948 h 2560704"/>
                  <a:gd name="connsiteX1550" fmla="*/ 2874450 w 3644179"/>
                  <a:gd name="connsiteY1550" fmla="*/ 1121637 h 2560704"/>
                  <a:gd name="connsiteX1551" fmla="*/ 2875113 w 3644179"/>
                  <a:gd name="connsiteY1551" fmla="*/ 1120234 h 2560704"/>
                  <a:gd name="connsiteX1552" fmla="*/ 2916776 w 3644179"/>
                  <a:gd name="connsiteY1552" fmla="*/ 1075667 h 2560704"/>
                  <a:gd name="connsiteX1553" fmla="*/ 2423398 w 3644179"/>
                  <a:gd name="connsiteY1553" fmla="*/ 1052438 h 2560704"/>
                  <a:gd name="connsiteX1554" fmla="*/ 2426869 w 3644179"/>
                  <a:gd name="connsiteY1554" fmla="*/ 1065753 h 2560704"/>
                  <a:gd name="connsiteX1555" fmla="*/ 2431924 w 3644179"/>
                  <a:gd name="connsiteY1555" fmla="*/ 1126658 h 2560704"/>
                  <a:gd name="connsiteX1556" fmla="*/ 2417273 w 3644179"/>
                  <a:gd name="connsiteY1556" fmla="*/ 1185441 h 2560704"/>
                  <a:gd name="connsiteX1557" fmla="*/ 2416536 w 3644179"/>
                  <a:gd name="connsiteY1557" fmla="*/ 1187312 h 2560704"/>
                  <a:gd name="connsiteX1558" fmla="*/ 2440661 w 3644179"/>
                  <a:gd name="connsiteY1558" fmla="*/ 1179640 h 2560704"/>
                  <a:gd name="connsiteX1559" fmla="*/ 2501064 w 3644179"/>
                  <a:gd name="connsiteY1559" fmla="*/ 1169381 h 2560704"/>
                  <a:gd name="connsiteX1560" fmla="*/ 2573832 w 3644179"/>
                  <a:gd name="connsiteY1560" fmla="*/ 1189208 h 2560704"/>
                  <a:gd name="connsiteX1561" fmla="*/ 2575943 w 3644179"/>
                  <a:gd name="connsiteY1561" fmla="*/ 1190454 h 2560704"/>
                  <a:gd name="connsiteX1562" fmla="*/ 2563646 w 3644179"/>
                  <a:gd name="connsiteY1562" fmla="*/ 1179177 h 2560704"/>
                  <a:gd name="connsiteX1563" fmla="*/ 2528817 w 3644179"/>
                  <a:gd name="connsiteY1563" fmla="*/ 1128958 h 2560704"/>
                  <a:gd name="connsiteX1564" fmla="*/ 2527568 w 3644179"/>
                  <a:gd name="connsiteY1564" fmla="*/ 1124602 h 2560704"/>
                  <a:gd name="connsiteX1565" fmla="*/ 2476169 w 3644179"/>
                  <a:gd name="connsiteY1565" fmla="*/ 1105527 h 2560704"/>
                  <a:gd name="connsiteX1566" fmla="*/ 2431601 w 3644179"/>
                  <a:gd name="connsiteY1566" fmla="*/ 1063865 h 2560704"/>
                  <a:gd name="connsiteX1567" fmla="*/ 2175070 w 3644179"/>
                  <a:gd name="connsiteY1567" fmla="*/ 1036191 h 2560704"/>
                  <a:gd name="connsiteX1568" fmla="*/ 2171419 w 3644179"/>
                  <a:gd name="connsiteY1568" fmla="*/ 1049458 h 2560704"/>
                  <a:gd name="connsiteX1569" fmla="*/ 2145343 w 3644179"/>
                  <a:gd name="connsiteY1569" fmla="*/ 1104730 h 2560704"/>
                  <a:gd name="connsiteX1570" fmla="*/ 2135729 w 3644179"/>
                  <a:gd name="connsiteY1570" fmla="*/ 1114687 h 2560704"/>
                  <a:gd name="connsiteX1571" fmla="*/ 2143034 w 3644179"/>
                  <a:gd name="connsiteY1571" fmla="*/ 1113595 h 2560704"/>
                  <a:gd name="connsiteX1572" fmla="*/ 2053005 w 3644179"/>
                  <a:gd name="connsiteY1572" fmla="*/ 1199674 h 2560704"/>
                  <a:gd name="connsiteX1573" fmla="*/ 1980073 w 3644179"/>
                  <a:gd name="connsiteY1573" fmla="*/ 1218887 h 2560704"/>
                  <a:gd name="connsiteX1574" fmla="*/ 1979209 w 3644179"/>
                  <a:gd name="connsiteY1574" fmla="*/ 1218879 h 2560704"/>
                  <a:gd name="connsiteX1575" fmla="*/ 1986774 w 3644179"/>
                  <a:gd name="connsiteY1575" fmla="*/ 1220350 h 2560704"/>
                  <a:gd name="connsiteX1576" fmla="*/ 2049181 w 3644179"/>
                  <a:gd name="connsiteY1576" fmla="*/ 1248558 h 2560704"/>
                  <a:gd name="connsiteX1577" fmla="*/ 2092764 w 3644179"/>
                  <a:gd name="connsiteY1577" fmla="*/ 1290636 h 2560704"/>
                  <a:gd name="connsiteX1578" fmla="*/ 2120174 w 3644179"/>
                  <a:gd name="connsiteY1578" fmla="*/ 1325087 h 2560704"/>
                  <a:gd name="connsiteX1579" fmla="*/ 2154785 w 3644179"/>
                  <a:gd name="connsiteY1579" fmla="*/ 1366866 h 2560704"/>
                  <a:gd name="connsiteX1580" fmla="*/ 2172551 w 3644179"/>
                  <a:gd name="connsiteY1580" fmla="*/ 1425230 h 2560704"/>
                  <a:gd name="connsiteX1581" fmla="*/ 2173941 w 3644179"/>
                  <a:gd name="connsiteY1581" fmla="*/ 1439229 h 2560704"/>
                  <a:gd name="connsiteX1582" fmla="*/ 2177592 w 3644179"/>
                  <a:gd name="connsiteY1582" fmla="*/ 1425962 h 2560704"/>
                  <a:gd name="connsiteX1583" fmla="*/ 2203668 w 3644179"/>
                  <a:gd name="connsiteY1583" fmla="*/ 1370689 h 2560704"/>
                  <a:gd name="connsiteX1584" fmla="*/ 2293687 w 3644179"/>
                  <a:gd name="connsiteY1584" fmla="*/ 1288963 h 2560704"/>
                  <a:gd name="connsiteX1585" fmla="*/ 2271244 w 3644179"/>
                  <a:gd name="connsiteY1585" fmla="*/ 1382115 h 2560704"/>
                  <a:gd name="connsiteX1586" fmla="*/ 2268797 w 3644179"/>
                  <a:gd name="connsiteY1586" fmla="*/ 1387291 h 2560704"/>
                  <a:gd name="connsiteX1587" fmla="*/ 2272675 w 3644179"/>
                  <a:gd name="connsiteY1587" fmla="*/ 1388141 h 2560704"/>
                  <a:gd name="connsiteX1588" fmla="*/ 2330116 w 3644179"/>
                  <a:gd name="connsiteY1588" fmla="*/ 1409459 h 2560704"/>
                  <a:gd name="connsiteX1589" fmla="*/ 2383220 w 3644179"/>
                  <a:gd name="connsiteY1589" fmla="*/ 1463012 h 2560704"/>
                  <a:gd name="connsiteX1590" fmla="*/ 2384426 w 3644179"/>
                  <a:gd name="connsiteY1590" fmla="*/ 1465146 h 2560704"/>
                  <a:gd name="connsiteX1591" fmla="*/ 2379415 w 3644179"/>
                  <a:gd name="connsiteY1591" fmla="*/ 1449232 h 2560704"/>
                  <a:gd name="connsiteX1592" fmla="*/ 2374362 w 3644179"/>
                  <a:gd name="connsiteY1592" fmla="*/ 1388328 h 2560704"/>
                  <a:gd name="connsiteX1593" fmla="*/ 2411458 w 3644179"/>
                  <a:gd name="connsiteY1593" fmla="*/ 1272541 h 2560704"/>
                  <a:gd name="connsiteX1594" fmla="*/ 2440990 w 3644179"/>
                  <a:gd name="connsiteY1594" fmla="*/ 1393549 h 2560704"/>
                  <a:gd name="connsiteX1595" fmla="*/ 2427193 w 3644179"/>
                  <a:gd name="connsiteY1595" fmla="*/ 1452976 h 2560704"/>
                  <a:gd name="connsiteX1596" fmla="*/ 2421398 w 3644179"/>
                  <a:gd name="connsiteY1596" fmla="*/ 1465794 h 2560704"/>
                  <a:gd name="connsiteX1597" fmla="*/ 2431194 w 3644179"/>
                  <a:gd name="connsiteY1597" fmla="*/ 1456131 h 2560704"/>
                  <a:gd name="connsiteX1598" fmla="*/ 2481413 w 3644179"/>
                  <a:gd name="connsiteY1598" fmla="*/ 1421302 h 2560704"/>
                  <a:gd name="connsiteX1599" fmla="*/ 2539646 w 3644179"/>
                  <a:gd name="connsiteY1599" fmla="*/ 1404598 h 2560704"/>
                  <a:gd name="connsiteX1600" fmla="*/ 2561967 w 3644179"/>
                  <a:gd name="connsiteY1600" fmla="*/ 1401258 h 2560704"/>
                  <a:gd name="connsiteX1601" fmla="*/ 2550213 w 3644179"/>
                  <a:gd name="connsiteY1601" fmla="*/ 1360285 h 2560704"/>
                  <a:gd name="connsiteX1602" fmla="*/ 2547679 w 3644179"/>
                  <a:gd name="connsiteY1602" fmla="*/ 1343348 h 2560704"/>
                  <a:gd name="connsiteX1603" fmla="*/ 2529987 w 3644179"/>
                  <a:gd name="connsiteY1603" fmla="*/ 1361674 h 2560704"/>
                  <a:gd name="connsiteX1604" fmla="*/ 2482045 w 3644179"/>
                  <a:gd name="connsiteY1604" fmla="*/ 1399817 h 2560704"/>
                  <a:gd name="connsiteX1605" fmla="*/ 2516974 w 3644179"/>
                  <a:gd name="connsiteY1605" fmla="*/ 1280255 h 2560704"/>
                  <a:gd name="connsiteX1606" fmla="*/ 2558636 w 3644179"/>
                  <a:gd name="connsiteY1606" fmla="*/ 1235687 h 2560704"/>
                  <a:gd name="connsiteX1607" fmla="*/ 2570064 w 3644179"/>
                  <a:gd name="connsiteY1607" fmla="*/ 1227485 h 2560704"/>
                  <a:gd name="connsiteX1608" fmla="*/ 2556748 w 3644179"/>
                  <a:gd name="connsiteY1608" fmla="*/ 1230956 h 2560704"/>
                  <a:gd name="connsiteX1609" fmla="*/ 2495843 w 3644179"/>
                  <a:gd name="connsiteY1609" fmla="*/ 1236009 h 2560704"/>
                  <a:gd name="connsiteX1610" fmla="*/ 2437061 w 3644179"/>
                  <a:gd name="connsiteY1610" fmla="*/ 1221360 h 2560704"/>
                  <a:gd name="connsiteX1611" fmla="*/ 2407685 w 3644179"/>
                  <a:gd name="connsiteY1611" fmla="*/ 1209793 h 2560704"/>
                  <a:gd name="connsiteX1612" fmla="*/ 2394827 w 3644179"/>
                  <a:gd name="connsiteY1612" fmla="*/ 1242444 h 2560704"/>
                  <a:gd name="connsiteX1613" fmla="*/ 2381117 w 3644179"/>
                  <a:gd name="connsiteY1613" fmla="*/ 1199330 h 2560704"/>
                  <a:gd name="connsiteX1614" fmla="*/ 2380057 w 3644179"/>
                  <a:gd name="connsiteY1614" fmla="*/ 1198913 h 2560704"/>
                  <a:gd name="connsiteX1615" fmla="*/ 2380899 w 3644179"/>
                  <a:gd name="connsiteY1615" fmla="*/ 1198646 h 2560704"/>
                  <a:gd name="connsiteX1616" fmla="*/ 2375553 w 3644179"/>
                  <a:gd name="connsiteY1616" fmla="*/ 1181840 h 2560704"/>
                  <a:gd name="connsiteX1617" fmla="*/ 2365295 w 3644179"/>
                  <a:gd name="connsiteY1617" fmla="*/ 1121437 h 2560704"/>
                  <a:gd name="connsiteX1618" fmla="*/ 2379091 w 3644179"/>
                  <a:gd name="connsiteY1618" fmla="*/ 1062009 h 2560704"/>
                  <a:gd name="connsiteX1619" fmla="*/ 2384886 w 3644179"/>
                  <a:gd name="connsiteY1619" fmla="*/ 1049191 h 2560704"/>
                  <a:gd name="connsiteX1620" fmla="*/ 2375090 w 3644179"/>
                  <a:gd name="connsiteY1620" fmla="*/ 1058855 h 2560704"/>
                  <a:gd name="connsiteX1621" fmla="*/ 2324872 w 3644179"/>
                  <a:gd name="connsiteY1621" fmla="*/ 1093684 h 2560704"/>
                  <a:gd name="connsiteX1622" fmla="*/ 2266639 w 3644179"/>
                  <a:gd name="connsiteY1622" fmla="*/ 1110389 h 2560704"/>
                  <a:gd name="connsiteX1623" fmla="*/ 2263462 w 3644179"/>
                  <a:gd name="connsiteY1623" fmla="*/ 1110864 h 2560704"/>
                  <a:gd name="connsiteX1624" fmla="*/ 2271243 w 3644179"/>
                  <a:gd name="connsiteY1624" fmla="*/ 1137994 h 2560704"/>
                  <a:gd name="connsiteX1625" fmla="*/ 2280305 w 3644179"/>
                  <a:gd name="connsiteY1625" fmla="*/ 1198583 h 2560704"/>
                  <a:gd name="connsiteX1626" fmla="*/ 2194227 w 3644179"/>
                  <a:gd name="connsiteY1626" fmla="*/ 1108553 h 2560704"/>
                  <a:gd name="connsiteX1627" fmla="*/ 2176460 w 3644179"/>
                  <a:gd name="connsiteY1627" fmla="*/ 1050189 h 2560704"/>
                  <a:gd name="connsiteX1628" fmla="*/ 731938 w 3644179"/>
                  <a:gd name="connsiteY1628" fmla="*/ 1034253 h 2560704"/>
                  <a:gd name="connsiteX1629" fmla="*/ 729758 w 3644179"/>
                  <a:gd name="connsiteY1629" fmla="*/ 1039075 h 2560704"/>
                  <a:gd name="connsiteX1630" fmla="*/ 733213 w 3644179"/>
                  <a:gd name="connsiteY1630" fmla="*/ 1035667 h 2560704"/>
                  <a:gd name="connsiteX1631" fmla="*/ 853332 w 3644179"/>
                  <a:gd name="connsiteY1631" fmla="*/ 1027843 h 2560704"/>
                  <a:gd name="connsiteX1632" fmla="*/ 842583 w 3644179"/>
                  <a:gd name="connsiteY1632" fmla="*/ 1038264 h 2560704"/>
                  <a:gd name="connsiteX1633" fmla="*/ 838311 w 3644179"/>
                  <a:gd name="connsiteY1633" fmla="*/ 1041222 h 2560704"/>
                  <a:gd name="connsiteX1634" fmla="*/ 859224 w 3644179"/>
                  <a:gd name="connsiteY1634" fmla="*/ 1066771 h 2560704"/>
                  <a:gd name="connsiteX1635" fmla="*/ 860429 w 3644179"/>
                  <a:gd name="connsiteY1635" fmla="*/ 1068906 h 2560704"/>
                  <a:gd name="connsiteX1636" fmla="*/ 855419 w 3644179"/>
                  <a:gd name="connsiteY1636" fmla="*/ 1052992 h 2560704"/>
                  <a:gd name="connsiteX1637" fmla="*/ 2210046 w 3644179"/>
                  <a:gd name="connsiteY1637" fmla="*/ 1019747 h 2560704"/>
                  <a:gd name="connsiteX1638" fmla="*/ 2219709 w 3644179"/>
                  <a:gd name="connsiteY1638" fmla="*/ 1029542 h 2560704"/>
                  <a:gd name="connsiteX1639" fmla="*/ 2249243 w 3644179"/>
                  <a:gd name="connsiteY1639" fmla="*/ 1072124 h 2560704"/>
                  <a:gd name="connsiteX1640" fmla="*/ 2272061 w 3644179"/>
                  <a:gd name="connsiteY1640" fmla="*/ 1050002 h 2560704"/>
                  <a:gd name="connsiteX1641" fmla="*/ 2288159 w 3644179"/>
                  <a:gd name="connsiteY1641" fmla="*/ 1038856 h 2560704"/>
                  <a:gd name="connsiteX1642" fmla="*/ 2282291 w 3644179"/>
                  <a:gd name="connsiteY1642" fmla="*/ 1039338 h 2560704"/>
                  <a:gd name="connsiteX1643" fmla="*/ 2222863 w 3644179"/>
                  <a:gd name="connsiteY1643" fmla="*/ 1025542 h 2560704"/>
                  <a:gd name="connsiteX1644" fmla="*/ 1068206 w 3644179"/>
                  <a:gd name="connsiteY1644" fmla="*/ 1008103 h 2560704"/>
                  <a:gd name="connsiteX1645" fmla="*/ 1037695 w 3644179"/>
                  <a:gd name="connsiteY1645" fmla="*/ 1041565 h 2560704"/>
                  <a:gd name="connsiteX1646" fmla="*/ 1015604 w 3644179"/>
                  <a:gd name="connsiteY1646" fmla="*/ 1097665 h 2560704"/>
                  <a:gd name="connsiteX1647" fmla="*/ 1007097 w 3644179"/>
                  <a:gd name="connsiteY1647" fmla="*/ 1070911 h 2560704"/>
                  <a:gd name="connsiteX1648" fmla="*/ 986209 w 3644179"/>
                  <a:gd name="connsiteY1648" fmla="*/ 1085374 h 2560704"/>
                  <a:gd name="connsiteX1649" fmla="*/ 913277 w 3644179"/>
                  <a:gd name="connsiteY1649" fmla="*/ 1104587 h 2560704"/>
                  <a:gd name="connsiteX1650" fmla="*/ 912413 w 3644179"/>
                  <a:gd name="connsiteY1650" fmla="*/ 1104578 h 2560704"/>
                  <a:gd name="connsiteX1651" fmla="*/ 919977 w 3644179"/>
                  <a:gd name="connsiteY1651" fmla="*/ 1106049 h 2560704"/>
                  <a:gd name="connsiteX1652" fmla="*/ 949884 w 3644179"/>
                  <a:gd name="connsiteY1652" fmla="*/ 1117107 h 2560704"/>
                  <a:gd name="connsiteX1653" fmla="*/ 992860 w 3644179"/>
                  <a:gd name="connsiteY1653" fmla="*/ 1103440 h 2560704"/>
                  <a:gd name="connsiteX1654" fmla="*/ 1024147 w 3644179"/>
                  <a:gd name="connsiteY1654" fmla="*/ 1095573 h 2560704"/>
                  <a:gd name="connsiteX1655" fmla="*/ 1048164 w 3644179"/>
                  <a:gd name="connsiteY1655" fmla="*/ 1093599 h 2560704"/>
                  <a:gd name="connsiteX1656" fmla="*/ 1051627 w 3644179"/>
                  <a:gd name="connsiteY1656" fmla="*/ 1090843 h 2560704"/>
                  <a:gd name="connsiteX1657" fmla="*/ 1051075 w 3644179"/>
                  <a:gd name="connsiteY1657" fmla="*/ 1093360 h 2560704"/>
                  <a:gd name="connsiteX1658" fmla="*/ 1053264 w 3644179"/>
                  <a:gd name="connsiteY1658" fmla="*/ 1093180 h 2560704"/>
                  <a:gd name="connsiteX1659" fmla="*/ 1126030 w 3644179"/>
                  <a:gd name="connsiteY1659" fmla="*/ 1113007 h 2560704"/>
                  <a:gd name="connsiteX1660" fmla="*/ 1128141 w 3644179"/>
                  <a:gd name="connsiteY1660" fmla="*/ 1114252 h 2560704"/>
                  <a:gd name="connsiteX1661" fmla="*/ 1115845 w 3644179"/>
                  <a:gd name="connsiteY1661" fmla="*/ 1102975 h 2560704"/>
                  <a:gd name="connsiteX1662" fmla="*/ 1081016 w 3644179"/>
                  <a:gd name="connsiteY1662" fmla="*/ 1052757 h 2560704"/>
                  <a:gd name="connsiteX1663" fmla="*/ 3040435 w 3644179"/>
                  <a:gd name="connsiteY1663" fmla="*/ 994811 h 2560704"/>
                  <a:gd name="connsiteX1664" fmla="*/ 3027151 w 3644179"/>
                  <a:gd name="connsiteY1664" fmla="*/ 1010794 h 2560704"/>
                  <a:gd name="connsiteX1665" fmla="*/ 2997690 w 3644179"/>
                  <a:gd name="connsiteY1665" fmla="*/ 1034909 h 2560704"/>
                  <a:gd name="connsiteX1666" fmla="*/ 2996937 w 3644179"/>
                  <a:gd name="connsiteY1666" fmla="*/ 1035335 h 2560704"/>
                  <a:gd name="connsiteX1667" fmla="*/ 3004224 w 3644179"/>
                  <a:gd name="connsiteY1667" fmla="*/ 1032826 h 2560704"/>
                  <a:gd name="connsiteX1668" fmla="*/ 3070765 w 3644179"/>
                  <a:gd name="connsiteY1668" fmla="*/ 1026211 h 2560704"/>
                  <a:gd name="connsiteX1669" fmla="*/ 3062383 w 3644179"/>
                  <a:gd name="connsiteY1669" fmla="*/ 1019256 h 2560704"/>
                  <a:gd name="connsiteX1670" fmla="*/ 3041182 w 3644179"/>
                  <a:gd name="connsiteY1670" fmla="*/ 995750 h 2560704"/>
                  <a:gd name="connsiteX1671" fmla="*/ 556656 w 3644179"/>
                  <a:gd name="connsiteY1671" fmla="*/ 994396 h 2560704"/>
                  <a:gd name="connsiteX1672" fmla="*/ 543027 w 3644179"/>
                  <a:gd name="connsiteY1672" fmla="*/ 1010794 h 2560704"/>
                  <a:gd name="connsiteX1673" fmla="*/ 513565 w 3644179"/>
                  <a:gd name="connsiteY1673" fmla="*/ 1034910 h 2560704"/>
                  <a:gd name="connsiteX1674" fmla="*/ 512812 w 3644179"/>
                  <a:gd name="connsiteY1674" fmla="*/ 1035335 h 2560704"/>
                  <a:gd name="connsiteX1675" fmla="*/ 520099 w 3644179"/>
                  <a:gd name="connsiteY1675" fmla="*/ 1032827 h 2560704"/>
                  <a:gd name="connsiteX1676" fmla="*/ 586639 w 3644179"/>
                  <a:gd name="connsiteY1676" fmla="*/ 1026211 h 2560704"/>
                  <a:gd name="connsiteX1677" fmla="*/ 578258 w 3644179"/>
                  <a:gd name="connsiteY1677" fmla="*/ 1019257 h 2560704"/>
                  <a:gd name="connsiteX1678" fmla="*/ 1958339 w 3644179"/>
                  <a:gd name="connsiteY1678" fmla="*/ 987523 h 2560704"/>
                  <a:gd name="connsiteX1679" fmla="*/ 1970888 w 3644179"/>
                  <a:gd name="connsiteY1679" fmla="*/ 1003295 h 2560704"/>
                  <a:gd name="connsiteX1680" fmla="*/ 1957351 w 3644179"/>
                  <a:gd name="connsiteY1680" fmla="*/ 1000329 h 2560704"/>
                  <a:gd name="connsiteX1681" fmla="*/ 1973531 w 3644179"/>
                  <a:gd name="connsiteY1681" fmla="*/ 1051205 h 2560704"/>
                  <a:gd name="connsiteX1682" fmla="*/ 1983790 w 3644179"/>
                  <a:gd name="connsiteY1682" fmla="*/ 1111609 h 2560704"/>
                  <a:gd name="connsiteX1683" fmla="*/ 1969993 w 3644179"/>
                  <a:gd name="connsiteY1683" fmla="*/ 1171036 h 2560704"/>
                  <a:gd name="connsiteX1684" fmla="*/ 1964198 w 3644179"/>
                  <a:gd name="connsiteY1684" fmla="*/ 1183855 h 2560704"/>
                  <a:gd name="connsiteX1685" fmla="*/ 1973994 w 3644179"/>
                  <a:gd name="connsiteY1685" fmla="*/ 1174190 h 2560704"/>
                  <a:gd name="connsiteX1686" fmla="*/ 2024213 w 3644179"/>
                  <a:gd name="connsiteY1686" fmla="*/ 1139361 h 2560704"/>
                  <a:gd name="connsiteX1687" fmla="*/ 2068421 w 3644179"/>
                  <a:gd name="connsiteY1687" fmla="*/ 1126680 h 2560704"/>
                  <a:gd name="connsiteX1688" fmla="*/ 2068935 w 3644179"/>
                  <a:gd name="connsiteY1688" fmla="*/ 1124334 h 2560704"/>
                  <a:gd name="connsiteX1689" fmla="*/ 2090251 w 3644179"/>
                  <a:gd name="connsiteY1689" fmla="*/ 1066894 h 2560704"/>
                  <a:gd name="connsiteX1690" fmla="*/ 2131915 w 3644179"/>
                  <a:gd name="connsiteY1690" fmla="*/ 1022326 h 2560704"/>
                  <a:gd name="connsiteX1691" fmla="*/ 2143341 w 3644179"/>
                  <a:gd name="connsiteY1691" fmla="*/ 1014124 h 2560704"/>
                  <a:gd name="connsiteX1692" fmla="*/ 2130026 w 3644179"/>
                  <a:gd name="connsiteY1692" fmla="*/ 1017595 h 2560704"/>
                  <a:gd name="connsiteX1693" fmla="*/ 2069121 w 3644179"/>
                  <a:gd name="connsiteY1693" fmla="*/ 1022649 h 2560704"/>
                  <a:gd name="connsiteX1694" fmla="*/ 2010338 w 3644179"/>
                  <a:gd name="connsiteY1694" fmla="*/ 1007999 h 2560704"/>
                  <a:gd name="connsiteX1695" fmla="*/ 2255573 w 3644179"/>
                  <a:gd name="connsiteY1695" fmla="*/ 941471 h 2560704"/>
                  <a:gd name="connsiteX1696" fmla="*/ 2242289 w 3644179"/>
                  <a:gd name="connsiteY1696" fmla="*/ 957453 h 2560704"/>
                  <a:gd name="connsiteX1697" fmla="*/ 2212828 w 3644179"/>
                  <a:gd name="connsiteY1697" fmla="*/ 981569 h 2560704"/>
                  <a:gd name="connsiteX1698" fmla="*/ 2212076 w 3644179"/>
                  <a:gd name="connsiteY1698" fmla="*/ 981994 h 2560704"/>
                  <a:gd name="connsiteX1699" fmla="*/ 2219362 w 3644179"/>
                  <a:gd name="connsiteY1699" fmla="*/ 979486 h 2560704"/>
                  <a:gd name="connsiteX1700" fmla="*/ 2285902 w 3644179"/>
                  <a:gd name="connsiteY1700" fmla="*/ 972870 h 2560704"/>
                  <a:gd name="connsiteX1701" fmla="*/ 2277522 w 3644179"/>
                  <a:gd name="connsiteY1701" fmla="*/ 965916 h 2560704"/>
                  <a:gd name="connsiteX1702" fmla="*/ 2256320 w 3644179"/>
                  <a:gd name="connsiteY1702" fmla="*/ 942410 h 2560704"/>
                  <a:gd name="connsiteX1703" fmla="*/ 1798556 w 3644179"/>
                  <a:gd name="connsiteY1703" fmla="*/ 915277 h 2560704"/>
                  <a:gd name="connsiteX1704" fmla="*/ 1802027 w 3644179"/>
                  <a:gd name="connsiteY1704" fmla="*/ 928592 h 2560704"/>
                  <a:gd name="connsiteX1705" fmla="*/ 1807081 w 3644179"/>
                  <a:gd name="connsiteY1705" fmla="*/ 989497 h 2560704"/>
                  <a:gd name="connsiteX1706" fmla="*/ 1794360 w 3644179"/>
                  <a:gd name="connsiteY1706" fmla="*/ 1040541 h 2560704"/>
                  <a:gd name="connsiteX1707" fmla="*/ 1836487 w 3644179"/>
                  <a:gd name="connsiteY1707" fmla="*/ 1007024 h 2560704"/>
                  <a:gd name="connsiteX1708" fmla="*/ 1814045 w 3644179"/>
                  <a:gd name="connsiteY1708" fmla="*/ 1100174 h 2560704"/>
                  <a:gd name="connsiteX1709" fmla="*/ 1811597 w 3644179"/>
                  <a:gd name="connsiteY1709" fmla="*/ 1105352 h 2560704"/>
                  <a:gd name="connsiteX1710" fmla="*/ 1815475 w 3644179"/>
                  <a:gd name="connsiteY1710" fmla="*/ 1106201 h 2560704"/>
                  <a:gd name="connsiteX1711" fmla="*/ 1872916 w 3644179"/>
                  <a:gd name="connsiteY1711" fmla="*/ 1127518 h 2560704"/>
                  <a:gd name="connsiteX1712" fmla="*/ 1926020 w 3644179"/>
                  <a:gd name="connsiteY1712" fmla="*/ 1181072 h 2560704"/>
                  <a:gd name="connsiteX1713" fmla="*/ 1927226 w 3644179"/>
                  <a:gd name="connsiteY1713" fmla="*/ 1183206 h 2560704"/>
                  <a:gd name="connsiteX1714" fmla="*/ 1922216 w 3644179"/>
                  <a:gd name="connsiteY1714" fmla="*/ 1167292 h 2560704"/>
                  <a:gd name="connsiteX1715" fmla="*/ 1917162 w 3644179"/>
                  <a:gd name="connsiteY1715" fmla="*/ 1106387 h 2560704"/>
                  <a:gd name="connsiteX1716" fmla="*/ 1931812 w 3644179"/>
                  <a:gd name="connsiteY1716" fmla="*/ 1047604 h 2560704"/>
                  <a:gd name="connsiteX1717" fmla="*/ 1950978 w 3644179"/>
                  <a:gd name="connsiteY1717" fmla="*/ 998933 h 2560704"/>
                  <a:gd name="connsiteX1718" fmla="*/ 1908766 w 3644179"/>
                  <a:gd name="connsiteY1718" fmla="*/ 989684 h 2560704"/>
                  <a:gd name="connsiteX1719" fmla="*/ 1851326 w 3644179"/>
                  <a:gd name="connsiteY1719" fmla="*/ 968366 h 2560704"/>
                  <a:gd name="connsiteX1720" fmla="*/ 1806758 w 3644179"/>
                  <a:gd name="connsiteY1720" fmla="*/ 926705 h 2560704"/>
                  <a:gd name="connsiteX1721" fmla="*/ 1760044 w 3644179"/>
                  <a:gd name="connsiteY1721" fmla="*/ 912029 h 2560704"/>
                  <a:gd name="connsiteX1722" fmla="*/ 1750248 w 3644179"/>
                  <a:gd name="connsiteY1722" fmla="*/ 921693 h 2560704"/>
                  <a:gd name="connsiteX1723" fmla="*/ 1700029 w 3644179"/>
                  <a:gd name="connsiteY1723" fmla="*/ 956524 h 2560704"/>
                  <a:gd name="connsiteX1724" fmla="*/ 1641797 w 3644179"/>
                  <a:gd name="connsiteY1724" fmla="*/ 973227 h 2560704"/>
                  <a:gd name="connsiteX1725" fmla="*/ 1638619 w 3644179"/>
                  <a:gd name="connsiteY1725" fmla="*/ 973703 h 2560704"/>
                  <a:gd name="connsiteX1726" fmla="*/ 1646401 w 3644179"/>
                  <a:gd name="connsiteY1726" fmla="*/ 1000832 h 2560704"/>
                  <a:gd name="connsiteX1727" fmla="*/ 1650884 w 3644179"/>
                  <a:gd name="connsiteY1727" fmla="*/ 1030801 h 2560704"/>
                  <a:gd name="connsiteX1728" fmla="*/ 1658498 w 3644179"/>
                  <a:gd name="connsiteY1728" fmla="*/ 1037744 h 2560704"/>
                  <a:gd name="connsiteX1729" fmla="*/ 1697584 w 3644179"/>
                  <a:gd name="connsiteY1729" fmla="*/ 1084926 h 2560704"/>
                  <a:gd name="connsiteX1730" fmla="*/ 1715350 w 3644179"/>
                  <a:gd name="connsiteY1730" fmla="*/ 1143290 h 2560704"/>
                  <a:gd name="connsiteX1731" fmla="*/ 1716740 w 3644179"/>
                  <a:gd name="connsiteY1731" fmla="*/ 1157289 h 2560704"/>
                  <a:gd name="connsiteX1732" fmla="*/ 1720392 w 3644179"/>
                  <a:gd name="connsiteY1732" fmla="*/ 1144021 h 2560704"/>
                  <a:gd name="connsiteX1733" fmla="*/ 1746468 w 3644179"/>
                  <a:gd name="connsiteY1733" fmla="*/ 1088750 h 2560704"/>
                  <a:gd name="connsiteX1734" fmla="*/ 1760202 w 3644179"/>
                  <a:gd name="connsiteY1734" fmla="*/ 1074523 h 2560704"/>
                  <a:gd name="connsiteX1735" fmla="*/ 1750712 w 3644179"/>
                  <a:gd name="connsiteY1735" fmla="*/ 1044680 h 2560704"/>
                  <a:gd name="connsiteX1736" fmla="*/ 1740453 w 3644179"/>
                  <a:gd name="connsiteY1736" fmla="*/ 984275 h 2560704"/>
                  <a:gd name="connsiteX1737" fmla="*/ 1754249 w 3644179"/>
                  <a:gd name="connsiteY1737" fmla="*/ 924848 h 2560704"/>
                  <a:gd name="connsiteX1738" fmla="*/ 1005664 w 3644179"/>
                  <a:gd name="connsiteY1738" fmla="*/ 904411 h 2560704"/>
                  <a:gd name="connsiteX1739" fmla="*/ 995868 w 3644179"/>
                  <a:gd name="connsiteY1739" fmla="*/ 914075 h 2560704"/>
                  <a:gd name="connsiteX1740" fmla="*/ 945650 w 3644179"/>
                  <a:gd name="connsiteY1740" fmla="*/ 948904 h 2560704"/>
                  <a:gd name="connsiteX1741" fmla="*/ 910486 w 3644179"/>
                  <a:gd name="connsiteY1741" fmla="*/ 958991 h 2560704"/>
                  <a:gd name="connsiteX1742" fmla="*/ 916993 w 3644179"/>
                  <a:gd name="connsiteY1742" fmla="*/ 997308 h 2560704"/>
                  <a:gd name="connsiteX1743" fmla="*/ 903197 w 3644179"/>
                  <a:gd name="connsiteY1743" fmla="*/ 1056736 h 2560704"/>
                  <a:gd name="connsiteX1744" fmla="*/ 897402 w 3644179"/>
                  <a:gd name="connsiteY1744" fmla="*/ 1069553 h 2560704"/>
                  <a:gd name="connsiteX1745" fmla="*/ 907198 w 3644179"/>
                  <a:gd name="connsiteY1745" fmla="*/ 1059890 h 2560704"/>
                  <a:gd name="connsiteX1746" fmla="*/ 957417 w 3644179"/>
                  <a:gd name="connsiteY1746" fmla="*/ 1025061 h 2560704"/>
                  <a:gd name="connsiteX1747" fmla="*/ 992580 w 3644179"/>
                  <a:gd name="connsiteY1747" fmla="*/ 1014974 h 2560704"/>
                  <a:gd name="connsiteX1748" fmla="*/ 986072 w 3644179"/>
                  <a:gd name="connsiteY1748" fmla="*/ 976657 h 2560704"/>
                  <a:gd name="connsiteX1749" fmla="*/ 999869 w 3644179"/>
                  <a:gd name="connsiteY1749" fmla="*/ 917229 h 2560704"/>
                  <a:gd name="connsiteX1750" fmla="*/ 892487 w 3644179"/>
                  <a:gd name="connsiteY1750" fmla="*/ 892102 h 2560704"/>
                  <a:gd name="connsiteX1751" fmla="*/ 895970 w 3644179"/>
                  <a:gd name="connsiteY1751" fmla="*/ 903053 h 2560704"/>
                  <a:gd name="connsiteX1752" fmla="*/ 908937 w 3644179"/>
                  <a:gd name="connsiteY1752" fmla="*/ 894076 h 2560704"/>
                  <a:gd name="connsiteX1753" fmla="*/ 903069 w 3644179"/>
                  <a:gd name="connsiteY1753" fmla="*/ 894558 h 2560704"/>
                  <a:gd name="connsiteX1754" fmla="*/ 795848 w 3644179"/>
                  <a:gd name="connsiteY1754" fmla="*/ 891411 h 2560704"/>
                  <a:gd name="connsiteX1755" fmla="*/ 792197 w 3644179"/>
                  <a:gd name="connsiteY1755" fmla="*/ 904678 h 2560704"/>
                  <a:gd name="connsiteX1756" fmla="*/ 766121 w 3644179"/>
                  <a:gd name="connsiteY1756" fmla="*/ 959950 h 2560704"/>
                  <a:gd name="connsiteX1757" fmla="*/ 749555 w 3644179"/>
                  <a:gd name="connsiteY1757" fmla="*/ 977108 h 2560704"/>
                  <a:gd name="connsiteX1758" fmla="*/ 747248 w 3644179"/>
                  <a:gd name="connsiteY1758" fmla="*/ 985874 h 2560704"/>
                  <a:gd name="connsiteX1759" fmla="*/ 744801 w 3644179"/>
                  <a:gd name="connsiteY1759" fmla="*/ 991050 h 2560704"/>
                  <a:gd name="connsiteX1760" fmla="*/ 748679 w 3644179"/>
                  <a:gd name="connsiteY1760" fmla="*/ 991900 h 2560704"/>
                  <a:gd name="connsiteX1761" fmla="*/ 777967 w 3644179"/>
                  <a:gd name="connsiteY1761" fmla="*/ 1002769 h 2560704"/>
                  <a:gd name="connsiteX1762" fmla="*/ 789773 w 3644179"/>
                  <a:gd name="connsiteY1762" fmla="*/ 994581 h 2560704"/>
                  <a:gd name="connsiteX1763" fmla="*/ 830781 w 3644179"/>
                  <a:gd name="connsiteY1763" fmla="*/ 982817 h 2560704"/>
                  <a:gd name="connsiteX1764" fmla="*/ 815004 w 3644179"/>
                  <a:gd name="connsiteY1764" fmla="*/ 963773 h 2560704"/>
                  <a:gd name="connsiteX1765" fmla="*/ 797238 w 3644179"/>
                  <a:gd name="connsiteY1765" fmla="*/ 905409 h 2560704"/>
                  <a:gd name="connsiteX1766" fmla="*/ 1585204 w 3644179"/>
                  <a:gd name="connsiteY1766" fmla="*/ 882587 h 2560704"/>
                  <a:gd name="connsiteX1767" fmla="*/ 1594868 w 3644179"/>
                  <a:gd name="connsiteY1767" fmla="*/ 892382 h 2560704"/>
                  <a:gd name="connsiteX1768" fmla="*/ 1624400 w 3644179"/>
                  <a:gd name="connsiteY1768" fmla="*/ 934963 h 2560704"/>
                  <a:gd name="connsiteX1769" fmla="*/ 1647219 w 3644179"/>
                  <a:gd name="connsiteY1769" fmla="*/ 912841 h 2560704"/>
                  <a:gd name="connsiteX1770" fmla="*/ 1663316 w 3644179"/>
                  <a:gd name="connsiteY1770" fmla="*/ 901696 h 2560704"/>
                  <a:gd name="connsiteX1771" fmla="*/ 1657449 w 3644179"/>
                  <a:gd name="connsiteY1771" fmla="*/ 902178 h 2560704"/>
                  <a:gd name="connsiteX1772" fmla="*/ 1598021 w 3644179"/>
                  <a:gd name="connsiteY1772" fmla="*/ 888381 h 2560704"/>
                  <a:gd name="connsiteX1773" fmla="*/ 2442541 w 3644179"/>
                  <a:gd name="connsiteY1773" fmla="*/ 877734 h 2560704"/>
                  <a:gd name="connsiteX1774" fmla="*/ 2448614 w 3644179"/>
                  <a:gd name="connsiteY1774" fmla="*/ 913488 h 2560704"/>
                  <a:gd name="connsiteX1775" fmla="*/ 2434817 w 3644179"/>
                  <a:gd name="connsiteY1775" fmla="*/ 972915 h 2560704"/>
                  <a:gd name="connsiteX1776" fmla="*/ 2429021 w 3644179"/>
                  <a:gd name="connsiteY1776" fmla="*/ 985734 h 2560704"/>
                  <a:gd name="connsiteX1777" fmla="*/ 2438817 w 3644179"/>
                  <a:gd name="connsiteY1777" fmla="*/ 976070 h 2560704"/>
                  <a:gd name="connsiteX1778" fmla="*/ 2489035 w 3644179"/>
                  <a:gd name="connsiteY1778" fmla="*/ 941240 h 2560704"/>
                  <a:gd name="connsiteX1779" fmla="*/ 2498121 w 3644179"/>
                  <a:gd name="connsiteY1779" fmla="*/ 938634 h 2560704"/>
                  <a:gd name="connsiteX1780" fmla="*/ 2477152 w 3644179"/>
                  <a:gd name="connsiteY1780" fmla="*/ 919515 h 2560704"/>
                  <a:gd name="connsiteX1781" fmla="*/ 830824 w 3644179"/>
                  <a:gd name="connsiteY1781" fmla="*/ 874967 h 2560704"/>
                  <a:gd name="connsiteX1782" fmla="*/ 840487 w 3644179"/>
                  <a:gd name="connsiteY1782" fmla="*/ 884762 h 2560704"/>
                  <a:gd name="connsiteX1783" fmla="*/ 868325 w 3644179"/>
                  <a:gd name="connsiteY1783" fmla="*/ 924899 h 2560704"/>
                  <a:gd name="connsiteX1784" fmla="*/ 882182 w 3644179"/>
                  <a:gd name="connsiteY1784" fmla="*/ 889710 h 2560704"/>
                  <a:gd name="connsiteX1785" fmla="*/ 843641 w 3644179"/>
                  <a:gd name="connsiteY1785" fmla="*/ 880762 h 2560704"/>
                  <a:gd name="connsiteX1786" fmla="*/ 764119 w 3644179"/>
                  <a:gd name="connsiteY1786" fmla="*/ 869343 h 2560704"/>
                  <a:gd name="connsiteX1787" fmla="*/ 750804 w 3644179"/>
                  <a:gd name="connsiteY1787" fmla="*/ 872815 h 2560704"/>
                  <a:gd name="connsiteX1788" fmla="*/ 728978 w 3644179"/>
                  <a:gd name="connsiteY1788" fmla="*/ 874626 h 2560704"/>
                  <a:gd name="connsiteX1789" fmla="*/ 735691 w 3644179"/>
                  <a:gd name="connsiteY1789" fmla="*/ 895733 h 2560704"/>
                  <a:gd name="connsiteX1790" fmla="*/ 752692 w 3644179"/>
                  <a:gd name="connsiteY1790" fmla="*/ 877547 h 2560704"/>
                  <a:gd name="connsiteX1791" fmla="*/ 2394116 w 3644179"/>
                  <a:gd name="connsiteY1791" fmla="*/ 859592 h 2560704"/>
                  <a:gd name="connsiteX1792" fmla="*/ 2389183 w 3644179"/>
                  <a:gd name="connsiteY1792" fmla="*/ 868510 h 2560704"/>
                  <a:gd name="connsiteX1793" fmla="*/ 2347104 w 3644179"/>
                  <a:gd name="connsiteY1793" fmla="*/ 912093 h 2560704"/>
                  <a:gd name="connsiteX1794" fmla="*/ 2329294 w 3644179"/>
                  <a:gd name="connsiteY1794" fmla="*/ 926263 h 2560704"/>
                  <a:gd name="connsiteX1795" fmla="*/ 2337739 w 3644179"/>
                  <a:gd name="connsiteY1795" fmla="*/ 929397 h 2560704"/>
                  <a:gd name="connsiteX1796" fmla="*/ 2390843 w 3644179"/>
                  <a:gd name="connsiteY1796" fmla="*/ 982952 h 2560704"/>
                  <a:gd name="connsiteX1797" fmla="*/ 2392049 w 3644179"/>
                  <a:gd name="connsiteY1797" fmla="*/ 985085 h 2560704"/>
                  <a:gd name="connsiteX1798" fmla="*/ 2387038 w 3644179"/>
                  <a:gd name="connsiteY1798" fmla="*/ 969171 h 2560704"/>
                  <a:gd name="connsiteX1799" fmla="*/ 2381985 w 3644179"/>
                  <a:gd name="connsiteY1799" fmla="*/ 908266 h 2560704"/>
                  <a:gd name="connsiteX1800" fmla="*/ 855392 w 3644179"/>
                  <a:gd name="connsiteY1800" fmla="*/ 818956 h 2560704"/>
                  <a:gd name="connsiteX1801" fmla="*/ 833605 w 3644179"/>
                  <a:gd name="connsiteY1801" fmla="*/ 836789 h 2560704"/>
                  <a:gd name="connsiteX1802" fmla="*/ 832853 w 3644179"/>
                  <a:gd name="connsiteY1802" fmla="*/ 837214 h 2560704"/>
                  <a:gd name="connsiteX1803" fmla="*/ 840140 w 3644179"/>
                  <a:gd name="connsiteY1803" fmla="*/ 834706 h 2560704"/>
                  <a:gd name="connsiteX1804" fmla="*/ 869468 w 3644179"/>
                  <a:gd name="connsiteY1804" fmla="*/ 831790 h 2560704"/>
                  <a:gd name="connsiteX1805" fmla="*/ 2299679 w 3644179"/>
                  <a:gd name="connsiteY1805" fmla="*/ 816377 h 2560704"/>
                  <a:gd name="connsiteX1806" fmla="*/ 2291284 w 3644179"/>
                  <a:gd name="connsiteY1806" fmla="*/ 854855 h 2560704"/>
                  <a:gd name="connsiteX1807" fmla="*/ 2278867 w 3644179"/>
                  <a:gd name="connsiteY1807" fmla="*/ 902053 h 2560704"/>
                  <a:gd name="connsiteX1808" fmla="*/ 2276420 w 3644179"/>
                  <a:gd name="connsiteY1808" fmla="*/ 907231 h 2560704"/>
                  <a:gd name="connsiteX1809" fmla="*/ 2280299 w 3644179"/>
                  <a:gd name="connsiteY1809" fmla="*/ 908080 h 2560704"/>
                  <a:gd name="connsiteX1810" fmla="*/ 2306287 w 3644179"/>
                  <a:gd name="connsiteY1810" fmla="*/ 917725 h 2560704"/>
                  <a:gd name="connsiteX1811" fmla="*/ 2312775 w 3644179"/>
                  <a:gd name="connsiteY1811" fmla="*/ 888115 h 2560704"/>
                  <a:gd name="connsiteX1812" fmla="*/ 2334091 w 3644179"/>
                  <a:gd name="connsiteY1812" fmla="*/ 830674 h 2560704"/>
                  <a:gd name="connsiteX1813" fmla="*/ 2335150 w 3644179"/>
                  <a:gd name="connsiteY1813" fmla="*/ 829542 h 2560704"/>
                  <a:gd name="connsiteX1814" fmla="*/ 1630731 w 3644179"/>
                  <a:gd name="connsiteY1814" fmla="*/ 804309 h 2560704"/>
                  <a:gd name="connsiteX1815" fmla="*/ 1617448 w 3644179"/>
                  <a:gd name="connsiteY1815" fmla="*/ 820292 h 2560704"/>
                  <a:gd name="connsiteX1816" fmla="*/ 1587986 w 3644179"/>
                  <a:gd name="connsiteY1816" fmla="*/ 844408 h 2560704"/>
                  <a:gd name="connsiteX1817" fmla="*/ 1587233 w 3644179"/>
                  <a:gd name="connsiteY1817" fmla="*/ 844834 h 2560704"/>
                  <a:gd name="connsiteX1818" fmla="*/ 1594520 w 3644179"/>
                  <a:gd name="connsiteY1818" fmla="*/ 842324 h 2560704"/>
                  <a:gd name="connsiteX1819" fmla="*/ 1661060 w 3644179"/>
                  <a:gd name="connsiteY1819" fmla="*/ 835710 h 2560704"/>
                  <a:gd name="connsiteX1820" fmla="*/ 1652679 w 3644179"/>
                  <a:gd name="connsiteY1820" fmla="*/ 828755 h 2560704"/>
                  <a:gd name="connsiteX1821" fmla="*/ 1631478 w 3644179"/>
                  <a:gd name="connsiteY1821" fmla="*/ 805249 h 2560704"/>
                  <a:gd name="connsiteX1822" fmla="*/ 3230708 w 3644179"/>
                  <a:gd name="connsiteY1822" fmla="*/ 797730 h 2560704"/>
                  <a:gd name="connsiteX1823" fmla="*/ 3220912 w 3644179"/>
                  <a:gd name="connsiteY1823" fmla="*/ 807395 h 2560704"/>
                  <a:gd name="connsiteX1824" fmla="*/ 3170693 w 3644179"/>
                  <a:gd name="connsiteY1824" fmla="*/ 842224 h 2560704"/>
                  <a:gd name="connsiteX1825" fmla="*/ 3112460 w 3644179"/>
                  <a:gd name="connsiteY1825" fmla="*/ 858928 h 2560704"/>
                  <a:gd name="connsiteX1826" fmla="*/ 3109282 w 3644179"/>
                  <a:gd name="connsiteY1826" fmla="*/ 859403 h 2560704"/>
                  <a:gd name="connsiteX1827" fmla="*/ 3117065 w 3644179"/>
                  <a:gd name="connsiteY1827" fmla="*/ 886533 h 2560704"/>
                  <a:gd name="connsiteX1828" fmla="*/ 3126127 w 3644179"/>
                  <a:gd name="connsiteY1828" fmla="*/ 947122 h 2560704"/>
                  <a:gd name="connsiteX1829" fmla="*/ 3079134 w 3644179"/>
                  <a:gd name="connsiteY1829" fmla="*/ 904274 h 2560704"/>
                  <a:gd name="connsiteX1830" fmla="*/ 3077416 w 3644179"/>
                  <a:gd name="connsiteY1830" fmla="*/ 902203 h 2560704"/>
                  <a:gd name="connsiteX1831" fmla="*/ 3072561 w 3644179"/>
                  <a:gd name="connsiteY1831" fmla="*/ 924364 h 2560704"/>
                  <a:gd name="connsiteX1832" fmla="*/ 3063729 w 3644179"/>
                  <a:gd name="connsiteY1832" fmla="*/ 955393 h 2560704"/>
                  <a:gd name="connsiteX1833" fmla="*/ 3061282 w 3644179"/>
                  <a:gd name="connsiteY1833" fmla="*/ 960571 h 2560704"/>
                  <a:gd name="connsiteX1834" fmla="*/ 3065160 w 3644179"/>
                  <a:gd name="connsiteY1834" fmla="*/ 961420 h 2560704"/>
                  <a:gd name="connsiteX1835" fmla="*/ 3122602 w 3644179"/>
                  <a:gd name="connsiteY1835" fmla="*/ 982737 h 2560704"/>
                  <a:gd name="connsiteX1836" fmla="*/ 3175705 w 3644179"/>
                  <a:gd name="connsiteY1836" fmla="*/ 1036291 h 2560704"/>
                  <a:gd name="connsiteX1837" fmla="*/ 3176911 w 3644179"/>
                  <a:gd name="connsiteY1837" fmla="*/ 1038425 h 2560704"/>
                  <a:gd name="connsiteX1838" fmla="*/ 3171900 w 3644179"/>
                  <a:gd name="connsiteY1838" fmla="*/ 1022511 h 2560704"/>
                  <a:gd name="connsiteX1839" fmla="*/ 3166848 w 3644179"/>
                  <a:gd name="connsiteY1839" fmla="*/ 961607 h 2560704"/>
                  <a:gd name="connsiteX1840" fmla="*/ 3203943 w 3644179"/>
                  <a:gd name="connsiteY1840" fmla="*/ 845820 h 2560704"/>
                  <a:gd name="connsiteX1841" fmla="*/ 3211332 w 3644179"/>
                  <a:gd name="connsiteY1841" fmla="*/ 869051 h 2560704"/>
                  <a:gd name="connsiteX1842" fmla="*/ 3224913 w 3644179"/>
                  <a:gd name="connsiteY1842" fmla="*/ 810549 h 2560704"/>
                  <a:gd name="connsiteX1843" fmla="*/ 876351 w 3644179"/>
                  <a:gd name="connsiteY1843" fmla="*/ 796691 h 2560704"/>
                  <a:gd name="connsiteX1844" fmla="*/ 866898 w 3644179"/>
                  <a:gd name="connsiteY1844" fmla="*/ 808064 h 2560704"/>
                  <a:gd name="connsiteX1845" fmla="*/ 870433 w 3644179"/>
                  <a:gd name="connsiteY1845" fmla="*/ 831694 h 2560704"/>
                  <a:gd name="connsiteX1846" fmla="*/ 906680 w 3644179"/>
                  <a:gd name="connsiteY1846" fmla="*/ 828091 h 2560704"/>
                  <a:gd name="connsiteX1847" fmla="*/ 898299 w 3644179"/>
                  <a:gd name="connsiteY1847" fmla="*/ 821136 h 2560704"/>
                  <a:gd name="connsiteX1848" fmla="*/ 877098 w 3644179"/>
                  <a:gd name="connsiteY1848" fmla="*/ 797630 h 2560704"/>
                  <a:gd name="connsiteX1849" fmla="*/ 3020891 w 3644179"/>
                  <a:gd name="connsiteY1849" fmla="*/ 784731 h 2560704"/>
                  <a:gd name="connsiteX1850" fmla="*/ 3017239 w 3644179"/>
                  <a:gd name="connsiteY1850" fmla="*/ 797998 h 2560704"/>
                  <a:gd name="connsiteX1851" fmla="*/ 2991164 w 3644179"/>
                  <a:gd name="connsiteY1851" fmla="*/ 853271 h 2560704"/>
                  <a:gd name="connsiteX1852" fmla="*/ 2949085 w 3644179"/>
                  <a:gd name="connsiteY1852" fmla="*/ 896852 h 2560704"/>
                  <a:gd name="connsiteX1853" fmla="*/ 2926374 w 3644179"/>
                  <a:gd name="connsiteY1853" fmla="*/ 914922 h 2560704"/>
                  <a:gd name="connsiteX1854" fmla="*/ 2947270 w 3644179"/>
                  <a:gd name="connsiteY1854" fmla="*/ 940145 h 2560704"/>
                  <a:gd name="connsiteX1855" fmla="*/ 2965036 w 3644179"/>
                  <a:gd name="connsiteY1855" fmla="*/ 998509 h 2560704"/>
                  <a:gd name="connsiteX1856" fmla="*/ 2966426 w 3644179"/>
                  <a:gd name="connsiteY1856" fmla="*/ 1012508 h 2560704"/>
                  <a:gd name="connsiteX1857" fmla="*/ 2970077 w 3644179"/>
                  <a:gd name="connsiteY1857" fmla="*/ 999241 h 2560704"/>
                  <a:gd name="connsiteX1858" fmla="*/ 2996153 w 3644179"/>
                  <a:gd name="connsiteY1858" fmla="*/ 943969 h 2560704"/>
                  <a:gd name="connsiteX1859" fmla="*/ 3038232 w 3644179"/>
                  <a:gd name="connsiteY1859" fmla="*/ 900386 h 2560704"/>
                  <a:gd name="connsiteX1860" fmla="*/ 3060943 w 3644179"/>
                  <a:gd name="connsiteY1860" fmla="*/ 882316 h 2560704"/>
                  <a:gd name="connsiteX1861" fmla="*/ 3040047 w 3644179"/>
                  <a:gd name="connsiteY1861" fmla="*/ 857093 h 2560704"/>
                  <a:gd name="connsiteX1862" fmla="*/ 3022282 w 3644179"/>
                  <a:gd name="connsiteY1862" fmla="*/ 798729 h 2560704"/>
                  <a:gd name="connsiteX1863" fmla="*/ 2453886 w 3644179"/>
                  <a:gd name="connsiteY1863" fmla="*/ 783527 h 2560704"/>
                  <a:gd name="connsiteX1864" fmla="*/ 2463549 w 3644179"/>
                  <a:gd name="connsiteY1864" fmla="*/ 793322 h 2560704"/>
                  <a:gd name="connsiteX1865" fmla="*/ 2493083 w 3644179"/>
                  <a:gd name="connsiteY1865" fmla="*/ 835904 h 2560704"/>
                  <a:gd name="connsiteX1866" fmla="*/ 2515901 w 3644179"/>
                  <a:gd name="connsiteY1866" fmla="*/ 813782 h 2560704"/>
                  <a:gd name="connsiteX1867" fmla="*/ 2531998 w 3644179"/>
                  <a:gd name="connsiteY1867" fmla="*/ 802636 h 2560704"/>
                  <a:gd name="connsiteX1868" fmla="*/ 2526131 w 3644179"/>
                  <a:gd name="connsiteY1868" fmla="*/ 803118 h 2560704"/>
                  <a:gd name="connsiteX1869" fmla="*/ 2466703 w 3644179"/>
                  <a:gd name="connsiteY1869" fmla="*/ 789322 h 2560704"/>
                  <a:gd name="connsiteX1870" fmla="*/ 2387181 w 3644179"/>
                  <a:gd name="connsiteY1870" fmla="*/ 777904 h 2560704"/>
                  <a:gd name="connsiteX1871" fmla="*/ 2373867 w 3644179"/>
                  <a:gd name="connsiteY1871" fmla="*/ 781375 h 2560704"/>
                  <a:gd name="connsiteX1872" fmla="*/ 2348751 w 3644179"/>
                  <a:gd name="connsiteY1872" fmla="*/ 783458 h 2560704"/>
                  <a:gd name="connsiteX1873" fmla="*/ 2359464 w 3644179"/>
                  <a:gd name="connsiteY1873" fmla="*/ 795337 h 2560704"/>
                  <a:gd name="connsiteX1874" fmla="*/ 2362988 w 3644179"/>
                  <a:gd name="connsiteY1874" fmla="*/ 799764 h 2560704"/>
                  <a:gd name="connsiteX1875" fmla="*/ 2375755 w 3644179"/>
                  <a:gd name="connsiteY1875" fmla="*/ 786106 h 2560704"/>
                  <a:gd name="connsiteX1876" fmla="*/ 3055868 w 3644179"/>
                  <a:gd name="connsiteY1876" fmla="*/ 768288 h 2560704"/>
                  <a:gd name="connsiteX1877" fmla="*/ 3065530 w 3644179"/>
                  <a:gd name="connsiteY1877" fmla="*/ 778083 h 2560704"/>
                  <a:gd name="connsiteX1878" fmla="*/ 3095063 w 3644179"/>
                  <a:gd name="connsiteY1878" fmla="*/ 820664 h 2560704"/>
                  <a:gd name="connsiteX1879" fmla="*/ 3117882 w 3644179"/>
                  <a:gd name="connsiteY1879" fmla="*/ 798542 h 2560704"/>
                  <a:gd name="connsiteX1880" fmla="*/ 3133979 w 3644179"/>
                  <a:gd name="connsiteY1880" fmla="*/ 787397 h 2560704"/>
                  <a:gd name="connsiteX1881" fmla="*/ 3128112 w 3644179"/>
                  <a:gd name="connsiteY1881" fmla="*/ 787878 h 2560704"/>
                  <a:gd name="connsiteX1882" fmla="*/ 3068684 w 3644179"/>
                  <a:gd name="connsiteY1882" fmla="*/ 774082 h 2560704"/>
                  <a:gd name="connsiteX1883" fmla="*/ 2226768 w 3644179"/>
                  <a:gd name="connsiteY1883" fmla="*/ 760985 h 2560704"/>
                  <a:gd name="connsiteX1884" fmla="*/ 2228746 w 3644179"/>
                  <a:gd name="connsiteY1884" fmla="*/ 768573 h 2560704"/>
                  <a:gd name="connsiteX1885" fmla="*/ 2233800 w 3644179"/>
                  <a:gd name="connsiteY1885" fmla="*/ 829478 h 2560704"/>
                  <a:gd name="connsiteX1886" fmla="*/ 2221090 w 3644179"/>
                  <a:gd name="connsiteY1886" fmla="*/ 880479 h 2560704"/>
                  <a:gd name="connsiteX1887" fmla="*/ 2253371 w 3644179"/>
                  <a:gd name="connsiteY1887" fmla="*/ 847046 h 2560704"/>
                  <a:gd name="connsiteX1888" fmla="*/ 2294386 w 3644179"/>
                  <a:gd name="connsiteY1888" fmla="*/ 814413 h 2560704"/>
                  <a:gd name="connsiteX1889" fmla="*/ 2278045 w 3644179"/>
                  <a:gd name="connsiteY1889" fmla="*/ 808348 h 2560704"/>
                  <a:gd name="connsiteX1890" fmla="*/ 2233478 w 3644179"/>
                  <a:gd name="connsiteY1890" fmla="*/ 766686 h 2560704"/>
                  <a:gd name="connsiteX1891" fmla="*/ 2230417 w 3644179"/>
                  <a:gd name="connsiteY1891" fmla="*/ 762422 h 2560704"/>
                  <a:gd name="connsiteX1892" fmla="*/ 718754 w 3644179"/>
                  <a:gd name="connsiteY1892" fmla="*/ 756459 h 2560704"/>
                  <a:gd name="connsiteX1893" fmla="*/ 693560 w 3644179"/>
                  <a:gd name="connsiteY1893" fmla="*/ 782554 h 2560704"/>
                  <a:gd name="connsiteX1894" fmla="*/ 649182 w 3644179"/>
                  <a:gd name="connsiteY1894" fmla="*/ 817863 h 2560704"/>
                  <a:gd name="connsiteX1895" fmla="*/ 666004 w 3644179"/>
                  <a:gd name="connsiteY1895" fmla="*/ 813633 h 2560704"/>
                  <a:gd name="connsiteX1896" fmla="*/ 695120 w 3644179"/>
                  <a:gd name="connsiteY1896" fmla="*/ 811240 h 2560704"/>
                  <a:gd name="connsiteX1897" fmla="*/ 767887 w 3644179"/>
                  <a:gd name="connsiteY1897" fmla="*/ 831067 h 2560704"/>
                  <a:gd name="connsiteX1898" fmla="*/ 769998 w 3644179"/>
                  <a:gd name="connsiteY1898" fmla="*/ 832313 h 2560704"/>
                  <a:gd name="connsiteX1899" fmla="*/ 757702 w 3644179"/>
                  <a:gd name="connsiteY1899" fmla="*/ 821036 h 2560704"/>
                  <a:gd name="connsiteX1900" fmla="*/ 722873 w 3644179"/>
                  <a:gd name="connsiteY1900" fmla="*/ 770817 h 2560704"/>
                  <a:gd name="connsiteX1901" fmla="*/ 2186764 w 3644179"/>
                  <a:gd name="connsiteY1901" fmla="*/ 752012 h 2560704"/>
                  <a:gd name="connsiteX1902" fmla="*/ 2176967 w 3644179"/>
                  <a:gd name="connsiteY1902" fmla="*/ 761676 h 2560704"/>
                  <a:gd name="connsiteX1903" fmla="*/ 2126749 w 3644179"/>
                  <a:gd name="connsiteY1903" fmla="*/ 796505 h 2560704"/>
                  <a:gd name="connsiteX1904" fmla="*/ 2088170 w 3644179"/>
                  <a:gd name="connsiteY1904" fmla="*/ 807572 h 2560704"/>
                  <a:gd name="connsiteX1905" fmla="*/ 2123321 w 3644179"/>
                  <a:gd name="connsiteY1905" fmla="*/ 839623 h 2560704"/>
                  <a:gd name="connsiteX1906" fmla="*/ 2162408 w 3644179"/>
                  <a:gd name="connsiteY1906" fmla="*/ 886805 h 2560704"/>
                  <a:gd name="connsiteX1907" fmla="*/ 2180173 w 3644179"/>
                  <a:gd name="connsiteY1907" fmla="*/ 945169 h 2560704"/>
                  <a:gd name="connsiteX1908" fmla="*/ 2181565 w 3644179"/>
                  <a:gd name="connsiteY1908" fmla="*/ 959168 h 2560704"/>
                  <a:gd name="connsiteX1909" fmla="*/ 2185215 w 3644179"/>
                  <a:gd name="connsiteY1909" fmla="*/ 945900 h 2560704"/>
                  <a:gd name="connsiteX1910" fmla="*/ 2191719 w 3644179"/>
                  <a:gd name="connsiteY1910" fmla="*/ 929591 h 2560704"/>
                  <a:gd name="connsiteX1911" fmla="*/ 2177430 w 3644179"/>
                  <a:gd name="connsiteY1911" fmla="*/ 884661 h 2560704"/>
                  <a:gd name="connsiteX1912" fmla="*/ 2167173 w 3644179"/>
                  <a:gd name="connsiteY1912" fmla="*/ 824257 h 2560704"/>
                  <a:gd name="connsiteX1913" fmla="*/ 2180969 w 3644179"/>
                  <a:gd name="connsiteY1913" fmla="*/ 764830 h 2560704"/>
                  <a:gd name="connsiteX1914" fmla="*/ 1089466 w 3644179"/>
                  <a:gd name="connsiteY1914" fmla="*/ 748304 h 2560704"/>
                  <a:gd name="connsiteX1915" fmla="*/ 1085383 w 3644179"/>
                  <a:gd name="connsiteY1915" fmla="*/ 758545 h 2560704"/>
                  <a:gd name="connsiteX1916" fmla="*/ 1070923 w 3644179"/>
                  <a:gd name="connsiteY1916" fmla="*/ 784690 h 2560704"/>
                  <a:gd name="connsiteX1917" fmla="*/ 1064021 w 3644179"/>
                  <a:gd name="connsiteY1917" fmla="*/ 791839 h 2560704"/>
                  <a:gd name="connsiteX1918" fmla="*/ 1055594 w 3644179"/>
                  <a:gd name="connsiteY1918" fmla="*/ 828135 h 2560704"/>
                  <a:gd name="connsiteX1919" fmla="*/ 1049800 w 3644179"/>
                  <a:gd name="connsiteY1919" fmla="*/ 840954 h 2560704"/>
                  <a:gd name="connsiteX1920" fmla="*/ 1059595 w 3644179"/>
                  <a:gd name="connsiteY1920" fmla="*/ 831289 h 2560704"/>
                  <a:gd name="connsiteX1921" fmla="*/ 1109813 w 3644179"/>
                  <a:gd name="connsiteY1921" fmla="*/ 796460 h 2560704"/>
                  <a:gd name="connsiteX1922" fmla="*/ 1123207 w 3644179"/>
                  <a:gd name="connsiteY1922" fmla="*/ 792619 h 2560704"/>
                  <a:gd name="connsiteX1923" fmla="*/ 1119806 w 3644179"/>
                  <a:gd name="connsiteY1923" fmla="*/ 788513 h 2560704"/>
                  <a:gd name="connsiteX1924" fmla="*/ 1108899 w 3644179"/>
                  <a:gd name="connsiteY1924" fmla="*/ 760767 h 2560704"/>
                  <a:gd name="connsiteX1925" fmla="*/ 1107617 w 3644179"/>
                  <a:gd name="connsiteY1925" fmla="*/ 755041 h 2560704"/>
                  <a:gd name="connsiteX1926" fmla="*/ 1976947 w 3644179"/>
                  <a:gd name="connsiteY1926" fmla="*/ 739011 h 2560704"/>
                  <a:gd name="connsiteX1927" fmla="*/ 1973295 w 3644179"/>
                  <a:gd name="connsiteY1927" fmla="*/ 752279 h 2560704"/>
                  <a:gd name="connsiteX1928" fmla="*/ 1961680 w 3644179"/>
                  <a:gd name="connsiteY1928" fmla="*/ 781406 h 2560704"/>
                  <a:gd name="connsiteX1929" fmla="*/ 1961621 w 3644179"/>
                  <a:gd name="connsiteY1929" fmla="*/ 781513 h 2560704"/>
                  <a:gd name="connsiteX1930" fmla="*/ 1983016 w 3644179"/>
                  <a:gd name="connsiteY1930" fmla="*/ 778312 h 2560704"/>
                  <a:gd name="connsiteX1931" fmla="*/ 1892986 w 3644179"/>
                  <a:gd name="connsiteY1931" fmla="*/ 864393 h 2560704"/>
                  <a:gd name="connsiteX1932" fmla="*/ 1884570 w 3644179"/>
                  <a:gd name="connsiteY1932" fmla="*/ 867500 h 2560704"/>
                  <a:gd name="connsiteX1933" fmla="*/ 1857200 w 3644179"/>
                  <a:gd name="connsiteY1933" fmla="*/ 889277 h 2560704"/>
                  <a:gd name="connsiteX1934" fmla="*/ 1859982 w 3644179"/>
                  <a:gd name="connsiteY1934" fmla="*/ 876582 h 2560704"/>
                  <a:gd name="connsiteX1935" fmla="*/ 1857626 w 3644179"/>
                  <a:gd name="connsiteY1935" fmla="*/ 877451 h 2560704"/>
                  <a:gd name="connsiteX1936" fmla="*/ 1820054 w 3644179"/>
                  <a:gd name="connsiteY1936" fmla="*/ 883605 h 2560704"/>
                  <a:gd name="connsiteX1937" fmla="*/ 1819190 w 3644179"/>
                  <a:gd name="connsiteY1937" fmla="*/ 883597 h 2560704"/>
                  <a:gd name="connsiteX1938" fmla="*/ 1826755 w 3644179"/>
                  <a:gd name="connsiteY1938" fmla="*/ 885069 h 2560704"/>
                  <a:gd name="connsiteX1939" fmla="*/ 1889162 w 3644179"/>
                  <a:gd name="connsiteY1939" fmla="*/ 913275 h 2560704"/>
                  <a:gd name="connsiteX1940" fmla="*/ 1932745 w 3644179"/>
                  <a:gd name="connsiteY1940" fmla="*/ 955354 h 2560704"/>
                  <a:gd name="connsiteX1941" fmla="*/ 1956077 w 3644179"/>
                  <a:gd name="connsiteY1941" fmla="*/ 984679 h 2560704"/>
                  <a:gd name="connsiteX1942" fmla="*/ 2013938 w 3644179"/>
                  <a:gd name="connsiteY1942" fmla="*/ 966279 h 2560704"/>
                  <a:gd name="connsiteX1943" fmla="*/ 2074343 w 3644179"/>
                  <a:gd name="connsiteY1943" fmla="*/ 956020 h 2560704"/>
                  <a:gd name="connsiteX1944" fmla="*/ 2147109 w 3644179"/>
                  <a:gd name="connsiteY1944" fmla="*/ 975847 h 2560704"/>
                  <a:gd name="connsiteX1945" fmla="*/ 2149220 w 3644179"/>
                  <a:gd name="connsiteY1945" fmla="*/ 977093 h 2560704"/>
                  <a:gd name="connsiteX1946" fmla="*/ 2136924 w 3644179"/>
                  <a:gd name="connsiteY1946" fmla="*/ 965816 h 2560704"/>
                  <a:gd name="connsiteX1947" fmla="*/ 2102096 w 3644179"/>
                  <a:gd name="connsiteY1947" fmla="*/ 915597 h 2560704"/>
                  <a:gd name="connsiteX1948" fmla="*/ 2085391 w 3644179"/>
                  <a:gd name="connsiteY1948" fmla="*/ 857365 h 2560704"/>
                  <a:gd name="connsiteX1949" fmla="*/ 2078364 w 3644179"/>
                  <a:gd name="connsiteY1949" fmla="*/ 810384 h 2560704"/>
                  <a:gd name="connsiteX1950" fmla="*/ 2068516 w 3644179"/>
                  <a:gd name="connsiteY1950" fmla="*/ 813210 h 2560704"/>
                  <a:gd name="connsiteX1951" fmla="*/ 2065338 w 3644179"/>
                  <a:gd name="connsiteY1951" fmla="*/ 813685 h 2560704"/>
                  <a:gd name="connsiteX1952" fmla="*/ 2073121 w 3644179"/>
                  <a:gd name="connsiteY1952" fmla="*/ 840815 h 2560704"/>
                  <a:gd name="connsiteX1953" fmla="*/ 2082183 w 3644179"/>
                  <a:gd name="connsiteY1953" fmla="*/ 901404 h 2560704"/>
                  <a:gd name="connsiteX1954" fmla="*/ 1996103 w 3644179"/>
                  <a:gd name="connsiteY1954" fmla="*/ 811374 h 2560704"/>
                  <a:gd name="connsiteX1955" fmla="*/ 1978337 w 3644179"/>
                  <a:gd name="connsiteY1955" fmla="*/ 753009 h 2560704"/>
                  <a:gd name="connsiteX1956" fmla="*/ 2800294 w 3644179"/>
                  <a:gd name="connsiteY1956" fmla="*/ 734540 h 2560704"/>
                  <a:gd name="connsiteX1957" fmla="*/ 2785686 w 3644179"/>
                  <a:gd name="connsiteY1957" fmla="*/ 748703 h 2560704"/>
                  <a:gd name="connsiteX1958" fmla="*/ 2761667 w 3644179"/>
                  <a:gd name="connsiteY1958" fmla="*/ 765333 h 2560704"/>
                  <a:gd name="connsiteX1959" fmla="*/ 2688736 w 3644179"/>
                  <a:gd name="connsiteY1959" fmla="*/ 784546 h 2560704"/>
                  <a:gd name="connsiteX1960" fmla="*/ 2687871 w 3644179"/>
                  <a:gd name="connsiteY1960" fmla="*/ 784539 h 2560704"/>
                  <a:gd name="connsiteX1961" fmla="*/ 2695437 w 3644179"/>
                  <a:gd name="connsiteY1961" fmla="*/ 786009 h 2560704"/>
                  <a:gd name="connsiteX1962" fmla="*/ 2757844 w 3644179"/>
                  <a:gd name="connsiteY1962" fmla="*/ 814216 h 2560704"/>
                  <a:gd name="connsiteX1963" fmla="*/ 2839570 w 3644179"/>
                  <a:gd name="connsiteY1963" fmla="*/ 904236 h 2560704"/>
                  <a:gd name="connsiteX1964" fmla="*/ 2720008 w 3644179"/>
                  <a:gd name="connsiteY1964" fmla="*/ 869307 h 2560704"/>
                  <a:gd name="connsiteX1965" fmla="*/ 2675441 w 3644179"/>
                  <a:gd name="connsiteY1965" fmla="*/ 827645 h 2560704"/>
                  <a:gd name="connsiteX1966" fmla="*/ 2667238 w 3644179"/>
                  <a:gd name="connsiteY1966" fmla="*/ 816218 h 2560704"/>
                  <a:gd name="connsiteX1967" fmla="*/ 2670709 w 3644179"/>
                  <a:gd name="connsiteY1967" fmla="*/ 829533 h 2560704"/>
                  <a:gd name="connsiteX1968" fmla="*/ 2675764 w 3644179"/>
                  <a:gd name="connsiteY1968" fmla="*/ 890438 h 2560704"/>
                  <a:gd name="connsiteX1969" fmla="*/ 2638667 w 3644179"/>
                  <a:gd name="connsiteY1969" fmla="*/ 1006224 h 2560704"/>
                  <a:gd name="connsiteX1970" fmla="*/ 2609135 w 3644179"/>
                  <a:gd name="connsiteY1970" fmla="*/ 885216 h 2560704"/>
                  <a:gd name="connsiteX1971" fmla="*/ 2622931 w 3644179"/>
                  <a:gd name="connsiteY1971" fmla="*/ 825789 h 2560704"/>
                  <a:gd name="connsiteX1972" fmla="*/ 2628726 w 3644179"/>
                  <a:gd name="connsiteY1972" fmla="*/ 812971 h 2560704"/>
                  <a:gd name="connsiteX1973" fmla="*/ 2618930 w 3644179"/>
                  <a:gd name="connsiteY1973" fmla="*/ 822635 h 2560704"/>
                  <a:gd name="connsiteX1974" fmla="*/ 2568713 w 3644179"/>
                  <a:gd name="connsiteY1974" fmla="*/ 857464 h 2560704"/>
                  <a:gd name="connsiteX1975" fmla="*/ 2510480 w 3644179"/>
                  <a:gd name="connsiteY1975" fmla="*/ 874169 h 2560704"/>
                  <a:gd name="connsiteX1976" fmla="*/ 2507302 w 3644179"/>
                  <a:gd name="connsiteY1976" fmla="*/ 874644 h 2560704"/>
                  <a:gd name="connsiteX1977" fmla="*/ 2515083 w 3644179"/>
                  <a:gd name="connsiteY1977" fmla="*/ 901774 h 2560704"/>
                  <a:gd name="connsiteX1978" fmla="*/ 2519671 w 3644179"/>
                  <a:gd name="connsiteY1978" fmla="*/ 932452 h 2560704"/>
                  <a:gd name="connsiteX1979" fmla="*/ 2547268 w 3644179"/>
                  <a:gd name="connsiteY1979" fmla="*/ 924537 h 2560704"/>
                  <a:gd name="connsiteX1980" fmla="*/ 2607857 w 3644179"/>
                  <a:gd name="connsiteY1980" fmla="*/ 915474 h 2560704"/>
                  <a:gd name="connsiteX1981" fmla="*/ 2517827 w 3644179"/>
                  <a:gd name="connsiteY1981" fmla="*/ 1001553 h 2560704"/>
                  <a:gd name="connsiteX1982" fmla="*/ 2444896 w 3644179"/>
                  <a:gd name="connsiteY1982" fmla="*/ 1020766 h 2560704"/>
                  <a:gd name="connsiteX1983" fmla="*/ 2444031 w 3644179"/>
                  <a:gd name="connsiteY1983" fmla="*/ 1020758 h 2560704"/>
                  <a:gd name="connsiteX1984" fmla="*/ 2451597 w 3644179"/>
                  <a:gd name="connsiteY1984" fmla="*/ 1022229 h 2560704"/>
                  <a:gd name="connsiteX1985" fmla="*/ 2484274 w 3644179"/>
                  <a:gd name="connsiteY1985" fmla="*/ 1034311 h 2560704"/>
                  <a:gd name="connsiteX1986" fmla="*/ 2508643 w 3644179"/>
                  <a:gd name="connsiteY1986" fmla="*/ 1047529 h 2560704"/>
                  <a:gd name="connsiteX1987" fmla="*/ 2503050 w 3644179"/>
                  <a:gd name="connsiteY1987" fmla="*/ 1010136 h 2560704"/>
                  <a:gd name="connsiteX1988" fmla="*/ 2589130 w 3644179"/>
                  <a:gd name="connsiteY1988" fmla="*/ 1100166 h 2560704"/>
                  <a:gd name="connsiteX1989" fmla="*/ 2606895 w 3644179"/>
                  <a:gd name="connsiteY1989" fmla="*/ 1158530 h 2560704"/>
                  <a:gd name="connsiteX1990" fmla="*/ 2608286 w 3644179"/>
                  <a:gd name="connsiteY1990" fmla="*/ 1172529 h 2560704"/>
                  <a:gd name="connsiteX1991" fmla="*/ 2611938 w 3644179"/>
                  <a:gd name="connsiteY1991" fmla="*/ 1159262 h 2560704"/>
                  <a:gd name="connsiteX1992" fmla="*/ 2638013 w 3644179"/>
                  <a:gd name="connsiteY1992" fmla="*/ 1103990 h 2560704"/>
                  <a:gd name="connsiteX1993" fmla="*/ 2728032 w 3644179"/>
                  <a:gd name="connsiteY1993" fmla="*/ 1022264 h 2560704"/>
                  <a:gd name="connsiteX1994" fmla="*/ 2705589 w 3644179"/>
                  <a:gd name="connsiteY1994" fmla="*/ 1115414 h 2560704"/>
                  <a:gd name="connsiteX1995" fmla="*/ 2703142 w 3644179"/>
                  <a:gd name="connsiteY1995" fmla="*/ 1120592 h 2560704"/>
                  <a:gd name="connsiteX1996" fmla="*/ 2707020 w 3644179"/>
                  <a:gd name="connsiteY1996" fmla="*/ 1121441 h 2560704"/>
                  <a:gd name="connsiteX1997" fmla="*/ 2764461 w 3644179"/>
                  <a:gd name="connsiteY1997" fmla="*/ 1142758 h 2560704"/>
                  <a:gd name="connsiteX1998" fmla="*/ 2817565 w 3644179"/>
                  <a:gd name="connsiteY1998" fmla="*/ 1196313 h 2560704"/>
                  <a:gd name="connsiteX1999" fmla="*/ 2818771 w 3644179"/>
                  <a:gd name="connsiteY1999" fmla="*/ 1198446 h 2560704"/>
                  <a:gd name="connsiteX2000" fmla="*/ 2813760 w 3644179"/>
                  <a:gd name="connsiteY2000" fmla="*/ 1182532 h 2560704"/>
                  <a:gd name="connsiteX2001" fmla="*/ 2808707 w 3644179"/>
                  <a:gd name="connsiteY2001" fmla="*/ 1121627 h 2560704"/>
                  <a:gd name="connsiteX2002" fmla="*/ 2821600 w 3644179"/>
                  <a:gd name="connsiteY2002" fmla="*/ 1069892 h 2560704"/>
                  <a:gd name="connsiteX2003" fmla="*/ 2795200 w 3644179"/>
                  <a:gd name="connsiteY2003" fmla="*/ 1061339 h 2560704"/>
                  <a:gd name="connsiteX2004" fmla="*/ 2738197 w 3644179"/>
                  <a:gd name="connsiteY2004" fmla="*/ 1038892 h 2560704"/>
                  <a:gd name="connsiteX2005" fmla="*/ 2830089 w 3644179"/>
                  <a:gd name="connsiteY2005" fmla="*/ 1011753 h 2560704"/>
                  <a:gd name="connsiteX2006" fmla="*/ 2843924 w 3644179"/>
                  <a:gd name="connsiteY2006" fmla="*/ 1010616 h 2560704"/>
                  <a:gd name="connsiteX2007" fmla="*/ 2845804 w 3644179"/>
                  <a:gd name="connsiteY2007" fmla="*/ 1005841 h 2560704"/>
                  <a:gd name="connsiteX2008" fmla="*/ 2847235 w 3644179"/>
                  <a:gd name="connsiteY2008" fmla="*/ 1010344 h 2560704"/>
                  <a:gd name="connsiteX2009" fmla="*/ 2859204 w 3644179"/>
                  <a:gd name="connsiteY2009" fmla="*/ 1009360 h 2560704"/>
                  <a:gd name="connsiteX2010" fmla="*/ 2931971 w 3644179"/>
                  <a:gd name="connsiteY2010" fmla="*/ 1029187 h 2560704"/>
                  <a:gd name="connsiteX2011" fmla="*/ 2934082 w 3644179"/>
                  <a:gd name="connsiteY2011" fmla="*/ 1030433 h 2560704"/>
                  <a:gd name="connsiteX2012" fmla="*/ 2921787 w 3644179"/>
                  <a:gd name="connsiteY2012" fmla="*/ 1019155 h 2560704"/>
                  <a:gd name="connsiteX2013" fmla="*/ 2886957 w 3644179"/>
                  <a:gd name="connsiteY2013" fmla="*/ 968937 h 2560704"/>
                  <a:gd name="connsiteX2014" fmla="*/ 2861191 w 3644179"/>
                  <a:gd name="connsiteY2014" fmla="*/ 850115 h 2560704"/>
                  <a:gd name="connsiteX2015" fmla="*/ 2908183 w 3644179"/>
                  <a:gd name="connsiteY2015" fmla="*/ 892963 h 2560704"/>
                  <a:gd name="connsiteX2016" fmla="*/ 2909900 w 3644179"/>
                  <a:gd name="connsiteY2016" fmla="*/ 895035 h 2560704"/>
                  <a:gd name="connsiteX2017" fmla="*/ 2914755 w 3644179"/>
                  <a:gd name="connsiteY2017" fmla="*/ 872875 h 2560704"/>
                  <a:gd name="connsiteX2018" fmla="*/ 2936072 w 3644179"/>
                  <a:gd name="connsiteY2018" fmla="*/ 815434 h 2560704"/>
                  <a:gd name="connsiteX2019" fmla="*/ 2977735 w 3644179"/>
                  <a:gd name="connsiteY2019" fmla="*/ 770867 h 2560704"/>
                  <a:gd name="connsiteX2020" fmla="*/ 2989162 w 3644179"/>
                  <a:gd name="connsiteY2020" fmla="*/ 762663 h 2560704"/>
                  <a:gd name="connsiteX2021" fmla="*/ 2975847 w 3644179"/>
                  <a:gd name="connsiteY2021" fmla="*/ 766135 h 2560704"/>
                  <a:gd name="connsiteX2022" fmla="*/ 2914942 w 3644179"/>
                  <a:gd name="connsiteY2022" fmla="*/ 771189 h 2560704"/>
                  <a:gd name="connsiteX2023" fmla="*/ 2856159 w 3644179"/>
                  <a:gd name="connsiteY2023" fmla="*/ 756539 h 2560704"/>
                  <a:gd name="connsiteX2024" fmla="*/ 1348978 w 3644179"/>
                  <a:gd name="connsiteY2024" fmla="*/ 732398 h 2560704"/>
                  <a:gd name="connsiteX2025" fmla="*/ 1352448 w 3644179"/>
                  <a:gd name="connsiteY2025" fmla="*/ 745713 h 2560704"/>
                  <a:gd name="connsiteX2026" fmla="*/ 1357503 w 3644179"/>
                  <a:gd name="connsiteY2026" fmla="*/ 806618 h 2560704"/>
                  <a:gd name="connsiteX2027" fmla="*/ 1348693 w 3644179"/>
                  <a:gd name="connsiteY2027" fmla="*/ 841967 h 2560704"/>
                  <a:gd name="connsiteX2028" fmla="*/ 1389096 w 3644179"/>
                  <a:gd name="connsiteY2028" fmla="*/ 829118 h 2560704"/>
                  <a:gd name="connsiteX2029" fmla="*/ 1449501 w 3644179"/>
                  <a:gd name="connsiteY2029" fmla="*/ 818859 h 2560704"/>
                  <a:gd name="connsiteX2030" fmla="*/ 1522267 w 3644179"/>
                  <a:gd name="connsiteY2030" fmla="*/ 838687 h 2560704"/>
                  <a:gd name="connsiteX2031" fmla="*/ 1524378 w 3644179"/>
                  <a:gd name="connsiteY2031" fmla="*/ 839931 h 2560704"/>
                  <a:gd name="connsiteX2032" fmla="*/ 1512082 w 3644179"/>
                  <a:gd name="connsiteY2032" fmla="*/ 828654 h 2560704"/>
                  <a:gd name="connsiteX2033" fmla="*/ 1503690 w 3644179"/>
                  <a:gd name="connsiteY2033" fmla="*/ 816556 h 2560704"/>
                  <a:gd name="connsiteX2034" fmla="*/ 1459189 w 3644179"/>
                  <a:gd name="connsiteY2034" fmla="*/ 806804 h 2560704"/>
                  <a:gd name="connsiteX2035" fmla="*/ 1401749 w 3644179"/>
                  <a:gd name="connsiteY2035" fmla="*/ 785487 h 2560704"/>
                  <a:gd name="connsiteX2036" fmla="*/ 1357180 w 3644179"/>
                  <a:gd name="connsiteY2036" fmla="*/ 743825 h 2560704"/>
                  <a:gd name="connsiteX2037" fmla="*/ 1310466 w 3644179"/>
                  <a:gd name="connsiteY2037" fmla="*/ 729151 h 2560704"/>
                  <a:gd name="connsiteX2038" fmla="*/ 1300670 w 3644179"/>
                  <a:gd name="connsiteY2038" fmla="*/ 738815 h 2560704"/>
                  <a:gd name="connsiteX2039" fmla="*/ 1250452 w 3644179"/>
                  <a:gd name="connsiteY2039" fmla="*/ 773644 h 2560704"/>
                  <a:gd name="connsiteX2040" fmla="*/ 1217265 w 3644179"/>
                  <a:gd name="connsiteY2040" fmla="*/ 783163 h 2560704"/>
                  <a:gd name="connsiteX2041" fmla="*/ 1194124 w 3644179"/>
                  <a:gd name="connsiteY2041" fmla="*/ 808544 h 2560704"/>
                  <a:gd name="connsiteX2042" fmla="*/ 1196823 w 3644179"/>
                  <a:gd name="connsiteY2042" fmla="*/ 817954 h 2560704"/>
                  <a:gd name="connsiteX2043" fmla="*/ 1205885 w 3644179"/>
                  <a:gd name="connsiteY2043" fmla="*/ 878543 h 2560704"/>
                  <a:gd name="connsiteX2044" fmla="*/ 1163180 w 3644179"/>
                  <a:gd name="connsiteY2044" fmla="*/ 839604 h 2560704"/>
                  <a:gd name="connsiteX2045" fmla="*/ 1162624 w 3644179"/>
                  <a:gd name="connsiteY2045" fmla="*/ 840143 h 2560704"/>
                  <a:gd name="connsiteX2046" fmla="*/ 1138605 w 3644179"/>
                  <a:gd name="connsiteY2046" fmla="*/ 856773 h 2560704"/>
                  <a:gd name="connsiteX2047" fmla="*/ 1065674 w 3644179"/>
                  <a:gd name="connsiteY2047" fmla="*/ 875986 h 2560704"/>
                  <a:gd name="connsiteX2048" fmla="*/ 1064809 w 3644179"/>
                  <a:gd name="connsiteY2048" fmla="*/ 875978 h 2560704"/>
                  <a:gd name="connsiteX2049" fmla="*/ 1072374 w 3644179"/>
                  <a:gd name="connsiteY2049" fmla="*/ 877449 h 2560704"/>
                  <a:gd name="connsiteX2050" fmla="*/ 1134782 w 3644179"/>
                  <a:gd name="connsiteY2050" fmla="*/ 905657 h 2560704"/>
                  <a:gd name="connsiteX2051" fmla="*/ 1216508 w 3644179"/>
                  <a:gd name="connsiteY2051" fmla="*/ 995676 h 2560704"/>
                  <a:gd name="connsiteX2052" fmla="*/ 1096947 w 3644179"/>
                  <a:gd name="connsiteY2052" fmla="*/ 960747 h 2560704"/>
                  <a:gd name="connsiteX2053" fmla="*/ 1052379 w 3644179"/>
                  <a:gd name="connsiteY2053" fmla="*/ 919085 h 2560704"/>
                  <a:gd name="connsiteX2054" fmla="*/ 1044176 w 3644179"/>
                  <a:gd name="connsiteY2054" fmla="*/ 907658 h 2560704"/>
                  <a:gd name="connsiteX2055" fmla="*/ 1047647 w 3644179"/>
                  <a:gd name="connsiteY2055" fmla="*/ 920973 h 2560704"/>
                  <a:gd name="connsiteX2056" fmla="*/ 1052701 w 3644179"/>
                  <a:gd name="connsiteY2056" fmla="*/ 981878 h 2560704"/>
                  <a:gd name="connsiteX2057" fmla="*/ 1047281 w 3644179"/>
                  <a:gd name="connsiteY2057" fmla="*/ 1003625 h 2560704"/>
                  <a:gd name="connsiteX2058" fmla="*/ 1066115 w 3644179"/>
                  <a:gd name="connsiteY2058" fmla="*/ 1000808 h 2560704"/>
                  <a:gd name="connsiteX2059" fmla="*/ 1064312 w 3644179"/>
                  <a:gd name="connsiteY2059" fmla="*/ 994525 h 2560704"/>
                  <a:gd name="connsiteX2060" fmla="*/ 1055249 w 3644179"/>
                  <a:gd name="connsiteY2060" fmla="*/ 933935 h 2560704"/>
                  <a:gd name="connsiteX2061" fmla="*/ 1141329 w 3644179"/>
                  <a:gd name="connsiteY2061" fmla="*/ 1023965 h 2560704"/>
                  <a:gd name="connsiteX2062" fmla="*/ 1159094 w 3644179"/>
                  <a:gd name="connsiteY2062" fmla="*/ 1082329 h 2560704"/>
                  <a:gd name="connsiteX2063" fmla="*/ 1160485 w 3644179"/>
                  <a:gd name="connsiteY2063" fmla="*/ 1096328 h 2560704"/>
                  <a:gd name="connsiteX2064" fmla="*/ 1164136 w 3644179"/>
                  <a:gd name="connsiteY2064" fmla="*/ 1083061 h 2560704"/>
                  <a:gd name="connsiteX2065" fmla="*/ 1190211 w 3644179"/>
                  <a:gd name="connsiteY2065" fmla="*/ 1027788 h 2560704"/>
                  <a:gd name="connsiteX2066" fmla="*/ 1280231 w 3644179"/>
                  <a:gd name="connsiteY2066" fmla="*/ 946063 h 2560704"/>
                  <a:gd name="connsiteX2067" fmla="*/ 1257788 w 3644179"/>
                  <a:gd name="connsiteY2067" fmla="*/ 1039213 h 2560704"/>
                  <a:gd name="connsiteX2068" fmla="*/ 1255341 w 3644179"/>
                  <a:gd name="connsiteY2068" fmla="*/ 1044391 h 2560704"/>
                  <a:gd name="connsiteX2069" fmla="*/ 1259219 w 3644179"/>
                  <a:gd name="connsiteY2069" fmla="*/ 1045240 h 2560704"/>
                  <a:gd name="connsiteX2070" fmla="*/ 1316660 w 3644179"/>
                  <a:gd name="connsiteY2070" fmla="*/ 1066558 h 2560704"/>
                  <a:gd name="connsiteX2071" fmla="*/ 1369764 w 3644179"/>
                  <a:gd name="connsiteY2071" fmla="*/ 1120111 h 2560704"/>
                  <a:gd name="connsiteX2072" fmla="*/ 1370969 w 3644179"/>
                  <a:gd name="connsiteY2072" fmla="*/ 1122245 h 2560704"/>
                  <a:gd name="connsiteX2073" fmla="*/ 1365959 w 3644179"/>
                  <a:gd name="connsiteY2073" fmla="*/ 1106331 h 2560704"/>
                  <a:gd name="connsiteX2074" fmla="*/ 1360905 w 3644179"/>
                  <a:gd name="connsiteY2074" fmla="*/ 1045427 h 2560704"/>
                  <a:gd name="connsiteX2075" fmla="*/ 1398002 w 3644179"/>
                  <a:gd name="connsiteY2075" fmla="*/ 929640 h 2560704"/>
                  <a:gd name="connsiteX2076" fmla="*/ 1427534 w 3644179"/>
                  <a:gd name="connsiteY2076" fmla="*/ 1050648 h 2560704"/>
                  <a:gd name="connsiteX2077" fmla="*/ 1413737 w 3644179"/>
                  <a:gd name="connsiteY2077" fmla="*/ 1110075 h 2560704"/>
                  <a:gd name="connsiteX2078" fmla="*/ 1407943 w 3644179"/>
                  <a:gd name="connsiteY2078" fmla="*/ 1122894 h 2560704"/>
                  <a:gd name="connsiteX2079" fmla="*/ 1417738 w 3644179"/>
                  <a:gd name="connsiteY2079" fmla="*/ 1113230 h 2560704"/>
                  <a:gd name="connsiteX2080" fmla="*/ 1467956 w 3644179"/>
                  <a:gd name="connsiteY2080" fmla="*/ 1078400 h 2560704"/>
                  <a:gd name="connsiteX2081" fmla="*/ 1586778 w 3644179"/>
                  <a:gd name="connsiteY2081" fmla="*/ 1052633 h 2560704"/>
                  <a:gd name="connsiteX2082" fmla="*/ 1496748 w 3644179"/>
                  <a:gd name="connsiteY2082" fmla="*/ 1138713 h 2560704"/>
                  <a:gd name="connsiteX2083" fmla="*/ 1423817 w 3644179"/>
                  <a:gd name="connsiteY2083" fmla="*/ 1157926 h 2560704"/>
                  <a:gd name="connsiteX2084" fmla="*/ 1422952 w 3644179"/>
                  <a:gd name="connsiteY2084" fmla="*/ 1157918 h 2560704"/>
                  <a:gd name="connsiteX2085" fmla="*/ 1430517 w 3644179"/>
                  <a:gd name="connsiteY2085" fmla="*/ 1159389 h 2560704"/>
                  <a:gd name="connsiteX2086" fmla="*/ 1492925 w 3644179"/>
                  <a:gd name="connsiteY2086" fmla="*/ 1187597 h 2560704"/>
                  <a:gd name="connsiteX2087" fmla="*/ 1574651 w 3644179"/>
                  <a:gd name="connsiteY2087" fmla="*/ 1277616 h 2560704"/>
                  <a:gd name="connsiteX2088" fmla="*/ 1455090 w 3644179"/>
                  <a:gd name="connsiteY2088" fmla="*/ 1242687 h 2560704"/>
                  <a:gd name="connsiteX2089" fmla="*/ 1410521 w 3644179"/>
                  <a:gd name="connsiteY2089" fmla="*/ 1201025 h 2560704"/>
                  <a:gd name="connsiteX2090" fmla="*/ 1402319 w 3644179"/>
                  <a:gd name="connsiteY2090" fmla="*/ 1189598 h 2560704"/>
                  <a:gd name="connsiteX2091" fmla="*/ 1405789 w 3644179"/>
                  <a:gd name="connsiteY2091" fmla="*/ 1202913 h 2560704"/>
                  <a:gd name="connsiteX2092" fmla="*/ 1410844 w 3644179"/>
                  <a:gd name="connsiteY2092" fmla="*/ 1263818 h 2560704"/>
                  <a:gd name="connsiteX2093" fmla="*/ 1373747 w 3644179"/>
                  <a:gd name="connsiteY2093" fmla="*/ 1379605 h 2560704"/>
                  <a:gd name="connsiteX2094" fmla="*/ 1344215 w 3644179"/>
                  <a:gd name="connsiteY2094" fmla="*/ 1258597 h 2560704"/>
                  <a:gd name="connsiteX2095" fmla="*/ 1358012 w 3644179"/>
                  <a:gd name="connsiteY2095" fmla="*/ 1199169 h 2560704"/>
                  <a:gd name="connsiteX2096" fmla="*/ 1363807 w 3644179"/>
                  <a:gd name="connsiteY2096" fmla="*/ 1186350 h 2560704"/>
                  <a:gd name="connsiteX2097" fmla="*/ 1354011 w 3644179"/>
                  <a:gd name="connsiteY2097" fmla="*/ 1196015 h 2560704"/>
                  <a:gd name="connsiteX2098" fmla="*/ 1350292 w 3644179"/>
                  <a:gd name="connsiteY2098" fmla="*/ 1198594 h 2560704"/>
                  <a:gd name="connsiteX2099" fmla="*/ 1358175 w 3644179"/>
                  <a:gd name="connsiteY2099" fmla="*/ 1197414 h 2560704"/>
                  <a:gd name="connsiteX2100" fmla="*/ 1268144 w 3644179"/>
                  <a:gd name="connsiteY2100" fmla="*/ 1283495 h 2560704"/>
                  <a:gd name="connsiteX2101" fmla="*/ 1252287 w 3644179"/>
                  <a:gd name="connsiteY2101" fmla="*/ 1289351 h 2560704"/>
                  <a:gd name="connsiteX2102" fmla="*/ 1258229 w 3644179"/>
                  <a:gd name="connsiteY2102" fmla="*/ 1329073 h 2560704"/>
                  <a:gd name="connsiteX2103" fmla="*/ 1264322 w 3644179"/>
                  <a:gd name="connsiteY2103" fmla="*/ 1332377 h 2560704"/>
                  <a:gd name="connsiteX2104" fmla="*/ 1307904 w 3644179"/>
                  <a:gd name="connsiteY2104" fmla="*/ 1374456 h 2560704"/>
                  <a:gd name="connsiteX2105" fmla="*/ 1335518 w 3644179"/>
                  <a:gd name="connsiteY2105" fmla="*/ 1409164 h 2560704"/>
                  <a:gd name="connsiteX2106" fmla="*/ 1371668 w 3644179"/>
                  <a:gd name="connsiteY2106" fmla="*/ 1380403 h 2560704"/>
                  <a:gd name="connsiteX2107" fmla="*/ 1349226 w 3644179"/>
                  <a:gd name="connsiteY2107" fmla="*/ 1473553 h 2560704"/>
                  <a:gd name="connsiteX2108" fmla="*/ 1346778 w 3644179"/>
                  <a:gd name="connsiteY2108" fmla="*/ 1478731 h 2560704"/>
                  <a:gd name="connsiteX2109" fmla="*/ 1350656 w 3644179"/>
                  <a:gd name="connsiteY2109" fmla="*/ 1479580 h 2560704"/>
                  <a:gd name="connsiteX2110" fmla="*/ 1408096 w 3644179"/>
                  <a:gd name="connsiteY2110" fmla="*/ 1500897 h 2560704"/>
                  <a:gd name="connsiteX2111" fmla="*/ 1437085 w 3644179"/>
                  <a:gd name="connsiteY2111" fmla="*/ 1524989 h 2560704"/>
                  <a:gd name="connsiteX2112" fmla="*/ 1460662 w 3644179"/>
                  <a:gd name="connsiteY2112" fmla="*/ 1553793 h 2560704"/>
                  <a:gd name="connsiteX2113" fmla="*/ 1461449 w 3644179"/>
                  <a:gd name="connsiteY2113" fmla="*/ 1553543 h 2560704"/>
                  <a:gd name="connsiteX2114" fmla="*/ 1457397 w 3644179"/>
                  <a:gd name="connsiteY2114" fmla="*/ 1540671 h 2560704"/>
                  <a:gd name="connsiteX2115" fmla="*/ 1452342 w 3644179"/>
                  <a:gd name="connsiteY2115" fmla="*/ 1479766 h 2560704"/>
                  <a:gd name="connsiteX2116" fmla="*/ 1489439 w 3644179"/>
                  <a:gd name="connsiteY2116" fmla="*/ 1363979 h 2560704"/>
                  <a:gd name="connsiteX2117" fmla="*/ 1518971 w 3644179"/>
                  <a:gd name="connsiteY2117" fmla="*/ 1484987 h 2560704"/>
                  <a:gd name="connsiteX2118" fmla="*/ 1506372 w 3644179"/>
                  <a:gd name="connsiteY2118" fmla="*/ 1539257 h 2560704"/>
                  <a:gd name="connsiteX2119" fmla="*/ 1511015 w 3644179"/>
                  <a:gd name="connsiteY2119" fmla="*/ 1537780 h 2560704"/>
                  <a:gd name="connsiteX2120" fmla="*/ 1530270 w 3644179"/>
                  <a:gd name="connsiteY2120" fmla="*/ 1532940 h 2560704"/>
                  <a:gd name="connsiteX2121" fmla="*/ 1559394 w 3644179"/>
                  <a:gd name="connsiteY2121" fmla="*/ 1512740 h 2560704"/>
                  <a:gd name="connsiteX2122" fmla="*/ 1607404 w 3644179"/>
                  <a:gd name="connsiteY2122" fmla="*/ 1498968 h 2560704"/>
                  <a:gd name="connsiteX2123" fmla="*/ 1599172 w 3644179"/>
                  <a:gd name="connsiteY2123" fmla="*/ 1487099 h 2560704"/>
                  <a:gd name="connsiteX2124" fmla="*/ 1573405 w 3644179"/>
                  <a:gd name="connsiteY2124" fmla="*/ 1368276 h 2560704"/>
                  <a:gd name="connsiteX2125" fmla="*/ 1590630 w 3644179"/>
                  <a:gd name="connsiteY2125" fmla="*/ 1383982 h 2560704"/>
                  <a:gd name="connsiteX2126" fmla="*/ 1604111 w 3644179"/>
                  <a:gd name="connsiteY2126" fmla="*/ 1322455 h 2560704"/>
                  <a:gd name="connsiteX2127" fmla="*/ 1625428 w 3644179"/>
                  <a:gd name="connsiteY2127" fmla="*/ 1265015 h 2560704"/>
                  <a:gd name="connsiteX2128" fmla="*/ 1667091 w 3644179"/>
                  <a:gd name="connsiteY2128" fmla="*/ 1220447 h 2560704"/>
                  <a:gd name="connsiteX2129" fmla="*/ 1678518 w 3644179"/>
                  <a:gd name="connsiteY2129" fmla="*/ 1212245 h 2560704"/>
                  <a:gd name="connsiteX2130" fmla="*/ 1665203 w 3644179"/>
                  <a:gd name="connsiteY2130" fmla="*/ 1215716 h 2560704"/>
                  <a:gd name="connsiteX2131" fmla="*/ 1604297 w 3644179"/>
                  <a:gd name="connsiteY2131" fmla="*/ 1220770 h 2560704"/>
                  <a:gd name="connsiteX2132" fmla="*/ 1488511 w 3644179"/>
                  <a:gd name="connsiteY2132" fmla="*/ 1183673 h 2560704"/>
                  <a:gd name="connsiteX2133" fmla="*/ 1609519 w 3644179"/>
                  <a:gd name="connsiteY2133" fmla="*/ 1154141 h 2560704"/>
                  <a:gd name="connsiteX2134" fmla="*/ 1682286 w 3644179"/>
                  <a:gd name="connsiteY2134" fmla="*/ 1173968 h 2560704"/>
                  <a:gd name="connsiteX2135" fmla="*/ 1684397 w 3644179"/>
                  <a:gd name="connsiteY2135" fmla="*/ 1175214 h 2560704"/>
                  <a:gd name="connsiteX2136" fmla="*/ 1672101 w 3644179"/>
                  <a:gd name="connsiteY2136" fmla="*/ 1163937 h 2560704"/>
                  <a:gd name="connsiteX2137" fmla="*/ 1637272 w 3644179"/>
                  <a:gd name="connsiteY2137" fmla="*/ 1113718 h 2560704"/>
                  <a:gd name="connsiteX2138" fmla="*/ 1620568 w 3644179"/>
                  <a:gd name="connsiteY2138" fmla="*/ 1055486 h 2560704"/>
                  <a:gd name="connsiteX2139" fmla="*/ 1616085 w 3644179"/>
                  <a:gd name="connsiteY2139" fmla="*/ 1025517 h 2560704"/>
                  <a:gd name="connsiteX2140" fmla="*/ 1608471 w 3644179"/>
                  <a:gd name="connsiteY2140" fmla="*/ 1018574 h 2560704"/>
                  <a:gd name="connsiteX2141" fmla="*/ 1569384 w 3644179"/>
                  <a:gd name="connsiteY2141" fmla="*/ 971392 h 2560704"/>
                  <a:gd name="connsiteX2142" fmla="*/ 1551618 w 3644179"/>
                  <a:gd name="connsiteY2142" fmla="*/ 913028 h 2560704"/>
                  <a:gd name="connsiteX2143" fmla="*/ 1550227 w 3644179"/>
                  <a:gd name="connsiteY2143" fmla="*/ 899029 h 2560704"/>
                  <a:gd name="connsiteX2144" fmla="*/ 1546576 w 3644179"/>
                  <a:gd name="connsiteY2144" fmla="*/ 912297 h 2560704"/>
                  <a:gd name="connsiteX2145" fmla="*/ 1520500 w 3644179"/>
                  <a:gd name="connsiteY2145" fmla="*/ 967569 h 2560704"/>
                  <a:gd name="connsiteX2146" fmla="*/ 1430481 w 3644179"/>
                  <a:gd name="connsiteY2146" fmla="*/ 1049295 h 2560704"/>
                  <a:gd name="connsiteX2147" fmla="*/ 1465409 w 3644179"/>
                  <a:gd name="connsiteY2147" fmla="*/ 929733 h 2560704"/>
                  <a:gd name="connsiteX2148" fmla="*/ 1507072 w 3644179"/>
                  <a:gd name="connsiteY2148" fmla="*/ 885166 h 2560704"/>
                  <a:gd name="connsiteX2149" fmla="*/ 1518499 w 3644179"/>
                  <a:gd name="connsiteY2149" fmla="*/ 876962 h 2560704"/>
                  <a:gd name="connsiteX2150" fmla="*/ 1505184 w 3644179"/>
                  <a:gd name="connsiteY2150" fmla="*/ 880434 h 2560704"/>
                  <a:gd name="connsiteX2151" fmla="*/ 1444278 w 3644179"/>
                  <a:gd name="connsiteY2151" fmla="*/ 885488 h 2560704"/>
                  <a:gd name="connsiteX2152" fmla="*/ 1385496 w 3644179"/>
                  <a:gd name="connsiteY2152" fmla="*/ 870838 h 2560704"/>
                  <a:gd name="connsiteX2153" fmla="*/ 1345430 w 3644179"/>
                  <a:gd name="connsiteY2153" fmla="*/ 855060 h 2560704"/>
                  <a:gd name="connsiteX2154" fmla="*/ 1342853 w 3644179"/>
                  <a:gd name="connsiteY2154" fmla="*/ 865401 h 2560704"/>
                  <a:gd name="connsiteX2155" fmla="*/ 1320406 w 3644179"/>
                  <a:gd name="connsiteY2155" fmla="*/ 922404 h 2560704"/>
                  <a:gd name="connsiteX2156" fmla="*/ 1290875 w 3644179"/>
                  <a:gd name="connsiteY2156" fmla="*/ 801396 h 2560704"/>
                  <a:gd name="connsiteX2157" fmla="*/ 1304671 w 3644179"/>
                  <a:gd name="connsiteY2157" fmla="*/ 741969 h 2560704"/>
                  <a:gd name="connsiteX2158" fmla="*/ 2011923 w 3644179"/>
                  <a:gd name="connsiteY2158" fmla="*/ 722568 h 2560704"/>
                  <a:gd name="connsiteX2159" fmla="*/ 2021587 w 3644179"/>
                  <a:gd name="connsiteY2159" fmla="*/ 732363 h 2560704"/>
                  <a:gd name="connsiteX2160" fmla="*/ 2051120 w 3644179"/>
                  <a:gd name="connsiteY2160" fmla="*/ 774945 h 2560704"/>
                  <a:gd name="connsiteX2161" fmla="*/ 2073938 w 3644179"/>
                  <a:gd name="connsiteY2161" fmla="*/ 752823 h 2560704"/>
                  <a:gd name="connsiteX2162" fmla="*/ 2090035 w 3644179"/>
                  <a:gd name="connsiteY2162" fmla="*/ 741677 h 2560704"/>
                  <a:gd name="connsiteX2163" fmla="*/ 2084168 w 3644179"/>
                  <a:gd name="connsiteY2163" fmla="*/ 742159 h 2560704"/>
                  <a:gd name="connsiteX2164" fmla="*/ 2024740 w 3644179"/>
                  <a:gd name="connsiteY2164" fmla="*/ 728362 h 2560704"/>
                  <a:gd name="connsiteX2165" fmla="*/ 2259883 w 3644179"/>
                  <a:gd name="connsiteY2165" fmla="*/ 721440 h 2560704"/>
                  <a:gd name="connsiteX2166" fmla="*/ 2246773 w 3644179"/>
                  <a:gd name="connsiteY2166" fmla="*/ 723587 h 2560704"/>
                  <a:gd name="connsiteX2167" fmla="*/ 2245908 w 3644179"/>
                  <a:gd name="connsiteY2167" fmla="*/ 723579 h 2560704"/>
                  <a:gd name="connsiteX2168" fmla="*/ 2253474 w 3644179"/>
                  <a:gd name="connsiteY2168" fmla="*/ 725050 h 2560704"/>
                  <a:gd name="connsiteX2169" fmla="*/ 2262038 w 3644179"/>
                  <a:gd name="connsiteY2169" fmla="*/ 728217 h 2560704"/>
                  <a:gd name="connsiteX2170" fmla="*/ 1811842 w 3644179"/>
                  <a:gd name="connsiteY2170" fmla="*/ 710673 h 2560704"/>
                  <a:gd name="connsiteX2171" fmla="*/ 1813512 w 3644179"/>
                  <a:gd name="connsiteY2171" fmla="*/ 715923 h 2560704"/>
                  <a:gd name="connsiteX2172" fmla="*/ 1823771 w 3644179"/>
                  <a:gd name="connsiteY2172" fmla="*/ 776327 h 2560704"/>
                  <a:gd name="connsiteX2173" fmla="*/ 1809974 w 3644179"/>
                  <a:gd name="connsiteY2173" fmla="*/ 835754 h 2560704"/>
                  <a:gd name="connsiteX2174" fmla="*/ 1804179 w 3644179"/>
                  <a:gd name="connsiteY2174" fmla="*/ 848572 h 2560704"/>
                  <a:gd name="connsiteX2175" fmla="*/ 1813975 w 3644179"/>
                  <a:gd name="connsiteY2175" fmla="*/ 838909 h 2560704"/>
                  <a:gd name="connsiteX2176" fmla="*/ 1864194 w 3644179"/>
                  <a:gd name="connsiteY2176" fmla="*/ 804080 h 2560704"/>
                  <a:gd name="connsiteX2177" fmla="*/ 1878551 w 3644179"/>
                  <a:gd name="connsiteY2177" fmla="*/ 799961 h 2560704"/>
                  <a:gd name="connsiteX2178" fmla="*/ 1879643 w 3644179"/>
                  <a:gd name="connsiteY2178" fmla="*/ 796127 h 2560704"/>
                  <a:gd name="connsiteX2179" fmla="*/ 1892129 w 3644179"/>
                  <a:gd name="connsiteY2179" fmla="*/ 769715 h 2560704"/>
                  <a:gd name="connsiteX2180" fmla="*/ 1933791 w 3644179"/>
                  <a:gd name="connsiteY2180" fmla="*/ 725147 h 2560704"/>
                  <a:gd name="connsiteX2181" fmla="*/ 1945218 w 3644179"/>
                  <a:gd name="connsiteY2181" fmla="*/ 716945 h 2560704"/>
                  <a:gd name="connsiteX2182" fmla="*/ 1931903 w 3644179"/>
                  <a:gd name="connsiteY2182" fmla="*/ 720415 h 2560704"/>
                  <a:gd name="connsiteX2183" fmla="*/ 1870998 w 3644179"/>
                  <a:gd name="connsiteY2183" fmla="*/ 725469 h 2560704"/>
                  <a:gd name="connsiteX2184" fmla="*/ 1812215 w 3644179"/>
                  <a:gd name="connsiteY2184" fmla="*/ 710820 h 2560704"/>
                  <a:gd name="connsiteX2185" fmla="*/ 2499414 w 3644179"/>
                  <a:gd name="connsiteY2185" fmla="*/ 705251 h 2560704"/>
                  <a:gd name="connsiteX2186" fmla="*/ 2486129 w 3644179"/>
                  <a:gd name="connsiteY2186" fmla="*/ 721233 h 2560704"/>
                  <a:gd name="connsiteX2187" fmla="*/ 2456668 w 3644179"/>
                  <a:gd name="connsiteY2187" fmla="*/ 745349 h 2560704"/>
                  <a:gd name="connsiteX2188" fmla="*/ 2455916 w 3644179"/>
                  <a:gd name="connsiteY2188" fmla="*/ 745774 h 2560704"/>
                  <a:gd name="connsiteX2189" fmla="*/ 2463202 w 3644179"/>
                  <a:gd name="connsiteY2189" fmla="*/ 743266 h 2560704"/>
                  <a:gd name="connsiteX2190" fmla="*/ 2529742 w 3644179"/>
                  <a:gd name="connsiteY2190" fmla="*/ 736650 h 2560704"/>
                  <a:gd name="connsiteX2191" fmla="*/ 2521361 w 3644179"/>
                  <a:gd name="connsiteY2191" fmla="*/ 729696 h 2560704"/>
                  <a:gd name="connsiteX2192" fmla="*/ 2500160 w 3644179"/>
                  <a:gd name="connsiteY2192" fmla="*/ 706190 h 2560704"/>
                  <a:gd name="connsiteX2193" fmla="*/ 1019033 w 3644179"/>
                  <a:gd name="connsiteY2193" fmla="*/ 700590 h 2560704"/>
                  <a:gd name="connsiteX2194" fmla="*/ 1017227 w 3644179"/>
                  <a:gd name="connsiteY2194" fmla="*/ 700739 h 2560704"/>
                  <a:gd name="connsiteX2195" fmla="*/ 1017531 w 3644179"/>
                  <a:gd name="connsiteY2195" fmla="*/ 704403 h 2560704"/>
                  <a:gd name="connsiteX2196" fmla="*/ 1135626 w 3644179"/>
                  <a:gd name="connsiteY2196" fmla="*/ 699707 h 2560704"/>
                  <a:gd name="connsiteX2197" fmla="*/ 1145289 w 3644179"/>
                  <a:gd name="connsiteY2197" fmla="*/ 709502 h 2560704"/>
                  <a:gd name="connsiteX2198" fmla="*/ 1174823 w 3644179"/>
                  <a:gd name="connsiteY2198" fmla="*/ 752085 h 2560704"/>
                  <a:gd name="connsiteX2199" fmla="*/ 1197641 w 3644179"/>
                  <a:gd name="connsiteY2199" fmla="*/ 729962 h 2560704"/>
                  <a:gd name="connsiteX2200" fmla="*/ 1213739 w 3644179"/>
                  <a:gd name="connsiteY2200" fmla="*/ 718816 h 2560704"/>
                  <a:gd name="connsiteX2201" fmla="*/ 1207871 w 3644179"/>
                  <a:gd name="connsiteY2201" fmla="*/ 719298 h 2560704"/>
                  <a:gd name="connsiteX2202" fmla="*/ 1148443 w 3644179"/>
                  <a:gd name="connsiteY2202" fmla="*/ 705502 h 2560704"/>
                  <a:gd name="connsiteX2203" fmla="*/ 961052 w 3644179"/>
                  <a:gd name="connsiteY2203" fmla="*/ 696102 h 2560704"/>
                  <a:gd name="connsiteX2204" fmla="*/ 915168 w 3644179"/>
                  <a:gd name="connsiteY2204" fmla="*/ 727925 h 2560704"/>
                  <a:gd name="connsiteX2205" fmla="*/ 907362 w 3644179"/>
                  <a:gd name="connsiteY2205" fmla="*/ 730164 h 2560704"/>
                  <a:gd name="connsiteX2206" fmla="*/ 899645 w 3644179"/>
                  <a:gd name="connsiteY2206" fmla="*/ 757273 h 2560704"/>
                  <a:gd name="connsiteX2207" fmla="*/ 897198 w 3644179"/>
                  <a:gd name="connsiteY2207" fmla="*/ 762451 h 2560704"/>
                  <a:gd name="connsiteX2208" fmla="*/ 901076 w 3644179"/>
                  <a:gd name="connsiteY2208" fmla="*/ 763300 h 2560704"/>
                  <a:gd name="connsiteX2209" fmla="*/ 958516 w 3644179"/>
                  <a:gd name="connsiteY2209" fmla="*/ 784617 h 2560704"/>
                  <a:gd name="connsiteX2210" fmla="*/ 960833 w 3644179"/>
                  <a:gd name="connsiteY2210" fmla="*/ 786543 h 2560704"/>
                  <a:gd name="connsiteX2211" fmla="*/ 955590 w 3644179"/>
                  <a:gd name="connsiteY2211" fmla="*/ 755677 h 2560704"/>
                  <a:gd name="connsiteX2212" fmla="*/ 968932 w 3644179"/>
                  <a:gd name="connsiteY2212" fmla="*/ 698211 h 2560704"/>
                  <a:gd name="connsiteX2213" fmla="*/ 966031 w 3644179"/>
                  <a:gd name="connsiteY2213" fmla="*/ 697715 h 2560704"/>
                  <a:gd name="connsiteX2214" fmla="*/ 3101394 w 3644179"/>
                  <a:gd name="connsiteY2214" fmla="*/ 690010 h 2560704"/>
                  <a:gd name="connsiteX2215" fmla="*/ 3088110 w 3644179"/>
                  <a:gd name="connsiteY2215" fmla="*/ 705993 h 2560704"/>
                  <a:gd name="connsiteX2216" fmla="*/ 3058649 w 3644179"/>
                  <a:gd name="connsiteY2216" fmla="*/ 730109 h 2560704"/>
                  <a:gd name="connsiteX2217" fmla="*/ 3057896 w 3644179"/>
                  <a:gd name="connsiteY2217" fmla="*/ 730535 h 2560704"/>
                  <a:gd name="connsiteX2218" fmla="*/ 3065183 w 3644179"/>
                  <a:gd name="connsiteY2218" fmla="*/ 728026 h 2560704"/>
                  <a:gd name="connsiteX2219" fmla="*/ 3131724 w 3644179"/>
                  <a:gd name="connsiteY2219" fmla="*/ 721411 h 2560704"/>
                  <a:gd name="connsiteX2220" fmla="*/ 3123342 w 3644179"/>
                  <a:gd name="connsiteY2220" fmla="*/ 714456 h 2560704"/>
                  <a:gd name="connsiteX2221" fmla="*/ 3102141 w 3644179"/>
                  <a:gd name="connsiteY2221" fmla="*/ 690950 h 2560704"/>
                  <a:gd name="connsiteX2222" fmla="*/ 1438912 w 3644179"/>
                  <a:gd name="connsiteY2222" fmla="*/ 683173 h 2560704"/>
                  <a:gd name="connsiteX2223" fmla="*/ 1419161 w 3644179"/>
                  <a:gd name="connsiteY2223" fmla="*/ 690468 h 2560704"/>
                  <a:gd name="connsiteX2224" fmla="*/ 1411846 w 3644179"/>
                  <a:gd name="connsiteY2224" fmla="*/ 709044 h 2560704"/>
                  <a:gd name="connsiteX2225" fmla="*/ 1407283 w 3644179"/>
                  <a:gd name="connsiteY2225" fmla="*/ 694698 h 2560704"/>
                  <a:gd name="connsiteX2226" fmla="*/ 1370476 w 3644179"/>
                  <a:gd name="connsiteY2226" fmla="*/ 700726 h 2560704"/>
                  <a:gd name="connsiteX2227" fmla="*/ 1369611 w 3644179"/>
                  <a:gd name="connsiteY2227" fmla="*/ 700719 h 2560704"/>
                  <a:gd name="connsiteX2228" fmla="*/ 1377176 w 3644179"/>
                  <a:gd name="connsiteY2228" fmla="*/ 702189 h 2560704"/>
                  <a:gd name="connsiteX2229" fmla="*/ 1439584 w 3644179"/>
                  <a:gd name="connsiteY2229" fmla="*/ 730396 h 2560704"/>
                  <a:gd name="connsiteX2230" fmla="*/ 1461966 w 3644179"/>
                  <a:gd name="connsiteY2230" fmla="*/ 748969 h 2560704"/>
                  <a:gd name="connsiteX2231" fmla="*/ 1471987 w 3644179"/>
                  <a:gd name="connsiteY2231" fmla="*/ 760080 h 2560704"/>
                  <a:gd name="connsiteX2232" fmla="*/ 1460549 w 3644179"/>
                  <a:gd name="connsiteY2232" fmla="*/ 720204 h 2560704"/>
                  <a:gd name="connsiteX2233" fmla="*/ 1457543 w 3644179"/>
                  <a:gd name="connsiteY2233" fmla="*/ 700108 h 2560704"/>
                  <a:gd name="connsiteX2234" fmla="*/ 1430485 w 3644179"/>
                  <a:gd name="connsiteY2234" fmla="*/ 721636 h 2560704"/>
                  <a:gd name="connsiteX2235" fmla="*/ 2348515 w 3644179"/>
                  <a:gd name="connsiteY2235" fmla="*/ 683098 h 2560704"/>
                  <a:gd name="connsiteX2236" fmla="*/ 2343723 w 3644179"/>
                  <a:gd name="connsiteY2236" fmla="*/ 687744 h 2560704"/>
                  <a:gd name="connsiteX2237" fmla="*/ 2319705 w 3644179"/>
                  <a:gd name="connsiteY2237" fmla="*/ 704374 h 2560704"/>
                  <a:gd name="connsiteX2238" fmla="*/ 2291670 w 3644179"/>
                  <a:gd name="connsiteY2238" fmla="*/ 714728 h 2560704"/>
                  <a:gd name="connsiteX2239" fmla="*/ 2288695 w 3644179"/>
                  <a:gd name="connsiteY2239" fmla="*/ 722286 h 2560704"/>
                  <a:gd name="connsiteX2240" fmla="*/ 2289066 w 3644179"/>
                  <a:gd name="connsiteY2240" fmla="*/ 722193 h 2560704"/>
                  <a:gd name="connsiteX2241" fmla="*/ 2318182 w 3644179"/>
                  <a:gd name="connsiteY2241" fmla="*/ 719800 h 2560704"/>
                  <a:gd name="connsiteX2242" fmla="*/ 2390949 w 3644179"/>
                  <a:gd name="connsiteY2242" fmla="*/ 739627 h 2560704"/>
                  <a:gd name="connsiteX2243" fmla="*/ 2393060 w 3644179"/>
                  <a:gd name="connsiteY2243" fmla="*/ 740873 h 2560704"/>
                  <a:gd name="connsiteX2244" fmla="*/ 2380764 w 3644179"/>
                  <a:gd name="connsiteY2244" fmla="*/ 729596 h 2560704"/>
                  <a:gd name="connsiteX2245" fmla="*/ 765366 w 3644179"/>
                  <a:gd name="connsiteY2245" fmla="*/ 670431 h 2560704"/>
                  <a:gd name="connsiteX2246" fmla="*/ 761715 w 3644179"/>
                  <a:gd name="connsiteY2246" fmla="*/ 683699 h 2560704"/>
                  <a:gd name="connsiteX2247" fmla="*/ 752990 w 3644179"/>
                  <a:gd name="connsiteY2247" fmla="*/ 705575 h 2560704"/>
                  <a:gd name="connsiteX2248" fmla="*/ 783186 w 3644179"/>
                  <a:gd name="connsiteY2248" fmla="*/ 742025 h 2560704"/>
                  <a:gd name="connsiteX2249" fmla="*/ 800951 w 3644179"/>
                  <a:gd name="connsiteY2249" fmla="*/ 800389 h 2560704"/>
                  <a:gd name="connsiteX2250" fmla="*/ 802342 w 3644179"/>
                  <a:gd name="connsiteY2250" fmla="*/ 814388 h 2560704"/>
                  <a:gd name="connsiteX2251" fmla="*/ 805994 w 3644179"/>
                  <a:gd name="connsiteY2251" fmla="*/ 801120 h 2560704"/>
                  <a:gd name="connsiteX2252" fmla="*/ 814717 w 3644179"/>
                  <a:gd name="connsiteY2252" fmla="*/ 779243 h 2560704"/>
                  <a:gd name="connsiteX2253" fmla="*/ 784522 w 3644179"/>
                  <a:gd name="connsiteY2253" fmla="*/ 742794 h 2560704"/>
                  <a:gd name="connsiteX2254" fmla="*/ 766756 w 3644179"/>
                  <a:gd name="connsiteY2254" fmla="*/ 684430 h 2560704"/>
                  <a:gd name="connsiteX2255" fmla="*/ 800342 w 3644179"/>
                  <a:gd name="connsiteY2255" fmla="*/ 653988 h 2560704"/>
                  <a:gd name="connsiteX2256" fmla="*/ 810005 w 3644179"/>
                  <a:gd name="connsiteY2256" fmla="*/ 663783 h 2560704"/>
                  <a:gd name="connsiteX2257" fmla="*/ 839907 w 3644179"/>
                  <a:gd name="connsiteY2257" fmla="*/ 706898 h 2560704"/>
                  <a:gd name="connsiteX2258" fmla="*/ 862357 w 3644179"/>
                  <a:gd name="connsiteY2258" fmla="*/ 684243 h 2560704"/>
                  <a:gd name="connsiteX2259" fmla="*/ 878455 w 3644179"/>
                  <a:gd name="connsiteY2259" fmla="*/ 673097 h 2560704"/>
                  <a:gd name="connsiteX2260" fmla="*/ 872587 w 3644179"/>
                  <a:gd name="connsiteY2260" fmla="*/ 673579 h 2560704"/>
                  <a:gd name="connsiteX2261" fmla="*/ 813158 w 3644179"/>
                  <a:gd name="connsiteY2261" fmla="*/ 659783 h 2560704"/>
                  <a:gd name="connsiteX2262" fmla="*/ 1066906 w 3644179"/>
                  <a:gd name="connsiteY2262" fmla="*/ 649813 h 2560704"/>
                  <a:gd name="connsiteX2263" fmla="*/ 1059871 w 3644179"/>
                  <a:gd name="connsiteY2263" fmla="*/ 650965 h 2560704"/>
                  <a:gd name="connsiteX2264" fmla="*/ 1072689 w 3644179"/>
                  <a:gd name="connsiteY2264" fmla="*/ 655807 h 2560704"/>
                  <a:gd name="connsiteX2265" fmla="*/ 1074799 w 3644179"/>
                  <a:gd name="connsiteY2265" fmla="*/ 657053 h 2560704"/>
                  <a:gd name="connsiteX2266" fmla="*/ 733636 w 3644179"/>
                  <a:gd name="connsiteY2266" fmla="*/ 648365 h 2560704"/>
                  <a:gd name="connsiteX2267" fmla="*/ 720322 w 3644179"/>
                  <a:gd name="connsiteY2267" fmla="*/ 651836 h 2560704"/>
                  <a:gd name="connsiteX2268" fmla="*/ 698882 w 3644179"/>
                  <a:gd name="connsiteY2268" fmla="*/ 653614 h 2560704"/>
                  <a:gd name="connsiteX2269" fmla="*/ 712966 w 3644179"/>
                  <a:gd name="connsiteY2269" fmla="*/ 666456 h 2560704"/>
                  <a:gd name="connsiteX2270" fmla="*/ 722210 w 3644179"/>
                  <a:gd name="connsiteY2270" fmla="*/ 656567 h 2560704"/>
                  <a:gd name="connsiteX2271" fmla="*/ 2243921 w 3644179"/>
                  <a:gd name="connsiteY2271" fmla="*/ 644606 h 2560704"/>
                  <a:gd name="connsiteX2272" fmla="*/ 2236693 w 3644179"/>
                  <a:gd name="connsiteY2272" fmla="*/ 675736 h 2560704"/>
                  <a:gd name="connsiteX2273" fmla="*/ 2230898 w 3644179"/>
                  <a:gd name="connsiteY2273" fmla="*/ 688555 h 2560704"/>
                  <a:gd name="connsiteX2274" fmla="*/ 2240694 w 3644179"/>
                  <a:gd name="connsiteY2274" fmla="*/ 678891 h 2560704"/>
                  <a:gd name="connsiteX2275" fmla="*/ 2248790 w 3644179"/>
                  <a:gd name="connsiteY2275" fmla="*/ 673276 h 2560704"/>
                  <a:gd name="connsiteX2276" fmla="*/ 2057450 w 3644179"/>
                  <a:gd name="connsiteY2276" fmla="*/ 644292 h 2560704"/>
                  <a:gd name="connsiteX2277" fmla="*/ 2044167 w 3644179"/>
                  <a:gd name="connsiteY2277" fmla="*/ 660274 h 2560704"/>
                  <a:gd name="connsiteX2278" fmla="*/ 2014705 w 3644179"/>
                  <a:gd name="connsiteY2278" fmla="*/ 684390 h 2560704"/>
                  <a:gd name="connsiteX2279" fmla="*/ 2013952 w 3644179"/>
                  <a:gd name="connsiteY2279" fmla="*/ 684815 h 2560704"/>
                  <a:gd name="connsiteX2280" fmla="*/ 2021240 w 3644179"/>
                  <a:gd name="connsiteY2280" fmla="*/ 682307 h 2560704"/>
                  <a:gd name="connsiteX2281" fmla="*/ 2087779 w 3644179"/>
                  <a:gd name="connsiteY2281" fmla="*/ 675691 h 2560704"/>
                  <a:gd name="connsiteX2282" fmla="*/ 2079398 w 3644179"/>
                  <a:gd name="connsiteY2282" fmla="*/ 668737 h 2560704"/>
                  <a:gd name="connsiteX2283" fmla="*/ 2058197 w 3644179"/>
                  <a:gd name="connsiteY2283" fmla="*/ 645231 h 2560704"/>
                  <a:gd name="connsiteX2284" fmla="*/ 2399291 w 3644179"/>
                  <a:gd name="connsiteY2284" fmla="*/ 642185 h 2560704"/>
                  <a:gd name="connsiteX2285" fmla="*/ 2406249 w 3644179"/>
                  <a:gd name="connsiteY2285" fmla="*/ 650585 h 2560704"/>
                  <a:gd name="connsiteX2286" fmla="*/ 2424013 w 3644179"/>
                  <a:gd name="connsiteY2286" fmla="*/ 708949 h 2560704"/>
                  <a:gd name="connsiteX2287" fmla="*/ 2425404 w 3644179"/>
                  <a:gd name="connsiteY2287" fmla="*/ 722948 h 2560704"/>
                  <a:gd name="connsiteX2288" fmla="*/ 2429055 w 3644179"/>
                  <a:gd name="connsiteY2288" fmla="*/ 709681 h 2560704"/>
                  <a:gd name="connsiteX2289" fmla="*/ 2440670 w 3644179"/>
                  <a:gd name="connsiteY2289" fmla="*/ 680554 h 2560704"/>
                  <a:gd name="connsiteX2290" fmla="*/ 2454195 w 3644179"/>
                  <a:gd name="connsiteY2290" fmla="*/ 656100 h 2560704"/>
                  <a:gd name="connsiteX2291" fmla="*/ 2411686 w 3644179"/>
                  <a:gd name="connsiteY2291" fmla="*/ 646785 h 2560704"/>
                  <a:gd name="connsiteX2292" fmla="*/ 1108054 w 3644179"/>
                  <a:gd name="connsiteY2292" fmla="*/ 635820 h 2560704"/>
                  <a:gd name="connsiteX2293" fmla="*/ 1106859 w 3644179"/>
                  <a:gd name="connsiteY2293" fmla="*/ 636262 h 2560704"/>
                  <a:gd name="connsiteX2294" fmla="*/ 1107144 w 3644179"/>
                  <a:gd name="connsiteY2294" fmla="*/ 639128 h 2560704"/>
                  <a:gd name="connsiteX2295" fmla="*/ 1181153 w 3644179"/>
                  <a:gd name="connsiteY2295" fmla="*/ 621431 h 2560704"/>
                  <a:gd name="connsiteX2296" fmla="*/ 1167869 w 3644179"/>
                  <a:gd name="connsiteY2296" fmla="*/ 637413 h 2560704"/>
                  <a:gd name="connsiteX2297" fmla="*/ 1138407 w 3644179"/>
                  <a:gd name="connsiteY2297" fmla="*/ 661529 h 2560704"/>
                  <a:gd name="connsiteX2298" fmla="*/ 1137655 w 3644179"/>
                  <a:gd name="connsiteY2298" fmla="*/ 661954 h 2560704"/>
                  <a:gd name="connsiteX2299" fmla="*/ 1144942 w 3644179"/>
                  <a:gd name="connsiteY2299" fmla="*/ 659446 h 2560704"/>
                  <a:gd name="connsiteX2300" fmla="*/ 1211482 w 3644179"/>
                  <a:gd name="connsiteY2300" fmla="*/ 652830 h 2560704"/>
                  <a:gd name="connsiteX2301" fmla="*/ 1203101 w 3644179"/>
                  <a:gd name="connsiteY2301" fmla="*/ 645876 h 2560704"/>
                  <a:gd name="connsiteX2302" fmla="*/ 1181900 w 3644179"/>
                  <a:gd name="connsiteY2302" fmla="*/ 622370 h 2560704"/>
                  <a:gd name="connsiteX2303" fmla="*/ 2184511 w 3644179"/>
                  <a:gd name="connsiteY2303" fmla="*/ 618914 h 2560704"/>
                  <a:gd name="connsiteX2304" fmla="*/ 2144717 w 3644179"/>
                  <a:gd name="connsiteY2304" fmla="*/ 630329 h 2560704"/>
                  <a:gd name="connsiteX2305" fmla="*/ 2141539 w 3644179"/>
                  <a:gd name="connsiteY2305" fmla="*/ 630805 h 2560704"/>
                  <a:gd name="connsiteX2306" fmla="*/ 2142673 w 3644179"/>
                  <a:gd name="connsiteY2306" fmla="*/ 634758 h 2560704"/>
                  <a:gd name="connsiteX2307" fmla="*/ 2168605 w 3644179"/>
                  <a:gd name="connsiteY2307" fmla="*/ 656311 h 2560704"/>
                  <a:gd name="connsiteX2308" fmla="*/ 2192720 w 3644179"/>
                  <a:gd name="connsiteY2308" fmla="*/ 685773 h 2560704"/>
                  <a:gd name="connsiteX2309" fmla="*/ 2193926 w 3644179"/>
                  <a:gd name="connsiteY2309" fmla="*/ 687906 h 2560704"/>
                  <a:gd name="connsiteX2310" fmla="*/ 2188915 w 3644179"/>
                  <a:gd name="connsiteY2310" fmla="*/ 671992 h 2560704"/>
                  <a:gd name="connsiteX2311" fmla="*/ 1027772 w 3644179"/>
                  <a:gd name="connsiteY2311" fmla="*/ 595698 h 2560704"/>
                  <a:gd name="connsiteX2312" fmla="*/ 1025112 w 3644179"/>
                  <a:gd name="connsiteY2312" fmla="*/ 607156 h 2560704"/>
                  <a:gd name="connsiteX2313" fmla="*/ 1019318 w 3644179"/>
                  <a:gd name="connsiteY2313" fmla="*/ 619975 h 2560704"/>
                  <a:gd name="connsiteX2314" fmla="*/ 1029113 w 3644179"/>
                  <a:gd name="connsiteY2314" fmla="*/ 610311 h 2560704"/>
                  <a:gd name="connsiteX2315" fmla="*/ 1035051 w 3644179"/>
                  <a:gd name="connsiteY2315" fmla="*/ 606193 h 2560704"/>
                  <a:gd name="connsiteX2316" fmla="*/ 1544043 w 3644179"/>
                  <a:gd name="connsiteY2316" fmla="*/ 591001 h 2560704"/>
                  <a:gd name="connsiteX2317" fmla="*/ 1534965 w 3644179"/>
                  <a:gd name="connsiteY2317" fmla="*/ 613765 h 2560704"/>
                  <a:gd name="connsiteX2318" fmla="*/ 1520504 w 3644179"/>
                  <a:gd name="connsiteY2318" fmla="*/ 639910 h 2560704"/>
                  <a:gd name="connsiteX2319" fmla="*/ 1478426 w 3644179"/>
                  <a:gd name="connsiteY2319" fmla="*/ 683493 h 2560704"/>
                  <a:gd name="connsiteX2320" fmla="*/ 1478025 w 3644179"/>
                  <a:gd name="connsiteY2320" fmla="*/ 683812 h 2560704"/>
                  <a:gd name="connsiteX2321" fmla="*/ 1498479 w 3644179"/>
                  <a:gd name="connsiteY2321" fmla="*/ 702463 h 2560704"/>
                  <a:gd name="connsiteX2322" fmla="*/ 1537565 w 3644179"/>
                  <a:gd name="connsiteY2322" fmla="*/ 749644 h 2560704"/>
                  <a:gd name="connsiteX2323" fmla="*/ 1555331 w 3644179"/>
                  <a:gd name="connsiteY2323" fmla="*/ 808008 h 2560704"/>
                  <a:gd name="connsiteX2324" fmla="*/ 1556721 w 3644179"/>
                  <a:gd name="connsiteY2324" fmla="*/ 822006 h 2560704"/>
                  <a:gd name="connsiteX2325" fmla="*/ 1560373 w 3644179"/>
                  <a:gd name="connsiteY2325" fmla="*/ 808740 h 2560704"/>
                  <a:gd name="connsiteX2326" fmla="*/ 1586449 w 3644179"/>
                  <a:gd name="connsiteY2326" fmla="*/ 753467 h 2560704"/>
                  <a:gd name="connsiteX2327" fmla="*/ 1628527 w 3644179"/>
                  <a:gd name="connsiteY2327" fmla="*/ 709885 h 2560704"/>
                  <a:gd name="connsiteX2328" fmla="*/ 1628929 w 3644179"/>
                  <a:gd name="connsiteY2328" fmla="*/ 709565 h 2560704"/>
                  <a:gd name="connsiteX2329" fmla="*/ 1608474 w 3644179"/>
                  <a:gd name="connsiteY2329" fmla="*/ 690915 h 2560704"/>
                  <a:gd name="connsiteX2330" fmla="*/ 1569388 w 3644179"/>
                  <a:gd name="connsiteY2330" fmla="*/ 643733 h 2560704"/>
                  <a:gd name="connsiteX2331" fmla="*/ 1558482 w 3644179"/>
                  <a:gd name="connsiteY2331" fmla="*/ 615987 h 2560704"/>
                  <a:gd name="connsiteX2332" fmla="*/ 1553576 w 3644179"/>
                  <a:gd name="connsiteY2332" fmla="*/ 594091 h 2560704"/>
                  <a:gd name="connsiteX2333" fmla="*/ 1550628 w 3644179"/>
                  <a:gd name="connsiteY2333" fmla="*/ 593445 h 2560704"/>
                  <a:gd name="connsiteX2334" fmla="*/ 1798559 w 3644179"/>
                  <a:gd name="connsiteY2334" fmla="*/ 587619 h 2560704"/>
                  <a:gd name="connsiteX2335" fmla="*/ 1802030 w 3644179"/>
                  <a:gd name="connsiteY2335" fmla="*/ 600932 h 2560704"/>
                  <a:gd name="connsiteX2336" fmla="*/ 1807084 w 3644179"/>
                  <a:gd name="connsiteY2336" fmla="*/ 661838 h 2560704"/>
                  <a:gd name="connsiteX2337" fmla="*/ 1804367 w 3644179"/>
                  <a:gd name="connsiteY2337" fmla="*/ 672742 h 2560704"/>
                  <a:gd name="connsiteX2338" fmla="*/ 1815815 w 3644179"/>
                  <a:gd name="connsiteY2338" fmla="*/ 669100 h 2560704"/>
                  <a:gd name="connsiteX2339" fmla="*/ 1876219 w 3644179"/>
                  <a:gd name="connsiteY2339" fmla="*/ 658841 h 2560704"/>
                  <a:gd name="connsiteX2340" fmla="*/ 1913371 w 3644179"/>
                  <a:gd name="connsiteY2340" fmla="*/ 665212 h 2560704"/>
                  <a:gd name="connsiteX2341" fmla="*/ 1940204 w 3644179"/>
                  <a:gd name="connsiteY2341" fmla="*/ 675350 h 2560704"/>
                  <a:gd name="connsiteX2342" fmla="*/ 1941194 w 3644179"/>
                  <a:gd name="connsiteY2342" fmla="*/ 670831 h 2560704"/>
                  <a:gd name="connsiteX2343" fmla="*/ 1938801 w 3644179"/>
                  <a:gd name="connsiteY2343" fmla="*/ 668637 h 2560704"/>
                  <a:gd name="connsiteX2344" fmla="*/ 1938775 w 3644179"/>
                  <a:gd name="connsiteY2344" fmla="*/ 668599 h 2560704"/>
                  <a:gd name="connsiteX2345" fmla="*/ 1908770 w 3644179"/>
                  <a:gd name="connsiteY2345" fmla="*/ 662024 h 2560704"/>
                  <a:gd name="connsiteX2346" fmla="*/ 1851330 w 3644179"/>
                  <a:gd name="connsiteY2346" fmla="*/ 640708 h 2560704"/>
                  <a:gd name="connsiteX2347" fmla="*/ 1806762 w 3644179"/>
                  <a:gd name="connsiteY2347" fmla="*/ 599045 h 2560704"/>
                  <a:gd name="connsiteX2348" fmla="*/ 1760047 w 3644179"/>
                  <a:gd name="connsiteY2348" fmla="*/ 584370 h 2560704"/>
                  <a:gd name="connsiteX2349" fmla="*/ 1750251 w 3644179"/>
                  <a:gd name="connsiteY2349" fmla="*/ 594034 h 2560704"/>
                  <a:gd name="connsiteX2350" fmla="*/ 1700033 w 3644179"/>
                  <a:gd name="connsiteY2350" fmla="*/ 628864 h 2560704"/>
                  <a:gd name="connsiteX2351" fmla="*/ 1641800 w 3644179"/>
                  <a:gd name="connsiteY2351" fmla="*/ 645568 h 2560704"/>
                  <a:gd name="connsiteX2352" fmla="*/ 1638622 w 3644179"/>
                  <a:gd name="connsiteY2352" fmla="*/ 646044 h 2560704"/>
                  <a:gd name="connsiteX2353" fmla="*/ 1646405 w 3644179"/>
                  <a:gd name="connsiteY2353" fmla="*/ 673173 h 2560704"/>
                  <a:gd name="connsiteX2354" fmla="*/ 1649411 w 3644179"/>
                  <a:gd name="connsiteY2354" fmla="*/ 693269 h 2560704"/>
                  <a:gd name="connsiteX2355" fmla="*/ 1676468 w 3644179"/>
                  <a:gd name="connsiteY2355" fmla="*/ 671741 h 2560704"/>
                  <a:gd name="connsiteX2356" fmla="*/ 1654026 w 3644179"/>
                  <a:gd name="connsiteY2356" fmla="*/ 764893 h 2560704"/>
                  <a:gd name="connsiteX2357" fmla="*/ 1651578 w 3644179"/>
                  <a:gd name="connsiteY2357" fmla="*/ 770069 h 2560704"/>
                  <a:gd name="connsiteX2358" fmla="*/ 1655456 w 3644179"/>
                  <a:gd name="connsiteY2358" fmla="*/ 770919 h 2560704"/>
                  <a:gd name="connsiteX2359" fmla="*/ 1712896 w 3644179"/>
                  <a:gd name="connsiteY2359" fmla="*/ 792237 h 2560704"/>
                  <a:gd name="connsiteX2360" fmla="*/ 1766001 w 3644179"/>
                  <a:gd name="connsiteY2360" fmla="*/ 845790 h 2560704"/>
                  <a:gd name="connsiteX2361" fmla="*/ 1767207 w 3644179"/>
                  <a:gd name="connsiteY2361" fmla="*/ 847925 h 2560704"/>
                  <a:gd name="connsiteX2362" fmla="*/ 1762197 w 3644179"/>
                  <a:gd name="connsiteY2362" fmla="*/ 832011 h 2560704"/>
                  <a:gd name="connsiteX2363" fmla="*/ 1757143 w 3644179"/>
                  <a:gd name="connsiteY2363" fmla="*/ 771106 h 2560704"/>
                  <a:gd name="connsiteX2364" fmla="*/ 1761876 w 3644179"/>
                  <a:gd name="connsiteY2364" fmla="*/ 752116 h 2560704"/>
                  <a:gd name="connsiteX2365" fmla="*/ 1750714 w 3644179"/>
                  <a:gd name="connsiteY2365" fmla="*/ 717020 h 2560704"/>
                  <a:gd name="connsiteX2366" fmla="*/ 1740455 w 3644179"/>
                  <a:gd name="connsiteY2366" fmla="*/ 656616 h 2560704"/>
                  <a:gd name="connsiteX2367" fmla="*/ 1754252 w 3644179"/>
                  <a:gd name="connsiteY2367" fmla="*/ 597188 h 2560704"/>
                  <a:gd name="connsiteX2368" fmla="*/ 845869 w 3644179"/>
                  <a:gd name="connsiteY2368" fmla="*/ 575712 h 2560704"/>
                  <a:gd name="connsiteX2369" fmla="*/ 832585 w 3644179"/>
                  <a:gd name="connsiteY2369" fmla="*/ 591694 h 2560704"/>
                  <a:gd name="connsiteX2370" fmla="*/ 803123 w 3644179"/>
                  <a:gd name="connsiteY2370" fmla="*/ 615810 h 2560704"/>
                  <a:gd name="connsiteX2371" fmla="*/ 802371 w 3644179"/>
                  <a:gd name="connsiteY2371" fmla="*/ 616235 h 2560704"/>
                  <a:gd name="connsiteX2372" fmla="*/ 809658 w 3644179"/>
                  <a:gd name="connsiteY2372" fmla="*/ 613727 h 2560704"/>
                  <a:gd name="connsiteX2373" fmla="*/ 876198 w 3644179"/>
                  <a:gd name="connsiteY2373" fmla="*/ 607111 h 2560704"/>
                  <a:gd name="connsiteX2374" fmla="*/ 867817 w 3644179"/>
                  <a:gd name="connsiteY2374" fmla="*/ 600157 h 2560704"/>
                  <a:gd name="connsiteX2375" fmla="*/ 846615 w 3644179"/>
                  <a:gd name="connsiteY2375" fmla="*/ 576651 h 2560704"/>
                  <a:gd name="connsiteX2376" fmla="*/ 2301475 w 3644179"/>
                  <a:gd name="connsiteY2376" fmla="*/ 572380 h 2560704"/>
                  <a:gd name="connsiteX2377" fmla="*/ 2304947 w 3644179"/>
                  <a:gd name="connsiteY2377" fmla="*/ 585694 h 2560704"/>
                  <a:gd name="connsiteX2378" fmla="*/ 2309351 w 3644179"/>
                  <a:gd name="connsiteY2378" fmla="*/ 638772 h 2560704"/>
                  <a:gd name="connsiteX2379" fmla="*/ 2332391 w 3644179"/>
                  <a:gd name="connsiteY2379" fmla="*/ 632163 h 2560704"/>
                  <a:gd name="connsiteX2380" fmla="*/ 2329231 w 3644179"/>
                  <a:gd name="connsiteY2380" fmla="*/ 621144 h 2560704"/>
                  <a:gd name="connsiteX2381" fmla="*/ 2326356 w 3644179"/>
                  <a:gd name="connsiteY2381" fmla="*/ 601927 h 2560704"/>
                  <a:gd name="connsiteX2382" fmla="*/ 2309679 w 3644179"/>
                  <a:gd name="connsiteY2382" fmla="*/ 583807 h 2560704"/>
                  <a:gd name="connsiteX2383" fmla="*/ 2262963 w 3644179"/>
                  <a:gd name="connsiteY2383" fmla="*/ 569131 h 2560704"/>
                  <a:gd name="connsiteX2384" fmla="*/ 2253167 w 3644179"/>
                  <a:gd name="connsiteY2384" fmla="*/ 578795 h 2560704"/>
                  <a:gd name="connsiteX2385" fmla="*/ 2245072 w 3644179"/>
                  <a:gd name="connsiteY2385" fmla="*/ 584410 h 2560704"/>
                  <a:gd name="connsiteX2386" fmla="*/ 2249941 w 3644179"/>
                  <a:gd name="connsiteY2386" fmla="*/ 613079 h 2560704"/>
                  <a:gd name="connsiteX2387" fmla="*/ 2257168 w 3644179"/>
                  <a:gd name="connsiteY2387" fmla="*/ 581949 h 2560704"/>
                  <a:gd name="connsiteX2388" fmla="*/ 1312421 w 3644179"/>
                  <a:gd name="connsiteY2388" fmla="*/ 568738 h 2560704"/>
                  <a:gd name="connsiteX2389" fmla="*/ 1283659 w 3644179"/>
                  <a:gd name="connsiteY2389" fmla="*/ 576988 h 2560704"/>
                  <a:gd name="connsiteX2390" fmla="*/ 1280480 w 3644179"/>
                  <a:gd name="connsiteY2390" fmla="*/ 577464 h 2560704"/>
                  <a:gd name="connsiteX2391" fmla="*/ 1288262 w 3644179"/>
                  <a:gd name="connsiteY2391" fmla="*/ 604593 h 2560704"/>
                  <a:gd name="connsiteX2392" fmla="*/ 1292638 w 3644179"/>
                  <a:gd name="connsiteY2392" fmla="*/ 633854 h 2560704"/>
                  <a:gd name="connsiteX2393" fmla="*/ 1316423 w 3644179"/>
                  <a:gd name="connsiteY2393" fmla="*/ 662912 h 2560704"/>
                  <a:gd name="connsiteX2394" fmla="*/ 1317628 w 3644179"/>
                  <a:gd name="connsiteY2394" fmla="*/ 665045 h 2560704"/>
                  <a:gd name="connsiteX2395" fmla="*/ 1312618 w 3644179"/>
                  <a:gd name="connsiteY2395" fmla="*/ 649131 h 2560704"/>
                  <a:gd name="connsiteX2396" fmla="*/ 1307564 w 3644179"/>
                  <a:gd name="connsiteY2396" fmla="*/ 588226 h 2560704"/>
                  <a:gd name="connsiteX2397" fmla="*/ 1208254 w 3644179"/>
                  <a:gd name="connsiteY2397" fmla="*/ 567544 h 2560704"/>
                  <a:gd name="connsiteX2398" fmla="*/ 1204447 w 3644179"/>
                  <a:gd name="connsiteY2398" fmla="*/ 582013 h 2560704"/>
                  <a:gd name="connsiteX2399" fmla="*/ 1202000 w 3644179"/>
                  <a:gd name="connsiteY2399" fmla="*/ 587191 h 2560704"/>
                  <a:gd name="connsiteX2400" fmla="*/ 1205878 w 3644179"/>
                  <a:gd name="connsiteY2400" fmla="*/ 588040 h 2560704"/>
                  <a:gd name="connsiteX2401" fmla="*/ 1229043 w 3644179"/>
                  <a:gd name="connsiteY2401" fmla="*/ 596637 h 2560704"/>
                  <a:gd name="connsiteX2402" fmla="*/ 1211245 w 3644179"/>
                  <a:gd name="connsiteY2402" fmla="*/ 575153 h 2560704"/>
                  <a:gd name="connsiteX2403" fmla="*/ 1472319 w 3644179"/>
                  <a:gd name="connsiteY2403" fmla="*/ 555503 h 2560704"/>
                  <a:gd name="connsiteX2404" fmla="*/ 1445991 w 3644179"/>
                  <a:gd name="connsiteY2404" fmla="*/ 557687 h 2560704"/>
                  <a:gd name="connsiteX2405" fmla="*/ 1448942 w 3644179"/>
                  <a:gd name="connsiteY2405" fmla="*/ 593258 h 2560704"/>
                  <a:gd name="connsiteX2406" fmla="*/ 1444085 w 3644179"/>
                  <a:gd name="connsiteY2406" fmla="*/ 612747 h 2560704"/>
                  <a:gd name="connsiteX2407" fmla="*/ 1462922 w 3644179"/>
                  <a:gd name="connsiteY2407" fmla="*/ 607344 h 2560704"/>
                  <a:gd name="connsiteX2408" fmla="*/ 1465413 w 3644179"/>
                  <a:gd name="connsiteY2408" fmla="*/ 602074 h 2560704"/>
                  <a:gd name="connsiteX2409" fmla="*/ 1493351 w 3644179"/>
                  <a:gd name="connsiteY2409" fmla="*/ 572188 h 2560704"/>
                  <a:gd name="connsiteX2410" fmla="*/ 1493188 w 3644179"/>
                  <a:gd name="connsiteY2410" fmla="*/ 572127 h 2560704"/>
                  <a:gd name="connsiteX2411" fmla="*/ 1585208 w 3644179"/>
                  <a:gd name="connsiteY2411" fmla="*/ 554927 h 2560704"/>
                  <a:gd name="connsiteX2412" fmla="*/ 1594871 w 3644179"/>
                  <a:gd name="connsiteY2412" fmla="*/ 564722 h 2560704"/>
                  <a:gd name="connsiteX2413" fmla="*/ 1624404 w 3644179"/>
                  <a:gd name="connsiteY2413" fmla="*/ 607304 h 2560704"/>
                  <a:gd name="connsiteX2414" fmla="*/ 1647222 w 3644179"/>
                  <a:gd name="connsiteY2414" fmla="*/ 585182 h 2560704"/>
                  <a:gd name="connsiteX2415" fmla="*/ 1663319 w 3644179"/>
                  <a:gd name="connsiteY2415" fmla="*/ 574036 h 2560704"/>
                  <a:gd name="connsiteX2416" fmla="*/ 1657453 w 3644179"/>
                  <a:gd name="connsiteY2416" fmla="*/ 574518 h 2560704"/>
                  <a:gd name="connsiteX2417" fmla="*/ 1598025 w 3644179"/>
                  <a:gd name="connsiteY2417" fmla="*/ 560722 h 2560704"/>
                  <a:gd name="connsiteX2418" fmla="*/ 2096281 w 3644179"/>
                  <a:gd name="connsiteY2418" fmla="*/ 543376 h 2560704"/>
                  <a:gd name="connsiteX2419" fmla="*/ 2095463 w 3644179"/>
                  <a:gd name="connsiteY2419" fmla="*/ 547127 h 2560704"/>
                  <a:gd name="connsiteX2420" fmla="*/ 2097787 w 3644179"/>
                  <a:gd name="connsiteY2420" fmla="*/ 549483 h 2560704"/>
                  <a:gd name="connsiteX2421" fmla="*/ 2127320 w 3644179"/>
                  <a:gd name="connsiteY2421" fmla="*/ 592065 h 2560704"/>
                  <a:gd name="connsiteX2422" fmla="*/ 2150138 w 3644179"/>
                  <a:gd name="connsiteY2422" fmla="*/ 569944 h 2560704"/>
                  <a:gd name="connsiteX2423" fmla="*/ 2166236 w 3644179"/>
                  <a:gd name="connsiteY2423" fmla="*/ 558797 h 2560704"/>
                  <a:gd name="connsiteX2424" fmla="*/ 2160369 w 3644179"/>
                  <a:gd name="connsiteY2424" fmla="*/ 559279 h 2560704"/>
                  <a:gd name="connsiteX2425" fmla="*/ 2100941 w 3644179"/>
                  <a:gd name="connsiteY2425" fmla="*/ 545483 h 2560704"/>
                  <a:gd name="connsiteX2426" fmla="*/ 1884243 w 3644179"/>
                  <a:gd name="connsiteY2426" fmla="*/ 539963 h 2560704"/>
                  <a:gd name="connsiteX2427" fmla="*/ 1857629 w 3644179"/>
                  <a:gd name="connsiteY2427" fmla="*/ 549792 h 2560704"/>
                  <a:gd name="connsiteX2428" fmla="*/ 1820057 w 3644179"/>
                  <a:gd name="connsiteY2428" fmla="*/ 555946 h 2560704"/>
                  <a:gd name="connsiteX2429" fmla="*/ 1819192 w 3644179"/>
                  <a:gd name="connsiteY2429" fmla="*/ 555938 h 2560704"/>
                  <a:gd name="connsiteX2430" fmla="*/ 1826758 w 3644179"/>
                  <a:gd name="connsiteY2430" fmla="*/ 557409 h 2560704"/>
                  <a:gd name="connsiteX2431" fmla="*/ 1889166 w 3644179"/>
                  <a:gd name="connsiteY2431" fmla="*/ 585616 h 2560704"/>
                  <a:gd name="connsiteX2432" fmla="*/ 1896248 w 3644179"/>
                  <a:gd name="connsiteY2432" fmla="*/ 591495 h 2560704"/>
                  <a:gd name="connsiteX2433" fmla="*/ 1887268 w 3644179"/>
                  <a:gd name="connsiteY2433" fmla="*/ 560185 h 2560704"/>
                  <a:gd name="connsiteX2434" fmla="*/ 1373415 w 3644179"/>
                  <a:gd name="connsiteY2434" fmla="*/ 538420 h 2560704"/>
                  <a:gd name="connsiteX2435" fmla="*/ 1365750 w 3644179"/>
                  <a:gd name="connsiteY2435" fmla="*/ 543736 h 2560704"/>
                  <a:gd name="connsiteX2436" fmla="*/ 1374193 w 3644179"/>
                  <a:gd name="connsiteY2436" fmla="*/ 593448 h 2560704"/>
                  <a:gd name="connsiteX2437" fmla="*/ 1360396 w 3644179"/>
                  <a:gd name="connsiteY2437" fmla="*/ 652875 h 2560704"/>
                  <a:gd name="connsiteX2438" fmla="*/ 1354602 w 3644179"/>
                  <a:gd name="connsiteY2438" fmla="*/ 665694 h 2560704"/>
                  <a:gd name="connsiteX2439" fmla="*/ 1364397 w 3644179"/>
                  <a:gd name="connsiteY2439" fmla="*/ 656030 h 2560704"/>
                  <a:gd name="connsiteX2440" fmla="*/ 1390757 w 3644179"/>
                  <a:gd name="connsiteY2440" fmla="*/ 637748 h 2560704"/>
                  <a:gd name="connsiteX2441" fmla="*/ 1382314 w 3644179"/>
                  <a:gd name="connsiteY2441" fmla="*/ 588036 h 2560704"/>
                  <a:gd name="connsiteX2442" fmla="*/ 1392222 w 3644179"/>
                  <a:gd name="connsiteY2442" fmla="*/ 545357 h 2560704"/>
                  <a:gd name="connsiteX2443" fmla="*/ 1385500 w 3644179"/>
                  <a:gd name="connsiteY2443" fmla="*/ 543179 h 2560704"/>
                  <a:gd name="connsiteX2444" fmla="*/ 2021419 w 3644179"/>
                  <a:gd name="connsiteY2444" fmla="*/ 534064 h 2560704"/>
                  <a:gd name="connsiteX2445" fmla="*/ 2008104 w 3644179"/>
                  <a:gd name="connsiteY2445" fmla="*/ 537536 h 2560704"/>
                  <a:gd name="connsiteX2446" fmla="*/ 1947199 w 3644179"/>
                  <a:gd name="connsiteY2446" fmla="*/ 542590 h 2560704"/>
                  <a:gd name="connsiteX2447" fmla="*/ 1920328 w 3644179"/>
                  <a:gd name="connsiteY2447" fmla="*/ 538003 h 2560704"/>
                  <a:gd name="connsiteX2448" fmla="*/ 1925198 w 3644179"/>
                  <a:gd name="connsiteY2448" fmla="*/ 542444 h 2560704"/>
                  <a:gd name="connsiteX2449" fmla="*/ 1964285 w 3644179"/>
                  <a:gd name="connsiteY2449" fmla="*/ 589626 h 2560704"/>
                  <a:gd name="connsiteX2450" fmla="*/ 1965522 w 3644179"/>
                  <a:gd name="connsiteY2450" fmla="*/ 592774 h 2560704"/>
                  <a:gd name="connsiteX2451" fmla="*/ 1968330 w 3644179"/>
                  <a:gd name="connsiteY2451" fmla="*/ 586835 h 2560704"/>
                  <a:gd name="connsiteX2452" fmla="*/ 2009992 w 3644179"/>
                  <a:gd name="connsiteY2452" fmla="*/ 542267 h 2560704"/>
                  <a:gd name="connsiteX2453" fmla="*/ 2488755 w 3644179"/>
                  <a:gd name="connsiteY2453" fmla="*/ 504470 h 2560704"/>
                  <a:gd name="connsiteX2454" fmla="*/ 2485103 w 3644179"/>
                  <a:gd name="connsiteY2454" fmla="*/ 517738 h 2560704"/>
                  <a:gd name="connsiteX2455" fmla="*/ 2459028 w 3644179"/>
                  <a:gd name="connsiteY2455" fmla="*/ 573010 h 2560704"/>
                  <a:gd name="connsiteX2456" fmla="*/ 2428554 w 3644179"/>
                  <a:gd name="connsiteY2456" fmla="*/ 604573 h 2560704"/>
                  <a:gd name="connsiteX2457" fmla="*/ 2435664 w 3644179"/>
                  <a:gd name="connsiteY2457" fmla="*/ 612456 h 2560704"/>
                  <a:gd name="connsiteX2458" fmla="*/ 2462758 w 3644179"/>
                  <a:gd name="connsiteY2458" fmla="*/ 646510 h 2560704"/>
                  <a:gd name="connsiteX2459" fmla="*/ 2497210 w 3644179"/>
                  <a:gd name="connsiteY2459" fmla="*/ 610826 h 2560704"/>
                  <a:gd name="connsiteX2460" fmla="*/ 2520633 w 3644179"/>
                  <a:gd name="connsiteY2460" fmla="*/ 592190 h 2560704"/>
                  <a:gd name="connsiteX2461" fmla="*/ 2507911 w 3644179"/>
                  <a:gd name="connsiteY2461" fmla="*/ 576833 h 2560704"/>
                  <a:gd name="connsiteX2462" fmla="*/ 2490145 w 3644179"/>
                  <a:gd name="connsiteY2462" fmla="*/ 518469 h 2560704"/>
                  <a:gd name="connsiteX2463" fmla="*/ 1192088 w 3644179"/>
                  <a:gd name="connsiteY2463" fmla="*/ 502790 h 2560704"/>
                  <a:gd name="connsiteX2464" fmla="*/ 1188437 w 3644179"/>
                  <a:gd name="connsiteY2464" fmla="*/ 516058 h 2560704"/>
                  <a:gd name="connsiteX2465" fmla="*/ 1186451 w 3644179"/>
                  <a:gd name="connsiteY2465" fmla="*/ 521038 h 2560704"/>
                  <a:gd name="connsiteX2466" fmla="*/ 1193355 w 3644179"/>
                  <a:gd name="connsiteY2466" fmla="*/ 515545 h 2560704"/>
                  <a:gd name="connsiteX2467" fmla="*/ 2523731 w 3644179"/>
                  <a:gd name="connsiteY2467" fmla="*/ 488027 h 2560704"/>
                  <a:gd name="connsiteX2468" fmla="*/ 2533394 w 3644179"/>
                  <a:gd name="connsiteY2468" fmla="*/ 497822 h 2560704"/>
                  <a:gd name="connsiteX2469" fmla="*/ 2562927 w 3644179"/>
                  <a:gd name="connsiteY2469" fmla="*/ 540404 h 2560704"/>
                  <a:gd name="connsiteX2470" fmla="*/ 2585746 w 3644179"/>
                  <a:gd name="connsiteY2470" fmla="*/ 518282 h 2560704"/>
                  <a:gd name="connsiteX2471" fmla="*/ 2601843 w 3644179"/>
                  <a:gd name="connsiteY2471" fmla="*/ 507136 h 2560704"/>
                  <a:gd name="connsiteX2472" fmla="*/ 2595976 w 3644179"/>
                  <a:gd name="connsiteY2472" fmla="*/ 507618 h 2560704"/>
                  <a:gd name="connsiteX2473" fmla="*/ 2536548 w 3644179"/>
                  <a:gd name="connsiteY2473" fmla="*/ 493822 h 2560704"/>
                  <a:gd name="connsiteX2474" fmla="*/ 1227065 w 3644179"/>
                  <a:gd name="connsiteY2474" fmla="*/ 486347 h 2560704"/>
                  <a:gd name="connsiteX2475" fmla="*/ 1236728 w 3644179"/>
                  <a:gd name="connsiteY2475" fmla="*/ 496142 h 2560704"/>
                  <a:gd name="connsiteX2476" fmla="*/ 1266261 w 3644179"/>
                  <a:gd name="connsiteY2476" fmla="*/ 538725 h 2560704"/>
                  <a:gd name="connsiteX2477" fmla="*/ 1289080 w 3644179"/>
                  <a:gd name="connsiteY2477" fmla="*/ 516602 h 2560704"/>
                  <a:gd name="connsiteX2478" fmla="*/ 1305178 w 3644179"/>
                  <a:gd name="connsiteY2478" fmla="*/ 505456 h 2560704"/>
                  <a:gd name="connsiteX2479" fmla="*/ 1299310 w 3644179"/>
                  <a:gd name="connsiteY2479" fmla="*/ 505938 h 2560704"/>
                  <a:gd name="connsiteX2480" fmla="*/ 1239882 w 3644179"/>
                  <a:gd name="connsiteY2480" fmla="*/ 492142 h 2560704"/>
                  <a:gd name="connsiteX2481" fmla="*/ 2457026 w 3644179"/>
                  <a:gd name="connsiteY2481" fmla="*/ 482403 h 2560704"/>
                  <a:gd name="connsiteX2482" fmla="*/ 2443711 w 3644179"/>
                  <a:gd name="connsiteY2482" fmla="*/ 485875 h 2560704"/>
                  <a:gd name="connsiteX2483" fmla="*/ 2439117 w 3644179"/>
                  <a:gd name="connsiteY2483" fmla="*/ 486256 h 2560704"/>
                  <a:gd name="connsiteX2484" fmla="*/ 2419923 w 3644179"/>
                  <a:gd name="connsiteY2484" fmla="*/ 504864 h 2560704"/>
                  <a:gd name="connsiteX2485" fmla="*/ 2395904 w 3644179"/>
                  <a:gd name="connsiteY2485" fmla="*/ 521494 h 2560704"/>
                  <a:gd name="connsiteX2486" fmla="*/ 2322973 w 3644179"/>
                  <a:gd name="connsiteY2486" fmla="*/ 540707 h 2560704"/>
                  <a:gd name="connsiteX2487" fmla="*/ 2322108 w 3644179"/>
                  <a:gd name="connsiteY2487" fmla="*/ 540699 h 2560704"/>
                  <a:gd name="connsiteX2488" fmla="*/ 2329674 w 3644179"/>
                  <a:gd name="connsiteY2488" fmla="*/ 542170 h 2560704"/>
                  <a:gd name="connsiteX2489" fmla="*/ 2362351 w 3644179"/>
                  <a:gd name="connsiteY2489" fmla="*/ 554252 h 2560704"/>
                  <a:gd name="connsiteX2490" fmla="*/ 2389367 w 3644179"/>
                  <a:gd name="connsiteY2490" fmla="*/ 568905 h 2560704"/>
                  <a:gd name="connsiteX2491" fmla="*/ 2391451 w 3644179"/>
                  <a:gd name="connsiteY2491" fmla="*/ 561586 h 2560704"/>
                  <a:gd name="connsiteX2492" fmla="*/ 2403936 w 3644179"/>
                  <a:gd name="connsiteY2492" fmla="*/ 535174 h 2560704"/>
                  <a:gd name="connsiteX2493" fmla="*/ 2445599 w 3644179"/>
                  <a:gd name="connsiteY2493" fmla="*/ 490606 h 2560704"/>
                  <a:gd name="connsiteX2494" fmla="*/ 1498480 w 3644179"/>
                  <a:gd name="connsiteY2494" fmla="*/ 481377 h 2560704"/>
                  <a:gd name="connsiteX2495" fmla="*/ 1461915 w 3644179"/>
                  <a:gd name="connsiteY2495" fmla="*/ 487366 h 2560704"/>
                  <a:gd name="connsiteX2496" fmla="*/ 1461051 w 3644179"/>
                  <a:gd name="connsiteY2496" fmla="*/ 487358 h 2560704"/>
                  <a:gd name="connsiteX2497" fmla="*/ 1468616 w 3644179"/>
                  <a:gd name="connsiteY2497" fmla="*/ 488829 h 2560704"/>
                  <a:gd name="connsiteX2498" fmla="*/ 1501294 w 3644179"/>
                  <a:gd name="connsiteY2498" fmla="*/ 500911 h 2560704"/>
                  <a:gd name="connsiteX2499" fmla="*/ 1514602 w 3644179"/>
                  <a:gd name="connsiteY2499" fmla="*/ 508130 h 2560704"/>
                  <a:gd name="connsiteX2500" fmla="*/ 1522271 w 3644179"/>
                  <a:gd name="connsiteY2500" fmla="*/ 511027 h 2560704"/>
                  <a:gd name="connsiteX2501" fmla="*/ 1524382 w 3644179"/>
                  <a:gd name="connsiteY2501" fmla="*/ 512272 h 2560704"/>
                  <a:gd name="connsiteX2502" fmla="*/ 1512086 w 3644179"/>
                  <a:gd name="connsiteY2502" fmla="*/ 500996 h 2560704"/>
                  <a:gd name="connsiteX2503" fmla="*/ 1630734 w 3644179"/>
                  <a:gd name="connsiteY2503" fmla="*/ 476651 h 2560704"/>
                  <a:gd name="connsiteX2504" fmla="*/ 1617451 w 3644179"/>
                  <a:gd name="connsiteY2504" fmla="*/ 492633 h 2560704"/>
                  <a:gd name="connsiteX2505" fmla="*/ 1587989 w 3644179"/>
                  <a:gd name="connsiteY2505" fmla="*/ 516749 h 2560704"/>
                  <a:gd name="connsiteX2506" fmla="*/ 1587237 w 3644179"/>
                  <a:gd name="connsiteY2506" fmla="*/ 517175 h 2560704"/>
                  <a:gd name="connsiteX2507" fmla="*/ 1594524 w 3644179"/>
                  <a:gd name="connsiteY2507" fmla="*/ 514666 h 2560704"/>
                  <a:gd name="connsiteX2508" fmla="*/ 1661062 w 3644179"/>
                  <a:gd name="connsiteY2508" fmla="*/ 508051 h 2560704"/>
                  <a:gd name="connsiteX2509" fmla="*/ 1652682 w 3644179"/>
                  <a:gd name="connsiteY2509" fmla="*/ 501096 h 2560704"/>
                  <a:gd name="connsiteX2510" fmla="*/ 1631481 w 3644179"/>
                  <a:gd name="connsiteY2510" fmla="*/ 477590 h 2560704"/>
                  <a:gd name="connsiteX2511" fmla="*/ 2317352 w 3644179"/>
                  <a:gd name="connsiteY2511" fmla="*/ 473652 h 2560704"/>
                  <a:gd name="connsiteX2512" fmla="*/ 2312893 w 3644179"/>
                  <a:gd name="connsiteY2512" fmla="*/ 492857 h 2560704"/>
                  <a:gd name="connsiteX2513" fmla="*/ 2307099 w 3644179"/>
                  <a:gd name="connsiteY2513" fmla="*/ 505674 h 2560704"/>
                  <a:gd name="connsiteX2514" fmla="*/ 2316895 w 3644179"/>
                  <a:gd name="connsiteY2514" fmla="*/ 496011 h 2560704"/>
                  <a:gd name="connsiteX2515" fmla="*/ 2338556 w 3644179"/>
                  <a:gd name="connsiteY2515" fmla="*/ 480987 h 2560704"/>
                  <a:gd name="connsiteX2516" fmla="*/ 2324023 w 3644179"/>
                  <a:gd name="connsiteY2516" fmla="*/ 476279 h 2560704"/>
                  <a:gd name="connsiteX2517" fmla="*/ 1024209 w 3644179"/>
                  <a:gd name="connsiteY2517" fmla="*/ 473359 h 2560704"/>
                  <a:gd name="connsiteX2518" fmla="*/ 1028650 w 3644179"/>
                  <a:gd name="connsiteY2518" fmla="*/ 487326 h 2560704"/>
                  <a:gd name="connsiteX2519" fmla="*/ 1031422 w 3644179"/>
                  <a:gd name="connsiteY2519" fmla="*/ 503646 h 2560704"/>
                  <a:gd name="connsiteX2520" fmla="*/ 1048901 w 3644179"/>
                  <a:gd name="connsiteY2520" fmla="*/ 519583 h 2560704"/>
                  <a:gd name="connsiteX2521" fmla="*/ 1087988 w 3644179"/>
                  <a:gd name="connsiteY2521" fmla="*/ 566765 h 2560704"/>
                  <a:gd name="connsiteX2522" fmla="*/ 1090190 w 3644179"/>
                  <a:gd name="connsiteY2522" fmla="*/ 572367 h 2560704"/>
                  <a:gd name="connsiteX2523" fmla="*/ 1091331 w 3644179"/>
                  <a:gd name="connsiteY2523" fmla="*/ 572040 h 2560704"/>
                  <a:gd name="connsiteX2524" fmla="*/ 1094785 w 3644179"/>
                  <a:gd name="connsiteY2524" fmla="*/ 559906 h 2560704"/>
                  <a:gd name="connsiteX2525" fmla="*/ 1107270 w 3644179"/>
                  <a:gd name="connsiteY2525" fmla="*/ 533494 h 2560704"/>
                  <a:gd name="connsiteX2526" fmla="*/ 1148933 w 3644179"/>
                  <a:gd name="connsiteY2526" fmla="*/ 488926 h 2560704"/>
                  <a:gd name="connsiteX2527" fmla="*/ 1160360 w 3644179"/>
                  <a:gd name="connsiteY2527" fmla="*/ 480723 h 2560704"/>
                  <a:gd name="connsiteX2528" fmla="*/ 1147045 w 3644179"/>
                  <a:gd name="connsiteY2528" fmla="*/ 484195 h 2560704"/>
                  <a:gd name="connsiteX2529" fmla="*/ 1086139 w 3644179"/>
                  <a:gd name="connsiteY2529" fmla="*/ 489249 h 2560704"/>
                  <a:gd name="connsiteX2530" fmla="*/ 1027357 w 3644179"/>
                  <a:gd name="connsiteY2530" fmla="*/ 474599 h 2560704"/>
                  <a:gd name="connsiteX2531" fmla="*/ 2133650 w 3644179"/>
                  <a:gd name="connsiteY2531" fmla="*/ 461412 h 2560704"/>
                  <a:gd name="connsiteX2532" fmla="*/ 2120367 w 3644179"/>
                  <a:gd name="connsiteY2532" fmla="*/ 477394 h 2560704"/>
                  <a:gd name="connsiteX2533" fmla="*/ 2090906 w 3644179"/>
                  <a:gd name="connsiteY2533" fmla="*/ 501510 h 2560704"/>
                  <a:gd name="connsiteX2534" fmla="*/ 2090153 w 3644179"/>
                  <a:gd name="connsiteY2534" fmla="*/ 501936 h 2560704"/>
                  <a:gd name="connsiteX2535" fmla="*/ 2097440 w 3644179"/>
                  <a:gd name="connsiteY2535" fmla="*/ 499427 h 2560704"/>
                  <a:gd name="connsiteX2536" fmla="*/ 2163978 w 3644179"/>
                  <a:gd name="connsiteY2536" fmla="*/ 492812 h 2560704"/>
                  <a:gd name="connsiteX2537" fmla="*/ 2155598 w 3644179"/>
                  <a:gd name="connsiteY2537" fmla="*/ 485858 h 2560704"/>
                  <a:gd name="connsiteX2538" fmla="*/ 2134397 w 3644179"/>
                  <a:gd name="connsiteY2538" fmla="*/ 462351 h 2560704"/>
                  <a:gd name="connsiteX2539" fmla="*/ 2569258 w 3644179"/>
                  <a:gd name="connsiteY2539" fmla="*/ 409751 h 2560704"/>
                  <a:gd name="connsiteX2540" fmla="*/ 2555974 w 3644179"/>
                  <a:gd name="connsiteY2540" fmla="*/ 425734 h 2560704"/>
                  <a:gd name="connsiteX2541" fmla="*/ 2526513 w 3644179"/>
                  <a:gd name="connsiteY2541" fmla="*/ 449849 h 2560704"/>
                  <a:gd name="connsiteX2542" fmla="*/ 2525760 w 3644179"/>
                  <a:gd name="connsiteY2542" fmla="*/ 450275 h 2560704"/>
                  <a:gd name="connsiteX2543" fmla="*/ 2533047 w 3644179"/>
                  <a:gd name="connsiteY2543" fmla="*/ 447766 h 2560704"/>
                  <a:gd name="connsiteX2544" fmla="*/ 2599586 w 3644179"/>
                  <a:gd name="connsiteY2544" fmla="*/ 441150 h 2560704"/>
                  <a:gd name="connsiteX2545" fmla="*/ 2591206 w 3644179"/>
                  <a:gd name="connsiteY2545" fmla="*/ 434196 h 2560704"/>
                  <a:gd name="connsiteX2546" fmla="*/ 2570005 w 3644179"/>
                  <a:gd name="connsiteY2546" fmla="*/ 410690 h 2560704"/>
                  <a:gd name="connsiteX2547" fmla="*/ 1272592 w 3644179"/>
                  <a:gd name="connsiteY2547" fmla="*/ 408071 h 2560704"/>
                  <a:gd name="connsiteX2548" fmla="*/ 1259308 w 3644179"/>
                  <a:gd name="connsiteY2548" fmla="*/ 424054 h 2560704"/>
                  <a:gd name="connsiteX2549" fmla="*/ 1229846 w 3644179"/>
                  <a:gd name="connsiteY2549" fmla="*/ 448169 h 2560704"/>
                  <a:gd name="connsiteX2550" fmla="*/ 1229094 w 3644179"/>
                  <a:gd name="connsiteY2550" fmla="*/ 448595 h 2560704"/>
                  <a:gd name="connsiteX2551" fmla="*/ 1236381 w 3644179"/>
                  <a:gd name="connsiteY2551" fmla="*/ 446086 h 2560704"/>
                  <a:gd name="connsiteX2552" fmla="*/ 1302921 w 3644179"/>
                  <a:gd name="connsiteY2552" fmla="*/ 439470 h 2560704"/>
                  <a:gd name="connsiteX2553" fmla="*/ 1294540 w 3644179"/>
                  <a:gd name="connsiteY2553" fmla="*/ 432516 h 2560704"/>
                  <a:gd name="connsiteX2554" fmla="*/ 1273339 w 3644179"/>
                  <a:gd name="connsiteY2554" fmla="*/ 409010 h 2560704"/>
                  <a:gd name="connsiteX2555" fmla="*/ 1461762 w 3644179"/>
                  <a:gd name="connsiteY2555" fmla="*/ 396759 h 2560704"/>
                  <a:gd name="connsiteX2556" fmla="*/ 1451835 w 3644179"/>
                  <a:gd name="connsiteY2556" fmla="*/ 439515 h 2560704"/>
                  <a:gd name="connsiteX2557" fmla="*/ 1446041 w 3644179"/>
                  <a:gd name="connsiteY2557" fmla="*/ 452334 h 2560704"/>
                  <a:gd name="connsiteX2558" fmla="*/ 1455836 w 3644179"/>
                  <a:gd name="connsiteY2558" fmla="*/ 442670 h 2560704"/>
                  <a:gd name="connsiteX2559" fmla="*/ 1471763 w 3644179"/>
                  <a:gd name="connsiteY2559" fmla="*/ 431624 h 2560704"/>
                  <a:gd name="connsiteX2560" fmla="*/ 1612963 w 3644179"/>
                  <a:gd name="connsiteY2560" fmla="*/ 395140 h 2560704"/>
                  <a:gd name="connsiteX2561" fmla="*/ 1582028 w 3644179"/>
                  <a:gd name="connsiteY2561" fmla="*/ 429067 h 2560704"/>
                  <a:gd name="connsiteX2562" fmla="*/ 1558865 w 3644179"/>
                  <a:gd name="connsiteY2562" fmla="*/ 451523 h 2560704"/>
                  <a:gd name="connsiteX2563" fmla="*/ 1550219 w 3644179"/>
                  <a:gd name="connsiteY2563" fmla="*/ 457510 h 2560704"/>
                  <a:gd name="connsiteX2564" fmla="*/ 1555335 w 3644179"/>
                  <a:gd name="connsiteY2564" fmla="*/ 480349 h 2560704"/>
                  <a:gd name="connsiteX2565" fmla="*/ 1556725 w 3644179"/>
                  <a:gd name="connsiteY2565" fmla="*/ 494348 h 2560704"/>
                  <a:gd name="connsiteX2566" fmla="*/ 1560377 w 3644179"/>
                  <a:gd name="connsiteY2566" fmla="*/ 481081 h 2560704"/>
                  <a:gd name="connsiteX2567" fmla="*/ 1586452 w 3644179"/>
                  <a:gd name="connsiteY2567" fmla="*/ 425808 h 2560704"/>
                  <a:gd name="connsiteX2568" fmla="*/ 1614611 w 3644179"/>
                  <a:gd name="connsiteY2568" fmla="*/ 396643 h 2560704"/>
                  <a:gd name="connsiteX2569" fmla="*/ 2025281 w 3644179"/>
                  <a:gd name="connsiteY2569" fmla="*/ 387811 h 2560704"/>
                  <a:gd name="connsiteX2570" fmla="*/ 2024876 w 3644179"/>
                  <a:gd name="connsiteY2570" fmla="*/ 387904 h 2560704"/>
                  <a:gd name="connsiteX2571" fmla="*/ 2040486 w 3644179"/>
                  <a:gd name="connsiteY2571" fmla="*/ 406746 h 2560704"/>
                  <a:gd name="connsiteX2572" fmla="*/ 2058251 w 3644179"/>
                  <a:gd name="connsiteY2572" fmla="*/ 465110 h 2560704"/>
                  <a:gd name="connsiteX2573" fmla="*/ 2059642 w 3644179"/>
                  <a:gd name="connsiteY2573" fmla="*/ 479109 h 2560704"/>
                  <a:gd name="connsiteX2574" fmla="*/ 2063293 w 3644179"/>
                  <a:gd name="connsiteY2574" fmla="*/ 465842 h 2560704"/>
                  <a:gd name="connsiteX2575" fmla="*/ 2074463 w 3644179"/>
                  <a:gd name="connsiteY2575" fmla="*/ 437833 h 2560704"/>
                  <a:gd name="connsiteX2576" fmla="*/ 2042813 w 3644179"/>
                  <a:gd name="connsiteY2576" fmla="*/ 408975 h 2560704"/>
                  <a:gd name="connsiteX2577" fmla="*/ 2311858 w 3644179"/>
                  <a:gd name="connsiteY2577" fmla="*/ 358644 h 2560704"/>
                  <a:gd name="connsiteX2578" fmla="*/ 2316431 w 3644179"/>
                  <a:gd name="connsiteY2578" fmla="*/ 373025 h 2560704"/>
                  <a:gd name="connsiteX2579" fmla="*/ 2326690 w 3644179"/>
                  <a:gd name="connsiteY2579" fmla="*/ 433429 h 2560704"/>
                  <a:gd name="connsiteX2580" fmla="*/ 2326332 w 3644179"/>
                  <a:gd name="connsiteY2580" fmla="*/ 434970 h 2560704"/>
                  <a:gd name="connsiteX2581" fmla="*/ 2327624 w 3644179"/>
                  <a:gd name="connsiteY2581" fmla="*/ 434559 h 2560704"/>
                  <a:gd name="connsiteX2582" fmla="*/ 2388027 w 3644179"/>
                  <a:gd name="connsiteY2582" fmla="*/ 424300 h 2560704"/>
                  <a:gd name="connsiteX2583" fmla="*/ 2425178 w 3644179"/>
                  <a:gd name="connsiteY2583" fmla="*/ 430671 h 2560704"/>
                  <a:gd name="connsiteX2584" fmla="*/ 2451405 w 3644179"/>
                  <a:gd name="connsiteY2584" fmla="*/ 440580 h 2560704"/>
                  <a:gd name="connsiteX2585" fmla="*/ 2456799 w 3644179"/>
                  <a:gd name="connsiteY2585" fmla="*/ 439773 h 2560704"/>
                  <a:gd name="connsiteX2586" fmla="*/ 2450609 w 3644179"/>
                  <a:gd name="connsiteY2586" fmla="*/ 434096 h 2560704"/>
                  <a:gd name="connsiteX2587" fmla="*/ 2415780 w 3644179"/>
                  <a:gd name="connsiteY2587" fmla="*/ 383877 h 2560704"/>
                  <a:gd name="connsiteX2588" fmla="*/ 2414258 w 3644179"/>
                  <a:gd name="connsiteY2588" fmla="*/ 378571 h 2560704"/>
                  <a:gd name="connsiteX2589" fmla="*/ 2351268 w 3644179"/>
                  <a:gd name="connsiteY2589" fmla="*/ 369855 h 2560704"/>
                  <a:gd name="connsiteX2590" fmla="*/ 2235581 w 3644179"/>
                  <a:gd name="connsiteY2590" fmla="*/ 304287 h 2560704"/>
                  <a:gd name="connsiteX2591" fmla="*/ 2240082 w 3644179"/>
                  <a:gd name="connsiteY2591" fmla="*/ 317289 h 2560704"/>
                  <a:gd name="connsiteX2592" fmla="*/ 2249879 w 3644179"/>
                  <a:gd name="connsiteY2592" fmla="*/ 377613 h 2560704"/>
                  <a:gd name="connsiteX2593" fmla="*/ 2239866 w 3644179"/>
                  <a:gd name="connsiteY2593" fmla="*/ 437361 h 2560704"/>
                  <a:gd name="connsiteX2594" fmla="*/ 2232068 w 3644179"/>
                  <a:gd name="connsiteY2594" fmla="*/ 462846 h 2560704"/>
                  <a:gd name="connsiteX2595" fmla="*/ 2244804 w 3644179"/>
                  <a:gd name="connsiteY2595" fmla="*/ 473431 h 2560704"/>
                  <a:gd name="connsiteX2596" fmla="*/ 2268920 w 3644179"/>
                  <a:gd name="connsiteY2596" fmla="*/ 502892 h 2560704"/>
                  <a:gd name="connsiteX2597" fmla="*/ 2270126 w 3644179"/>
                  <a:gd name="connsiteY2597" fmla="*/ 505027 h 2560704"/>
                  <a:gd name="connsiteX2598" fmla="*/ 2265115 w 3644179"/>
                  <a:gd name="connsiteY2598" fmla="*/ 489113 h 2560704"/>
                  <a:gd name="connsiteX2599" fmla="*/ 2260062 w 3644179"/>
                  <a:gd name="connsiteY2599" fmla="*/ 428208 h 2560704"/>
                  <a:gd name="connsiteX2600" fmla="*/ 2274711 w 3644179"/>
                  <a:gd name="connsiteY2600" fmla="*/ 369424 h 2560704"/>
                  <a:gd name="connsiteX2601" fmla="*/ 2283497 w 3644179"/>
                  <a:gd name="connsiteY2601" fmla="*/ 347114 h 2560704"/>
                  <a:gd name="connsiteX2602" fmla="*/ 2267640 w 3644179"/>
                  <a:gd name="connsiteY2602" fmla="*/ 336393 h 2560704"/>
                  <a:gd name="connsiteX2603" fmla="*/ 2244652 w 3644179"/>
                  <a:gd name="connsiteY2603" fmla="*/ 315038 h 2560704"/>
                  <a:gd name="connsiteX2604" fmla="*/ 2196933 w 3644179"/>
                  <a:gd name="connsiteY2604" fmla="*/ 304057 h 2560704"/>
                  <a:gd name="connsiteX2605" fmla="*/ 2187922 w 3644179"/>
                  <a:gd name="connsiteY2605" fmla="*/ 314457 h 2560704"/>
                  <a:gd name="connsiteX2606" fmla="*/ 2140578 w 3644179"/>
                  <a:gd name="connsiteY2606" fmla="*/ 353104 h 2560704"/>
                  <a:gd name="connsiteX2607" fmla="*/ 2083829 w 3644179"/>
                  <a:gd name="connsiteY2607" fmla="*/ 374307 h 2560704"/>
                  <a:gd name="connsiteX2608" fmla="*/ 2076381 w 3644179"/>
                  <a:gd name="connsiteY2608" fmla="*/ 376025 h 2560704"/>
                  <a:gd name="connsiteX2609" fmla="*/ 2080744 w 3644179"/>
                  <a:gd name="connsiteY2609" fmla="*/ 391233 h 2560704"/>
                  <a:gd name="connsiteX2610" fmla="*/ 2084856 w 3644179"/>
                  <a:gd name="connsiteY2610" fmla="*/ 418729 h 2560704"/>
                  <a:gd name="connsiteX2611" fmla="*/ 2089369 w 3644179"/>
                  <a:gd name="connsiteY2611" fmla="*/ 410569 h 2560704"/>
                  <a:gd name="connsiteX2612" fmla="*/ 2179388 w 3644179"/>
                  <a:gd name="connsiteY2612" fmla="*/ 328843 h 2560704"/>
                  <a:gd name="connsiteX2613" fmla="*/ 2156945 w 3644179"/>
                  <a:gd name="connsiteY2613" fmla="*/ 421994 h 2560704"/>
                  <a:gd name="connsiteX2614" fmla="*/ 2154498 w 3644179"/>
                  <a:gd name="connsiteY2614" fmla="*/ 427172 h 2560704"/>
                  <a:gd name="connsiteX2615" fmla="*/ 2158375 w 3644179"/>
                  <a:gd name="connsiteY2615" fmla="*/ 428021 h 2560704"/>
                  <a:gd name="connsiteX2616" fmla="*/ 2200718 w 3644179"/>
                  <a:gd name="connsiteY2616" fmla="*/ 443735 h 2560704"/>
                  <a:gd name="connsiteX2617" fmla="*/ 2197992 w 3644179"/>
                  <a:gd name="connsiteY2617" fmla="*/ 437031 h 2560704"/>
                  <a:gd name="connsiteX2618" fmla="*/ 2183046 w 3644179"/>
                  <a:gd name="connsiteY2618" fmla="*/ 377613 h 2560704"/>
                  <a:gd name="connsiteX2619" fmla="*/ 2192157 w 3644179"/>
                  <a:gd name="connsiteY2619" fmla="*/ 317289 h 2560704"/>
                  <a:gd name="connsiteX2620" fmla="*/ 1984571 w 3644179"/>
                  <a:gd name="connsiteY2620" fmla="*/ 289430 h 2560704"/>
                  <a:gd name="connsiteX2621" fmla="*/ 1980920 w 3644179"/>
                  <a:gd name="connsiteY2621" fmla="*/ 302698 h 2560704"/>
                  <a:gd name="connsiteX2622" fmla="*/ 1969750 w 3644179"/>
                  <a:gd name="connsiteY2622" fmla="*/ 330707 h 2560704"/>
                  <a:gd name="connsiteX2623" fmla="*/ 2001399 w 3644179"/>
                  <a:gd name="connsiteY2623" fmla="*/ 359564 h 2560704"/>
                  <a:gd name="connsiteX2624" fmla="*/ 2024562 w 3644179"/>
                  <a:gd name="connsiteY2624" fmla="*/ 387524 h 2560704"/>
                  <a:gd name="connsiteX2625" fmla="*/ 2024795 w 3644179"/>
                  <a:gd name="connsiteY2625" fmla="*/ 387224 h 2560704"/>
                  <a:gd name="connsiteX2626" fmla="*/ 2003727 w 3644179"/>
                  <a:gd name="connsiteY2626" fmla="*/ 361793 h 2560704"/>
                  <a:gd name="connsiteX2627" fmla="*/ 1985961 w 3644179"/>
                  <a:gd name="connsiteY2627" fmla="*/ 303429 h 2560704"/>
                  <a:gd name="connsiteX2628" fmla="*/ 2019547 w 3644179"/>
                  <a:gd name="connsiteY2628" fmla="*/ 272987 h 2560704"/>
                  <a:gd name="connsiteX2629" fmla="*/ 2029211 w 3644179"/>
                  <a:gd name="connsiteY2629" fmla="*/ 282782 h 2560704"/>
                  <a:gd name="connsiteX2630" fmla="*/ 2064040 w 3644179"/>
                  <a:gd name="connsiteY2630" fmla="*/ 333001 h 2560704"/>
                  <a:gd name="connsiteX2631" fmla="*/ 2064884 w 3644179"/>
                  <a:gd name="connsiteY2631" fmla="*/ 335944 h 2560704"/>
                  <a:gd name="connsiteX2632" fmla="*/ 2084516 w 3644179"/>
                  <a:gd name="connsiteY2632" fmla="*/ 313681 h 2560704"/>
                  <a:gd name="connsiteX2633" fmla="*/ 2107162 w 3644179"/>
                  <a:gd name="connsiteY2633" fmla="*/ 295225 h 2560704"/>
                  <a:gd name="connsiteX2634" fmla="*/ 2119778 w 3644179"/>
                  <a:gd name="connsiteY2634" fmla="*/ 290278 h 2560704"/>
                  <a:gd name="connsiteX2635" fmla="*/ 2091792 w 3644179"/>
                  <a:gd name="connsiteY2635" fmla="*/ 292578 h 2560704"/>
                  <a:gd name="connsiteX2636" fmla="*/ 2032364 w 3644179"/>
                  <a:gd name="connsiteY2636" fmla="*/ 278782 h 2560704"/>
                  <a:gd name="connsiteX2637" fmla="*/ 1952842 w 3644179"/>
                  <a:gd name="connsiteY2637" fmla="*/ 267363 h 2560704"/>
                  <a:gd name="connsiteX2638" fmla="*/ 1939527 w 3644179"/>
                  <a:gd name="connsiteY2638" fmla="*/ 270835 h 2560704"/>
                  <a:gd name="connsiteX2639" fmla="*/ 1880141 w 3644179"/>
                  <a:gd name="connsiteY2639" fmla="*/ 275762 h 2560704"/>
                  <a:gd name="connsiteX2640" fmla="*/ 1881065 w 3644179"/>
                  <a:gd name="connsiteY2640" fmla="*/ 276529 h 2560704"/>
                  <a:gd name="connsiteX2641" fmla="*/ 1902266 w 3644179"/>
                  <a:gd name="connsiteY2641" fmla="*/ 300035 h 2560704"/>
                  <a:gd name="connsiteX2642" fmla="*/ 1909749 w 3644179"/>
                  <a:gd name="connsiteY2642" fmla="*/ 309440 h 2560704"/>
                  <a:gd name="connsiteX2643" fmla="*/ 1941415 w 3644179"/>
                  <a:gd name="connsiteY2643" fmla="*/ 275566 h 2560704"/>
                  <a:gd name="connsiteX2644" fmla="*/ 1729565 w 3644179"/>
                  <a:gd name="connsiteY2644" fmla="*/ 256710 h 2560704"/>
                  <a:gd name="connsiteX2645" fmla="*/ 1719769 w 3644179"/>
                  <a:gd name="connsiteY2645" fmla="*/ 266374 h 2560704"/>
                  <a:gd name="connsiteX2646" fmla="*/ 1669550 w 3644179"/>
                  <a:gd name="connsiteY2646" fmla="*/ 301204 h 2560704"/>
                  <a:gd name="connsiteX2647" fmla="*/ 1611318 w 3644179"/>
                  <a:gd name="connsiteY2647" fmla="*/ 317908 h 2560704"/>
                  <a:gd name="connsiteX2648" fmla="*/ 1608141 w 3644179"/>
                  <a:gd name="connsiteY2648" fmla="*/ 318383 h 2560704"/>
                  <a:gd name="connsiteX2649" fmla="*/ 1615923 w 3644179"/>
                  <a:gd name="connsiteY2649" fmla="*/ 345513 h 2560704"/>
                  <a:gd name="connsiteX2650" fmla="*/ 1621468 w 3644179"/>
                  <a:gd name="connsiteY2650" fmla="*/ 382583 h 2560704"/>
                  <a:gd name="connsiteX2651" fmla="*/ 1624877 w 3644179"/>
                  <a:gd name="connsiteY2651" fmla="*/ 382074 h 2560704"/>
                  <a:gd name="connsiteX2652" fmla="*/ 1621883 w 3644179"/>
                  <a:gd name="connsiteY2652" fmla="*/ 385357 h 2560704"/>
                  <a:gd name="connsiteX2653" fmla="*/ 1622369 w 3644179"/>
                  <a:gd name="connsiteY2653" fmla="*/ 388608 h 2560704"/>
                  <a:gd name="connsiteX2654" fmla="*/ 1628531 w 3644179"/>
                  <a:gd name="connsiteY2654" fmla="*/ 382226 h 2560704"/>
                  <a:gd name="connsiteX2655" fmla="*/ 1676472 w 3644179"/>
                  <a:gd name="connsiteY2655" fmla="*/ 344082 h 2560704"/>
                  <a:gd name="connsiteX2656" fmla="*/ 1654029 w 3644179"/>
                  <a:gd name="connsiteY2656" fmla="*/ 437233 h 2560704"/>
                  <a:gd name="connsiteX2657" fmla="*/ 1651582 w 3644179"/>
                  <a:gd name="connsiteY2657" fmla="*/ 442411 h 2560704"/>
                  <a:gd name="connsiteX2658" fmla="*/ 1655459 w 3644179"/>
                  <a:gd name="connsiteY2658" fmla="*/ 443260 h 2560704"/>
                  <a:gd name="connsiteX2659" fmla="*/ 1712899 w 3644179"/>
                  <a:gd name="connsiteY2659" fmla="*/ 464577 h 2560704"/>
                  <a:gd name="connsiteX2660" fmla="*/ 1766004 w 3644179"/>
                  <a:gd name="connsiteY2660" fmla="*/ 518131 h 2560704"/>
                  <a:gd name="connsiteX2661" fmla="*/ 1767209 w 3644179"/>
                  <a:gd name="connsiteY2661" fmla="*/ 520266 h 2560704"/>
                  <a:gd name="connsiteX2662" fmla="*/ 1762199 w 3644179"/>
                  <a:gd name="connsiteY2662" fmla="*/ 504352 h 2560704"/>
                  <a:gd name="connsiteX2663" fmla="*/ 1757145 w 3644179"/>
                  <a:gd name="connsiteY2663" fmla="*/ 443447 h 2560704"/>
                  <a:gd name="connsiteX2664" fmla="*/ 1794242 w 3644179"/>
                  <a:gd name="connsiteY2664" fmla="*/ 327660 h 2560704"/>
                  <a:gd name="connsiteX2665" fmla="*/ 1823774 w 3644179"/>
                  <a:gd name="connsiteY2665" fmla="*/ 448668 h 2560704"/>
                  <a:gd name="connsiteX2666" fmla="*/ 1809977 w 3644179"/>
                  <a:gd name="connsiteY2666" fmla="*/ 508096 h 2560704"/>
                  <a:gd name="connsiteX2667" fmla="*/ 1804183 w 3644179"/>
                  <a:gd name="connsiteY2667" fmla="*/ 520913 h 2560704"/>
                  <a:gd name="connsiteX2668" fmla="*/ 1813978 w 3644179"/>
                  <a:gd name="connsiteY2668" fmla="*/ 511250 h 2560704"/>
                  <a:gd name="connsiteX2669" fmla="*/ 1864196 w 3644179"/>
                  <a:gd name="connsiteY2669" fmla="*/ 476421 h 2560704"/>
                  <a:gd name="connsiteX2670" fmla="*/ 1983018 w 3644179"/>
                  <a:gd name="connsiteY2670" fmla="*/ 450654 h 2560704"/>
                  <a:gd name="connsiteX2671" fmla="*/ 1958963 w 3644179"/>
                  <a:gd name="connsiteY2671" fmla="*/ 477083 h 2560704"/>
                  <a:gd name="connsiteX2672" fmla="*/ 1989572 w 3644179"/>
                  <a:gd name="connsiteY2672" fmla="*/ 482332 h 2560704"/>
                  <a:gd name="connsiteX2673" fmla="*/ 2025187 w 3644179"/>
                  <a:gd name="connsiteY2673" fmla="*/ 495788 h 2560704"/>
                  <a:gd name="connsiteX2674" fmla="*/ 2027298 w 3644179"/>
                  <a:gd name="connsiteY2674" fmla="*/ 497033 h 2560704"/>
                  <a:gd name="connsiteX2675" fmla="*/ 2015002 w 3644179"/>
                  <a:gd name="connsiteY2675" fmla="*/ 485757 h 2560704"/>
                  <a:gd name="connsiteX2676" fmla="*/ 1980173 w 3644179"/>
                  <a:gd name="connsiteY2676" fmla="*/ 435538 h 2560704"/>
                  <a:gd name="connsiteX2677" fmla="*/ 1963469 w 3644179"/>
                  <a:gd name="connsiteY2677" fmla="*/ 377306 h 2560704"/>
                  <a:gd name="connsiteX2678" fmla="*/ 1959356 w 3644179"/>
                  <a:gd name="connsiteY2678" fmla="*/ 349811 h 2560704"/>
                  <a:gd name="connsiteX2679" fmla="*/ 1954844 w 3644179"/>
                  <a:gd name="connsiteY2679" fmla="*/ 357970 h 2560704"/>
                  <a:gd name="connsiteX2680" fmla="*/ 1864824 w 3644179"/>
                  <a:gd name="connsiteY2680" fmla="*/ 439696 h 2560704"/>
                  <a:gd name="connsiteX2681" fmla="*/ 1887267 w 3644179"/>
                  <a:gd name="connsiteY2681" fmla="*/ 346546 h 2560704"/>
                  <a:gd name="connsiteX2682" fmla="*/ 1891642 w 3644179"/>
                  <a:gd name="connsiteY2682" fmla="*/ 337291 h 2560704"/>
                  <a:gd name="connsiteX2683" fmla="*/ 1878288 w 3644179"/>
                  <a:gd name="connsiteY2683" fmla="*/ 334365 h 2560704"/>
                  <a:gd name="connsiteX2684" fmla="*/ 1820847 w 3644179"/>
                  <a:gd name="connsiteY2684" fmla="*/ 313048 h 2560704"/>
                  <a:gd name="connsiteX2685" fmla="*/ 1776279 w 3644179"/>
                  <a:gd name="connsiteY2685" fmla="*/ 271385 h 2560704"/>
                  <a:gd name="connsiteX2686" fmla="*/ 1768077 w 3644179"/>
                  <a:gd name="connsiteY2686" fmla="*/ 259959 h 2560704"/>
                  <a:gd name="connsiteX2687" fmla="*/ 1771548 w 3644179"/>
                  <a:gd name="connsiteY2687" fmla="*/ 273273 h 2560704"/>
                  <a:gd name="connsiteX2688" fmla="*/ 1776602 w 3644179"/>
                  <a:gd name="connsiteY2688" fmla="*/ 334178 h 2560704"/>
                  <a:gd name="connsiteX2689" fmla="*/ 1739505 w 3644179"/>
                  <a:gd name="connsiteY2689" fmla="*/ 449964 h 2560704"/>
                  <a:gd name="connsiteX2690" fmla="*/ 1709974 w 3644179"/>
                  <a:gd name="connsiteY2690" fmla="*/ 328956 h 2560704"/>
                  <a:gd name="connsiteX2691" fmla="*/ 1723770 w 3644179"/>
                  <a:gd name="connsiteY2691" fmla="*/ 269528 h 2560704"/>
                  <a:gd name="connsiteX2692" fmla="*/ 1519750 w 3644179"/>
                  <a:gd name="connsiteY2692" fmla="*/ 243710 h 2560704"/>
                  <a:gd name="connsiteX2693" fmla="*/ 1516099 w 3644179"/>
                  <a:gd name="connsiteY2693" fmla="*/ 256978 h 2560704"/>
                  <a:gd name="connsiteX2694" fmla="*/ 1490023 w 3644179"/>
                  <a:gd name="connsiteY2694" fmla="*/ 312250 h 2560704"/>
                  <a:gd name="connsiteX2695" fmla="*/ 1461865 w 3644179"/>
                  <a:gd name="connsiteY2695" fmla="*/ 341415 h 2560704"/>
                  <a:gd name="connsiteX2696" fmla="*/ 1498483 w 3644179"/>
                  <a:gd name="connsiteY2696" fmla="*/ 374803 h 2560704"/>
                  <a:gd name="connsiteX2697" fmla="*/ 1522051 w 3644179"/>
                  <a:gd name="connsiteY2697" fmla="*/ 403252 h 2560704"/>
                  <a:gd name="connsiteX2698" fmla="*/ 1564287 w 3644179"/>
                  <a:gd name="connsiteY2698" fmla="*/ 391136 h 2560704"/>
                  <a:gd name="connsiteX2699" fmla="*/ 1602331 w 3644179"/>
                  <a:gd name="connsiteY2699" fmla="*/ 385446 h 2560704"/>
                  <a:gd name="connsiteX2700" fmla="*/ 1577993 w 3644179"/>
                  <a:gd name="connsiteY2700" fmla="*/ 363255 h 2560704"/>
                  <a:gd name="connsiteX2701" fmla="*/ 1538906 w 3644179"/>
                  <a:gd name="connsiteY2701" fmla="*/ 316073 h 2560704"/>
                  <a:gd name="connsiteX2702" fmla="*/ 1521140 w 3644179"/>
                  <a:gd name="connsiteY2702" fmla="*/ 257709 h 2560704"/>
                  <a:gd name="connsiteX2703" fmla="*/ 1554726 w 3644179"/>
                  <a:gd name="connsiteY2703" fmla="*/ 227267 h 2560704"/>
                  <a:gd name="connsiteX2704" fmla="*/ 1564390 w 3644179"/>
                  <a:gd name="connsiteY2704" fmla="*/ 237062 h 2560704"/>
                  <a:gd name="connsiteX2705" fmla="*/ 1593922 w 3644179"/>
                  <a:gd name="connsiteY2705" fmla="*/ 279644 h 2560704"/>
                  <a:gd name="connsiteX2706" fmla="*/ 1616740 w 3644179"/>
                  <a:gd name="connsiteY2706" fmla="*/ 257522 h 2560704"/>
                  <a:gd name="connsiteX2707" fmla="*/ 1632838 w 3644179"/>
                  <a:gd name="connsiteY2707" fmla="*/ 246376 h 2560704"/>
                  <a:gd name="connsiteX2708" fmla="*/ 1626971 w 3644179"/>
                  <a:gd name="connsiteY2708" fmla="*/ 246858 h 2560704"/>
                  <a:gd name="connsiteX2709" fmla="*/ 1567543 w 3644179"/>
                  <a:gd name="connsiteY2709" fmla="*/ 233062 h 2560704"/>
                  <a:gd name="connsiteX2710" fmla="*/ 1802560 w 3644179"/>
                  <a:gd name="connsiteY2710" fmla="*/ 226159 h 2560704"/>
                  <a:gd name="connsiteX2711" fmla="*/ 1789575 w 3644179"/>
                  <a:gd name="connsiteY2711" fmla="*/ 228286 h 2560704"/>
                  <a:gd name="connsiteX2712" fmla="*/ 1788711 w 3644179"/>
                  <a:gd name="connsiteY2712" fmla="*/ 228278 h 2560704"/>
                  <a:gd name="connsiteX2713" fmla="*/ 1793170 w 3644179"/>
                  <a:gd name="connsiteY2713" fmla="*/ 229145 h 2560704"/>
                  <a:gd name="connsiteX2714" fmla="*/ 2057196 w 3644179"/>
                  <a:gd name="connsiteY2714" fmla="*/ 204190 h 2560704"/>
                  <a:gd name="connsiteX2715" fmla="*/ 2051791 w 3644179"/>
                  <a:gd name="connsiteY2715" fmla="*/ 210693 h 2560704"/>
                  <a:gd name="connsiteX2716" fmla="*/ 2022329 w 3644179"/>
                  <a:gd name="connsiteY2716" fmla="*/ 234809 h 2560704"/>
                  <a:gd name="connsiteX2717" fmla="*/ 2021576 w 3644179"/>
                  <a:gd name="connsiteY2717" fmla="*/ 235235 h 2560704"/>
                  <a:gd name="connsiteX2718" fmla="*/ 2028863 w 3644179"/>
                  <a:gd name="connsiteY2718" fmla="*/ 232726 h 2560704"/>
                  <a:gd name="connsiteX2719" fmla="*/ 2081366 w 3644179"/>
                  <a:gd name="connsiteY2719" fmla="*/ 227506 h 2560704"/>
                  <a:gd name="connsiteX2720" fmla="*/ 2060419 w 3644179"/>
                  <a:gd name="connsiteY2720" fmla="*/ 207648 h 2560704"/>
                  <a:gd name="connsiteX2721" fmla="*/ 1911390 w 3644179"/>
                  <a:gd name="connsiteY2721" fmla="*/ 168120 h 2560704"/>
                  <a:gd name="connsiteX2722" fmla="*/ 1909688 w 3644179"/>
                  <a:gd name="connsiteY2722" fmla="*/ 169987 h 2560704"/>
                  <a:gd name="connsiteX2723" fmla="*/ 1862507 w 3644179"/>
                  <a:gd name="connsiteY2723" fmla="*/ 209074 h 2560704"/>
                  <a:gd name="connsiteX2724" fmla="*/ 1855752 w 3644179"/>
                  <a:gd name="connsiteY2724" fmla="*/ 211569 h 2560704"/>
                  <a:gd name="connsiteX2725" fmla="*/ 1883844 w 3644179"/>
                  <a:gd name="connsiteY2725" fmla="*/ 209260 h 2560704"/>
                  <a:gd name="connsiteX2726" fmla="*/ 1956610 w 3644179"/>
                  <a:gd name="connsiteY2726" fmla="*/ 229087 h 2560704"/>
                  <a:gd name="connsiteX2727" fmla="*/ 1958721 w 3644179"/>
                  <a:gd name="connsiteY2727" fmla="*/ 230332 h 2560704"/>
                  <a:gd name="connsiteX2728" fmla="*/ 1946425 w 3644179"/>
                  <a:gd name="connsiteY2728" fmla="*/ 219056 h 2560704"/>
                  <a:gd name="connsiteX2729" fmla="*/ 1911596 w 3644179"/>
                  <a:gd name="connsiteY2729" fmla="*/ 168837 h 2560704"/>
                  <a:gd name="connsiteX2730" fmla="*/ 1600252 w 3644179"/>
                  <a:gd name="connsiteY2730" fmla="*/ 148991 h 2560704"/>
                  <a:gd name="connsiteX2731" fmla="*/ 1586970 w 3644179"/>
                  <a:gd name="connsiteY2731" fmla="*/ 164973 h 2560704"/>
                  <a:gd name="connsiteX2732" fmla="*/ 1557508 w 3644179"/>
                  <a:gd name="connsiteY2732" fmla="*/ 189089 h 2560704"/>
                  <a:gd name="connsiteX2733" fmla="*/ 1556755 w 3644179"/>
                  <a:gd name="connsiteY2733" fmla="*/ 189515 h 2560704"/>
                  <a:gd name="connsiteX2734" fmla="*/ 1564042 w 3644179"/>
                  <a:gd name="connsiteY2734" fmla="*/ 187006 h 2560704"/>
                  <a:gd name="connsiteX2735" fmla="*/ 1630582 w 3644179"/>
                  <a:gd name="connsiteY2735" fmla="*/ 180390 h 2560704"/>
                  <a:gd name="connsiteX2736" fmla="*/ 1622200 w 3644179"/>
                  <a:gd name="connsiteY2736" fmla="*/ 173436 h 2560704"/>
                  <a:gd name="connsiteX2737" fmla="*/ 1600999 w 3644179"/>
                  <a:gd name="connsiteY2737" fmla="*/ 149930 h 2560704"/>
                  <a:gd name="connsiteX2738" fmla="*/ 1763760 w 3644179"/>
                  <a:gd name="connsiteY2738" fmla="*/ 0 h 2560704"/>
                  <a:gd name="connsiteX2739" fmla="*/ 1793292 w 3644179"/>
                  <a:gd name="connsiteY2739" fmla="*/ 121008 h 2560704"/>
                  <a:gd name="connsiteX2740" fmla="*/ 1779495 w 3644179"/>
                  <a:gd name="connsiteY2740" fmla="*/ 180436 h 2560704"/>
                  <a:gd name="connsiteX2741" fmla="*/ 1773700 w 3644179"/>
                  <a:gd name="connsiteY2741" fmla="*/ 193253 h 2560704"/>
                  <a:gd name="connsiteX2742" fmla="*/ 1783496 w 3644179"/>
                  <a:gd name="connsiteY2742" fmla="*/ 183590 h 2560704"/>
                  <a:gd name="connsiteX2743" fmla="*/ 1833715 w 3644179"/>
                  <a:gd name="connsiteY2743" fmla="*/ 148761 h 2560704"/>
                  <a:gd name="connsiteX2744" fmla="*/ 1891947 w 3644179"/>
                  <a:gd name="connsiteY2744" fmla="*/ 132056 h 2560704"/>
                  <a:gd name="connsiteX2745" fmla="*/ 1900671 w 3644179"/>
                  <a:gd name="connsiteY2745" fmla="*/ 130751 h 2560704"/>
                  <a:gd name="connsiteX2746" fmla="*/ 1894892 w 3644179"/>
                  <a:gd name="connsiteY2746" fmla="*/ 110605 h 2560704"/>
                  <a:gd name="connsiteX2747" fmla="*/ 1885829 w 3644179"/>
                  <a:gd name="connsiteY2747" fmla="*/ 50015 h 2560704"/>
                  <a:gd name="connsiteX2748" fmla="*/ 1971909 w 3644179"/>
                  <a:gd name="connsiteY2748" fmla="*/ 140045 h 2560704"/>
                  <a:gd name="connsiteX2749" fmla="*/ 1989674 w 3644179"/>
                  <a:gd name="connsiteY2749" fmla="*/ 198409 h 2560704"/>
                  <a:gd name="connsiteX2750" fmla="*/ 1991065 w 3644179"/>
                  <a:gd name="connsiteY2750" fmla="*/ 212407 h 2560704"/>
                  <a:gd name="connsiteX2751" fmla="*/ 1994716 w 3644179"/>
                  <a:gd name="connsiteY2751" fmla="*/ 199141 h 2560704"/>
                  <a:gd name="connsiteX2752" fmla="*/ 2020792 w 3644179"/>
                  <a:gd name="connsiteY2752" fmla="*/ 143868 h 2560704"/>
                  <a:gd name="connsiteX2753" fmla="*/ 2110811 w 3644179"/>
                  <a:gd name="connsiteY2753" fmla="*/ 62142 h 2560704"/>
                  <a:gd name="connsiteX2754" fmla="*/ 2088368 w 3644179"/>
                  <a:gd name="connsiteY2754" fmla="*/ 155293 h 2560704"/>
                  <a:gd name="connsiteX2755" fmla="*/ 2080742 w 3644179"/>
                  <a:gd name="connsiteY2755" fmla="*/ 171425 h 2560704"/>
                  <a:gd name="connsiteX2756" fmla="*/ 2081641 w 3644179"/>
                  <a:gd name="connsiteY2756" fmla="*/ 171549 h 2560704"/>
                  <a:gd name="connsiteX2757" fmla="*/ 2140571 w 3644179"/>
                  <a:gd name="connsiteY2757" fmla="*/ 188314 h 2560704"/>
                  <a:gd name="connsiteX2758" fmla="*/ 2197697 w 3644179"/>
                  <a:gd name="connsiteY2758" fmla="*/ 237556 h 2560704"/>
                  <a:gd name="connsiteX2759" fmla="*/ 2199066 w 3644179"/>
                  <a:gd name="connsiteY2759" fmla="*/ 239589 h 2560704"/>
                  <a:gd name="connsiteX2760" fmla="*/ 2192828 w 3644179"/>
                  <a:gd name="connsiteY2760" fmla="*/ 224115 h 2560704"/>
                  <a:gd name="connsiteX2761" fmla="*/ 2183031 w 3644179"/>
                  <a:gd name="connsiteY2761" fmla="*/ 163791 h 2560704"/>
                  <a:gd name="connsiteX2762" fmla="*/ 2210968 w 3644179"/>
                  <a:gd name="connsiteY2762" fmla="*/ 45460 h 2560704"/>
                  <a:gd name="connsiteX2763" fmla="*/ 2249864 w 3644179"/>
                  <a:gd name="connsiteY2763" fmla="*/ 163791 h 2560704"/>
                  <a:gd name="connsiteX2764" fmla="*/ 2240752 w 3644179"/>
                  <a:gd name="connsiteY2764" fmla="*/ 224115 h 2560704"/>
                  <a:gd name="connsiteX2765" fmla="*/ 2235976 w 3644179"/>
                  <a:gd name="connsiteY2765" fmla="*/ 237347 h 2560704"/>
                  <a:gd name="connsiteX2766" fmla="*/ 2244987 w 3644179"/>
                  <a:gd name="connsiteY2766" fmla="*/ 226947 h 2560704"/>
                  <a:gd name="connsiteX2767" fmla="*/ 2292331 w 3644179"/>
                  <a:gd name="connsiteY2767" fmla="*/ 188301 h 2560704"/>
                  <a:gd name="connsiteX2768" fmla="*/ 2408776 w 3644179"/>
                  <a:gd name="connsiteY2768" fmla="*/ 153329 h 2560704"/>
                  <a:gd name="connsiteX2769" fmla="*/ 2325747 w 3644179"/>
                  <a:gd name="connsiteY2769" fmla="*/ 246180 h 2560704"/>
                  <a:gd name="connsiteX2770" fmla="*/ 2254539 w 3644179"/>
                  <a:gd name="connsiteY2770" fmla="*/ 271032 h 2560704"/>
                  <a:gd name="connsiteX2771" fmla="*/ 2253677 w 3644179"/>
                  <a:gd name="connsiteY2771" fmla="*/ 271091 h 2560704"/>
                  <a:gd name="connsiteX2772" fmla="*/ 2261334 w 3644179"/>
                  <a:gd name="connsiteY2772" fmla="*/ 271967 h 2560704"/>
                  <a:gd name="connsiteX2773" fmla="*/ 2325754 w 3644179"/>
                  <a:gd name="connsiteY2773" fmla="*/ 295212 h 2560704"/>
                  <a:gd name="connsiteX2774" fmla="*/ 2372491 w 3644179"/>
                  <a:gd name="connsiteY2774" fmla="*/ 333757 h 2560704"/>
                  <a:gd name="connsiteX2775" fmla="*/ 2414256 w 3644179"/>
                  <a:gd name="connsiteY2775" fmla="*/ 378564 h 2560704"/>
                  <a:gd name="connsiteX2776" fmla="*/ 2399076 w 3644179"/>
                  <a:gd name="connsiteY2776" fmla="*/ 325645 h 2560704"/>
                  <a:gd name="connsiteX2777" fmla="*/ 2390013 w 3644179"/>
                  <a:gd name="connsiteY2777" fmla="*/ 265055 h 2560704"/>
                  <a:gd name="connsiteX2778" fmla="*/ 2476093 w 3644179"/>
                  <a:gd name="connsiteY2778" fmla="*/ 355085 h 2560704"/>
                  <a:gd name="connsiteX2779" fmla="*/ 2493858 w 3644179"/>
                  <a:gd name="connsiteY2779" fmla="*/ 413449 h 2560704"/>
                  <a:gd name="connsiteX2780" fmla="*/ 2495249 w 3644179"/>
                  <a:gd name="connsiteY2780" fmla="*/ 427448 h 2560704"/>
                  <a:gd name="connsiteX2781" fmla="*/ 2498900 w 3644179"/>
                  <a:gd name="connsiteY2781" fmla="*/ 414181 h 2560704"/>
                  <a:gd name="connsiteX2782" fmla="*/ 2524976 w 3644179"/>
                  <a:gd name="connsiteY2782" fmla="*/ 358908 h 2560704"/>
                  <a:gd name="connsiteX2783" fmla="*/ 2614995 w 3644179"/>
                  <a:gd name="connsiteY2783" fmla="*/ 277182 h 2560704"/>
                  <a:gd name="connsiteX2784" fmla="*/ 2592552 w 3644179"/>
                  <a:gd name="connsiteY2784" fmla="*/ 370334 h 2560704"/>
                  <a:gd name="connsiteX2785" fmla="*/ 2590105 w 3644179"/>
                  <a:gd name="connsiteY2785" fmla="*/ 375510 h 2560704"/>
                  <a:gd name="connsiteX2786" fmla="*/ 2593983 w 3644179"/>
                  <a:gd name="connsiteY2786" fmla="*/ 376360 h 2560704"/>
                  <a:gd name="connsiteX2787" fmla="*/ 2651424 w 3644179"/>
                  <a:gd name="connsiteY2787" fmla="*/ 397677 h 2560704"/>
                  <a:gd name="connsiteX2788" fmla="*/ 2704528 w 3644179"/>
                  <a:gd name="connsiteY2788" fmla="*/ 451231 h 2560704"/>
                  <a:gd name="connsiteX2789" fmla="*/ 2705734 w 3644179"/>
                  <a:gd name="connsiteY2789" fmla="*/ 453365 h 2560704"/>
                  <a:gd name="connsiteX2790" fmla="*/ 2700723 w 3644179"/>
                  <a:gd name="connsiteY2790" fmla="*/ 437451 h 2560704"/>
                  <a:gd name="connsiteX2791" fmla="*/ 2695670 w 3644179"/>
                  <a:gd name="connsiteY2791" fmla="*/ 376547 h 2560704"/>
                  <a:gd name="connsiteX2792" fmla="*/ 2732766 w 3644179"/>
                  <a:gd name="connsiteY2792" fmla="*/ 260760 h 2560704"/>
                  <a:gd name="connsiteX2793" fmla="*/ 2762298 w 3644179"/>
                  <a:gd name="connsiteY2793" fmla="*/ 381768 h 2560704"/>
                  <a:gd name="connsiteX2794" fmla="*/ 2748501 w 3644179"/>
                  <a:gd name="connsiteY2794" fmla="*/ 441195 h 2560704"/>
                  <a:gd name="connsiteX2795" fmla="*/ 2742706 w 3644179"/>
                  <a:gd name="connsiteY2795" fmla="*/ 454014 h 2560704"/>
                  <a:gd name="connsiteX2796" fmla="*/ 2752502 w 3644179"/>
                  <a:gd name="connsiteY2796" fmla="*/ 444350 h 2560704"/>
                  <a:gd name="connsiteX2797" fmla="*/ 2802720 w 3644179"/>
                  <a:gd name="connsiteY2797" fmla="*/ 409521 h 2560704"/>
                  <a:gd name="connsiteX2798" fmla="*/ 2921542 w 3644179"/>
                  <a:gd name="connsiteY2798" fmla="*/ 383754 h 2560704"/>
                  <a:gd name="connsiteX2799" fmla="*/ 2831512 w 3644179"/>
                  <a:gd name="connsiteY2799" fmla="*/ 469833 h 2560704"/>
                  <a:gd name="connsiteX2800" fmla="*/ 2758581 w 3644179"/>
                  <a:gd name="connsiteY2800" fmla="*/ 489046 h 2560704"/>
                  <a:gd name="connsiteX2801" fmla="*/ 2757716 w 3644179"/>
                  <a:gd name="connsiteY2801" fmla="*/ 489038 h 2560704"/>
                  <a:gd name="connsiteX2802" fmla="*/ 2765282 w 3644179"/>
                  <a:gd name="connsiteY2802" fmla="*/ 490509 h 2560704"/>
                  <a:gd name="connsiteX2803" fmla="*/ 2827689 w 3644179"/>
                  <a:gd name="connsiteY2803" fmla="*/ 518716 h 2560704"/>
                  <a:gd name="connsiteX2804" fmla="*/ 2909415 w 3644179"/>
                  <a:gd name="connsiteY2804" fmla="*/ 608736 h 2560704"/>
                  <a:gd name="connsiteX2805" fmla="*/ 2789853 w 3644179"/>
                  <a:gd name="connsiteY2805" fmla="*/ 573807 h 2560704"/>
                  <a:gd name="connsiteX2806" fmla="*/ 2745286 w 3644179"/>
                  <a:gd name="connsiteY2806" fmla="*/ 532145 h 2560704"/>
                  <a:gd name="connsiteX2807" fmla="*/ 2737083 w 3644179"/>
                  <a:gd name="connsiteY2807" fmla="*/ 520718 h 2560704"/>
                  <a:gd name="connsiteX2808" fmla="*/ 2740554 w 3644179"/>
                  <a:gd name="connsiteY2808" fmla="*/ 534033 h 2560704"/>
                  <a:gd name="connsiteX2809" fmla="*/ 2745608 w 3644179"/>
                  <a:gd name="connsiteY2809" fmla="*/ 594938 h 2560704"/>
                  <a:gd name="connsiteX2810" fmla="*/ 2708512 w 3644179"/>
                  <a:gd name="connsiteY2810" fmla="*/ 710724 h 2560704"/>
                  <a:gd name="connsiteX2811" fmla="*/ 2678980 w 3644179"/>
                  <a:gd name="connsiteY2811" fmla="*/ 589716 h 2560704"/>
                  <a:gd name="connsiteX2812" fmla="*/ 2692776 w 3644179"/>
                  <a:gd name="connsiteY2812" fmla="*/ 530289 h 2560704"/>
                  <a:gd name="connsiteX2813" fmla="*/ 2698571 w 3644179"/>
                  <a:gd name="connsiteY2813" fmla="*/ 517470 h 2560704"/>
                  <a:gd name="connsiteX2814" fmla="*/ 2688775 w 3644179"/>
                  <a:gd name="connsiteY2814" fmla="*/ 527135 h 2560704"/>
                  <a:gd name="connsiteX2815" fmla="*/ 2638557 w 3644179"/>
                  <a:gd name="connsiteY2815" fmla="*/ 561964 h 2560704"/>
                  <a:gd name="connsiteX2816" fmla="*/ 2580324 w 3644179"/>
                  <a:gd name="connsiteY2816" fmla="*/ 578668 h 2560704"/>
                  <a:gd name="connsiteX2817" fmla="*/ 2577146 w 3644179"/>
                  <a:gd name="connsiteY2817" fmla="*/ 579144 h 2560704"/>
                  <a:gd name="connsiteX2818" fmla="*/ 2584928 w 3644179"/>
                  <a:gd name="connsiteY2818" fmla="*/ 606274 h 2560704"/>
                  <a:gd name="connsiteX2819" fmla="*/ 2593990 w 3644179"/>
                  <a:gd name="connsiteY2819" fmla="*/ 666863 h 2560704"/>
                  <a:gd name="connsiteX2820" fmla="*/ 2546997 w 3644179"/>
                  <a:gd name="connsiteY2820" fmla="*/ 624015 h 2560704"/>
                  <a:gd name="connsiteX2821" fmla="*/ 2536670 w 3644179"/>
                  <a:gd name="connsiteY2821" fmla="*/ 611549 h 2560704"/>
                  <a:gd name="connsiteX2822" fmla="*/ 2535124 w 3644179"/>
                  <a:gd name="connsiteY2822" fmla="*/ 618635 h 2560704"/>
                  <a:gd name="connsiteX2823" fmla="*/ 2522707 w 3644179"/>
                  <a:gd name="connsiteY2823" fmla="*/ 665833 h 2560704"/>
                  <a:gd name="connsiteX2824" fmla="*/ 2520260 w 3644179"/>
                  <a:gd name="connsiteY2824" fmla="*/ 671010 h 2560704"/>
                  <a:gd name="connsiteX2825" fmla="*/ 2524138 w 3644179"/>
                  <a:gd name="connsiteY2825" fmla="*/ 671860 h 2560704"/>
                  <a:gd name="connsiteX2826" fmla="*/ 2581579 w 3644179"/>
                  <a:gd name="connsiteY2826" fmla="*/ 693177 h 2560704"/>
                  <a:gd name="connsiteX2827" fmla="*/ 2634683 w 3644179"/>
                  <a:gd name="connsiteY2827" fmla="*/ 746732 h 2560704"/>
                  <a:gd name="connsiteX2828" fmla="*/ 2635889 w 3644179"/>
                  <a:gd name="connsiteY2828" fmla="*/ 748865 h 2560704"/>
                  <a:gd name="connsiteX2829" fmla="*/ 2630878 w 3644179"/>
                  <a:gd name="connsiteY2829" fmla="*/ 732951 h 2560704"/>
                  <a:gd name="connsiteX2830" fmla="*/ 2625825 w 3644179"/>
                  <a:gd name="connsiteY2830" fmla="*/ 672046 h 2560704"/>
                  <a:gd name="connsiteX2831" fmla="*/ 2662921 w 3644179"/>
                  <a:gd name="connsiteY2831" fmla="*/ 556260 h 2560704"/>
                  <a:gd name="connsiteX2832" fmla="*/ 2692454 w 3644179"/>
                  <a:gd name="connsiteY2832" fmla="*/ 677268 h 2560704"/>
                  <a:gd name="connsiteX2833" fmla="*/ 2678656 w 3644179"/>
                  <a:gd name="connsiteY2833" fmla="*/ 736695 h 2560704"/>
                  <a:gd name="connsiteX2834" fmla="*/ 2672862 w 3644179"/>
                  <a:gd name="connsiteY2834" fmla="*/ 749514 h 2560704"/>
                  <a:gd name="connsiteX2835" fmla="*/ 2682658 w 3644179"/>
                  <a:gd name="connsiteY2835" fmla="*/ 739850 h 2560704"/>
                  <a:gd name="connsiteX2836" fmla="*/ 2732875 w 3644179"/>
                  <a:gd name="connsiteY2836" fmla="*/ 705020 h 2560704"/>
                  <a:gd name="connsiteX2837" fmla="*/ 2851697 w 3644179"/>
                  <a:gd name="connsiteY2837" fmla="*/ 679254 h 2560704"/>
                  <a:gd name="connsiteX2838" fmla="*/ 2808849 w 3644179"/>
                  <a:gd name="connsiteY2838" fmla="*/ 726247 h 2560704"/>
                  <a:gd name="connsiteX2839" fmla="*/ 2801538 w 3644179"/>
                  <a:gd name="connsiteY2839" fmla="*/ 733334 h 2560704"/>
                  <a:gd name="connsiteX2840" fmla="*/ 2859760 w 3644179"/>
                  <a:gd name="connsiteY2840" fmla="*/ 714819 h 2560704"/>
                  <a:gd name="connsiteX2841" fmla="*/ 2920163 w 3644179"/>
                  <a:gd name="connsiteY2841" fmla="*/ 704560 h 2560704"/>
                  <a:gd name="connsiteX2842" fmla="*/ 2992930 w 3644179"/>
                  <a:gd name="connsiteY2842" fmla="*/ 724387 h 2560704"/>
                  <a:gd name="connsiteX2843" fmla="*/ 2995041 w 3644179"/>
                  <a:gd name="connsiteY2843" fmla="*/ 725632 h 2560704"/>
                  <a:gd name="connsiteX2844" fmla="*/ 2982746 w 3644179"/>
                  <a:gd name="connsiteY2844" fmla="*/ 714355 h 2560704"/>
                  <a:gd name="connsiteX2845" fmla="*/ 2947916 w 3644179"/>
                  <a:gd name="connsiteY2845" fmla="*/ 664138 h 2560704"/>
                  <a:gd name="connsiteX2846" fmla="*/ 2922150 w 3644179"/>
                  <a:gd name="connsiteY2846" fmla="*/ 545316 h 2560704"/>
                  <a:gd name="connsiteX2847" fmla="*/ 3008229 w 3644179"/>
                  <a:gd name="connsiteY2847" fmla="*/ 635345 h 2560704"/>
                  <a:gd name="connsiteX2848" fmla="*/ 3025995 w 3644179"/>
                  <a:gd name="connsiteY2848" fmla="*/ 693709 h 2560704"/>
                  <a:gd name="connsiteX2849" fmla="*/ 3027385 w 3644179"/>
                  <a:gd name="connsiteY2849" fmla="*/ 707707 h 2560704"/>
                  <a:gd name="connsiteX2850" fmla="*/ 3031036 w 3644179"/>
                  <a:gd name="connsiteY2850" fmla="*/ 694441 h 2560704"/>
                  <a:gd name="connsiteX2851" fmla="*/ 3057112 w 3644179"/>
                  <a:gd name="connsiteY2851" fmla="*/ 639168 h 2560704"/>
                  <a:gd name="connsiteX2852" fmla="*/ 3147131 w 3644179"/>
                  <a:gd name="connsiteY2852" fmla="*/ 557442 h 2560704"/>
                  <a:gd name="connsiteX2853" fmla="*/ 3124688 w 3644179"/>
                  <a:gd name="connsiteY2853" fmla="*/ 650594 h 2560704"/>
                  <a:gd name="connsiteX2854" fmla="*/ 3122241 w 3644179"/>
                  <a:gd name="connsiteY2854" fmla="*/ 655770 h 2560704"/>
                  <a:gd name="connsiteX2855" fmla="*/ 3126119 w 3644179"/>
                  <a:gd name="connsiteY2855" fmla="*/ 656620 h 2560704"/>
                  <a:gd name="connsiteX2856" fmla="*/ 3183560 w 3644179"/>
                  <a:gd name="connsiteY2856" fmla="*/ 677938 h 2560704"/>
                  <a:gd name="connsiteX2857" fmla="*/ 3236664 w 3644179"/>
                  <a:gd name="connsiteY2857" fmla="*/ 731491 h 2560704"/>
                  <a:gd name="connsiteX2858" fmla="*/ 3237870 w 3644179"/>
                  <a:gd name="connsiteY2858" fmla="*/ 733625 h 2560704"/>
                  <a:gd name="connsiteX2859" fmla="*/ 3232859 w 3644179"/>
                  <a:gd name="connsiteY2859" fmla="*/ 717712 h 2560704"/>
                  <a:gd name="connsiteX2860" fmla="*/ 3227807 w 3644179"/>
                  <a:gd name="connsiteY2860" fmla="*/ 656807 h 2560704"/>
                  <a:gd name="connsiteX2861" fmla="*/ 3264902 w 3644179"/>
                  <a:gd name="connsiteY2861" fmla="*/ 541020 h 2560704"/>
                  <a:gd name="connsiteX2862" fmla="*/ 3294434 w 3644179"/>
                  <a:gd name="connsiteY2862" fmla="*/ 662028 h 2560704"/>
                  <a:gd name="connsiteX2863" fmla="*/ 3280637 w 3644179"/>
                  <a:gd name="connsiteY2863" fmla="*/ 721455 h 2560704"/>
                  <a:gd name="connsiteX2864" fmla="*/ 3274842 w 3644179"/>
                  <a:gd name="connsiteY2864" fmla="*/ 734273 h 2560704"/>
                  <a:gd name="connsiteX2865" fmla="*/ 3284638 w 3644179"/>
                  <a:gd name="connsiteY2865" fmla="*/ 724610 h 2560704"/>
                  <a:gd name="connsiteX2866" fmla="*/ 3334857 w 3644179"/>
                  <a:gd name="connsiteY2866" fmla="*/ 689781 h 2560704"/>
                  <a:gd name="connsiteX2867" fmla="*/ 3453678 w 3644179"/>
                  <a:gd name="connsiteY2867" fmla="*/ 664013 h 2560704"/>
                  <a:gd name="connsiteX2868" fmla="*/ 3363649 w 3644179"/>
                  <a:gd name="connsiteY2868" fmla="*/ 750094 h 2560704"/>
                  <a:gd name="connsiteX2869" fmla="*/ 3290717 w 3644179"/>
                  <a:gd name="connsiteY2869" fmla="*/ 769306 h 2560704"/>
                  <a:gd name="connsiteX2870" fmla="*/ 3289852 w 3644179"/>
                  <a:gd name="connsiteY2870" fmla="*/ 769298 h 2560704"/>
                  <a:gd name="connsiteX2871" fmla="*/ 3297418 w 3644179"/>
                  <a:gd name="connsiteY2871" fmla="*/ 770769 h 2560704"/>
                  <a:gd name="connsiteX2872" fmla="*/ 3359825 w 3644179"/>
                  <a:gd name="connsiteY2872" fmla="*/ 798976 h 2560704"/>
                  <a:gd name="connsiteX2873" fmla="*/ 3441551 w 3644179"/>
                  <a:gd name="connsiteY2873" fmla="*/ 888997 h 2560704"/>
                  <a:gd name="connsiteX2874" fmla="*/ 3321989 w 3644179"/>
                  <a:gd name="connsiteY2874" fmla="*/ 854067 h 2560704"/>
                  <a:gd name="connsiteX2875" fmla="*/ 3277422 w 3644179"/>
                  <a:gd name="connsiteY2875" fmla="*/ 812406 h 2560704"/>
                  <a:gd name="connsiteX2876" fmla="*/ 3269220 w 3644179"/>
                  <a:gd name="connsiteY2876" fmla="*/ 800978 h 2560704"/>
                  <a:gd name="connsiteX2877" fmla="*/ 3272690 w 3644179"/>
                  <a:gd name="connsiteY2877" fmla="*/ 814293 h 2560704"/>
                  <a:gd name="connsiteX2878" fmla="*/ 3277744 w 3644179"/>
                  <a:gd name="connsiteY2878" fmla="*/ 875198 h 2560704"/>
                  <a:gd name="connsiteX2879" fmla="*/ 3240648 w 3644179"/>
                  <a:gd name="connsiteY2879" fmla="*/ 990985 h 2560704"/>
                  <a:gd name="connsiteX2880" fmla="*/ 3233260 w 3644179"/>
                  <a:gd name="connsiteY2880" fmla="*/ 967753 h 2560704"/>
                  <a:gd name="connsiteX2881" fmla="*/ 3219678 w 3644179"/>
                  <a:gd name="connsiteY2881" fmla="*/ 1026255 h 2560704"/>
                  <a:gd name="connsiteX2882" fmla="*/ 3213883 w 3644179"/>
                  <a:gd name="connsiteY2882" fmla="*/ 1039074 h 2560704"/>
                  <a:gd name="connsiteX2883" fmla="*/ 3223679 w 3644179"/>
                  <a:gd name="connsiteY2883" fmla="*/ 1029410 h 2560704"/>
                  <a:gd name="connsiteX2884" fmla="*/ 3273898 w 3644179"/>
                  <a:gd name="connsiteY2884" fmla="*/ 994580 h 2560704"/>
                  <a:gd name="connsiteX2885" fmla="*/ 3392719 w 3644179"/>
                  <a:gd name="connsiteY2885" fmla="*/ 968813 h 2560704"/>
                  <a:gd name="connsiteX2886" fmla="*/ 3302690 w 3644179"/>
                  <a:gd name="connsiteY2886" fmla="*/ 1054893 h 2560704"/>
                  <a:gd name="connsiteX2887" fmla="*/ 3229758 w 3644179"/>
                  <a:gd name="connsiteY2887" fmla="*/ 1074106 h 2560704"/>
                  <a:gd name="connsiteX2888" fmla="*/ 3228893 w 3644179"/>
                  <a:gd name="connsiteY2888" fmla="*/ 1074098 h 2560704"/>
                  <a:gd name="connsiteX2889" fmla="*/ 3236459 w 3644179"/>
                  <a:gd name="connsiteY2889" fmla="*/ 1075569 h 2560704"/>
                  <a:gd name="connsiteX2890" fmla="*/ 3298866 w 3644179"/>
                  <a:gd name="connsiteY2890" fmla="*/ 1103777 h 2560704"/>
                  <a:gd name="connsiteX2891" fmla="*/ 3380592 w 3644179"/>
                  <a:gd name="connsiteY2891" fmla="*/ 1193796 h 2560704"/>
                  <a:gd name="connsiteX2892" fmla="*/ 3318471 w 3644179"/>
                  <a:gd name="connsiteY2892" fmla="*/ 1180185 h 2560704"/>
                  <a:gd name="connsiteX2893" fmla="*/ 3314731 w 3644179"/>
                  <a:gd name="connsiteY2893" fmla="*/ 1178796 h 2560704"/>
                  <a:gd name="connsiteX2894" fmla="*/ 3329890 w 3644179"/>
                  <a:gd name="connsiteY2894" fmla="*/ 1226464 h 2560704"/>
                  <a:gd name="connsiteX2895" fmla="*/ 3340149 w 3644179"/>
                  <a:gd name="connsiteY2895" fmla="*/ 1286868 h 2560704"/>
                  <a:gd name="connsiteX2896" fmla="*/ 3326352 w 3644179"/>
                  <a:gd name="connsiteY2896" fmla="*/ 1346295 h 2560704"/>
                  <a:gd name="connsiteX2897" fmla="*/ 3320557 w 3644179"/>
                  <a:gd name="connsiteY2897" fmla="*/ 1359114 h 2560704"/>
                  <a:gd name="connsiteX2898" fmla="*/ 3330353 w 3644179"/>
                  <a:gd name="connsiteY2898" fmla="*/ 1349449 h 2560704"/>
                  <a:gd name="connsiteX2899" fmla="*/ 3363422 w 3644179"/>
                  <a:gd name="connsiteY2899" fmla="*/ 1326516 h 2560704"/>
                  <a:gd name="connsiteX2900" fmla="*/ 3363064 w 3644179"/>
                  <a:gd name="connsiteY2900" fmla="*/ 1307504 h 2560704"/>
                  <a:gd name="connsiteX2901" fmla="*/ 3369919 w 3644179"/>
                  <a:gd name="connsiteY2901" fmla="*/ 1246625 h 2560704"/>
                  <a:gd name="connsiteX2902" fmla="*/ 3404286 w 3644179"/>
                  <a:gd name="connsiteY2902" fmla="*/ 1300135 h 2560704"/>
                  <a:gd name="connsiteX2903" fmla="*/ 3407407 w 3644179"/>
                  <a:gd name="connsiteY2903" fmla="*/ 1306922 h 2560704"/>
                  <a:gd name="connsiteX2904" fmla="*/ 3438804 w 3644179"/>
                  <a:gd name="connsiteY2904" fmla="*/ 1297916 h 2560704"/>
                  <a:gd name="connsiteX2905" fmla="*/ 3499394 w 3644179"/>
                  <a:gd name="connsiteY2905" fmla="*/ 1288854 h 2560704"/>
                  <a:gd name="connsiteX2906" fmla="*/ 3433382 w 3644179"/>
                  <a:gd name="connsiteY2906" fmla="*/ 1358303 h 2560704"/>
                  <a:gd name="connsiteX2907" fmla="*/ 3430417 w 3644179"/>
                  <a:gd name="connsiteY2907" fmla="*/ 1360356 h 2560704"/>
                  <a:gd name="connsiteX2908" fmla="*/ 3433284 w 3644179"/>
                  <a:gd name="connsiteY2908" fmla="*/ 1385414 h 2560704"/>
                  <a:gd name="connsiteX2909" fmla="*/ 3432022 w 3644179"/>
                  <a:gd name="connsiteY2909" fmla="*/ 1416766 h 2560704"/>
                  <a:gd name="connsiteX2910" fmla="*/ 3429759 w 3644179"/>
                  <a:gd name="connsiteY2910" fmla="*/ 1430649 h 2560704"/>
                  <a:gd name="connsiteX2911" fmla="*/ 3436705 w 3644179"/>
                  <a:gd name="connsiteY2911" fmla="*/ 1418771 h 2560704"/>
                  <a:gd name="connsiteX2912" fmla="*/ 3476142 w 3644179"/>
                  <a:gd name="connsiteY2912" fmla="*/ 1372084 h 2560704"/>
                  <a:gd name="connsiteX2913" fmla="*/ 3584181 w 3644179"/>
                  <a:gd name="connsiteY2913" fmla="*/ 1316313 h 2560704"/>
                  <a:gd name="connsiteX2914" fmla="*/ 3519624 w 3644179"/>
                  <a:gd name="connsiteY2914" fmla="*/ 1422838 h 2560704"/>
                  <a:gd name="connsiteX2915" fmla="*/ 3454195 w 3644179"/>
                  <a:gd name="connsiteY2915" fmla="*/ 1460350 h 2560704"/>
                  <a:gd name="connsiteX2916" fmla="*/ 3451823 w 3644179"/>
                  <a:gd name="connsiteY2916" fmla="*/ 1460965 h 2560704"/>
                  <a:gd name="connsiteX2917" fmla="*/ 3468491 w 3644179"/>
                  <a:gd name="connsiteY2917" fmla="*/ 1460224 h 2560704"/>
                  <a:gd name="connsiteX2918" fmla="*/ 3528641 w 3644179"/>
                  <a:gd name="connsiteY2918" fmla="*/ 1471034 h 2560704"/>
                  <a:gd name="connsiteX2919" fmla="*/ 3630960 w 3644179"/>
                  <a:gd name="connsiteY2919" fmla="*/ 1536712 h 2560704"/>
                  <a:gd name="connsiteX2920" fmla="*/ 3506429 w 3644179"/>
                  <a:gd name="connsiteY2920" fmla="*/ 1534068 h 2560704"/>
                  <a:gd name="connsiteX2921" fmla="*/ 3479082 w 3644179"/>
                  <a:gd name="connsiteY2921" fmla="*/ 1522192 h 2560704"/>
                  <a:gd name="connsiteX2922" fmla="*/ 3454518 w 3644179"/>
                  <a:gd name="connsiteY2922" fmla="*/ 1506660 h 2560704"/>
                  <a:gd name="connsiteX2923" fmla="*/ 3446439 w 3644179"/>
                  <a:gd name="connsiteY2923" fmla="*/ 1504891 h 2560704"/>
                  <a:gd name="connsiteX2924" fmla="*/ 3448483 w 3644179"/>
                  <a:gd name="connsiteY2924" fmla="*/ 1508477 h 2560704"/>
                  <a:gd name="connsiteX2925" fmla="*/ 3469197 w 3644179"/>
                  <a:gd name="connsiteY2925" fmla="*/ 1565974 h 2560704"/>
                  <a:gd name="connsiteX2926" fmla="*/ 3463478 w 3644179"/>
                  <a:gd name="connsiteY2926" fmla="*/ 1687423 h 2560704"/>
                  <a:gd name="connsiteX2927" fmla="*/ 3429111 w 3644179"/>
                  <a:gd name="connsiteY2927" fmla="*/ 1633913 h 2560704"/>
                  <a:gd name="connsiteX2928" fmla="*/ 3413164 w 3644179"/>
                  <a:gd name="connsiteY2928" fmla="*/ 1599254 h 2560704"/>
                  <a:gd name="connsiteX2929" fmla="*/ 3408105 w 3644179"/>
                  <a:gd name="connsiteY2929" fmla="*/ 1602503 h 2560704"/>
                  <a:gd name="connsiteX2930" fmla="*/ 3352446 w 3644179"/>
                  <a:gd name="connsiteY2930" fmla="*/ 1628113 h 2560704"/>
                  <a:gd name="connsiteX2931" fmla="*/ 3277025 w 3644179"/>
                  <a:gd name="connsiteY2931" fmla="*/ 1627885 h 2560704"/>
                  <a:gd name="connsiteX2932" fmla="*/ 3274663 w 3644179"/>
                  <a:gd name="connsiteY2932" fmla="*/ 1627232 h 2560704"/>
                  <a:gd name="connsiteX2933" fmla="*/ 3289468 w 3644179"/>
                  <a:gd name="connsiteY2933" fmla="*/ 1634924 h 2560704"/>
                  <a:gd name="connsiteX2934" fmla="*/ 3336156 w 3644179"/>
                  <a:gd name="connsiteY2934" fmla="*/ 1674361 h 2560704"/>
                  <a:gd name="connsiteX2935" fmla="*/ 3391928 w 3644179"/>
                  <a:gd name="connsiteY2935" fmla="*/ 1782398 h 2560704"/>
                  <a:gd name="connsiteX2936" fmla="*/ 3335410 w 3644179"/>
                  <a:gd name="connsiteY2936" fmla="*/ 1753241 h 2560704"/>
                  <a:gd name="connsiteX2937" fmla="*/ 3327319 w 3644179"/>
                  <a:gd name="connsiteY2937" fmla="*/ 1747512 h 2560704"/>
                  <a:gd name="connsiteX2938" fmla="*/ 3324021 w 3644179"/>
                  <a:gd name="connsiteY2938" fmla="*/ 1762564 h 2560704"/>
                  <a:gd name="connsiteX2939" fmla="*/ 3315189 w 3644179"/>
                  <a:gd name="connsiteY2939" fmla="*/ 1793593 h 2560704"/>
                  <a:gd name="connsiteX2940" fmla="*/ 3312742 w 3644179"/>
                  <a:gd name="connsiteY2940" fmla="*/ 1798770 h 2560704"/>
                  <a:gd name="connsiteX2941" fmla="*/ 3316619 w 3644179"/>
                  <a:gd name="connsiteY2941" fmla="*/ 1799620 h 2560704"/>
                  <a:gd name="connsiteX2942" fmla="*/ 3374060 w 3644179"/>
                  <a:gd name="connsiteY2942" fmla="*/ 1820937 h 2560704"/>
                  <a:gd name="connsiteX2943" fmla="*/ 3427165 w 3644179"/>
                  <a:gd name="connsiteY2943" fmla="*/ 1874492 h 2560704"/>
                  <a:gd name="connsiteX2944" fmla="*/ 3428371 w 3644179"/>
                  <a:gd name="connsiteY2944" fmla="*/ 1876625 h 2560704"/>
                  <a:gd name="connsiteX2945" fmla="*/ 3423359 w 3644179"/>
                  <a:gd name="connsiteY2945" fmla="*/ 1860711 h 2560704"/>
                  <a:gd name="connsiteX2946" fmla="*/ 3418306 w 3644179"/>
                  <a:gd name="connsiteY2946" fmla="*/ 1799806 h 2560704"/>
                  <a:gd name="connsiteX2947" fmla="*/ 3455403 w 3644179"/>
                  <a:gd name="connsiteY2947" fmla="*/ 1684020 h 2560704"/>
                  <a:gd name="connsiteX2948" fmla="*/ 3484934 w 3644179"/>
                  <a:gd name="connsiteY2948" fmla="*/ 1805028 h 2560704"/>
                  <a:gd name="connsiteX2949" fmla="*/ 3471137 w 3644179"/>
                  <a:gd name="connsiteY2949" fmla="*/ 1864455 h 2560704"/>
                  <a:gd name="connsiteX2950" fmla="*/ 3465342 w 3644179"/>
                  <a:gd name="connsiteY2950" fmla="*/ 1877274 h 2560704"/>
                  <a:gd name="connsiteX2951" fmla="*/ 3475138 w 3644179"/>
                  <a:gd name="connsiteY2951" fmla="*/ 1867610 h 2560704"/>
                  <a:gd name="connsiteX2952" fmla="*/ 3525356 w 3644179"/>
                  <a:gd name="connsiteY2952" fmla="*/ 1832781 h 2560704"/>
                  <a:gd name="connsiteX2953" fmla="*/ 3644179 w 3644179"/>
                  <a:gd name="connsiteY2953" fmla="*/ 1807014 h 2560704"/>
                  <a:gd name="connsiteX2954" fmla="*/ 3554148 w 3644179"/>
                  <a:gd name="connsiteY2954" fmla="*/ 1893093 h 2560704"/>
                  <a:gd name="connsiteX2955" fmla="*/ 3481217 w 3644179"/>
                  <a:gd name="connsiteY2955" fmla="*/ 1912306 h 2560704"/>
                  <a:gd name="connsiteX2956" fmla="*/ 3480352 w 3644179"/>
                  <a:gd name="connsiteY2956" fmla="*/ 1912299 h 2560704"/>
                  <a:gd name="connsiteX2957" fmla="*/ 3487919 w 3644179"/>
                  <a:gd name="connsiteY2957" fmla="*/ 1913769 h 2560704"/>
                  <a:gd name="connsiteX2958" fmla="*/ 3550326 w 3644179"/>
                  <a:gd name="connsiteY2958" fmla="*/ 1941976 h 2560704"/>
                  <a:gd name="connsiteX2959" fmla="*/ 3632052 w 3644179"/>
                  <a:gd name="connsiteY2959" fmla="*/ 2031996 h 2560704"/>
                  <a:gd name="connsiteX2960" fmla="*/ 3512489 w 3644179"/>
                  <a:gd name="connsiteY2960" fmla="*/ 1997067 h 2560704"/>
                  <a:gd name="connsiteX2961" fmla="*/ 3467923 w 3644179"/>
                  <a:gd name="connsiteY2961" fmla="*/ 1955405 h 2560704"/>
                  <a:gd name="connsiteX2962" fmla="*/ 3459719 w 3644179"/>
                  <a:gd name="connsiteY2962" fmla="*/ 1943978 h 2560704"/>
                  <a:gd name="connsiteX2963" fmla="*/ 3463190 w 3644179"/>
                  <a:gd name="connsiteY2963" fmla="*/ 1957293 h 2560704"/>
                  <a:gd name="connsiteX2964" fmla="*/ 3468244 w 3644179"/>
                  <a:gd name="connsiteY2964" fmla="*/ 2018198 h 2560704"/>
                  <a:gd name="connsiteX2965" fmla="*/ 3431149 w 3644179"/>
                  <a:gd name="connsiteY2965" fmla="*/ 2133984 h 2560704"/>
                  <a:gd name="connsiteX2966" fmla="*/ 3401616 w 3644179"/>
                  <a:gd name="connsiteY2966" fmla="*/ 2012976 h 2560704"/>
                  <a:gd name="connsiteX2967" fmla="*/ 3415412 w 3644179"/>
                  <a:gd name="connsiteY2967" fmla="*/ 1953549 h 2560704"/>
                  <a:gd name="connsiteX2968" fmla="*/ 3421207 w 3644179"/>
                  <a:gd name="connsiteY2968" fmla="*/ 1940731 h 2560704"/>
                  <a:gd name="connsiteX2969" fmla="*/ 3411411 w 3644179"/>
                  <a:gd name="connsiteY2969" fmla="*/ 1950395 h 2560704"/>
                  <a:gd name="connsiteX2970" fmla="*/ 3361193 w 3644179"/>
                  <a:gd name="connsiteY2970" fmla="*/ 1985224 h 2560704"/>
                  <a:gd name="connsiteX2971" fmla="*/ 3302960 w 3644179"/>
                  <a:gd name="connsiteY2971" fmla="*/ 2001929 h 2560704"/>
                  <a:gd name="connsiteX2972" fmla="*/ 3299782 w 3644179"/>
                  <a:gd name="connsiteY2972" fmla="*/ 2002404 h 2560704"/>
                  <a:gd name="connsiteX2973" fmla="*/ 3307564 w 3644179"/>
                  <a:gd name="connsiteY2973" fmla="*/ 2029534 h 2560704"/>
                  <a:gd name="connsiteX2974" fmla="*/ 3316626 w 3644179"/>
                  <a:gd name="connsiteY2974" fmla="*/ 2090123 h 2560704"/>
                  <a:gd name="connsiteX2975" fmla="*/ 3230547 w 3644179"/>
                  <a:gd name="connsiteY2975" fmla="*/ 2000093 h 2560704"/>
                  <a:gd name="connsiteX2976" fmla="*/ 3212781 w 3644179"/>
                  <a:gd name="connsiteY2976" fmla="*/ 1941728 h 2560704"/>
                  <a:gd name="connsiteX2977" fmla="*/ 3211392 w 3644179"/>
                  <a:gd name="connsiteY2977" fmla="*/ 1927730 h 2560704"/>
                  <a:gd name="connsiteX2978" fmla="*/ 3207739 w 3644179"/>
                  <a:gd name="connsiteY2978" fmla="*/ 1940998 h 2560704"/>
                  <a:gd name="connsiteX2979" fmla="*/ 3181664 w 3644179"/>
                  <a:gd name="connsiteY2979" fmla="*/ 1996270 h 2560704"/>
                  <a:gd name="connsiteX2980" fmla="*/ 3139586 w 3644179"/>
                  <a:gd name="connsiteY2980" fmla="*/ 2039853 h 2560704"/>
                  <a:gd name="connsiteX2981" fmla="*/ 3125020 w 3644179"/>
                  <a:gd name="connsiteY2981" fmla="*/ 2051442 h 2560704"/>
                  <a:gd name="connsiteX2982" fmla="*/ 3151987 w 3644179"/>
                  <a:gd name="connsiteY2982" fmla="*/ 2085337 h 2560704"/>
                  <a:gd name="connsiteX2983" fmla="*/ 3097439 w 3644179"/>
                  <a:gd name="connsiteY2983" fmla="*/ 2073385 h 2560704"/>
                  <a:gd name="connsiteX2984" fmla="*/ 3091644 w 3644179"/>
                  <a:gd name="connsiteY2984" fmla="*/ 2077996 h 2560704"/>
                  <a:gd name="connsiteX2985" fmla="*/ 3092874 w 3644179"/>
                  <a:gd name="connsiteY2985" fmla="*/ 2072385 h 2560704"/>
                  <a:gd name="connsiteX2986" fmla="*/ 3089867 w 3644179"/>
                  <a:gd name="connsiteY2986" fmla="*/ 2071726 h 2560704"/>
                  <a:gd name="connsiteX2987" fmla="*/ 3032425 w 3644179"/>
                  <a:gd name="connsiteY2987" fmla="*/ 2050408 h 2560704"/>
                  <a:gd name="connsiteX2988" fmla="*/ 2987858 w 3644179"/>
                  <a:gd name="connsiteY2988" fmla="*/ 2008746 h 2560704"/>
                  <a:gd name="connsiteX2989" fmla="*/ 2979655 w 3644179"/>
                  <a:gd name="connsiteY2989" fmla="*/ 1997319 h 2560704"/>
                  <a:gd name="connsiteX2990" fmla="*/ 2983126 w 3644179"/>
                  <a:gd name="connsiteY2990" fmla="*/ 2010634 h 2560704"/>
                  <a:gd name="connsiteX2991" fmla="*/ 2988180 w 3644179"/>
                  <a:gd name="connsiteY2991" fmla="*/ 2071539 h 2560704"/>
                  <a:gd name="connsiteX2992" fmla="*/ 2951084 w 3644179"/>
                  <a:gd name="connsiteY2992" fmla="*/ 2187326 h 2560704"/>
                  <a:gd name="connsiteX2993" fmla="*/ 2931810 w 3644179"/>
                  <a:gd name="connsiteY2993" fmla="*/ 2126721 h 2560704"/>
                  <a:gd name="connsiteX2994" fmla="*/ 2922621 w 3644179"/>
                  <a:gd name="connsiteY2994" fmla="*/ 2072614 h 2560704"/>
                  <a:gd name="connsiteX2995" fmla="*/ 2892666 w 3644179"/>
                  <a:gd name="connsiteY2995" fmla="*/ 2105467 h 2560704"/>
                  <a:gd name="connsiteX2996" fmla="*/ 2845484 w 3644179"/>
                  <a:gd name="connsiteY2996" fmla="*/ 2144553 h 2560704"/>
                  <a:gd name="connsiteX2997" fmla="*/ 2772553 w 3644179"/>
                  <a:gd name="connsiteY2997" fmla="*/ 2163766 h 2560704"/>
                  <a:gd name="connsiteX2998" fmla="*/ 2771688 w 3644179"/>
                  <a:gd name="connsiteY2998" fmla="*/ 2163758 h 2560704"/>
                  <a:gd name="connsiteX2999" fmla="*/ 2779254 w 3644179"/>
                  <a:gd name="connsiteY2999" fmla="*/ 2165229 h 2560704"/>
                  <a:gd name="connsiteX3000" fmla="*/ 2841661 w 3644179"/>
                  <a:gd name="connsiteY3000" fmla="*/ 2193437 h 2560704"/>
                  <a:gd name="connsiteX3001" fmla="*/ 2923387 w 3644179"/>
                  <a:gd name="connsiteY3001" fmla="*/ 2283456 h 2560704"/>
                  <a:gd name="connsiteX3002" fmla="*/ 2803826 w 3644179"/>
                  <a:gd name="connsiteY3002" fmla="*/ 2248527 h 2560704"/>
                  <a:gd name="connsiteX3003" fmla="*/ 2759258 w 3644179"/>
                  <a:gd name="connsiteY3003" fmla="*/ 2206865 h 2560704"/>
                  <a:gd name="connsiteX3004" fmla="*/ 2751055 w 3644179"/>
                  <a:gd name="connsiteY3004" fmla="*/ 2195438 h 2560704"/>
                  <a:gd name="connsiteX3005" fmla="*/ 2754526 w 3644179"/>
                  <a:gd name="connsiteY3005" fmla="*/ 2208753 h 2560704"/>
                  <a:gd name="connsiteX3006" fmla="*/ 2759580 w 3644179"/>
                  <a:gd name="connsiteY3006" fmla="*/ 2269658 h 2560704"/>
                  <a:gd name="connsiteX3007" fmla="*/ 2722484 w 3644179"/>
                  <a:gd name="connsiteY3007" fmla="*/ 2385444 h 2560704"/>
                  <a:gd name="connsiteX3008" fmla="*/ 2692952 w 3644179"/>
                  <a:gd name="connsiteY3008" fmla="*/ 2264437 h 2560704"/>
                  <a:gd name="connsiteX3009" fmla="*/ 2706748 w 3644179"/>
                  <a:gd name="connsiteY3009" fmla="*/ 2205009 h 2560704"/>
                  <a:gd name="connsiteX3010" fmla="*/ 2712543 w 3644179"/>
                  <a:gd name="connsiteY3010" fmla="*/ 2192191 h 2560704"/>
                  <a:gd name="connsiteX3011" fmla="*/ 2702747 w 3644179"/>
                  <a:gd name="connsiteY3011" fmla="*/ 2201855 h 2560704"/>
                  <a:gd name="connsiteX3012" fmla="*/ 2652529 w 3644179"/>
                  <a:gd name="connsiteY3012" fmla="*/ 2236684 h 2560704"/>
                  <a:gd name="connsiteX3013" fmla="*/ 2594296 w 3644179"/>
                  <a:gd name="connsiteY3013" fmla="*/ 2253388 h 2560704"/>
                  <a:gd name="connsiteX3014" fmla="*/ 2591119 w 3644179"/>
                  <a:gd name="connsiteY3014" fmla="*/ 2253864 h 2560704"/>
                  <a:gd name="connsiteX3015" fmla="*/ 2598900 w 3644179"/>
                  <a:gd name="connsiteY3015" fmla="*/ 2280993 h 2560704"/>
                  <a:gd name="connsiteX3016" fmla="*/ 2607962 w 3644179"/>
                  <a:gd name="connsiteY3016" fmla="*/ 2341583 h 2560704"/>
                  <a:gd name="connsiteX3017" fmla="*/ 2521883 w 3644179"/>
                  <a:gd name="connsiteY3017" fmla="*/ 2251553 h 2560704"/>
                  <a:gd name="connsiteX3018" fmla="*/ 2513248 w 3644179"/>
                  <a:gd name="connsiteY3018" fmla="*/ 2229587 h 2560704"/>
                  <a:gd name="connsiteX3019" fmla="*/ 2473567 w 3644179"/>
                  <a:gd name="connsiteY3019" fmla="*/ 2273107 h 2560704"/>
                  <a:gd name="connsiteX3020" fmla="*/ 2426385 w 3644179"/>
                  <a:gd name="connsiteY3020" fmla="*/ 2312193 h 2560704"/>
                  <a:gd name="connsiteX3021" fmla="*/ 2391027 w 3644179"/>
                  <a:gd name="connsiteY3021" fmla="*/ 2325252 h 2560704"/>
                  <a:gd name="connsiteX3022" fmla="*/ 2387549 w 3644179"/>
                  <a:gd name="connsiteY3022" fmla="*/ 2325822 h 2560704"/>
                  <a:gd name="connsiteX3023" fmla="*/ 2382981 w 3644179"/>
                  <a:gd name="connsiteY3023" fmla="*/ 2329456 h 2560704"/>
                  <a:gd name="connsiteX3024" fmla="*/ 2383637 w 3644179"/>
                  <a:gd name="connsiteY3024" fmla="*/ 2326462 h 2560704"/>
                  <a:gd name="connsiteX3025" fmla="*/ 2353454 w 3644179"/>
                  <a:gd name="connsiteY3025" fmla="*/ 2331406 h 2560704"/>
                  <a:gd name="connsiteX3026" fmla="*/ 2352589 w 3644179"/>
                  <a:gd name="connsiteY3026" fmla="*/ 2331398 h 2560704"/>
                  <a:gd name="connsiteX3027" fmla="*/ 2360155 w 3644179"/>
                  <a:gd name="connsiteY3027" fmla="*/ 2332869 h 2560704"/>
                  <a:gd name="connsiteX3028" fmla="*/ 2422562 w 3644179"/>
                  <a:gd name="connsiteY3028" fmla="*/ 2361077 h 2560704"/>
                  <a:gd name="connsiteX3029" fmla="*/ 2504288 w 3644179"/>
                  <a:gd name="connsiteY3029" fmla="*/ 2451096 h 2560704"/>
                  <a:gd name="connsiteX3030" fmla="*/ 2384727 w 3644179"/>
                  <a:gd name="connsiteY3030" fmla="*/ 2416167 h 2560704"/>
                  <a:gd name="connsiteX3031" fmla="*/ 2340159 w 3644179"/>
                  <a:gd name="connsiteY3031" fmla="*/ 2374505 h 2560704"/>
                  <a:gd name="connsiteX3032" fmla="*/ 2331956 w 3644179"/>
                  <a:gd name="connsiteY3032" fmla="*/ 2363078 h 2560704"/>
                  <a:gd name="connsiteX3033" fmla="*/ 2335427 w 3644179"/>
                  <a:gd name="connsiteY3033" fmla="*/ 2376393 h 2560704"/>
                  <a:gd name="connsiteX3034" fmla="*/ 2340482 w 3644179"/>
                  <a:gd name="connsiteY3034" fmla="*/ 2437297 h 2560704"/>
                  <a:gd name="connsiteX3035" fmla="*/ 2303385 w 3644179"/>
                  <a:gd name="connsiteY3035" fmla="*/ 2553084 h 2560704"/>
                  <a:gd name="connsiteX3036" fmla="*/ 2273853 w 3644179"/>
                  <a:gd name="connsiteY3036" fmla="*/ 2432077 h 2560704"/>
                  <a:gd name="connsiteX3037" fmla="*/ 2287649 w 3644179"/>
                  <a:gd name="connsiteY3037" fmla="*/ 2372649 h 2560704"/>
                  <a:gd name="connsiteX3038" fmla="*/ 2293444 w 3644179"/>
                  <a:gd name="connsiteY3038" fmla="*/ 2359831 h 2560704"/>
                  <a:gd name="connsiteX3039" fmla="*/ 2283648 w 3644179"/>
                  <a:gd name="connsiteY3039" fmla="*/ 2369495 h 2560704"/>
                  <a:gd name="connsiteX3040" fmla="*/ 2233430 w 3644179"/>
                  <a:gd name="connsiteY3040" fmla="*/ 2404324 h 2560704"/>
                  <a:gd name="connsiteX3041" fmla="*/ 2175197 w 3644179"/>
                  <a:gd name="connsiteY3041" fmla="*/ 2421029 h 2560704"/>
                  <a:gd name="connsiteX3042" fmla="*/ 2172020 w 3644179"/>
                  <a:gd name="connsiteY3042" fmla="*/ 2421504 h 2560704"/>
                  <a:gd name="connsiteX3043" fmla="*/ 2179801 w 3644179"/>
                  <a:gd name="connsiteY3043" fmla="*/ 2448634 h 2560704"/>
                  <a:gd name="connsiteX3044" fmla="*/ 2188863 w 3644179"/>
                  <a:gd name="connsiteY3044" fmla="*/ 2509223 h 2560704"/>
                  <a:gd name="connsiteX3045" fmla="*/ 2102785 w 3644179"/>
                  <a:gd name="connsiteY3045" fmla="*/ 2419193 h 2560704"/>
                  <a:gd name="connsiteX3046" fmla="*/ 2085018 w 3644179"/>
                  <a:gd name="connsiteY3046" fmla="*/ 2360829 h 2560704"/>
                  <a:gd name="connsiteX3047" fmla="*/ 2083628 w 3644179"/>
                  <a:gd name="connsiteY3047" fmla="*/ 2346831 h 2560704"/>
                  <a:gd name="connsiteX3048" fmla="*/ 2079977 w 3644179"/>
                  <a:gd name="connsiteY3048" fmla="*/ 2360098 h 2560704"/>
                  <a:gd name="connsiteX3049" fmla="*/ 2053901 w 3644179"/>
                  <a:gd name="connsiteY3049" fmla="*/ 2415370 h 2560704"/>
                  <a:gd name="connsiteX3050" fmla="*/ 2039615 w 3644179"/>
                  <a:gd name="connsiteY3050" fmla="*/ 2430167 h 2560704"/>
                  <a:gd name="connsiteX3051" fmla="*/ 2062329 w 3644179"/>
                  <a:gd name="connsiteY3051" fmla="*/ 2458716 h 2560704"/>
                  <a:gd name="connsiteX3052" fmla="*/ 2020830 w 3644179"/>
                  <a:gd name="connsiteY3052" fmla="*/ 2449623 h 2560704"/>
                  <a:gd name="connsiteX3053" fmla="*/ 2011822 w 3644179"/>
                  <a:gd name="connsiteY3053" fmla="*/ 2458953 h 2560704"/>
                  <a:gd name="connsiteX3054" fmla="*/ 1963881 w 3644179"/>
                  <a:gd name="connsiteY3054" fmla="*/ 2497096 h 2560704"/>
                  <a:gd name="connsiteX3055" fmla="*/ 1977148 w 3644179"/>
                  <a:gd name="connsiteY3055" fmla="*/ 2436546 h 2560704"/>
                  <a:gd name="connsiteX3056" fmla="*/ 1942767 w 3644179"/>
                  <a:gd name="connsiteY3056" fmla="*/ 2423787 h 2560704"/>
                  <a:gd name="connsiteX3057" fmla="*/ 1898200 w 3644179"/>
                  <a:gd name="connsiteY3057" fmla="*/ 2382125 h 2560704"/>
                  <a:gd name="connsiteX3058" fmla="*/ 1889997 w 3644179"/>
                  <a:gd name="connsiteY3058" fmla="*/ 2370698 h 2560704"/>
                  <a:gd name="connsiteX3059" fmla="*/ 1893468 w 3644179"/>
                  <a:gd name="connsiteY3059" fmla="*/ 2384013 h 2560704"/>
                  <a:gd name="connsiteX3060" fmla="*/ 1898522 w 3644179"/>
                  <a:gd name="connsiteY3060" fmla="*/ 2444917 h 2560704"/>
                  <a:gd name="connsiteX3061" fmla="*/ 1861426 w 3644179"/>
                  <a:gd name="connsiteY3061" fmla="*/ 2560704 h 2560704"/>
                  <a:gd name="connsiteX3062" fmla="*/ 1831893 w 3644179"/>
                  <a:gd name="connsiteY3062" fmla="*/ 2439697 h 2560704"/>
                  <a:gd name="connsiteX3063" fmla="*/ 1845690 w 3644179"/>
                  <a:gd name="connsiteY3063" fmla="*/ 2380269 h 2560704"/>
                  <a:gd name="connsiteX3064" fmla="*/ 1851485 w 3644179"/>
                  <a:gd name="connsiteY3064" fmla="*/ 2367451 h 2560704"/>
                  <a:gd name="connsiteX3065" fmla="*/ 1841689 w 3644179"/>
                  <a:gd name="connsiteY3065" fmla="*/ 2377115 h 2560704"/>
                  <a:gd name="connsiteX3066" fmla="*/ 1791470 w 3644179"/>
                  <a:gd name="connsiteY3066" fmla="*/ 2411944 h 2560704"/>
                  <a:gd name="connsiteX3067" fmla="*/ 1733238 w 3644179"/>
                  <a:gd name="connsiteY3067" fmla="*/ 2428649 h 2560704"/>
                  <a:gd name="connsiteX3068" fmla="*/ 1730059 w 3644179"/>
                  <a:gd name="connsiteY3068" fmla="*/ 2429124 h 2560704"/>
                  <a:gd name="connsiteX3069" fmla="*/ 1737842 w 3644179"/>
                  <a:gd name="connsiteY3069" fmla="*/ 2456254 h 2560704"/>
                  <a:gd name="connsiteX3070" fmla="*/ 1746905 w 3644179"/>
                  <a:gd name="connsiteY3070" fmla="*/ 2516843 h 2560704"/>
                  <a:gd name="connsiteX3071" fmla="*/ 1660825 w 3644179"/>
                  <a:gd name="connsiteY3071" fmla="*/ 2426814 h 2560704"/>
                  <a:gd name="connsiteX3072" fmla="*/ 1643058 w 3644179"/>
                  <a:gd name="connsiteY3072" fmla="*/ 2368449 h 2560704"/>
                  <a:gd name="connsiteX3073" fmla="*/ 1641669 w 3644179"/>
                  <a:gd name="connsiteY3073" fmla="*/ 2354451 h 2560704"/>
                  <a:gd name="connsiteX3074" fmla="*/ 1638017 w 3644179"/>
                  <a:gd name="connsiteY3074" fmla="*/ 2367718 h 2560704"/>
                  <a:gd name="connsiteX3075" fmla="*/ 1611941 w 3644179"/>
                  <a:gd name="connsiteY3075" fmla="*/ 2422990 h 2560704"/>
                  <a:gd name="connsiteX3076" fmla="*/ 1521922 w 3644179"/>
                  <a:gd name="connsiteY3076" fmla="*/ 2504716 h 2560704"/>
                  <a:gd name="connsiteX3077" fmla="*/ 1556851 w 3644179"/>
                  <a:gd name="connsiteY3077" fmla="*/ 2385154 h 2560704"/>
                  <a:gd name="connsiteX3078" fmla="*/ 1598513 w 3644179"/>
                  <a:gd name="connsiteY3078" fmla="*/ 2340587 h 2560704"/>
                  <a:gd name="connsiteX3079" fmla="*/ 1609940 w 3644179"/>
                  <a:gd name="connsiteY3079" fmla="*/ 2332384 h 2560704"/>
                  <a:gd name="connsiteX3080" fmla="*/ 1596625 w 3644179"/>
                  <a:gd name="connsiteY3080" fmla="*/ 2335855 h 2560704"/>
                  <a:gd name="connsiteX3081" fmla="*/ 1535719 w 3644179"/>
                  <a:gd name="connsiteY3081" fmla="*/ 2340909 h 2560704"/>
                  <a:gd name="connsiteX3082" fmla="*/ 1476937 w 3644179"/>
                  <a:gd name="connsiteY3082" fmla="*/ 2326259 h 2560704"/>
                  <a:gd name="connsiteX3083" fmla="*/ 1422968 w 3644179"/>
                  <a:gd name="connsiteY3083" fmla="*/ 2305008 h 2560704"/>
                  <a:gd name="connsiteX3084" fmla="*/ 1411431 w 3644179"/>
                  <a:gd name="connsiteY3084" fmla="*/ 2351301 h 2560704"/>
                  <a:gd name="connsiteX3085" fmla="*/ 1388984 w 3644179"/>
                  <a:gd name="connsiteY3085" fmla="*/ 2408304 h 2560704"/>
                  <a:gd name="connsiteX3086" fmla="*/ 1359453 w 3644179"/>
                  <a:gd name="connsiteY3086" fmla="*/ 2287296 h 2560704"/>
                  <a:gd name="connsiteX3087" fmla="*/ 1373249 w 3644179"/>
                  <a:gd name="connsiteY3087" fmla="*/ 2227868 h 2560704"/>
                  <a:gd name="connsiteX3088" fmla="*/ 1379044 w 3644179"/>
                  <a:gd name="connsiteY3088" fmla="*/ 2215050 h 2560704"/>
                  <a:gd name="connsiteX3089" fmla="*/ 1369248 w 3644179"/>
                  <a:gd name="connsiteY3089" fmla="*/ 2224714 h 2560704"/>
                  <a:gd name="connsiteX3090" fmla="*/ 1319029 w 3644179"/>
                  <a:gd name="connsiteY3090" fmla="*/ 2259544 h 2560704"/>
                  <a:gd name="connsiteX3091" fmla="*/ 1260797 w 3644179"/>
                  <a:gd name="connsiteY3091" fmla="*/ 2276248 h 2560704"/>
                  <a:gd name="connsiteX3092" fmla="*/ 1257618 w 3644179"/>
                  <a:gd name="connsiteY3092" fmla="*/ 2276724 h 2560704"/>
                  <a:gd name="connsiteX3093" fmla="*/ 1265401 w 3644179"/>
                  <a:gd name="connsiteY3093" fmla="*/ 2303853 h 2560704"/>
                  <a:gd name="connsiteX3094" fmla="*/ 1274464 w 3644179"/>
                  <a:gd name="connsiteY3094" fmla="*/ 2364443 h 2560704"/>
                  <a:gd name="connsiteX3095" fmla="*/ 1188384 w 3644179"/>
                  <a:gd name="connsiteY3095" fmla="*/ 2274413 h 2560704"/>
                  <a:gd name="connsiteX3096" fmla="*/ 1170618 w 3644179"/>
                  <a:gd name="connsiteY3096" fmla="*/ 2216049 h 2560704"/>
                  <a:gd name="connsiteX3097" fmla="*/ 1169227 w 3644179"/>
                  <a:gd name="connsiteY3097" fmla="*/ 2202050 h 2560704"/>
                  <a:gd name="connsiteX3098" fmla="*/ 1165577 w 3644179"/>
                  <a:gd name="connsiteY3098" fmla="*/ 2215318 h 2560704"/>
                  <a:gd name="connsiteX3099" fmla="*/ 1139501 w 3644179"/>
                  <a:gd name="connsiteY3099" fmla="*/ 2270590 h 2560704"/>
                  <a:gd name="connsiteX3100" fmla="*/ 1049481 w 3644179"/>
                  <a:gd name="connsiteY3100" fmla="*/ 2352316 h 2560704"/>
                  <a:gd name="connsiteX3101" fmla="*/ 1084409 w 3644179"/>
                  <a:gd name="connsiteY3101" fmla="*/ 2232754 h 2560704"/>
                  <a:gd name="connsiteX3102" fmla="*/ 1126072 w 3644179"/>
                  <a:gd name="connsiteY3102" fmla="*/ 2188186 h 2560704"/>
                  <a:gd name="connsiteX3103" fmla="*/ 1137499 w 3644179"/>
                  <a:gd name="connsiteY3103" fmla="*/ 2179983 h 2560704"/>
                  <a:gd name="connsiteX3104" fmla="*/ 1124184 w 3644179"/>
                  <a:gd name="connsiteY3104" fmla="*/ 2183454 h 2560704"/>
                  <a:gd name="connsiteX3105" fmla="*/ 1063278 w 3644179"/>
                  <a:gd name="connsiteY3105" fmla="*/ 2188508 h 2560704"/>
                  <a:gd name="connsiteX3106" fmla="*/ 947493 w 3644179"/>
                  <a:gd name="connsiteY3106" fmla="*/ 2151412 h 2560704"/>
                  <a:gd name="connsiteX3107" fmla="*/ 1068501 w 3644179"/>
                  <a:gd name="connsiteY3107" fmla="*/ 2121880 h 2560704"/>
                  <a:gd name="connsiteX3108" fmla="*/ 1141267 w 3644179"/>
                  <a:gd name="connsiteY3108" fmla="*/ 2141707 h 2560704"/>
                  <a:gd name="connsiteX3109" fmla="*/ 1143378 w 3644179"/>
                  <a:gd name="connsiteY3109" fmla="*/ 2142952 h 2560704"/>
                  <a:gd name="connsiteX3110" fmla="*/ 1131082 w 3644179"/>
                  <a:gd name="connsiteY3110" fmla="*/ 2131676 h 2560704"/>
                  <a:gd name="connsiteX3111" fmla="*/ 1096253 w 3644179"/>
                  <a:gd name="connsiteY3111" fmla="*/ 2081457 h 2560704"/>
                  <a:gd name="connsiteX3112" fmla="*/ 1084014 w 3644179"/>
                  <a:gd name="connsiteY3112" fmla="*/ 2038790 h 2560704"/>
                  <a:gd name="connsiteX3113" fmla="*/ 1055218 w 3644179"/>
                  <a:gd name="connsiteY3113" fmla="*/ 2032481 h 2560704"/>
                  <a:gd name="connsiteX3114" fmla="*/ 997778 w 3644179"/>
                  <a:gd name="connsiteY3114" fmla="*/ 2011163 h 2560704"/>
                  <a:gd name="connsiteX3115" fmla="*/ 953210 w 3644179"/>
                  <a:gd name="connsiteY3115" fmla="*/ 1969501 h 2560704"/>
                  <a:gd name="connsiteX3116" fmla="*/ 945008 w 3644179"/>
                  <a:gd name="connsiteY3116" fmla="*/ 1958074 h 2560704"/>
                  <a:gd name="connsiteX3117" fmla="*/ 948479 w 3644179"/>
                  <a:gd name="connsiteY3117" fmla="*/ 1971389 h 2560704"/>
                  <a:gd name="connsiteX3118" fmla="*/ 953533 w 3644179"/>
                  <a:gd name="connsiteY3118" fmla="*/ 2032294 h 2560704"/>
                  <a:gd name="connsiteX3119" fmla="*/ 916436 w 3644179"/>
                  <a:gd name="connsiteY3119" fmla="*/ 2148081 h 2560704"/>
                  <a:gd name="connsiteX3120" fmla="*/ 886905 w 3644179"/>
                  <a:gd name="connsiteY3120" fmla="*/ 2027073 h 2560704"/>
                  <a:gd name="connsiteX3121" fmla="*/ 900701 w 3644179"/>
                  <a:gd name="connsiteY3121" fmla="*/ 1967645 h 2560704"/>
                  <a:gd name="connsiteX3122" fmla="*/ 906496 w 3644179"/>
                  <a:gd name="connsiteY3122" fmla="*/ 1954827 h 2560704"/>
                  <a:gd name="connsiteX3123" fmla="*/ 896700 w 3644179"/>
                  <a:gd name="connsiteY3123" fmla="*/ 1964491 h 2560704"/>
                  <a:gd name="connsiteX3124" fmla="*/ 846481 w 3644179"/>
                  <a:gd name="connsiteY3124" fmla="*/ 1999320 h 2560704"/>
                  <a:gd name="connsiteX3125" fmla="*/ 788249 w 3644179"/>
                  <a:gd name="connsiteY3125" fmla="*/ 2016024 h 2560704"/>
                  <a:gd name="connsiteX3126" fmla="*/ 785071 w 3644179"/>
                  <a:gd name="connsiteY3126" fmla="*/ 2016500 h 2560704"/>
                  <a:gd name="connsiteX3127" fmla="*/ 792853 w 3644179"/>
                  <a:gd name="connsiteY3127" fmla="*/ 2043629 h 2560704"/>
                  <a:gd name="connsiteX3128" fmla="*/ 801916 w 3644179"/>
                  <a:gd name="connsiteY3128" fmla="*/ 2104219 h 2560704"/>
                  <a:gd name="connsiteX3129" fmla="*/ 715836 w 3644179"/>
                  <a:gd name="connsiteY3129" fmla="*/ 2014189 h 2560704"/>
                  <a:gd name="connsiteX3130" fmla="*/ 698070 w 3644179"/>
                  <a:gd name="connsiteY3130" fmla="*/ 1955825 h 2560704"/>
                  <a:gd name="connsiteX3131" fmla="*/ 696679 w 3644179"/>
                  <a:gd name="connsiteY3131" fmla="*/ 1941827 h 2560704"/>
                  <a:gd name="connsiteX3132" fmla="*/ 693028 w 3644179"/>
                  <a:gd name="connsiteY3132" fmla="*/ 1955094 h 2560704"/>
                  <a:gd name="connsiteX3133" fmla="*/ 666953 w 3644179"/>
                  <a:gd name="connsiteY3133" fmla="*/ 2010366 h 2560704"/>
                  <a:gd name="connsiteX3134" fmla="*/ 576933 w 3644179"/>
                  <a:gd name="connsiteY3134" fmla="*/ 2092092 h 2560704"/>
                  <a:gd name="connsiteX3135" fmla="*/ 611861 w 3644179"/>
                  <a:gd name="connsiteY3135" fmla="*/ 1972530 h 2560704"/>
                  <a:gd name="connsiteX3136" fmla="*/ 653524 w 3644179"/>
                  <a:gd name="connsiteY3136" fmla="*/ 1927963 h 2560704"/>
                  <a:gd name="connsiteX3137" fmla="*/ 664951 w 3644179"/>
                  <a:gd name="connsiteY3137" fmla="*/ 1919760 h 2560704"/>
                  <a:gd name="connsiteX3138" fmla="*/ 651636 w 3644179"/>
                  <a:gd name="connsiteY3138" fmla="*/ 1923231 h 2560704"/>
                  <a:gd name="connsiteX3139" fmla="*/ 590730 w 3644179"/>
                  <a:gd name="connsiteY3139" fmla="*/ 1928285 h 2560704"/>
                  <a:gd name="connsiteX3140" fmla="*/ 531948 w 3644179"/>
                  <a:gd name="connsiteY3140" fmla="*/ 1913635 h 2560704"/>
                  <a:gd name="connsiteX3141" fmla="*/ 505214 w 3644179"/>
                  <a:gd name="connsiteY3141" fmla="*/ 1903107 h 2560704"/>
                  <a:gd name="connsiteX3142" fmla="*/ 512990 w 3644179"/>
                  <a:gd name="connsiteY3142" fmla="*/ 1936824 h 2560704"/>
                  <a:gd name="connsiteX3143" fmla="*/ 420140 w 3644179"/>
                  <a:gd name="connsiteY3143" fmla="*/ 1853793 h 2560704"/>
                  <a:gd name="connsiteX3144" fmla="*/ 397869 w 3644179"/>
                  <a:gd name="connsiteY3144" fmla="*/ 1796995 h 2560704"/>
                  <a:gd name="connsiteX3145" fmla="*/ 395390 w 3644179"/>
                  <a:gd name="connsiteY3145" fmla="*/ 1783149 h 2560704"/>
                  <a:gd name="connsiteX3146" fmla="*/ 392786 w 3644179"/>
                  <a:gd name="connsiteY3146" fmla="*/ 1796660 h 2560704"/>
                  <a:gd name="connsiteX3147" fmla="*/ 371108 w 3644179"/>
                  <a:gd name="connsiteY3147" fmla="*/ 1853801 h 2560704"/>
                  <a:gd name="connsiteX3148" fmla="*/ 287748 w 3644179"/>
                  <a:gd name="connsiteY3148" fmla="*/ 1942310 h 2560704"/>
                  <a:gd name="connsiteX3149" fmla="*/ 313230 w 3644179"/>
                  <a:gd name="connsiteY3149" fmla="*/ 1820384 h 2560704"/>
                  <a:gd name="connsiteX3150" fmla="*/ 351282 w 3644179"/>
                  <a:gd name="connsiteY3150" fmla="*/ 1772698 h 2560704"/>
                  <a:gd name="connsiteX3151" fmla="*/ 362034 w 3644179"/>
                  <a:gd name="connsiteY3151" fmla="*/ 1763627 h 2560704"/>
                  <a:gd name="connsiteX3152" fmla="*/ 349031 w 3644179"/>
                  <a:gd name="connsiteY3152" fmla="*/ 1768129 h 2560704"/>
                  <a:gd name="connsiteX3153" fmla="*/ 288706 w 3644179"/>
                  <a:gd name="connsiteY3153" fmla="*/ 1777925 h 2560704"/>
                  <a:gd name="connsiteX3154" fmla="*/ 228959 w 3644179"/>
                  <a:gd name="connsiteY3154" fmla="*/ 1767912 h 2560704"/>
                  <a:gd name="connsiteX3155" fmla="*/ 225885 w 3644179"/>
                  <a:gd name="connsiteY3155" fmla="*/ 1766972 h 2560704"/>
                  <a:gd name="connsiteX3156" fmla="*/ 221220 w 3644179"/>
                  <a:gd name="connsiteY3156" fmla="*/ 1794808 h 2560704"/>
                  <a:gd name="connsiteX3157" fmla="*/ 203295 w 3644179"/>
                  <a:gd name="connsiteY3157" fmla="*/ 1853391 h 2560704"/>
                  <a:gd name="connsiteX3158" fmla="*/ 164400 w 3644179"/>
                  <a:gd name="connsiteY3158" fmla="*/ 1735059 h 2560704"/>
                  <a:gd name="connsiteX3159" fmla="*/ 173512 w 3644179"/>
                  <a:gd name="connsiteY3159" fmla="*/ 1674736 h 2560704"/>
                  <a:gd name="connsiteX3160" fmla="*/ 178287 w 3644179"/>
                  <a:gd name="connsiteY3160" fmla="*/ 1661503 h 2560704"/>
                  <a:gd name="connsiteX3161" fmla="*/ 169277 w 3644179"/>
                  <a:gd name="connsiteY3161" fmla="*/ 1671904 h 2560704"/>
                  <a:gd name="connsiteX3162" fmla="*/ 121933 w 3644179"/>
                  <a:gd name="connsiteY3162" fmla="*/ 1710549 h 2560704"/>
                  <a:gd name="connsiteX3163" fmla="*/ 5487 w 3644179"/>
                  <a:gd name="connsiteY3163" fmla="*/ 1745521 h 2560704"/>
                  <a:gd name="connsiteX3164" fmla="*/ 88517 w 3644179"/>
                  <a:gd name="connsiteY3164" fmla="*/ 1652671 h 2560704"/>
                  <a:gd name="connsiteX3165" fmla="*/ 145314 w 3644179"/>
                  <a:gd name="connsiteY3165" fmla="*/ 1630400 h 2560704"/>
                  <a:gd name="connsiteX3166" fmla="*/ 159160 w 3644179"/>
                  <a:gd name="connsiteY3166" fmla="*/ 1627920 h 2560704"/>
                  <a:gd name="connsiteX3167" fmla="*/ 145649 w 3644179"/>
                  <a:gd name="connsiteY3167" fmla="*/ 1625317 h 2560704"/>
                  <a:gd name="connsiteX3168" fmla="*/ 88508 w 3644179"/>
                  <a:gd name="connsiteY3168" fmla="*/ 1603638 h 2560704"/>
                  <a:gd name="connsiteX3169" fmla="*/ 0 w 3644179"/>
                  <a:gd name="connsiteY3169" fmla="*/ 1520279 h 2560704"/>
                  <a:gd name="connsiteX3170" fmla="*/ 121925 w 3644179"/>
                  <a:gd name="connsiteY3170" fmla="*/ 1545760 h 2560704"/>
                  <a:gd name="connsiteX3171" fmla="*/ 179051 w 3644179"/>
                  <a:gd name="connsiteY3171" fmla="*/ 1595002 h 2560704"/>
                  <a:gd name="connsiteX3172" fmla="*/ 180420 w 3644179"/>
                  <a:gd name="connsiteY3172" fmla="*/ 1597035 h 2560704"/>
                  <a:gd name="connsiteX3173" fmla="*/ 174181 w 3644179"/>
                  <a:gd name="connsiteY3173" fmla="*/ 1581561 h 2560704"/>
                  <a:gd name="connsiteX3174" fmla="*/ 164385 w 3644179"/>
                  <a:gd name="connsiteY3174" fmla="*/ 1521236 h 2560704"/>
                  <a:gd name="connsiteX3175" fmla="*/ 174398 w 3644179"/>
                  <a:gd name="connsiteY3175" fmla="*/ 1461489 h 2560704"/>
                  <a:gd name="connsiteX3176" fmla="*/ 177089 w 3644179"/>
                  <a:gd name="connsiteY3176" fmla="*/ 1452694 h 2560704"/>
                  <a:gd name="connsiteX3177" fmla="*/ 176680 w 3644179"/>
                  <a:gd name="connsiteY3177" fmla="*/ 1451480 h 2560704"/>
                  <a:gd name="connsiteX3178" fmla="*/ 172020 w 3644179"/>
                  <a:gd name="connsiteY3178" fmla="*/ 1422640 h 2560704"/>
                  <a:gd name="connsiteX3179" fmla="*/ 181132 w 3644179"/>
                  <a:gd name="connsiteY3179" fmla="*/ 1362315 h 2560704"/>
                  <a:gd name="connsiteX3180" fmla="*/ 185907 w 3644179"/>
                  <a:gd name="connsiteY3180" fmla="*/ 1349084 h 2560704"/>
                  <a:gd name="connsiteX3181" fmla="*/ 176896 w 3644179"/>
                  <a:gd name="connsiteY3181" fmla="*/ 1359483 h 2560704"/>
                  <a:gd name="connsiteX3182" fmla="*/ 129552 w 3644179"/>
                  <a:gd name="connsiteY3182" fmla="*/ 1398130 h 2560704"/>
                  <a:gd name="connsiteX3183" fmla="*/ 13106 w 3644179"/>
                  <a:gd name="connsiteY3183" fmla="*/ 1433101 h 2560704"/>
                  <a:gd name="connsiteX3184" fmla="*/ 96137 w 3644179"/>
                  <a:gd name="connsiteY3184" fmla="*/ 1340251 h 2560704"/>
                  <a:gd name="connsiteX3185" fmla="*/ 152935 w 3644179"/>
                  <a:gd name="connsiteY3185" fmla="*/ 1317980 h 2560704"/>
                  <a:gd name="connsiteX3186" fmla="*/ 166781 w 3644179"/>
                  <a:gd name="connsiteY3186" fmla="*/ 1315500 h 2560704"/>
                  <a:gd name="connsiteX3187" fmla="*/ 153269 w 3644179"/>
                  <a:gd name="connsiteY3187" fmla="*/ 1312896 h 2560704"/>
                  <a:gd name="connsiteX3188" fmla="*/ 96129 w 3644179"/>
                  <a:gd name="connsiteY3188" fmla="*/ 1291219 h 2560704"/>
                  <a:gd name="connsiteX3189" fmla="*/ 7620 w 3644179"/>
                  <a:gd name="connsiteY3189" fmla="*/ 1207859 h 2560704"/>
                  <a:gd name="connsiteX3190" fmla="*/ 129545 w 3644179"/>
                  <a:gd name="connsiteY3190" fmla="*/ 1233340 h 2560704"/>
                  <a:gd name="connsiteX3191" fmla="*/ 186671 w 3644179"/>
                  <a:gd name="connsiteY3191" fmla="*/ 1282582 h 2560704"/>
                  <a:gd name="connsiteX3192" fmla="*/ 188040 w 3644179"/>
                  <a:gd name="connsiteY3192" fmla="*/ 1284614 h 2560704"/>
                  <a:gd name="connsiteX3193" fmla="*/ 181801 w 3644179"/>
                  <a:gd name="connsiteY3193" fmla="*/ 1269141 h 2560704"/>
                  <a:gd name="connsiteX3194" fmla="*/ 172005 w 3644179"/>
                  <a:gd name="connsiteY3194" fmla="*/ 1208817 h 2560704"/>
                  <a:gd name="connsiteX3195" fmla="*/ 199942 w 3644179"/>
                  <a:gd name="connsiteY3195" fmla="*/ 1090486 h 2560704"/>
                  <a:gd name="connsiteX3196" fmla="*/ 238837 w 3644179"/>
                  <a:gd name="connsiteY3196" fmla="*/ 1208817 h 2560704"/>
                  <a:gd name="connsiteX3197" fmla="*/ 229726 w 3644179"/>
                  <a:gd name="connsiteY3197" fmla="*/ 1269141 h 2560704"/>
                  <a:gd name="connsiteX3198" fmla="*/ 224950 w 3644179"/>
                  <a:gd name="connsiteY3198" fmla="*/ 1282373 h 2560704"/>
                  <a:gd name="connsiteX3199" fmla="*/ 233960 w 3644179"/>
                  <a:gd name="connsiteY3199" fmla="*/ 1271973 h 2560704"/>
                  <a:gd name="connsiteX3200" fmla="*/ 281304 w 3644179"/>
                  <a:gd name="connsiteY3200" fmla="*/ 1233327 h 2560704"/>
                  <a:gd name="connsiteX3201" fmla="*/ 338054 w 3644179"/>
                  <a:gd name="connsiteY3201" fmla="*/ 1212124 h 2560704"/>
                  <a:gd name="connsiteX3202" fmla="*/ 363405 w 3644179"/>
                  <a:gd name="connsiteY3202" fmla="*/ 1206277 h 2560704"/>
                  <a:gd name="connsiteX3203" fmla="*/ 369671 w 3644179"/>
                  <a:gd name="connsiteY3203" fmla="*/ 1177675 h 2560704"/>
                  <a:gd name="connsiteX3204" fmla="*/ 390988 w 3644179"/>
                  <a:gd name="connsiteY3204" fmla="*/ 1120235 h 2560704"/>
                  <a:gd name="connsiteX3205" fmla="*/ 432651 w 3644179"/>
                  <a:gd name="connsiteY3205" fmla="*/ 1075667 h 2560704"/>
                  <a:gd name="connsiteX3206" fmla="*/ 434440 w 3644179"/>
                  <a:gd name="connsiteY3206" fmla="*/ 1074383 h 2560704"/>
                  <a:gd name="connsiteX3207" fmla="*/ 426570 w 3644179"/>
                  <a:gd name="connsiteY3207" fmla="*/ 1071284 h 2560704"/>
                  <a:gd name="connsiteX3208" fmla="*/ 369857 w 3644179"/>
                  <a:gd name="connsiteY3208" fmla="*/ 1075989 h 2560704"/>
                  <a:gd name="connsiteX3209" fmla="*/ 254071 w 3644179"/>
                  <a:gd name="connsiteY3209" fmla="*/ 1038893 h 2560704"/>
                  <a:gd name="connsiteX3210" fmla="*/ 375079 w 3644179"/>
                  <a:gd name="connsiteY3210" fmla="*/ 1009362 h 2560704"/>
                  <a:gd name="connsiteX3211" fmla="*/ 447846 w 3644179"/>
                  <a:gd name="connsiteY3211" fmla="*/ 1029188 h 2560704"/>
                  <a:gd name="connsiteX3212" fmla="*/ 449957 w 3644179"/>
                  <a:gd name="connsiteY3212" fmla="*/ 1030434 h 2560704"/>
                  <a:gd name="connsiteX3213" fmla="*/ 437660 w 3644179"/>
                  <a:gd name="connsiteY3213" fmla="*/ 1019157 h 2560704"/>
                  <a:gd name="connsiteX3214" fmla="*/ 402832 w 3644179"/>
                  <a:gd name="connsiteY3214" fmla="*/ 968938 h 2560704"/>
                  <a:gd name="connsiteX3215" fmla="*/ 377065 w 3644179"/>
                  <a:gd name="connsiteY3215" fmla="*/ 850116 h 2560704"/>
                  <a:gd name="connsiteX3216" fmla="*/ 463144 w 3644179"/>
                  <a:gd name="connsiteY3216" fmla="*/ 940146 h 2560704"/>
                  <a:gd name="connsiteX3217" fmla="*/ 480910 w 3644179"/>
                  <a:gd name="connsiteY3217" fmla="*/ 998510 h 2560704"/>
                  <a:gd name="connsiteX3218" fmla="*/ 482300 w 3644179"/>
                  <a:gd name="connsiteY3218" fmla="*/ 1012509 h 2560704"/>
                  <a:gd name="connsiteX3219" fmla="*/ 485952 w 3644179"/>
                  <a:gd name="connsiteY3219" fmla="*/ 999242 h 2560704"/>
                  <a:gd name="connsiteX3220" fmla="*/ 512028 w 3644179"/>
                  <a:gd name="connsiteY3220" fmla="*/ 943970 h 2560704"/>
                  <a:gd name="connsiteX3221" fmla="*/ 548533 w 3644179"/>
                  <a:gd name="connsiteY3221" fmla="*/ 906159 h 2560704"/>
                  <a:gd name="connsiteX3222" fmla="*/ 544709 w 3644179"/>
                  <a:gd name="connsiteY3222" fmla="*/ 880595 h 2560704"/>
                  <a:gd name="connsiteX3223" fmla="*/ 560679 w 3644179"/>
                  <a:gd name="connsiteY3223" fmla="*/ 895157 h 2560704"/>
                  <a:gd name="connsiteX3224" fmla="*/ 602047 w 3644179"/>
                  <a:gd name="connsiteY3224" fmla="*/ 862244 h 2560704"/>
                  <a:gd name="connsiteX3225" fmla="*/ 589148 w 3644179"/>
                  <a:gd name="connsiteY3225" fmla="*/ 921115 h 2560704"/>
                  <a:gd name="connsiteX3226" fmla="*/ 591702 w 3644179"/>
                  <a:gd name="connsiteY3226" fmla="*/ 923444 h 2560704"/>
                  <a:gd name="connsiteX3227" fmla="*/ 630788 w 3644179"/>
                  <a:gd name="connsiteY3227" fmla="*/ 970626 h 2560704"/>
                  <a:gd name="connsiteX3228" fmla="*/ 635050 w 3644179"/>
                  <a:gd name="connsiteY3228" fmla="*/ 981468 h 2560704"/>
                  <a:gd name="connsiteX3229" fmla="*/ 638475 w 3644179"/>
                  <a:gd name="connsiteY3229" fmla="*/ 982738 h 2560704"/>
                  <a:gd name="connsiteX3230" fmla="*/ 663904 w 3644179"/>
                  <a:gd name="connsiteY3230" fmla="*/ 1003872 h 2560704"/>
                  <a:gd name="connsiteX3231" fmla="*/ 665211 w 3644179"/>
                  <a:gd name="connsiteY3231" fmla="*/ 1000593 h 2560704"/>
                  <a:gd name="connsiteX3232" fmla="*/ 679671 w 3644179"/>
                  <a:gd name="connsiteY3232" fmla="*/ 974448 h 2560704"/>
                  <a:gd name="connsiteX3233" fmla="*/ 683461 w 3644179"/>
                  <a:gd name="connsiteY3233" fmla="*/ 970523 h 2560704"/>
                  <a:gd name="connsiteX3234" fmla="*/ 682722 w 3644179"/>
                  <a:gd name="connsiteY3234" fmla="*/ 961607 h 2560704"/>
                  <a:gd name="connsiteX3235" fmla="*/ 697372 w 3644179"/>
                  <a:gd name="connsiteY3235" fmla="*/ 902824 h 2560704"/>
                  <a:gd name="connsiteX3236" fmla="*/ 707783 w 3644179"/>
                  <a:gd name="connsiteY3236" fmla="*/ 876385 h 2560704"/>
                  <a:gd name="connsiteX3237" fmla="*/ 689899 w 3644179"/>
                  <a:gd name="connsiteY3237" fmla="*/ 877869 h 2560704"/>
                  <a:gd name="connsiteX3238" fmla="*/ 574113 w 3644179"/>
                  <a:gd name="connsiteY3238" fmla="*/ 840772 h 2560704"/>
                  <a:gd name="connsiteX3239" fmla="*/ 634717 w 3644179"/>
                  <a:gd name="connsiteY3239" fmla="*/ 821499 h 2560704"/>
                  <a:gd name="connsiteX3240" fmla="*/ 646069 w 3644179"/>
                  <a:gd name="connsiteY3240" fmla="*/ 818645 h 2560704"/>
                  <a:gd name="connsiteX3241" fmla="*/ 659231 w 3644179"/>
                  <a:gd name="connsiteY3241" fmla="*/ 758575 h 2560704"/>
                  <a:gd name="connsiteX3242" fmla="*/ 680547 w 3644179"/>
                  <a:gd name="connsiteY3242" fmla="*/ 701135 h 2560704"/>
                  <a:gd name="connsiteX3243" fmla="*/ 701158 w 3644179"/>
                  <a:gd name="connsiteY3243" fmla="*/ 679087 h 2560704"/>
                  <a:gd name="connsiteX3244" fmla="*/ 697367 w 3644179"/>
                  <a:gd name="connsiteY3244" fmla="*/ 653740 h 2560704"/>
                  <a:gd name="connsiteX3245" fmla="*/ 659417 w 3644179"/>
                  <a:gd name="connsiteY3245" fmla="*/ 656889 h 2560704"/>
                  <a:gd name="connsiteX3246" fmla="*/ 543631 w 3644179"/>
                  <a:gd name="connsiteY3246" fmla="*/ 619793 h 2560704"/>
                  <a:gd name="connsiteX3247" fmla="*/ 664639 w 3644179"/>
                  <a:gd name="connsiteY3247" fmla="*/ 590262 h 2560704"/>
                  <a:gd name="connsiteX3248" fmla="*/ 737405 w 3644179"/>
                  <a:gd name="connsiteY3248" fmla="*/ 610088 h 2560704"/>
                  <a:gd name="connsiteX3249" fmla="*/ 739516 w 3644179"/>
                  <a:gd name="connsiteY3249" fmla="*/ 611334 h 2560704"/>
                  <a:gd name="connsiteX3250" fmla="*/ 727220 w 3644179"/>
                  <a:gd name="connsiteY3250" fmla="*/ 600057 h 2560704"/>
                  <a:gd name="connsiteX3251" fmla="*/ 692391 w 3644179"/>
                  <a:gd name="connsiteY3251" fmla="*/ 549838 h 2560704"/>
                  <a:gd name="connsiteX3252" fmla="*/ 666624 w 3644179"/>
                  <a:gd name="connsiteY3252" fmla="*/ 431016 h 2560704"/>
                  <a:gd name="connsiteX3253" fmla="*/ 752704 w 3644179"/>
                  <a:gd name="connsiteY3253" fmla="*/ 521046 h 2560704"/>
                  <a:gd name="connsiteX3254" fmla="*/ 770469 w 3644179"/>
                  <a:gd name="connsiteY3254" fmla="*/ 579410 h 2560704"/>
                  <a:gd name="connsiteX3255" fmla="*/ 771860 w 3644179"/>
                  <a:gd name="connsiteY3255" fmla="*/ 593409 h 2560704"/>
                  <a:gd name="connsiteX3256" fmla="*/ 775511 w 3644179"/>
                  <a:gd name="connsiteY3256" fmla="*/ 580142 h 2560704"/>
                  <a:gd name="connsiteX3257" fmla="*/ 801586 w 3644179"/>
                  <a:gd name="connsiteY3257" fmla="*/ 524870 h 2560704"/>
                  <a:gd name="connsiteX3258" fmla="*/ 891606 w 3644179"/>
                  <a:gd name="connsiteY3258" fmla="*/ 443144 h 2560704"/>
                  <a:gd name="connsiteX3259" fmla="*/ 869163 w 3644179"/>
                  <a:gd name="connsiteY3259" fmla="*/ 536294 h 2560704"/>
                  <a:gd name="connsiteX3260" fmla="*/ 866716 w 3644179"/>
                  <a:gd name="connsiteY3260" fmla="*/ 541472 h 2560704"/>
                  <a:gd name="connsiteX3261" fmla="*/ 870594 w 3644179"/>
                  <a:gd name="connsiteY3261" fmla="*/ 542321 h 2560704"/>
                  <a:gd name="connsiteX3262" fmla="*/ 928035 w 3644179"/>
                  <a:gd name="connsiteY3262" fmla="*/ 563638 h 2560704"/>
                  <a:gd name="connsiteX3263" fmla="*/ 981139 w 3644179"/>
                  <a:gd name="connsiteY3263" fmla="*/ 617193 h 2560704"/>
                  <a:gd name="connsiteX3264" fmla="*/ 982344 w 3644179"/>
                  <a:gd name="connsiteY3264" fmla="*/ 619326 h 2560704"/>
                  <a:gd name="connsiteX3265" fmla="*/ 977334 w 3644179"/>
                  <a:gd name="connsiteY3265" fmla="*/ 603412 h 2560704"/>
                  <a:gd name="connsiteX3266" fmla="*/ 972280 w 3644179"/>
                  <a:gd name="connsiteY3266" fmla="*/ 542507 h 2560704"/>
                  <a:gd name="connsiteX3267" fmla="*/ 986930 w 3644179"/>
                  <a:gd name="connsiteY3267" fmla="*/ 483724 h 2560704"/>
                  <a:gd name="connsiteX3268" fmla="*/ 995468 w 3644179"/>
                  <a:gd name="connsiteY3268" fmla="*/ 462042 h 2560704"/>
                  <a:gd name="connsiteX3269" fmla="*/ 970353 w 3644179"/>
                  <a:gd name="connsiteY3269" fmla="*/ 452152 h 2560704"/>
                  <a:gd name="connsiteX3270" fmla="*/ 1003516 w 3644179"/>
                  <a:gd name="connsiteY3270" fmla="*/ 441606 h 2560704"/>
                  <a:gd name="connsiteX3271" fmla="*/ 1009377 w 3644179"/>
                  <a:gd name="connsiteY3271" fmla="*/ 426721 h 2560704"/>
                  <a:gd name="connsiteX3272" fmla="*/ 1013138 w 3644179"/>
                  <a:gd name="connsiteY3272" fmla="*/ 438546 h 2560704"/>
                  <a:gd name="connsiteX3273" fmla="*/ 1030957 w 3644179"/>
                  <a:gd name="connsiteY3273" fmla="*/ 432879 h 2560704"/>
                  <a:gd name="connsiteX3274" fmla="*/ 1091361 w 3644179"/>
                  <a:gd name="connsiteY3274" fmla="*/ 422620 h 2560704"/>
                  <a:gd name="connsiteX3275" fmla="*/ 1164128 w 3644179"/>
                  <a:gd name="connsiteY3275" fmla="*/ 442447 h 2560704"/>
                  <a:gd name="connsiteX3276" fmla="*/ 1166239 w 3644179"/>
                  <a:gd name="connsiteY3276" fmla="*/ 443692 h 2560704"/>
                  <a:gd name="connsiteX3277" fmla="*/ 1153943 w 3644179"/>
                  <a:gd name="connsiteY3277" fmla="*/ 432416 h 2560704"/>
                  <a:gd name="connsiteX3278" fmla="*/ 1119114 w 3644179"/>
                  <a:gd name="connsiteY3278" fmla="*/ 382197 h 2560704"/>
                  <a:gd name="connsiteX3279" fmla="*/ 1093347 w 3644179"/>
                  <a:gd name="connsiteY3279" fmla="*/ 263375 h 2560704"/>
                  <a:gd name="connsiteX3280" fmla="*/ 1179426 w 3644179"/>
                  <a:gd name="connsiteY3280" fmla="*/ 353405 h 2560704"/>
                  <a:gd name="connsiteX3281" fmla="*/ 1197192 w 3644179"/>
                  <a:gd name="connsiteY3281" fmla="*/ 411769 h 2560704"/>
                  <a:gd name="connsiteX3282" fmla="*/ 1198582 w 3644179"/>
                  <a:gd name="connsiteY3282" fmla="*/ 425768 h 2560704"/>
                  <a:gd name="connsiteX3283" fmla="*/ 1202234 w 3644179"/>
                  <a:gd name="connsiteY3283" fmla="*/ 412501 h 2560704"/>
                  <a:gd name="connsiteX3284" fmla="*/ 1228309 w 3644179"/>
                  <a:gd name="connsiteY3284" fmla="*/ 357228 h 2560704"/>
                  <a:gd name="connsiteX3285" fmla="*/ 1318329 w 3644179"/>
                  <a:gd name="connsiteY3285" fmla="*/ 275502 h 2560704"/>
                  <a:gd name="connsiteX3286" fmla="*/ 1295887 w 3644179"/>
                  <a:gd name="connsiteY3286" fmla="*/ 368654 h 2560704"/>
                  <a:gd name="connsiteX3287" fmla="*/ 1293439 w 3644179"/>
                  <a:gd name="connsiteY3287" fmla="*/ 373830 h 2560704"/>
                  <a:gd name="connsiteX3288" fmla="*/ 1297317 w 3644179"/>
                  <a:gd name="connsiteY3288" fmla="*/ 374680 h 2560704"/>
                  <a:gd name="connsiteX3289" fmla="*/ 1354758 w 3644179"/>
                  <a:gd name="connsiteY3289" fmla="*/ 395997 h 2560704"/>
                  <a:gd name="connsiteX3290" fmla="*/ 1407862 w 3644179"/>
                  <a:gd name="connsiteY3290" fmla="*/ 449551 h 2560704"/>
                  <a:gd name="connsiteX3291" fmla="*/ 1409068 w 3644179"/>
                  <a:gd name="connsiteY3291" fmla="*/ 451685 h 2560704"/>
                  <a:gd name="connsiteX3292" fmla="*/ 1404058 w 3644179"/>
                  <a:gd name="connsiteY3292" fmla="*/ 435771 h 2560704"/>
                  <a:gd name="connsiteX3293" fmla="*/ 1400553 w 3644179"/>
                  <a:gd name="connsiteY3293" fmla="*/ 393539 h 2560704"/>
                  <a:gd name="connsiteX3294" fmla="*/ 1400003 w 3644179"/>
                  <a:gd name="connsiteY3294" fmla="*/ 393976 h 2560704"/>
                  <a:gd name="connsiteX3295" fmla="*/ 1400429 w 3644179"/>
                  <a:gd name="connsiteY3295" fmla="*/ 392036 h 2560704"/>
                  <a:gd name="connsiteX3296" fmla="*/ 1399004 w 3644179"/>
                  <a:gd name="connsiteY3296" fmla="*/ 374867 h 2560704"/>
                  <a:gd name="connsiteX3297" fmla="*/ 1436100 w 3644179"/>
                  <a:gd name="connsiteY3297" fmla="*/ 259080 h 2560704"/>
                  <a:gd name="connsiteX3298" fmla="*/ 1439442 w 3644179"/>
                  <a:gd name="connsiteY3298" fmla="*/ 269589 h 2560704"/>
                  <a:gd name="connsiteX3299" fmla="*/ 1476594 w 3644179"/>
                  <a:gd name="connsiteY3299" fmla="*/ 229846 h 2560704"/>
                  <a:gd name="connsiteX3300" fmla="*/ 1488021 w 3644179"/>
                  <a:gd name="connsiteY3300" fmla="*/ 221643 h 2560704"/>
                  <a:gd name="connsiteX3301" fmla="*/ 1474706 w 3644179"/>
                  <a:gd name="connsiteY3301" fmla="*/ 225115 h 2560704"/>
                  <a:gd name="connsiteX3302" fmla="*/ 1413801 w 3644179"/>
                  <a:gd name="connsiteY3302" fmla="*/ 230169 h 2560704"/>
                  <a:gd name="connsiteX3303" fmla="*/ 1298015 w 3644179"/>
                  <a:gd name="connsiteY3303" fmla="*/ 193072 h 2560704"/>
                  <a:gd name="connsiteX3304" fmla="*/ 1419023 w 3644179"/>
                  <a:gd name="connsiteY3304" fmla="*/ 163540 h 2560704"/>
                  <a:gd name="connsiteX3305" fmla="*/ 1491789 w 3644179"/>
                  <a:gd name="connsiteY3305" fmla="*/ 183367 h 2560704"/>
                  <a:gd name="connsiteX3306" fmla="*/ 1493900 w 3644179"/>
                  <a:gd name="connsiteY3306" fmla="*/ 184612 h 2560704"/>
                  <a:gd name="connsiteX3307" fmla="*/ 1481604 w 3644179"/>
                  <a:gd name="connsiteY3307" fmla="*/ 173336 h 2560704"/>
                  <a:gd name="connsiteX3308" fmla="*/ 1446775 w 3644179"/>
                  <a:gd name="connsiteY3308" fmla="*/ 123117 h 2560704"/>
                  <a:gd name="connsiteX3309" fmla="*/ 1421008 w 3644179"/>
                  <a:gd name="connsiteY3309" fmla="*/ 4295 h 2560704"/>
                  <a:gd name="connsiteX3310" fmla="*/ 1507088 w 3644179"/>
                  <a:gd name="connsiteY3310" fmla="*/ 94325 h 2560704"/>
                  <a:gd name="connsiteX3311" fmla="*/ 1524853 w 3644179"/>
                  <a:gd name="connsiteY3311" fmla="*/ 152689 h 2560704"/>
                  <a:gd name="connsiteX3312" fmla="*/ 1526244 w 3644179"/>
                  <a:gd name="connsiteY3312" fmla="*/ 166687 h 2560704"/>
                  <a:gd name="connsiteX3313" fmla="*/ 1529895 w 3644179"/>
                  <a:gd name="connsiteY3313" fmla="*/ 153421 h 2560704"/>
                  <a:gd name="connsiteX3314" fmla="*/ 1555971 w 3644179"/>
                  <a:gd name="connsiteY3314" fmla="*/ 98148 h 2560704"/>
                  <a:gd name="connsiteX3315" fmla="*/ 1645990 w 3644179"/>
                  <a:gd name="connsiteY3315" fmla="*/ 16422 h 2560704"/>
                  <a:gd name="connsiteX3316" fmla="*/ 1623548 w 3644179"/>
                  <a:gd name="connsiteY3316" fmla="*/ 109573 h 2560704"/>
                  <a:gd name="connsiteX3317" fmla="*/ 1621100 w 3644179"/>
                  <a:gd name="connsiteY3317" fmla="*/ 114751 h 2560704"/>
                  <a:gd name="connsiteX3318" fmla="*/ 1624977 w 3644179"/>
                  <a:gd name="connsiteY3318" fmla="*/ 115600 h 2560704"/>
                  <a:gd name="connsiteX3319" fmla="*/ 1682418 w 3644179"/>
                  <a:gd name="connsiteY3319" fmla="*/ 136917 h 2560704"/>
                  <a:gd name="connsiteX3320" fmla="*/ 1735522 w 3644179"/>
                  <a:gd name="connsiteY3320" fmla="*/ 190471 h 2560704"/>
                  <a:gd name="connsiteX3321" fmla="*/ 1736728 w 3644179"/>
                  <a:gd name="connsiteY3321" fmla="*/ 192606 h 2560704"/>
                  <a:gd name="connsiteX3322" fmla="*/ 1731718 w 3644179"/>
                  <a:gd name="connsiteY3322" fmla="*/ 176692 h 2560704"/>
                  <a:gd name="connsiteX3323" fmla="*/ 1726664 w 3644179"/>
                  <a:gd name="connsiteY3323" fmla="*/ 115787 h 2560704"/>
                  <a:gd name="connsiteX3324" fmla="*/ 1763760 w 3644179"/>
                  <a:gd name="connsiteY3324" fmla="*/ 0 h 2560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</a:cxnLst>
                <a:rect l="l" t="t" r="r" b="b"/>
                <a:pathLst>
                  <a:path w="3644179" h="2560704">
                    <a:moveTo>
                      <a:pt x="1676645" y="2338007"/>
                    </a:moveTo>
                    <a:lnTo>
                      <a:pt x="1686309" y="2347802"/>
                    </a:lnTo>
                    <a:lnTo>
                      <a:pt x="1715841" y="2390384"/>
                    </a:lnTo>
                    <a:lnTo>
                      <a:pt x="1738660" y="2368262"/>
                    </a:lnTo>
                    <a:lnTo>
                      <a:pt x="1754757" y="2357116"/>
                    </a:lnTo>
                    <a:lnTo>
                      <a:pt x="1748890" y="2357598"/>
                    </a:lnTo>
                    <a:cubicBezTo>
                      <a:pt x="1730675" y="2356653"/>
                      <a:pt x="1708295" y="2351334"/>
                      <a:pt x="1689462" y="2343802"/>
                    </a:cubicBezTo>
                    <a:close/>
                    <a:moveTo>
                      <a:pt x="2118604" y="2330387"/>
                    </a:moveTo>
                    <a:lnTo>
                      <a:pt x="2128267" y="2340182"/>
                    </a:lnTo>
                    <a:lnTo>
                      <a:pt x="2157802" y="2382765"/>
                    </a:lnTo>
                    <a:lnTo>
                      <a:pt x="2180620" y="2360642"/>
                    </a:lnTo>
                    <a:lnTo>
                      <a:pt x="2196717" y="2349496"/>
                    </a:lnTo>
                    <a:lnTo>
                      <a:pt x="2190849" y="2349978"/>
                    </a:lnTo>
                    <a:cubicBezTo>
                      <a:pt x="2172634" y="2349033"/>
                      <a:pt x="2150254" y="2343715"/>
                      <a:pt x="2131421" y="2336182"/>
                    </a:cubicBezTo>
                    <a:close/>
                    <a:moveTo>
                      <a:pt x="2051900" y="2324764"/>
                    </a:moveTo>
                    <a:lnTo>
                      <a:pt x="2038585" y="2328235"/>
                    </a:lnTo>
                    <a:cubicBezTo>
                      <a:pt x="2018826" y="2332513"/>
                      <a:pt x="1995890" y="2334282"/>
                      <a:pt x="1977678" y="2333289"/>
                    </a:cubicBezTo>
                    <a:lnTo>
                      <a:pt x="1957339" y="2329816"/>
                    </a:lnTo>
                    <a:lnTo>
                      <a:pt x="1949067" y="2332872"/>
                    </a:lnTo>
                    <a:cubicBezTo>
                      <a:pt x="1936281" y="2336235"/>
                      <a:pt x="1923125" y="2338448"/>
                      <a:pt x="1911495" y="2339026"/>
                    </a:cubicBezTo>
                    <a:lnTo>
                      <a:pt x="1910631" y="2339018"/>
                    </a:lnTo>
                    <a:lnTo>
                      <a:pt x="1918196" y="2340489"/>
                    </a:lnTo>
                    <a:cubicBezTo>
                      <a:pt x="1939310" y="2346310"/>
                      <a:pt x="1963419" y="2357484"/>
                      <a:pt x="1980604" y="2368697"/>
                    </a:cubicBezTo>
                    <a:lnTo>
                      <a:pt x="1996681" y="2382038"/>
                    </a:lnTo>
                    <a:lnTo>
                      <a:pt x="1998809" y="2377534"/>
                    </a:lnTo>
                    <a:cubicBezTo>
                      <a:pt x="2008735" y="2362232"/>
                      <a:pt x="2024532" y="2345510"/>
                      <a:pt x="2040473" y="2332966"/>
                    </a:cubicBezTo>
                    <a:close/>
                    <a:moveTo>
                      <a:pt x="2041171" y="2270239"/>
                    </a:moveTo>
                    <a:lnTo>
                      <a:pt x="2033866" y="2278251"/>
                    </a:lnTo>
                    <a:lnTo>
                      <a:pt x="2055667" y="2286487"/>
                    </a:lnTo>
                    <a:lnTo>
                      <a:pt x="2057779" y="2287733"/>
                    </a:lnTo>
                    <a:lnTo>
                      <a:pt x="2045482" y="2276456"/>
                    </a:lnTo>
                    <a:close/>
                    <a:moveTo>
                      <a:pt x="1722172" y="2259731"/>
                    </a:moveTo>
                    <a:lnTo>
                      <a:pt x="1708889" y="2275713"/>
                    </a:lnTo>
                    <a:cubicBezTo>
                      <a:pt x="1699497" y="2285019"/>
                      <a:pt x="1689210" y="2293514"/>
                      <a:pt x="1679427" y="2299829"/>
                    </a:cubicBezTo>
                    <a:lnTo>
                      <a:pt x="1678674" y="2300254"/>
                    </a:lnTo>
                    <a:lnTo>
                      <a:pt x="1685961" y="2297746"/>
                    </a:lnTo>
                    <a:lnTo>
                      <a:pt x="1752501" y="2291130"/>
                    </a:lnTo>
                    <a:lnTo>
                      <a:pt x="1744120" y="2284176"/>
                    </a:lnTo>
                    <a:cubicBezTo>
                      <a:pt x="1736846" y="2276970"/>
                      <a:pt x="1729769" y="2268942"/>
                      <a:pt x="1722919" y="2260670"/>
                    </a:cubicBezTo>
                    <a:close/>
                    <a:moveTo>
                      <a:pt x="2164131" y="2252111"/>
                    </a:moveTo>
                    <a:lnTo>
                      <a:pt x="2150847" y="2268093"/>
                    </a:lnTo>
                    <a:cubicBezTo>
                      <a:pt x="2141455" y="2277399"/>
                      <a:pt x="2131169" y="2285894"/>
                      <a:pt x="2121386" y="2292209"/>
                    </a:cubicBezTo>
                    <a:lnTo>
                      <a:pt x="2120634" y="2292634"/>
                    </a:lnTo>
                    <a:lnTo>
                      <a:pt x="2127920" y="2290126"/>
                    </a:lnTo>
                    <a:lnTo>
                      <a:pt x="2194460" y="2283510"/>
                    </a:lnTo>
                    <a:lnTo>
                      <a:pt x="2186080" y="2276556"/>
                    </a:lnTo>
                    <a:cubicBezTo>
                      <a:pt x="2178805" y="2269350"/>
                      <a:pt x="2171728" y="2261322"/>
                      <a:pt x="2164878" y="2253050"/>
                    </a:cubicBezTo>
                    <a:close/>
                    <a:moveTo>
                      <a:pt x="1417556" y="2218299"/>
                    </a:moveTo>
                    <a:lnTo>
                      <a:pt x="1421027" y="2231613"/>
                    </a:lnTo>
                    <a:cubicBezTo>
                      <a:pt x="1425306" y="2251371"/>
                      <a:pt x="1427074" y="2274307"/>
                      <a:pt x="1426081" y="2292518"/>
                    </a:cubicBezTo>
                    <a:lnTo>
                      <a:pt x="1423553" y="2302661"/>
                    </a:lnTo>
                    <a:lnTo>
                      <a:pt x="1480537" y="2284539"/>
                    </a:lnTo>
                    <a:lnTo>
                      <a:pt x="1495577" y="2280758"/>
                    </a:lnTo>
                    <a:lnTo>
                      <a:pt x="1470327" y="2271388"/>
                    </a:lnTo>
                    <a:cubicBezTo>
                      <a:pt x="1455024" y="2261462"/>
                      <a:pt x="1438302" y="2245665"/>
                      <a:pt x="1425758" y="2229725"/>
                    </a:cubicBezTo>
                    <a:close/>
                    <a:moveTo>
                      <a:pt x="1204204" y="2185608"/>
                    </a:moveTo>
                    <a:lnTo>
                      <a:pt x="1213867" y="2195402"/>
                    </a:lnTo>
                    <a:lnTo>
                      <a:pt x="1243401" y="2237984"/>
                    </a:lnTo>
                    <a:lnTo>
                      <a:pt x="1266219" y="2215862"/>
                    </a:lnTo>
                    <a:lnTo>
                      <a:pt x="1282316" y="2204716"/>
                    </a:lnTo>
                    <a:lnTo>
                      <a:pt x="1276449" y="2205199"/>
                    </a:lnTo>
                    <a:cubicBezTo>
                      <a:pt x="1258233" y="2204254"/>
                      <a:pt x="1235854" y="2198934"/>
                      <a:pt x="1217021" y="2191402"/>
                    </a:cubicBezTo>
                    <a:close/>
                    <a:moveTo>
                      <a:pt x="2502727" y="2179191"/>
                    </a:moveTo>
                    <a:lnTo>
                      <a:pt x="2499076" y="2192458"/>
                    </a:lnTo>
                    <a:cubicBezTo>
                      <a:pt x="2495989" y="2202083"/>
                      <a:pt x="2491962" y="2212082"/>
                      <a:pt x="2487460" y="2221585"/>
                    </a:cubicBezTo>
                    <a:lnTo>
                      <a:pt x="2482119" y="2231244"/>
                    </a:lnTo>
                    <a:lnTo>
                      <a:pt x="2512135" y="2226754"/>
                    </a:lnTo>
                    <a:lnTo>
                      <a:pt x="2510976" y="2223807"/>
                    </a:lnTo>
                    <a:cubicBezTo>
                      <a:pt x="2507934" y="2213756"/>
                      <a:pt x="2505564" y="2203227"/>
                      <a:pt x="2504117" y="2193189"/>
                    </a:cubicBezTo>
                    <a:close/>
                    <a:moveTo>
                      <a:pt x="2537703" y="2162747"/>
                    </a:moveTo>
                    <a:lnTo>
                      <a:pt x="2547366" y="2172542"/>
                    </a:lnTo>
                    <a:lnTo>
                      <a:pt x="2576900" y="2215124"/>
                    </a:lnTo>
                    <a:lnTo>
                      <a:pt x="2599719" y="2193002"/>
                    </a:lnTo>
                    <a:lnTo>
                      <a:pt x="2615816" y="2181856"/>
                    </a:lnTo>
                    <a:lnTo>
                      <a:pt x="2609948" y="2182338"/>
                    </a:lnTo>
                    <a:cubicBezTo>
                      <a:pt x="2591733" y="2181393"/>
                      <a:pt x="2569353" y="2176074"/>
                      <a:pt x="2550520" y="2168542"/>
                    </a:cubicBezTo>
                    <a:close/>
                    <a:moveTo>
                      <a:pt x="2343425" y="2152757"/>
                    </a:moveTo>
                    <a:lnTo>
                      <a:pt x="2346912" y="2163724"/>
                    </a:lnTo>
                    <a:cubicBezTo>
                      <a:pt x="2353265" y="2184835"/>
                      <a:pt x="2358117" y="2205913"/>
                      <a:pt x="2357172" y="2224128"/>
                    </a:cubicBezTo>
                    <a:cubicBezTo>
                      <a:pt x="2356227" y="2242343"/>
                      <a:pt x="2350907" y="2264722"/>
                      <a:pt x="2343375" y="2283555"/>
                    </a:cubicBezTo>
                    <a:lnTo>
                      <a:pt x="2337579" y="2296374"/>
                    </a:lnTo>
                    <a:lnTo>
                      <a:pt x="2347375" y="2286709"/>
                    </a:lnTo>
                    <a:cubicBezTo>
                      <a:pt x="2362347" y="2273125"/>
                      <a:pt x="2381325" y="2260126"/>
                      <a:pt x="2397593" y="2251880"/>
                    </a:cubicBezTo>
                    <a:lnTo>
                      <a:pt x="2401292" y="2250820"/>
                    </a:lnTo>
                    <a:lnTo>
                      <a:pt x="2405424" y="2236305"/>
                    </a:lnTo>
                    <a:cubicBezTo>
                      <a:pt x="2408879" y="2226541"/>
                      <a:pt x="2412945" y="2217546"/>
                      <a:pt x="2417908" y="2209894"/>
                    </a:cubicBezTo>
                    <a:cubicBezTo>
                      <a:pt x="2427834" y="2194592"/>
                      <a:pt x="2443631" y="2177870"/>
                      <a:pt x="2459571" y="2165327"/>
                    </a:cubicBezTo>
                    <a:lnTo>
                      <a:pt x="2470998" y="2157124"/>
                    </a:lnTo>
                    <a:lnTo>
                      <a:pt x="2457683" y="2160595"/>
                    </a:lnTo>
                    <a:cubicBezTo>
                      <a:pt x="2437925" y="2164873"/>
                      <a:pt x="2414989" y="2166642"/>
                      <a:pt x="2396778" y="2165649"/>
                    </a:cubicBezTo>
                    <a:cubicBezTo>
                      <a:pt x="2387672" y="2165152"/>
                      <a:pt x="2378011" y="2163359"/>
                      <a:pt x="2368109" y="2160755"/>
                    </a:cubicBezTo>
                    <a:close/>
                    <a:moveTo>
                      <a:pt x="1546720" y="2140394"/>
                    </a:moveTo>
                    <a:lnTo>
                      <a:pt x="1536004" y="2150783"/>
                    </a:lnTo>
                    <a:cubicBezTo>
                      <a:pt x="1528128" y="2157511"/>
                      <a:pt x="1520109" y="2163268"/>
                      <a:pt x="1511986" y="2167414"/>
                    </a:cubicBezTo>
                    <a:cubicBezTo>
                      <a:pt x="1491676" y="2177775"/>
                      <a:pt x="1462314" y="2185470"/>
                      <a:pt x="1439054" y="2186626"/>
                    </a:cubicBezTo>
                    <a:lnTo>
                      <a:pt x="1438190" y="2186618"/>
                    </a:lnTo>
                    <a:lnTo>
                      <a:pt x="1445754" y="2188089"/>
                    </a:lnTo>
                    <a:cubicBezTo>
                      <a:pt x="1466869" y="2193911"/>
                      <a:pt x="1490978" y="2205084"/>
                      <a:pt x="1508162" y="2216296"/>
                    </a:cubicBezTo>
                    <a:cubicBezTo>
                      <a:pt x="1523437" y="2226263"/>
                      <a:pt x="1538045" y="2241830"/>
                      <a:pt x="1551745" y="2258375"/>
                    </a:cubicBezTo>
                    <a:lnTo>
                      <a:pt x="1568106" y="2278938"/>
                    </a:lnTo>
                    <a:lnTo>
                      <a:pt x="1578092" y="2280650"/>
                    </a:lnTo>
                    <a:cubicBezTo>
                      <a:pt x="1590848" y="2284130"/>
                      <a:pt x="1603347" y="2288792"/>
                      <a:pt x="1613708" y="2294107"/>
                    </a:cubicBezTo>
                    <a:lnTo>
                      <a:pt x="1615819" y="2295353"/>
                    </a:lnTo>
                    <a:lnTo>
                      <a:pt x="1603523" y="2284076"/>
                    </a:lnTo>
                    <a:cubicBezTo>
                      <a:pt x="1589938" y="2269103"/>
                      <a:pt x="1576939" y="2250126"/>
                      <a:pt x="1568694" y="2233857"/>
                    </a:cubicBezTo>
                    <a:cubicBezTo>
                      <a:pt x="1560449" y="2217589"/>
                      <a:pt x="1555582" y="2196803"/>
                      <a:pt x="1551990" y="2175625"/>
                    </a:cubicBezTo>
                    <a:close/>
                    <a:moveTo>
                      <a:pt x="1249731" y="2107331"/>
                    </a:moveTo>
                    <a:lnTo>
                      <a:pt x="1236447" y="2123313"/>
                    </a:lnTo>
                    <a:cubicBezTo>
                      <a:pt x="1227055" y="2132619"/>
                      <a:pt x="1216769" y="2141113"/>
                      <a:pt x="1206986" y="2147429"/>
                    </a:cubicBezTo>
                    <a:lnTo>
                      <a:pt x="1206233" y="2147855"/>
                    </a:lnTo>
                    <a:lnTo>
                      <a:pt x="1213520" y="2145346"/>
                    </a:lnTo>
                    <a:lnTo>
                      <a:pt x="1280060" y="2138731"/>
                    </a:lnTo>
                    <a:lnTo>
                      <a:pt x="1271679" y="2131776"/>
                    </a:lnTo>
                    <a:cubicBezTo>
                      <a:pt x="1264405" y="2124570"/>
                      <a:pt x="1257328" y="2116542"/>
                      <a:pt x="1250478" y="2108269"/>
                    </a:cubicBezTo>
                    <a:close/>
                    <a:moveTo>
                      <a:pt x="2583230" y="2084471"/>
                    </a:moveTo>
                    <a:lnTo>
                      <a:pt x="2569946" y="2100453"/>
                    </a:lnTo>
                    <a:cubicBezTo>
                      <a:pt x="2560555" y="2109759"/>
                      <a:pt x="2550268" y="2118254"/>
                      <a:pt x="2540485" y="2124569"/>
                    </a:cubicBezTo>
                    <a:lnTo>
                      <a:pt x="2539732" y="2124994"/>
                    </a:lnTo>
                    <a:lnTo>
                      <a:pt x="2547020" y="2122486"/>
                    </a:lnTo>
                    <a:lnTo>
                      <a:pt x="2613559" y="2115871"/>
                    </a:lnTo>
                    <a:lnTo>
                      <a:pt x="2605179" y="2108916"/>
                    </a:lnTo>
                    <a:cubicBezTo>
                      <a:pt x="2597904" y="2101710"/>
                      <a:pt x="2590827" y="2093682"/>
                      <a:pt x="2583977" y="2085410"/>
                    </a:cubicBezTo>
                    <a:close/>
                    <a:moveTo>
                      <a:pt x="2771179" y="2078417"/>
                    </a:moveTo>
                    <a:lnTo>
                      <a:pt x="2762474" y="2115915"/>
                    </a:lnTo>
                    <a:lnTo>
                      <a:pt x="2756678" y="2128734"/>
                    </a:lnTo>
                    <a:lnTo>
                      <a:pt x="2766474" y="2119069"/>
                    </a:lnTo>
                    <a:lnTo>
                      <a:pt x="2791087" y="2101999"/>
                    </a:lnTo>
                    <a:lnTo>
                      <a:pt x="2789570" y="2100615"/>
                    </a:lnTo>
                    <a:close/>
                    <a:moveTo>
                      <a:pt x="2717421" y="2020053"/>
                    </a:moveTo>
                    <a:lnTo>
                      <a:pt x="2716060" y="2023466"/>
                    </a:lnTo>
                    <a:cubicBezTo>
                      <a:pt x="2711558" y="2032968"/>
                      <a:pt x="2706583" y="2041974"/>
                      <a:pt x="2701601" y="2049611"/>
                    </a:cubicBezTo>
                    <a:lnTo>
                      <a:pt x="2673276" y="2078947"/>
                    </a:lnTo>
                    <a:lnTo>
                      <a:pt x="2694384" y="2096490"/>
                    </a:lnTo>
                    <a:cubicBezTo>
                      <a:pt x="2703691" y="2105881"/>
                      <a:pt x="2712185" y="2116168"/>
                      <a:pt x="2718500" y="2125951"/>
                    </a:cubicBezTo>
                    <a:lnTo>
                      <a:pt x="2719706" y="2128085"/>
                    </a:lnTo>
                    <a:lnTo>
                      <a:pt x="2714695" y="2112171"/>
                    </a:lnTo>
                    <a:cubicBezTo>
                      <a:pt x="2710417" y="2092412"/>
                      <a:pt x="2708648" y="2069478"/>
                      <a:pt x="2709642" y="2051266"/>
                    </a:cubicBezTo>
                    <a:close/>
                    <a:moveTo>
                      <a:pt x="2217654" y="2012559"/>
                    </a:moveTo>
                    <a:lnTo>
                      <a:pt x="2221125" y="2025874"/>
                    </a:lnTo>
                    <a:cubicBezTo>
                      <a:pt x="2225404" y="2045633"/>
                      <a:pt x="2227172" y="2068568"/>
                      <a:pt x="2226180" y="2086779"/>
                    </a:cubicBezTo>
                    <a:cubicBezTo>
                      <a:pt x="2225185" y="2104990"/>
                      <a:pt x="2219008" y="2125425"/>
                      <a:pt x="2211529" y="2145562"/>
                    </a:cubicBezTo>
                    <a:lnTo>
                      <a:pt x="2192116" y="2194864"/>
                    </a:lnTo>
                    <a:lnTo>
                      <a:pt x="2187425" y="2212693"/>
                    </a:lnTo>
                    <a:lnTo>
                      <a:pt x="2184978" y="2217871"/>
                    </a:lnTo>
                    <a:lnTo>
                      <a:pt x="2188857" y="2218720"/>
                    </a:lnTo>
                    <a:cubicBezTo>
                      <a:pt x="2210316" y="2223773"/>
                      <a:pt x="2230995" y="2230111"/>
                      <a:pt x="2246297" y="2240037"/>
                    </a:cubicBezTo>
                    <a:cubicBezTo>
                      <a:pt x="2265425" y="2252444"/>
                      <a:pt x="2286770" y="2274025"/>
                      <a:pt x="2299401" y="2293591"/>
                    </a:cubicBezTo>
                    <a:lnTo>
                      <a:pt x="2300607" y="2295725"/>
                    </a:lnTo>
                    <a:lnTo>
                      <a:pt x="2295596" y="2279811"/>
                    </a:lnTo>
                    <a:cubicBezTo>
                      <a:pt x="2291318" y="2260052"/>
                      <a:pt x="2289549" y="2237118"/>
                      <a:pt x="2290543" y="2218906"/>
                    </a:cubicBezTo>
                    <a:cubicBezTo>
                      <a:pt x="2291537" y="2200695"/>
                      <a:pt x="2297715" y="2180260"/>
                      <a:pt x="2305192" y="2160123"/>
                    </a:cubicBezTo>
                    <a:lnTo>
                      <a:pt x="2312707" y="2141041"/>
                    </a:lnTo>
                    <a:lnTo>
                      <a:pt x="2280993" y="2128552"/>
                    </a:lnTo>
                    <a:lnTo>
                      <a:pt x="2322869" y="2115235"/>
                    </a:lnTo>
                    <a:lnTo>
                      <a:pt x="2327639" y="2103119"/>
                    </a:lnTo>
                    <a:lnTo>
                      <a:pt x="2330701" y="2112744"/>
                    </a:lnTo>
                    <a:lnTo>
                      <a:pt x="2341597" y="2109279"/>
                    </a:lnTo>
                    <a:cubicBezTo>
                      <a:pt x="2352151" y="2106103"/>
                      <a:pt x="2362698" y="2103302"/>
                      <a:pt x="2372883" y="2101413"/>
                    </a:cubicBezTo>
                    <a:lnTo>
                      <a:pt x="2388095" y="2100163"/>
                    </a:lnTo>
                    <a:lnTo>
                      <a:pt x="2327865" y="2086966"/>
                    </a:lnTo>
                    <a:cubicBezTo>
                      <a:pt x="2306406" y="2081912"/>
                      <a:pt x="2285726" y="2075574"/>
                      <a:pt x="2270424" y="2065648"/>
                    </a:cubicBezTo>
                    <a:cubicBezTo>
                      <a:pt x="2255122" y="2055722"/>
                      <a:pt x="2238400" y="2039925"/>
                      <a:pt x="2225857" y="2023987"/>
                    </a:cubicBezTo>
                    <a:close/>
                    <a:moveTo>
                      <a:pt x="1969325" y="1996312"/>
                    </a:moveTo>
                    <a:lnTo>
                      <a:pt x="1965675" y="2009579"/>
                    </a:lnTo>
                    <a:cubicBezTo>
                      <a:pt x="1959501" y="2028829"/>
                      <a:pt x="1949565" y="2049577"/>
                      <a:pt x="1939599" y="2064852"/>
                    </a:cubicBezTo>
                    <a:cubicBezTo>
                      <a:pt x="1929633" y="2080126"/>
                      <a:pt x="1914064" y="2094733"/>
                      <a:pt x="1897520" y="2108433"/>
                    </a:cubicBezTo>
                    <a:lnTo>
                      <a:pt x="1887486" y="2116418"/>
                    </a:lnTo>
                    <a:lnTo>
                      <a:pt x="1904953" y="2171344"/>
                    </a:lnTo>
                    <a:cubicBezTo>
                      <a:pt x="1911306" y="2192455"/>
                      <a:pt x="1916156" y="2213533"/>
                      <a:pt x="1915212" y="2231747"/>
                    </a:cubicBezTo>
                    <a:lnTo>
                      <a:pt x="1903308" y="2283021"/>
                    </a:lnTo>
                    <a:lnTo>
                      <a:pt x="1922496" y="2276919"/>
                    </a:lnTo>
                    <a:lnTo>
                      <a:pt x="1935082" y="2273755"/>
                    </a:lnTo>
                    <a:lnTo>
                      <a:pt x="1955635" y="2259500"/>
                    </a:lnTo>
                    <a:cubicBezTo>
                      <a:pt x="1971902" y="2251255"/>
                      <a:pt x="1992688" y="2246389"/>
                      <a:pt x="2013867" y="2242796"/>
                    </a:cubicBezTo>
                    <a:lnTo>
                      <a:pt x="2021360" y="2241676"/>
                    </a:lnTo>
                    <a:lnTo>
                      <a:pt x="2010653" y="2226237"/>
                    </a:lnTo>
                    <a:cubicBezTo>
                      <a:pt x="1994163" y="2193700"/>
                      <a:pt x="1991188" y="2143094"/>
                      <a:pt x="1984886" y="2107415"/>
                    </a:cubicBezTo>
                    <a:cubicBezTo>
                      <a:pt x="2012007" y="2134132"/>
                      <a:pt x="2054388" y="2164950"/>
                      <a:pt x="2070966" y="2197445"/>
                    </a:cubicBezTo>
                    <a:cubicBezTo>
                      <a:pt x="2079256" y="2213692"/>
                      <a:pt x="2085839" y="2235733"/>
                      <a:pt x="2088731" y="2255809"/>
                    </a:cubicBezTo>
                    <a:lnTo>
                      <a:pt x="2090123" y="2269808"/>
                    </a:lnTo>
                    <a:lnTo>
                      <a:pt x="2093773" y="2256540"/>
                    </a:lnTo>
                    <a:cubicBezTo>
                      <a:pt x="2099946" y="2237290"/>
                      <a:pt x="2109882" y="2216544"/>
                      <a:pt x="2119849" y="2201269"/>
                    </a:cubicBezTo>
                    <a:cubicBezTo>
                      <a:pt x="2129815" y="2185994"/>
                      <a:pt x="2145384" y="2171386"/>
                      <a:pt x="2161929" y="2157686"/>
                    </a:cubicBezTo>
                    <a:lnTo>
                      <a:pt x="2172209" y="2149505"/>
                    </a:lnTo>
                    <a:lnTo>
                      <a:pt x="2169810" y="2141961"/>
                    </a:lnTo>
                    <a:cubicBezTo>
                      <a:pt x="2163457" y="2120850"/>
                      <a:pt x="2158606" y="2099772"/>
                      <a:pt x="2159551" y="2081558"/>
                    </a:cubicBezTo>
                    <a:cubicBezTo>
                      <a:pt x="2160495" y="2063342"/>
                      <a:pt x="2165816" y="2040963"/>
                      <a:pt x="2173347" y="2022130"/>
                    </a:cubicBezTo>
                    <a:lnTo>
                      <a:pt x="2179142" y="2009311"/>
                    </a:lnTo>
                    <a:lnTo>
                      <a:pt x="2169346" y="2018976"/>
                    </a:lnTo>
                    <a:cubicBezTo>
                      <a:pt x="2154374" y="2032560"/>
                      <a:pt x="2135396" y="2045560"/>
                      <a:pt x="2119129" y="2053805"/>
                    </a:cubicBezTo>
                    <a:cubicBezTo>
                      <a:pt x="2102861" y="2062050"/>
                      <a:pt x="2082074" y="2066917"/>
                      <a:pt x="2060896" y="2070509"/>
                    </a:cubicBezTo>
                    <a:lnTo>
                      <a:pt x="2057717" y="2070984"/>
                    </a:lnTo>
                    <a:lnTo>
                      <a:pt x="2065499" y="2098114"/>
                    </a:lnTo>
                    <a:cubicBezTo>
                      <a:pt x="2069093" y="2119293"/>
                      <a:pt x="2071411" y="2140865"/>
                      <a:pt x="2074562" y="2158704"/>
                    </a:cubicBezTo>
                    <a:cubicBezTo>
                      <a:pt x="2047441" y="2131987"/>
                      <a:pt x="2005060" y="2101169"/>
                      <a:pt x="1988482" y="2068674"/>
                    </a:cubicBezTo>
                    <a:cubicBezTo>
                      <a:pt x="1980192" y="2052427"/>
                      <a:pt x="1973610" y="2030385"/>
                      <a:pt x="1970716" y="2010310"/>
                    </a:cubicBezTo>
                    <a:close/>
                    <a:moveTo>
                      <a:pt x="2941143" y="1994071"/>
                    </a:moveTo>
                    <a:lnTo>
                      <a:pt x="2931347" y="2003736"/>
                    </a:lnTo>
                    <a:cubicBezTo>
                      <a:pt x="2916376" y="2017321"/>
                      <a:pt x="2897397" y="2030320"/>
                      <a:pt x="2881129" y="2038565"/>
                    </a:cubicBezTo>
                    <a:cubicBezTo>
                      <a:pt x="2864861" y="2046810"/>
                      <a:pt x="2844076" y="2051677"/>
                      <a:pt x="2822896" y="2055269"/>
                    </a:cubicBezTo>
                    <a:lnTo>
                      <a:pt x="2819718" y="2055745"/>
                    </a:lnTo>
                    <a:lnTo>
                      <a:pt x="2827040" y="2081272"/>
                    </a:lnTo>
                    <a:lnTo>
                      <a:pt x="2874925" y="2067537"/>
                    </a:lnTo>
                    <a:lnTo>
                      <a:pt x="2922937" y="2060355"/>
                    </a:lnTo>
                    <a:lnTo>
                      <a:pt x="2935349" y="2006890"/>
                    </a:lnTo>
                    <a:close/>
                    <a:moveTo>
                      <a:pt x="2004302" y="1979869"/>
                    </a:moveTo>
                    <a:lnTo>
                      <a:pt x="2013965" y="1989664"/>
                    </a:lnTo>
                    <a:lnTo>
                      <a:pt x="2043498" y="2032245"/>
                    </a:lnTo>
                    <a:lnTo>
                      <a:pt x="2066317" y="2010123"/>
                    </a:lnTo>
                    <a:lnTo>
                      <a:pt x="2082414" y="1998977"/>
                    </a:lnTo>
                    <a:lnTo>
                      <a:pt x="2076548" y="1999459"/>
                    </a:lnTo>
                    <a:cubicBezTo>
                      <a:pt x="2058332" y="1998515"/>
                      <a:pt x="2035953" y="1993195"/>
                      <a:pt x="2017119" y="1985663"/>
                    </a:cubicBezTo>
                    <a:close/>
                    <a:moveTo>
                      <a:pt x="2766304" y="1964628"/>
                    </a:moveTo>
                    <a:lnTo>
                      <a:pt x="2775966" y="1974423"/>
                    </a:lnTo>
                    <a:lnTo>
                      <a:pt x="2805499" y="2017005"/>
                    </a:lnTo>
                    <a:lnTo>
                      <a:pt x="2828319" y="1994882"/>
                    </a:lnTo>
                    <a:lnTo>
                      <a:pt x="2844416" y="1983737"/>
                    </a:lnTo>
                    <a:lnTo>
                      <a:pt x="2838548" y="1984219"/>
                    </a:lnTo>
                    <a:cubicBezTo>
                      <a:pt x="2820333" y="1983274"/>
                      <a:pt x="2797953" y="1977955"/>
                      <a:pt x="2779120" y="1970423"/>
                    </a:cubicBezTo>
                    <a:close/>
                    <a:moveTo>
                      <a:pt x="2699598" y="1959004"/>
                    </a:moveTo>
                    <a:lnTo>
                      <a:pt x="2686283" y="1962476"/>
                    </a:lnTo>
                    <a:lnTo>
                      <a:pt x="2625561" y="1967514"/>
                    </a:lnTo>
                    <a:lnTo>
                      <a:pt x="2618941" y="1997855"/>
                    </a:lnTo>
                    <a:cubicBezTo>
                      <a:pt x="2615526" y="2014026"/>
                      <a:pt x="2611709" y="2030405"/>
                      <a:pt x="2606524" y="2045053"/>
                    </a:cubicBezTo>
                    <a:lnTo>
                      <a:pt x="2604077" y="2050231"/>
                    </a:lnTo>
                    <a:lnTo>
                      <a:pt x="2607956" y="2051080"/>
                    </a:lnTo>
                    <a:lnTo>
                      <a:pt x="2628213" y="2058598"/>
                    </a:lnTo>
                    <a:lnTo>
                      <a:pt x="2634024" y="2038186"/>
                    </a:lnTo>
                    <a:cubicBezTo>
                      <a:pt x="2637479" y="2028422"/>
                      <a:pt x="2641545" y="2019427"/>
                      <a:pt x="2646508" y="2011775"/>
                    </a:cubicBezTo>
                    <a:cubicBezTo>
                      <a:pt x="2656434" y="1996473"/>
                      <a:pt x="2672232" y="1979751"/>
                      <a:pt x="2688171" y="1967208"/>
                    </a:cubicBezTo>
                    <a:close/>
                    <a:moveTo>
                      <a:pt x="1523823" y="1955971"/>
                    </a:moveTo>
                    <a:lnTo>
                      <a:pt x="1514027" y="1965635"/>
                    </a:lnTo>
                    <a:cubicBezTo>
                      <a:pt x="1499055" y="1979220"/>
                      <a:pt x="1480077" y="1992220"/>
                      <a:pt x="1463809" y="2000465"/>
                    </a:cubicBezTo>
                    <a:lnTo>
                      <a:pt x="1429743" y="2010237"/>
                    </a:lnTo>
                    <a:lnTo>
                      <a:pt x="1432512" y="2018945"/>
                    </a:lnTo>
                    <a:cubicBezTo>
                      <a:pt x="1438865" y="2040055"/>
                      <a:pt x="1443716" y="2061133"/>
                      <a:pt x="1442771" y="2079348"/>
                    </a:cubicBezTo>
                    <a:cubicBezTo>
                      <a:pt x="1441827" y="2097563"/>
                      <a:pt x="1436507" y="2119943"/>
                      <a:pt x="1428974" y="2138776"/>
                    </a:cubicBezTo>
                    <a:lnTo>
                      <a:pt x="1423179" y="2151593"/>
                    </a:lnTo>
                    <a:lnTo>
                      <a:pt x="1432975" y="2141930"/>
                    </a:lnTo>
                    <a:cubicBezTo>
                      <a:pt x="1447946" y="2128345"/>
                      <a:pt x="1466925" y="2115346"/>
                      <a:pt x="1483194" y="2107101"/>
                    </a:cubicBezTo>
                    <a:lnTo>
                      <a:pt x="1517259" y="2097328"/>
                    </a:lnTo>
                    <a:lnTo>
                      <a:pt x="1514490" y="2088621"/>
                    </a:lnTo>
                    <a:cubicBezTo>
                      <a:pt x="1508137" y="2067511"/>
                      <a:pt x="1503286" y="2046432"/>
                      <a:pt x="1504232" y="2028217"/>
                    </a:cubicBezTo>
                    <a:cubicBezTo>
                      <a:pt x="1505177" y="2010002"/>
                      <a:pt x="1510496" y="1987623"/>
                      <a:pt x="1518028" y="1968790"/>
                    </a:cubicBezTo>
                    <a:close/>
                    <a:moveTo>
                      <a:pt x="1314006" y="1942971"/>
                    </a:moveTo>
                    <a:lnTo>
                      <a:pt x="1310356" y="1956239"/>
                    </a:lnTo>
                    <a:cubicBezTo>
                      <a:pt x="1307269" y="1965864"/>
                      <a:pt x="1303242" y="1975864"/>
                      <a:pt x="1298740" y="1985366"/>
                    </a:cubicBezTo>
                    <a:lnTo>
                      <a:pt x="1289516" y="2002043"/>
                    </a:lnTo>
                    <a:lnTo>
                      <a:pt x="1285442" y="2020715"/>
                    </a:lnTo>
                    <a:cubicBezTo>
                      <a:pt x="1282025" y="2036887"/>
                      <a:pt x="1278211" y="2053266"/>
                      <a:pt x="1273025" y="2067913"/>
                    </a:cubicBezTo>
                    <a:lnTo>
                      <a:pt x="1270578" y="2073090"/>
                    </a:lnTo>
                    <a:lnTo>
                      <a:pt x="1274456" y="2073940"/>
                    </a:lnTo>
                    <a:cubicBezTo>
                      <a:pt x="1295915" y="2078994"/>
                      <a:pt x="1316594" y="2085332"/>
                      <a:pt x="1331897" y="2095257"/>
                    </a:cubicBezTo>
                    <a:cubicBezTo>
                      <a:pt x="1351025" y="2107665"/>
                      <a:pt x="1372370" y="2129245"/>
                      <a:pt x="1385001" y="2148811"/>
                    </a:cubicBezTo>
                    <a:lnTo>
                      <a:pt x="1386206" y="2150946"/>
                    </a:lnTo>
                    <a:lnTo>
                      <a:pt x="1381196" y="2135032"/>
                    </a:lnTo>
                    <a:cubicBezTo>
                      <a:pt x="1376917" y="2115273"/>
                      <a:pt x="1375149" y="2092338"/>
                      <a:pt x="1376143" y="2074127"/>
                    </a:cubicBezTo>
                    <a:lnTo>
                      <a:pt x="1377780" y="2067557"/>
                    </a:lnTo>
                    <a:lnTo>
                      <a:pt x="1372249" y="2062516"/>
                    </a:lnTo>
                    <a:cubicBezTo>
                      <a:pt x="1356192" y="2047409"/>
                      <a:pt x="1341453" y="2031581"/>
                      <a:pt x="1333163" y="2015334"/>
                    </a:cubicBezTo>
                    <a:cubicBezTo>
                      <a:pt x="1324874" y="1999087"/>
                      <a:pt x="1318292" y="1977045"/>
                      <a:pt x="1315397" y="1956970"/>
                    </a:cubicBezTo>
                    <a:close/>
                    <a:moveTo>
                      <a:pt x="1348983" y="1926529"/>
                    </a:moveTo>
                    <a:lnTo>
                      <a:pt x="1358646" y="1936323"/>
                    </a:lnTo>
                    <a:lnTo>
                      <a:pt x="1388180" y="1978905"/>
                    </a:lnTo>
                    <a:lnTo>
                      <a:pt x="1410998" y="1956783"/>
                    </a:lnTo>
                    <a:lnTo>
                      <a:pt x="1427095" y="1945638"/>
                    </a:lnTo>
                    <a:lnTo>
                      <a:pt x="1421228" y="1946120"/>
                    </a:lnTo>
                    <a:cubicBezTo>
                      <a:pt x="1403012" y="1945175"/>
                      <a:pt x="1380633" y="1939855"/>
                      <a:pt x="1361800" y="1932323"/>
                    </a:cubicBezTo>
                    <a:close/>
                    <a:moveTo>
                      <a:pt x="731656" y="1925383"/>
                    </a:moveTo>
                    <a:lnTo>
                      <a:pt x="741320" y="1935178"/>
                    </a:lnTo>
                    <a:lnTo>
                      <a:pt x="770852" y="1977760"/>
                    </a:lnTo>
                    <a:lnTo>
                      <a:pt x="793672" y="1955638"/>
                    </a:lnTo>
                    <a:lnTo>
                      <a:pt x="809768" y="1944492"/>
                    </a:lnTo>
                    <a:lnTo>
                      <a:pt x="803901" y="1944974"/>
                    </a:lnTo>
                    <a:cubicBezTo>
                      <a:pt x="785686" y="1944029"/>
                      <a:pt x="763306" y="1938710"/>
                      <a:pt x="744473" y="1931178"/>
                    </a:cubicBezTo>
                    <a:close/>
                    <a:moveTo>
                      <a:pt x="2357206" y="1924585"/>
                    </a:moveTo>
                    <a:lnTo>
                      <a:pt x="2336102" y="1945044"/>
                    </a:lnTo>
                    <a:cubicBezTo>
                      <a:pt x="2328226" y="1951773"/>
                      <a:pt x="2320207" y="1957530"/>
                      <a:pt x="2312083" y="1961675"/>
                    </a:cubicBezTo>
                    <a:cubicBezTo>
                      <a:pt x="2291775" y="1972036"/>
                      <a:pt x="2262413" y="1979731"/>
                      <a:pt x="2239152" y="1980887"/>
                    </a:cubicBezTo>
                    <a:lnTo>
                      <a:pt x="2238287" y="1980879"/>
                    </a:lnTo>
                    <a:lnTo>
                      <a:pt x="2245853" y="1982350"/>
                    </a:lnTo>
                    <a:cubicBezTo>
                      <a:pt x="2266967" y="1988171"/>
                      <a:pt x="2291076" y="1999345"/>
                      <a:pt x="2308260" y="2010558"/>
                    </a:cubicBezTo>
                    <a:cubicBezTo>
                      <a:pt x="2323535" y="2020523"/>
                      <a:pt x="2338142" y="2036091"/>
                      <a:pt x="2351843" y="2052636"/>
                    </a:cubicBezTo>
                    <a:lnTo>
                      <a:pt x="2389560" y="2100043"/>
                    </a:lnTo>
                    <a:lnTo>
                      <a:pt x="2402000" y="2099020"/>
                    </a:lnTo>
                    <a:cubicBezTo>
                      <a:pt x="2424768" y="2100202"/>
                      <a:pt x="2454044" y="2108217"/>
                      <a:pt x="2474766" y="2118847"/>
                    </a:cubicBezTo>
                    <a:lnTo>
                      <a:pt x="2476877" y="2120093"/>
                    </a:lnTo>
                    <a:lnTo>
                      <a:pt x="2464582" y="2108816"/>
                    </a:lnTo>
                    <a:cubicBezTo>
                      <a:pt x="2450996" y="2093843"/>
                      <a:pt x="2437997" y="2074866"/>
                      <a:pt x="2429753" y="2058597"/>
                    </a:cubicBezTo>
                    <a:cubicBezTo>
                      <a:pt x="2421507" y="2042329"/>
                      <a:pt x="2416640" y="2021543"/>
                      <a:pt x="2413048" y="2000365"/>
                    </a:cubicBezTo>
                    <a:lnTo>
                      <a:pt x="2409421" y="1976112"/>
                    </a:lnTo>
                    <a:lnTo>
                      <a:pt x="2370468" y="1940596"/>
                    </a:lnTo>
                    <a:close/>
                    <a:moveTo>
                      <a:pt x="2691526" y="1916255"/>
                    </a:moveTo>
                    <a:lnTo>
                      <a:pt x="2703366" y="1920728"/>
                    </a:lnTo>
                    <a:lnTo>
                      <a:pt x="2705477" y="1921974"/>
                    </a:lnTo>
                    <a:lnTo>
                      <a:pt x="2701663" y="1918476"/>
                    </a:lnTo>
                    <a:close/>
                    <a:moveTo>
                      <a:pt x="3246367" y="1911287"/>
                    </a:moveTo>
                    <a:lnTo>
                      <a:pt x="3256031" y="1921082"/>
                    </a:lnTo>
                    <a:lnTo>
                      <a:pt x="3285564" y="1963664"/>
                    </a:lnTo>
                    <a:lnTo>
                      <a:pt x="3308382" y="1941542"/>
                    </a:lnTo>
                    <a:lnTo>
                      <a:pt x="3324479" y="1930396"/>
                    </a:lnTo>
                    <a:lnTo>
                      <a:pt x="3318612" y="1930878"/>
                    </a:lnTo>
                    <a:cubicBezTo>
                      <a:pt x="3300398" y="1929933"/>
                      <a:pt x="3278017" y="1924614"/>
                      <a:pt x="3259185" y="1917082"/>
                    </a:cubicBezTo>
                    <a:close/>
                    <a:moveTo>
                      <a:pt x="3179662" y="1905664"/>
                    </a:moveTo>
                    <a:lnTo>
                      <a:pt x="3166347" y="1909135"/>
                    </a:lnTo>
                    <a:lnTo>
                      <a:pt x="3115030" y="1913393"/>
                    </a:lnTo>
                    <a:lnTo>
                      <a:pt x="3098103" y="1929804"/>
                    </a:lnTo>
                    <a:cubicBezTo>
                      <a:pt x="3090228" y="1936532"/>
                      <a:pt x="3082208" y="1942290"/>
                      <a:pt x="3074084" y="1946434"/>
                    </a:cubicBezTo>
                    <a:cubicBezTo>
                      <a:pt x="3053775" y="1956796"/>
                      <a:pt x="3024413" y="1964491"/>
                      <a:pt x="3001153" y="1965647"/>
                    </a:cubicBezTo>
                    <a:lnTo>
                      <a:pt x="3000288" y="1965639"/>
                    </a:lnTo>
                    <a:lnTo>
                      <a:pt x="3007854" y="1967110"/>
                    </a:lnTo>
                    <a:cubicBezTo>
                      <a:pt x="3028968" y="1972931"/>
                      <a:pt x="3053078" y="1984105"/>
                      <a:pt x="3070261" y="1995318"/>
                    </a:cubicBezTo>
                    <a:cubicBezTo>
                      <a:pt x="3077899" y="2000301"/>
                      <a:pt x="3085369" y="2006684"/>
                      <a:pt x="3092643" y="2013890"/>
                    </a:cubicBezTo>
                    <a:lnTo>
                      <a:pt x="3103140" y="2025529"/>
                    </a:lnTo>
                    <a:lnTo>
                      <a:pt x="3105255" y="2015874"/>
                    </a:lnTo>
                    <a:cubicBezTo>
                      <a:pt x="3110309" y="1994416"/>
                      <a:pt x="3116646" y="1973737"/>
                      <a:pt x="3126573" y="1958434"/>
                    </a:cubicBezTo>
                    <a:cubicBezTo>
                      <a:pt x="3136499" y="1943132"/>
                      <a:pt x="3152295" y="1926410"/>
                      <a:pt x="3168235" y="1913866"/>
                    </a:cubicBezTo>
                    <a:close/>
                    <a:moveTo>
                      <a:pt x="2049829" y="1901591"/>
                    </a:moveTo>
                    <a:lnTo>
                      <a:pt x="2036546" y="1917574"/>
                    </a:lnTo>
                    <a:cubicBezTo>
                      <a:pt x="2027154" y="1926880"/>
                      <a:pt x="2016867" y="1935375"/>
                      <a:pt x="2007084" y="1941690"/>
                    </a:cubicBezTo>
                    <a:lnTo>
                      <a:pt x="2006331" y="1942116"/>
                    </a:lnTo>
                    <a:lnTo>
                      <a:pt x="2013618" y="1939607"/>
                    </a:lnTo>
                    <a:lnTo>
                      <a:pt x="2080158" y="1932992"/>
                    </a:lnTo>
                    <a:lnTo>
                      <a:pt x="2071777" y="1926037"/>
                    </a:lnTo>
                    <a:cubicBezTo>
                      <a:pt x="2064504" y="1918832"/>
                      <a:pt x="2057426" y="1910803"/>
                      <a:pt x="2050577" y="1902531"/>
                    </a:cubicBezTo>
                    <a:close/>
                    <a:moveTo>
                      <a:pt x="2811830" y="1886352"/>
                    </a:moveTo>
                    <a:lnTo>
                      <a:pt x="2798546" y="1902334"/>
                    </a:lnTo>
                    <a:cubicBezTo>
                      <a:pt x="2789154" y="1911640"/>
                      <a:pt x="2778868" y="1920135"/>
                      <a:pt x="2769085" y="1926450"/>
                    </a:cubicBezTo>
                    <a:lnTo>
                      <a:pt x="2768332" y="1926875"/>
                    </a:lnTo>
                    <a:lnTo>
                      <a:pt x="2775620" y="1924367"/>
                    </a:lnTo>
                    <a:lnTo>
                      <a:pt x="2842159" y="1917752"/>
                    </a:lnTo>
                    <a:lnTo>
                      <a:pt x="2833778" y="1910797"/>
                    </a:lnTo>
                    <a:cubicBezTo>
                      <a:pt x="2826504" y="1903591"/>
                      <a:pt x="2819427" y="1895563"/>
                      <a:pt x="2812577" y="1887291"/>
                    </a:cubicBezTo>
                    <a:close/>
                    <a:moveTo>
                      <a:pt x="2999613" y="1881013"/>
                    </a:moveTo>
                    <a:lnTo>
                      <a:pt x="2991073" y="1917796"/>
                    </a:lnTo>
                    <a:lnTo>
                      <a:pt x="2985278" y="1930615"/>
                    </a:lnTo>
                    <a:lnTo>
                      <a:pt x="2995074" y="1920950"/>
                    </a:lnTo>
                    <a:lnTo>
                      <a:pt x="3033448" y="1894336"/>
                    </a:lnTo>
                    <a:close/>
                    <a:moveTo>
                      <a:pt x="1394510" y="1848251"/>
                    </a:moveTo>
                    <a:lnTo>
                      <a:pt x="1381226" y="1864234"/>
                    </a:lnTo>
                    <a:cubicBezTo>
                      <a:pt x="1371835" y="1873540"/>
                      <a:pt x="1361548" y="1882034"/>
                      <a:pt x="1351764" y="1888350"/>
                    </a:cubicBezTo>
                    <a:lnTo>
                      <a:pt x="1351012" y="1888776"/>
                    </a:lnTo>
                    <a:lnTo>
                      <a:pt x="1358299" y="1886266"/>
                    </a:lnTo>
                    <a:lnTo>
                      <a:pt x="1424839" y="1879652"/>
                    </a:lnTo>
                    <a:lnTo>
                      <a:pt x="1416458" y="1872698"/>
                    </a:lnTo>
                    <a:cubicBezTo>
                      <a:pt x="1409184" y="1865491"/>
                      <a:pt x="1402107" y="1857463"/>
                      <a:pt x="1395257" y="1849190"/>
                    </a:cubicBezTo>
                    <a:close/>
                    <a:moveTo>
                      <a:pt x="777183" y="1847107"/>
                    </a:moveTo>
                    <a:lnTo>
                      <a:pt x="763900" y="1863089"/>
                    </a:lnTo>
                    <a:cubicBezTo>
                      <a:pt x="754507" y="1872395"/>
                      <a:pt x="744221" y="1880890"/>
                      <a:pt x="734438" y="1887205"/>
                    </a:cubicBezTo>
                    <a:lnTo>
                      <a:pt x="733685" y="1887630"/>
                    </a:lnTo>
                    <a:lnTo>
                      <a:pt x="740972" y="1885122"/>
                    </a:lnTo>
                    <a:lnTo>
                      <a:pt x="807512" y="1878507"/>
                    </a:lnTo>
                    <a:lnTo>
                      <a:pt x="799131" y="1871552"/>
                    </a:lnTo>
                    <a:cubicBezTo>
                      <a:pt x="791857" y="1864346"/>
                      <a:pt x="784781" y="1856318"/>
                      <a:pt x="777930" y="1848046"/>
                    </a:cubicBezTo>
                    <a:close/>
                    <a:moveTo>
                      <a:pt x="2560554" y="1837300"/>
                    </a:moveTo>
                    <a:lnTo>
                      <a:pt x="2564025" y="1850613"/>
                    </a:lnTo>
                    <a:lnTo>
                      <a:pt x="2569079" y="1911515"/>
                    </a:lnTo>
                    <a:lnTo>
                      <a:pt x="2570197" y="1911160"/>
                    </a:lnTo>
                    <a:cubicBezTo>
                      <a:pt x="2591306" y="1904807"/>
                      <a:pt x="2612384" y="1899956"/>
                      <a:pt x="2630600" y="1900901"/>
                    </a:cubicBezTo>
                    <a:lnTo>
                      <a:pt x="2651144" y="1904424"/>
                    </a:lnTo>
                    <a:lnTo>
                      <a:pt x="2613324" y="1890389"/>
                    </a:lnTo>
                    <a:cubicBezTo>
                      <a:pt x="2598022" y="1880463"/>
                      <a:pt x="2581300" y="1864666"/>
                      <a:pt x="2568757" y="1848726"/>
                    </a:cubicBezTo>
                    <a:close/>
                    <a:moveTo>
                      <a:pt x="2522043" y="1834051"/>
                    </a:moveTo>
                    <a:lnTo>
                      <a:pt x="2512247" y="1843715"/>
                    </a:lnTo>
                    <a:cubicBezTo>
                      <a:pt x="2497274" y="1857301"/>
                      <a:pt x="2478296" y="1870300"/>
                      <a:pt x="2462028" y="1878545"/>
                    </a:cubicBezTo>
                    <a:cubicBezTo>
                      <a:pt x="2445760" y="1886790"/>
                      <a:pt x="2424974" y="1891656"/>
                      <a:pt x="2403795" y="1895250"/>
                    </a:cubicBezTo>
                    <a:lnTo>
                      <a:pt x="2400617" y="1895725"/>
                    </a:lnTo>
                    <a:lnTo>
                      <a:pt x="2408399" y="1922854"/>
                    </a:lnTo>
                    <a:lnTo>
                      <a:pt x="2412027" y="1947107"/>
                    </a:lnTo>
                    <a:lnTo>
                      <a:pt x="2450978" y="1982623"/>
                    </a:lnTo>
                    <a:cubicBezTo>
                      <a:pt x="2467036" y="1997730"/>
                      <a:pt x="2481775" y="2013558"/>
                      <a:pt x="2490065" y="2029805"/>
                    </a:cubicBezTo>
                    <a:cubicBezTo>
                      <a:pt x="2498354" y="2046052"/>
                      <a:pt x="2504938" y="2068093"/>
                      <a:pt x="2507830" y="2088169"/>
                    </a:cubicBezTo>
                    <a:lnTo>
                      <a:pt x="2509222" y="2102168"/>
                    </a:lnTo>
                    <a:lnTo>
                      <a:pt x="2512872" y="2088900"/>
                    </a:lnTo>
                    <a:cubicBezTo>
                      <a:pt x="2519045" y="2069650"/>
                      <a:pt x="2528981" y="2048904"/>
                      <a:pt x="2538948" y="2033629"/>
                    </a:cubicBezTo>
                    <a:cubicBezTo>
                      <a:pt x="2548914" y="2018354"/>
                      <a:pt x="2564483" y="2003746"/>
                      <a:pt x="2581028" y="1990046"/>
                    </a:cubicBezTo>
                    <a:lnTo>
                      <a:pt x="2612161" y="1965274"/>
                    </a:lnTo>
                    <a:lnTo>
                      <a:pt x="2596709" y="1962636"/>
                    </a:lnTo>
                    <a:lnTo>
                      <a:pt x="2559532" y="1949826"/>
                    </a:lnTo>
                    <a:lnTo>
                      <a:pt x="2554429" y="1970303"/>
                    </a:lnTo>
                    <a:cubicBezTo>
                      <a:pt x="2546952" y="1990440"/>
                      <a:pt x="2538174" y="2010281"/>
                      <a:pt x="2531983" y="2027305"/>
                    </a:cubicBezTo>
                    <a:cubicBezTo>
                      <a:pt x="2521853" y="1990608"/>
                      <a:pt x="2500561" y="1942728"/>
                      <a:pt x="2502451" y="1906297"/>
                    </a:cubicBezTo>
                    <a:cubicBezTo>
                      <a:pt x="2503395" y="1888082"/>
                      <a:pt x="2508715" y="1865702"/>
                      <a:pt x="2516247" y="1846870"/>
                    </a:cubicBezTo>
                    <a:close/>
                    <a:moveTo>
                      <a:pt x="3291894" y="1833011"/>
                    </a:moveTo>
                    <a:lnTo>
                      <a:pt x="3278611" y="1848993"/>
                    </a:lnTo>
                    <a:cubicBezTo>
                      <a:pt x="3269219" y="1858300"/>
                      <a:pt x="3258932" y="1866794"/>
                      <a:pt x="3249149" y="1873109"/>
                    </a:cubicBezTo>
                    <a:lnTo>
                      <a:pt x="3248396" y="1873534"/>
                    </a:lnTo>
                    <a:lnTo>
                      <a:pt x="3255683" y="1871026"/>
                    </a:lnTo>
                    <a:lnTo>
                      <a:pt x="3322223" y="1864410"/>
                    </a:lnTo>
                    <a:lnTo>
                      <a:pt x="3313842" y="1857456"/>
                    </a:lnTo>
                    <a:cubicBezTo>
                      <a:pt x="3306568" y="1850250"/>
                      <a:pt x="3299491" y="1842223"/>
                      <a:pt x="3292641" y="1833950"/>
                    </a:cubicBezTo>
                    <a:close/>
                    <a:moveTo>
                      <a:pt x="2312226" y="1821051"/>
                    </a:moveTo>
                    <a:lnTo>
                      <a:pt x="2308574" y="1834318"/>
                    </a:lnTo>
                    <a:cubicBezTo>
                      <a:pt x="2302401" y="1853570"/>
                      <a:pt x="2292465" y="1874316"/>
                      <a:pt x="2282499" y="1889591"/>
                    </a:cubicBezTo>
                    <a:lnTo>
                      <a:pt x="2246494" y="1926882"/>
                    </a:lnTo>
                    <a:lnTo>
                      <a:pt x="2283291" y="1901362"/>
                    </a:lnTo>
                    <a:lnTo>
                      <a:pt x="2329316" y="1888158"/>
                    </a:lnTo>
                    <a:lnTo>
                      <a:pt x="2320475" y="1865668"/>
                    </a:lnTo>
                    <a:cubicBezTo>
                      <a:pt x="2317432" y="1855617"/>
                      <a:pt x="2315064" y="1845087"/>
                      <a:pt x="2313616" y="1835050"/>
                    </a:cubicBezTo>
                    <a:close/>
                    <a:moveTo>
                      <a:pt x="2347202" y="1804608"/>
                    </a:moveTo>
                    <a:lnTo>
                      <a:pt x="2356866" y="1814403"/>
                    </a:lnTo>
                    <a:lnTo>
                      <a:pt x="2386398" y="1856985"/>
                    </a:lnTo>
                    <a:lnTo>
                      <a:pt x="2409217" y="1834863"/>
                    </a:lnTo>
                    <a:lnTo>
                      <a:pt x="2425314" y="1823717"/>
                    </a:lnTo>
                    <a:lnTo>
                      <a:pt x="2419448" y="1824200"/>
                    </a:lnTo>
                    <a:cubicBezTo>
                      <a:pt x="2401233" y="1823255"/>
                      <a:pt x="2378852" y="1817935"/>
                      <a:pt x="2360019" y="1810402"/>
                    </a:cubicBezTo>
                    <a:close/>
                    <a:moveTo>
                      <a:pt x="2280497" y="1798984"/>
                    </a:moveTo>
                    <a:lnTo>
                      <a:pt x="2267182" y="1802455"/>
                    </a:lnTo>
                    <a:lnTo>
                      <a:pt x="2230168" y="1805527"/>
                    </a:lnTo>
                    <a:lnTo>
                      <a:pt x="2232610" y="1813205"/>
                    </a:lnTo>
                    <a:lnTo>
                      <a:pt x="2237351" y="1841118"/>
                    </a:lnTo>
                    <a:lnTo>
                      <a:pt x="2269070" y="1807187"/>
                    </a:lnTo>
                    <a:close/>
                    <a:moveTo>
                      <a:pt x="2640103" y="1791911"/>
                    </a:moveTo>
                    <a:lnTo>
                      <a:pt x="2619624" y="1799473"/>
                    </a:lnTo>
                    <a:cubicBezTo>
                      <a:pt x="2606838" y="1802836"/>
                      <a:pt x="2593682" y="1805049"/>
                      <a:pt x="2582053" y="1805627"/>
                    </a:cubicBezTo>
                    <a:lnTo>
                      <a:pt x="2581188" y="1805619"/>
                    </a:lnTo>
                    <a:lnTo>
                      <a:pt x="2588753" y="1807090"/>
                    </a:lnTo>
                    <a:cubicBezTo>
                      <a:pt x="2599311" y="1810001"/>
                      <a:pt x="2610616" y="1814249"/>
                      <a:pt x="2621431" y="1819172"/>
                    </a:cubicBezTo>
                    <a:lnTo>
                      <a:pt x="2651123" y="1835277"/>
                    </a:lnTo>
                    <a:lnTo>
                      <a:pt x="2641648" y="1802246"/>
                    </a:lnTo>
                    <a:close/>
                    <a:moveTo>
                      <a:pt x="2094881" y="1772153"/>
                    </a:moveTo>
                    <a:lnTo>
                      <a:pt x="2081955" y="1831145"/>
                    </a:lnTo>
                    <a:cubicBezTo>
                      <a:pt x="2079429" y="1841874"/>
                      <a:pt x="2076581" y="1852409"/>
                      <a:pt x="2073123" y="1862175"/>
                    </a:cubicBezTo>
                    <a:lnTo>
                      <a:pt x="2070677" y="1867351"/>
                    </a:lnTo>
                    <a:lnTo>
                      <a:pt x="2074554" y="1868201"/>
                    </a:lnTo>
                    <a:cubicBezTo>
                      <a:pt x="2096014" y="1873255"/>
                      <a:pt x="2116694" y="1879592"/>
                      <a:pt x="2131995" y="1889519"/>
                    </a:cubicBezTo>
                    <a:cubicBezTo>
                      <a:pt x="2151123" y="1901926"/>
                      <a:pt x="2172468" y="1923506"/>
                      <a:pt x="2185099" y="1943072"/>
                    </a:cubicBezTo>
                    <a:lnTo>
                      <a:pt x="2186305" y="1945206"/>
                    </a:lnTo>
                    <a:lnTo>
                      <a:pt x="2181294" y="1929293"/>
                    </a:lnTo>
                    <a:cubicBezTo>
                      <a:pt x="2177015" y="1909534"/>
                      <a:pt x="2175247" y="1886599"/>
                      <a:pt x="2176241" y="1868388"/>
                    </a:cubicBezTo>
                    <a:cubicBezTo>
                      <a:pt x="2177235" y="1850176"/>
                      <a:pt x="2183413" y="1829742"/>
                      <a:pt x="2190890" y="1809605"/>
                    </a:cubicBezTo>
                    <a:lnTo>
                      <a:pt x="2192632" y="1805180"/>
                    </a:lnTo>
                    <a:lnTo>
                      <a:pt x="2177609" y="1802616"/>
                    </a:lnTo>
                    <a:cubicBezTo>
                      <a:pt x="2162755" y="1798710"/>
                      <a:pt x="2147360" y="1792981"/>
                      <a:pt x="2132486" y="1787068"/>
                    </a:cubicBezTo>
                    <a:close/>
                    <a:moveTo>
                      <a:pt x="604413" y="1745700"/>
                    </a:moveTo>
                    <a:lnTo>
                      <a:pt x="561946" y="1762963"/>
                    </a:lnTo>
                    <a:cubicBezTo>
                      <a:pt x="541395" y="1770947"/>
                      <a:pt x="520762" y="1777429"/>
                      <a:pt x="502529" y="1777911"/>
                    </a:cubicBezTo>
                    <a:cubicBezTo>
                      <a:pt x="479737" y="1778512"/>
                      <a:pt x="449924" y="1772806"/>
                      <a:pt x="428435" y="1763829"/>
                    </a:cubicBezTo>
                    <a:lnTo>
                      <a:pt x="427658" y="1763449"/>
                    </a:lnTo>
                    <a:lnTo>
                      <a:pt x="433851" y="1768036"/>
                    </a:lnTo>
                    <a:cubicBezTo>
                      <a:pt x="450399" y="1782386"/>
                      <a:pt x="467341" y="1802856"/>
                      <a:pt x="478019" y="1820378"/>
                    </a:cubicBezTo>
                    <a:cubicBezTo>
                      <a:pt x="487510" y="1835952"/>
                      <a:pt x="493985" y="1856294"/>
                      <a:pt x="499221" y="1877126"/>
                    </a:cubicBezTo>
                    <a:lnTo>
                      <a:pt x="500584" y="1883034"/>
                    </a:lnTo>
                    <a:lnTo>
                      <a:pt x="535548" y="1871915"/>
                    </a:lnTo>
                    <a:cubicBezTo>
                      <a:pt x="556659" y="1865562"/>
                      <a:pt x="577737" y="1860711"/>
                      <a:pt x="595953" y="1861656"/>
                    </a:cubicBezTo>
                    <a:cubicBezTo>
                      <a:pt x="618721" y="1862838"/>
                      <a:pt x="647997" y="1870853"/>
                      <a:pt x="668719" y="1881483"/>
                    </a:cubicBezTo>
                    <a:lnTo>
                      <a:pt x="670830" y="1882729"/>
                    </a:lnTo>
                    <a:lnTo>
                      <a:pt x="658534" y="1871451"/>
                    </a:lnTo>
                    <a:cubicBezTo>
                      <a:pt x="644949" y="1856479"/>
                      <a:pt x="631950" y="1837502"/>
                      <a:pt x="623705" y="1821233"/>
                    </a:cubicBezTo>
                    <a:cubicBezTo>
                      <a:pt x="615460" y="1804965"/>
                      <a:pt x="610593" y="1784179"/>
                      <a:pt x="607001" y="1763001"/>
                    </a:cubicBezTo>
                    <a:close/>
                    <a:moveTo>
                      <a:pt x="2392729" y="1726331"/>
                    </a:moveTo>
                    <a:lnTo>
                      <a:pt x="2379446" y="1742314"/>
                    </a:lnTo>
                    <a:cubicBezTo>
                      <a:pt x="2370054" y="1751621"/>
                      <a:pt x="2359767" y="1760115"/>
                      <a:pt x="2349985" y="1766430"/>
                    </a:cubicBezTo>
                    <a:lnTo>
                      <a:pt x="2349231" y="1766856"/>
                    </a:lnTo>
                    <a:lnTo>
                      <a:pt x="2356518" y="1764347"/>
                    </a:lnTo>
                    <a:lnTo>
                      <a:pt x="2423057" y="1757731"/>
                    </a:lnTo>
                    <a:lnTo>
                      <a:pt x="2414676" y="1750777"/>
                    </a:lnTo>
                    <a:cubicBezTo>
                      <a:pt x="2407403" y="1743571"/>
                      <a:pt x="2400326" y="1735543"/>
                      <a:pt x="2393476" y="1727270"/>
                    </a:cubicBezTo>
                    <a:close/>
                    <a:moveTo>
                      <a:pt x="216935" y="1661733"/>
                    </a:moveTo>
                    <a:lnTo>
                      <a:pt x="221436" y="1674736"/>
                    </a:lnTo>
                    <a:lnTo>
                      <a:pt x="229743" y="1725886"/>
                    </a:lnTo>
                    <a:lnTo>
                      <a:pt x="259866" y="1715752"/>
                    </a:lnTo>
                    <a:lnTo>
                      <a:pt x="279195" y="1712629"/>
                    </a:lnTo>
                    <a:lnTo>
                      <a:pt x="273692" y="1710537"/>
                    </a:lnTo>
                    <a:cubicBezTo>
                      <a:pt x="257661" y="1701837"/>
                      <a:pt x="239756" y="1687395"/>
                      <a:pt x="226005" y="1672484"/>
                    </a:cubicBezTo>
                    <a:close/>
                    <a:moveTo>
                      <a:pt x="3248092" y="1652948"/>
                    </a:moveTo>
                    <a:lnTo>
                      <a:pt x="3248015" y="1666708"/>
                    </a:lnTo>
                    <a:cubicBezTo>
                      <a:pt x="3247060" y="1686903"/>
                      <a:pt x="3242858" y="1709518"/>
                      <a:pt x="3237206" y="1726859"/>
                    </a:cubicBezTo>
                    <a:cubicBezTo>
                      <a:pt x="3231554" y="1744200"/>
                      <a:pt x="3220318" y="1762352"/>
                      <a:pt x="3207904" y="1779883"/>
                    </a:cubicBezTo>
                    <a:lnTo>
                      <a:pt x="3202313" y="1787461"/>
                    </a:lnTo>
                    <a:lnTo>
                      <a:pt x="3209635" y="1806091"/>
                    </a:lnTo>
                    <a:cubicBezTo>
                      <a:pt x="3212680" y="1816142"/>
                      <a:pt x="3215048" y="1826671"/>
                      <a:pt x="3216494" y="1836710"/>
                    </a:cubicBezTo>
                    <a:lnTo>
                      <a:pt x="3217885" y="1850708"/>
                    </a:lnTo>
                    <a:lnTo>
                      <a:pt x="3221537" y="1837441"/>
                    </a:lnTo>
                    <a:cubicBezTo>
                      <a:pt x="3227709" y="1818190"/>
                      <a:pt x="3237646" y="1797443"/>
                      <a:pt x="3247613" y="1782168"/>
                    </a:cubicBezTo>
                    <a:cubicBezTo>
                      <a:pt x="3257578" y="1766894"/>
                      <a:pt x="3273146" y="1752286"/>
                      <a:pt x="3289691" y="1738586"/>
                    </a:cubicBezTo>
                    <a:lnTo>
                      <a:pt x="3301468" y="1729216"/>
                    </a:lnTo>
                    <a:lnTo>
                      <a:pt x="3285403" y="1717843"/>
                    </a:lnTo>
                    <a:cubicBezTo>
                      <a:pt x="3273173" y="1704309"/>
                      <a:pt x="3261088" y="1684738"/>
                      <a:pt x="3253074" y="1666104"/>
                    </a:cubicBezTo>
                    <a:close/>
                    <a:moveTo>
                      <a:pt x="1493756" y="1623938"/>
                    </a:moveTo>
                    <a:lnTo>
                      <a:pt x="1497227" y="1637253"/>
                    </a:lnTo>
                    <a:cubicBezTo>
                      <a:pt x="1501506" y="1657012"/>
                      <a:pt x="1503275" y="1679946"/>
                      <a:pt x="1502281" y="1698158"/>
                    </a:cubicBezTo>
                    <a:cubicBezTo>
                      <a:pt x="1500294" y="1734580"/>
                      <a:pt x="1477568" y="1779894"/>
                      <a:pt x="1465185" y="1813945"/>
                    </a:cubicBezTo>
                    <a:cubicBezTo>
                      <a:pt x="1460120" y="1795595"/>
                      <a:pt x="1452265" y="1774451"/>
                      <a:pt x="1445912" y="1753340"/>
                    </a:cubicBezTo>
                    <a:lnTo>
                      <a:pt x="1439835" y="1717564"/>
                    </a:lnTo>
                    <a:lnTo>
                      <a:pt x="1426636" y="1777805"/>
                    </a:lnTo>
                    <a:cubicBezTo>
                      <a:pt x="1424109" y="1788534"/>
                      <a:pt x="1421262" y="1799070"/>
                      <a:pt x="1417804" y="1808835"/>
                    </a:cubicBezTo>
                    <a:lnTo>
                      <a:pt x="1415357" y="1814011"/>
                    </a:lnTo>
                    <a:lnTo>
                      <a:pt x="1419235" y="1814861"/>
                    </a:lnTo>
                    <a:cubicBezTo>
                      <a:pt x="1440694" y="1819915"/>
                      <a:pt x="1461373" y="1826253"/>
                      <a:pt x="1476676" y="1836179"/>
                    </a:cubicBezTo>
                    <a:cubicBezTo>
                      <a:pt x="1495803" y="1848586"/>
                      <a:pt x="1517149" y="1870166"/>
                      <a:pt x="1529780" y="1889732"/>
                    </a:cubicBezTo>
                    <a:lnTo>
                      <a:pt x="1530985" y="1891867"/>
                    </a:lnTo>
                    <a:lnTo>
                      <a:pt x="1525975" y="1875953"/>
                    </a:lnTo>
                    <a:cubicBezTo>
                      <a:pt x="1521696" y="1856194"/>
                      <a:pt x="1519928" y="1833259"/>
                      <a:pt x="1520921" y="1815048"/>
                    </a:cubicBezTo>
                    <a:cubicBezTo>
                      <a:pt x="1522909" y="1778625"/>
                      <a:pt x="1545635" y="1733311"/>
                      <a:pt x="1558018" y="1699261"/>
                    </a:cubicBezTo>
                    <a:lnTo>
                      <a:pt x="1562307" y="1712745"/>
                    </a:lnTo>
                    <a:lnTo>
                      <a:pt x="1566011" y="1695836"/>
                    </a:lnTo>
                    <a:lnTo>
                      <a:pt x="1568991" y="1685365"/>
                    </a:lnTo>
                    <a:lnTo>
                      <a:pt x="1546526" y="1677027"/>
                    </a:lnTo>
                    <a:cubicBezTo>
                      <a:pt x="1531224" y="1667101"/>
                      <a:pt x="1514503" y="1651305"/>
                      <a:pt x="1501959" y="1635365"/>
                    </a:cubicBezTo>
                    <a:close/>
                    <a:moveTo>
                      <a:pt x="291743" y="1610706"/>
                    </a:moveTo>
                    <a:lnTo>
                      <a:pt x="272870" y="1619407"/>
                    </a:lnTo>
                    <a:cubicBezTo>
                      <a:pt x="260385" y="1623759"/>
                      <a:pt x="247443" y="1626993"/>
                      <a:pt x="235893" y="1628478"/>
                    </a:cubicBezTo>
                    <a:lnTo>
                      <a:pt x="235031" y="1628538"/>
                    </a:lnTo>
                    <a:lnTo>
                      <a:pt x="242688" y="1629413"/>
                    </a:lnTo>
                    <a:cubicBezTo>
                      <a:pt x="264192" y="1633567"/>
                      <a:pt x="289101" y="1642823"/>
                      <a:pt x="307109" y="1652658"/>
                    </a:cubicBezTo>
                    <a:lnTo>
                      <a:pt x="307301" y="1652794"/>
                    </a:lnTo>
                    <a:lnTo>
                      <a:pt x="297872" y="1627556"/>
                    </a:lnTo>
                    <a:lnTo>
                      <a:pt x="295369" y="1629890"/>
                    </a:lnTo>
                    <a:lnTo>
                      <a:pt x="296280" y="1623298"/>
                    </a:lnTo>
                    <a:lnTo>
                      <a:pt x="292014" y="1611876"/>
                    </a:lnTo>
                    <a:close/>
                    <a:moveTo>
                      <a:pt x="1672146" y="1607691"/>
                    </a:moveTo>
                    <a:lnTo>
                      <a:pt x="1668495" y="1620959"/>
                    </a:lnTo>
                    <a:cubicBezTo>
                      <a:pt x="1662322" y="1640209"/>
                      <a:pt x="1652386" y="1660956"/>
                      <a:pt x="1642419" y="1676231"/>
                    </a:cubicBezTo>
                    <a:lnTo>
                      <a:pt x="1639813" y="1678931"/>
                    </a:lnTo>
                    <a:lnTo>
                      <a:pt x="1666088" y="1711956"/>
                    </a:lnTo>
                    <a:lnTo>
                      <a:pt x="1618083" y="1701437"/>
                    </a:lnTo>
                    <a:lnTo>
                      <a:pt x="1600341" y="1719813"/>
                    </a:lnTo>
                    <a:lnTo>
                      <a:pt x="1571780" y="1742537"/>
                    </a:lnTo>
                    <a:lnTo>
                      <a:pt x="1577291" y="1759865"/>
                    </a:lnTo>
                    <a:cubicBezTo>
                      <a:pt x="1583644" y="1780976"/>
                      <a:pt x="1588495" y="1802053"/>
                      <a:pt x="1587550" y="1820269"/>
                    </a:cubicBezTo>
                    <a:cubicBezTo>
                      <a:pt x="1586606" y="1838484"/>
                      <a:pt x="1581285" y="1860864"/>
                      <a:pt x="1573753" y="1879697"/>
                    </a:cubicBezTo>
                    <a:lnTo>
                      <a:pt x="1567959" y="1892514"/>
                    </a:lnTo>
                    <a:lnTo>
                      <a:pt x="1577754" y="1882851"/>
                    </a:lnTo>
                    <a:cubicBezTo>
                      <a:pt x="1592726" y="1869266"/>
                      <a:pt x="1611703" y="1856267"/>
                      <a:pt x="1627972" y="1848022"/>
                    </a:cubicBezTo>
                    <a:cubicBezTo>
                      <a:pt x="1660509" y="1831531"/>
                      <a:pt x="1711115" y="1828556"/>
                      <a:pt x="1746794" y="1822254"/>
                    </a:cubicBezTo>
                    <a:cubicBezTo>
                      <a:pt x="1720078" y="1849376"/>
                      <a:pt x="1689259" y="1891756"/>
                      <a:pt x="1656764" y="1908335"/>
                    </a:cubicBezTo>
                    <a:cubicBezTo>
                      <a:pt x="1636456" y="1918696"/>
                      <a:pt x="1607094" y="1926391"/>
                      <a:pt x="1583833" y="1927548"/>
                    </a:cubicBezTo>
                    <a:lnTo>
                      <a:pt x="1582968" y="1927539"/>
                    </a:lnTo>
                    <a:lnTo>
                      <a:pt x="1590533" y="1929010"/>
                    </a:lnTo>
                    <a:cubicBezTo>
                      <a:pt x="1611648" y="1934832"/>
                      <a:pt x="1635757" y="1946006"/>
                      <a:pt x="1652941" y="1957217"/>
                    </a:cubicBezTo>
                    <a:cubicBezTo>
                      <a:pt x="1683491" y="1977150"/>
                      <a:pt x="1711370" y="2019488"/>
                      <a:pt x="1734667" y="2047237"/>
                    </a:cubicBezTo>
                    <a:cubicBezTo>
                      <a:pt x="1697822" y="2037660"/>
                      <a:pt x="1645710" y="2032160"/>
                      <a:pt x="1615106" y="2012309"/>
                    </a:cubicBezTo>
                    <a:cubicBezTo>
                      <a:pt x="1599803" y="2002382"/>
                      <a:pt x="1583081" y="1986586"/>
                      <a:pt x="1570537" y="1970647"/>
                    </a:cubicBezTo>
                    <a:lnTo>
                      <a:pt x="1562335" y="1959220"/>
                    </a:lnTo>
                    <a:lnTo>
                      <a:pt x="1565806" y="1972534"/>
                    </a:lnTo>
                    <a:cubicBezTo>
                      <a:pt x="1570085" y="1992292"/>
                      <a:pt x="1571853" y="2015228"/>
                      <a:pt x="1570860" y="2033439"/>
                    </a:cubicBezTo>
                    <a:lnTo>
                      <a:pt x="1557255" y="2088029"/>
                    </a:lnTo>
                    <a:lnTo>
                      <a:pt x="1602015" y="2081334"/>
                    </a:lnTo>
                    <a:cubicBezTo>
                      <a:pt x="1588657" y="2094894"/>
                      <a:pt x="1574273" y="2112269"/>
                      <a:pt x="1559167" y="2128327"/>
                    </a:cubicBezTo>
                    <a:lnTo>
                      <a:pt x="1558361" y="2129108"/>
                    </a:lnTo>
                    <a:lnTo>
                      <a:pt x="1589920" y="2157883"/>
                    </a:lnTo>
                    <a:cubicBezTo>
                      <a:pt x="1605978" y="2172990"/>
                      <a:pt x="1620717" y="2188818"/>
                      <a:pt x="1629006" y="2205065"/>
                    </a:cubicBezTo>
                    <a:cubicBezTo>
                      <a:pt x="1637296" y="2221312"/>
                      <a:pt x="1643879" y="2243353"/>
                      <a:pt x="1646772" y="2263429"/>
                    </a:cubicBezTo>
                    <a:lnTo>
                      <a:pt x="1648162" y="2277428"/>
                    </a:lnTo>
                    <a:lnTo>
                      <a:pt x="1651814" y="2264160"/>
                    </a:lnTo>
                    <a:cubicBezTo>
                      <a:pt x="1657988" y="2244910"/>
                      <a:pt x="1667924" y="2224164"/>
                      <a:pt x="1677890" y="2208889"/>
                    </a:cubicBezTo>
                    <a:cubicBezTo>
                      <a:pt x="1697821" y="2178339"/>
                      <a:pt x="1740161" y="2150459"/>
                      <a:pt x="1767909" y="2127163"/>
                    </a:cubicBezTo>
                    <a:cubicBezTo>
                      <a:pt x="1760727" y="2154797"/>
                      <a:pt x="1755837" y="2191019"/>
                      <a:pt x="1745467" y="2220313"/>
                    </a:cubicBezTo>
                    <a:lnTo>
                      <a:pt x="1743019" y="2225491"/>
                    </a:lnTo>
                    <a:lnTo>
                      <a:pt x="1746897" y="2226340"/>
                    </a:lnTo>
                    <a:cubicBezTo>
                      <a:pt x="1768356" y="2231393"/>
                      <a:pt x="1789035" y="2237731"/>
                      <a:pt x="1804337" y="2247657"/>
                    </a:cubicBezTo>
                    <a:cubicBezTo>
                      <a:pt x="1823466" y="2260064"/>
                      <a:pt x="1844811" y="2281645"/>
                      <a:pt x="1857442" y="2301211"/>
                    </a:cubicBezTo>
                    <a:lnTo>
                      <a:pt x="1858648" y="2303345"/>
                    </a:lnTo>
                    <a:lnTo>
                      <a:pt x="1853638" y="2287431"/>
                    </a:lnTo>
                    <a:cubicBezTo>
                      <a:pt x="1849358" y="2267672"/>
                      <a:pt x="1847590" y="2244738"/>
                      <a:pt x="1848583" y="2226526"/>
                    </a:cubicBezTo>
                    <a:cubicBezTo>
                      <a:pt x="1849577" y="2208315"/>
                      <a:pt x="1855756" y="2187880"/>
                      <a:pt x="1863234" y="2167743"/>
                    </a:cubicBezTo>
                    <a:lnTo>
                      <a:pt x="1881601" y="2121099"/>
                    </a:lnTo>
                    <a:lnTo>
                      <a:pt x="1849579" y="2146578"/>
                    </a:lnTo>
                    <a:cubicBezTo>
                      <a:pt x="1859155" y="2109731"/>
                      <a:pt x="1864656" y="2057620"/>
                      <a:pt x="1884507" y="2027015"/>
                    </a:cubicBezTo>
                    <a:cubicBezTo>
                      <a:pt x="1894433" y="2011713"/>
                      <a:pt x="1910230" y="1994991"/>
                      <a:pt x="1926170" y="1982448"/>
                    </a:cubicBezTo>
                    <a:lnTo>
                      <a:pt x="1937597" y="1974244"/>
                    </a:lnTo>
                    <a:lnTo>
                      <a:pt x="1924282" y="1977716"/>
                    </a:lnTo>
                    <a:cubicBezTo>
                      <a:pt x="1904524" y="1981995"/>
                      <a:pt x="1881588" y="1983764"/>
                      <a:pt x="1863376" y="1982770"/>
                    </a:cubicBezTo>
                    <a:cubicBezTo>
                      <a:pt x="1826954" y="1980782"/>
                      <a:pt x="1781640" y="1958056"/>
                      <a:pt x="1747591" y="1945674"/>
                    </a:cubicBezTo>
                    <a:cubicBezTo>
                      <a:pt x="1784288" y="1935545"/>
                      <a:pt x="1832168" y="1914251"/>
                      <a:pt x="1868599" y="1916141"/>
                    </a:cubicBezTo>
                    <a:cubicBezTo>
                      <a:pt x="1891367" y="1917323"/>
                      <a:pt x="1920643" y="1925338"/>
                      <a:pt x="1941365" y="1935968"/>
                    </a:cubicBezTo>
                    <a:lnTo>
                      <a:pt x="1943476" y="1937213"/>
                    </a:lnTo>
                    <a:lnTo>
                      <a:pt x="1931180" y="1925936"/>
                    </a:lnTo>
                    <a:cubicBezTo>
                      <a:pt x="1917595" y="1910965"/>
                      <a:pt x="1904596" y="1891987"/>
                      <a:pt x="1896351" y="1875719"/>
                    </a:cubicBezTo>
                    <a:cubicBezTo>
                      <a:pt x="1879861" y="1843182"/>
                      <a:pt x="1876886" y="1792575"/>
                      <a:pt x="1870584" y="1756897"/>
                    </a:cubicBezTo>
                    <a:lnTo>
                      <a:pt x="1875059" y="1760976"/>
                    </a:lnTo>
                    <a:lnTo>
                      <a:pt x="1872631" y="1753342"/>
                    </a:lnTo>
                    <a:cubicBezTo>
                      <a:pt x="1866277" y="1732230"/>
                      <a:pt x="1861427" y="1711152"/>
                      <a:pt x="1862372" y="1692937"/>
                    </a:cubicBezTo>
                    <a:cubicBezTo>
                      <a:pt x="1863316" y="1674723"/>
                      <a:pt x="1868636" y="1652343"/>
                      <a:pt x="1876168" y="1633510"/>
                    </a:cubicBezTo>
                    <a:lnTo>
                      <a:pt x="1881963" y="1620691"/>
                    </a:lnTo>
                    <a:lnTo>
                      <a:pt x="1872167" y="1630355"/>
                    </a:lnTo>
                    <a:cubicBezTo>
                      <a:pt x="1857196" y="1643940"/>
                      <a:pt x="1838217" y="1656940"/>
                      <a:pt x="1821948" y="1665186"/>
                    </a:cubicBezTo>
                    <a:cubicBezTo>
                      <a:pt x="1805680" y="1673430"/>
                      <a:pt x="1784895" y="1678297"/>
                      <a:pt x="1763716" y="1681889"/>
                    </a:cubicBezTo>
                    <a:lnTo>
                      <a:pt x="1760538" y="1682365"/>
                    </a:lnTo>
                    <a:lnTo>
                      <a:pt x="1768320" y="1709494"/>
                    </a:lnTo>
                    <a:cubicBezTo>
                      <a:pt x="1771913" y="1730673"/>
                      <a:pt x="1774232" y="1752245"/>
                      <a:pt x="1777383" y="1770083"/>
                    </a:cubicBezTo>
                    <a:cubicBezTo>
                      <a:pt x="1750261" y="1743367"/>
                      <a:pt x="1707881" y="1712549"/>
                      <a:pt x="1691303" y="1680054"/>
                    </a:cubicBezTo>
                    <a:cubicBezTo>
                      <a:pt x="1683013" y="1663807"/>
                      <a:pt x="1676431" y="1641765"/>
                      <a:pt x="1673537" y="1621690"/>
                    </a:cubicBezTo>
                    <a:close/>
                    <a:moveTo>
                      <a:pt x="1707123" y="1591249"/>
                    </a:moveTo>
                    <a:lnTo>
                      <a:pt x="1716787" y="1601044"/>
                    </a:lnTo>
                    <a:lnTo>
                      <a:pt x="1746319" y="1643625"/>
                    </a:lnTo>
                    <a:lnTo>
                      <a:pt x="1769138" y="1621503"/>
                    </a:lnTo>
                    <a:lnTo>
                      <a:pt x="1785235" y="1610357"/>
                    </a:lnTo>
                    <a:lnTo>
                      <a:pt x="1779368" y="1610840"/>
                    </a:lnTo>
                    <a:cubicBezTo>
                      <a:pt x="1761153" y="1609895"/>
                      <a:pt x="1738773" y="1604575"/>
                      <a:pt x="1719940" y="1597043"/>
                    </a:cubicBezTo>
                    <a:close/>
                    <a:moveTo>
                      <a:pt x="1280404" y="1591247"/>
                    </a:moveTo>
                    <a:lnTo>
                      <a:pt x="1290068" y="1601042"/>
                    </a:lnTo>
                    <a:lnTo>
                      <a:pt x="1319600" y="1643624"/>
                    </a:lnTo>
                    <a:lnTo>
                      <a:pt x="1342419" y="1621502"/>
                    </a:lnTo>
                    <a:lnTo>
                      <a:pt x="1358516" y="1610356"/>
                    </a:lnTo>
                    <a:lnTo>
                      <a:pt x="1352649" y="1610838"/>
                    </a:lnTo>
                    <a:cubicBezTo>
                      <a:pt x="1334434" y="1609893"/>
                      <a:pt x="1312054" y="1604574"/>
                      <a:pt x="1293221" y="1597042"/>
                    </a:cubicBezTo>
                    <a:close/>
                    <a:moveTo>
                      <a:pt x="1640418" y="1585624"/>
                    </a:moveTo>
                    <a:lnTo>
                      <a:pt x="1627103" y="1589096"/>
                    </a:lnTo>
                    <a:cubicBezTo>
                      <a:pt x="1607344" y="1593375"/>
                      <a:pt x="1584409" y="1595144"/>
                      <a:pt x="1566197" y="1594150"/>
                    </a:cubicBezTo>
                    <a:cubicBezTo>
                      <a:pt x="1557092" y="1593653"/>
                      <a:pt x="1547431" y="1591860"/>
                      <a:pt x="1537529" y="1589256"/>
                    </a:cubicBezTo>
                    <a:lnTo>
                      <a:pt x="1536220" y="1588832"/>
                    </a:lnTo>
                    <a:lnTo>
                      <a:pt x="1515254" y="1592266"/>
                    </a:lnTo>
                    <a:lnTo>
                      <a:pt x="1514390" y="1592258"/>
                    </a:lnTo>
                    <a:lnTo>
                      <a:pt x="1521955" y="1593729"/>
                    </a:lnTo>
                    <a:cubicBezTo>
                      <a:pt x="1543069" y="1599550"/>
                      <a:pt x="1567178" y="1610724"/>
                      <a:pt x="1584363" y="1621937"/>
                    </a:cubicBezTo>
                    <a:lnTo>
                      <a:pt x="1594697" y="1630512"/>
                    </a:lnTo>
                    <a:lnTo>
                      <a:pt x="1628991" y="1593828"/>
                    </a:lnTo>
                    <a:close/>
                    <a:moveTo>
                      <a:pt x="800347" y="1576008"/>
                    </a:moveTo>
                    <a:lnTo>
                      <a:pt x="810010" y="1585803"/>
                    </a:lnTo>
                    <a:lnTo>
                      <a:pt x="839544" y="1628384"/>
                    </a:lnTo>
                    <a:lnTo>
                      <a:pt x="862362" y="1606262"/>
                    </a:lnTo>
                    <a:lnTo>
                      <a:pt x="878459" y="1595116"/>
                    </a:lnTo>
                    <a:lnTo>
                      <a:pt x="872592" y="1595599"/>
                    </a:lnTo>
                    <a:cubicBezTo>
                      <a:pt x="854376" y="1594654"/>
                      <a:pt x="831997" y="1589334"/>
                      <a:pt x="813164" y="1581802"/>
                    </a:cubicBezTo>
                    <a:close/>
                    <a:moveTo>
                      <a:pt x="1062895" y="1572489"/>
                    </a:moveTo>
                    <a:lnTo>
                      <a:pt x="1035197" y="1577026"/>
                    </a:lnTo>
                    <a:lnTo>
                      <a:pt x="1034333" y="1577018"/>
                    </a:lnTo>
                    <a:lnTo>
                      <a:pt x="1041897" y="1578490"/>
                    </a:lnTo>
                    <a:cubicBezTo>
                      <a:pt x="1063012" y="1584310"/>
                      <a:pt x="1087121" y="1595484"/>
                      <a:pt x="1104305" y="1606696"/>
                    </a:cubicBezTo>
                    <a:cubicBezTo>
                      <a:pt x="1119580" y="1616662"/>
                      <a:pt x="1134188" y="1632230"/>
                      <a:pt x="1147888" y="1648775"/>
                    </a:cubicBezTo>
                    <a:lnTo>
                      <a:pt x="1152790" y="1654936"/>
                    </a:lnTo>
                    <a:lnTo>
                      <a:pt x="1160610" y="1638394"/>
                    </a:lnTo>
                    <a:cubicBezTo>
                      <a:pt x="1170535" y="1623092"/>
                      <a:pt x="1186332" y="1606370"/>
                      <a:pt x="1202272" y="1593827"/>
                    </a:cubicBezTo>
                    <a:lnTo>
                      <a:pt x="1213699" y="1585623"/>
                    </a:lnTo>
                    <a:lnTo>
                      <a:pt x="1200384" y="1589095"/>
                    </a:lnTo>
                    <a:cubicBezTo>
                      <a:pt x="1180625" y="1593373"/>
                      <a:pt x="1157690" y="1595142"/>
                      <a:pt x="1139478" y="1594149"/>
                    </a:cubicBezTo>
                    <a:cubicBezTo>
                      <a:pt x="1121268" y="1593155"/>
                      <a:pt x="1100833" y="1586976"/>
                      <a:pt x="1080696" y="1579499"/>
                    </a:cubicBezTo>
                    <a:close/>
                    <a:moveTo>
                      <a:pt x="2849708" y="1552110"/>
                    </a:moveTo>
                    <a:lnTo>
                      <a:pt x="2839912" y="1561774"/>
                    </a:lnTo>
                    <a:cubicBezTo>
                      <a:pt x="2824941" y="1575359"/>
                      <a:pt x="2805962" y="1588359"/>
                      <a:pt x="2789694" y="1596604"/>
                    </a:cubicBezTo>
                    <a:cubicBezTo>
                      <a:pt x="2773425" y="1604849"/>
                      <a:pt x="2752641" y="1609716"/>
                      <a:pt x="2731461" y="1613308"/>
                    </a:cubicBezTo>
                    <a:lnTo>
                      <a:pt x="2728283" y="1613784"/>
                    </a:lnTo>
                    <a:lnTo>
                      <a:pt x="2736066" y="1640913"/>
                    </a:lnTo>
                    <a:lnTo>
                      <a:pt x="2744954" y="1700343"/>
                    </a:lnTo>
                    <a:lnTo>
                      <a:pt x="2745014" y="1700335"/>
                    </a:lnTo>
                    <a:lnTo>
                      <a:pt x="2744961" y="1700392"/>
                    </a:lnTo>
                    <a:lnTo>
                      <a:pt x="2745127" y="1701502"/>
                    </a:lnTo>
                    <a:lnTo>
                      <a:pt x="2744484" y="1700916"/>
                    </a:lnTo>
                    <a:lnTo>
                      <a:pt x="2702165" y="1747328"/>
                    </a:lnTo>
                    <a:cubicBezTo>
                      <a:pt x="2694612" y="1755356"/>
                      <a:pt x="2686878" y="1763056"/>
                      <a:pt x="2679002" y="1769784"/>
                    </a:cubicBezTo>
                    <a:lnTo>
                      <a:pt x="2670153" y="1775910"/>
                    </a:lnTo>
                    <a:lnTo>
                      <a:pt x="2679578" y="1784504"/>
                    </a:lnTo>
                    <a:cubicBezTo>
                      <a:pt x="2695636" y="1799611"/>
                      <a:pt x="2710376" y="1815439"/>
                      <a:pt x="2718665" y="1831686"/>
                    </a:cubicBezTo>
                    <a:cubicBezTo>
                      <a:pt x="2726954" y="1847933"/>
                      <a:pt x="2733537" y="1869974"/>
                      <a:pt x="2736430" y="1890050"/>
                    </a:cubicBezTo>
                    <a:lnTo>
                      <a:pt x="2737821" y="1904049"/>
                    </a:lnTo>
                    <a:lnTo>
                      <a:pt x="2741472" y="1890781"/>
                    </a:lnTo>
                    <a:cubicBezTo>
                      <a:pt x="2747645" y="1871531"/>
                      <a:pt x="2757581" y="1850785"/>
                      <a:pt x="2767548" y="1835510"/>
                    </a:cubicBezTo>
                    <a:cubicBezTo>
                      <a:pt x="2787481" y="1804961"/>
                      <a:pt x="2829819" y="1777080"/>
                      <a:pt x="2857567" y="1753784"/>
                    </a:cubicBezTo>
                    <a:cubicBezTo>
                      <a:pt x="2850384" y="1781418"/>
                      <a:pt x="2845495" y="1817640"/>
                      <a:pt x="2835124" y="1846934"/>
                    </a:cubicBezTo>
                    <a:lnTo>
                      <a:pt x="2832677" y="1852112"/>
                    </a:lnTo>
                    <a:lnTo>
                      <a:pt x="2836555" y="1852961"/>
                    </a:lnTo>
                    <a:cubicBezTo>
                      <a:pt x="2858015" y="1858014"/>
                      <a:pt x="2878694" y="1864352"/>
                      <a:pt x="2893997" y="1874278"/>
                    </a:cubicBezTo>
                    <a:cubicBezTo>
                      <a:pt x="2913125" y="1886685"/>
                      <a:pt x="2934469" y="1908266"/>
                      <a:pt x="2947100" y="1927832"/>
                    </a:cubicBezTo>
                    <a:lnTo>
                      <a:pt x="2948306" y="1929966"/>
                    </a:lnTo>
                    <a:lnTo>
                      <a:pt x="2943295" y="1914052"/>
                    </a:lnTo>
                    <a:cubicBezTo>
                      <a:pt x="2939016" y="1894293"/>
                      <a:pt x="2937248" y="1871359"/>
                      <a:pt x="2938243" y="1853147"/>
                    </a:cubicBezTo>
                    <a:cubicBezTo>
                      <a:pt x="2940229" y="1816725"/>
                      <a:pt x="2962955" y="1771411"/>
                      <a:pt x="2975338" y="1737360"/>
                    </a:cubicBezTo>
                    <a:cubicBezTo>
                      <a:pt x="2985467" y="1774059"/>
                      <a:pt x="3006760" y="1821939"/>
                      <a:pt x="3004870" y="1858368"/>
                    </a:cubicBezTo>
                    <a:lnTo>
                      <a:pt x="3001390" y="1873360"/>
                    </a:lnTo>
                    <a:lnTo>
                      <a:pt x="3050260" y="1857819"/>
                    </a:lnTo>
                    <a:cubicBezTo>
                      <a:pt x="3071371" y="1851466"/>
                      <a:pt x="3092448" y="1846616"/>
                      <a:pt x="3110663" y="1847561"/>
                    </a:cubicBezTo>
                    <a:cubicBezTo>
                      <a:pt x="3133433" y="1848741"/>
                      <a:pt x="3162709" y="1856758"/>
                      <a:pt x="3183431" y="1867387"/>
                    </a:cubicBezTo>
                    <a:lnTo>
                      <a:pt x="3185541" y="1868633"/>
                    </a:lnTo>
                    <a:lnTo>
                      <a:pt x="3173245" y="1857356"/>
                    </a:lnTo>
                    <a:cubicBezTo>
                      <a:pt x="3159660" y="1842384"/>
                      <a:pt x="3146661" y="1823406"/>
                      <a:pt x="3138416" y="1807137"/>
                    </a:cubicBezTo>
                    <a:cubicBezTo>
                      <a:pt x="3121927" y="1774601"/>
                      <a:pt x="3118950" y="1723994"/>
                      <a:pt x="3112649" y="1688315"/>
                    </a:cubicBezTo>
                    <a:cubicBezTo>
                      <a:pt x="3126209" y="1701673"/>
                      <a:pt x="3143586" y="1716058"/>
                      <a:pt x="3159642" y="1731163"/>
                    </a:cubicBezTo>
                    <a:lnTo>
                      <a:pt x="3170503" y="1744272"/>
                    </a:lnTo>
                    <a:lnTo>
                      <a:pt x="3174173" y="1704646"/>
                    </a:lnTo>
                    <a:cubicBezTo>
                      <a:pt x="3181180" y="1682951"/>
                      <a:pt x="3196470" y="1656729"/>
                      <a:pt x="3212079" y="1639445"/>
                    </a:cubicBezTo>
                    <a:lnTo>
                      <a:pt x="3212696" y="1638839"/>
                    </a:lnTo>
                    <a:lnTo>
                      <a:pt x="3206311" y="1643155"/>
                    </a:lnTo>
                    <a:cubicBezTo>
                      <a:pt x="3187277" y="1653992"/>
                      <a:pt x="3162340" y="1663169"/>
                      <a:pt x="3142266" y="1667416"/>
                    </a:cubicBezTo>
                    <a:cubicBezTo>
                      <a:pt x="3106578" y="1674966"/>
                      <a:pt x="3056915" y="1664801"/>
                      <a:pt x="3020816" y="1661696"/>
                    </a:cubicBezTo>
                    <a:lnTo>
                      <a:pt x="3052195" y="1641545"/>
                    </a:lnTo>
                    <a:lnTo>
                      <a:pt x="2998432" y="1629765"/>
                    </a:lnTo>
                    <a:cubicBezTo>
                      <a:pt x="2976972" y="1624711"/>
                      <a:pt x="2956293" y="1618373"/>
                      <a:pt x="2940990" y="1608447"/>
                    </a:cubicBezTo>
                    <a:cubicBezTo>
                      <a:pt x="2925688" y="1598521"/>
                      <a:pt x="2908966" y="1582724"/>
                      <a:pt x="2896423" y="1566786"/>
                    </a:cubicBezTo>
                    <a:lnTo>
                      <a:pt x="2888220" y="1555358"/>
                    </a:lnTo>
                    <a:lnTo>
                      <a:pt x="2891691" y="1568673"/>
                    </a:lnTo>
                    <a:cubicBezTo>
                      <a:pt x="2895971" y="1588432"/>
                      <a:pt x="2897738" y="1611367"/>
                      <a:pt x="2896745" y="1629578"/>
                    </a:cubicBezTo>
                    <a:cubicBezTo>
                      <a:pt x="2894759" y="1666001"/>
                      <a:pt x="2872031" y="1711315"/>
                      <a:pt x="2859649" y="1745365"/>
                    </a:cubicBezTo>
                    <a:cubicBezTo>
                      <a:pt x="2849519" y="1708666"/>
                      <a:pt x="2828228" y="1660787"/>
                      <a:pt x="2830118" y="1624357"/>
                    </a:cubicBezTo>
                    <a:cubicBezTo>
                      <a:pt x="2831062" y="1606142"/>
                      <a:pt x="2836381" y="1583762"/>
                      <a:pt x="2843914" y="1564929"/>
                    </a:cubicBezTo>
                    <a:close/>
                    <a:moveTo>
                      <a:pt x="2639892" y="1539111"/>
                    </a:moveTo>
                    <a:lnTo>
                      <a:pt x="2636240" y="1552378"/>
                    </a:lnTo>
                    <a:cubicBezTo>
                      <a:pt x="2630068" y="1571628"/>
                      <a:pt x="2620131" y="1592375"/>
                      <a:pt x="2610166" y="1607651"/>
                    </a:cubicBezTo>
                    <a:lnTo>
                      <a:pt x="2576319" y="1642705"/>
                    </a:lnTo>
                    <a:lnTo>
                      <a:pt x="2585769" y="1698349"/>
                    </a:lnTo>
                    <a:cubicBezTo>
                      <a:pt x="2584824" y="1716564"/>
                      <a:pt x="2579505" y="1738944"/>
                      <a:pt x="2571972" y="1757777"/>
                    </a:cubicBezTo>
                    <a:lnTo>
                      <a:pt x="2566177" y="1770595"/>
                    </a:lnTo>
                    <a:lnTo>
                      <a:pt x="2575973" y="1760931"/>
                    </a:lnTo>
                    <a:cubicBezTo>
                      <a:pt x="2590945" y="1747346"/>
                      <a:pt x="2609924" y="1734347"/>
                      <a:pt x="2626191" y="1726102"/>
                    </a:cubicBezTo>
                    <a:cubicBezTo>
                      <a:pt x="2642459" y="1717856"/>
                      <a:pt x="2663245" y="1712990"/>
                      <a:pt x="2684424" y="1709397"/>
                    </a:cubicBezTo>
                    <a:lnTo>
                      <a:pt x="2744010" y="1700485"/>
                    </a:lnTo>
                    <a:lnTo>
                      <a:pt x="2698135" y="1658655"/>
                    </a:lnTo>
                    <a:cubicBezTo>
                      <a:pt x="2682077" y="1643548"/>
                      <a:pt x="2667337" y="1627721"/>
                      <a:pt x="2659048" y="1611473"/>
                    </a:cubicBezTo>
                    <a:cubicBezTo>
                      <a:pt x="2650758" y="1595226"/>
                      <a:pt x="2644176" y="1573184"/>
                      <a:pt x="2641283" y="1553109"/>
                    </a:cubicBezTo>
                    <a:close/>
                    <a:moveTo>
                      <a:pt x="1633161" y="1536105"/>
                    </a:moveTo>
                    <a:lnTo>
                      <a:pt x="1627909" y="1541198"/>
                    </a:lnTo>
                    <a:lnTo>
                      <a:pt x="1644186" y="1547349"/>
                    </a:lnTo>
                    <a:lnTo>
                      <a:pt x="1646297" y="1548593"/>
                    </a:lnTo>
                    <a:lnTo>
                      <a:pt x="1634001" y="1537316"/>
                    </a:lnTo>
                    <a:close/>
                    <a:moveTo>
                      <a:pt x="2415776" y="1532499"/>
                    </a:moveTo>
                    <a:lnTo>
                      <a:pt x="2419246" y="1545814"/>
                    </a:lnTo>
                    <a:lnTo>
                      <a:pt x="2424169" y="1605139"/>
                    </a:lnTo>
                    <a:lnTo>
                      <a:pt x="2438467" y="1593763"/>
                    </a:lnTo>
                    <a:cubicBezTo>
                      <a:pt x="2431284" y="1621398"/>
                      <a:pt x="2426394" y="1657619"/>
                      <a:pt x="2416024" y="1686914"/>
                    </a:cubicBezTo>
                    <a:lnTo>
                      <a:pt x="2413577" y="1692091"/>
                    </a:lnTo>
                    <a:lnTo>
                      <a:pt x="2417454" y="1692942"/>
                    </a:lnTo>
                    <a:cubicBezTo>
                      <a:pt x="2438913" y="1697995"/>
                      <a:pt x="2459592" y="1704332"/>
                      <a:pt x="2474895" y="1714258"/>
                    </a:cubicBezTo>
                    <a:cubicBezTo>
                      <a:pt x="2494023" y="1726666"/>
                      <a:pt x="2515369" y="1748246"/>
                      <a:pt x="2528000" y="1767813"/>
                    </a:cubicBezTo>
                    <a:lnTo>
                      <a:pt x="2529206" y="1769947"/>
                    </a:lnTo>
                    <a:lnTo>
                      <a:pt x="2524195" y="1754032"/>
                    </a:lnTo>
                    <a:cubicBezTo>
                      <a:pt x="2519915" y="1734274"/>
                      <a:pt x="2518148" y="1711339"/>
                      <a:pt x="2519141" y="1693128"/>
                    </a:cubicBezTo>
                    <a:lnTo>
                      <a:pt x="2520648" y="1687082"/>
                    </a:lnTo>
                    <a:lnTo>
                      <a:pt x="2533756" y="1627255"/>
                    </a:lnTo>
                    <a:lnTo>
                      <a:pt x="2538752" y="1609703"/>
                    </a:lnTo>
                    <a:lnTo>
                      <a:pt x="2525986" y="1606906"/>
                    </a:lnTo>
                    <a:cubicBezTo>
                      <a:pt x="2504528" y="1601852"/>
                      <a:pt x="2483849" y="1595514"/>
                      <a:pt x="2468545" y="1585588"/>
                    </a:cubicBezTo>
                    <a:cubicBezTo>
                      <a:pt x="2453243" y="1575662"/>
                      <a:pt x="2436521" y="1559865"/>
                      <a:pt x="2423978" y="1543927"/>
                    </a:cubicBezTo>
                    <a:close/>
                    <a:moveTo>
                      <a:pt x="2377264" y="1529251"/>
                    </a:moveTo>
                    <a:lnTo>
                      <a:pt x="2367468" y="1538916"/>
                    </a:lnTo>
                    <a:cubicBezTo>
                      <a:pt x="2352496" y="1552500"/>
                      <a:pt x="2333517" y="1565500"/>
                      <a:pt x="2317249" y="1573745"/>
                    </a:cubicBezTo>
                    <a:cubicBezTo>
                      <a:pt x="2300980" y="1581990"/>
                      <a:pt x="2280195" y="1586857"/>
                      <a:pt x="2259016" y="1590449"/>
                    </a:cubicBezTo>
                    <a:lnTo>
                      <a:pt x="2255838" y="1590924"/>
                    </a:lnTo>
                    <a:lnTo>
                      <a:pt x="2263621" y="1618054"/>
                    </a:lnTo>
                    <a:lnTo>
                      <a:pt x="2265487" y="1630530"/>
                    </a:lnTo>
                    <a:lnTo>
                      <a:pt x="2299564" y="1671666"/>
                    </a:lnTo>
                    <a:cubicBezTo>
                      <a:pt x="2307853" y="1687914"/>
                      <a:pt x="2314436" y="1709954"/>
                      <a:pt x="2317329" y="1730031"/>
                    </a:cubicBezTo>
                    <a:lnTo>
                      <a:pt x="2318720" y="1744029"/>
                    </a:lnTo>
                    <a:lnTo>
                      <a:pt x="2322371" y="1730762"/>
                    </a:lnTo>
                    <a:cubicBezTo>
                      <a:pt x="2328545" y="1711511"/>
                      <a:pt x="2338480" y="1690764"/>
                      <a:pt x="2348448" y="1675489"/>
                    </a:cubicBezTo>
                    <a:lnTo>
                      <a:pt x="2366978" y="1656296"/>
                    </a:lnTo>
                    <a:lnTo>
                      <a:pt x="2357672" y="1601498"/>
                    </a:lnTo>
                    <a:cubicBezTo>
                      <a:pt x="2358616" y="1583282"/>
                      <a:pt x="2363936" y="1560903"/>
                      <a:pt x="2371468" y="1542070"/>
                    </a:cubicBezTo>
                    <a:close/>
                    <a:moveTo>
                      <a:pt x="2674869" y="1522668"/>
                    </a:moveTo>
                    <a:lnTo>
                      <a:pt x="2684531" y="1532463"/>
                    </a:lnTo>
                    <a:lnTo>
                      <a:pt x="2714065" y="1575044"/>
                    </a:lnTo>
                    <a:lnTo>
                      <a:pt x="2736884" y="1552922"/>
                    </a:lnTo>
                    <a:lnTo>
                      <a:pt x="2752981" y="1541776"/>
                    </a:lnTo>
                    <a:lnTo>
                      <a:pt x="2747113" y="1542259"/>
                    </a:lnTo>
                    <a:cubicBezTo>
                      <a:pt x="2728898" y="1541314"/>
                      <a:pt x="2706518" y="1535994"/>
                      <a:pt x="2687685" y="1528462"/>
                    </a:cubicBezTo>
                    <a:close/>
                    <a:moveTo>
                      <a:pt x="2167447" y="1516252"/>
                    </a:moveTo>
                    <a:lnTo>
                      <a:pt x="2163795" y="1529519"/>
                    </a:lnTo>
                    <a:cubicBezTo>
                      <a:pt x="2157622" y="1548769"/>
                      <a:pt x="2147686" y="1569517"/>
                      <a:pt x="2137720" y="1584791"/>
                    </a:cubicBezTo>
                    <a:cubicBezTo>
                      <a:pt x="2127755" y="1600066"/>
                      <a:pt x="2112186" y="1614673"/>
                      <a:pt x="2095641" y="1628373"/>
                    </a:cubicBezTo>
                    <a:lnTo>
                      <a:pt x="2053068" y="1662246"/>
                    </a:lnTo>
                    <a:lnTo>
                      <a:pt x="2054664" y="1664016"/>
                    </a:lnTo>
                    <a:cubicBezTo>
                      <a:pt x="2068365" y="1680561"/>
                      <a:pt x="2081160" y="1698083"/>
                      <a:pt x="2092807" y="1711957"/>
                    </a:cubicBezTo>
                    <a:cubicBezTo>
                      <a:pt x="2055962" y="1702380"/>
                      <a:pt x="2003851" y="1696880"/>
                      <a:pt x="1973245" y="1677028"/>
                    </a:cubicBezTo>
                    <a:cubicBezTo>
                      <a:pt x="1957943" y="1667102"/>
                      <a:pt x="1941221" y="1651305"/>
                      <a:pt x="1928677" y="1635367"/>
                    </a:cubicBezTo>
                    <a:lnTo>
                      <a:pt x="1920475" y="1623939"/>
                    </a:lnTo>
                    <a:lnTo>
                      <a:pt x="1923946" y="1637254"/>
                    </a:lnTo>
                    <a:cubicBezTo>
                      <a:pt x="1928224" y="1657012"/>
                      <a:pt x="1929993" y="1679948"/>
                      <a:pt x="1929000" y="1698159"/>
                    </a:cubicBezTo>
                    <a:cubicBezTo>
                      <a:pt x="1928006" y="1716371"/>
                      <a:pt x="1921828" y="1736805"/>
                      <a:pt x="1914350" y="1756942"/>
                    </a:cubicBezTo>
                    <a:lnTo>
                      <a:pt x="1902801" y="1786271"/>
                    </a:lnTo>
                    <a:lnTo>
                      <a:pt x="1917577" y="1799745"/>
                    </a:lnTo>
                    <a:cubicBezTo>
                      <a:pt x="1933635" y="1814851"/>
                      <a:pt x="1948374" y="1830678"/>
                      <a:pt x="1956663" y="1846926"/>
                    </a:cubicBezTo>
                    <a:cubicBezTo>
                      <a:pt x="1964953" y="1863173"/>
                      <a:pt x="1971536" y="1885214"/>
                      <a:pt x="1974429" y="1905290"/>
                    </a:cubicBezTo>
                    <a:lnTo>
                      <a:pt x="1975820" y="1919288"/>
                    </a:lnTo>
                    <a:lnTo>
                      <a:pt x="1979471" y="1906022"/>
                    </a:lnTo>
                    <a:cubicBezTo>
                      <a:pt x="1985644" y="1886771"/>
                      <a:pt x="1995580" y="1866024"/>
                      <a:pt x="2005546" y="1850749"/>
                    </a:cubicBezTo>
                    <a:cubicBezTo>
                      <a:pt x="2015513" y="1835475"/>
                      <a:pt x="2031081" y="1820868"/>
                      <a:pt x="2047625" y="1807167"/>
                    </a:cubicBezTo>
                    <a:lnTo>
                      <a:pt x="2092712" y="1771294"/>
                    </a:lnTo>
                    <a:lnTo>
                      <a:pt x="2090491" y="1770413"/>
                    </a:lnTo>
                    <a:cubicBezTo>
                      <a:pt x="2127189" y="1760284"/>
                      <a:pt x="2175069" y="1738992"/>
                      <a:pt x="2211498" y="1740881"/>
                    </a:cubicBezTo>
                    <a:cubicBezTo>
                      <a:pt x="2234268" y="1742062"/>
                      <a:pt x="2263543" y="1750079"/>
                      <a:pt x="2284266" y="1760708"/>
                    </a:cubicBezTo>
                    <a:lnTo>
                      <a:pt x="2286376" y="1761953"/>
                    </a:lnTo>
                    <a:lnTo>
                      <a:pt x="2274080" y="1750677"/>
                    </a:lnTo>
                    <a:cubicBezTo>
                      <a:pt x="2260495" y="1735705"/>
                      <a:pt x="2247496" y="1716727"/>
                      <a:pt x="2239251" y="1700458"/>
                    </a:cubicBezTo>
                    <a:cubicBezTo>
                      <a:pt x="2231006" y="1684190"/>
                      <a:pt x="2226139" y="1663405"/>
                      <a:pt x="2222548" y="1642225"/>
                    </a:cubicBezTo>
                    <a:lnTo>
                      <a:pt x="2220682" y="1629749"/>
                    </a:lnTo>
                    <a:lnTo>
                      <a:pt x="2186603" y="1588614"/>
                    </a:lnTo>
                    <a:cubicBezTo>
                      <a:pt x="2178313" y="1572367"/>
                      <a:pt x="2171731" y="1550325"/>
                      <a:pt x="2168838" y="1530250"/>
                    </a:cubicBezTo>
                    <a:close/>
                    <a:moveTo>
                      <a:pt x="2956906" y="1513981"/>
                    </a:moveTo>
                    <a:lnTo>
                      <a:pt x="2947290" y="1517532"/>
                    </a:lnTo>
                    <a:cubicBezTo>
                      <a:pt x="2934504" y="1520896"/>
                      <a:pt x="2921349" y="1523109"/>
                      <a:pt x="2909718" y="1523686"/>
                    </a:cubicBezTo>
                    <a:lnTo>
                      <a:pt x="2908853" y="1523678"/>
                    </a:lnTo>
                    <a:lnTo>
                      <a:pt x="2916419" y="1525149"/>
                    </a:lnTo>
                    <a:cubicBezTo>
                      <a:pt x="2926976" y="1528059"/>
                      <a:pt x="2938283" y="1532309"/>
                      <a:pt x="2949096" y="1537231"/>
                    </a:cubicBezTo>
                    <a:lnTo>
                      <a:pt x="2951524" y="1538547"/>
                    </a:lnTo>
                    <a:close/>
                    <a:moveTo>
                      <a:pt x="1752650" y="1512971"/>
                    </a:moveTo>
                    <a:lnTo>
                      <a:pt x="1739367" y="1528954"/>
                    </a:lnTo>
                    <a:cubicBezTo>
                      <a:pt x="1729974" y="1538260"/>
                      <a:pt x="1719688" y="1546754"/>
                      <a:pt x="1709905" y="1553070"/>
                    </a:cubicBezTo>
                    <a:lnTo>
                      <a:pt x="1709152" y="1553496"/>
                    </a:lnTo>
                    <a:lnTo>
                      <a:pt x="1716439" y="1550986"/>
                    </a:lnTo>
                    <a:lnTo>
                      <a:pt x="1782979" y="1544372"/>
                    </a:lnTo>
                    <a:lnTo>
                      <a:pt x="1774598" y="1537417"/>
                    </a:lnTo>
                    <a:cubicBezTo>
                      <a:pt x="1767324" y="1530211"/>
                      <a:pt x="1760247" y="1522183"/>
                      <a:pt x="1753397" y="1513911"/>
                    </a:cubicBezTo>
                    <a:close/>
                    <a:moveTo>
                      <a:pt x="1325931" y="1512971"/>
                    </a:moveTo>
                    <a:lnTo>
                      <a:pt x="1312648" y="1528953"/>
                    </a:lnTo>
                    <a:cubicBezTo>
                      <a:pt x="1303256" y="1538259"/>
                      <a:pt x="1292969" y="1546754"/>
                      <a:pt x="1283186" y="1553069"/>
                    </a:cubicBezTo>
                    <a:lnTo>
                      <a:pt x="1282433" y="1553494"/>
                    </a:lnTo>
                    <a:lnTo>
                      <a:pt x="1289720" y="1550986"/>
                    </a:lnTo>
                    <a:lnTo>
                      <a:pt x="1356259" y="1544371"/>
                    </a:lnTo>
                    <a:lnTo>
                      <a:pt x="1347879" y="1537416"/>
                    </a:lnTo>
                    <a:cubicBezTo>
                      <a:pt x="1340605" y="1530210"/>
                      <a:pt x="1333528" y="1522182"/>
                      <a:pt x="1326678" y="1513910"/>
                    </a:cubicBezTo>
                    <a:close/>
                    <a:moveTo>
                      <a:pt x="3403961" y="1502000"/>
                    </a:moveTo>
                    <a:lnTo>
                      <a:pt x="3400589" y="1508931"/>
                    </a:lnTo>
                    <a:cubicBezTo>
                      <a:pt x="3389524" y="1527834"/>
                      <a:pt x="3372516" y="1548249"/>
                      <a:pt x="3357254" y="1561964"/>
                    </a:cubicBezTo>
                    <a:lnTo>
                      <a:pt x="3357025" y="1562102"/>
                    </a:lnTo>
                    <a:lnTo>
                      <a:pt x="3400735" y="1561283"/>
                    </a:lnTo>
                    <a:lnTo>
                      <a:pt x="3401930" y="1561416"/>
                    </a:lnTo>
                    <a:lnTo>
                      <a:pt x="3399995" y="1540724"/>
                    </a:lnTo>
                    <a:cubicBezTo>
                      <a:pt x="3400040" y="1527502"/>
                      <a:pt x="3401291" y="1514220"/>
                      <a:pt x="3403730" y="1502834"/>
                    </a:cubicBezTo>
                    <a:close/>
                    <a:moveTo>
                      <a:pt x="2202424" y="1499808"/>
                    </a:moveTo>
                    <a:lnTo>
                      <a:pt x="2212086" y="1509604"/>
                    </a:lnTo>
                    <a:lnTo>
                      <a:pt x="2241619" y="1552185"/>
                    </a:lnTo>
                    <a:lnTo>
                      <a:pt x="2264438" y="1530063"/>
                    </a:lnTo>
                    <a:lnTo>
                      <a:pt x="2280535" y="1518918"/>
                    </a:lnTo>
                    <a:lnTo>
                      <a:pt x="2274668" y="1519399"/>
                    </a:lnTo>
                    <a:cubicBezTo>
                      <a:pt x="2256453" y="1518455"/>
                      <a:pt x="2234073" y="1513135"/>
                      <a:pt x="2215240" y="1505603"/>
                    </a:cubicBezTo>
                    <a:close/>
                    <a:moveTo>
                      <a:pt x="2445931" y="1499409"/>
                    </a:moveTo>
                    <a:lnTo>
                      <a:pt x="2437274" y="1500827"/>
                    </a:lnTo>
                    <a:lnTo>
                      <a:pt x="2436409" y="1500819"/>
                    </a:lnTo>
                    <a:lnTo>
                      <a:pt x="2443974" y="1502290"/>
                    </a:lnTo>
                    <a:cubicBezTo>
                      <a:pt x="2465089" y="1508111"/>
                      <a:pt x="2489197" y="1519285"/>
                      <a:pt x="2506381" y="1530498"/>
                    </a:cubicBezTo>
                    <a:cubicBezTo>
                      <a:pt x="2521656" y="1540463"/>
                      <a:pt x="2536263" y="1556031"/>
                      <a:pt x="2549965" y="1572576"/>
                    </a:cubicBezTo>
                    <a:lnTo>
                      <a:pt x="2552350" y="1575575"/>
                    </a:lnTo>
                    <a:lnTo>
                      <a:pt x="2555073" y="1569814"/>
                    </a:lnTo>
                    <a:cubicBezTo>
                      <a:pt x="2564999" y="1554512"/>
                      <a:pt x="2580797" y="1537791"/>
                      <a:pt x="2596736" y="1525247"/>
                    </a:cubicBezTo>
                    <a:lnTo>
                      <a:pt x="2608163" y="1517043"/>
                    </a:lnTo>
                    <a:lnTo>
                      <a:pt x="2594848" y="1520515"/>
                    </a:lnTo>
                    <a:cubicBezTo>
                      <a:pt x="2575090" y="1524794"/>
                      <a:pt x="2552154" y="1526563"/>
                      <a:pt x="2533943" y="1525569"/>
                    </a:cubicBezTo>
                    <a:cubicBezTo>
                      <a:pt x="2515732" y="1524575"/>
                      <a:pt x="2495297" y="1518397"/>
                      <a:pt x="2475160" y="1510919"/>
                    </a:cubicBezTo>
                    <a:close/>
                    <a:moveTo>
                      <a:pt x="845874" y="1497730"/>
                    </a:moveTo>
                    <a:lnTo>
                      <a:pt x="832590" y="1513713"/>
                    </a:lnTo>
                    <a:cubicBezTo>
                      <a:pt x="823198" y="1523019"/>
                      <a:pt x="812912" y="1531513"/>
                      <a:pt x="803129" y="1537829"/>
                    </a:cubicBezTo>
                    <a:lnTo>
                      <a:pt x="802376" y="1538255"/>
                    </a:lnTo>
                    <a:lnTo>
                      <a:pt x="809663" y="1535745"/>
                    </a:lnTo>
                    <a:lnTo>
                      <a:pt x="876203" y="1529131"/>
                    </a:lnTo>
                    <a:lnTo>
                      <a:pt x="867822" y="1522176"/>
                    </a:lnTo>
                    <a:cubicBezTo>
                      <a:pt x="860548" y="1514970"/>
                      <a:pt x="853472" y="1506942"/>
                      <a:pt x="846621" y="1498670"/>
                    </a:cubicBezTo>
                    <a:close/>
                    <a:moveTo>
                      <a:pt x="1177506" y="1494383"/>
                    </a:moveTo>
                    <a:lnTo>
                      <a:pt x="1155310" y="1518727"/>
                    </a:lnTo>
                    <a:lnTo>
                      <a:pt x="1146009" y="1527744"/>
                    </a:lnTo>
                    <a:lnTo>
                      <a:pt x="1181851" y="1533890"/>
                    </a:lnTo>
                    <a:cubicBezTo>
                      <a:pt x="1194607" y="1537370"/>
                      <a:pt x="1207106" y="1542032"/>
                      <a:pt x="1217467" y="1547347"/>
                    </a:cubicBezTo>
                    <a:lnTo>
                      <a:pt x="1219578" y="1548593"/>
                    </a:lnTo>
                    <a:lnTo>
                      <a:pt x="1207282" y="1537316"/>
                    </a:lnTo>
                    <a:close/>
                    <a:moveTo>
                      <a:pt x="2135718" y="1494184"/>
                    </a:moveTo>
                    <a:lnTo>
                      <a:pt x="2122403" y="1497656"/>
                    </a:lnTo>
                    <a:lnTo>
                      <a:pt x="2092968" y="1500099"/>
                    </a:lnTo>
                    <a:lnTo>
                      <a:pt x="2062086" y="1533968"/>
                    </a:lnTo>
                    <a:cubicBezTo>
                      <a:pt x="2046980" y="1550025"/>
                      <a:pt x="2031153" y="1564765"/>
                      <a:pt x="2014905" y="1573055"/>
                    </a:cubicBezTo>
                    <a:cubicBezTo>
                      <a:pt x="1994595" y="1583416"/>
                      <a:pt x="1965233" y="1591111"/>
                      <a:pt x="1941973" y="1592267"/>
                    </a:cubicBezTo>
                    <a:lnTo>
                      <a:pt x="1941109" y="1592259"/>
                    </a:lnTo>
                    <a:lnTo>
                      <a:pt x="1948674" y="1593731"/>
                    </a:lnTo>
                    <a:cubicBezTo>
                      <a:pt x="1969788" y="1599551"/>
                      <a:pt x="1993897" y="1610725"/>
                      <a:pt x="2011081" y="1621937"/>
                    </a:cubicBezTo>
                    <a:cubicBezTo>
                      <a:pt x="2018720" y="1626920"/>
                      <a:pt x="2026190" y="1633304"/>
                      <a:pt x="2033464" y="1640510"/>
                    </a:cubicBezTo>
                    <a:lnTo>
                      <a:pt x="2049503" y="1658293"/>
                    </a:lnTo>
                    <a:lnTo>
                      <a:pt x="2061311" y="1604396"/>
                    </a:lnTo>
                    <a:cubicBezTo>
                      <a:pt x="2066365" y="1582936"/>
                      <a:pt x="2072703" y="1562257"/>
                      <a:pt x="2082628" y="1546955"/>
                    </a:cubicBezTo>
                    <a:cubicBezTo>
                      <a:pt x="2092554" y="1531653"/>
                      <a:pt x="2108352" y="1514931"/>
                      <a:pt x="2124291" y="1502388"/>
                    </a:cubicBezTo>
                    <a:close/>
                    <a:moveTo>
                      <a:pt x="403009" y="1470730"/>
                    </a:moveTo>
                    <a:lnTo>
                      <a:pt x="400406" y="1484241"/>
                    </a:lnTo>
                    <a:cubicBezTo>
                      <a:pt x="395755" y="1503915"/>
                      <a:pt x="387471" y="1525374"/>
                      <a:pt x="378728" y="1541381"/>
                    </a:cubicBezTo>
                    <a:cubicBezTo>
                      <a:pt x="369985" y="1557388"/>
                      <a:pt x="355606" y="1573166"/>
                      <a:pt x="340182" y="1588118"/>
                    </a:cubicBezTo>
                    <a:lnTo>
                      <a:pt x="332762" y="1595036"/>
                    </a:lnTo>
                    <a:lnTo>
                      <a:pt x="352639" y="1612563"/>
                    </a:lnTo>
                    <a:cubicBezTo>
                      <a:pt x="359962" y="1619890"/>
                      <a:pt x="366328" y="1627434"/>
                      <a:pt x="371095" y="1635209"/>
                    </a:cubicBezTo>
                    <a:cubicBezTo>
                      <a:pt x="383011" y="1654646"/>
                      <a:pt x="392978" y="1683318"/>
                      <a:pt x="395946" y="1706416"/>
                    </a:cubicBezTo>
                    <a:lnTo>
                      <a:pt x="396115" y="1708862"/>
                    </a:lnTo>
                    <a:lnTo>
                      <a:pt x="398450" y="1692342"/>
                    </a:lnTo>
                    <a:cubicBezTo>
                      <a:pt x="403100" y="1672667"/>
                      <a:pt x="411385" y="1651208"/>
                      <a:pt x="420127" y="1635202"/>
                    </a:cubicBezTo>
                    <a:cubicBezTo>
                      <a:pt x="428870" y="1619195"/>
                      <a:pt x="443249" y="1603416"/>
                      <a:pt x="458673" y="1588464"/>
                    </a:cubicBezTo>
                    <a:lnTo>
                      <a:pt x="466093" y="1581548"/>
                    </a:lnTo>
                    <a:lnTo>
                      <a:pt x="446216" y="1564019"/>
                    </a:lnTo>
                    <a:cubicBezTo>
                      <a:pt x="438893" y="1556693"/>
                      <a:pt x="432527" y="1549148"/>
                      <a:pt x="427760" y="1541373"/>
                    </a:cubicBezTo>
                    <a:cubicBezTo>
                      <a:pt x="418227" y="1525823"/>
                      <a:pt x="409942" y="1504364"/>
                      <a:pt x="405489" y="1484576"/>
                    </a:cubicBezTo>
                    <a:close/>
                    <a:moveTo>
                      <a:pt x="1167132" y="1468546"/>
                    </a:moveTo>
                    <a:lnTo>
                      <a:pt x="1163856" y="1476864"/>
                    </a:lnTo>
                    <a:lnTo>
                      <a:pt x="1169285" y="1476053"/>
                    </a:lnTo>
                    <a:close/>
                    <a:moveTo>
                      <a:pt x="3320623" y="1465866"/>
                    </a:moveTo>
                    <a:lnTo>
                      <a:pt x="3323459" y="1500038"/>
                    </a:lnTo>
                    <a:lnTo>
                      <a:pt x="3321948" y="1506103"/>
                    </a:lnTo>
                    <a:lnTo>
                      <a:pt x="3365511" y="1478883"/>
                    </a:lnTo>
                    <a:lnTo>
                      <a:pt x="3366976" y="1478328"/>
                    </a:lnTo>
                    <a:lnTo>
                      <a:pt x="3360280" y="1472993"/>
                    </a:lnTo>
                    <a:close/>
                    <a:moveTo>
                      <a:pt x="369654" y="1451207"/>
                    </a:moveTo>
                    <a:lnTo>
                      <a:pt x="356650" y="1455708"/>
                    </a:lnTo>
                    <a:cubicBezTo>
                      <a:pt x="337287" y="1461518"/>
                      <a:pt x="314560" y="1465073"/>
                      <a:pt x="296326" y="1465505"/>
                    </a:cubicBezTo>
                    <a:cubicBezTo>
                      <a:pt x="278093" y="1465937"/>
                      <a:pt x="257239" y="1461374"/>
                      <a:pt x="236579" y="1455493"/>
                    </a:cubicBezTo>
                    <a:lnTo>
                      <a:pt x="233504" y="1454552"/>
                    </a:lnTo>
                    <a:lnTo>
                      <a:pt x="228840" y="1482387"/>
                    </a:lnTo>
                    <a:lnTo>
                      <a:pt x="226149" y="1491183"/>
                    </a:lnTo>
                    <a:lnTo>
                      <a:pt x="226557" y="1492396"/>
                    </a:lnTo>
                    <a:cubicBezTo>
                      <a:pt x="229236" y="1502403"/>
                      <a:pt x="230977" y="1512120"/>
                      <a:pt x="231217" y="1521237"/>
                    </a:cubicBezTo>
                    <a:cubicBezTo>
                      <a:pt x="231699" y="1539470"/>
                      <a:pt x="228144" y="1562197"/>
                      <a:pt x="222105" y="1581561"/>
                    </a:cubicBezTo>
                    <a:lnTo>
                      <a:pt x="217330" y="1594793"/>
                    </a:lnTo>
                    <a:lnTo>
                      <a:pt x="226340" y="1584393"/>
                    </a:lnTo>
                    <a:cubicBezTo>
                      <a:pt x="240205" y="1569680"/>
                      <a:pt x="258110" y="1555238"/>
                      <a:pt x="273684" y="1545746"/>
                    </a:cubicBezTo>
                    <a:lnTo>
                      <a:pt x="311913" y="1531463"/>
                    </a:lnTo>
                    <a:lnTo>
                      <a:pt x="320849" y="1507965"/>
                    </a:lnTo>
                    <a:cubicBezTo>
                      <a:pt x="329549" y="1491933"/>
                      <a:pt x="343991" y="1474029"/>
                      <a:pt x="358902" y="1460279"/>
                    </a:cubicBezTo>
                    <a:close/>
                    <a:moveTo>
                      <a:pt x="2720395" y="1444390"/>
                    </a:moveTo>
                    <a:lnTo>
                      <a:pt x="2707111" y="1460373"/>
                    </a:lnTo>
                    <a:cubicBezTo>
                      <a:pt x="2697719" y="1469679"/>
                      <a:pt x="2687433" y="1478173"/>
                      <a:pt x="2677650" y="1484489"/>
                    </a:cubicBezTo>
                    <a:lnTo>
                      <a:pt x="2676897" y="1484915"/>
                    </a:lnTo>
                    <a:lnTo>
                      <a:pt x="2684185" y="1482406"/>
                    </a:lnTo>
                    <a:lnTo>
                      <a:pt x="2750724" y="1475791"/>
                    </a:lnTo>
                    <a:lnTo>
                      <a:pt x="2742343" y="1468836"/>
                    </a:lnTo>
                    <a:cubicBezTo>
                      <a:pt x="2735069" y="1461630"/>
                      <a:pt x="2727992" y="1453602"/>
                      <a:pt x="2721142" y="1445330"/>
                    </a:cubicBezTo>
                    <a:close/>
                    <a:moveTo>
                      <a:pt x="3258338" y="1437983"/>
                    </a:moveTo>
                    <a:lnTo>
                      <a:pt x="3216408" y="1467064"/>
                    </a:lnTo>
                    <a:cubicBezTo>
                      <a:pt x="3200139" y="1475309"/>
                      <a:pt x="3179354" y="1480175"/>
                      <a:pt x="3158175" y="1483769"/>
                    </a:cubicBezTo>
                    <a:lnTo>
                      <a:pt x="3157334" y="1483894"/>
                    </a:lnTo>
                    <a:lnTo>
                      <a:pt x="3197030" y="1511991"/>
                    </a:lnTo>
                    <a:cubicBezTo>
                      <a:pt x="3209258" y="1525525"/>
                      <a:pt x="3221344" y="1545097"/>
                      <a:pt x="3229357" y="1563730"/>
                    </a:cubicBezTo>
                    <a:lnTo>
                      <a:pt x="3234339" y="1576886"/>
                    </a:lnTo>
                    <a:lnTo>
                      <a:pt x="3234415" y="1563125"/>
                    </a:lnTo>
                    <a:cubicBezTo>
                      <a:pt x="3235373" y="1542931"/>
                      <a:pt x="3239572" y="1520315"/>
                      <a:pt x="3245225" y="1502975"/>
                    </a:cubicBezTo>
                    <a:lnTo>
                      <a:pt x="3261972" y="1472670"/>
                    </a:lnTo>
                    <a:lnTo>
                      <a:pt x="3268500" y="1444553"/>
                    </a:lnTo>
                    <a:close/>
                    <a:moveTo>
                      <a:pt x="2572257" y="1426217"/>
                    </a:moveTo>
                    <a:lnTo>
                      <a:pt x="2557387" y="1442528"/>
                    </a:lnTo>
                    <a:lnTo>
                      <a:pt x="2540263" y="1459128"/>
                    </a:lnTo>
                    <a:lnTo>
                      <a:pt x="2576315" y="1465311"/>
                    </a:lnTo>
                    <a:cubicBezTo>
                      <a:pt x="2589072" y="1468791"/>
                      <a:pt x="2601571" y="1473452"/>
                      <a:pt x="2611931" y="1478767"/>
                    </a:cubicBezTo>
                    <a:lnTo>
                      <a:pt x="2614042" y="1480012"/>
                    </a:lnTo>
                    <a:lnTo>
                      <a:pt x="2601747" y="1468735"/>
                    </a:lnTo>
                    <a:close/>
                    <a:moveTo>
                      <a:pt x="3067992" y="1423534"/>
                    </a:moveTo>
                    <a:lnTo>
                      <a:pt x="3058546" y="1433895"/>
                    </a:lnTo>
                    <a:lnTo>
                      <a:pt x="3051339" y="1451965"/>
                    </a:lnTo>
                    <a:cubicBezTo>
                      <a:pt x="3046838" y="1461467"/>
                      <a:pt x="3041862" y="1470473"/>
                      <a:pt x="3036879" y="1478110"/>
                    </a:cubicBezTo>
                    <a:cubicBezTo>
                      <a:pt x="3026913" y="1493385"/>
                      <a:pt x="3011346" y="1507991"/>
                      <a:pt x="2994801" y="1521693"/>
                    </a:cubicBezTo>
                    <a:lnTo>
                      <a:pt x="2964660" y="1545673"/>
                    </a:lnTo>
                    <a:lnTo>
                      <a:pt x="2978826" y="1553356"/>
                    </a:lnTo>
                    <a:cubicBezTo>
                      <a:pt x="2994101" y="1563322"/>
                      <a:pt x="3008709" y="1578890"/>
                      <a:pt x="3022409" y="1595435"/>
                    </a:cubicBezTo>
                    <a:lnTo>
                      <a:pt x="3056762" y="1638612"/>
                    </a:lnTo>
                    <a:lnTo>
                      <a:pt x="3074327" y="1627331"/>
                    </a:lnTo>
                    <a:cubicBezTo>
                      <a:pt x="3093060" y="1615708"/>
                      <a:pt x="3112151" y="1605544"/>
                      <a:pt x="3129987" y="1601721"/>
                    </a:cubicBezTo>
                    <a:cubicBezTo>
                      <a:pt x="3147820" y="1597897"/>
                      <a:pt x="3170813" y="1597216"/>
                      <a:pt x="3190957" y="1599594"/>
                    </a:cubicBezTo>
                    <a:lnTo>
                      <a:pt x="3204840" y="1601856"/>
                    </a:lnTo>
                    <a:lnTo>
                      <a:pt x="3192962" y="1594911"/>
                    </a:lnTo>
                    <a:cubicBezTo>
                      <a:pt x="3175953" y="1583985"/>
                      <a:pt x="3158466" y="1569039"/>
                      <a:pt x="3146275" y="1555474"/>
                    </a:cubicBezTo>
                    <a:lnTo>
                      <a:pt x="3132529" y="1536117"/>
                    </a:lnTo>
                    <a:lnTo>
                      <a:pt x="3124848" y="1529114"/>
                    </a:lnTo>
                    <a:cubicBezTo>
                      <a:pt x="3108790" y="1514009"/>
                      <a:pt x="3094051" y="1498180"/>
                      <a:pt x="3085762" y="1481933"/>
                    </a:cubicBezTo>
                    <a:cubicBezTo>
                      <a:pt x="3077472" y="1465685"/>
                      <a:pt x="3070890" y="1443645"/>
                      <a:pt x="3067996" y="1423569"/>
                    </a:cubicBezTo>
                    <a:close/>
                    <a:moveTo>
                      <a:pt x="2247950" y="1421531"/>
                    </a:moveTo>
                    <a:lnTo>
                      <a:pt x="2234666" y="1437514"/>
                    </a:lnTo>
                    <a:cubicBezTo>
                      <a:pt x="2225275" y="1446820"/>
                      <a:pt x="2214988" y="1455314"/>
                      <a:pt x="2205206" y="1461631"/>
                    </a:cubicBezTo>
                    <a:lnTo>
                      <a:pt x="2204452" y="1462056"/>
                    </a:lnTo>
                    <a:lnTo>
                      <a:pt x="2211739" y="1459547"/>
                    </a:lnTo>
                    <a:lnTo>
                      <a:pt x="2278280" y="1452932"/>
                    </a:lnTo>
                    <a:lnTo>
                      <a:pt x="2269898" y="1445977"/>
                    </a:lnTo>
                    <a:cubicBezTo>
                      <a:pt x="2262624" y="1438772"/>
                      <a:pt x="2255548" y="1430743"/>
                      <a:pt x="2248697" y="1422471"/>
                    </a:cubicBezTo>
                    <a:close/>
                    <a:moveTo>
                      <a:pt x="3066606" y="1409570"/>
                    </a:moveTo>
                    <a:lnTo>
                      <a:pt x="3063812" y="1419720"/>
                    </a:lnTo>
                    <a:lnTo>
                      <a:pt x="3067558" y="1419160"/>
                    </a:lnTo>
                    <a:close/>
                    <a:moveTo>
                      <a:pt x="3101582" y="1393127"/>
                    </a:moveTo>
                    <a:lnTo>
                      <a:pt x="3111246" y="1402922"/>
                    </a:lnTo>
                    <a:lnTo>
                      <a:pt x="3140778" y="1445503"/>
                    </a:lnTo>
                    <a:lnTo>
                      <a:pt x="3163597" y="1423382"/>
                    </a:lnTo>
                    <a:lnTo>
                      <a:pt x="3179694" y="1412236"/>
                    </a:lnTo>
                    <a:lnTo>
                      <a:pt x="3173828" y="1412718"/>
                    </a:lnTo>
                    <a:cubicBezTo>
                      <a:pt x="3155613" y="1411773"/>
                      <a:pt x="3133232" y="1406455"/>
                      <a:pt x="3114399" y="1398922"/>
                    </a:cubicBezTo>
                    <a:close/>
                    <a:moveTo>
                      <a:pt x="3371522" y="1388398"/>
                    </a:moveTo>
                    <a:lnTo>
                      <a:pt x="3336432" y="1394146"/>
                    </a:lnTo>
                    <a:lnTo>
                      <a:pt x="3335567" y="1394138"/>
                    </a:lnTo>
                    <a:lnTo>
                      <a:pt x="3343134" y="1395609"/>
                    </a:lnTo>
                    <a:cubicBezTo>
                      <a:pt x="3353691" y="1398520"/>
                      <a:pt x="3364996" y="1402768"/>
                      <a:pt x="3375811" y="1407691"/>
                    </a:cubicBezTo>
                    <a:lnTo>
                      <a:pt x="3379120" y="1409486"/>
                    </a:lnTo>
                    <a:close/>
                    <a:moveTo>
                      <a:pt x="2907813" y="1383303"/>
                    </a:moveTo>
                    <a:lnTo>
                      <a:pt x="2913435" y="1416408"/>
                    </a:lnTo>
                    <a:cubicBezTo>
                      <a:pt x="2912490" y="1434623"/>
                      <a:pt x="2907171" y="1457003"/>
                      <a:pt x="2899638" y="1475835"/>
                    </a:cubicBezTo>
                    <a:lnTo>
                      <a:pt x="2893843" y="1488653"/>
                    </a:lnTo>
                    <a:lnTo>
                      <a:pt x="2903639" y="1478990"/>
                    </a:lnTo>
                    <a:cubicBezTo>
                      <a:pt x="2918611" y="1465405"/>
                      <a:pt x="2937589" y="1452406"/>
                      <a:pt x="2953857" y="1444161"/>
                    </a:cubicBezTo>
                    <a:lnTo>
                      <a:pt x="2987057" y="1434637"/>
                    </a:lnTo>
                    <a:lnTo>
                      <a:pt x="3023450" y="1395706"/>
                    </a:lnTo>
                    <a:lnTo>
                      <a:pt x="3034877" y="1387504"/>
                    </a:lnTo>
                    <a:lnTo>
                      <a:pt x="3021562" y="1390975"/>
                    </a:lnTo>
                    <a:cubicBezTo>
                      <a:pt x="3001803" y="1395253"/>
                      <a:pt x="2978868" y="1397022"/>
                      <a:pt x="2960657" y="1396028"/>
                    </a:cubicBezTo>
                    <a:cubicBezTo>
                      <a:pt x="2951551" y="1395531"/>
                      <a:pt x="2941890" y="1393739"/>
                      <a:pt x="2931989" y="1391135"/>
                    </a:cubicBezTo>
                    <a:close/>
                    <a:moveTo>
                      <a:pt x="2853123" y="1362181"/>
                    </a:moveTo>
                    <a:lnTo>
                      <a:pt x="2843996" y="1398802"/>
                    </a:lnTo>
                    <a:lnTo>
                      <a:pt x="2823835" y="1449999"/>
                    </a:lnTo>
                    <a:lnTo>
                      <a:pt x="2831549" y="1456410"/>
                    </a:lnTo>
                    <a:cubicBezTo>
                      <a:pt x="2840856" y="1465802"/>
                      <a:pt x="2849349" y="1476089"/>
                      <a:pt x="2855665" y="1485871"/>
                    </a:cubicBezTo>
                    <a:lnTo>
                      <a:pt x="2856871" y="1488005"/>
                    </a:lnTo>
                    <a:lnTo>
                      <a:pt x="2851860" y="1472092"/>
                    </a:lnTo>
                    <a:cubicBezTo>
                      <a:pt x="2847581" y="1452333"/>
                      <a:pt x="2845813" y="1429398"/>
                      <a:pt x="2846808" y="1411187"/>
                    </a:cubicBezTo>
                    <a:lnTo>
                      <a:pt x="2858492" y="1364295"/>
                    </a:lnTo>
                    <a:close/>
                    <a:moveTo>
                      <a:pt x="224554" y="1349313"/>
                    </a:moveTo>
                    <a:lnTo>
                      <a:pt x="229056" y="1362315"/>
                    </a:lnTo>
                    <a:lnTo>
                      <a:pt x="237363" y="1413466"/>
                    </a:lnTo>
                    <a:lnTo>
                      <a:pt x="267486" y="1403333"/>
                    </a:lnTo>
                    <a:lnTo>
                      <a:pt x="287996" y="1400018"/>
                    </a:lnTo>
                    <a:lnTo>
                      <a:pt x="281312" y="1398117"/>
                    </a:lnTo>
                    <a:cubicBezTo>
                      <a:pt x="265281" y="1389417"/>
                      <a:pt x="247376" y="1374975"/>
                      <a:pt x="233625" y="1360064"/>
                    </a:cubicBezTo>
                    <a:close/>
                    <a:moveTo>
                      <a:pt x="1173715" y="1334380"/>
                    </a:moveTo>
                    <a:lnTo>
                      <a:pt x="1177186" y="1347694"/>
                    </a:lnTo>
                    <a:lnTo>
                      <a:pt x="1181531" y="1400046"/>
                    </a:lnTo>
                    <a:lnTo>
                      <a:pt x="1193679" y="1411123"/>
                    </a:lnTo>
                    <a:cubicBezTo>
                      <a:pt x="1209736" y="1426230"/>
                      <a:pt x="1224477" y="1442058"/>
                      <a:pt x="1232766" y="1458305"/>
                    </a:cubicBezTo>
                    <a:cubicBezTo>
                      <a:pt x="1241055" y="1474552"/>
                      <a:pt x="1247638" y="1496593"/>
                      <a:pt x="1250531" y="1516669"/>
                    </a:cubicBezTo>
                    <a:lnTo>
                      <a:pt x="1251921" y="1530668"/>
                    </a:lnTo>
                    <a:lnTo>
                      <a:pt x="1255573" y="1517400"/>
                    </a:lnTo>
                    <a:cubicBezTo>
                      <a:pt x="1261747" y="1498150"/>
                      <a:pt x="1271683" y="1477404"/>
                      <a:pt x="1281649" y="1462129"/>
                    </a:cubicBezTo>
                    <a:cubicBezTo>
                      <a:pt x="1291615" y="1446854"/>
                      <a:pt x="1307182" y="1432246"/>
                      <a:pt x="1323727" y="1418546"/>
                    </a:cubicBezTo>
                    <a:lnTo>
                      <a:pt x="1324751" y="1417730"/>
                    </a:lnTo>
                    <a:lnTo>
                      <a:pt x="1283926" y="1408786"/>
                    </a:lnTo>
                    <a:cubicBezTo>
                      <a:pt x="1262467" y="1403733"/>
                      <a:pt x="1241788" y="1397395"/>
                      <a:pt x="1226486" y="1387469"/>
                    </a:cubicBezTo>
                    <a:cubicBezTo>
                      <a:pt x="1211183" y="1377542"/>
                      <a:pt x="1194462" y="1361746"/>
                      <a:pt x="1181918" y="1345807"/>
                    </a:cubicBezTo>
                    <a:close/>
                    <a:moveTo>
                      <a:pt x="1135203" y="1331131"/>
                    </a:moveTo>
                    <a:lnTo>
                      <a:pt x="1125407" y="1340795"/>
                    </a:lnTo>
                    <a:cubicBezTo>
                      <a:pt x="1110435" y="1354380"/>
                      <a:pt x="1091457" y="1367380"/>
                      <a:pt x="1075189" y="1375625"/>
                    </a:cubicBezTo>
                    <a:lnTo>
                      <a:pt x="1022719" y="1390676"/>
                    </a:lnTo>
                    <a:lnTo>
                      <a:pt x="1028655" y="1409344"/>
                    </a:lnTo>
                    <a:cubicBezTo>
                      <a:pt x="1035008" y="1430455"/>
                      <a:pt x="1039859" y="1451532"/>
                      <a:pt x="1038913" y="1469748"/>
                    </a:cubicBezTo>
                    <a:cubicBezTo>
                      <a:pt x="1037970" y="1487963"/>
                      <a:pt x="1032650" y="1510343"/>
                      <a:pt x="1025117" y="1529175"/>
                    </a:cubicBezTo>
                    <a:lnTo>
                      <a:pt x="1019322" y="1541993"/>
                    </a:lnTo>
                    <a:lnTo>
                      <a:pt x="1029118" y="1532330"/>
                    </a:lnTo>
                    <a:cubicBezTo>
                      <a:pt x="1044089" y="1518745"/>
                      <a:pt x="1063068" y="1505746"/>
                      <a:pt x="1079337" y="1497501"/>
                    </a:cubicBezTo>
                    <a:lnTo>
                      <a:pt x="1131807" y="1482449"/>
                    </a:lnTo>
                    <a:lnTo>
                      <a:pt x="1125870" y="1463781"/>
                    </a:lnTo>
                    <a:cubicBezTo>
                      <a:pt x="1119517" y="1442671"/>
                      <a:pt x="1114666" y="1421592"/>
                      <a:pt x="1115611" y="1403377"/>
                    </a:cubicBezTo>
                    <a:cubicBezTo>
                      <a:pt x="1116556" y="1385162"/>
                      <a:pt x="1121876" y="1362783"/>
                      <a:pt x="1129408" y="1343950"/>
                    </a:cubicBezTo>
                    <a:close/>
                    <a:moveTo>
                      <a:pt x="925387" y="1318131"/>
                    </a:moveTo>
                    <a:lnTo>
                      <a:pt x="921736" y="1331399"/>
                    </a:lnTo>
                    <a:cubicBezTo>
                      <a:pt x="915562" y="1350649"/>
                      <a:pt x="905626" y="1371396"/>
                      <a:pt x="895659" y="1386671"/>
                    </a:cubicBezTo>
                    <a:lnTo>
                      <a:pt x="884367" y="1398368"/>
                    </a:lnTo>
                    <a:lnTo>
                      <a:pt x="881585" y="1411116"/>
                    </a:lnTo>
                    <a:cubicBezTo>
                      <a:pt x="878169" y="1427287"/>
                      <a:pt x="874354" y="1443666"/>
                      <a:pt x="869168" y="1458314"/>
                    </a:cubicBezTo>
                    <a:lnTo>
                      <a:pt x="866721" y="1463490"/>
                    </a:lnTo>
                    <a:lnTo>
                      <a:pt x="870599" y="1464340"/>
                    </a:lnTo>
                    <a:cubicBezTo>
                      <a:pt x="892058" y="1469394"/>
                      <a:pt x="912737" y="1475732"/>
                      <a:pt x="928040" y="1485658"/>
                    </a:cubicBezTo>
                    <a:cubicBezTo>
                      <a:pt x="947168" y="1498065"/>
                      <a:pt x="968513" y="1519646"/>
                      <a:pt x="981144" y="1539211"/>
                    </a:cubicBezTo>
                    <a:lnTo>
                      <a:pt x="982349" y="1541346"/>
                    </a:lnTo>
                    <a:lnTo>
                      <a:pt x="977339" y="1525432"/>
                    </a:lnTo>
                    <a:cubicBezTo>
                      <a:pt x="973060" y="1505673"/>
                      <a:pt x="971292" y="1482738"/>
                      <a:pt x="972286" y="1464527"/>
                    </a:cubicBezTo>
                    <a:lnTo>
                      <a:pt x="980054" y="1433358"/>
                    </a:lnTo>
                    <a:lnTo>
                      <a:pt x="944543" y="1390494"/>
                    </a:lnTo>
                    <a:cubicBezTo>
                      <a:pt x="936254" y="1374247"/>
                      <a:pt x="929671" y="1352205"/>
                      <a:pt x="926777" y="1332130"/>
                    </a:cubicBezTo>
                    <a:close/>
                    <a:moveTo>
                      <a:pt x="3147109" y="1314851"/>
                    </a:moveTo>
                    <a:lnTo>
                      <a:pt x="3133826" y="1330833"/>
                    </a:lnTo>
                    <a:cubicBezTo>
                      <a:pt x="3124434" y="1340139"/>
                      <a:pt x="3114147" y="1348634"/>
                      <a:pt x="3104364" y="1354949"/>
                    </a:cubicBezTo>
                    <a:lnTo>
                      <a:pt x="3103611" y="1355374"/>
                    </a:lnTo>
                    <a:lnTo>
                      <a:pt x="3110898" y="1352866"/>
                    </a:lnTo>
                    <a:lnTo>
                      <a:pt x="3177438" y="1346250"/>
                    </a:lnTo>
                    <a:lnTo>
                      <a:pt x="3169057" y="1339296"/>
                    </a:lnTo>
                    <a:cubicBezTo>
                      <a:pt x="3161783" y="1332090"/>
                      <a:pt x="3154706" y="1324062"/>
                      <a:pt x="3147856" y="1315790"/>
                    </a:cubicBezTo>
                    <a:close/>
                    <a:moveTo>
                      <a:pt x="2887465" y="1306601"/>
                    </a:moveTo>
                    <a:lnTo>
                      <a:pt x="2898667" y="1341824"/>
                    </a:lnTo>
                    <a:lnTo>
                      <a:pt x="2905475" y="1339659"/>
                    </a:lnTo>
                    <a:cubicBezTo>
                      <a:pt x="2916031" y="1336483"/>
                      <a:pt x="2926578" y="1333682"/>
                      <a:pt x="2936762" y="1331793"/>
                    </a:cubicBezTo>
                    <a:lnTo>
                      <a:pt x="2937499" y="1331732"/>
                    </a:lnTo>
                    <a:lnTo>
                      <a:pt x="2902890" y="1318888"/>
                    </a:lnTo>
                    <a:close/>
                    <a:moveTo>
                      <a:pt x="960363" y="1301689"/>
                    </a:moveTo>
                    <a:lnTo>
                      <a:pt x="970026" y="1311484"/>
                    </a:lnTo>
                    <a:lnTo>
                      <a:pt x="999559" y="1354065"/>
                    </a:lnTo>
                    <a:lnTo>
                      <a:pt x="1022378" y="1331943"/>
                    </a:lnTo>
                    <a:lnTo>
                      <a:pt x="1038475" y="1320798"/>
                    </a:lnTo>
                    <a:lnTo>
                      <a:pt x="1037708" y="1320861"/>
                    </a:lnTo>
                    <a:lnTo>
                      <a:pt x="1034244" y="1323616"/>
                    </a:lnTo>
                    <a:lnTo>
                      <a:pt x="1034793" y="1321100"/>
                    </a:lnTo>
                    <a:lnTo>
                      <a:pt x="1032608" y="1321280"/>
                    </a:lnTo>
                    <a:cubicBezTo>
                      <a:pt x="1014393" y="1320335"/>
                      <a:pt x="992013" y="1315015"/>
                      <a:pt x="973180" y="1307483"/>
                    </a:cubicBezTo>
                    <a:close/>
                    <a:moveTo>
                      <a:pt x="1218765" y="1298850"/>
                    </a:moveTo>
                    <a:lnTo>
                      <a:pt x="1195213" y="1302708"/>
                    </a:lnTo>
                    <a:lnTo>
                      <a:pt x="1194348" y="1302699"/>
                    </a:lnTo>
                    <a:lnTo>
                      <a:pt x="1201914" y="1304170"/>
                    </a:lnTo>
                    <a:cubicBezTo>
                      <a:pt x="1212471" y="1307080"/>
                      <a:pt x="1223776" y="1311329"/>
                      <a:pt x="1234592" y="1316252"/>
                    </a:cubicBezTo>
                    <a:lnTo>
                      <a:pt x="1242635" y="1320615"/>
                    </a:lnTo>
                    <a:close/>
                    <a:moveTo>
                      <a:pt x="299364" y="1298286"/>
                    </a:moveTo>
                    <a:lnTo>
                      <a:pt x="280490" y="1306987"/>
                    </a:lnTo>
                    <a:cubicBezTo>
                      <a:pt x="268005" y="1311339"/>
                      <a:pt x="255063" y="1314573"/>
                      <a:pt x="243513" y="1316057"/>
                    </a:cubicBezTo>
                    <a:lnTo>
                      <a:pt x="242650" y="1316117"/>
                    </a:lnTo>
                    <a:lnTo>
                      <a:pt x="250307" y="1316993"/>
                    </a:lnTo>
                    <a:cubicBezTo>
                      <a:pt x="271812" y="1321147"/>
                      <a:pt x="296721" y="1330403"/>
                      <a:pt x="314728" y="1340238"/>
                    </a:cubicBezTo>
                    <a:lnTo>
                      <a:pt x="314921" y="1340374"/>
                    </a:lnTo>
                    <a:lnTo>
                      <a:pt x="299633" y="1299456"/>
                    </a:lnTo>
                    <a:close/>
                    <a:moveTo>
                      <a:pt x="893658" y="1296064"/>
                    </a:moveTo>
                    <a:lnTo>
                      <a:pt x="880343" y="1299535"/>
                    </a:lnTo>
                    <a:lnTo>
                      <a:pt x="873510" y="1300102"/>
                    </a:lnTo>
                    <a:lnTo>
                      <a:pt x="864328" y="1323418"/>
                    </a:lnTo>
                    <a:lnTo>
                      <a:pt x="882231" y="1304267"/>
                    </a:lnTo>
                    <a:close/>
                    <a:moveTo>
                      <a:pt x="3171732" y="1270765"/>
                    </a:moveTo>
                    <a:lnTo>
                      <a:pt x="3170404" y="1275433"/>
                    </a:lnTo>
                    <a:lnTo>
                      <a:pt x="3167957" y="1280611"/>
                    </a:lnTo>
                    <a:lnTo>
                      <a:pt x="3171834" y="1281460"/>
                    </a:lnTo>
                    <a:lnTo>
                      <a:pt x="3175575" y="1282849"/>
                    </a:lnTo>
                    <a:close/>
                    <a:moveTo>
                      <a:pt x="2850120" y="1265799"/>
                    </a:moveTo>
                    <a:lnTo>
                      <a:pt x="2853592" y="1279114"/>
                    </a:lnTo>
                    <a:cubicBezTo>
                      <a:pt x="2857870" y="1298872"/>
                      <a:pt x="2859639" y="1321807"/>
                      <a:pt x="2858645" y="1340019"/>
                    </a:cubicBezTo>
                    <a:lnTo>
                      <a:pt x="2854712" y="1355803"/>
                    </a:lnTo>
                    <a:lnTo>
                      <a:pt x="2861116" y="1353766"/>
                    </a:lnTo>
                    <a:lnTo>
                      <a:pt x="2861456" y="1352404"/>
                    </a:lnTo>
                    <a:lnTo>
                      <a:pt x="2881396" y="1301766"/>
                    </a:lnTo>
                    <a:lnTo>
                      <a:pt x="2879572" y="1300313"/>
                    </a:lnTo>
                    <a:cubicBezTo>
                      <a:pt x="2871912" y="1293130"/>
                      <a:pt x="2864594" y="1285196"/>
                      <a:pt x="2858324" y="1277226"/>
                    </a:cubicBezTo>
                    <a:close/>
                    <a:moveTo>
                      <a:pt x="2811608" y="1262552"/>
                    </a:moveTo>
                    <a:lnTo>
                      <a:pt x="2801812" y="1272216"/>
                    </a:lnTo>
                    <a:cubicBezTo>
                      <a:pt x="2786840" y="1285801"/>
                      <a:pt x="2767863" y="1298800"/>
                      <a:pt x="2751594" y="1307045"/>
                    </a:cubicBezTo>
                    <a:cubicBezTo>
                      <a:pt x="2735325" y="1315290"/>
                      <a:pt x="2714540" y="1320156"/>
                      <a:pt x="2693361" y="1323750"/>
                    </a:cubicBezTo>
                    <a:lnTo>
                      <a:pt x="2690183" y="1324225"/>
                    </a:lnTo>
                    <a:lnTo>
                      <a:pt x="2697965" y="1351355"/>
                    </a:lnTo>
                    <a:lnTo>
                      <a:pt x="2700499" y="1368291"/>
                    </a:lnTo>
                    <a:lnTo>
                      <a:pt x="2718192" y="1349966"/>
                    </a:lnTo>
                    <a:cubicBezTo>
                      <a:pt x="2734736" y="1336265"/>
                      <a:pt x="2752259" y="1323471"/>
                      <a:pt x="2766132" y="1311822"/>
                    </a:cubicBezTo>
                    <a:cubicBezTo>
                      <a:pt x="2758949" y="1339457"/>
                      <a:pt x="2754060" y="1375678"/>
                      <a:pt x="2743689" y="1404974"/>
                    </a:cubicBezTo>
                    <a:lnTo>
                      <a:pt x="2741242" y="1410150"/>
                    </a:lnTo>
                    <a:lnTo>
                      <a:pt x="2745120" y="1411000"/>
                    </a:lnTo>
                    <a:cubicBezTo>
                      <a:pt x="2766580" y="1416054"/>
                      <a:pt x="2787259" y="1422391"/>
                      <a:pt x="2802562" y="1432318"/>
                    </a:cubicBezTo>
                    <a:lnTo>
                      <a:pt x="2818217" y="1445330"/>
                    </a:lnTo>
                    <a:lnTo>
                      <a:pt x="2802275" y="1395201"/>
                    </a:lnTo>
                    <a:cubicBezTo>
                      <a:pt x="2795922" y="1374090"/>
                      <a:pt x="2791072" y="1353013"/>
                      <a:pt x="2792017" y="1334797"/>
                    </a:cubicBezTo>
                    <a:cubicBezTo>
                      <a:pt x="2792961" y="1316582"/>
                      <a:pt x="2798281" y="1294203"/>
                      <a:pt x="2805813" y="1275370"/>
                    </a:cubicBezTo>
                    <a:close/>
                    <a:moveTo>
                      <a:pt x="1183575" y="1258302"/>
                    </a:moveTo>
                    <a:lnTo>
                      <a:pt x="1179339" y="1267674"/>
                    </a:lnTo>
                    <a:lnTo>
                      <a:pt x="1185943" y="1261159"/>
                    </a:lnTo>
                    <a:close/>
                    <a:moveTo>
                      <a:pt x="890312" y="1250573"/>
                    </a:moveTo>
                    <a:lnTo>
                      <a:pt x="889280" y="1254711"/>
                    </a:lnTo>
                    <a:lnTo>
                      <a:pt x="897426" y="1257788"/>
                    </a:lnTo>
                    <a:lnTo>
                      <a:pt x="899537" y="1259033"/>
                    </a:lnTo>
                    <a:close/>
                    <a:moveTo>
                      <a:pt x="1958575" y="1250559"/>
                    </a:moveTo>
                    <a:lnTo>
                      <a:pt x="1962046" y="1263874"/>
                    </a:lnTo>
                    <a:cubicBezTo>
                      <a:pt x="1966324" y="1283633"/>
                      <a:pt x="1968093" y="1306567"/>
                      <a:pt x="1967100" y="1324779"/>
                    </a:cubicBezTo>
                    <a:cubicBezTo>
                      <a:pt x="1966106" y="1342990"/>
                      <a:pt x="1959928" y="1363424"/>
                      <a:pt x="1952450" y="1383562"/>
                    </a:cubicBezTo>
                    <a:lnTo>
                      <a:pt x="1935692" y="1426120"/>
                    </a:lnTo>
                    <a:lnTo>
                      <a:pt x="1945690" y="1484989"/>
                    </a:lnTo>
                    <a:cubicBezTo>
                      <a:pt x="1944745" y="1503204"/>
                      <a:pt x="1939426" y="1525584"/>
                      <a:pt x="1931893" y="1544416"/>
                    </a:cubicBezTo>
                    <a:lnTo>
                      <a:pt x="1926098" y="1557234"/>
                    </a:lnTo>
                    <a:lnTo>
                      <a:pt x="1935894" y="1547571"/>
                    </a:lnTo>
                    <a:cubicBezTo>
                      <a:pt x="1950865" y="1533986"/>
                      <a:pt x="1969844" y="1520987"/>
                      <a:pt x="1986113" y="1512742"/>
                    </a:cubicBezTo>
                    <a:lnTo>
                      <a:pt x="2036161" y="1498385"/>
                    </a:lnTo>
                    <a:lnTo>
                      <a:pt x="2032829" y="1497816"/>
                    </a:lnTo>
                    <a:cubicBezTo>
                      <a:pt x="2003122" y="1490005"/>
                      <a:pt x="1971249" y="1474900"/>
                      <a:pt x="1945711" y="1465614"/>
                    </a:cubicBezTo>
                    <a:cubicBezTo>
                      <a:pt x="1982410" y="1455485"/>
                      <a:pt x="2030289" y="1434191"/>
                      <a:pt x="2066720" y="1436081"/>
                    </a:cubicBezTo>
                    <a:cubicBezTo>
                      <a:pt x="2089488" y="1437263"/>
                      <a:pt x="2118764" y="1445278"/>
                      <a:pt x="2139486" y="1455908"/>
                    </a:cubicBezTo>
                    <a:lnTo>
                      <a:pt x="2141597" y="1457153"/>
                    </a:lnTo>
                    <a:lnTo>
                      <a:pt x="2129301" y="1445876"/>
                    </a:lnTo>
                    <a:cubicBezTo>
                      <a:pt x="2115717" y="1430905"/>
                      <a:pt x="2102718" y="1411927"/>
                      <a:pt x="2094472" y="1395659"/>
                    </a:cubicBezTo>
                    <a:cubicBezTo>
                      <a:pt x="2086227" y="1379390"/>
                      <a:pt x="2081361" y="1358604"/>
                      <a:pt x="2077768" y="1337426"/>
                    </a:cubicBezTo>
                    <a:lnTo>
                      <a:pt x="2076146" y="1326578"/>
                    </a:lnTo>
                    <a:lnTo>
                      <a:pt x="2068787" y="1324966"/>
                    </a:lnTo>
                    <a:cubicBezTo>
                      <a:pt x="2047327" y="1319912"/>
                      <a:pt x="2026648" y="1313574"/>
                      <a:pt x="2011345" y="1303648"/>
                    </a:cubicBezTo>
                    <a:cubicBezTo>
                      <a:pt x="1996043" y="1293722"/>
                      <a:pt x="1979321" y="1277926"/>
                      <a:pt x="1966777" y="1261986"/>
                    </a:cubicBezTo>
                    <a:close/>
                    <a:moveTo>
                      <a:pt x="713476" y="1250297"/>
                    </a:moveTo>
                    <a:lnTo>
                      <a:pt x="707141" y="1266384"/>
                    </a:lnTo>
                    <a:lnTo>
                      <a:pt x="724917" y="1260730"/>
                    </a:lnTo>
                    <a:close/>
                    <a:moveTo>
                      <a:pt x="2601793" y="1249551"/>
                    </a:moveTo>
                    <a:lnTo>
                      <a:pt x="2598140" y="1262819"/>
                    </a:lnTo>
                    <a:cubicBezTo>
                      <a:pt x="2591967" y="1282070"/>
                      <a:pt x="2582031" y="1302816"/>
                      <a:pt x="2572065" y="1318091"/>
                    </a:cubicBezTo>
                    <a:lnTo>
                      <a:pt x="2567037" y="1323299"/>
                    </a:lnTo>
                    <a:lnTo>
                      <a:pt x="2588143" y="1342544"/>
                    </a:lnTo>
                    <a:cubicBezTo>
                      <a:pt x="2604201" y="1357649"/>
                      <a:pt x="2618940" y="1373477"/>
                      <a:pt x="2627230" y="1389725"/>
                    </a:cubicBezTo>
                    <a:cubicBezTo>
                      <a:pt x="2635519" y="1405972"/>
                      <a:pt x="2642102" y="1428013"/>
                      <a:pt x="2644995" y="1448089"/>
                    </a:cubicBezTo>
                    <a:lnTo>
                      <a:pt x="2646386" y="1462087"/>
                    </a:lnTo>
                    <a:lnTo>
                      <a:pt x="2650037" y="1448821"/>
                    </a:lnTo>
                    <a:cubicBezTo>
                      <a:pt x="2656210" y="1429570"/>
                      <a:pt x="2666146" y="1408823"/>
                      <a:pt x="2676113" y="1393548"/>
                    </a:cubicBezTo>
                    <a:lnTo>
                      <a:pt x="2681141" y="1388341"/>
                    </a:lnTo>
                    <a:lnTo>
                      <a:pt x="2660034" y="1369095"/>
                    </a:lnTo>
                    <a:cubicBezTo>
                      <a:pt x="2643976" y="1353990"/>
                      <a:pt x="2629237" y="1338161"/>
                      <a:pt x="2620948" y="1321914"/>
                    </a:cubicBezTo>
                    <a:cubicBezTo>
                      <a:pt x="2612658" y="1305666"/>
                      <a:pt x="2606077" y="1283626"/>
                      <a:pt x="2603182" y="1263550"/>
                    </a:cubicBezTo>
                    <a:close/>
                    <a:moveTo>
                      <a:pt x="1920063" y="1247312"/>
                    </a:moveTo>
                    <a:lnTo>
                      <a:pt x="1910267" y="1256976"/>
                    </a:lnTo>
                    <a:cubicBezTo>
                      <a:pt x="1895296" y="1270561"/>
                      <a:pt x="1876317" y="1283560"/>
                      <a:pt x="1860048" y="1291805"/>
                    </a:cubicBezTo>
                    <a:cubicBezTo>
                      <a:pt x="1843780" y="1300050"/>
                      <a:pt x="1822995" y="1304916"/>
                      <a:pt x="1801816" y="1308510"/>
                    </a:cubicBezTo>
                    <a:lnTo>
                      <a:pt x="1798638" y="1308985"/>
                    </a:lnTo>
                    <a:lnTo>
                      <a:pt x="1806420" y="1336115"/>
                    </a:lnTo>
                    <a:cubicBezTo>
                      <a:pt x="1810013" y="1357293"/>
                      <a:pt x="1812332" y="1378864"/>
                      <a:pt x="1815483" y="1396704"/>
                    </a:cubicBezTo>
                    <a:lnTo>
                      <a:pt x="1798257" y="1380998"/>
                    </a:lnTo>
                    <a:lnTo>
                      <a:pt x="1784776" y="1442525"/>
                    </a:lnTo>
                    <a:cubicBezTo>
                      <a:pt x="1782249" y="1453254"/>
                      <a:pt x="1779401" y="1463789"/>
                      <a:pt x="1775945" y="1473554"/>
                    </a:cubicBezTo>
                    <a:lnTo>
                      <a:pt x="1773497" y="1478731"/>
                    </a:lnTo>
                    <a:lnTo>
                      <a:pt x="1777375" y="1479581"/>
                    </a:lnTo>
                    <a:cubicBezTo>
                      <a:pt x="1798834" y="1484635"/>
                      <a:pt x="1819513" y="1490973"/>
                      <a:pt x="1834815" y="1500899"/>
                    </a:cubicBezTo>
                    <a:cubicBezTo>
                      <a:pt x="1853944" y="1513306"/>
                      <a:pt x="1875289" y="1534887"/>
                      <a:pt x="1887920" y="1554452"/>
                    </a:cubicBezTo>
                    <a:lnTo>
                      <a:pt x="1889126" y="1556587"/>
                    </a:lnTo>
                    <a:lnTo>
                      <a:pt x="1884116" y="1540673"/>
                    </a:lnTo>
                    <a:cubicBezTo>
                      <a:pt x="1879836" y="1520914"/>
                      <a:pt x="1878068" y="1497979"/>
                      <a:pt x="1879062" y="1479768"/>
                    </a:cubicBezTo>
                    <a:cubicBezTo>
                      <a:pt x="1880055" y="1461556"/>
                      <a:pt x="1886234" y="1441122"/>
                      <a:pt x="1893712" y="1420985"/>
                    </a:cubicBezTo>
                    <a:lnTo>
                      <a:pt x="1910470" y="1378427"/>
                    </a:lnTo>
                    <a:lnTo>
                      <a:pt x="1900472" y="1319558"/>
                    </a:lnTo>
                    <a:cubicBezTo>
                      <a:pt x="1901417" y="1301342"/>
                      <a:pt x="1906736" y="1278963"/>
                      <a:pt x="1914268" y="1260130"/>
                    </a:cubicBezTo>
                    <a:close/>
                    <a:moveTo>
                      <a:pt x="1710246" y="1234312"/>
                    </a:moveTo>
                    <a:lnTo>
                      <a:pt x="1706595" y="1247579"/>
                    </a:lnTo>
                    <a:cubicBezTo>
                      <a:pt x="1700421" y="1266830"/>
                      <a:pt x="1690486" y="1287577"/>
                      <a:pt x="1680519" y="1302851"/>
                    </a:cubicBezTo>
                    <a:cubicBezTo>
                      <a:pt x="1670554" y="1318126"/>
                      <a:pt x="1654986" y="1332733"/>
                      <a:pt x="1638441" y="1346434"/>
                    </a:cubicBezTo>
                    <a:lnTo>
                      <a:pt x="1590918" y="1384244"/>
                    </a:lnTo>
                    <a:lnTo>
                      <a:pt x="1620399" y="1411125"/>
                    </a:lnTo>
                    <a:cubicBezTo>
                      <a:pt x="1636456" y="1426230"/>
                      <a:pt x="1651195" y="1442058"/>
                      <a:pt x="1659484" y="1458306"/>
                    </a:cubicBezTo>
                    <a:cubicBezTo>
                      <a:pt x="1663629" y="1466429"/>
                      <a:pt x="1667348" y="1476002"/>
                      <a:pt x="1670391" y="1486052"/>
                    </a:cubicBezTo>
                    <a:lnTo>
                      <a:pt x="1670844" y="1488076"/>
                    </a:lnTo>
                    <a:lnTo>
                      <a:pt x="1678216" y="1486974"/>
                    </a:lnTo>
                    <a:lnTo>
                      <a:pt x="1672100" y="1493681"/>
                    </a:lnTo>
                    <a:lnTo>
                      <a:pt x="1677250" y="1516670"/>
                    </a:lnTo>
                    <a:lnTo>
                      <a:pt x="1678640" y="1530668"/>
                    </a:lnTo>
                    <a:lnTo>
                      <a:pt x="1682292" y="1517402"/>
                    </a:lnTo>
                    <a:cubicBezTo>
                      <a:pt x="1688466" y="1498151"/>
                      <a:pt x="1698401" y="1477404"/>
                      <a:pt x="1708368" y="1462129"/>
                    </a:cubicBezTo>
                    <a:cubicBezTo>
                      <a:pt x="1718334" y="1446855"/>
                      <a:pt x="1733901" y="1432248"/>
                      <a:pt x="1750446" y="1418547"/>
                    </a:cubicBezTo>
                    <a:lnTo>
                      <a:pt x="1797970" y="1380736"/>
                    </a:lnTo>
                    <a:lnTo>
                      <a:pt x="1768490" y="1353855"/>
                    </a:lnTo>
                    <a:cubicBezTo>
                      <a:pt x="1752432" y="1338750"/>
                      <a:pt x="1737692" y="1322921"/>
                      <a:pt x="1729403" y="1306674"/>
                    </a:cubicBezTo>
                    <a:cubicBezTo>
                      <a:pt x="1721113" y="1290426"/>
                      <a:pt x="1714531" y="1268386"/>
                      <a:pt x="1711637" y="1248310"/>
                    </a:cubicBezTo>
                    <a:close/>
                    <a:moveTo>
                      <a:pt x="2636768" y="1233108"/>
                    </a:moveTo>
                    <a:lnTo>
                      <a:pt x="2646431" y="1242903"/>
                    </a:lnTo>
                    <a:lnTo>
                      <a:pt x="2675965" y="1285486"/>
                    </a:lnTo>
                    <a:lnTo>
                      <a:pt x="2698783" y="1263363"/>
                    </a:lnTo>
                    <a:lnTo>
                      <a:pt x="2714880" y="1252217"/>
                    </a:lnTo>
                    <a:lnTo>
                      <a:pt x="2709013" y="1252699"/>
                    </a:lnTo>
                    <a:cubicBezTo>
                      <a:pt x="2690799" y="1251754"/>
                      <a:pt x="2668418" y="1246436"/>
                      <a:pt x="2649586" y="1238903"/>
                    </a:cubicBezTo>
                    <a:close/>
                    <a:moveTo>
                      <a:pt x="1005890" y="1223411"/>
                    </a:moveTo>
                    <a:lnTo>
                      <a:pt x="992606" y="1239394"/>
                    </a:lnTo>
                    <a:cubicBezTo>
                      <a:pt x="983215" y="1248700"/>
                      <a:pt x="972928" y="1257194"/>
                      <a:pt x="963144" y="1263510"/>
                    </a:cubicBezTo>
                    <a:lnTo>
                      <a:pt x="962392" y="1263936"/>
                    </a:lnTo>
                    <a:lnTo>
                      <a:pt x="969679" y="1261426"/>
                    </a:lnTo>
                    <a:lnTo>
                      <a:pt x="1036219" y="1254812"/>
                    </a:lnTo>
                    <a:lnTo>
                      <a:pt x="1027838" y="1247857"/>
                    </a:lnTo>
                    <a:cubicBezTo>
                      <a:pt x="1020564" y="1240651"/>
                      <a:pt x="1013487" y="1232623"/>
                      <a:pt x="1006637" y="1224350"/>
                    </a:cubicBezTo>
                    <a:close/>
                    <a:moveTo>
                      <a:pt x="1134982" y="1222511"/>
                    </a:moveTo>
                    <a:lnTo>
                      <a:pt x="1124264" y="1241890"/>
                    </a:lnTo>
                    <a:lnTo>
                      <a:pt x="1123218" y="1242973"/>
                    </a:lnTo>
                    <a:lnTo>
                      <a:pt x="1141160" y="1264892"/>
                    </a:lnTo>
                    <a:lnTo>
                      <a:pt x="1142365" y="1267027"/>
                    </a:lnTo>
                    <a:lnTo>
                      <a:pt x="1137355" y="1251113"/>
                    </a:lnTo>
                    <a:close/>
                    <a:moveTo>
                      <a:pt x="1745223" y="1217868"/>
                    </a:moveTo>
                    <a:lnTo>
                      <a:pt x="1754887" y="1227663"/>
                    </a:lnTo>
                    <a:lnTo>
                      <a:pt x="1784419" y="1270245"/>
                    </a:lnTo>
                    <a:lnTo>
                      <a:pt x="1807238" y="1248123"/>
                    </a:lnTo>
                    <a:lnTo>
                      <a:pt x="1823335" y="1236977"/>
                    </a:lnTo>
                    <a:lnTo>
                      <a:pt x="1817468" y="1237459"/>
                    </a:lnTo>
                    <a:cubicBezTo>
                      <a:pt x="1799253" y="1236514"/>
                      <a:pt x="1776873" y="1231196"/>
                      <a:pt x="1758040" y="1223663"/>
                    </a:cubicBezTo>
                    <a:close/>
                    <a:moveTo>
                      <a:pt x="2971628" y="1195318"/>
                    </a:moveTo>
                    <a:lnTo>
                      <a:pt x="2968568" y="1198284"/>
                    </a:lnTo>
                    <a:cubicBezTo>
                      <a:pt x="2960692" y="1205012"/>
                      <a:pt x="2952673" y="1210769"/>
                      <a:pt x="2944549" y="1214914"/>
                    </a:cubicBezTo>
                    <a:cubicBezTo>
                      <a:pt x="2924241" y="1225276"/>
                      <a:pt x="2894878" y="1232971"/>
                      <a:pt x="2871618" y="1234127"/>
                    </a:cubicBezTo>
                    <a:lnTo>
                      <a:pt x="2870753" y="1234119"/>
                    </a:lnTo>
                    <a:lnTo>
                      <a:pt x="2878320" y="1235590"/>
                    </a:lnTo>
                    <a:cubicBezTo>
                      <a:pt x="2899433" y="1241411"/>
                      <a:pt x="2923542" y="1252585"/>
                      <a:pt x="2940727" y="1263797"/>
                    </a:cubicBezTo>
                    <a:cubicBezTo>
                      <a:pt x="2956002" y="1273764"/>
                      <a:pt x="2970608" y="1289331"/>
                      <a:pt x="2984309" y="1305876"/>
                    </a:cubicBezTo>
                    <a:lnTo>
                      <a:pt x="3010270" y="1338506"/>
                    </a:lnTo>
                    <a:lnTo>
                      <a:pt x="3038646" y="1349227"/>
                    </a:lnTo>
                    <a:lnTo>
                      <a:pt x="3040756" y="1350473"/>
                    </a:lnTo>
                    <a:lnTo>
                      <a:pt x="3028460" y="1339196"/>
                    </a:lnTo>
                    <a:cubicBezTo>
                      <a:pt x="3014875" y="1324224"/>
                      <a:pt x="3001876" y="1305246"/>
                      <a:pt x="2993631" y="1288977"/>
                    </a:cubicBezTo>
                    <a:cubicBezTo>
                      <a:pt x="2985386" y="1272709"/>
                      <a:pt x="2980520" y="1251923"/>
                      <a:pt x="2976927" y="1230745"/>
                    </a:cubicBezTo>
                    <a:close/>
                    <a:moveTo>
                      <a:pt x="805058" y="1169317"/>
                    </a:moveTo>
                    <a:lnTo>
                      <a:pt x="793252" y="1177504"/>
                    </a:lnTo>
                    <a:cubicBezTo>
                      <a:pt x="776985" y="1185749"/>
                      <a:pt x="756199" y="1190616"/>
                      <a:pt x="735020" y="1194208"/>
                    </a:cubicBezTo>
                    <a:lnTo>
                      <a:pt x="731841" y="1194684"/>
                    </a:lnTo>
                    <a:lnTo>
                      <a:pt x="739624" y="1221813"/>
                    </a:lnTo>
                    <a:lnTo>
                      <a:pt x="744513" y="1254499"/>
                    </a:lnTo>
                    <a:lnTo>
                      <a:pt x="764255" y="1248220"/>
                    </a:lnTo>
                    <a:cubicBezTo>
                      <a:pt x="785367" y="1241867"/>
                      <a:pt x="806444" y="1237016"/>
                      <a:pt x="824659" y="1237961"/>
                    </a:cubicBezTo>
                    <a:lnTo>
                      <a:pt x="839667" y="1240534"/>
                    </a:lnTo>
                    <a:lnTo>
                      <a:pt x="833676" y="1205256"/>
                    </a:lnTo>
                    <a:lnTo>
                      <a:pt x="839247" y="1181259"/>
                    </a:lnTo>
                    <a:lnTo>
                      <a:pt x="834346" y="1180186"/>
                    </a:lnTo>
                    <a:close/>
                    <a:moveTo>
                      <a:pt x="1192672" y="1158583"/>
                    </a:moveTo>
                    <a:lnTo>
                      <a:pt x="1193099" y="1161096"/>
                    </a:lnTo>
                    <a:lnTo>
                      <a:pt x="1198630" y="1166703"/>
                    </a:lnTo>
                    <a:lnTo>
                      <a:pt x="1228164" y="1209284"/>
                    </a:lnTo>
                    <a:lnTo>
                      <a:pt x="1250982" y="1187161"/>
                    </a:lnTo>
                    <a:lnTo>
                      <a:pt x="1267079" y="1176016"/>
                    </a:lnTo>
                    <a:lnTo>
                      <a:pt x="1261212" y="1176498"/>
                    </a:lnTo>
                    <a:cubicBezTo>
                      <a:pt x="1242996" y="1175554"/>
                      <a:pt x="1220617" y="1170234"/>
                      <a:pt x="1201784" y="1162702"/>
                    </a:cubicBezTo>
                    <a:close/>
                    <a:moveTo>
                      <a:pt x="2682296" y="1154832"/>
                    </a:moveTo>
                    <a:lnTo>
                      <a:pt x="2669012" y="1170814"/>
                    </a:lnTo>
                    <a:cubicBezTo>
                      <a:pt x="2659621" y="1180121"/>
                      <a:pt x="2649334" y="1188615"/>
                      <a:pt x="2639550" y="1194930"/>
                    </a:cubicBezTo>
                    <a:lnTo>
                      <a:pt x="2638797" y="1195355"/>
                    </a:lnTo>
                    <a:lnTo>
                      <a:pt x="2646084" y="1192847"/>
                    </a:lnTo>
                    <a:lnTo>
                      <a:pt x="2712624" y="1186231"/>
                    </a:lnTo>
                    <a:lnTo>
                      <a:pt x="2704243" y="1179277"/>
                    </a:lnTo>
                    <a:cubicBezTo>
                      <a:pt x="2696969" y="1172071"/>
                      <a:pt x="2689892" y="1164043"/>
                      <a:pt x="2683043" y="1155771"/>
                    </a:cubicBezTo>
                    <a:close/>
                    <a:moveTo>
                      <a:pt x="1122261" y="1151283"/>
                    </a:moveTo>
                    <a:lnTo>
                      <a:pt x="1108947" y="1154755"/>
                    </a:lnTo>
                    <a:cubicBezTo>
                      <a:pt x="1089189" y="1159033"/>
                      <a:pt x="1066254" y="1160803"/>
                      <a:pt x="1048042" y="1159809"/>
                    </a:cubicBezTo>
                    <a:lnTo>
                      <a:pt x="1036623" y="1157860"/>
                    </a:lnTo>
                    <a:lnTo>
                      <a:pt x="1029943" y="1181331"/>
                    </a:lnTo>
                    <a:lnTo>
                      <a:pt x="1039472" y="1193309"/>
                    </a:lnTo>
                    <a:lnTo>
                      <a:pt x="1069062" y="1204289"/>
                    </a:lnTo>
                    <a:lnTo>
                      <a:pt x="1069172" y="1204054"/>
                    </a:lnTo>
                    <a:cubicBezTo>
                      <a:pt x="1079098" y="1188752"/>
                      <a:pt x="1094895" y="1172030"/>
                      <a:pt x="1110835" y="1159487"/>
                    </a:cubicBezTo>
                    <a:close/>
                    <a:moveTo>
                      <a:pt x="1790750" y="1139592"/>
                    </a:moveTo>
                    <a:lnTo>
                      <a:pt x="1777467" y="1155574"/>
                    </a:lnTo>
                    <a:cubicBezTo>
                      <a:pt x="1768074" y="1164880"/>
                      <a:pt x="1757788" y="1173375"/>
                      <a:pt x="1748005" y="1179690"/>
                    </a:cubicBezTo>
                    <a:lnTo>
                      <a:pt x="1747252" y="1180115"/>
                    </a:lnTo>
                    <a:lnTo>
                      <a:pt x="1754538" y="1177607"/>
                    </a:lnTo>
                    <a:lnTo>
                      <a:pt x="1821079" y="1170992"/>
                    </a:lnTo>
                    <a:lnTo>
                      <a:pt x="1812698" y="1164037"/>
                    </a:lnTo>
                    <a:cubicBezTo>
                      <a:pt x="1805424" y="1156832"/>
                      <a:pt x="1798347" y="1148803"/>
                      <a:pt x="1791497" y="1140531"/>
                    </a:cubicBezTo>
                    <a:close/>
                    <a:moveTo>
                      <a:pt x="891779" y="1136259"/>
                    </a:moveTo>
                    <a:lnTo>
                      <a:pt x="894520" y="1146771"/>
                    </a:lnTo>
                    <a:lnTo>
                      <a:pt x="912725" y="1168747"/>
                    </a:lnTo>
                    <a:cubicBezTo>
                      <a:pt x="921014" y="1184993"/>
                      <a:pt x="927597" y="1207034"/>
                      <a:pt x="930490" y="1227111"/>
                    </a:cubicBezTo>
                    <a:lnTo>
                      <a:pt x="931881" y="1241108"/>
                    </a:lnTo>
                    <a:lnTo>
                      <a:pt x="935532" y="1227842"/>
                    </a:lnTo>
                    <a:cubicBezTo>
                      <a:pt x="938619" y="1218217"/>
                      <a:pt x="942646" y="1208217"/>
                      <a:pt x="947148" y="1198714"/>
                    </a:cubicBezTo>
                    <a:lnTo>
                      <a:pt x="951003" y="1191742"/>
                    </a:lnTo>
                    <a:lnTo>
                      <a:pt x="944549" y="1189348"/>
                    </a:lnTo>
                    <a:cubicBezTo>
                      <a:pt x="929247" y="1179421"/>
                      <a:pt x="912525" y="1163625"/>
                      <a:pt x="899981" y="1147686"/>
                    </a:cubicBezTo>
                    <a:close/>
                    <a:moveTo>
                      <a:pt x="727248" y="1117720"/>
                    </a:moveTo>
                    <a:lnTo>
                      <a:pt x="727606" y="1119094"/>
                    </a:lnTo>
                    <a:lnTo>
                      <a:pt x="729693" y="1144243"/>
                    </a:lnTo>
                    <a:lnTo>
                      <a:pt x="740442" y="1133822"/>
                    </a:lnTo>
                    <a:lnTo>
                      <a:pt x="744833" y="1130782"/>
                    </a:lnTo>
                    <a:lnTo>
                      <a:pt x="734323" y="1119363"/>
                    </a:lnTo>
                    <a:close/>
                    <a:moveTo>
                      <a:pt x="3208261" y="1105778"/>
                    </a:moveTo>
                    <a:lnTo>
                      <a:pt x="3211731" y="1119093"/>
                    </a:lnTo>
                    <a:cubicBezTo>
                      <a:pt x="3216010" y="1138852"/>
                      <a:pt x="3217778" y="1161786"/>
                      <a:pt x="3216785" y="1179998"/>
                    </a:cubicBezTo>
                    <a:cubicBezTo>
                      <a:pt x="3215792" y="1198209"/>
                      <a:pt x="3209613" y="1218644"/>
                      <a:pt x="3202135" y="1238781"/>
                    </a:cubicBezTo>
                    <a:lnTo>
                      <a:pt x="3183610" y="1285830"/>
                    </a:lnTo>
                    <a:lnTo>
                      <a:pt x="3229275" y="1302777"/>
                    </a:lnTo>
                    <a:cubicBezTo>
                      <a:pt x="3248403" y="1315184"/>
                      <a:pt x="3269749" y="1336765"/>
                      <a:pt x="3282380" y="1356332"/>
                    </a:cubicBezTo>
                    <a:lnTo>
                      <a:pt x="3283586" y="1358465"/>
                    </a:lnTo>
                    <a:lnTo>
                      <a:pt x="3278575" y="1342551"/>
                    </a:lnTo>
                    <a:cubicBezTo>
                      <a:pt x="3274295" y="1322792"/>
                      <a:pt x="3272527" y="1299858"/>
                      <a:pt x="3273521" y="1281646"/>
                    </a:cubicBezTo>
                    <a:cubicBezTo>
                      <a:pt x="3274515" y="1263435"/>
                      <a:pt x="3280693" y="1243000"/>
                      <a:pt x="3288172" y="1222863"/>
                    </a:cubicBezTo>
                    <a:lnTo>
                      <a:pt x="3306697" y="1175815"/>
                    </a:lnTo>
                    <a:lnTo>
                      <a:pt x="3261030" y="1158867"/>
                    </a:lnTo>
                    <a:cubicBezTo>
                      <a:pt x="3245728" y="1148941"/>
                      <a:pt x="3229006" y="1133145"/>
                      <a:pt x="3216463" y="1117205"/>
                    </a:cubicBezTo>
                    <a:close/>
                    <a:moveTo>
                      <a:pt x="682642" y="1105473"/>
                    </a:moveTo>
                    <a:lnTo>
                      <a:pt x="681459" y="1106640"/>
                    </a:lnTo>
                    <a:lnTo>
                      <a:pt x="683041" y="1108243"/>
                    </a:lnTo>
                    <a:lnTo>
                      <a:pt x="684013" y="1106093"/>
                    </a:lnTo>
                    <a:close/>
                    <a:moveTo>
                      <a:pt x="572576" y="1103558"/>
                    </a:moveTo>
                    <a:lnTo>
                      <a:pt x="537501" y="1106469"/>
                    </a:lnTo>
                    <a:lnTo>
                      <a:pt x="536710" y="1106333"/>
                    </a:lnTo>
                    <a:lnTo>
                      <a:pt x="549979" y="1125466"/>
                    </a:lnTo>
                    <a:close/>
                    <a:moveTo>
                      <a:pt x="3169749" y="1102530"/>
                    </a:moveTo>
                    <a:lnTo>
                      <a:pt x="3159953" y="1112195"/>
                    </a:lnTo>
                    <a:cubicBezTo>
                      <a:pt x="3144981" y="1125780"/>
                      <a:pt x="3126002" y="1138780"/>
                      <a:pt x="3109734" y="1147024"/>
                    </a:cubicBezTo>
                    <a:cubicBezTo>
                      <a:pt x="3093466" y="1155269"/>
                      <a:pt x="3072681" y="1160136"/>
                      <a:pt x="3051501" y="1163728"/>
                    </a:cubicBezTo>
                    <a:lnTo>
                      <a:pt x="3048323" y="1164204"/>
                    </a:lnTo>
                    <a:lnTo>
                      <a:pt x="3056106" y="1191333"/>
                    </a:lnTo>
                    <a:cubicBezTo>
                      <a:pt x="3059698" y="1212512"/>
                      <a:pt x="3062017" y="1234083"/>
                      <a:pt x="3065168" y="1251923"/>
                    </a:cubicBezTo>
                    <a:cubicBezTo>
                      <a:pt x="3051607" y="1238564"/>
                      <a:pt x="3034231" y="1224181"/>
                      <a:pt x="3018175" y="1209074"/>
                    </a:cubicBezTo>
                    <a:lnTo>
                      <a:pt x="2991121" y="1176419"/>
                    </a:lnTo>
                    <a:lnTo>
                      <a:pt x="2983179" y="1184119"/>
                    </a:lnTo>
                    <a:lnTo>
                      <a:pt x="3014858" y="1213003"/>
                    </a:lnTo>
                    <a:cubicBezTo>
                      <a:pt x="3030915" y="1228110"/>
                      <a:pt x="3045654" y="1243938"/>
                      <a:pt x="3053944" y="1260185"/>
                    </a:cubicBezTo>
                    <a:cubicBezTo>
                      <a:pt x="3062233" y="1276432"/>
                      <a:pt x="3068816" y="1298473"/>
                      <a:pt x="3071709" y="1318549"/>
                    </a:cubicBezTo>
                    <a:lnTo>
                      <a:pt x="3073100" y="1332548"/>
                    </a:lnTo>
                    <a:lnTo>
                      <a:pt x="3076752" y="1319281"/>
                    </a:lnTo>
                    <a:cubicBezTo>
                      <a:pt x="3082925" y="1300030"/>
                      <a:pt x="3092860" y="1279284"/>
                      <a:pt x="3102828" y="1264009"/>
                    </a:cubicBezTo>
                    <a:cubicBezTo>
                      <a:pt x="3112793" y="1248734"/>
                      <a:pt x="3128361" y="1234126"/>
                      <a:pt x="3144906" y="1220426"/>
                    </a:cubicBezTo>
                    <a:lnTo>
                      <a:pt x="3156362" y="1211310"/>
                    </a:lnTo>
                    <a:lnTo>
                      <a:pt x="3150158" y="1174777"/>
                    </a:lnTo>
                    <a:cubicBezTo>
                      <a:pt x="3151102" y="1156561"/>
                      <a:pt x="3156421" y="1134182"/>
                      <a:pt x="3163954" y="1115349"/>
                    </a:cubicBezTo>
                    <a:close/>
                    <a:moveTo>
                      <a:pt x="475524" y="1090560"/>
                    </a:moveTo>
                    <a:lnTo>
                      <a:pt x="472155" y="1102799"/>
                    </a:lnTo>
                    <a:cubicBezTo>
                      <a:pt x="465981" y="1122050"/>
                      <a:pt x="456046" y="1142796"/>
                      <a:pt x="446079" y="1158071"/>
                    </a:cubicBezTo>
                    <a:cubicBezTo>
                      <a:pt x="436114" y="1173346"/>
                      <a:pt x="420546" y="1187952"/>
                      <a:pt x="404001" y="1201654"/>
                    </a:cubicBezTo>
                    <a:lnTo>
                      <a:pt x="380950" y="1219994"/>
                    </a:lnTo>
                    <a:lnTo>
                      <a:pt x="368906" y="1235505"/>
                    </a:lnTo>
                    <a:cubicBezTo>
                      <a:pt x="358855" y="1248628"/>
                      <a:pt x="348357" y="1261765"/>
                      <a:pt x="337367" y="1272750"/>
                    </a:cubicBezTo>
                    <a:lnTo>
                      <a:pt x="332928" y="1276367"/>
                    </a:lnTo>
                    <a:lnTo>
                      <a:pt x="336062" y="1278806"/>
                    </a:lnTo>
                    <a:cubicBezTo>
                      <a:pt x="353250" y="1292611"/>
                      <a:pt x="369182" y="1307239"/>
                      <a:pt x="378715" y="1322790"/>
                    </a:cubicBezTo>
                    <a:cubicBezTo>
                      <a:pt x="390631" y="1342227"/>
                      <a:pt x="400597" y="1370897"/>
                      <a:pt x="403567" y="1393997"/>
                    </a:cubicBezTo>
                    <a:lnTo>
                      <a:pt x="403735" y="1396441"/>
                    </a:lnTo>
                    <a:lnTo>
                      <a:pt x="406070" y="1379922"/>
                    </a:lnTo>
                    <a:cubicBezTo>
                      <a:pt x="410720" y="1360247"/>
                      <a:pt x="419005" y="1338788"/>
                      <a:pt x="427747" y="1322781"/>
                    </a:cubicBezTo>
                    <a:cubicBezTo>
                      <a:pt x="445233" y="1290768"/>
                      <a:pt x="485263" y="1259666"/>
                      <a:pt x="511107" y="1234272"/>
                    </a:cubicBezTo>
                    <a:cubicBezTo>
                      <a:pt x="504438" y="1271754"/>
                      <a:pt x="503027" y="1324136"/>
                      <a:pt x="485626" y="1356198"/>
                    </a:cubicBezTo>
                    <a:cubicBezTo>
                      <a:pt x="476926" y="1372229"/>
                      <a:pt x="462485" y="1390133"/>
                      <a:pt x="447573" y="1403884"/>
                    </a:cubicBezTo>
                    <a:lnTo>
                      <a:pt x="436821" y="1412955"/>
                    </a:lnTo>
                    <a:lnTo>
                      <a:pt x="449825" y="1408454"/>
                    </a:lnTo>
                    <a:cubicBezTo>
                      <a:pt x="469189" y="1402645"/>
                      <a:pt x="491915" y="1399090"/>
                      <a:pt x="510148" y="1398658"/>
                    </a:cubicBezTo>
                    <a:cubicBezTo>
                      <a:pt x="546615" y="1397793"/>
                      <a:pt x="593566" y="1416911"/>
                      <a:pt x="628479" y="1426595"/>
                    </a:cubicBezTo>
                    <a:cubicBezTo>
                      <a:pt x="592684" y="1439560"/>
                      <a:pt x="546615" y="1464528"/>
                      <a:pt x="510149" y="1465490"/>
                    </a:cubicBezTo>
                    <a:cubicBezTo>
                      <a:pt x="487357" y="1466091"/>
                      <a:pt x="457544" y="1460387"/>
                      <a:pt x="436055" y="1451408"/>
                    </a:cubicBezTo>
                    <a:lnTo>
                      <a:pt x="435278" y="1451029"/>
                    </a:lnTo>
                    <a:lnTo>
                      <a:pt x="441472" y="1455615"/>
                    </a:lnTo>
                    <a:cubicBezTo>
                      <a:pt x="458018" y="1469966"/>
                      <a:pt x="474962" y="1490436"/>
                      <a:pt x="485639" y="1507957"/>
                    </a:cubicBezTo>
                    <a:lnTo>
                      <a:pt x="500983" y="1549026"/>
                    </a:lnTo>
                    <a:lnTo>
                      <a:pt x="503487" y="1546693"/>
                    </a:lnTo>
                    <a:lnTo>
                      <a:pt x="502575" y="1553287"/>
                    </a:lnTo>
                    <a:lnTo>
                      <a:pt x="506842" y="1564707"/>
                    </a:lnTo>
                    <a:cubicBezTo>
                      <a:pt x="512078" y="1585540"/>
                      <a:pt x="516075" y="1606864"/>
                      <a:pt x="520610" y="1624403"/>
                    </a:cubicBezTo>
                    <a:lnTo>
                      <a:pt x="495443" y="1604827"/>
                    </a:lnTo>
                    <a:lnTo>
                      <a:pt x="494770" y="1609687"/>
                    </a:lnTo>
                    <a:cubicBezTo>
                      <a:pt x="491410" y="1631476"/>
                      <a:pt x="486706" y="1652586"/>
                      <a:pt x="478006" y="1668618"/>
                    </a:cubicBezTo>
                    <a:cubicBezTo>
                      <a:pt x="469306" y="1684649"/>
                      <a:pt x="454864" y="1702553"/>
                      <a:pt x="439953" y="1716304"/>
                    </a:cubicBezTo>
                    <a:lnTo>
                      <a:pt x="429202" y="1725375"/>
                    </a:lnTo>
                    <a:lnTo>
                      <a:pt x="442204" y="1720874"/>
                    </a:lnTo>
                    <a:cubicBezTo>
                      <a:pt x="461568" y="1715064"/>
                      <a:pt x="484294" y="1711510"/>
                      <a:pt x="502528" y="1711077"/>
                    </a:cubicBezTo>
                    <a:cubicBezTo>
                      <a:pt x="520762" y="1710645"/>
                      <a:pt x="541617" y="1715209"/>
                      <a:pt x="562276" y="1721090"/>
                    </a:cubicBezTo>
                    <a:lnTo>
                      <a:pt x="602576" y="1733420"/>
                    </a:lnTo>
                    <a:lnTo>
                      <a:pt x="597938" y="1702411"/>
                    </a:lnTo>
                    <a:cubicBezTo>
                      <a:pt x="625059" y="1729128"/>
                      <a:pt x="667439" y="1759946"/>
                      <a:pt x="684017" y="1792441"/>
                    </a:cubicBezTo>
                    <a:cubicBezTo>
                      <a:pt x="692307" y="1808688"/>
                      <a:pt x="698890" y="1830729"/>
                      <a:pt x="701783" y="1850805"/>
                    </a:cubicBezTo>
                    <a:lnTo>
                      <a:pt x="703173" y="1864804"/>
                    </a:lnTo>
                    <a:lnTo>
                      <a:pt x="706825" y="1851536"/>
                    </a:lnTo>
                    <a:cubicBezTo>
                      <a:pt x="712999" y="1832286"/>
                      <a:pt x="722934" y="1811540"/>
                      <a:pt x="732901" y="1796265"/>
                    </a:cubicBezTo>
                    <a:cubicBezTo>
                      <a:pt x="752832" y="1765715"/>
                      <a:pt x="795172" y="1737835"/>
                      <a:pt x="822920" y="1714539"/>
                    </a:cubicBezTo>
                    <a:cubicBezTo>
                      <a:pt x="815737" y="1742173"/>
                      <a:pt x="810848" y="1778395"/>
                      <a:pt x="800478" y="1807689"/>
                    </a:cubicBezTo>
                    <a:lnTo>
                      <a:pt x="798030" y="1812867"/>
                    </a:lnTo>
                    <a:lnTo>
                      <a:pt x="801908" y="1813716"/>
                    </a:lnTo>
                    <a:cubicBezTo>
                      <a:pt x="823367" y="1818769"/>
                      <a:pt x="844046" y="1825107"/>
                      <a:pt x="859349" y="1835033"/>
                    </a:cubicBezTo>
                    <a:cubicBezTo>
                      <a:pt x="878477" y="1847440"/>
                      <a:pt x="899822" y="1869021"/>
                      <a:pt x="912453" y="1888587"/>
                    </a:cubicBezTo>
                    <a:lnTo>
                      <a:pt x="913659" y="1890721"/>
                    </a:lnTo>
                    <a:lnTo>
                      <a:pt x="908649" y="1874807"/>
                    </a:lnTo>
                    <a:cubicBezTo>
                      <a:pt x="904369" y="1855048"/>
                      <a:pt x="902601" y="1832114"/>
                      <a:pt x="903595" y="1813902"/>
                    </a:cubicBezTo>
                    <a:cubicBezTo>
                      <a:pt x="905582" y="1777480"/>
                      <a:pt x="928309" y="1732166"/>
                      <a:pt x="940691" y="1698115"/>
                    </a:cubicBezTo>
                    <a:cubicBezTo>
                      <a:pt x="950820" y="1734814"/>
                      <a:pt x="972112" y="1782694"/>
                      <a:pt x="970223" y="1819124"/>
                    </a:cubicBezTo>
                    <a:cubicBezTo>
                      <a:pt x="969278" y="1837339"/>
                      <a:pt x="963959" y="1859718"/>
                      <a:pt x="956426" y="1878551"/>
                    </a:cubicBezTo>
                    <a:lnTo>
                      <a:pt x="950631" y="1891370"/>
                    </a:lnTo>
                    <a:lnTo>
                      <a:pt x="960427" y="1881705"/>
                    </a:lnTo>
                    <a:cubicBezTo>
                      <a:pt x="975398" y="1868121"/>
                      <a:pt x="994377" y="1855122"/>
                      <a:pt x="1010646" y="1846876"/>
                    </a:cubicBezTo>
                    <a:cubicBezTo>
                      <a:pt x="1043181" y="1830386"/>
                      <a:pt x="1093788" y="1827411"/>
                      <a:pt x="1129468" y="1821110"/>
                    </a:cubicBezTo>
                    <a:cubicBezTo>
                      <a:pt x="1102750" y="1848230"/>
                      <a:pt x="1071931" y="1890611"/>
                      <a:pt x="1039438" y="1907189"/>
                    </a:cubicBezTo>
                    <a:cubicBezTo>
                      <a:pt x="1019128" y="1917551"/>
                      <a:pt x="989766" y="1925246"/>
                      <a:pt x="966506" y="1926402"/>
                    </a:cubicBezTo>
                    <a:lnTo>
                      <a:pt x="965642" y="1926394"/>
                    </a:lnTo>
                    <a:lnTo>
                      <a:pt x="973206" y="1927865"/>
                    </a:lnTo>
                    <a:cubicBezTo>
                      <a:pt x="994321" y="1933686"/>
                      <a:pt x="1018430" y="1944860"/>
                      <a:pt x="1035614" y="1956073"/>
                    </a:cubicBezTo>
                    <a:cubicBezTo>
                      <a:pt x="1043252" y="1961056"/>
                      <a:pt x="1050722" y="1967439"/>
                      <a:pt x="1057996" y="1974645"/>
                    </a:cubicBezTo>
                    <a:lnTo>
                      <a:pt x="1075123" y="1993634"/>
                    </a:lnTo>
                    <a:lnTo>
                      <a:pt x="1070486" y="1962635"/>
                    </a:lnTo>
                    <a:cubicBezTo>
                      <a:pt x="1097607" y="1989352"/>
                      <a:pt x="1139987" y="2020170"/>
                      <a:pt x="1156565" y="2052665"/>
                    </a:cubicBezTo>
                    <a:cubicBezTo>
                      <a:pt x="1164855" y="2068912"/>
                      <a:pt x="1171438" y="2090953"/>
                      <a:pt x="1174331" y="2111030"/>
                    </a:cubicBezTo>
                    <a:lnTo>
                      <a:pt x="1175722" y="2125027"/>
                    </a:lnTo>
                    <a:lnTo>
                      <a:pt x="1179373" y="2111761"/>
                    </a:lnTo>
                    <a:cubicBezTo>
                      <a:pt x="1182460" y="2102136"/>
                      <a:pt x="1186487" y="2092136"/>
                      <a:pt x="1190988" y="2082633"/>
                    </a:cubicBezTo>
                    <a:lnTo>
                      <a:pt x="1200254" y="2065881"/>
                    </a:lnTo>
                    <a:lnTo>
                      <a:pt x="1207872" y="2031116"/>
                    </a:lnTo>
                    <a:cubicBezTo>
                      <a:pt x="1212925" y="2009656"/>
                      <a:pt x="1219263" y="1988977"/>
                      <a:pt x="1229188" y="1973675"/>
                    </a:cubicBezTo>
                    <a:cubicBezTo>
                      <a:pt x="1239114" y="1958372"/>
                      <a:pt x="1254911" y="1941651"/>
                      <a:pt x="1270851" y="1929107"/>
                    </a:cubicBezTo>
                    <a:lnTo>
                      <a:pt x="1282278" y="1920904"/>
                    </a:lnTo>
                    <a:lnTo>
                      <a:pt x="1268963" y="1924375"/>
                    </a:lnTo>
                    <a:cubicBezTo>
                      <a:pt x="1249205" y="1928655"/>
                      <a:pt x="1226270" y="1930423"/>
                      <a:pt x="1208058" y="1929430"/>
                    </a:cubicBezTo>
                    <a:cubicBezTo>
                      <a:pt x="1171635" y="1927442"/>
                      <a:pt x="1126322" y="1904715"/>
                      <a:pt x="1092272" y="1892333"/>
                    </a:cubicBezTo>
                    <a:cubicBezTo>
                      <a:pt x="1128969" y="1882204"/>
                      <a:pt x="1176848" y="1860911"/>
                      <a:pt x="1213280" y="1862801"/>
                    </a:cubicBezTo>
                    <a:cubicBezTo>
                      <a:pt x="1236048" y="1863982"/>
                      <a:pt x="1265324" y="1871999"/>
                      <a:pt x="1286046" y="1882628"/>
                    </a:cubicBezTo>
                    <a:lnTo>
                      <a:pt x="1288157" y="1883873"/>
                    </a:lnTo>
                    <a:lnTo>
                      <a:pt x="1275861" y="1872597"/>
                    </a:lnTo>
                    <a:cubicBezTo>
                      <a:pt x="1262276" y="1857625"/>
                      <a:pt x="1249277" y="1838646"/>
                      <a:pt x="1241032" y="1822379"/>
                    </a:cubicBezTo>
                    <a:cubicBezTo>
                      <a:pt x="1224542" y="1789842"/>
                      <a:pt x="1221567" y="1739236"/>
                      <a:pt x="1215265" y="1703556"/>
                    </a:cubicBezTo>
                    <a:cubicBezTo>
                      <a:pt x="1242386" y="1730273"/>
                      <a:pt x="1284766" y="1761091"/>
                      <a:pt x="1301345" y="1793586"/>
                    </a:cubicBezTo>
                    <a:cubicBezTo>
                      <a:pt x="1309634" y="1809833"/>
                      <a:pt x="1316217" y="1831874"/>
                      <a:pt x="1319110" y="1851951"/>
                    </a:cubicBezTo>
                    <a:lnTo>
                      <a:pt x="1320501" y="1865948"/>
                    </a:lnTo>
                    <a:lnTo>
                      <a:pt x="1324152" y="1852682"/>
                    </a:lnTo>
                    <a:cubicBezTo>
                      <a:pt x="1330325" y="1833430"/>
                      <a:pt x="1340261" y="1812684"/>
                      <a:pt x="1350227" y="1797409"/>
                    </a:cubicBezTo>
                    <a:cubicBezTo>
                      <a:pt x="1360193" y="1782135"/>
                      <a:pt x="1375762" y="1767528"/>
                      <a:pt x="1392307" y="1753826"/>
                    </a:cubicBezTo>
                    <a:lnTo>
                      <a:pt x="1439603" y="1716195"/>
                    </a:lnTo>
                    <a:lnTo>
                      <a:pt x="1435652" y="1692937"/>
                    </a:lnTo>
                    <a:cubicBezTo>
                      <a:pt x="1436597" y="1674721"/>
                      <a:pt x="1441917" y="1652342"/>
                      <a:pt x="1449449" y="1633509"/>
                    </a:cubicBezTo>
                    <a:lnTo>
                      <a:pt x="1455244" y="1620690"/>
                    </a:lnTo>
                    <a:lnTo>
                      <a:pt x="1445448" y="1630355"/>
                    </a:lnTo>
                    <a:cubicBezTo>
                      <a:pt x="1430476" y="1643940"/>
                      <a:pt x="1411498" y="1656939"/>
                      <a:pt x="1395229" y="1665184"/>
                    </a:cubicBezTo>
                    <a:cubicBezTo>
                      <a:pt x="1378961" y="1673429"/>
                      <a:pt x="1358176" y="1678296"/>
                      <a:pt x="1336997" y="1681888"/>
                    </a:cubicBezTo>
                    <a:lnTo>
                      <a:pt x="1333819" y="1682364"/>
                    </a:lnTo>
                    <a:lnTo>
                      <a:pt x="1341601" y="1709494"/>
                    </a:lnTo>
                    <a:cubicBezTo>
                      <a:pt x="1345194" y="1730672"/>
                      <a:pt x="1347513" y="1752243"/>
                      <a:pt x="1350664" y="1770083"/>
                    </a:cubicBezTo>
                    <a:cubicBezTo>
                      <a:pt x="1323543" y="1743366"/>
                      <a:pt x="1281162" y="1712548"/>
                      <a:pt x="1264584" y="1680053"/>
                    </a:cubicBezTo>
                    <a:cubicBezTo>
                      <a:pt x="1256294" y="1663805"/>
                      <a:pt x="1249712" y="1641765"/>
                      <a:pt x="1246818" y="1621689"/>
                    </a:cubicBezTo>
                    <a:lnTo>
                      <a:pt x="1245428" y="1607691"/>
                    </a:lnTo>
                    <a:lnTo>
                      <a:pt x="1241776" y="1620958"/>
                    </a:lnTo>
                    <a:cubicBezTo>
                      <a:pt x="1235603" y="1640209"/>
                      <a:pt x="1225667" y="1660956"/>
                      <a:pt x="1215700" y="1676230"/>
                    </a:cubicBezTo>
                    <a:cubicBezTo>
                      <a:pt x="1195769" y="1706779"/>
                      <a:pt x="1153429" y="1734659"/>
                      <a:pt x="1125681" y="1757956"/>
                    </a:cubicBezTo>
                    <a:cubicBezTo>
                      <a:pt x="1130469" y="1739534"/>
                      <a:pt x="1134239" y="1717294"/>
                      <a:pt x="1139292" y="1695834"/>
                    </a:cubicBezTo>
                    <a:lnTo>
                      <a:pt x="1141800" y="1687024"/>
                    </a:lnTo>
                    <a:lnTo>
                      <a:pt x="1123910" y="1683105"/>
                    </a:lnTo>
                    <a:cubicBezTo>
                      <a:pt x="1102451" y="1678051"/>
                      <a:pt x="1081772" y="1671714"/>
                      <a:pt x="1066470" y="1661787"/>
                    </a:cubicBezTo>
                    <a:cubicBezTo>
                      <a:pt x="1051167" y="1651861"/>
                      <a:pt x="1034445" y="1636064"/>
                      <a:pt x="1021901" y="1620126"/>
                    </a:cubicBezTo>
                    <a:lnTo>
                      <a:pt x="1013699" y="1608698"/>
                    </a:lnTo>
                    <a:lnTo>
                      <a:pt x="1017170" y="1622013"/>
                    </a:lnTo>
                    <a:cubicBezTo>
                      <a:pt x="1021449" y="1641771"/>
                      <a:pt x="1023217" y="1664707"/>
                      <a:pt x="1022224" y="1682918"/>
                    </a:cubicBezTo>
                    <a:cubicBezTo>
                      <a:pt x="1020237" y="1719341"/>
                      <a:pt x="997510" y="1764655"/>
                      <a:pt x="985127" y="1798704"/>
                    </a:cubicBezTo>
                    <a:cubicBezTo>
                      <a:pt x="974998" y="1762006"/>
                      <a:pt x="953706" y="1714127"/>
                      <a:pt x="955596" y="1677696"/>
                    </a:cubicBezTo>
                    <a:cubicBezTo>
                      <a:pt x="956541" y="1659482"/>
                      <a:pt x="961860" y="1637102"/>
                      <a:pt x="969392" y="1618269"/>
                    </a:cubicBezTo>
                    <a:lnTo>
                      <a:pt x="975187" y="1605450"/>
                    </a:lnTo>
                    <a:lnTo>
                      <a:pt x="965391" y="1615114"/>
                    </a:lnTo>
                    <a:cubicBezTo>
                      <a:pt x="950420" y="1628699"/>
                      <a:pt x="931441" y="1641699"/>
                      <a:pt x="915172" y="1649945"/>
                    </a:cubicBezTo>
                    <a:cubicBezTo>
                      <a:pt x="898905" y="1658189"/>
                      <a:pt x="878119" y="1663056"/>
                      <a:pt x="856940" y="1666648"/>
                    </a:cubicBezTo>
                    <a:lnTo>
                      <a:pt x="853762" y="1667124"/>
                    </a:lnTo>
                    <a:lnTo>
                      <a:pt x="861544" y="1694253"/>
                    </a:lnTo>
                    <a:cubicBezTo>
                      <a:pt x="865137" y="1715432"/>
                      <a:pt x="867456" y="1737003"/>
                      <a:pt x="870607" y="1754842"/>
                    </a:cubicBezTo>
                    <a:cubicBezTo>
                      <a:pt x="843485" y="1728126"/>
                      <a:pt x="801105" y="1697308"/>
                      <a:pt x="784527" y="1664813"/>
                    </a:cubicBezTo>
                    <a:cubicBezTo>
                      <a:pt x="776237" y="1648566"/>
                      <a:pt x="769655" y="1626524"/>
                      <a:pt x="766761" y="1606449"/>
                    </a:cubicBezTo>
                    <a:lnTo>
                      <a:pt x="765370" y="1592450"/>
                    </a:lnTo>
                    <a:lnTo>
                      <a:pt x="761720" y="1605718"/>
                    </a:lnTo>
                    <a:cubicBezTo>
                      <a:pt x="755546" y="1624968"/>
                      <a:pt x="745610" y="1645715"/>
                      <a:pt x="735644" y="1660990"/>
                    </a:cubicBezTo>
                    <a:cubicBezTo>
                      <a:pt x="715711" y="1691539"/>
                      <a:pt x="673373" y="1719419"/>
                      <a:pt x="645624" y="1742716"/>
                    </a:cubicBezTo>
                    <a:cubicBezTo>
                      <a:pt x="655201" y="1705870"/>
                      <a:pt x="660701" y="1653758"/>
                      <a:pt x="680552" y="1623154"/>
                    </a:cubicBezTo>
                    <a:cubicBezTo>
                      <a:pt x="690478" y="1607851"/>
                      <a:pt x="706275" y="1591130"/>
                      <a:pt x="722215" y="1578587"/>
                    </a:cubicBezTo>
                    <a:lnTo>
                      <a:pt x="733642" y="1570383"/>
                    </a:lnTo>
                    <a:lnTo>
                      <a:pt x="720327" y="1573855"/>
                    </a:lnTo>
                    <a:cubicBezTo>
                      <a:pt x="700569" y="1578134"/>
                      <a:pt x="677633" y="1579903"/>
                      <a:pt x="659421" y="1578909"/>
                    </a:cubicBezTo>
                    <a:cubicBezTo>
                      <a:pt x="622999" y="1576921"/>
                      <a:pt x="577685" y="1554194"/>
                      <a:pt x="543636" y="1541812"/>
                    </a:cubicBezTo>
                    <a:cubicBezTo>
                      <a:pt x="580333" y="1531684"/>
                      <a:pt x="628212" y="1510390"/>
                      <a:pt x="664644" y="1512280"/>
                    </a:cubicBezTo>
                    <a:cubicBezTo>
                      <a:pt x="687412" y="1513461"/>
                      <a:pt x="716688" y="1521477"/>
                      <a:pt x="737410" y="1532108"/>
                    </a:cubicBezTo>
                    <a:lnTo>
                      <a:pt x="739521" y="1533352"/>
                    </a:lnTo>
                    <a:lnTo>
                      <a:pt x="727225" y="1522075"/>
                    </a:lnTo>
                    <a:cubicBezTo>
                      <a:pt x="713640" y="1507104"/>
                      <a:pt x="700641" y="1488126"/>
                      <a:pt x="692396" y="1471858"/>
                    </a:cubicBezTo>
                    <a:cubicBezTo>
                      <a:pt x="675906" y="1439321"/>
                      <a:pt x="672931" y="1388715"/>
                      <a:pt x="666629" y="1353035"/>
                    </a:cubicBezTo>
                    <a:cubicBezTo>
                      <a:pt x="693750" y="1379752"/>
                      <a:pt x="736130" y="1410570"/>
                      <a:pt x="752708" y="1443065"/>
                    </a:cubicBezTo>
                    <a:cubicBezTo>
                      <a:pt x="760998" y="1459312"/>
                      <a:pt x="767580" y="1481354"/>
                      <a:pt x="770474" y="1501429"/>
                    </a:cubicBezTo>
                    <a:lnTo>
                      <a:pt x="771865" y="1515427"/>
                    </a:lnTo>
                    <a:lnTo>
                      <a:pt x="775516" y="1502161"/>
                    </a:lnTo>
                    <a:cubicBezTo>
                      <a:pt x="781689" y="1482910"/>
                      <a:pt x="791625" y="1462163"/>
                      <a:pt x="801591" y="1446888"/>
                    </a:cubicBezTo>
                    <a:lnTo>
                      <a:pt x="812925" y="1435150"/>
                    </a:lnTo>
                    <a:lnTo>
                      <a:pt x="819252" y="1406276"/>
                    </a:lnTo>
                    <a:cubicBezTo>
                      <a:pt x="824305" y="1384816"/>
                      <a:pt x="830643" y="1364137"/>
                      <a:pt x="840569" y="1348835"/>
                    </a:cubicBezTo>
                    <a:lnTo>
                      <a:pt x="862817" y="1325035"/>
                    </a:lnTo>
                    <a:lnTo>
                      <a:pt x="855366" y="1301608"/>
                    </a:lnTo>
                    <a:lnTo>
                      <a:pt x="819438" y="1304590"/>
                    </a:lnTo>
                    <a:cubicBezTo>
                      <a:pt x="801227" y="1303596"/>
                      <a:pt x="780792" y="1297417"/>
                      <a:pt x="760655" y="1289939"/>
                    </a:cubicBezTo>
                    <a:lnTo>
                      <a:pt x="706295" y="1268534"/>
                    </a:lnTo>
                    <a:lnTo>
                      <a:pt x="695563" y="1295785"/>
                    </a:lnTo>
                    <a:cubicBezTo>
                      <a:pt x="690499" y="1277436"/>
                      <a:pt x="682644" y="1256292"/>
                      <a:pt x="676291" y="1235181"/>
                    </a:cubicBezTo>
                    <a:lnTo>
                      <a:pt x="670674" y="1202110"/>
                    </a:lnTo>
                    <a:lnTo>
                      <a:pt x="662607" y="1192373"/>
                    </a:lnTo>
                    <a:cubicBezTo>
                      <a:pt x="654317" y="1176126"/>
                      <a:pt x="647735" y="1154084"/>
                      <a:pt x="644841" y="1134009"/>
                    </a:cubicBezTo>
                    <a:lnTo>
                      <a:pt x="644811" y="1133708"/>
                    </a:lnTo>
                    <a:lnTo>
                      <a:pt x="637647" y="1138676"/>
                    </a:lnTo>
                    <a:lnTo>
                      <a:pt x="628184" y="1162405"/>
                    </a:lnTo>
                    <a:cubicBezTo>
                      <a:pt x="623682" y="1171908"/>
                      <a:pt x="618707" y="1180912"/>
                      <a:pt x="613724" y="1188550"/>
                    </a:cubicBezTo>
                    <a:lnTo>
                      <a:pt x="577219" y="1226360"/>
                    </a:lnTo>
                    <a:lnTo>
                      <a:pt x="581043" y="1251924"/>
                    </a:lnTo>
                    <a:lnTo>
                      <a:pt x="565073" y="1237362"/>
                    </a:lnTo>
                    <a:lnTo>
                      <a:pt x="523704" y="1270276"/>
                    </a:lnTo>
                    <a:cubicBezTo>
                      <a:pt x="527295" y="1256459"/>
                      <a:pt x="530314" y="1240495"/>
                      <a:pt x="533730" y="1224323"/>
                    </a:cubicBezTo>
                    <a:lnTo>
                      <a:pt x="537027" y="1211790"/>
                    </a:lnTo>
                    <a:lnTo>
                      <a:pt x="534050" y="1209076"/>
                    </a:lnTo>
                    <a:cubicBezTo>
                      <a:pt x="517992" y="1193970"/>
                      <a:pt x="503252" y="1178141"/>
                      <a:pt x="494963" y="1161894"/>
                    </a:cubicBezTo>
                    <a:cubicBezTo>
                      <a:pt x="486673" y="1145646"/>
                      <a:pt x="480091" y="1123606"/>
                      <a:pt x="477197" y="1103530"/>
                    </a:cubicBezTo>
                    <a:lnTo>
                      <a:pt x="475925" y="1090718"/>
                    </a:lnTo>
                    <a:close/>
                    <a:moveTo>
                      <a:pt x="2959932" y="1089531"/>
                    </a:moveTo>
                    <a:lnTo>
                      <a:pt x="2956280" y="1102798"/>
                    </a:lnTo>
                    <a:cubicBezTo>
                      <a:pt x="2953193" y="1112423"/>
                      <a:pt x="2949166" y="1122422"/>
                      <a:pt x="2944665" y="1131925"/>
                    </a:cubicBezTo>
                    <a:lnTo>
                      <a:pt x="2935210" y="1149022"/>
                    </a:lnTo>
                    <a:lnTo>
                      <a:pt x="2970095" y="1139014"/>
                    </a:lnTo>
                    <a:lnTo>
                      <a:pt x="2968183" y="1134147"/>
                    </a:lnTo>
                    <a:cubicBezTo>
                      <a:pt x="2965138" y="1124096"/>
                      <a:pt x="2962769" y="1113567"/>
                      <a:pt x="2961323" y="1103529"/>
                    </a:cubicBezTo>
                    <a:close/>
                    <a:moveTo>
                      <a:pt x="1234494" y="1078630"/>
                    </a:moveTo>
                    <a:lnTo>
                      <a:pt x="1221210" y="1094614"/>
                    </a:lnTo>
                    <a:cubicBezTo>
                      <a:pt x="1211819" y="1103919"/>
                      <a:pt x="1201531" y="1112414"/>
                      <a:pt x="1191748" y="1118730"/>
                    </a:cubicBezTo>
                    <a:lnTo>
                      <a:pt x="1190996" y="1119155"/>
                    </a:lnTo>
                    <a:lnTo>
                      <a:pt x="1198283" y="1116646"/>
                    </a:lnTo>
                    <a:lnTo>
                      <a:pt x="1264823" y="1110031"/>
                    </a:lnTo>
                    <a:lnTo>
                      <a:pt x="1256442" y="1103076"/>
                    </a:lnTo>
                    <a:cubicBezTo>
                      <a:pt x="1249168" y="1095871"/>
                      <a:pt x="1242091" y="1087842"/>
                      <a:pt x="1235241" y="1079570"/>
                    </a:cubicBezTo>
                    <a:close/>
                    <a:moveTo>
                      <a:pt x="2994909" y="1073087"/>
                    </a:moveTo>
                    <a:lnTo>
                      <a:pt x="3004571" y="1082883"/>
                    </a:lnTo>
                    <a:lnTo>
                      <a:pt x="3034104" y="1125464"/>
                    </a:lnTo>
                    <a:lnTo>
                      <a:pt x="3056923" y="1103341"/>
                    </a:lnTo>
                    <a:lnTo>
                      <a:pt x="3073020" y="1092196"/>
                    </a:lnTo>
                    <a:lnTo>
                      <a:pt x="3067153" y="1092678"/>
                    </a:lnTo>
                    <a:cubicBezTo>
                      <a:pt x="3048938" y="1091734"/>
                      <a:pt x="3026558" y="1086414"/>
                      <a:pt x="3007725" y="1078882"/>
                    </a:cubicBezTo>
                    <a:close/>
                    <a:moveTo>
                      <a:pt x="2928203" y="1067463"/>
                    </a:moveTo>
                    <a:lnTo>
                      <a:pt x="2914888" y="1070935"/>
                    </a:lnTo>
                    <a:lnTo>
                      <a:pt x="2866520" y="1074948"/>
                    </a:lnTo>
                    <a:lnTo>
                      <a:pt x="2874450" y="1121637"/>
                    </a:lnTo>
                    <a:lnTo>
                      <a:pt x="2875113" y="1120234"/>
                    </a:lnTo>
                    <a:cubicBezTo>
                      <a:pt x="2885039" y="1104932"/>
                      <a:pt x="2900837" y="1088210"/>
                      <a:pt x="2916776" y="1075667"/>
                    </a:cubicBezTo>
                    <a:close/>
                    <a:moveTo>
                      <a:pt x="2423398" y="1052438"/>
                    </a:moveTo>
                    <a:lnTo>
                      <a:pt x="2426869" y="1065753"/>
                    </a:lnTo>
                    <a:cubicBezTo>
                      <a:pt x="2431148" y="1085512"/>
                      <a:pt x="2432916" y="1108446"/>
                      <a:pt x="2431924" y="1126658"/>
                    </a:cubicBezTo>
                    <a:cubicBezTo>
                      <a:pt x="2430929" y="1144869"/>
                      <a:pt x="2424751" y="1165303"/>
                      <a:pt x="2417273" y="1185441"/>
                    </a:cubicBezTo>
                    <a:lnTo>
                      <a:pt x="2416536" y="1187312"/>
                    </a:lnTo>
                    <a:lnTo>
                      <a:pt x="2440661" y="1179640"/>
                    </a:lnTo>
                    <a:cubicBezTo>
                      <a:pt x="2461771" y="1173288"/>
                      <a:pt x="2482849" y="1168436"/>
                      <a:pt x="2501064" y="1169381"/>
                    </a:cubicBezTo>
                    <a:cubicBezTo>
                      <a:pt x="2523833" y="1170562"/>
                      <a:pt x="2553110" y="1178579"/>
                      <a:pt x="2573832" y="1189208"/>
                    </a:cubicBezTo>
                    <a:lnTo>
                      <a:pt x="2575943" y="1190454"/>
                    </a:lnTo>
                    <a:lnTo>
                      <a:pt x="2563646" y="1179177"/>
                    </a:lnTo>
                    <a:cubicBezTo>
                      <a:pt x="2550061" y="1164205"/>
                      <a:pt x="2537062" y="1145227"/>
                      <a:pt x="2528817" y="1128958"/>
                    </a:cubicBezTo>
                    <a:lnTo>
                      <a:pt x="2527568" y="1124602"/>
                    </a:lnTo>
                    <a:lnTo>
                      <a:pt x="2476169" y="1105527"/>
                    </a:lnTo>
                    <a:cubicBezTo>
                      <a:pt x="2460866" y="1095601"/>
                      <a:pt x="2444144" y="1079805"/>
                      <a:pt x="2431601" y="1063865"/>
                    </a:cubicBezTo>
                    <a:close/>
                    <a:moveTo>
                      <a:pt x="2175070" y="1036191"/>
                    </a:moveTo>
                    <a:lnTo>
                      <a:pt x="2171419" y="1049458"/>
                    </a:lnTo>
                    <a:cubicBezTo>
                      <a:pt x="2165245" y="1068709"/>
                      <a:pt x="2155310" y="1089456"/>
                      <a:pt x="2145343" y="1104730"/>
                    </a:cubicBezTo>
                    <a:lnTo>
                      <a:pt x="2135729" y="1114687"/>
                    </a:lnTo>
                    <a:lnTo>
                      <a:pt x="2143034" y="1113595"/>
                    </a:lnTo>
                    <a:cubicBezTo>
                      <a:pt x="2116318" y="1140715"/>
                      <a:pt x="2085499" y="1183096"/>
                      <a:pt x="2053005" y="1199674"/>
                    </a:cubicBezTo>
                    <a:cubicBezTo>
                      <a:pt x="2032696" y="1210036"/>
                      <a:pt x="2003333" y="1217731"/>
                      <a:pt x="1980073" y="1218887"/>
                    </a:cubicBezTo>
                    <a:lnTo>
                      <a:pt x="1979209" y="1218879"/>
                    </a:lnTo>
                    <a:lnTo>
                      <a:pt x="1986774" y="1220350"/>
                    </a:lnTo>
                    <a:cubicBezTo>
                      <a:pt x="2007888" y="1226171"/>
                      <a:pt x="2031998" y="1237345"/>
                      <a:pt x="2049181" y="1248558"/>
                    </a:cubicBezTo>
                    <a:cubicBezTo>
                      <a:pt x="2064457" y="1258524"/>
                      <a:pt x="2079064" y="1274091"/>
                      <a:pt x="2092764" y="1290636"/>
                    </a:cubicBezTo>
                    <a:lnTo>
                      <a:pt x="2120174" y="1325087"/>
                    </a:lnTo>
                    <a:lnTo>
                      <a:pt x="2154785" y="1366866"/>
                    </a:lnTo>
                    <a:cubicBezTo>
                      <a:pt x="2163074" y="1383113"/>
                      <a:pt x="2169657" y="1405154"/>
                      <a:pt x="2172551" y="1425230"/>
                    </a:cubicBezTo>
                    <a:lnTo>
                      <a:pt x="2173941" y="1439229"/>
                    </a:lnTo>
                    <a:lnTo>
                      <a:pt x="2177592" y="1425962"/>
                    </a:lnTo>
                    <a:cubicBezTo>
                      <a:pt x="2183765" y="1406711"/>
                      <a:pt x="2193701" y="1385964"/>
                      <a:pt x="2203668" y="1370689"/>
                    </a:cubicBezTo>
                    <a:cubicBezTo>
                      <a:pt x="2223600" y="1340140"/>
                      <a:pt x="2265939" y="1312261"/>
                      <a:pt x="2293687" y="1288963"/>
                    </a:cubicBezTo>
                    <a:cubicBezTo>
                      <a:pt x="2286504" y="1316598"/>
                      <a:pt x="2281615" y="1352820"/>
                      <a:pt x="2271244" y="1382115"/>
                    </a:cubicBezTo>
                    <a:lnTo>
                      <a:pt x="2268797" y="1387291"/>
                    </a:lnTo>
                    <a:lnTo>
                      <a:pt x="2272675" y="1388141"/>
                    </a:lnTo>
                    <a:cubicBezTo>
                      <a:pt x="2294134" y="1393195"/>
                      <a:pt x="2314813" y="1399532"/>
                      <a:pt x="2330116" y="1409459"/>
                    </a:cubicBezTo>
                    <a:cubicBezTo>
                      <a:pt x="2349245" y="1421865"/>
                      <a:pt x="2370589" y="1443446"/>
                      <a:pt x="2383220" y="1463012"/>
                    </a:cubicBezTo>
                    <a:lnTo>
                      <a:pt x="2384426" y="1465146"/>
                    </a:lnTo>
                    <a:lnTo>
                      <a:pt x="2379415" y="1449232"/>
                    </a:lnTo>
                    <a:cubicBezTo>
                      <a:pt x="2375136" y="1429474"/>
                      <a:pt x="2373369" y="1406539"/>
                      <a:pt x="2374362" y="1388328"/>
                    </a:cubicBezTo>
                    <a:cubicBezTo>
                      <a:pt x="2376349" y="1351905"/>
                      <a:pt x="2399075" y="1306591"/>
                      <a:pt x="2411458" y="1272541"/>
                    </a:cubicBezTo>
                    <a:cubicBezTo>
                      <a:pt x="2421588" y="1309239"/>
                      <a:pt x="2442880" y="1357119"/>
                      <a:pt x="2440990" y="1393549"/>
                    </a:cubicBezTo>
                    <a:cubicBezTo>
                      <a:pt x="2440045" y="1411764"/>
                      <a:pt x="2434727" y="1434144"/>
                      <a:pt x="2427193" y="1452976"/>
                    </a:cubicBezTo>
                    <a:lnTo>
                      <a:pt x="2421398" y="1465794"/>
                    </a:lnTo>
                    <a:lnTo>
                      <a:pt x="2431194" y="1456131"/>
                    </a:lnTo>
                    <a:cubicBezTo>
                      <a:pt x="2446166" y="1442545"/>
                      <a:pt x="2465145" y="1429547"/>
                      <a:pt x="2481413" y="1421302"/>
                    </a:cubicBezTo>
                    <a:cubicBezTo>
                      <a:pt x="2497680" y="1413057"/>
                      <a:pt x="2518466" y="1408190"/>
                      <a:pt x="2539646" y="1404598"/>
                    </a:cubicBezTo>
                    <a:lnTo>
                      <a:pt x="2561967" y="1401258"/>
                    </a:lnTo>
                    <a:lnTo>
                      <a:pt x="2550213" y="1360285"/>
                    </a:lnTo>
                    <a:lnTo>
                      <a:pt x="2547679" y="1343348"/>
                    </a:lnTo>
                    <a:lnTo>
                      <a:pt x="2529987" y="1361674"/>
                    </a:lnTo>
                    <a:cubicBezTo>
                      <a:pt x="2513442" y="1375375"/>
                      <a:pt x="2495919" y="1388169"/>
                      <a:pt x="2482045" y="1399817"/>
                    </a:cubicBezTo>
                    <a:cubicBezTo>
                      <a:pt x="2491622" y="1362970"/>
                      <a:pt x="2497122" y="1310860"/>
                      <a:pt x="2516974" y="1280255"/>
                    </a:cubicBezTo>
                    <a:cubicBezTo>
                      <a:pt x="2526899" y="1264953"/>
                      <a:pt x="2542696" y="1248231"/>
                      <a:pt x="2558636" y="1235687"/>
                    </a:cubicBezTo>
                    <a:lnTo>
                      <a:pt x="2570064" y="1227485"/>
                    </a:lnTo>
                    <a:lnTo>
                      <a:pt x="2556748" y="1230956"/>
                    </a:lnTo>
                    <a:cubicBezTo>
                      <a:pt x="2536989" y="1235234"/>
                      <a:pt x="2514054" y="1237003"/>
                      <a:pt x="2495843" y="1236009"/>
                    </a:cubicBezTo>
                    <a:cubicBezTo>
                      <a:pt x="2477632" y="1235015"/>
                      <a:pt x="2457197" y="1228837"/>
                      <a:pt x="2437061" y="1221360"/>
                    </a:cubicBezTo>
                    <a:lnTo>
                      <a:pt x="2407685" y="1209793"/>
                    </a:lnTo>
                    <a:lnTo>
                      <a:pt x="2394827" y="1242444"/>
                    </a:lnTo>
                    <a:lnTo>
                      <a:pt x="2381117" y="1199330"/>
                    </a:lnTo>
                    <a:lnTo>
                      <a:pt x="2380057" y="1198913"/>
                    </a:lnTo>
                    <a:lnTo>
                      <a:pt x="2380899" y="1198646"/>
                    </a:lnTo>
                    <a:lnTo>
                      <a:pt x="2375553" y="1181840"/>
                    </a:lnTo>
                    <a:cubicBezTo>
                      <a:pt x="2369200" y="1160729"/>
                      <a:pt x="2364350" y="1139652"/>
                      <a:pt x="2365295" y="1121437"/>
                    </a:cubicBezTo>
                    <a:cubicBezTo>
                      <a:pt x="2366239" y="1103221"/>
                      <a:pt x="2371559" y="1080842"/>
                      <a:pt x="2379091" y="1062009"/>
                    </a:cubicBezTo>
                    <a:lnTo>
                      <a:pt x="2384886" y="1049191"/>
                    </a:lnTo>
                    <a:lnTo>
                      <a:pt x="2375090" y="1058855"/>
                    </a:lnTo>
                    <a:cubicBezTo>
                      <a:pt x="2360118" y="1072440"/>
                      <a:pt x="2341140" y="1085439"/>
                      <a:pt x="2324872" y="1093684"/>
                    </a:cubicBezTo>
                    <a:cubicBezTo>
                      <a:pt x="2308604" y="1101929"/>
                      <a:pt x="2287818" y="1106795"/>
                      <a:pt x="2266639" y="1110389"/>
                    </a:cubicBezTo>
                    <a:lnTo>
                      <a:pt x="2263462" y="1110864"/>
                    </a:lnTo>
                    <a:lnTo>
                      <a:pt x="2271243" y="1137994"/>
                    </a:lnTo>
                    <a:cubicBezTo>
                      <a:pt x="2274835" y="1159172"/>
                      <a:pt x="2277154" y="1180743"/>
                      <a:pt x="2280305" y="1198583"/>
                    </a:cubicBezTo>
                    <a:cubicBezTo>
                      <a:pt x="2253184" y="1171866"/>
                      <a:pt x="2210804" y="1141048"/>
                      <a:pt x="2194227" y="1108553"/>
                    </a:cubicBezTo>
                    <a:cubicBezTo>
                      <a:pt x="2185937" y="1092305"/>
                      <a:pt x="2179354" y="1070265"/>
                      <a:pt x="2176460" y="1050189"/>
                    </a:cubicBezTo>
                    <a:close/>
                    <a:moveTo>
                      <a:pt x="731938" y="1034253"/>
                    </a:moveTo>
                    <a:lnTo>
                      <a:pt x="729758" y="1039075"/>
                    </a:lnTo>
                    <a:lnTo>
                      <a:pt x="733213" y="1035667"/>
                    </a:lnTo>
                    <a:close/>
                    <a:moveTo>
                      <a:pt x="853332" y="1027843"/>
                    </a:moveTo>
                    <a:lnTo>
                      <a:pt x="842583" y="1038264"/>
                    </a:lnTo>
                    <a:lnTo>
                      <a:pt x="838311" y="1041222"/>
                    </a:lnTo>
                    <a:lnTo>
                      <a:pt x="859224" y="1066771"/>
                    </a:lnTo>
                    <a:lnTo>
                      <a:pt x="860429" y="1068906"/>
                    </a:lnTo>
                    <a:lnTo>
                      <a:pt x="855419" y="1052992"/>
                    </a:lnTo>
                    <a:close/>
                    <a:moveTo>
                      <a:pt x="2210046" y="1019747"/>
                    </a:moveTo>
                    <a:lnTo>
                      <a:pt x="2219709" y="1029542"/>
                    </a:lnTo>
                    <a:lnTo>
                      <a:pt x="2249243" y="1072124"/>
                    </a:lnTo>
                    <a:lnTo>
                      <a:pt x="2272061" y="1050002"/>
                    </a:lnTo>
                    <a:lnTo>
                      <a:pt x="2288159" y="1038856"/>
                    </a:lnTo>
                    <a:lnTo>
                      <a:pt x="2282291" y="1039338"/>
                    </a:lnTo>
                    <a:cubicBezTo>
                      <a:pt x="2264076" y="1038393"/>
                      <a:pt x="2241696" y="1033075"/>
                      <a:pt x="2222863" y="1025542"/>
                    </a:cubicBezTo>
                    <a:close/>
                    <a:moveTo>
                      <a:pt x="1068206" y="1008103"/>
                    </a:moveTo>
                    <a:lnTo>
                      <a:pt x="1037695" y="1041565"/>
                    </a:lnTo>
                    <a:lnTo>
                      <a:pt x="1015604" y="1097665"/>
                    </a:lnTo>
                    <a:lnTo>
                      <a:pt x="1007097" y="1070911"/>
                    </a:lnTo>
                    <a:lnTo>
                      <a:pt x="986209" y="1085374"/>
                    </a:lnTo>
                    <a:cubicBezTo>
                      <a:pt x="965899" y="1095735"/>
                      <a:pt x="936537" y="1103430"/>
                      <a:pt x="913277" y="1104587"/>
                    </a:cubicBezTo>
                    <a:lnTo>
                      <a:pt x="912413" y="1104578"/>
                    </a:lnTo>
                    <a:lnTo>
                      <a:pt x="919977" y="1106049"/>
                    </a:lnTo>
                    <a:lnTo>
                      <a:pt x="949884" y="1117107"/>
                    </a:lnTo>
                    <a:lnTo>
                      <a:pt x="992860" y="1103440"/>
                    </a:lnTo>
                    <a:cubicBezTo>
                      <a:pt x="1003415" y="1100262"/>
                      <a:pt x="1013962" y="1097462"/>
                      <a:pt x="1024147" y="1095573"/>
                    </a:cubicBezTo>
                    <a:lnTo>
                      <a:pt x="1048164" y="1093599"/>
                    </a:lnTo>
                    <a:lnTo>
                      <a:pt x="1051627" y="1090843"/>
                    </a:lnTo>
                    <a:lnTo>
                      <a:pt x="1051075" y="1093360"/>
                    </a:lnTo>
                    <a:lnTo>
                      <a:pt x="1053264" y="1093180"/>
                    </a:lnTo>
                    <a:cubicBezTo>
                      <a:pt x="1076032" y="1094362"/>
                      <a:pt x="1105308" y="1102377"/>
                      <a:pt x="1126030" y="1113007"/>
                    </a:cubicBezTo>
                    <a:lnTo>
                      <a:pt x="1128141" y="1114252"/>
                    </a:lnTo>
                    <a:lnTo>
                      <a:pt x="1115845" y="1102975"/>
                    </a:lnTo>
                    <a:cubicBezTo>
                      <a:pt x="1102260" y="1088004"/>
                      <a:pt x="1089261" y="1069026"/>
                      <a:pt x="1081016" y="1052757"/>
                    </a:cubicBezTo>
                    <a:close/>
                    <a:moveTo>
                      <a:pt x="3040435" y="994811"/>
                    </a:moveTo>
                    <a:lnTo>
                      <a:pt x="3027151" y="1010794"/>
                    </a:lnTo>
                    <a:cubicBezTo>
                      <a:pt x="3017760" y="1020099"/>
                      <a:pt x="3007473" y="1028594"/>
                      <a:pt x="2997690" y="1034909"/>
                    </a:cubicBezTo>
                    <a:lnTo>
                      <a:pt x="2996937" y="1035335"/>
                    </a:lnTo>
                    <a:lnTo>
                      <a:pt x="3004224" y="1032826"/>
                    </a:lnTo>
                    <a:lnTo>
                      <a:pt x="3070765" y="1026211"/>
                    </a:lnTo>
                    <a:lnTo>
                      <a:pt x="3062383" y="1019256"/>
                    </a:lnTo>
                    <a:cubicBezTo>
                      <a:pt x="3055109" y="1012051"/>
                      <a:pt x="3048033" y="1004022"/>
                      <a:pt x="3041182" y="995750"/>
                    </a:cubicBezTo>
                    <a:close/>
                    <a:moveTo>
                      <a:pt x="556656" y="994396"/>
                    </a:moveTo>
                    <a:lnTo>
                      <a:pt x="543027" y="1010794"/>
                    </a:lnTo>
                    <a:cubicBezTo>
                      <a:pt x="533634" y="1020101"/>
                      <a:pt x="523348" y="1028595"/>
                      <a:pt x="513565" y="1034910"/>
                    </a:cubicBezTo>
                    <a:lnTo>
                      <a:pt x="512812" y="1035335"/>
                    </a:lnTo>
                    <a:lnTo>
                      <a:pt x="520099" y="1032827"/>
                    </a:lnTo>
                    <a:lnTo>
                      <a:pt x="586639" y="1026211"/>
                    </a:lnTo>
                    <a:lnTo>
                      <a:pt x="578258" y="1019257"/>
                    </a:lnTo>
                    <a:close/>
                    <a:moveTo>
                      <a:pt x="1958339" y="987523"/>
                    </a:moveTo>
                    <a:lnTo>
                      <a:pt x="1970888" y="1003295"/>
                    </a:lnTo>
                    <a:lnTo>
                      <a:pt x="1957351" y="1000329"/>
                    </a:lnTo>
                    <a:lnTo>
                      <a:pt x="1973531" y="1051205"/>
                    </a:lnTo>
                    <a:cubicBezTo>
                      <a:pt x="1979884" y="1072316"/>
                      <a:pt x="1984735" y="1093394"/>
                      <a:pt x="1983790" y="1111609"/>
                    </a:cubicBezTo>
                    <a:cubicBezTo>
                      <a:pt x="1982845" y="1129824"/>
                      <a:pt x="1977526" y="1152203"/>
                      <a:pt x="1969993" y="1171036"/>
                    </a:cubicBezTo>
                    <a:lnTo>
                      <a:pt x="1964198" y="1183855"/>
                    </a:lnTo>
                    <a:lnTo>
                      <a:pt x="1973994" y="1174190"/>
                    </a:lnTo>
                    <a:cubicBezTo>
                      <a:pt x="1988965" y="1160606"/>
                      <a:pt x="2007944" y="1147607"/>
                      <a:pt x="2024213" y="1139361"/>
                    </a:cubicBezTo>
                    <a:lnTo>
                      <a:pt x="2068421" y="1126680"/>
                    </a:lnTo>
                    <a:lnTo>
                      <a:pt x="2068935" y="1124334"/>
                    </a:lnTo>
                    <a:cubicBezTo>
                      <a:pt x="2073989" y="1102876"/>
                      <a:pt x="2080326" y="1082197"/>
                      <a:pt x="2090251" y="1066894"/>
                    </a:cubicBezTo>
                    <a:cubicBezTo>
                      <a:pt x="2100177" y="1051592"/>
                      <a:pt x="2115974" y="1034870"/>
                      <a:pt x="2131915" y="1022326"/>
                    </a:cubicBezTo>
                    <a:lnTo>
                      <a:pt x="2143341" y="1014124"/>
                    </a:lnTo>
                    <a:lnTo>
                      <a:pt x="2130026" y="1017595"/>
                    </a:lnTo>
                    <a:cubicBezTo>
                      <a:pt x="2110267" y="1021873"/>
                      <a:pt x="2087333" y="1023642"/>
                      <a:pt x="2069121" y="1022649"/>
                    </a:cubicBezTo>
                    <a:cubicBezTo>
                      <a:pt x="2050910" y="1021655"/>
                      <a:pt x="2030476" y="1015476"/>
                      <a:pt x="2010338" y="1007999"/>
                    </a:cubicBezTo>
                    <a:close/>
                    <a:moveTo>
                      <a:pt x="2255573" y="941471"/>
                    </a:moveTo>
                    <a:lnTo>
                      <a:pt x="2242289" y="957453"/>
                    </a:lnTo>
                    <a:cubicBezTo>
                      <a:pt x="2232897" y="966759"/>
                      <a:pt x="2222611" y="975254"/>
                      <a:pt x="2212828" y="981569"/>
                    </a:cubicBezTo>
                    <a:lnTo>
                      <a:pt x="2212076" y="981994"/>
                    </a:lnTo>
                    <a:lnTo>
                      <a:pt x="2219362" y="979486"/>
                    </a:lnTo>
                    <a:lnTo>
                      <a:pt x="2285902" y="972870"/>
                    </a:lnTo>
                    <a:lnTo>
                      <a:pt x="2277522" y="965916"/>
                    </a:lnTo>
                    <a:cubicBezTo>
                      <a:pt x="2270247" y="958711"/>
                      <a:pt x="2263170" y="950682"/>
                      <a:pt x="2256320" y="942410"/>
                    </a:cubicBezTo>
                    <a:close/>
                    <a:moveTo>
                      <a:pt x="1798556" y="915277"/>
                    </a:moveTo>
                    <a:lnTo>
                      <a:pt x="1802027" y="928592"/>
                    </a:lnTo>
                    <a:cubicBezTo>
                      <a:pt x="1806306" y="948350"/>
                      <a:pt x="1808074" y="971286"/>
                      <a:pt x="1807081" y="989497"/>
                    </a:cubicBezTo>
                    <a:lnTo>
                      <a:pt x="1794360" y="1040541"/>
                    </a:lnTo>
                    <a:lnTo>
                      <a:pt x="1836487" y="1007024"/>
                    </a:lnTo>
                    <a:cubicBezTo>
                      <a:pt x="1829305" y="1034658"/>
                      <a:pt x="1824415" y="1070880"/>
                      <a:pt x="1814045" y="1100174"/>
                    </a:cubicBezTo>
                    <a:lnTo>
                      <a:pt x="1811597" y="1105352"/>
                    </a:lnTo>
                    <a:lnTo>
                      <a:pt x="1815475" y="1106201"/>
                    </a:lnTo>
                    <a:cubicBezTo>
                      <a:pt x="1836934" y="1111254"/>
                      <a:pt x="1857613" y="1117592"/>
                      <a:pt x="1872916" y="1127518"/>
                    </a:cubicBezTo>
                    <a:cubicBezTo>
                      <a:pt x="1892044" y="1139925"/>
                      <a:pt x="1913389" y="1161506"/>
                      <a:pt x="1926020" y="1181072"/>
                    </a:cubicBezTo>
                    <a:lnTo>
                      <a:pt x="1927226" y="1183206"/>
                    </a:lnTo>
                    <a:lnTo>
                      <a:pt x="1922216" y="1167292"/>
                    </a:lnTo>
                    <a:cubicBezTo>
                      <a:pt x="1917936" y="1147533"/>
                      <a:pt x="1916168" y="1124599"/>
                      <a:pt x="1917162" y="1106387"/>
                    </a:cubicBezTo>
                    <a:cubicBezTo>
                      <a:pt x="1918155" y="1088176"/>
                      <a:pt x="1924334" y="1067741"/>
                      <a:pt x="1931812" y="1047604"/>
                    </a:cubicBezTo>
                    <a:lnTo>
                      <a:pt x="1950978" y="998933"/>
                    </a:lnTo>
                    <a:lnTo>
                      <a:pt x="1908766" y="989684"/>
                    </a:lnTo>
                    <a:cubicBezTo>
                      <a:pt x="1887308" y="984630"/>
                      <a:pt x="1866629" y="978293"/>
                      <a:pt x="1851326" y="968366"/>
                    </a:cubicBezTo>
                    <a:cubicBezTo>
                      <a:pt x="1836024" y="958440"/>
                      <a:pt x="1819302" y="942643"/>
                      <a:pt x="1806758" y="926705"/>
                    </a:cubicBezTo>
                    <a:close/>
                    <a:moveTo>
                      <a:pt x="1760044" y="912029"/>
                    </a:moveTo>
                    <a:lnTo>
                      <a:pt x="1750248" y="921693"/>
                    </a:lnTo>
                    <a:cubicBezTo>
                      <a:pt x="1735277" y="935278"/>
                      <a:pt x="1716298" y="948278"/>
                      <a:pt x="1700029" y="956524"/>
                    </a:cubicBezTo>
                    <a:cubicBezTo>
                      <a:pt x="1683761" y="964768"/>
                      <a:pt x="1662976" y="969635"/>
                      <a:pt x="1641797" y="973227"/>
                    </a:cubicBezTo>
                    <a:lnTo>
                      <a:pt x="1638619" y="973703"/>
                    </a:lnTo>
                    <a:lnTo>
                      <a:pt x="1646401" y="1000832"/>
                    </a:lnTo>
                    <a:lnTo>
                      <a:pt x="1650884" y="1030801"/>
                    </a:lnTo>
                    <a:lnTo>
                      <a:pt x="1658498" y="1037744"/>
                    </a:lnTo>
                    <a:cubicBezTo>
                      <a:pt x="1674556" y="1052851"/>
                      <a:pt x="1689295" y="1068679"/>
                      <a:pt x="1697584" y="1084926"/>
                    </a:cubicBezTo>
                    <a:cubicBezTo>
                      <a:pt x="1705874" y="1101173"/>
                      <a:pt x="1712457" y="1123214"/>
                      <a:pt x="1715350" y="1143290"/>
                    </a:cubicBezTo>
                    <a:lnTo>
                      <a:pt x="1716740" y="1157289"/>
                    </a:lnTo>
                    <a:lnTo>
                      <a:pt x="1720392" y="1144021"/>
                    </a:lnTo>
                    <a:cubicBezTo>
                      <a:pt x="1726566" y="1124771"/>
                      <a:pt x="1736501" y="1104025"/>
                      <a:pt x="1746468" y="1088750"/>
                    </a:cubicBezTo>
                    <a:lnTo>
                      <a:pt x="1760202" y="1074523"/>
                    </a:lnTo>
                    <a:lnTo>
                      <a:pt x="1750712" y="1044680"/>
                    </a:lnTo>
                    <a:cubicBezTo>
                      <a:pt x="1744359" y="1023568"/>
                      <a:pt x="1739508" y="1002490"/>
                      <a:pt x="1740453" y="984275"/>
                    </a:cubicBezTo>
                    <a:cubicBezTo>
                      <a:pt x="1741397" y="966061"/>
                      <a:pt x="1746717" y="943681"/>
                      <a:pt x="1754249" y="924848"/>
                    </a:cubicBezTo>
                    <a:close/>
                    <a:moveTo>
                      <a:pt x="1005664" y="904411"/>
                    </a:moveTo>
                    <a:lnTo>
                      <a:pt x="995868" y="914075"/>
                    </a:lnTo>
                    <a:cubicBezTo>
                      <a:pt x="980896" y="927660"/>
                      <a:pt x="961918" y="940659"/>
                      <a:pt x="945650" y="948904"/>
                    </a:cubicBezTo>
                    <a:lnTo>
                      <a:pt x="910486" y="958991"/>
                    </a:lnTo>
                    <a:lnTo>
                      <a:pt x="916993" y="997308"/>
                    </a:lnTo>
                    <a:cubicBezTo>
                      <a:pt x="916050" y="1015523"/>
                      <a:pt x="910730" y="1037903"/>
                      <a:pt x="903197" y="1056736"/>
                    </a:cubicBezTo>
                    <a:lnTo>
                      <a:pt x="897402" y="1069553"/>
                    </a:lnTo>
                    <a:lnTo>
                      <a:pt x="907198" y="1059890"/>
                    </a:lnTo>
                    <a:cubicBezTo>
                      <a:pt x="922169" y="1046305"/>
                      <a:pt x="941148" y="1033306"/>
                      <a:pt x="957417" y="1025061"/>
                    </a:cubicBezTo>
                    <a:lnTo>
                      <a:pt x="992580" y="1014974"/>
                    </a:lnTo>
                    <a:lnTo>
                      <a:pt x="986072" y="976657"/>
                    </a:lnTo>
                    <a:cubicBezTo>
                      <a:pt x="987017" y="958441"/>
                      <a:pt x="992337" y="936062"/>
                      <a:pt x="999869" y="917229"/>
                    </a:cubicBezTo>
                    <a:close/>
                    <a:moveTo>
                      <a:pt x="892487" y="892102"/>
                    </a:moveTo>
                    <a:lnTo>
                      <a:pt x="895970" y="903053"/>
                    </a:lnTo>
                    <a:lnTo>
                      <a:pt x="908937" y="894076"/>
                    </a:lnTo>
                    <a:lnTo>
                      <a:pt x="903069" y="894558"/>
                    </a:lnTo>
                    <a:close/>
                    <a:moveTo>
                      <a:pt x="795848" y="891411"/>
                    </a:moveTo>
                    <a:lnTo>
                      <a:pt x="792197" y="904678"/>
                    </a:lnTo>
                    <a:cubicBezTo>
                      <a:pt x="786023" y="923929"/>
                      <a:pt x="776087" y="944676"/>
                      <a:pt x="766121" y="959950"/>
                    </a:cubicBezTo>
                    <a:lnTo>
                      <a:pt x="749555" y="977108"/>
                    </a:lnTo>
                    <a:lnTo>
                      <a:pt x="747248" y="985874"/>
                    </a:lnTo>
                    <a:lnTo>
                      <a:pt x="744801" y="991050"/>
                    </a:lnTo>
                    <a:lnTo>
                      <a:pt x="748679" y="991900"/>
                    </a:lnTo>
                    <a:lnTo>
                      <a:pt x="777967" y="1002769"/>
                    </a:lnTo>
                    <a:lnTo>
                      <a:pt x="789773" y="994581"/>
                    </a:lnTo>
                    <a:lnTo>
                      <a:pt x="830781" y="982817"/>
                    </a:lnTo>
                    <a:lnTo>
                      <a:pt x="815004" y="963773"/>
                    </a:lnTo>
                    <a:cubicBezTo>
                      <a:pt x="806715" y="947525"/>
                      <a:pt x="800132" y="925485"/>
                      <a:pt x="797238" y="905409"/>
                    </a:cubicBezTo>
                    <a:close/>
                    <a:moveTo>
                      <a:pt x="1585204" y="882587"/>
                    </a:moveTo>
                    <a:lnTo>
                      <a:pt x="1594868" y="892382"/>
                    </a:lnTo>
                    <a:lnTo>
                      <a:pt x="1624400" y="934963"/>
                    </a:lnTo>
                    <a:lnTo>
                      <a:pt x="1647219" y="912841"/>
                    </a:lnTo>
                    <a:lnTo>
                      <a:pt x="1663316" y="901696"/>
                    </a:lnTo>
                    <a:lnTo>
                      <a:pt x="1657449" y="902178"/>
                    </a:lnTo>
                    <a:cubicBezTo>
                      <a:pt x="1639234" y="901233"/>
                      <a:pt x="1616854" y="895913"/>
                      <a:pt x="1598021" y="888381"/>
                    </a:cubicBezTo>
                    <a:close/>
                    <a:moveTo>
                      <a:pt x="2442541" y="877734"/>
                    </a:moveTo>
                    <a:lnTo>
                      <a:pt x="2448614" y="913488"/>
                    </a:lnTo>
                    <a:cubicBezTo>
                      <a:pt x="2447669" y="931703"/>
                      <a:pt x="2442349" y="954082"/>
                      <a:pt x="2434817" y="972915"/>
                    </a:cubicBezTo>
                    <a:lnTo>
                      <a:pt x="2429021" y="985734"/>
                    </a:lnTo>
                    <a:lnTo>
                      <a:pt x="2438817" y="976070"/>
                    </a:lnTo>
                    <a:cubicBezTo>
                      <a:pt x="2453790" y="962485"/>
                      <a:pt x="2472767" y="949486"/>
                      <a:pt x="2489035" y="941240"/>
                    </a:cubicBezTo>
                    <a:lnTo>
                      <a:pt x="2498121" y="938634"/>
                    </a:lnTo>
                    <a:lnTo>
                      <a:pt x="2477152" y="919515"/>
                    </a:lnTo>
                    <a:close/>
                    <a:moveTo>
                      <a:pt x="830824" y="874967"/>
                    </a:moveTo>
                    <a:lnTo>
                      <a:pt x="840487" y="884762"/>
                    </a:lnTo>
                    <a:lnTo>
                      <a:pt x="868325" y="924899"/>
                    </a:lnTo>
                    <a:lnTo>
                      <a:pt x="882182" y="889710"/>
                    </a:lnTo>
                    <a:lnTo>
                      <a:pt x="843641" y="880762"/>
                    </a:lnTo>
                    <a:close/>
                    <a:moveTo>
                      <a:pt x="764119" y="869343"/>
                    </a:moveTo>
                    <a:lnTo>
                      <a:pt x="750804" y="872815"/>
                    </a:lnTo>
                    <a:lnTo>
                      <a:pt x="728978" y="874626"/>
                    </a:lnTo>
                    <a:lnTo>
                      <a:pt x="735691" y="895733"/>
                    </a:lnTo>
                    <a:lnTo>
                      <a:pt x="752692" y="877547"/>
                    </a:lnTo>
                    <a:close/>
                    <a:moveTo>
                      <a:pt x="2394116" y="859592"/>
                    </a:moveTo>
                    <a:lnTo>
                      <a:pt x="2389183" y="868510"/>
                    </a:lnTo>
                    <a:cubicBezTo>
                      <a:pt x="2379217" y="883784"/>
                      <a:pt x="2363649" y="898392"/>
                      <a:pt x="2347104" y="912093"/>
                    </a:cubicBezTo>
                    <a:lnTo>
                      <a:pt x="2329294" y="926263"/>
                    </a:lnTo>
                    <a:lnTo>
                      <a:pt x="2337739" y="929397"/>
                    </a:lnTo>
                    <a:cubicBezTo>
                      <a:pt x="2356867" y="941804"/>
                      <a:pt x="2378212" y="963385"/>
                      <a:pt x="2390843" y="982952"/>
                    </a:cubicBezTo>
                    <a:lnTo>
                      <a:pt x="2392049" y="985085"/>
                    </a:lnTo>
                    <a:lnTo>
                      <a:pt x="2387038" y="969171"/>
                    </a:lnTo>
                    <a:cubicBezTo>
                      <a:pt x="2382760" y="949412"/>
                      <a:pt x="2380991" y="926478"/>
                      <a:pt x="2381985" y="908266"/>
                    </a:cubicBezTo>
                    <a:close/>
                    <a:moveTo>
                      <a:pt x="855392" y="818956"/>
                    </a:moveTo>
                    <a:lnTo>
                      <a:pt x="833605" y="836789"/>
                    </a:lnTo>
                    <a:lnTo>
                      <a:pt x="832853" y="837214"/>
                    </a:lnTo>
                    <a:lnTo>
                      <a:pt x="840140" y="834706"/>
                    </a:lnTo>
                    <a:lnTo>
                      <a:pt x="869468" y="831790"/>
                    </a:lnTo>
                    <a:close/>
                    <a:moveTo>
                      <a:pt x="2299679" y="816377"/>
                    </a:moveTo>
                    <a:lnTo>
                      <a:pt x="2291284" y="854855"/>
                    </a:lnTo>
                    <a:cubicBezTo>
                      <a:pt x="2287868" y="871026"/>
                      <a:pt x="2284052" y="887405"/>
                      <a:pt x="2278867" y="902053"/>
                    </a:cubicBezTo>
                    <a:lnTo>
                      <a:pt x="2276420" y="907231"/>
                    </a:lnTo>
                    <a:lnTo>
                      <a:pt x="2280299" y="908080"/>
                    </a:lnTo>
                    <a:lnTo>
                      <a:pt x="2306287" y="917725"/>
                    </a:lnTo>
                    <a:lnTo>
                      <a:pt x="2312775" y="888115"/>
                    </a:lnTo>
                    <a:cubicBezTo>
                      <a:pt x="2317829" y="866656"/>
                      <a:pt x="2324166" y="845977"/>
                      <a:pt x="2334091" y="830674"/>
                    </a:cubicBezTo>
                    <a:lnTo>
                      <a:pt x="2335150" y="829542"/>
                    </a:lnTo>
                    <a:close/>
                    <a:moveTo>
                      <a:pt x="1630731" y="804309"/>
                    </a:moveTo>
                    <a:lnTo>
                      <a:pt x="1617448" y="820292"/>
                    </a:lnTo>
                    <a:cubicBezTo>
                      <a:pt x="1608055" y="829598"/>
                      <a:pt x="1597769" y="838092"/>
                      <a:pt x="1587986" y="844408"/>
                    </a:cubicBezTo>
                    <a:lnTo>
                      <a:pt x="1587233" y="844834"/>
                    </a:lnTo>
                    <a:lnTo>
                      <a:pt x="1594520" y="842324"/>
                    </a:lnTo>
                    <a:lnTo>
                      <a:pt x="1661060" y="835710"/>
                    </a:lnTo>
                    <a:lnTo>
                      <a:pt x="1652679" y="828755"/>
                    </a:lnTo>
                    <a:cubicBezTo>
                      <a:pt x="1645405" y="821549"/>
                      <a:pt x="1638329" y="813521"/>
                      <a:pt x="1631478" y="805249"/>
                    </a:cubicBezTo>
                    <a:close/>
                    <a:moveTo>
                      <a:pt x="3230708" y="797730"/>
                    </a:moveTo>
                    <a:lnTo>
                      <a:pt x="3220912" y="807395"/>
                    </a:lnTo>
                    <a:cubicBezTo>
                      <a:pt x="3205940" y="820979"/>
                      <a:pt x="3186961" y="833979"/>
                      <a:pt x="3170693" y="842224"/>
                    </a:cubicBezTo>
                    <a:cubicBezTo>
                      <a:pt x="3154425" y="850469"/>
                      <a:pt x="3133640" y="855336"/>
                      <a:pt x="3112460" y="858928"/>
                    </a:cubicBezTo>
                    <a:lnTo>
                      <a:pt x="3109282" y="859403"/>
                    </a:lnTo>
                    <a:lnTo>
                      <a:pt x="3117065" y="886533"/>
                    </a:lnTo>
                    <a:cubicBezTo>
                      <a:pt x="3120656" y="907712"/>
                      <a:pt x="3122975" y="929284"/>
                      <a:pt x="3126127" y="947122"/>
                    </a:cubicBezTo>
                    <a:cubicBezTo>
                      <a:pt x="3112565" y="933764"/>
                      <a:pt x="3095190" y="919381"/>
                      <a:pt x="3079134" y="904274"/>
                    </a:cubicBezTo>
                    <a:lnTo>
                      <a:pt x="3077416" y="902203"/>
                    </a:lnTo>
                    <a:lnTo>
                      <a:pt x="3072561" y="924364"/>
                    </a:lnTo>
                    <a:cubicBezTo>
                      <a:pt x="3070034" y="935093"/>
                      <a:pt x="3067186" y="945628"/>
                      <a:pt x="3063729" y="955393"/>
                    </a:cubicBezTo>
                    <a:lnTo>
                      <a:pt x="3061282" y="960571"/>
                    </a:lnTo>
                    <a:lnTo>
                      <a:pt x="3065160" y="961420"/>
                    </a:lnTo>
                    <a:cubicBezTo>
                      <a:pt x="3086620" y="966473"/>
                      <a:pt x="3107299" y="972811"/>
                      <a:pt x="3122602" y="982737"/>
                    </a:cubicBezTo>
                    <a:cubicBezTo>
                      <a:pt x="3141730" y="995144"/>
                      <a:pt x="3163074" y="1016725"/>
                      <a:pt x="3175705" y="1036291"/>
                    </a:cubicBezTo>
                    <a:lnTo>
                      <a:pt x="3176911" y="1038425"/>
                    </a:lnTo>
                    <a:lnTo>
                      <a:pt x="3171900" y="1022511"/>
                    </a:lnTo>
                    <a:cubicBezTo>
                      <a:pt x="3167621" y="1002753"/>
                      <a:pt x="3165853" y="979818"/>
                      <a:pt x="3166848" y="961607"/>
                    </a:cubicBezTo>
                    <a:cubicBezTo>
                      <a:pt x="3168834" y="925184"/>
                      <a:pt x="3191560" y="879870"/>
                      <a:pt x="3203943" y="845820"/>
                    </a:cubicBezTo>
                    <a:lnTo>
                      <a:pt x="3211332" y="869051"/>
                    </a:lnTo>
                    <a:lnTo>
                      <a:pt x="3224913" y="810549"/>
                    </a:lnTo>
                    <a:close/>
                    <a:moveTo>
                      <a:pt x="876351" y="796691"/>
                    </a:moveTo>
                    <a:lnTo>
                      <a:pt x="866898" y="808064"/>
                    </a:lnTo>
                    <a:lnTo>
                      <a:pt x="870433" y="831694"/>
                    </a:lnTo>
                    <a:lnTo>
                      <a:pt x="906680" y="828091"/>
                    </a:lnTo>
                    <a:lnTo>
                      <a:pt x="898299" y="821136"/>
                    </a:lnTo>
                    <a:cubicBezTo>
                      <a:pt x="891025" y="813931"/>
                      <a:pt x="883948" y="805902"/>
                      <a:pt x="877098" y="797630"/>
                    </a:cubicBezTo>
                    <a:close/>
                    <a:moveTo>
                      <a:pt x="3020891" y="784731"/>
                    </a:moveTo>
                    <a:lnTo>
                      <a:pt x="3017239" y="797998"/>
                    </a:lnTo>
                    <a:cubicBezTo>
                      <a:pt x="3011067" y="817248"/>
                      <a:pt x="3001130" y="837996"/>
                      <a:pt x="2991164" y="853271"/>
                    </a:cubicBezTo>
                    <a:cubicBezTo>
                      <a:pt x="2981198" y="868545"/>
                      <a:pt x="2965630" y="883152"/>
                      <a:pt x="2949085" y="896852"/>
                    </a:cubicBezTo>
                    <a:lnTo>
                      <a:pt x="2926374" y="914922"/>
                    </a:lnTo>
                    <a:lnTo>
                      <a:pt x="2947270" y="940145"/>
                    </a:lnTo>
                    <a:cubicBezTo>
                      <a:pt x="2955559" y="956392"/>
                      <a:pt x="2962142" y="978433"/>
                      <a:pt x="2965036" y="998509"/>
                    </a:cubicBezTo>
                    <a:lnTo>
                      <a:pt x="2966426" y="1012508"/>
                    </a:lnTo>
                    <a:lnTo>
                      <a:pt x="2970077" y="999241"/>
                    </a:lnTo>
                    <a:cubicBezTo>
                      <a:pt x="2976250" y="979990"/>
                      <a:pt x="2986186" y="959244"/>
                      <a:pt x="2996153" y="943969"/>
                    </a:cubicBezTo>
                    <a:cubicBezTo>
                      <a:pt x="3006120" y="928694"/>
                      <a:pt x="3021687" y="914086"/>
                      <a:pt x="3038232" y="900386"/>
                    </a:cubicBezTo>
                    <a:lnTo>
                      <a:pt x="3060943" y="882316"/>
                    </a:lnTo>
                    <a:lnTo>
                      <a:pt x="3040047" y="857093"/>
                    </a:lnTo>
                    <a:cubicBezTo>
                      <a:pt x="3031757" y="840846"/>
                      <a:pt x="3025175" y="818804"/>
                      <a:pt x="3022282" y="798729"/>
                    </a:cubicBezTo>
                    <a:close/>
                    <a:moveTo>
                      <a:pt x="2453886" y="783527"/>
                    </a:moveTo>
                    <a:lnTo>
                      <a:pt x="2463549" y="793322"/>
                    </a:lnTo>
                    <a:lnTo>
                      <a:pt x="2493083" y="835904"/>
                    </a:lnTo>
                    <a:lnTo>
                      <a:pt x="2515901" y="813782"/>
                    </a:lnTo>
                    <a:lnTo>
                      <a:pt x="2531998" y="802636"/>
                    </a:lnTo>
                    <a:lnTo>
                      <a:pt x="2526131" y="803118"/>
                    </a:lnTo>
                    <a:cubicBezTo>
                      <a:pt x="2507916" y="802173"/>
                      <a:pt x="2485537" y="796854"/>
                      <a:pt x="2466703" y="789322"/>
                    </a:cubicBezTo>
                    <a:close/>
                    <a:moveTo>
                      <a:pt x="2387181" y="777904"/>
                    </a:moveTo>
                    <a:lnTo>
                      <a:pt x="2373867" y="781375"/>
                    </a:lnTo>
                    <a:lnTo>
                      <a:pt x="2348751" y="783458"/>
                    </a:lnTo>
                    <a:lnTo>
                      <a:pt x="2359464" y="795337"/>
                    </a:lnTo>
                    <a:lnTo>
                      <a:pt x="2362988" y="799764"/>
                    </a:lnTo>
                    <a:lnTo>
                      <a:pt x="2375755" y="786106"/>
                    </a:lnTo>
                    <a:close/>
                    <a:moveTo>
                      <a:pt x="3055868" y="768288"/>
                    </a:moveTo>
                    <a:lnTo>
                      <a:pt x="3065530" y="778083"/>
                    </a:lnTo>
                    <a:lnTo>
                      <a:pt x="3095063" y="820664"/>
                    </a:lnTo>
                    <a:lnTo>
                      <a:pt x="3117882" y="798542"/>
                    </a:lnTo>
                    <a:lnTo>
                      <a:pt x="3133979" y="787397"/>
                    </a:lnTo>
                    <a:lnTo>
                      <a:pt x="3128112" y="787878"/>
                    </a:lnTo>
                    <a:cubicBezTo>
                      <a:pt x="3109897" y="786934"/>
                      <a:pt x="3087517" y="781614"/>
                      <a:pt x="3068684" y="774082"/>
                    </a:cubicBezTo>
                    <a:close/>
                    <a:moveTo>
                      <a:pt x="2226768" y="760985"/>
                    </a:moveTo>
                    <a:lnTo>
                      <a:pt x="2228746" y="768573"/>
                    </a:lnTo>
                    <a:cubicBezTo>
                      <a:pt x="2233026" y="788332"/>
                      <a:pt x="2234793" y="811267"/>
                      <a:pt x="2233800" y="829478"/>
                    </a:cubicBezTo>
                    <a:lnTo>
                      <a:pt x="2221090" y="880479"/>
                    </a:lnTo>
                    <a:lnTo>
                      <a:pt x="2253371" y="847046"/>
                    </a:lnTo>
                    <a:lnTo>
                      <a:pt x="2294386" y="814413"/>
                    </a:lnTo>
                    <a:lnTo>
                      <a:pt x="2278045" y="808348"/>
                    </a:lnTo>
                    <a:cubicBezTo>
                      <a:pt x="2262743" y="798423"/>
                      <a:pt x="2246021" y="782626"/>
                      <a:pt x="2233478" y="766686"/>
                    </a:cubicBezTo>
                    <a:lnTo>
                      <a:pt x="2230417" y="762422"/>
                    </a:lnTo>
                    <a:close/>
                    <a:moveTo>
                      <a:pt x="718754" y="756459"/>
                    </a:moveTo>
                    <a:lnTo>
                      <a:pt x="693560" y="782554"/>
                    </a:lnTo>
                    <a:lnTo>
                      <a:pt x="649182" y="817863"/>
                    </a:lnTo>
                    <a:lnTo>
                      <a:pt x="666004" y="813633"/>
                    </a:lnTo>
                    <a:cubicBezTo>
                      <a:pt x="676190" y="811744"/>
                      <a:pt x="686013" y="810767"/>
                      <a:pt x="695120" y="811240"/>
                    </a:cubicBezTo>
                    <a:cubicBezTo>
                      <a:pt x="717889" y="812422"/>
                      <a:pt x="747166" y="820438"/>
                      <a:pt x="767887" y="831067"/>
                    </a:cubicBezTo>
                    <a:lnTo>
                      <a:pt x="769998" y="832313"/>
                    </a:lnTo>
                    <a:lnTo>
                      <a:pt x="757702" y="821036"/>
                    </a:lnTo>
                    <a:cubicBezTo>
                      <a:pt x="744117" y="806063"/>
                      <a:pt x="731118" y="787086"/>
                      <a:pt x="722873" y="770817"/>
                    </a:cubicBezTo>
                    <a:close/>
                    <a:moveTo>
                      <a:pt x="2186764" y="752012"/>
                    </a:moveTo>
                    <a:lnTo>
                      <a:pt x="2176967" y="761676"/>
                    </a:lnTo>
                    <a:cubicBezTo>
                      <a:pt x="2161996" y="775261"/>
                      <a:pt x="2143017" y="788260"/>
                      <a:pt x="2126749" y="796505"/>
                    </a:cubicBezTo>
                    <a:lnTo>
                      <a:pt x="2088170" y="807572"/>
                    </a:lnTo>
                    <a:lnTo>
                      <a:pt x="2123321" y="839623"/>
                    </a:lnTo>
                    <a:cubicBezTo>
                      <a:pt x="2139379" y="854730"/>
                      <a:pt x="2154119" y="870558"/>
                      <a:pt x="2162408" y="886805"/>
                    </a:cubicBezTo>
                    <a:cubicBezTo>
                      <a:pt x="2170697" y="903052"/>
                      <a:pt x="2177281" y="925093"/>
                      <a:pt x="2180173" y="945169"/>
                    </a:cubicBezTo>
                    <a:lnTo>
                      <a:pt x="2181565" y="959168"/>
                    </a:lnTo>
                    <a:lnTo>
                      <a:pt x="2185215" y="945900"/>
                    </a:lnTo>
                    <a:lnTo>
                      <a:pt x="2191719" y="929591"/>
                    </a:lnTo>
                    <a:lnTo>
                      <a:pt x="2177430" y="884661"/>
                    </a:lnTo>
                    <a:cubicBezTo>
                      <a:pt x="2171077" y="863550"/>
                      <a:pt x="2166228" y="842473"/>
                      <a:pt x="2167173" y="824257"/>
                    </a:cubicBezTo>
                    <a:cubicBezTo>
                      <a:pt x="2168117" y="806042"/>
                      <a:pt x="2173436" y="783663"/>
                      <a:pt x="2180969" y="764830"/>
                    </a:cubicBezTo>
                    <a:close/>
                    <a:moveTo>
                      <a:pt x="1089466" y="748304"/>
                    </a:moveTo>
                    <a:lnTo>
                      <a:pt x="1085383" y="758545"/>
                    </a:lnTo>
                    <a:cubicBezTo>
                      <a:pt x="1080882" y="768047"/>
                      <a:pt x="1075906" y="777053"/>
                      <a:pt x="1070923" y="784690"/>
                    </a:cubicBezTo>
                    <a:lnTo>
                      <a:pt x="1064021" y="791839"/>
                    </a:lnTo>
                    <a:lnTo>
                      <a:pt x="1055594" y="828135"/>
                    </a:lnTo>
                    <a:lnTo>
                      <a:pt x="1049800" y="840954"/>
                    </a:lnTo>
                    <a:lnTo>
                      <a:pt x="1059595" y="831289"/>
                    </a:lnTo>
                    <a:cubicBezTo>
                      <a:pt x="1074567" y="817705"/>
                      <a:pt x="1093544" y="804705"/>
                      <a:pt x="1109813" y="796460"/>
                    </a:cubicBezTo>
                    <a:lnTo>
                      <a:pt x="1123207" y="792619"/>
                    </a:lnTo>
                    <a:lnTo>
                      <a:pt x="1119806" y="788513"/>
                    </a:lnTo>
                    <a:cubicBezTo>
                      <a:pt x="1115662" y="780389"/>
                      <a:pt x="1111943" y="770817"/>
                      <a:pt x="1108899" y="760767"/>
                    </a:cubicBezTo>
                    <a:lnTo>
                      <a:pt x="1107617" y="755041"/>
                    </a:lnTo>
                    <a:close/>
                    <a:moveTo>
                      <a:pt x="1976947" y="739011"/>
                    </a:moveTo>
                    <a:lnTo>
                      <a:pt x="1973295" y="752279"/>
                    </a:lnTo>
                    <a:cubicBezTo>
                      <a:pt x="1970209" y="761905"/>
                      <a:pt x="1966181" y="771904"/>
                      <a:pt x="1961680" y="781406"/>
                    </a:cubicBezTo>
                    <a:lnTo>
                      <a:pt x="1961621" y="781513"/>
                    </a:lnTo>
                    <a:lnTo>
                      <a:pt x="1983016" y="778312"/>
                    </a:lnTo>
                    <a:cubicBezTo>
                      <a:pt x="1956298" y="805434"/>
                      <a:pt x="1925479" y="847814"/>
                      <a:pt x="1892986" y="864393"/>
                    </a:cubicBezTo>
                    <a:lnTo>
                      <a:pt x="1884570" y="867500"/>
                    </a:lnTo>
                    <a:lnTo>
                      <a:pt x="1857200" y="889277"/>
                    </a:lnTo>
                    <a:lnTo>
                      <a:pt x="1859982" y="876582"/>
                    </a:lnTo>
                    <a:lnTo>
                      <a:pt x="1857626" y="877451"/>
                    </a:lnTo>
                    <a:cubicBezTo>
                      <a:pt x="1844840" y="880814"/>
                      <a:pt x="1831684" y="883028"/>
                      <a:pt x="1820054" y="883605"/>
                    </a:cubicBezTo>
                    <a:lnTo>
                      <a:pt x="1819190" y="883597"/>
                    </a:lnTo>
                    <a:lnTo>
                      <a:pt x="1826755" y="885069"/>
                    </a:lnTo>
                    <a:cubicBezTo>
                      <a:pt x="1847869" y="890889"/>
                      <a:pt x="1871978" y="902063"/>
                      <a:pt x="1889162" y="913275"/>
                    </a:cubicBezTo>
                    <a:cubicBezTo>
                      <a:pt x="1904437" y="923241"/>
                      <a:pt x="1919044" y="938809"/>
                      <a:pt x="1932745" y="955354"/>
                    </a:cubicBezTo>
                    <a:lnTo>
                      <a:pt x="1956077" y="984679"/>
                    </a:lnTo>
                    <a:lnTo>
                      <a:pt x="2013938" y="966279"/>
                    </a:lnTo>
                    <a:cubicBezTo>
                      <a:pt x="2035050" y="959927"/>
                      <a:pt x="2056127" y="955075"/>
                      <a:pt x="2074343" y="956020"/>
                    </a:cubicBezTo>
                    <a:cubicBezTo>
                      <a:pt x="2097111" y="957202"/>
                      <a:pt x="2126387" y="965218"/>
                      <a:pt x="2147109" y="975847"/>
                    </a:cubicBezTo>
                    <a:lnTo>
                      <a:pt x="2149220" y="977093"/>
                    </a:lnTo>
                    <a:lnTo>
                      <a:pt x="2136924" y="965816"/>
                    </a:lnTo>
                    <a:cubicBezTo>
                      <a:pt x="2123339" y="950843"/>
                      <a:pt x="2110340" y="931866"/>
                      <a:pt x="2102096" y="915597"/>
                    </a:cubicBezTo>
                    <a:cubicBezTo>
                      <a:pt x="2093850" y="899329"/>
                      <a:pt x="2088983" y="878543"/>
                      <a:pt x="2085391" y="857365"/>
                    </a:cubicBezTo>
                    <a:lnTo>
                      <a:pt x="2078364" y="810384"/>
                    </a:lnTo>
                    <a:lnTo>
                      <a:pt x="2068516" y="813210"/>
                    </a:lnTo>
                    <a:lnTo>
                      <a:pt x="2065338" y="813685"/>
                    </a:lnTo>
                    <a:lnTo>
                      <a:pt x="2073121" y="840815"/>
                    </a:lnTo>
                    <a:cubicBezTo>
                      <a:pt x="2076713" y="861993"/>
                      <a:pt x="2079032" y="883564"/>
                      <a:pt x="2082183" y="901404"/>
                    </a:cubicBezTo>
                    <a:cubicBezTo>
                      <a:pt x="2055062" y="874687"/>
                      <a:pt x="2012681" y="843868"/>
                      <a:pt x="1996103" y="811374"/>
                    </a:cubicBezTo>
                    <a:cubicBezTo>
                      <a:pt x="1987814" y="795127"/>
                      <a:pt x="1981231" y="773086"/>
                      <a:pt x="1978337" y="753009"/>
                    </a:cubicBezTo>
                    <a:close/>
                    <a:moveTo>
                      <a:pt x="2800294" y="734540"/>
                    </a:moveTo>
                    <a:lnTo>
                      <a:pt x="2785686" y="748703"/>
                    </a:lnTo>
                    <a:cubicBezTo>
                      <a:pt x="2777810" y="755431"/>
                      <a:pt x="2769791" y="761188"/>
                      <a:pt x="2761667" y="765333"/>
                    </a:cubicBezTo>
                    <a:cubicBezTo>
                      <a:pt x="2741359" y="775695"/>
                      <a:pt x="2711997" y="783390"/>
                      <a:pt x="2688736" y="784546"/>
                    </a:cubicBezTo>
                    <a:lnTo>
                      <a:pt x="2687871" y="784539"/>
                    </a:lnTo>
                    <a:lnTo>
                      <a:pt x="2695437" y="786009"/>
                    </a:lnTo>
                    <a:cubicBezTo>
                      <a:pt x="2716551" y="791830"/>
                      <a:pt x="2740660" y="803004"/>
                      <a:pt x="2757844" y="814216"/>
                    </a:cubicBezTo>
                    <a:cubicBezTo>
                      <a:pt x="2788395" y="834149"/>
                      <a:pt x="2816273" y="876487"/>
                      <a:pt x="2839570" y="904236"/>
                    </a:cubicBezTo>
                    <a:cubicBezTo>
                      <a:pt x="2802724" y="894659"/>
                      <a:pt x="2750613" y="889159"/>
                      <a:pt x="2720008" y="869307"/>
                    </a:cubicBezTo>
                    <a:cubicBezTo>
                      <a:pt x="2704706" y="859382"/>
                      <a:pt x="2687984" y="843585"/>
                      <a:pt x="2675441" y="827645"/>
                    </a:cubicBezTo>
                    <a:lnTo>
                      <a:pt x="2667238" y="816218"/>
                    </a:lnTo>
                    <a:lnTo>
                      <a:pt x="2670709" y="829533"/>
                    </a:lnTo>
                    <a:cubicBezTo>
                      <a:pt x="2674988" y="849291"/>
                      <a:pt x="2676757" y="872226"/>
                      <a:pt x="2675764" y="890438"/>
                    </a:cubicBezTo>
                    <a:cubicBezTo>
                      <a:pt x="2673776" y="926860"/>
                      <a:pt x="2651049" y="972174"/>
                      <a:pt x="2638667" y="1006224"/>
                    </a:cubicBezTo>
                    <a:cubicBezTo>
                      <a:pt x="2628537" y="969526"/>
                      <a:pt x="2607245" y="921647"/>
                      <a:pt x="2609135" y="885216"/>
                    </a:cubicBezTo>
                    <a:cubicBezTo>
                      <a:pt x="2610079" y="867001"/>
                      <a:pt x="2615400" y="844622"/>
                      <a:pt x="2622931" y="825789"/>
                    </a:cubicBezTo>
                    <a:lnTo>
                      <a:pt x="2628726" y="812971"/>
                    </a:lnTo>
                    <a:lnTo>
                      <a:pt x="2618930" y="822635"/>
                    </a:lnTo>
                    <a:cubicBezTo>
                      <a:pt x="2603958" y="836220"/>
                      <a:pt x="2584980" y="849219"/>
                      <a:pt x="2568713" y="857464"/>
                    </a:cubicBezTo>
                    <a:cubicBezTo>
                      <a:pt x="2552445" y="865709"/>
                      <a:pt x="2531658" y="870575"/>
                      <a:pt x="2510480" y="874169"/>
                    </a:cubicBezTo>
                    <a:lnTo>
                      <a:pt x="2507302" y="874644"/>
                    </a:lnTo>
                    <a:lnTo>
                      <a:pt x="2515083" y="901774"/>
                    </a:lnTo>
                    <a:lnTo>
                      <a:pt x="2519671" y="932452"/>
                    </a:lnTo>
                    <a:lnTo>
                      <a:pt x="2547268" y="924537"/>
                    </a:lnTo>
                    <a:cubicBezTo>
                      <a:pt x="2568446" y="920943"/>
                      <a:pt x="2590018" y="918625"/>
                      <a:pt x="2607857" y="915474"/>
                    </a:cubicBezTo>
                    <a:cubicBezTo>
                      <a:pt x="2581141" y="942594"/>
                      <a:pt x="2550322" y="984975"/>
                      <a:pt x="2517827" y="1001553"/>
                    </a:cubicBezTo>
                    <a:cubicBezTo>
                      <a:pt x="2497518" y="1011915"/>
                      <a:pt x="2468157" y="1019610"/>
                      <a:pt x="2444896" y="1020766"/>
                    </a:cubicBezTo>
                    <a:lnTo>
                      <a:pt x="2444031" y="1020758"/>
                    </a:lnTo>
                    <a:lnTo>
                      <a:pt x="2451597" y="1022229"/>
                    </a:lnTo>
                    <a:cubicBezTo>
                      <a:pt x="2462154" y="1025140"/>
                      <a:pt x="2473460" y="1029389"/>
                      <a:pt x="2484274" y="1034311"/>
                    </a:cubicBezTo>
                    <a:lnTo>
                      <a:pt x="2508643" y="1047529"/>
                    </a:lnTo>
                    <a:lnTo>
                      <a:pt x="2503050" y="1010136"/>
                    </a:lnTo>
                    <a:cubicBezTo>
                      <a:pt x="2530171" y="1036853"/>
                      <a:pt x="2572551" y="1067671"/>
                      <a:pt x="2589130" y="1100166"/>
                    </a:cubicBezTo>
                    <a:cubicBezTo>
                      <a:pt x="2597419" y="1116413"/>
                      <a:pt x="2604002" y="1138454"/>
                      <a:pt x="2606895" y="1158530"/>
                    </a:cubicBezTo>
                    <a:lnTo>
                      <a:pt x="2608286" y="1172529"/>
                    </a:lnTo>
                    <a:lnTo>
                      <a:pt x="2611938" y="1159262"/>
                    </a:lnTo>
                    <a:cubicBezTo>
                      <a:pt x="2618110" y="1140011"/>
                      <a:pt x="2628047" y="1119265"/>
                      <a:pt x="2638013" y="1103990"/>
                    </a:cubicBezTo>
                    <a:cubicBezTo>
                      <a:pt x="2657945" y="1073440"/>
                      <a:pt x="2700285" y="1045560"/>
                      <a:pt x="2728032" y="1022264"/>
                    </a:cubicBezTo>
                    <a:cubicBezTo>
                      <a:pt x="2720850" y="1049898"/>
                      <a:pt x="2715960" y="1086120"/>
                      <a:pt x="2705589" y="1115414"/>
                    </a:cubicBezTo>
                    <a:lnTo>
                      <a:pt x="2703142" y="1120592"/>
                    </a:lnTo>
                    <a:lnTo>
                      <a:pt x="2707020" y="1121441"/>
                    </a:lnTo>
                    <a:cubicBezTo>
                      <a:pt x="2728479" y="1126494"/>
                      <a:pt x="2749159" y="1132832"/>
                      <a:pt x="2764461" y="1142758"/>
                    </a:cubicBezTo>
                    <a:cubicBezTo>
                      <a:pt x="2783589" y="1155165"/>
                      <a:pt x="2804934" y="1176746"/>
                      <a:pt x="2817565" y="1196313"/>
                    </a:cubicBezTo>
                    <a:lnTo>
                      <a:pt x="2818771" y="1198446"/>
                    </a:lnTo>
                    <a:lnTo>
                      <a:pt x="2813760" y="1182532"/>
                    </a:lnTo>
                    <a:cubicBezTo>
                      <a:pt x="2809481" y="1162773"/>
                      <a:pt x="2807713" y="1139839"/>
                      <a:pt x="2808707" y="1121627"/>
                    </a:cubicBezTo>
                    <a:lnTo>
                      <a:pt x="2821600" y="1069892"/>
                    </a:lnTo>
                    <a:lnTo>
                      <a:pt x="2795200" y="1061339"/>
                    </a:lnTo>
                    <a:cubicBezTo>
                      <a:pt x="2775063" y="1053861"/>
                      <a:pt x="2755221" y="1045084"/>
                      <a:pt x="2738197" y="1038892"/>
                    </a:cubicBezTo>
                    <a:cubicBezTo>
                      <a:pt x="2765720" y="1031296"/>
                      <a:pt x="2799534" y="1017419"/>
                      <a:pt x="2830089" y="1011753"/>
                    </a:cubicBezTo>
                    <a:lnTo>
                      <a:pt x="2843924" y="1010616"/>
                    </a:lnTo>
                    <a:lnTo>
                      <a:pt x="2845804" y="1005841"/>
                    </a:lnTo>
                    <a:lnTo>
                      <a:pt x="2847235" y="1010344"/>
                    </a:lnTo>
                    <a:lnTo>
                      <a:pt x="2859204" y="1009360"/>
                    </a:lnTo>
                    <a:cubicBezTo>
                      <a:pt x="2881973" y="1010542"/>
                      <a:pt x="2911249" y="1018557"/>
                      <a:pt x="2931971" y="1029187"/>
                    </a:cubicBezTo>
                    <a:lnTo>
                      <a:pt x="2934082" y="1030433"/>
                    </a:lnTo>
                    <a:lnTo>
                      <a:pt x="2921787" y="1019155"/>
                    </a:lnTo>
                    <a:cubicBezTo>
                      <a:pt x="2908202" y="1004184"/>
                      <a:pt x="2895203" y="985206"/>
                      <a:pt x="2886957" y="968937"/>
                    </a:cubicBezTo>
                    <a:cubicBezTo>
                      <a:pt x="2870467" y="936400"/>
                      <a:pt x="2867491" y="885794"/>
                      <a:pt x="2861191" y="850115"/>
                    </a:cubicBezTo>
                    <a:cubicBezTo>
                      <a:pt x="2874750" y="863474"/>
                      <a:pt x="2892126" y="877857"/>
                      <a:pt x="2908183" y="892963"/>
                    </a:cubicBezTo>
                    <a:lnTo>
                      <a:pt x="2909900" y="895035"/>
                    </a:lnTo>
                    <a:lnTo>
                      <a:pt x="2914755" y="872875"/>
                    </a:lnTo>
                    <a:cubicBezTo>
                      <a:pt x="2919809" y="851415"/>
                      <a:pt x="2926147" y="830736"/>
                      <a:pt x="2936072" y="815434"/>
                    </a:cubicBezTo>
                    <a:cubicBezTo>
                      <a:pt x="2945998" y="800132"/>
                      <a:pt x="2961796" y="783411"/>
                      <a:pt x="2977735" y="770867"/>
                    </a:cubicBezTo>
                    <a:lnTo>
                      <a:pt x="2989162" y="762663"/>
                    </a:lnTo>
                    <a:lnTo>
                      <a:pt x="2975847" y="766135"/>
                    </a:lnTo>
                    <a:cubicBezTo>
                      <a:pt x="2956088" y="770414"/>
                      <a:pt x="2933153" y="772183"/>
                      <a:pt x="2914942" y="771189"/>
                    </a:cubicBezTo>
                    <a:cubicBezTo>
                      <a:pt x="2896730" y="770195"/>
                      <a:pt x="2876296" y="764017"/>
                      <a:pt x="2856159" y="756539"/>
                    </a:cubicBezTo>
                    <a:close/>
                    <a:moveTo>
                      <a:pt x="1348978" y="732398"/>
                    </a:moveTo>
                    <a:lnTo>
                      <a:pt x="1352448" y="745713"/>
                    </a:lnTo>
                    <a:cubicBezTo>
                      <a:pt x="1356728" y="765471"/>
                      <a:pt x="1358497" y="788406"/>
                      <a:pt x="1357503" y="806618"/>
                    </a:cubicBezTo>
                    <a:lnTo>
                      <a:pt x="1348693" y="841967"/>
                    </a:lnTo>
                    <a:lnTo>
                      <a:pt x="1389096" y="829118"/>
                    </a:lnTo>
                    <a:cubicBezTo>
                      <a:pt x="1410207" y="822765"/>
                      <a:pt x="1431285" y="817914"/>
                      <a:pt x="1449501" y="818859"/>
                    </a:cubicBezTo>
                    <a:cubicBezTo>
                      <a:pt x="1472269" y="820040"/>
                      <a:pt x="1501545" y="828056"/>
                      <a:pt x="1522267" y="838687"/>
                    </a:cubicBezTo>
                    <a:lnTo>
                      <a:pt x="1524378" y="839931"/>
                    </a:lnTo>
                    <a:lnTo>
                      <a:pt x="1512082" y="828654"/>
                    </a:lnTo>
                    <a:lnTo>
                      <a:pt x="1503690" y="816556"/>
                    </a:lnTo>
                    <a:lnTo>
                      <a:pt x="1459189" y="806804"/>
                    </a:lnTo>
                    <a:cubicBezTo>
                      <a:pt x="1437730" y="801751"/>
                      <a:pt x="1417051" y="795413"/>
                      <a:pt x="1401749" y="785487"/>
                    </a:cubicBezTo>
                    <a:cubicBezTo>
                      <a:pt x="1386446" y="775562"/>
                      <a:pt x="1369724" y="759765"/>
                      <a:pt x="1357180" y="743825"/>
                    </a:cubicBezTo>
                    <a:close/>
                    <a:moveTo>
                      <a:pt x="1310466" y="729151"/>
                    </a:moveTo>
                    <a:lnTo>
                      <a:pt x="1300670" y="738815"/>
                    </a:lnTo>
                    <a:cubicBezTo>
                      <a:pt x="1285698" y="752400"/>
                      <a:pt x="1266720" y="765399"/>
                      <a:pt x="1250452" y="773644"/>
                    </a:cubicBezTo>
                    <a:lnTo>
                      <a:pt x="1217265" y="783163"/>
                    </a:lnTo>
                    <a:lnTo>
                      <a:pt x="1194124" y="808544"/>
                    </a:lnTo>
                    <a:lnTo>
                      <a:pt x="1196823" y="817954"/>
                    </a:lnTo>
                    <a:cubicBezTo>
                      <a:pt x="1200416" y="839132"/>
                      <a:pt x="1202735" y="860703"/>
                      <a:pt x="1205885" y="878543"/>
                    </a:cubicBezTo>
                    <a:lnTo>
                      <a:pt x="1163180" y="839604"/>
                    </a:lnTo>
                    <a:lnTo>
                      <a:pt x="1162624" y="840143"/>
                    </a:lnTo>
                    <a:cubicBezTo>
                      <a:pt x="1154748" y="846871"/>
                      <a:pt x="1146729" y="852629"/>
                      <a:pt x="1138605" y="856773"/>
                    </a:cubicBezTo>
                    <a:cubicBezTo>
                      <a:pt x="1118297" y="867135"/>
                      <a:pt x="1088935" y="874830"/>
                      <a:pt x="1065674" y="875986"/>
                    </a:cubicBezTo>
                    <a:lnTo>
                      <a:pt x="1064809" y="875978"/>
                    </a:lnTo>
                    <a:lnTo>
                      <a:pt x="1072374" y="877449"/>
                    </a:lnTo>
                    <a:cubicBezTo>
                      <a:pt x="1093489" y="883270"/>
                      <a:pt x="1117598" y="894444"/>
                      <a:pt x="1134782" y="905657"/>
                    </a:cubicBezTo>
                    <a:cubicBezTo>
                      <a:pt x="1165332" y="925588"/>
                      <a:pt x="1193211" y="967927"/>
                      <a:pt x="1216508" y="995676"/>
                    </a:cubicBezTo>
                    <a:cubicBezTo>
                      <a:pt x="1179662" y="986099"/>
                      <a:pt x="1127551" y="980599"/>
                      <a:pt x="1096947" y="960747"/>
                    </a:cubicBezTo>
                    <a:cubicBezTo>
                      <a:pt x="1081644" y="950821"/>
                      <a:pt x="1064923" y="935025"/>
                      <a:pt x="1052379" y="919085"/>
                    </a:cubicBezTo>
                    <a:lnTo>
                      <a:pt x="1044176" y="907658"/>
                    </a:lnTo>
                    <a:lnTo>
                      <a:pt x="1047647" y="920973"/>
                    </a:lnTo>
                    <a:cubicBezTo>
                      <a:pt x="1051926" y="940732"/>
                      <a:pt x="1053695" y="963666"/>
                      <a:pt x="1052701" y="981878"/>
                    </a:cubicBezTo>
                    <a:lnTo>
                      <a:pt x="1047281" y="1003625"/>
                    </a:lnTo>
                    <a:lnTo>
                      <a:pt x="1066115" y="1000808"/>
                    </a:lnTo>
                    <a:lnTo>
                      <a:pt x="1064312" y="994525"/>
                    </a:lnTo>
                    <a:cubicBezTo>
                      <a:pt x="1060719" y="973346"/>
                      <a:pt x="1058400" y="951775"/>
                      <a:pt x="1055249" y="933935"/>
                    </a:cubicBezTo>
                    <a:cubicBezTo>
                      <a:pt x="1082370" y="960652"/>
                      <a:pt x="1124750" y="991470"/>
                      <a:pt x="1141329" y="1023965"/>
                    </a:cubicBezTo>
                    <a:cubicBezTo>
                      <a:pt x="1149618" y="1040212"/>
                      <a:pt x="1156201" y="1062253"/>
                      <a:pt x="1159094" y="1082329"/>
                    </a:cubicBezTo>
                    <a:lnTo>
                      <a:pt x="1160485" y="1096328"/>
                    </a:lnTo>
                    <a:lnTo>
                      <a:pt x="1164136" y="1083061"/>
                    </a:lnTo>
                    <a:cubicBezTo>
                      <a:pt x="1170309" y="1063810"/>
                      <a:pt x="1180245" y="1043064"/>
                      <a:pt x="1190211" y="1027788"/>
                    </a:cubicBezTo>
                    <a:cubicBezTo>
                      <a:pt x="1210144" y="997239"/>
                      <a:pt x="1252483" y="969359"/>
                      <a:pt x="1280231" y="946063"/>
                    </a:cubicBezTo>
                    <a:cubicBezTo>
                      <a:pt x="1273048" y="973697"/>
                      <a:pt x="1268159" y="1009919"/>
                      <a:pt x="1257788" y="1039213"/>
                    </a:cubicBezTo>
                    <a:lnTo>
                      <a:pt x="1255341" y="1044391"/>
                    </a:lnTo>
                    <a:lnTo>
                      <a:pt x="1259219" y="1045240"/>
                    </a:lnTo>
                    <a:cubicBezTo>
                      <a:pt x="1280678" y="1050294"/>
                      <a:pt x="1301357" y="1056631"/>
                      <a:pt x="1316660" y="1066558"/>
                    </a:cubicBezTo>
                    <a:cubicBezTo>
                      <a:pt x="1335787" y="1078964"/>
                      <a:pt x="1357133" y="1100545"/>
                      <a:pt x="1369764" y="1120111"/>
                    </a:cubicBezTo>
                    <a:lnTo>
                      <a:pt x="1370969" y="1122245"/>
                    </a:lnTo>
                    <a:lnTo>
                      <a:pt x="1365959" y="1106331"/>
                    </a:lnTo>
                    <a:cubicBezTo>
                      <a:pt x="1361680" y="1086573"/>
                      <a:pt x="1359912" y="1063638"/>
                      <a:pt x="1360905" y="1045427"/>
                    </a:cubicBezTo>
                    <a:cubicBezTo>
                      <a:pt x="1362893" y="1009004"/>
                      <a:pt x="1385619" y="963690"/>
                      <a:pt x="1398002" y="929640"/>
                    </a:cubicBezTo>
                    <a:cubicBezTo>
                      <a:pt x="1408131" y="966338"/>
                      <a:pt x="1429424" y="1014218"/>
                      <a:pt x="1427534" y="1050648"/>
                    </a:cubicBezTo>
                    <a:cubicBezTo>
                      <a:pt x="1426590" y="1068863"/>
                      <a:pt x="1421269" y="1091243"/>
                      <a:pt x="1413737" y="1110075"/>
                    </a:cubicBezTo>
                    <a:lnTo>
                      <a:pt x="1407943" y="1122894"/>
                    </a:lnTo>
                    <a:lnTo>
                      <a:pt x="1417738" y="1113230"/>
                    </a:lnTo>
                    <a:cubicBezTo>
                      <a:pt x="1432710" y="1099644"/>
                      <a:pt x="1451687" y="1086645"/>
                      <a:pt x="1467956" y="1078400"/>
                    </a:cubicBezTo>
                    <a:cubicBezTo>
                      <a:pt x="1500493" y="1061910"/>
                      <a:pt x="1551099" y="1058935"/>
                      <a:pt x="1586778" y="1052633"/>
                    </a:cubicBezTo>
                    <a:cubicBezTo>
                      <a:pt x="1560062" y="1079755"/>
                      <a:pt x="1529243" y="1122135"/>
                      <a:pt x="1496748" y="1138713"/>
                    </a:cubicBezTo>
                    <a:cubicBezTo>
                      <a:pt x="1476440" y="1149075"/>
                      <a:pt x="1447078" y="1156771"/>
                      <a:pt x="1423817" y="1157926"/>
                    </a:cubicBezTo>
                    <a:lnTo>
                      <a:pt x="1422952" y="1157918"/>
                    </a:lnTo>
                    <a:lnTo>
                      <a:pt x="1430517" y="1159389"/>
                    </a:lnTo>
                    <a:cubicBezTo>
                      <a:pt x="1451632" y="1165210"/>
                      <a:pt x="1475741" y="1176384"/>
                      <a:pt x="1492925" y="1187597"/>
                    </a:cubicBezTo>
                    <a:cubicBezTo>
                      <a:pt x="1523475" y="1207529"/>
                      <a:pt x="1551354" y="1249868"/>
                      <a:pt x="1574651" y="1277616"/>
                    </a:cubicBezTo>
                    <a:cubicBezTo>
                      <a:pt x="1537805" y="1268039"/>
                      <a:pt x="1485694" y="1262539"/>
                      <a:pt x="1455090" y="1242687"/>
                    </a:cubicBezTo>
                    <a:cubicBezTo>
                      <a:pt x="1439787" y="1232761"/>
                      <a:pt x="1423065" y="1216965"/>
                      <a:pt x="1410521" y="1201025"/>
                    </a:cubicBezTo>
                    <a:lnTo>
                      <a:pt x="1402319" y="1189598"/>
                    </a:lnTo>
                    <a:lnTo>
                      <a:pt x="1405789" y="1202913"/>
                    </a:lnTo>
                    <a:cubicBezTo>
                      <a:pt x="1410069" y="1222672"/>
                      <a:pt x="1411838" y="1245606"/>
                      <a:pt x="1410844" y="1263818"/>
                    </a:cubicBezTo>
                    <a:cubicBezTo>
                      <a:pt x="1408856" y="1300241"/>
                      <a:pt x="1386130" y="1345555"/>
                      <a:pt x="1373747" y="1379605"/>
                    </a:cubicBezTo>
                    <a:cubicBezTo>
                      <a:pt x="1363619" y="1342906"/>
                      <a:pt x="1342325" y="1295027"/>
                      <a:pt x="1344215" y="1258597"/>
                    </a:cubicBezTo>
                    <a:cubicBezTo>
                      <a:pt x="1345161" y="1240381"/>
                      <a:pt x="1350480" y="1218002"/>
                      <a:pt x="1358012" y="1199169"/>
                    </a:cubicBezTo>
                    <a:lnTo>
                      <a:pt x="1363807" y="1186350"/>
                    </a:lnTo>
                    <a:lnTo>
                      <a:pt x="1354011" y="1196015"/>
                    </a:lnTo>
                    <a:lnTo>
                      <a:pt x="1350292" y="1198594"/>
                    </a:lnTo>
                    <a:lnTo>
                      <a:pt x="1358175" y="1197414"/>
                    </a:lnTo>
                    <a:cubicBezTo>
                      <a:pt x="1331457" y="1224536"/>
                      <a:pt x="1300639" y="1266916"/>
                      <a:pt x="1268144" y="1283495"/>
                    </a:cubicBezTo>
                    <a:lnTo>
                      <a:pt x="1252287" y="1289351"/>
                    </a:lnTo>
                    <a:lnTo>
                      <a:pt x="1258229" y="1329073"/>
                    </a:lnTo>
                    <a:lnTo>
                      <a:pt x="1264322" y="1332377"/>
                    </a:lnTo>
                    <a:cubicBezTo>
                      <a:pt x="1279596" y="1342343"/>
                      <a:pt x="1294203" y="1357911"/>
                      <a:pt x="1307904" y="1374456"/>
                    </a:cubicBezTo>
                    <a:lnTo>
                      <a:pt x="1335518" y="1409164"/>
                    </a:lnTo>
                    <a:lnTo>
                      <a:pt x="1371668" y="1380403"/>
                    </a:lnTo>
                    <a:cubicBezTo>
                      <a:pt x="1364486" y="1408037"/>
                      <a:pt x="1359596" y="1444259"/>
                      <a:pt x="1349226" y="1473553"/>
                    </a:cubicBezTo>
                    <a:lnTo>
                      <a:pt x="1346778" y="1478731"/>
                    </a:lnTo>
                    <a:lnTo>
                      <a:pt x="1350656" y="1479580"/>
                    </a:lnTo>
                    <a:cubicBezTo>
                      <a:pt x="1372115" y="1484633"/>
                      <a:pt x="1392794" y="1490971"/>
                      <a:pt x="1408096" y="1500897"/>
                    </a:cubicBezTo>
                    <a:cubicBezTo>
                      <a:pt x="1417661" y="1507101"/>
                      <a:pt x="1427779" y="1515598"/>
                      <a:pt x="1437085" y="1524989"/>
                    </a:cubicBezTo>
                    <a:lnTo>
                      <a:pt x="1460662" y="1553793"/>
                    </a:lnTo>
                    <a:lnTo>
                      <a:pt x="1461449" y="1553543"/>
                    </a:lnTo>
                    <a:lnTo>
                      <a:pt x="1457397" y="1540671"/>
                    </a:lnTo>
                    <a:cubicBezTo>
                      <a:pt x="1453117" y="1520912"/>
                      <a:pt x="1451349" y="1497978"/>
                      <a:pt x="1452342" y="1479766"/>
                    </a:cubicBezTo>
                    <a:cubicBezTo>
                      <a:pt x="1454330" y="1443344"/>
                      <a:pt x="1477057" y="1398030"/>
                      <a:pt x="1489439" y="1363979"/>
                    </a:cubicBezTo>
                    <a:cubicBezTo>
                      <a:pt x="1499568" y="1400678"/>
                      <a:pt x="1520860" y="1448558"/>
                      <a:pt x="1518971" y="1484987"/>
                    </a:cubicBezTo>
                    <a:lnTo>
                      <a:pt x="1506372" y="1539257"/>
                    </a:lnTo>
                    <a:lnTo>
                      <a:pt x="1511015" y="1537780"/>
                    </a:lnTo>
                    <a:lnTo>
                      <a:pt x="1530270" y="1532940"/>
                    </a:lnTo>
                    <a:lnTo>
                      <a:pt x="1559394" y="1512740"/>
                    </a:lnTo>
                    <a:lnTo>
                      <a:pt x="1607404" y="1498968"/>
                    </a:lnTo>
                    <a:lnTo>
                      <a:pt x="1599172" y="1487099"/>
                    </a:lnTo>
                    <a:cubicBezTo>
                      <a:pt x="1582682" y="1454562"/>
                      <a:pt x="1579706" y="1403956"/>
                      <a:pt x="1573405" y="1368276"/>
                    </a:cubicBezTo>
                    <a:lnTo>
                      <a:pt x="1590630" y="1383982"/>
                    </a:lnTo>
                    <a:lnTo>
                      <a:pt x="1604111" y="1322455"/>
                    </a:lnTo>
                    <a:cubicBezTo>
                      <a:pt x="1609165" y="1300997"/>
                      <a:pt x="1615503" y="1280318"/>
                      <a:pt x="1625428" y="1265015"/>
                    </a:cubicBezTo>
                    <a:cubicBezTo>
                      <a:pt x="1635354" y="1249713"/>
                      <a:pt x="1651151" y="1232991"/>
                      <a:pt x="1667091" y="1220447"/>
                    </a:cubicBezTo>
                    <a:lnTo>
                      <a:pt x="1678518" y="1212245"/>
                    </a:lnTo>
                    <a:lnTo>
                      <a:pt x="1665203" y="1215716"/>
                    </a:lnTo>
                    <a:cubicBezTo>
                      <a:pt x="1645444" y="1219994"/>
                      <a:pt x="1622509" y="1221763"/>
                      <a:pt x="1604297" y="1220770"/>
                    </a:cubicBezTo>
                    <a:cubicBezTo>
                      <a:pt x="1567875" y="1218782"/>
                      <a:pt x="1522561" y="1196056"/>
                      <a:pt x="1488511" y="1183673"/>
                    </a:cubicBezTo>
                    <a:cubicBezTo>
                      <a:pt x="1525210" y="1173544"/>
                      <a:pt x="1573089" y="1152251"/>
                      <a:pt x="1609519" y="1154141"/>
                    </a:cubicBezTo>
                    <a:cubicBezTo>
                      <a:pt x="1632288" y="1155323"/>
                      <a:pt x="1661564" y="1163339"/>
                      <a:pt x="1682286" y="1173968"/>
                    </a:cubicBezTo>
                    <a:lnTo>
                      <a:pt x="1684397" y="1175214"/>
                    </a:lnTo>
                    <a:lnTo>
                      <a:pt x="1672101" y="1163937"/>
                    </a:lnTo>
                    <a:cubicBezTo>
                      <a:pt x="1658516" y="1148964"/>
                      <a:pt x="1645517" y="1129987"/>
                      <a:pt x="1637272" y="1113718"/>
                    </a:cubicBezTo>
                    <a:cubicBezTo>
                      <a:pt x="1629027" y="1097450"/>
                      <a:pt x="1624160" y="1076664"/>
                      <a:pt x="1620568" y="1055486"/>
                    </a:cubicBezTo>
                    <a:lnTo>
                      <a:pt x="1616085" y="1025517"/>
                    </a:lnTo>
                    <a:lnTo>
                      <a:pt x="1608471" y="1018574"/>
                    </a:lnTo>
                    <a:cubicBezTo>
                      <a:pt x="1592413" y="1003467"/>
                      <a:pt x="1577673" y="987639"/>
                      <a:pt x="1569384" y="971392"/>
                    </a:cubicBezTo>
                    <a:cubicBezTo>
                      <a:pt x="1561094" y="955145"/>
                      <a:pt x="1554512" y="933103"/>
                      <a:pt x="1551618" y="913028"/>
                    </a:cubicBezTo>
                    <a:lnTo>
                      <a:pt x="1550227" y="899029"/>
                    </a:lnTo>
                    <a:lnTo>
                      <a:pt x="1546576" y="912297"/>
                    </a:lnTo>
                    <a:cubicBezTo>
                      <a:pt x="1540403" y="931547"/>
                      <a:pt x="1530467" y="952294"/>
                      <a:pt x="1520500" y="967569"/>
                    </a:cubicBezTo>
                    <a:cubicBezTo>
                      <a:pt x="1500569" y="998118"/>
                      <a:pt x="1458229" y="1025998"/>
                      <a:pt x="1430481" y="1049295"/>
                    </a:cubicBezTo>
                    <a:cubicBezTo>
                      <a:pt x="1440058" y="1012449"/>
                      <a:pt x="1445558" y="960337"/>
                      <a:pt x="1465409" y="929733"/>
                    </a:cubicBezTo>
                    <a:cubicBezTo>
                      <a:pt x="1475335" y="914430"/>
                      <a:pt x="1491132" y="897709"/>
                      <a:pt x="1507072" y="885166"/>
                    </a:cubicBezTo>
                    <a:lnTo>
                      <a:pt x="1518499" y="876962"/>
                    </a:lnTo>
                    <a:lnTo>
                      <a:pt x="1505184" y="880434"/>
                    </a:lnTo>
                    <a:cubicBezTo>
                      <a:pt x="1485425" y="884713"/>
                      <a:pt x="1462490" y="886482"/>
                      <a:pt x="1444278" y="885488"/>
                    </a:cubicBezTo>
                    <a:cubicBezTo>
                      <a:pt x="1426067" y="884494"/>
                      <a:pt x="1405633" y="878316"/>
                      <a:pt x="1385496" y="870838"/>
                    </a:cubicBezTo>
                    <a:lnTo>
                      <a:pt x="1345430" y="855060"/>
                    </a:lnTo>
                    <a:lnTo>
                      <a:pt x="1342853" y="865401"/>
                    </a:lnTo>
                    <a:cubicBezTo>
                      <a:pt x="1335375" y="885539"/>
                      <a:pt x="1326598" y="905380"/>
                      <a:pt x="1320406" y="922404"/>
                    </a:cubicBezTo>
                    <a:cubicBezTo>
                      <a:pt x="1310278" y="885706"/>
                      <a:pt x="1288984" y="837827"/>
                      <a:pt x="1290875" y="801396"/>
                    </a:cubicBezTo>
                    <a:cubicBezTo>
                      <a:pt x="1291820" y="783181"/>
                      <a:pt x="1297139" y="760802"/>
                      <a:pt x="1304671" y="741969"/>
                    </a:cubicBezTo>
                    <a:close/>
                    <a:moveTo>
                      <a:pt x="2011923" y="722568"/>
                    </a:moveTo>
                    <a:lnTo>
                      <a:pt x="2021587" y="732363"/>
                    </a:lnTo>
                    <a:lnTo>
                      <a:pt x="2051120" y="774945"/>
                    </a:lnTo>
                    <a:lnTo>
                      <a:pt x="2073938" y="752823"/>
                    </a:lnTo>
                    <a:lnTo>
                      <a:pt x="2090035" y="741677"/>
                    </a:lnTo>
                    <a:lnTo>
                      <a:pt x="2084168" y="742159"/>
                    </a:lnTo>
                    <a:cubicBezTo>
                      <a:pt x="2065953" y="741214"/>
                      <a:pt x="2043573" y="735895"/>
                      <a:pt x="2024740" y="728362"/>
                    </a:cubicBezTo>
                    <a:close/>
                    <a:moveTo>
                      <a:pt x="2259883" y="721440"/>
                    </a:moveTo>
                    <a:lnTo>
                      <a:pt x="2246773" y="723587"/>
                    </a:lnTo>
                    <a:lnTo>
                      <a:pt x="2245908" y="723579"/>
                    </a:lnTo>
                    <a:lnTo>
                      <a:pt x="2253474" y="725050"/>
                    </a:lnTo>
                    <a:lnTo>
                      <a:pt x="2262038" y="728217"/>
                    </a:lnTo>
                    <a:close/>
                    <a:moveTo>
                      <a:pt x="1811842" y="710673"/>
                    </a:moveTo>
                    <a:lnTo>
                      <a:pt x="1813512" y="715923"/>
                    </a:lnTo>
                    <a:cubicBezTo>
                      <a:pt x="1819865" y="737034"/>
                      <a:pt x="1824716" y="758111"/>
                      <a:pt x="1823771" y="776327"/>
                    </a:cubicBezTo>
                    <a:cubicBezTo>
                      <a:pt x="1822826" y="794542"/>
                      <a:pt x="1817507" y="816922"/>
                      <a:pt x="1809974" y="835754"/>
                    </a:cubicBezTo>
                    <a:lnTo>
                      <a:pt x="1804179" y="848572"/>
                    </a:lnTo>
                    <a:lnTo>
                      <a:pt x="1813975" y="838909"/>
                    </a:lnTo>
                    <a:cubicBezTo>
                      <a:pt x="1828946" y="825324"/>
                      <a:pt x="1847925" y="812325"/>
                      <a:pt x="1864194" y="804080"/>
                    </a:cubicBezTo>
                    <a:lnTo>
                      <a:pt x="1878551" y="799961"/>
                    </a:lnTo>
                    <a:lnTo>
                      <a:pt x="1879643" y="796127"/>
                    </a:lnTo>
                    <a:cubicBezTo>
                      <a:pt x="1883100" y="786362"/>
                      <a:pt x="1887166" y="777366"/>
                      <a:pt x="1892129" y="769715"/>
                    </a:cubicBezTo>
                    <a:cubicBezTo>
                      <a:pt x="1902054" y="754413"/>
                      <a:pt x="1917851" y="737691"/>
                      <a:pt x="1933791" y="725147"/>
                    </a:cubicBezTo>
                    <a:lnTo>
                      <a:pt x="1945218" y="716945"/>
                    </a:lnTo>
                    <a:lnTo>
                      <a:pt x="1931903" y="720415"/>
                    </a:lnTo>
                    <a:cubicBezTo>
                      <a:pt x="1912144" y="724695"/>
                      <a:pt x="1889210" y="726463"/>
                      <a:pt x="1870998" y="725469"/>
                    </a:cubicBezTo>
                    <a:cubicBezTo>
                      <a:pt x="1852787" y="724476"/>
                      <a:pt x="1832352" y="718297"/>
                      <a:pt x="1812215" y="710820"/>
                    </a:cubicBezTo>
                    <a:close/>
                    <a:moveTo>
                      <a:pt x="2499414" y="705251"/>
                    </a:moveTo>
                    <a:lnTo>
                      <a:pt x="2486129" y="721233"/>
                    </a:lnTo>
                    <a:cubicBezTo>
                      <a:pt x="2476739" y="730540"/>
                      <a:pt x="2466451" y="739034"/>
                      <a:pt x="2456668" y="745349"/>
                    </a:cubicBezTo>
                    <a:lnTo>
                      <a:pt x="2455916" y="745774"/>
                    </a:lnTo>
                    <a:lnTo>
                      <a:pt x="2463202" y="743266"/>
                    </a:lnTo>
                    <a:lnTo>
                      <a:pt x="2529742" y="736650"/>
                    </a:lnTo>
                    <a:lnTo>
                      <a:pt x="2521361" y="729696"/>
                    </a:lnTo>
                    <a:cubicBezTo>
                      <a:pt x="2514088" y="722490"/>
                      <a:pt x="2507010" y="714462"/>
                      <a:pt x="2500160" y="706190"/>
                    </a:cubicBezTo>
                    <a:close/>
                    <a:moveTo>
                      <a:pt x="1019033" y="700590"/>
                    </a:moveTo>
                    <a:lnTo>
                      <a:pt x="1017227" y="700739"/>
                    </a:lnTo>
                    <a:lnTo>
                      <a:pt x="1017531" y="704403"/>
                    </a:lnTo>
                    <a:close/>
                    <a:moveTo>
                      <a:pt x="1135626" y="699707"/>
                    </a:moveTo>
                    <a:lnTo>
                      <a:pt x="1145289" y="709502"/>
                    </a:lnTo>
                    <a:lnTo>
                      <a:pt x="1174823" y="752085"/>
                    </a:lnTo>
                    <a:lnTo>
                      <a:pt x="1197641" y="729962"/>
                    </a:lnTo>
                    <a:lnTo>
                      <a:pt x="1213739" y="718816"/>
                    </a:lnTo>
                    <a:lnTo>
                      <a:pt x="1207871" y="719298"/>
                    </a:lnTo>
                    <a:cubicBezTo>
                      <a:pt x="1189655" y="718353"/>
                      <a:pt x="1167276" y="713034"/>
                      <a:pt x="1148443" y="705502"/>
                    </a:cubicBezTo>
                    <a:close/>
                    <a:moveTo>
                      <a:pt x="961052" y="696102"/>
                    </a:moveTo>
                    <a:lnTo>
                      <a:pt x="915168" y="727925"/>
                    </a:lnTo>
                    <a:lnTo>
                      <a:pt x="907362" y="730164"/>
                    </a:lnTo>
                    <a:lnTo>
                      <a:pt x="899645" y="757273"/>
                    </a:lnTo>
                    <a:lnTo>
                      <a:pt x="897198" y="762451"/>
                    </a:lnTo>
                    <a:lnTo>
                      <a:pt x="901076" y="763300"/>
                    </a:lnTo>
                    <a:cubicBezTo>
                      <a:pt x="922535" y="768353"/>
                      <a:pt x="943214" y="774691"/>
                      <a:pt x="958516" y="784617"/>
                    </a:cubicBezTo>
                    <a:lnTo>
                      <a:pt x="960833" y="786543"/>
                    </a:lnTo>
                    <a:lnTo>
                      <a:pt x="955590" y="755677"/>
                    </a:lnTo>
                    <a:lnTo>
                      <a:pt x="968932" y="698211"/>
                    </a:lnTo>
                    <a:lnTo>
                      <a:pt x="966031" y="697715"/>
                    </a:lnTo>
                    <a:close/>
                    <a:moveTo>
                      <a:pt x="3101394" y="690010"/>
                    </a:moveTo>
                    <a:lnTo>
                      <a:pt x="3088110" y="705993"/>
                    </a:lnTo>
                    <a:cubicBezTo>
                      <a:pt x="3078719" y="715299"/>
                      <a:pt x="3068432" y="723793"/>
                      <a:pt x="3058649" y="730109"/>
                    </a:cubicBezTo>
                    <a:lnTo>
                      <a:pt x="3057896" y="730535"/>
                    </a:lnTo>
                    <a:lnTo>
                      <a:pt x="3065183" y="728026"/>
                    </a:lnTo>
                    <a:lnTo>
                      <a:pt x="3131724" y="721411"/>
                    </a:lnTo>
                    <a:lnTo>
                      <a:pt x="3123342" y="714456"/>
                    </a:lnTo>
                    <a:cubicBezTo>
                      <a:pt x="3116068" y="707250"/>
                      <a:pt x="3108992" y="699222"/>
                      <a:pt x="3102141" y="690950"/>
                    </a:cubicBezTo>
                    <a:close/>
                    <a:moveTo>
                      <a:pt x="1438912" y="683173"/>
                    </a:moveTo>
                    <a:lnTo>
                      <a:pt x="1419161" y="690468"/>
                    </a:lnTo>
                    <a:lnTo>
                      <a:pt x="1411846" y="709044"/>
                    </a:lnTo>
                    <a:lnTo>
                      <a:pt x="1407283" y="694698"/>
                    </a:lnTo>
                    <a:lnTo>
                      <a:pt x="1370476" y="700726"/>
                    </a:lnTo>
                    <a:lnTo>
                      <a:pt x="1369611" y="700719"/>
                    </a:lnTo>
                    <a:lnTo>
                      <a:pt x="1377176" y="702189"/>
                    </a:lnTo>
                    <a:cubicBezTo>
                      <a:pt x="1398291" y="708010"/>
                      <a:pt x="1422400" y="719184"/>
                      <a:pt x="1439584" y="730396"/>
                    </a:cubicBezTo>
                    <a:cubicBezTo>
                      <a:pt x="1447222" y="735380"/>
                      <a:pt x="1454693" y="741763"/>
                      <a:pt x="1461966" y="748969"/>
                    </a:cubicBezTo>
                    <a:lnTo>
                      <a:pt x="1471987" y="760080"/>
                    </a:lnTo>
                    <a:lnTo>
                      <a:pt x="1460549" y="720204"/>
                    </a:lnTo>
                    <a:lnTo>
                      <a:pt x="1457543" y="700108"/>
                    </a:lnTo>
                    <a:lnTo>
                      <a:pt x="1430485" y="721636"/>
                    </a:lnTo>
                    <a:close/>
                    <a:moveTo>
                      <a:pt x="2348515" y="683098"/>
                    </a:moveTo>
                    <a:lnTo>
                      <a:pt x="2343723" y="687744"/>
                    </a:lnTo>
                    <a:cubicBezTo>
                      <a:pt x="2335848" y="694472"/>
                      <a:pt x="2327828" y="700229"/>
                      <a:pt x="2319705" y="704374"/>
                    </a:cubicBezTo>
                    <a:lnTo>
                      <a:pt x="2291670" y="714728"/>
                    </a:lnTo>
                    <a:lnTo>
                      <a:pt x="2288695" y="722286"/>
                    </a:lnTo>
                    <a:lnTo>
                      <a:pt x="2289066" y="722193"/>
                    </a:lnTo>
                    <a:cubicBezTo>
                      <a:pt x="2299252" y="720304"/>
                      <a:pt x="2309074" y="719327"/>
                      <a:pt x="2318182" y="719800"/>
                    </a:cubicBezTo>
                    <a:cubicBezTo>
                      <a:pt x="2340951" y="720981"/>
                      <a:pt x="2370227" y="728998"/>
                      <a:pt x="2390949" y="739627"/>
                    </a:cubicBezTo>
                    <a:lnTo>
                      <a:pt x="2393060" y="740873"/>
                    </a:lnTo>
                    <a:lnTo>
                      <a:pt x="2380764" y="729596"/>
                    </a:lnTo>
                    <a:close/>
                    <a:moveTo>
                      <a:pt x="765366" y="670431"/>
                    </a:moveTo>
                    <a:lnTo>
                      <a:pt x="761715" y="683699"/>
                    </a:lnTo>
                    <a:lnTo>
                      <a:pt x="752990" y="705575"/>
                    </a:lnTo>
                    <a:lnTo>
                      <a:pt x="783186" y="742025"/>
                    </a:lnTo>
                    <a:cubicBezTo>
                      <a:pt x="791475" y="758272"/>
                      <a:pt x="798058" y="780313"/>
                      <a:pt x="800951" y="800389"/>
                    </a:cubicBezTo>
                    <a:lnTo>
                      <a:pt x="802342" y="814388"/>
                    </a:lnTo>
                    <a:lnTo>
                      <a:pt x="805994" y="801120"/>
                    </a:lnTo>
                    <a:lnTo>
                      <a:pt x="814717" y="779243"/>
                    </a:lnTo>
                    <a:lnTo>
                      <a:pt x="784522" y="742794"/>
                    </a:lnTo>
                    <a:cubicBezTo>
                      <a:pt x="776233" y="726546"/>
                      <a:pt x="769650" y="704506"/>
                      <a:pt x="766756" y="684430"/>
                    </a:cubicBezTo>
                    <a:close/>
                    <a:moveTo>
                      <a:pt x="800342" y="653988"/>
                    </a:moveTo>
                    <a:lnTo>
                      <a:pt x="810005" y="663783"/>
                    </a:lnTo>
                    <a:lnTo>
                      <a:pt x="839907" y="706898"/>
                    </a:lnTo>
                    <a:lnTo>
                      <a:pt x="862357" y="684243"/>
                    </a:lnTo>
                    <a:lnTo>
                      <a:pt x="878455" y="673097"/>
                    </a:lnTo>
                    <a:lnTo>
                      <a:pt x="872587" y="673579"/>
                    </a:lnTo>
                    <a:cubicBezTo>
                      <a:pt x="854371" y="672634"/>
                      <a:pt x="831992" y="667315"/>
                      <a:pt x="813158" y="659783"/>
                    </a:cubicBezTo>
                    <a:close/>
                    <a:moveTo>
                      <a:pt x="1066906" y="649813"/>
                    </a:moveTo>
                    <a:lnTo>
                      <a:pt x="1059871" y="650965"/>
                    </a:lnTo>
                    <a:lnTo>
                      <a:pt x="1072689" y="655807"/>
                    </a:lnTo>
                    <a:lnTo>
                      <a:pt x="1074799" y="657053"/>
                    </a:lnTo>
                    <a:close/>
                    <a:moveTo>
                      <a:pt x="733636" y="648365"/>
                    </a:moveTo>
                    <a:lnTo>
                      <a:pt x="720322" y="651836"/>
                    </a:lnTo>
                    <a:lnTo>
                      <a:pt x="698882" y="653614"/>
                    </a:lnTo>
                    <a:lnTo>
                      <a:pt x="712966" y="666456"/>
                    </a:lnTo>
                    <a:lnTo>
                      <a:pt x="722210" y="656567"/>
                    </a:lnTo>
                    <a:close/>
                    <a:moveTo>
                      <a:pt x="2243921" y="644606"/>
                    </a:moveTo>
                    <a:lnTo>
                      <a:pt x="2236693" y="675736"/>
                    </a:lnTo>
                    <a:lnTo>
                      <a:pt x="2230898" y="688555"/>
                    </a:lnTo>
                    <a:lnTo>
                      <a:pt x="2240694" y="678891"/>
                    </a:lnTo>
                    <a:lnTo>
                      <a:pt x="2248790" y="673276"/>
                    </a:lnTo>
                    <a:close/>
                    <a:moveTo>
                      <a:pt x="2057450" y="644292"/>
                    </a:moveTo>
                    <a:lnTo>
                      <a:pt x="2044167" y="660274"/>
                    </a:lnTo>
                    <a:cubicBezTo>
                      <a:pt x="2034775" y="669581"/>
                      <a:pt x="2024488" y="678075"/>
                      <a:pt x="2014705" y="684390"/>
                    </a:cubicBezTo>
                    <a:lnTo>
                      <a:pt x="2013952" y="684815"/>
                    </a:lnTo>
                    <a:lnTo>
                      <a:pt x="2021240" y="682307"/>
                    </a:lnTo>
                    <a:lnTo>
                      <a:pt x="2087779" y="675691"/>
                    </a:lnTo>
                    <a:lnTo>
                      <a:pt x="2079398" y="668737"/>
                    </a:lnTo>
                    <a:cubicBezTo>
                      <a:pt x="2072124" y="661531"/>
                      <a:pt x="2065048" y="653504"/>
                      <a:pt x="2058197" y="645231"/>
                    </a:cubicBezTo>
                    <a:close/>
                    <a:moveTo>
                      <a:pt x="2399291" y="642185"/>
                    </a:moveTo>
                    <a:lnTo>
                      <a:pt x="2406249" y="650585"/>
                    </a:lnTo>
                    <a:cubicBezTo>
                      <a:pt x="2414538" y="666832"/>
                      <a:pt x="2421120" y="688873"/>
                      <a:pt x="2424013" y="708949"/>
                    </a:cubicBezTo>
                    <a:lnTo>
                      <a:pt x="2425404" y="722948"/>
                    </a:lnTo>
                    <a:lnTo>
                      <a:pt x="2429055" y="709681"/>
                    </a:lnTo>
                    <a:cubicBezTo>
                      <a:pt x="2432141" y="700055"/>
                      <a:pt x="2436169" y="690056"/>
                      <a:pt x="2440670" y="680554"/>
                    </a:cubicBezTo>
                    <a:lnTo>
                      <a:pt x="2454195" y="656100"/>
                    </a:lnTo>
                    <a:lnTo>
                      <a:pt x="2411686" y="646785"/>
                    </a:lnTo>
                    <a:close/>
                    <a:moveTo>
                      <a:pt x="1108054" y="635820"/>
                    </a:moveTo>
                    <a:lnTo>
                      <a:pt x="1106859" y="636262"/>
                    </a:lnTo>
                    <a:lnTo>
                      <a:pt x="1107144" y="639128"/>
                    </a:lnTo>
                    <a:close/>
                    <a:moveTo>
                      <a:pt x="1181153" y="621431"/>
                    </a:moveTo>
                    <a:lnTo>
                      <a:pt x="1167869" y="637413"/>
                    </a:lnTo>
                    <a:cubicBezTo>
                      <a:pt x="1158478" y="646720"/>
                      <a:pt x="1148190" y="655214"/>
                      <a:pt x="1138407" y="661529"/>
                    </a:cubicBezTo>
                    <a:lnTo>
                      <a:pt x="1137655" y="661954"/>
                    </a:lnTo>
                    <a:lnTo>
                      <a:pt x="1144942" y="659446"/>
                    </a:lnTo>
                    <a:lnTo>
                      <a:pt x="1211482" y="652830"/>
                    </a:lnTo>
                    <a:lnTo>
                      <a:pt x="1203101" y="645876"/>
                    </a:lnTo>
                    <a:cubicBezTo>
                      <a:pt x="1195827" y="638670"/>
                      <a:pt x="1188750" y="630642"/>
                      <a:pt x="1181900" y="622370"/>
                    </a:cubicBezTo>
                    <a:close/>
                    <a:moveTo>
                      <a:pt x="2184511" y="618914"/>
                    </a:moveTo>
                    <a:lnTo>
                      <a:pt x="2144717" y="630329"/>
                    </a:lnTo>
                    <a:lnTo>
                      <a:pt x="2141539" y="630805"/>
                    </a:lnTo>
                    <a:lnTo>
                      <a:pt x="2142673" y="634758"/>
                    </a:lnTo>
                    <a:lnTo>
                      <a:pt x="2168605" y="656311"/>
                    </a:lnTo>
                    <a:cubicBezTo>
                      <a:pt x="2177911" y="665703"/>
                      <a:pt x="2186405" y="675990"/>
                      <a:pt x="2192720" y="685773"/>
                    </a:cubicBezTo>
                    <a:lnTo>
                      <a:pt x="2193926" y="687906"/>
                    </a:lnTo>
                    <a:lnTo>
                      <a:pt x="2188915" y="671992"/>
                    </a:lnTo>
                    <a:close/>
                    <a:moveTo>
                      <a:pt x="1027772" y="595698"/>
                    </a:moveTo>
                    <a:lnTo>
                      <a:pt x="1025112" y="607156"/>
                    </a:lnTo>
                    <a:lnTo>
                      <a:pt x="1019318" y="619975"/>
                    </a:lnTo>
                    <a:lnTo>
                      <a:pt x="1029113" y="610311"/>
                    </a:lnTo>
                    <a:lnTo>
                      <a:pt x="1035051" y="606193"/>
                    </a:lnTo>
                    <a:close/>
                    <a:moveTo>
                      <a:pt x="1544043" y="591001"/>
                    </a:moveTo>
                    <a:lnTo>
                      <a:pt x="1534965" y="613765"/>
                    </a:lnTo>
                    <a:cubicBezTo>
                      <a:pt x="1530464" y="623267"/>
                      <a:pt x="1525488" y="632273"/>
                      <a:pt x="1520504" y="639910"/>
                    </a:cubicBezTo>
                    <a:cubicBezTo>
                      <a:pt x="1510538" y="655185"/>
                      <a:pt x="1494971" y="669792"/>
                      <a:pt x="1478426" y="683493"/>
                    </a:cubicBezTo>
                    <a:lnTo>
                      <a:pt x="1478025" y="683812"/>
                    </a:lnTo>
                    <a:lnTo>
                      <a:pt x="1498479" y="702463"/>
                    </a:lnTo>
                    <a:cubicBezTo>
                      <a:pt x="1514537" y="717568"/>
                      <a:pt x="1529276" y="733396"/>
                      <a:pt x="1537565" y="749644"/>
                    </a:cubicBezTo>
                    <a:cubicBezTo>
                      <a:pt x="1545855" y="765891"/>
                      <a:pt x="1552438" y="787933"/>
                      <a:pt x="1555331" y="808008"/>
                    </a:cubicBezTo>
                    <a:lnTo>
                      <a:pt x="1556721" y="822006"/>
                    </a:lnTo>
                    <a:lnTo>
                      <a:pt x="1560373" y="808740"/>
                    </a:lnTo>
                    <a:cubicBezTo>
                      <a:pt x="1566547" y="789489"/>
                      <a:pt x="1576482" y="768742"/>
                      <a:pt x="1586449" y="753467"/>
                    </a:cubicBezTo>
                    <a:cubicBezTo>
                      <a:pt x="1596415" y="738193"/>
                      <a:pt x="1611982" y="723586"/>
                      <a:pt x="1628527" y="709885"/>
                    </a:cubicBezTo>
                    <a:lnTo>
                      <a:pt x="1628929" y="709565"/>
                    </a:lnTo>
                    <a:lnTo>
                      <a:pt x="1608474" y="690915"/>
                    </a:lnTo>
                    <a:cubicBezTo>
                      <a:pt x="1592417" y="675809"/>
                      <a:pt x="1577677" y="659980"/>
                      <a:pt x="1569388" y="643733"/>
                    </a:cubicBezTo>
                    <a:cubicBezTo>
                      <a:pt x="1565243" y="635610"/>
                      <a:pt x="1561525" y="626038"/>
                      <a:pt x="1558482" y="615987"/>
                    </a:cubicBezTo>
                    <a:lnTo>
                      <a:pt x="1553576" y="594091"/>
                    </a:lnTo>
                    <a:lnTo>
                      <a:pt x="1550628" y="593445"/>
                    </a:lnTo>
                    <a:close/>
                    <a:moveTo>
                      <a:pt x="1798559" y="587619"/>
                    </a:moveTo>
                    <a:lnTo>
                      <a:pt x="1802030" y="600932"/>
                    </a:lnTo>
                    <a:cubicBezTo>
                      <a:pt x="1806309" y="620691"/>
                      <a:pt x="1808078" y="643626"/>
                      <a:pt x="1807084" y="661838"/>
                    </a:cubicBezTo>
                    <a:lnTo>
                      <a:pt x="1804367" y="672742"/>
                    </a:lnTo>
                    <a:lnTo>
                      <a:pt x="1815815" y="669100"/>
                    </a:lnTo>
                    <a:cubicBezTo>
                      <a:pt x="1836926" y="662747"/>
                      <a:pt x="1858004" y="657897"/>
                      <a:pt x="1876219" y="658841"/>
                    </a:cubicBezTo>
                    <a:cubicBezTo>
                      <a:pt x="1887604" y="659432"/>
                      <a:pt x="1900615" y="661731"/>
                      <a:pt x="1913371" y="665212"/>
                    </a:cubicBezTo>
                    <a:lnTo>
                      <a:pt x="1940204" y="675350"/>
                    </a:lnTo>
                    <a:lnTo>
                      <a:pt x="1941194" y="670831"/>
                    </a:lnTo>
                    <a:lnTo>
                      <a:pt x="1938801" y="668637"/>
                    </a:lnTo>
                    <a:lnTo>
                      <a:pt x="1938775" y="668599"/>
                    </a:lnTo>
                    <a:lnTo>
                      <a:pt x="1908770" y="662024"/>
                    </a:lnTo>
                    <a:cubicBezTo>
                      <a:pt x="1887311" y="656971"/>
                      <a:pt x="1866632" y="650634"/>
                      <a:pt x="1851330" y="640708"/>
                    </a:cubicBezTo>
                    <a:cubicBezTo>
                      <a:pt x="1836027" y="630782"/>
                      <a:pt x="1819306" y="614985"/>
                      <a:pt x="1806762" y="599045"/>
                    </a:cubicBezTo>
                    <a:close/>
                    <a:moveTo>
                      <a:pt x="1760047" y="584370"/>
                    </a:moveTo>
                    <a:lnTo>
                      <a:pt x="1750251" y="594034"/>
                    </a:lnTo>
                    <a:cubicBezTo>
                      <a:pt x="1735279" y="607620"/>
                      <a:pt x="1716301" y="620619"/>
                      <a:pt x="1700033" y="628864"/>
                    </a:cubicBezTo>
                    <a:cubicBezTo>
                      <a:pt x="1683765" y="637109"/>
                      <a:pt x="1662979" y="641975"/>
                      <a:pt x="1641800" y="645568"/>
                    </a:cubicBezTo>
                    <a:lnTo>
                      <a:pt x="1638622" y="646044"/>
                    </a:lnTo>
                    <a:lnTo>
                      <a:pt x="1646405" y="673173"/>
                    </a:lnTo>
                    <a:lnTo>
                      <a:pt x="1649411" y="693269"/>
                    </a:lnTo>
                    <a:lnTo>
                      <a:pt x="1676468" y="671741"/>
                    </a:lnTo>
                    <a:cubicBezTo>
                      <a:pt x="1669286" y="699376"/>
                      <a:pt x="1664396" y="735597"/>
                      <a:pt x="1654026" y="764893"/>
                    </a:cubicBezTo>
                    <a:lnTo>
                      <a:pt x="1651578" y="770069"/>
                    </a:lnTo>
                    <a:lnTo>
                      <a:pt x="1655456" y="770919"/>
                    </a:lnTo>
                    <a:cubicBezTo>
                      <a:pt x="1676915" y="775973"/>
                      <a:pt x="1697594" y="782311"/>
                      <a:pt x="1712896" y="792237"/>
                    </a:cubicBezTo>
                    <a:cubicBezTo>
                      <a:pt x="1732025" y="804644"/>
                      <a:pt x="1753370" y="826225"/>
                      <a:pt x="1766001" y="845790"/>
                    </a:cubicBezTo>
                    <a:lnTo>
                      <a:pt x="1767207" y="847925"/>
                    </a:lnTo>
                    <a:lnTo>
                      <a:pt x="1762197" y="832011"/>
                    </a:lnTo>
                    <a:cubicBezTo>
                      <a:pt x="1757917" y="812252"/>
                      <a:pt x="1756149" y="789317"/>
                      <a:pt x="1757143" y="771106"/>
                    </a:cubicBezTo>
                    <a:lnTo>
                      <a:pt x="1761876" y="752116"/>
                    </a:lnTo>
                    <a:lnTo>
                      <a:pt x="1750714" y="717020"/>
                    </a:lnTo>
                    <a:cubicBezTo>
                      <a:pt x="1744361" y="695909"/>
                      <a:pt x="1739510" y="674832"/>
                      <a:pt x="1740455" y="656616"/>
                    </a:cubicBezTo>
                    <a:cubicBezTo>
                      <a:pt x="1741400" y="638401"/>
                      <a:pt x="1746720" y="616021"/>
                      <a:pt x="1754252" y="597188"/>
                    </a:cubicBezTo>
                    <a:close/>
                    <a:moveTo>
                      <a:pt x="845869" y="575712"/>
                    </a:moveTo>
                    <a:lnTo>
                      <a:pt x="832585" y="591694"/>
                    </a:lnTo>
                    <a:cubicBezTo>
                      <a:pt x="823194" y="601001"/>
                      <a:pt x="812906" y="609495"/>
                      <a:pt x="803123" y="615810"/>
                    </a:cubicBezTo>
                    <a:lnTo>
                      <a:pt x="802371" y="616235"/>
                    </a:lnTo>
                    <a:lnTo>
                      <a:pt x="809658" y="613727"/>
                    </a:lnTo>
                    <a:lnTo>
                      <a:pt x="876198" y="607111"/>
                    </a:lnTo>
                    <a:lnTo>
                      <a:pt x="867817" y="600157"/>
                    </a:lnTo>
                    <a:cubicBezTo>
                      <a:pt x="860543" y="592951"/>
                      <a:pt x="853466" y="584923"/>
                      <a:pt x="846615" y="576651"/>
                    </a:cubicBezTo>
                    <a:close/>
                    <a:moveTo>
                      <a:pt x="2301475" y="572380"/>
                    </a:moveTo>
                    <a:lnTo>
                      <a:pt x="2304947" y="585694"/>
                    </a:lnTo>
                    <a:lnTo>
                      <a:pt x="2309351" y="638772"/>
                    </a:lnTo>
                    <a:lnTo>
                      <a:pt x="2332391" y="632163"/>
                    </a:lnTo>
                    <a:lnTo>
                      <a:pt x="2329231" y="621144"/>
                    </a:lnTo>
                    <a:lnTo>
                      <a:pt x="2326356" y="601927"/>
                    </a:lnTo>
                    <a:lnTo>
                      <a:pt x="2309679" y="583807"/>
                    </a:lnTo>
                    <a:close/>
                    <a:moveTo>
                      <a:pt x="2262963" y="569131"/>
                    </a:moveTo>
                    <a:lnTo>
                      <a:pt x="2253167" y="578795"/>
                    </a:lnTo>
                    <a:lnTo>
                      <a:pt x="2245072" y="584410"/>
                    </a:lnTo>
                    <a:lnTo>
                      <a:pt x="2249941" y="613079"/>
                    </a:lnTo>
                    <a:lnTo>
                      <a:pt x="2257168" y="581949"/>
                    </a:lnTo>
                    <a:close/>
                    <a:moveTo>
                      <a:pt x="1312421" y="568738"/>
                    </a:moveTo>
                    <a:lnTo>
                      <a:pt x="1283659" y="576988"/>
                    </a:lnTo>
                    <a:lnTo>
                      <a:pt x="1280480" y="577464"/>
                    </a:lnTo>
                    <a:lnTo>
                      <a:pt x="1288262" y="604593"/>
                    </a:lnTo>
                    <a:lnTo>
                      <a:pt x="1292638" y="633854"/>
                    </a:lnTo>
                    <a:lnTo>
                      <a:pt x="1316423" y="662912"/>
                    </a:lnTo>
                    <a:lnTo>
                      <a:pt x="1317628" y="665045"/>
                    </a:lnTo>
                    <a:lnTo>
                      <a:pt x="1312618" y="649131"/>
                    </a:lnTo>
                    <a:cubicBezTo>
                      <a:pt x="1308339" y="629373"/>
                      <a:pt x="1306571" y="606438"/>
                      <a:pt x="1307564" y="588226"/>
                    </a:cubicBezTo>
                    <a:close/>
                    <a:moveTo>
                      <a:pt x="1208254" y="567544"/>
                    </a:moveTo>
                    <a:lnTo>
                      <a:pt x="1204447" y="582013"/>
                    </a:lnTo>
                    <a:lnTo>
                      <a:pt x="1202000" y="587191"/>
                    </a:lnTo>
                    <a:lnTo>
                      <a:pt x="1205878" y="588040"/>
                    </a:lnTo>
                    <a:lnTo>
                      <a:pt x="1229043" y="596637"/>
                    </a:lnTo>
                    <a:lnTo>
                      <a:pt x="1211245" y="575153"/>
                    </a:lnTo>
                    <a:close/>
                    <a:moveTo>
                      <a:pt x="1472319" y="555503"/>
                    </a:moveTo>
                    <a:lnTo>
                      <a:pt x="1445991" y="557687"/>
                    </a:lnTo>
                    <a:lnTo>
                      <a:pt x="1448942" y="593258"/>
                    </a:lnTo>
                    <a:lnTo>
                      <a:pt x="1444085" y="612747"/>
                    </a:lnTo>
                    <a:lnTo>
                      <a:pt x="1462922" y="607344"/>
                    </a:lnTo>
                    <a:lnTo>
                      <a:pt x="1465413" y="602074"/>
                    </a:lnTo>
                    <a:lnTo>
                      <a:pt x="1493351" y="572188"/>
                    </a:lnTo>
                    <a:lnTo>
                      <a:pt x="1493188" y="572127"/>
                    </a:lnTo>
                    <a:close/>
                    <a:moveTo>
                      <a:pt x="1585208" y="554927"/>
                    </a:moveTo>
                    <a:lnTo>
                      <a:pt x="1594871" y="564722"/>
                    </a:lnTo>
                    <a:lnTo>
                      <a:pt x="1624404" y="607304"/>
                    </a:lnTo>
                    <a:lnTo>
                      <a:pt x="1647222" y="585182"/>
                    </a:lnTo>
                    <a:lnTo>
                      <a:pt x="1663319" y="574036"/>
                    </a:lnTo>
                    <a:lnTo>
                      <a:pt x="1657453" y="574518"/>
                    </a:lnTo>
                    <a:cubicBezTo>
                      <a:pt x="1639237" y="573574"/>
                      <a:pt x="1616858" y="568254"/>
                      <a:pt x="1598025" y="560722"/>
                    </a:cubicBezTo>
                    <a:close/>
                    <a:moveTo>
                      <a:pt x="2096281" y="543376"/>
                    </a:moveTo>
                    <a:lnTo>
                      <a:pt x="2095463" y="547127"/>
                    </a:lnTo>
                    <a:lnTo>
                      <a:pt x="2097787" y="549483"/>
                    </a:lnTo>
                    <a:lnTo>
                      <a:pt x="2127320" y="592065"/>
                    </a:lnTo>
                    <a:lnTo>
                      <a:pt x="2150138" y="569944"/>
                    </a:lnTo>
                    <a:lnTo>
                      <a:pt x="2166236" y="558797"/>
                    </a:lnTo>
                    <a:lnTo>
                      <a:pt x="2160369" y="559279"/>
                    </a:lnTo>
                    <a:cubicBezTo>
                      <a:pt x="2142154" y="558335"/>
                      <a:pt x="2119774" y="553015"/>
                      <a:pt x="2100941" y="545483"/>
                    </a:cubicBezTo>
                    <a:close/>
                    <a:moveTo>
                      <a:pt x="1884243" y="539963"/>
                    </a:moveTo>
                    <a:lnTo>
                      <a:pt x="1857629" y="549792"/>
                    </a:lnTo>
                    <a:cubicBezTo>
                      <a:pt x="1844843" y="553155"/>
                      <a:pt x="1831687" y="555368"/>
                      <a:pt x="1820057" y="555946"/>
                    </a:cubicBezTo>
                    <a:lnTo>
                      <a:pt x="1819192" y="555938"/>
                    </a:lnTo>
                    <a:lnTo>
                      <a:pt x="1826758" y="557409"/>
                    </a:lnTo>
                    <a:cubicBezTo>
                      <a:pt x="1847872" y="563231"/>
                      <a:pt x="1871981" y="574404"/>
                      <a:pt x="1889166" y="585616"/>
                    </a:cubicBezTo>
                    <a:lnTo>
                      <a:pt x="1896248" y="591495"/>
                    </a:lnTo>
                    <a:lnTo>
                      <a:pt x="1887268" y="560185"/>
                    </a:lnTo>
                    <a:close/>
                    <a:moveTo>
                      <a:pt x="1373415" y="538420"/>
                    </a:moveTo>
                    <a:lnTo>
                      <a:pt x="1365750" y="543736"/>
                    </a:lnTo>
                    <a:lnTo>
                      <a:pt x="1374193" y="593448"/>
                    </a:lnTo>
                    <a:cubicBezTo>
                      <a:pt x="1373249" y="611664"/>
                      <a:pt x="1367928" y="634042"/>
                      <a:pt x="1360396" y="652875"/>
                    </a:cubicBezTo>
                    <a:lnTo>
                      <a:pt x="1354602" y="665694"/>
                    </a:lnTo>
                    <a:lnTo>
                      <a:pt x="1364397" y="656030"/>
                    </a:lnTo>
                    <a:lnTo>
                      <a:pt x="1390757" y="637748"/>
                    </a:lnTo>
                    <a:lnTo>
                      <a:pt x="1382314" y="588036"/>
                    </a:lnTo>
                    <a:lnTo>
                      <a:pt x="1392222" y="545357"/>
                    </a:lnTo>
                    <a:lnTo>
                      <a:pt x="1385500" y="543179"/>
                    </a:lnTo>
                    <a:close/>
                    <a:moveTo>
                      <a:pt x="2021419" y="534064"/>
                    </a:moveTo>
                    <a:lnTo>
                      <a:pt x="2008104" y="537536"/>
                    </a:lnTo>
                    <a:cubicBezTo>
                      <a:pt x="1988346" y="541815"/>
                      <a:pt x="1965411" y="543583"/>
                      <a:pt x="1947199" y="542590"/>
                    </a:cubicBezTo>
                    <a:lnTo>
                      <a:pt x="1920328" y="538003"/>
                    </a:lnTo>
                    <a:lnTo>
                      <a:pt x="1925198" y="542444"/>
                    </a:lnTo>
                    <a:cubicBezTo>
                      <a:pt x="1941255" y="557551"/>
                      <a:pt x="1955995" y="573379"/>
                      <a:pt x="1964285" y="589626"/>
                    </a:cubicBezTo>
                    <a:lnTo>
                      <a:pt x="1965522" y="592774"/>
                    </a:lnTo>
                    <a:lnTo>
                      <a:pt x="1968330" y="586835"/>
                    </a:lnTo>
                    <a:cubicBezTo>
                      <a:pt x="1978255" y="571533"/>
                      <a:pt x="1994052" y="554811"/>
                      <a:pt x="2009992" y="542267"/>
                    </a:cubicBezTo>
                    <a:close/>
                    <a:moveTo>
                      <a:pt x="2488755" y="504470"/>
                    </a:moveTo>
                    <a:lnTo>
                      <a:pt x="2485103" y="517738"/>
                    </a:lnTo>
                    <a:cubicBezTo>
                      <a:pt x="2478930" y="536989"/>
                      <a:pt x="2468994" y="557735"/>
                      <a:pt x="2459028" y="573010"/>
                    </a:cubicBezTo>
                    <a:lnTo>
                      <a:pt x="2428554" y="604573"/>
                    </a:lnTo>
                    <a:lnTo>
                      <a:pt x="2435664" y="612456"/>
                    </a:lnTo>
                    <a:lnTo>
                      <a:pt x="2462758" y="646510"/>
                    </a:lnTo>
                    <a:lnTo>
                      <a:pt x="2497210" y="610826"/>
                    </a:lnTo>
                    <a:lnTo>
                      <a:pt x="2520633" y="592190"/>
                    </a:lnTo>
                    <a:lnTo>
                      <a:pt x="2507911" y="576833"/>
                    </a:lnTo>
                    <a:cubicBezTo>
                      <a:pt x="2499621" y="560586"/>
                      <a:pt x="2493039" y="538545"/>
                      <a:pt x="2490145" y="518469"/>
                    </a:cubicBezTo>
                    <a:close/>
                    <a:moveTo>
                      <a:pt x="1192088" y="502790"/>
                    </a:moveTo>
                    <a:lnTo>
                      <a:pt x="1188437" y="516058"/>
                    </a:lnTo>
                    <a:lnTo>
                      <a:pt x="1186451" y="521038"/>
                    </a:lnTo>
                    <a:lnTo>
                      <a:pt x="1193355" y="515545"/>
                    </a:lnTo>
                    <a:close/>
                    <a:moveTo>
                      <a:pt x="2523731" y="488027"/>
                    </a:moveTo>
                    <a:lnTo>
                      <a:pt x="2533394" y="497822"/>
                    </a:lnTo>
                    <a:lnTo>
                      <a:pt x="2562927" y="540404"/>
                    </a:lnTo>
                    <a:lnTo>
                      <a:pt x="2585746" y="518282"/>
                    </a:lnTo>
                    <a:lnTo>
                      <a:pt x="2601843" y="507136"/>
                    </a:lnTo>
                    <a:lnTo>
                      <a:pt x="2595976" y="507618"/>
                    </a:lnTo>
                    <a:cubicBezTo>
                      <a:pt x="2577761" y="506674"/>
                      <a:pt x="2555381" y="501354"/>
                      <a:pt x="2536548" y="493822"/>
                    </a:cubicBezTo>
                    <a:close/>
                    <a:moveTo>
                      <a:pt x="1227065" y="486347"/>
                    </a:moveTo>
                    <a:lnTo>
                      <a:pt x="1236728" y="496142"/>
                    </a:lnTo>
                    <a:lnTo>
                      <a:pt x="1266261" y="538725"/>
                    </a:lnTo>
                    <a:lnTo>
                      <a:pt x="1289080" y="516602"/>
                    </a:lnTo>
                    <a:lnTo>
                      <a:pt x="1305178" y="505456"/>
                    </a:lnTo>
                    <a:lnTo>
                      <a:pt x="1299310" y="505938"/>
                    </a:lnTo>
                    <a:cubicBezTo>
                      <a:pt x="1281094" y="504994"/>
                      <a:pt x="1258715" y="499674"/>
                      <a:pt x="1239882" y="492142"/>
                    </a:cubicBezTo>
                    <a:close/>
                    <a:moveTo>
                      <a:pt x="2457026" y="482403"/>
                    </a:moveTo>
                    <a:lnTo>
                      <a:pt x="2443711" y="485875"/>
                    </a:lnTo>
                    <a:lnTo>
                      <a:pt x="2439117" y="486256"/>
                    </a:lnTo>
                    <a:lnTo>
                      <a:pt x="2419923" y="504864"/>
                    </a:lnTo>
                    <a:cubicBezTo>
                      <a:pt x="2412047" y="511592"/>
                      <a:pt x="2404028" y="517350"/>
                      <a:pt x="2395904" y="521494"/>
                    </a:cubicBezTo>
                    <a:cubicBezTo>
                      <a:pt x="2375596" y="531856"/>
                      <a:pt x="2346234" y="539551"/>
                      <a:pt x="2322973" y="540707"/>
                    </a:cubicBezTo>
                    <a:lnTo>
                      <a:pt x="2322108" y="540699"/>
                    </a:lnTo>
                    <a:lnTo>
                      <a:pt x="2329674" y="542170"/>
                    </a:lnTo>
                    <a:cubicBezTo>
                      <a:pt x="2340231" y="545081"/>
                      <a:pt x="2351537" y="549330"/>
                      <a:pt x="2362351" y="554252"/>
                    </a:cubicBezTo>
                    <a:lnTo>
                      <a:pt x="2389367" y="568905"/>
                    </a:lnTo>
                    <a:lnTo>
                      <a:pt x="2391451" y="561586"/>
                    </a:lnTo>
                    <a:cubicBezTo>
                      <a:pt x="2394907" y="551821"/>
                      <a:pt x="2398973" y="542825"/>
                      <a:pt x="2403936" y="535174"/>
                    </a:cubicBezTo>
                    <a:cubicBezTo>
                      <a:pt x="2413862" y="519872"/>
                      <a:pt x="2429659" y="503150"/>
                      <a:pt x="2445599" y="490606"/>
                    </a:cubicBezTo>
                    <a:close/>
                    <a:moveTo>
                      <a:pt x="1498480" y="481377"/>
                    </a:moveTo>
                    <a:lnTo>
                      <a:pt x="1461915" y="487366"/>
                    </a:lnTo>
                    <a:lnTo>
                      <a:pt x="1461051" y="487358"/>
                    </a:lnTo>
                    <a:lnTo>
                      <a:pt x="1468616" y="488829"/>
                    </a:lnTo>
                    <a:cubicBezTo>
                      <a:pt x="1479173" y="491740"/>
                      <a:pt x="1490479" y="495989"/>
                      <a:pt x="1501294" y="500911"/>
                    </a:cubicBezTo>
                    <a:lnTo>
                      <a:pt x="1514602" y="508130"/>
                    </a:lnTo>
                    <a:lnTo>
                      <a:pt x="1522271" y="511027"/>
                    </a:lnTo>
                    <a:lnTo>
                      <a:pt x="1524382" y="512272"/>
                    </a:lnTo>
                    <a:lnTo>
                      <a:pt x="1512086" y="500996"/>
                    </a:lnTo>
                    <a:close/>
                    <a:moveTo>
                      <a:pt x="1630734" y="476651"/>
                    </a:moveTo>
                    <a:lnTo>
                      <a:pt x="1617451" y="492633"/>
                    </a:lnTo>
                    <a:cubicBezTo>
                      <a:pt x="1608059" y="501939"/>
                      <a:pt x="1597773" y="510434"/>
                      <a:pt x="1587989" y="516749"/>
                    </a:cubicBezTo>
                    <a:lnTo>
                      <a:pt x="1587237" y="517175"/>
                    </a:lnTo>
                    <a:lnTo>
                      <a:pt x="1594524" y="514666"/>
                    </a:lnTo>
                    <a:lnTo>
                      <a:pt x="1661062" y="508051"/>
                    </a:lnTo>
                    <a:lnTo>
                      <a:pt x="1652682" y="501096"/>
                    </a:lnTo>
                    <a:cubicBezTo>
                      <a:pt x="1645408" y="493890"/>
                      <a:pt x="1638331" y="485862"/>
                      <a:pt x="1631481" y="477590"/>
                    </a:cubicBezTo>
                    <a:close/>
                    <a:moveTo>
                      <a:pt x="2317352" y="473652"/>
                    </a:moveTo>
                    <a:lnTo>
                      <a:pt x="2312893" y="492857"/>
                    </a:lnTo>
                    <a:lnTo>
                      <a:pt x="2307099" y="505674"/>
                    </a:lnTo>
                    <a:lnTo>
                      <a:pt x="2316895" y="496011"/>
                    </a:lnTo>
                    <a:lnTo>
                      <a:pt x="2338556" y="480987"/>
                    </a:lnTo>
                    <a:lnTo>
                      <a:pt x="2324023" y="476279"/>
                    </a:lnTo>
                    <a:close/>
                    <a:moveTo>
                      <a:pt x="1024209" y="473359"/>
                    </a:moveTo>
                    <a:lnTo>
                      <a:pt x="1028650" y="487326"/>
                    </a:lnTo>
                    <a:lnTo>
                      <a:pt x="1031422" y="503646"/>
                    </a:lnTo>
                    <a:lnTo>
                      <a:pt x="1048901" y="519583"/>
                    </a:lnTo>
                    <a:cubicBezTo>
                      <a:pt x="1064958" y="534690"/>
                      <a:pt x="1079699" y="550518"/>
                      <a:pt x="1087988" y="566765"/>
                    </a:cubicBezTo>
                    <a:lnTo>
                      <a:pt x="1090190" y="572367"/>
                    </a:lnTo>
                    <a:lnTo>
                      <a:pt x="1091331" y="572040"/>
                    </a:lnTo>
                    <a:lnTo>
                      <a:pt x="1094785" y="559906"/>
                    </a:lnTo>
                    <a:cubicBezTo>
                      <a:pt x="1098242" y="550141"/>
                      <a:pt x="1102307" y="541145"/>
                      <a:pt x="1107270" y="533494"/>
                    </a:cubicBezTo>
                    <a:cubicBezTo>
                      <a:pt x="1117196" y="518192"/>
                      <a:pt x="1132993" y="501470"/>
                      <a:pt x="1148933" y="488926"/>
                    </a:cubicBezTo>
                    <a:lnTo>
                      <a:pt x="1160360" y="480723"/>
                    </a:lnTo>
                    <a:lnTo>
                      <a:pt x="1147045" y="484195"/>
                    </a:lnTo>
                    <a:cubicBezTo>
                      <a:pt x="1127286" y="488474"/>
                      <a:pt x="1104351" y="490242"/>
                      <a:pt x="1086139" y="489249"/>
                    </a:cubicBezTo>
                    <a:cubicBezTo>
                      <a:pt x="1067928" y="488255"/>
                      <a:pt x="1047494" y="482076"/>
                      <a:pt x="1027357" y="474599"/>
                    </a:cubicBezTo>
                    <a:close/>
                    <a:moveTo>
                      <a:pt x="2133650" y="461412"/>
                    </a:moveTo>
                    <a:lnTo>
                      <a:pt x="2120367" y="477394"/>
                    </a:lnTo>
                    <a:cubicBezTo>
                      <a:pt x="2110975" y="486700"/>
                      <a:pt x="2100689" y="495195"/>
                      <a:pt x="2090906" y="501510"/>
                    </a:cubicBezTo>
                    <a:lnTo>
                      <a:pt x="2090153" y="501936"/>
                    </a:lnTo>
                    <a:lnTo>
                      <a:pt x="2097440" y="499427"/>
                    </a:lnTo>
                    <a:lnTo>
                      <a:pt x="2163978" y="492812"/>
                    </a:lnTo>
                    <a:lnTo>
                      <a:pt x="2155598" y="485858"/>
                    </a:lnTo>
                    <a:cubicBezTo>
                      <a:pt x="2148324" y="478652"/>
                      <a:pt x="2141247" y="470624"/>
                      <a:pt x="2134397" y="462351"/>
                    </a:cubicBezTo>
                    <a:close/>
                    <a:moveTo>
                      <a:pt x="2569258" y="409751"/>
                    </a:moveTo>
                    <a:lnTo>
                      <a:pt x="2555974" y="425734"/>
                    </a:lnTo>
                    <a:cubicBezTo>
                      <a:pt x="2546582" y="435040"/>
                      <a:pt x="2536296" y="443534"/>
                      <a:pt x="2526513" y="449849"/>
                    </a:cubicBezTo>
                    <a:lnTo>
                      <a:pt x="2525760" y="450275"/>
                    </a:lnTo>
                    <a:lnTo>
                      <a:pt x="2533047" y="447766"/>
                    </a:lnTo>
                    <a:lnTo>
                      <a:pt x="2599586" y="441150"/>
                    </a:lnTo>
                    <a:lnTo>
                      <a:pt x="2591206" y="434196"/>
                    </a:lnTo>
                    <a:cubicBezTo>
                      <a:pt x="2583932" y="426990"/>
                      <a:pt x="2576855" y="418962"/>
                      <a:pt x="2570005" y="410690"/>
                    </a:cubicBezTo>
                    <a:close/>
                    <a:moveTo>
                      <a:pt x="1272592" y="408071"/>
                    </a:moveTo>
                    <a:lnTo>
                      <a:pt x="1259308" y="424054"/>
                    </a:lnTo>
                    <a:cubicBezTo>
                      <a:pt x="1249917" y="433360"/>
                      <a:pt x="1239630" y="441854"/>
                      <a:pt x="1229846" y="448169"/>
                    </a:cubicBezTo>
                    <a:lnTo>
                      <a:pt x="1229094" y="448595"/>
                    </a:lnTo>
                    <a:lnTo>
                      <a:pt x="1236381" y="446086"/>
                    </a:lnTo>
                    <a:lnTo>
                      <a:pt x="1302921" y="439470"/>
                    </a:lnTo>
                    <a:lnTo>
                      <a:pt x="1294540" y="432516"/>
                    </a:lnTo>
                    <a:cubicBezTo>
                      <a:pt x="1287266" y="425310"/>
                      <a:pt x="1280189" y="417282"/>
                      <a:pt x="1273339" y="409010"/>
                    </a:cubicBezTo>
                    <a:close/>
                    <a:moveTo>
                      <a:pt x="1461762" y="396759"/>
                    </a:moveTo>
                    <a:lnTo>
                      <a:pt x="1451835" y="439515"/>
                    </a:lnTo>
                    <a:lnTo>
                      <a:pt x="1446041" y="452334"/>
                    </a:lnTo>
                    <a:lnTo>
                      <a:pt x="1455836" y="442670"/>
                    </a:lnTo>
                    <a:lnTo>
                      <a:pt x="1471763" y="431624"/>
                    </a:lnTo>
                    <a:close/>
                    <a:moveTo>
                      <a:pt x="1612963" y="395140"/>
                    </a:moveTo>
                    <a:lnTo>
                      <a:pt x="1582028" y="429067"/>
                    </a:lnTo>
                    <a:cubicBezTo>
                      <a:pt x="1574475" y="437096"/>
                      <a:pt x="1566742" y="444795"/>
                      <a:pt x="1558865" y="451523"/>
                    </a:cubicBezTo>
                    <a:lnTo>
                      <a:pt x="1550219" y="457510"/>
                    </a:lnTo>
                    <a:lnTo>
                      <a:pt x="1555335" y="480349"/>
                    </a:lnTo>
                    <a:lnTo>
                      <a:pt x="1556725" y="494348"/>
                    </a:lnTo>
                    <a:lnTo>
                      <a:pt x="1560377" y="481081"/>
                    </a:lnTo>
                    <a:cubicBezTo>
                      <a:pt x="1566550" y="461830"/>
                      <a:pt x="1576486" y="441083"/>
                      <a:pt x="1586452" y="425808"/>
                    </a:cubicBezTo>
                    <a:lnTo>
                      <a:pt x="1614611" y="396643"/>
                    </a:lnTo>
                    <a:close/>
                    <a:moveTo>
                      <a:pt x="2025281" y="387811"/>
                    </a:moveTo>
                    <a:lnTo>
                      <a:pt x="2024876" y="387904"/>
                    </a:lnTo>
                    <a:lnTo>
                      <a:pt x="2040486" y="406746"/>
                    </a:lnTo>
                    <a:cubicBezTo>
                      <a:pt x="2048775" y="422993"/>
                      <a:pt x="2055358" y="445034"/>
                      <a:pt x="2058251" y="465110"/>
                    </a:cubicBezTo>
                    <a:lnTo>
                      <a:pt x="2059642" y="479109"/>
                    </a:lnTo>
                    <a:lnTo>
                      <a:pt x="2063293" y="465842"/>
                    </a:lnTo>
                    <a:lnTo>
                      <a:pt x="2074463" y="437833"/>
                    </a:lnTo>
                    <a:lnTo>
                      <a:pt x="2042813" y="408975"/>
                    </a:lnTo>
                    <a:close/>
                    <a:moveTo>
                      <a:pt x="2311858" y="358644"/>
                    </a:moveTo>
                    <a:lnTo>
                      <a:pt x="2316431" y="373025"/>
                    </a:lnTo>
                    <a:cubicBezTo>
                      <a:pt x="2322784" y="394136"/>
                      <a:pt x="2327635" y="415214"/>
                      <a:pt x="2326690" y="433429"/>
                    </a:cubicBezTo>
                    <a:lnTo>
                      <a:pt x="2326332" y="434970"/>
                    </a:lnTo>
                    <a:lnTo>
                      <a:pt x="2327624" y="434559"/>
                    </a:lnTo>
                    <a:cubicBezTo>
                      <a:pt x="2348734" y="428206"/>
                      <a:pt x="2369812" y="423355"/>
                      <a:pt x="2388027" y="424300"/>
                    </a:cubicBezTo>
                    <a:cubicBezTo>
                      <a:pt x="2399411" y="424891"/>
                      <a:pt x="2412423" y="427190"/>
                      <a:pt x="2425178" y="430671"/>
                    </a:cubicBezTo>
                    <a:lnTo>
                      <a:pt x="2451405" y="440580"/>
                    </a:lnTo>
                    <a:lnTo>
                      <a:pt x="2456799" y="439773"/>
                    </a:lnTo>
                    <a:lnTo>
                      <a:pt x="2450609" y="434096"/>
                    </a:lnTo>
                    <a:cubicBezTo>
                      <a:pt x="2437024" y="419124"/>
                      <a:pt x="2424025" y="400146"/>
                      <a:pt x="2415780" y="383877"/>
                    </a:cubicBezTo>
                    <a:lnTo>
                      <a:pt x="2414258" y="378571"/>
                    </a:lnTo>
                    <a:lnTo>
                      <a:pt x="2351268" y="369855"/>
                    </a:lnTo>
                    <a:close/>
                    <a:moveTo>
                      <a:pt x="2235581" y="304287"/>
                    </a:moveTo>
                    <a:lnTo>
                      <a:pt x="2240082" y="317289"/>
                    </a:lnTo>
                    <a:cubicBezTo>
                      <a:pt x="2245892" y="336653"/>
                      <a:pt x="2249446" y="359380"/>
                      <a:pt x="2249879" y="377613"/>
                    </a:cubicBezTo>
                    <a:cubicBezTo>
                      <a:pt x="2250311" y="395847"/>
                      <a:pt x="2245748" y="416701"/>
                      <a:pt x="2239866" y="437361"/>
                    </a:cubicBezTo>
                    <a:lnTo>
                      <a:pt x="2232068" y="462846"/>
                    </a:lnTo>
                    <a:lnTo>
                      <a:pt x="2244804" y="473431"/>
                    </a:lnTo>
                    <a:cubicBezTo>
                      <a:pt x="2254110" y="482823"/>
                      <a:pt x="2262605" y="493109"/>
                      <a:pt x="2268920" y="502892"/>
                    </a:cubicBezTo>
                    <a:lnTo>
                      <a:pt x="2270126" y="505027"/>
                    </a:lnTo>
                    <a:lnTo>
                      <a:pt x="2265115" y="489113"/>
                    </a:lnTo>
                    <a:cubicBezTo>
                      <a:pt x="2260836" y="469354"/>
                      <a:pt x="2259068" y="446419"/>
                      <a:pt x="2260062" y="428208"/>
                    </a:cubicBezTo>
                    <a:cubicBezTo>
                      <a:pt x="2261055" y="409996"/>
                      <a:pt x="2267234" y="389562"/>
                      <a:pt x="2274711" y="369424"/>
                    </a:cubicBezTo>
                    <a:lnTo>
                      <a:pt x="2283497" y="347114"/>
                    </a:lnTo>
                    <a:lnTo>
                      <a:pt x="2267640" y="336393"/>
                    </a:lnTo>
                    <a:cubicBezTo>
                      <a:pt x="2259441" y="329832"/>
                      <a:pt x="2251527" y="322493"/>
                      <a:pt x="2244652" y="315038"/>
                    </a:cubicBezTo>
                    <a:close/>
                    <a:moveTo>
                      <a:pt x="2196933" y="304057"/>
                    </a:moveTo>
                    <a:lnTo>
                      <a:pt x="2187922" y="314457"/>
                    </a:lnTo>
                    <a:cubicBezTo>
                      <a:pt x="2174058" y="329171"/>
                      <a:pt x="2156153" y="343613"/>
                      <a:pt x="2140578" y="353104"/>
                    </a:cubicBezTo>
                    <a:cubicBezTo>
                      <a:pt x="2125004" y="362595"/>
                      <a:pt x="2104662" y="369070"/>
                      <a:pt x="2083829" y="374307"/>
                    </a:cubicBezTo>
                    <a:lnTo>
                      <a:pt x="2076381" y="376025"/>
                    </a:lnTo>
                    <a:lnTo>
                      <a:pt x="2080744" y="391233"/>
                    </a:lnTo>
                    <a:lnTo>
                      <a:pt x="2084856" y="418729"/>
                    </a:lnTo>
                    <a:lnTo>
                      <a:pt x="2089369" y="410569"/>
                    </a:lnTo>
                    <a:cubicBezTo>
                      <a:pt x="2109301" y="380020"/>
                      <a:pt x="2151640" y="352140"/>
                      <a:pt x="2179388" y="328843"/>
                    </a:cubicBezTo>
                    <a:cubicBezTo>
                      <a:pt x="2172205" y="356478"/>
                      <a:pt x="2167316" y="392699"/>
                      <a:pt x="2156945" y="421994"/>
                    </a:cubicBezTo>
                    <a:lnTo>
                      <a:pt x="2154498" y="427172"/>
                    </a:lnTo>
                    <a:lnTo>
                      <a:pt x="2158375" y="428021"/>
                    </a:lnTo>
                    <a:lnTo>
                      <a:pt x="2200718" y="443735"/>
                    </a:lnTo>
                    <a:lnTo>
                      <a:pt x="2197992" y="437031"/>
                    </a:lnTo>
                    <a:cubicBezTo>
                      <a:pt x="2190009" y="416481"/>
                      <a:pt x="2183527" y="395847"/>
                      <a:pt x="2183046" y="377613"/>
                    </a:cubicBezTo>
                    <a:cubicBezTo>
                      <a:pt x="2182565" y="359380"/>
                      <a:pt x="2186120" y="336653"/>
                      <a:pt x="2192157" y="317289"/>
                    </a:cubicBezTo>
                    <a:close/>
                    <a:moveTo>
                      <a:pt x="1984571" y="289430"/>
                    </a:moveTo>
                    <a:lnTo>
                      <a:pt x="1980920" y="302698"/>
                    </a:lnTo>
                    <a:lnTo>
                      <a:pt x="1969750" y="330707"/>
                    </a:lnTo>
                    <a:lnTo>
                      <a:pt x="2001399" y="359564"/>
                    </a:lnTo>
                    <a:lnTo>
                      <a:pt x="2024562" y="387524"/>
                    </a:lnTo>
                    <a:lnTo>
                      <a:pt x="2024795" y="387224"/>
                    </a:lnTo>
                    <a:lnTo>
                      <a:pt x="2003727" y="361793"/>
                    </a:lnTo>
                    <a:cubicBezTo>
                      <a:pt x="1995438" y="345546"/>
                      <a:pt x="1988855" y="323505"/>
                      <a:pt x="1985961" y="303429"/>
                    </a:cubicBezTo>
                    <a:close/>
                    <a:moveTo>
                      <a:pt x="2019547" y="272987"/>
                    </a:moveTo>
                    <a:lnTo>
                      <a:pt x="2029211" y="282782"/>
                    </a:lnTo>
                    <a:cubicBezTo>
                      <a:pt x="2042796" y="297754"/>
                      <a:pt x="2055794" y="316732"/>
                      <a:pt x="2064040" y="333001"/>
                    </a:cubicBezTo>
                    <a:lnTo>
                      <a:pt x="2064884" y="335944"/>
                    </a:lnTo>
                    <a:lnTo>
                      <a:pt x="2084516" y="313681"/>
                    </a:lnTo>
                    <a:cubicBezTo>
                      <a:pt x="2091843" y="306358"/>
                      <a:pt x="2099387" y="299992"/>
                      <a:pt x="2107162" y="295225"/>
                    </a:cubicBezTo>
                    <a:lnTo>
                      <a:pt x="2119778" y="290278"/>
                    </a:lnTo>
                    <a:lnTo>
                      <a:pt x="2091792" y="292578"/>
                    </a:lnTo>
                    <a:cubicBezTo>
                      <a:pt x="2073577" y="291634"/>
                      <a:pt x="2051197" y="286314"/>
                      <a:pt x="2032364" y="278782"/>
                    </a:cubicBezTo>
                    <a:close/>
                    <a:moveTo>
                      <a:pt x="1952842" y="267363"/>
                    </a:moveTo>
                    <a:lnTo>
                      <a:pt x="1939527" y="270835"/>
                    </a:lnTo>
                    <a:lnTo>
                      <a:pt x="1880141" y="275762"/>
                    </a:lnTo>
                    <a:lnTo>
                      <a:pt x="1881065" y="276529"/>
                    </a:lnTo>
                    <a:cubicBezTo>
                      <a:pt x="1888339" y="283735"/>
                      <a:pt x="1895416" y="291763"/>
                      <a:pt x="1902266" y="300035"/>
                    </a:cubicBezTo>
                    <a:lnTo>
                      <a:pt x="1909749" y="309440"/>
                    </a:lnTo>
                    <a:lnTo>
                      <a:pt x="1941415" y="275566"/>
                    </a:lnTo>
                    <a:close/>
                    <a:moveTo>
                      <a:pt x="1729565" y="256710"/>
                    </a:moveTo>
                    <a:lnTo>
                      <a:pt x="1719769" y="266374"/>
                    </a:lnTo>
                    <a:cubicBezTo>
                      <a:pt x="1704798" y="279960"/>
                      <a:pt x="1685819" y="292959"/>
                      <a:pt x="1669550" y="301204"/>
                    </a:cubicBezTo>
                    <a:cubicBezTo>
                      <a:pt x="1653282" y="309449"/>
                      <a:pt x="1632497" y="314315"/>
                      <a:pt x="1611318" y="317908"/>
                    </a:cubicBezTo>
                    <a:lnTo>
                      <a:pt x="1608141" y="318383"/>
                    </a:lnTo>
                    <a:lnTo>
                      <a:pt x="1615923" y="345513"/>
                    </a:lnTo>
                    <a:lnTo>
                      <a:pt x="1621468" y="382583"/>
                    </a:lnTo>
                    <a:lnTo>
                      <a:pt x="1624877" y="382074"/>
                    </a:lnTo>
                    <a:lnTo>
                      <a:pt x="1621883" y="385357"/>
                    </a:lnTo>
                    <a:lnTo>
                      <a:pt x="1622369" y="388608"/>
                    </a:lnTo>
                    <a:lnTo>
                      <a:pt x="1628531" y="382226"/>
                    </a:lnTo>
                    <a:cubicBezTo>
                      <a:pt x="1645076" y="368525"/>
                      <a:pt x="1662598" y="355731"/>
                      <a:pt x="1676472" y="344082"/>
                    </a:cubicBezTo>
                    <a:cubicBezTo>
                      <a:pt x="1669289" y="371717"/>
                      <a:pt x="1664400" y="407938"/>
                      <a:pt x="1654029" y="437233"/>
                    </a:cubicBezTo>
                    <a:lnTo>
                      <a:pt x="1651582" y="442411"/>
                    </a:lnTo>
                    <a:lnTo>
                      <a:pt x="1655459" y="443260"/>
                    </a:lnTo>
                    <a:cubicBezTo>
                      <a:pt x="1676918" y="448314"/>
                      <a:pt x="1697597" y="454652"/>
                      <a:pt x="1712899" y="464577"/>
                    </a:cubicBezTo>
                    <a:cubicBezTo>
                      <a:pt x="1732027" y="476985"/>
                      <a:pt x="1753373" y="498565"/>
                      <a:pt x="1766004" y="518131"/>
                    </a:cubicBezTo>
                    <a:lnTo>
                      <a:pt x="1767209" y="520266"/>
                    </a:lnTo>
                    <a:lnTo>
                      <a:pt x="1762199" y="504352"/>
                    </a:lnTo>
                    <a:cubicBezTo>
                      <a:pt x="1757920" y="484593"/>
                      <a:pt x="1756152" y="461658"/>
                      <a:pt x="1757145" y="443447"/>
                    </a:cubicBezTo>
                    <a:cubicBezTo>
                      <a:pt x="1759133" y="407023"/>
                      <a:pt x="1781859" y="361710"/>
                      <a:pt x="1794242" y="327660"/>
                    </a:cubicBezTo>
                    <a:cubicBezTo>
                      <a:pt x="1804371" y="364358"/>
                      <a:pt x="1825664" y="412237"/>
                      <a:pt x="1823774" y="448668"/>
                    </a:cubicBezTo>
                    <a:cubicBezTo>
                      <a:pt x="1822830" y="466883"/>
                      <a:pt x="1817509" y="489263"/>
                      <a:pt x="1809977" y="508096"/>
                    </a:cubicBezTo>
                    <a:lnTo>
                      <a:pt x="1804183" y="520913"/>
                    </a:lnTo>
                    <a:lnTo>
                      <a:pt x="1813978" y="511250"/>
                    </a:lnTo>
                    <a:cubicBezTo>
                      <a:pt x="1828950" y="497665"/>
                      <a:pt x="1847927" y="484666"/>
                      <a:pt x="1864196" y="476421"/>
                    </a:cubicBezTo>
                    <a:cubicBezTo>
                      <a:pt x="1896732" y="459930"/>
                      <a:pt x="1947339" y="456955"/>
                      <a:pt x="1983018" y="450654"/>
                    </a:cubicBezTo>
                    <a:lnTo>
                      <a:pt x="1958963" y="477083"/>
                    </a:lnTo>
                    <a:lnTo>
                      <a:pt x="1989572" y="482332"/>
                    </a:lnTo>
                    <a:cubicBezTo>
                      <a:pt x="2002327" y="485812"/>
                      <a:pt x="2014826" y="490473"/>
                      <a:pt x="2025187" y="495788"/>
                    </a:cubicBezTo>
                    <a:lnTo>
                      <a:pt x="2027298" y="497033"/>
                    </a:lnTo>
                    <a:lnTo>
                      <a:pt x="2015002" y="485757"/>
                    </a:lnTo>
                    <a:cubicBezTo>
                      <a:pt x="2001417" y="470785"/>
                      <a:pt x="1988418" y="451807"/>
                      <a:pt x="1980173" y="435538"/>
                    </a:cubicBezTo>
                    <a:cubicBezTo>
                      <a:pt x="1971928" y="419270"/>
                      <a:pt x="1967062" y="398484"/>
                      <a:pt x="1963469" y="377306"/>
                    </a:cubicBezTo>
                    <a:lnTo>
                      <a:pt x="1959356" y="349811"/>
                    </a:lnTo>
                    <a:lnTo>
                      <a:pt x="1954844" y="357970"/>
                    </a:lnTo>
                    <a:cubicBezTo>
                      <a:pt x="1934912" y="388519"/>
                      <a:pt x="1892573" y="416399"/>
                      <a:pt x="1864824" y="439696"/>
                    </a:cubicBezTo>
                    <a:cubicBezTo>
                      <a:pt x="1872007" y="412061"/>
                      <a:pt x="1876896" y="375840"/>
                      <a:pt x="1887267" y="346546"/>
                    </a:cubicBezTo>
                    <a:lnTo>
                      <a:pt x="1891642" y="337291"/>
                    </a:lnTo>
                    <a:lnTo>
                      <a:pt x="1878288" y="334365"/>
                    </a:lnTo>
                    <a:cubicBezTo>
                      <a:pt x="1856829" y="329311"/>
                      <a:pt x="1836150" y="322974"/>
                      <a:pt x="1820847" y="313048"/>
                    </a:cubicBezTo>
                    <a:cubicBezTo>
                      <a:pt x="1805545" y="303122"/>
                      <a:pt x="1788823" y="287325"/>
                      <a:pt x="1776279" y="271385"/>
                    </a:cubicBezTo>
                    <a:lnTo>
                      <a:pt x="1768077" y="259959"/>
                    </a:lnTo>
                    <a:lnTo>
                      <a:pt x="1771548" y="273273"/>
                    </a:lnTo>
                    <a:cubicBezTo>
                      <a:pt x="1775827" y="293031"/>
                      <a:pt x="1777595" y="315966"/>
                      <a:pt x="1776602" y="334178"/>
                    </a:cubicBezTo>
                    <a:cubicBezTo>
                      <a:pt x="1774615" y="370601"/>
                      <a:pt x="1751888" y="415915"/>
                      <a:pt x="1739505" y="449964"/>
                    </a:cubicBezTo>
                    <a:cubicBezTo>
                      <a:pt x="1729376" y="413267"/>
                      <a:pt x="1708084" y="365387"/>
                      <a:pt x="1709974" y="328956"/>
                    </a:cubicBezTo>
                    <a:cubicBezTo>
                      <a:pt x="1710919" y="310741"/>
                      <a:pt x="1716238" y="288362"/>
                      <a:pt x="1723770" y="269528"/>
                    </a:cubicBezTo>
                    <a:close/>
                    <a:moveTo>
                      <a:pt x="1519750" y="243710"/>
                    </a:moveTo>
                    <a:lnTo>
                      <a:pt x="1516099" y="256978"/>
                    </a:lnTo>
                    <a:cubicBezTo>
                      <a:pt x="1509925" y="276229"/>
                      <a:pt x="1499989" y="296975"/>
                      <a:pt x="1490023" y="312250"/>
                    </a:cubicBezTo>
                    <a:lnTo>
                      <a:pt x="1461865" y="341415"/>
                    </a:lnTo>
                    <a:lnTo>
                      <a:pt x="1498483" y="374803"/>
                    </a:lnTo>
                    <a:lnTo>
                      <a:pt x="1522051" y="403252"/>
                    </a:lnTo>
                    <a:lnTo>
                      <a:pt x="1564287" y="391136"/>
                    </a:lnTo>
                    <a:lnTo>
                      <a:pt x="1602331" y="385446"/>
                    </a:lnTo>
                    <a:lnTo>
                      <a:pt x="1577993" y="363255"/>
                    </a:lnTo>
                    <a:cubicBezTo>
                      <a:pt x="1561935" y="348149"/>
                      <a:pt x="1547196" y="332320"/>
                      <a:pt x="1538906" y="316073"/>
                    </a:cubicBezTo>
                    <a:cubicBezTo>
                      <a:pt x="1530617" y="299826"/>
                      <a:pt x="1524034" y="277785"/>
                      <a:pt x="1521140" y="257709"/>
                    </a:cubicBezTo>
                    <a:close/>
                    <a:moveTo>
                      <a:pt x="1554726" y="227267"/>
                    </a:moveTo>
                    <a:lnTo>
                      <a:pt x="1564390" y="237062"/>
                    </a:lnTo>
                    <a:lnTo>
                      <a:pt x="1593922" y="279644"/>
                    </a:lnTo>
                    <a:lnTo>
                      <a:pt x="1616740" y="257522"/>
                    </a:lnTo>
                    <a:lnTo>
                      <a:pt x="1632838" y="246376"/>
                    </a:lnTo>
                    <a:lnTo>
                      <a:pt x="1626971" y="246858"/>
                    </a:lnTo>
                    <a:cubicBezTo>
                      <a:pt x="1608756" y="245914"/>
                      <a:pt x="1586376" y="240594"/>
                      <a:pt x="1567543" y="233062"/>
                    </a:cubicBezTo>
                    <a:close/>
                    <a:moveTo>
                      <a:pt x="1802560" y="226159"/>
                    </a:moveTo>
                    <a:lnTo>
                      <a:pt x="1789575" y="228286"/>
                    </a:lnTo>
                    <a:lnTo>
                      <a:pt x="1788711" y="228278"/>
                    </a:lnTo>
                    <a:lnTo>
                      <a:pt x="1793170" y="229145"/>
                    </a:lnTo>
                    <a:close/>
                    <a:moveTo>
                      <a:pt x="2057196" y="204190"/>
                    </a:moveTo>
                    <a:lnTo>
                      <a:pt x="2051791" y="210693"/>
                    </a:lnTo>
                    <a:cubicBezTo>
                      <a:pt x="2042399" y="219999"/>
                      <a:pt x="2032112" y="228494"/>
                      <a:pt x="2022329" y="234809"/>
                    </a:cubicBezTo>
                    <a:lnTo>
                      <a:pt x="2021576" y="235235"/>
                    </a:lnTo>
                    <a:lnTo>
                      <a:pt x="2028863" y="232726"/>
                    </a:lnTo>
                    <a:lnTo>
                      <a:pt x="2081366" y="227506"/>
                    </a:lnTo>
                    <a:lnTo>
                      <a:pt x="2060419" y="207648"/>
                    </a:lnTo>
                    <a:close/>
                    <a:moveTo>
                      <a:pt x="1911390" y="168120"/>
                    </a:moveTo>
                    <a:lnTo>
                      <a:pt x="1909688" y="169987"/>
                    </a:lnTo>
                    <a:cubicBezTo>
                      <a:pt x="1894582" y="186044"/>
                      <a:pt x="1878754" y="200784"/>
                      <a:pt x="1862507" y="209074"/>
                    </a:cubicBezTo>
                    <a:lnTo>
                      <a:pt x="1855752" y="211569"/>
                    </a:lnTo>
                    <a:lnTo>
                      <a:pt x="1883844" y="209260"/>
                    </a:lnTo>
                    <a:cubicBezTo>
                      <a:pt x="1906612" y="210441"/>
                      <a:pt x="1935889" y="218458"/>
                      <a:pt x="1956610" y="229087"/>
                    </a:cubicBezTo>
                    <a:lnTo>
                      <a:pt x="1958721" y="230332"/>
                    </a:lnTo>
                    <a:lnTo>
                      <a:pt x="1946425" y="219056"/>
                    </a:lnTo>
                    <a:cubicBezTo>
                      <a:pt x="1932840" y="204084"/>
                      <a:pt x="1919841" y="185106"/>
                      <a:pt x="1911596" y="168837"/>
                    </a:cubicBezTo>
                    <a:close/>
                    <a:moveTo>
                      <a:pt x="1600252" y="148991"/>
                    </a:moveTo>
                    <a:lnTo>
                      <a:pt x="1586970" y="164973"/>
                    </a:lnTo>
                    <a:cubicBezTo>
                      <a:pt x="1577578" y="174279"/>
                      <a:pt x="1567291" y="182774"/>
                      <a:pt x="1557508" y="189089"/>
                    </a:cubicBezTo>
                    <a:lnTo>
                      <a:pt x="1556755" y="189515"/>
                    </a:lnTo>
                    <a:lnTo>
                      <a:pt x="1564042" y="187006"/>
                    </a:lnTo>
                    <a:lnTo>
                      <a:pt x="1630582" y="180390"/>
                    </a:lnTo>
                    <a:lnTo>
                      <a:pt x="1622200" y="173436"/>
                    </a:lnTo>
                    <a:cubicBezTo>
                      <a:pt x="1614926" y="166230"/>
                      <a:pt x="1607849" y="158202"/>
                      <a:pt x="1600999" y="149930"/>
                    </a:cubicBezTo>
                    <a:close/>
                    <a:moveTo>
                      <a:pt x="1763760" y="0"/>
                    </a:moveTo>
                    <a:cubicBezTo>
                      <a:pt x="1773889" y="36698"/>
                      <a:pt x="1795181" y="84577"/>
                      <a:pt x="1793292" y="121008"/>
                    </a:cubicBezTo>
                    <a:cubicBezTo>
                      <a:pt x="1792347" y="139223"/>
                      <a:pt x="1787028" y="161603"/>
                      <a:pt x="1779495" y="180436"/>
                    </a:cubicBezTo>
                    <a:lnTo>
                      <a:pt x="1773700" y="193253"/>
                    </a:lnTo>
                    <a:lnTo>
                      <a:pt x="1783496" y="183590"/>
                    </a:lnTo>
                    <a:cubicBezTo>
                      <a:pt x="1798467" y="170005"/>
                      <a:pt x="1817446" y="157006"/>
                      <a:pt x="1833715" y="148761"/>
                    </a:cubicBezTo>
                    <a:cubicBezTo>
                      <a:pt x="1849983" y="140516"/>
                      <a:pt x="1870768" y="135649"/>
                      <a:pt x="1891947" y="132056"/>
                    </a:cubicBezTo>
                    <a:lnTo>
                      <a:pt x="1900671" y="130751"/>
                    </a:lnTo>
                    <a:lnTo>
                      <a:pt x="1894892" y="110605"/>
                    </a:lnTo>
                    <a:cubicBezTo>
                      <a:pt x="1891299" y="89426"/>
                      <a:pt x="1888980" y="67855"/>
                      <a:pt x="1885829" y="50015"/>
                    </a:cubicBezTo>
                    <a:cubicBezTo>
                      <a:pt x="1912950" y="76732"/>
                      <a:pt x="1955330" y="107550"/>
                      <a:pt x="1971909" y="140045"/>
                    </a:cubicBezTo>
                    <a:cubicBezTo>
                      <a:pt x="1980198" y="156292"/>
                      <a:pt x="1986781" y="178333"/>
                      <a:pt x="1989674" y="198409"/>
                    </a:cubicBezTo>
                    <a:lnTo>
                      <a:pt x="1991065" y="212407"/>
                    </a:lnTo>
                    <a:lnTo>
                      <a:pt x="1994716" y="199141"/>
                    </a:lnTo>
                    <a:cubicBezTo>
                      <a:pt x="2000890" y="179890"/>
                      <a:pt x="2010826" y="159143"/>
                      <a:pt x="2020792" y="143868"/>
                    </a:cubicBezTo>
                    <a:cubicBezTo>
                      <a:pt x="2040724" y="113319"/>
                      <a:pt x="2083063" y="85439"/>
                      <a:pt x="2110811" y="62142"/>
                    </a:cubicBezTo>
                    <a:cubicBezTo>
                      <a:pt x="2103628" y="89777"/>
                      <a:pt x="2098739" y="125998"/>
                      <a:pt x="2088368" y="155293"/>
                    </a:cubicBezTo>
                    <a:lnTo>
                      <a:pt x="2080742" y="171425"/>
                    </a:lnTo>
                    <a:lnTo>
                      <a:pt x="2081641" y="171549"/>
                    </a:lnTo>
                    <a:cubicBezTo>
                      <a:pt x="2103429" y="174911"/>
                      <a:pt x="2124540" y="179614"/>
                      <a:pt x="2140571" y="188314"/>
                    </a:cubicBezTo>
                    <a:cubicBezTo>
                      <a:pt x="2160610" y="199189"/>
                      <a:pt x="2183576" y="219036"/>
                      <a:pt x="2197697" y="237556"/>
                    </a:cubicBezTo>
                    <a:lnTo>
                      <a:pt x="2199066" y="239589"/>
                    </a:lnTo>
                    <a:lnTo>
                      <a:pt x="2192828" y="224115"/>
                    </a:lnTo>
                    <a:cubicBezTo>
                      <a:pt x="2187018" y="204751"/>
                      <a:pt x="2183463" y="182024"/>
                      <a:pt x="2183031" y="163791"/>
                    </a:cubicBezTo>
                    <a:cubicBezTo>
                      <a:pt x="2182167" y="127324"/>
                      <a:pt x="2201283" y="80373"/>
                      <a:pt x="2210968" y="45460"/>
                    </a:cubicBezTo>
                    <a:cubicBezTo>
                      <a:pt x="2223933" y="81255"/>
                      <a:pt x="2248901" y="127324"/>
                      <a:pt x="2249864" y="163791"/>
                    </a:cubicBezTo>
                    <a:cubicBezTo>
                      <a:pt x="2250345" y="182024"/>
                      <a:pt x="2246790" y="204751"/>
                      <a:pt x="2240752" y="224115"/>
                    </a:cubicBezTo>
                    <a:lnTo>
                      <a:pt x="2235976" y="237347"/>
                    </a:lnTo>
                    <a:lnTo>
                      <a:pt x="2244987" y="226947"/>
                    </a:lnTo>
                    <a:cubicBezTo>
                      <a:pt x="2258851" y="212234"/>
                      <a:pt x="2276756" y="197792"/>
                      <a:pt x="2292331" y="188301"/>
                    </a:cubicBezTo>
                    <a:cubicBezTo>
                      <a:pt x="2323479" y="169319"/>
                      <a:pt x="2373699" y="162399"/>
                      <a:pt x="2408776" y="153329"/>
                    </a:cubicBezTo>
                    <a:cubicBezTo>
                      <a:pt x="2384260" y="182455"/>
                      <a:pt x="2356846" y="227113"/>
                      <a:pt x="2325747" y="246180"/>
                    </a:cubicBezTo>
                    <a:cubicBezTo>
                      <a:pt x="2306309" y="258096"/>
                      <a:pt x="2277638" y="268062"/>
                      <a:pt x="2254539" y="271032"/>
                    </a:cubicBezTo>
                    <a:lnTo>
                      <a:pt x="2253677" y="271091"/>
                    </a:lnTo>
                    <a:lnTo>
                      <a:pt x="2261334" y="271967"/>
                    </a:lnTo>
                    <a:cubicBezTo>
                      <a:pt x="2282838" y="276121"/>
                      <a:pt x="2307747" y="285377"/>
                      <a:pt x="2325754" y="295212"/>
                    </a:cubicBezTo>
                    <a:cubicBezTo>
                      <a:pt x="2341761" y="303955"/>
                      <a:pt x="2357540" y="318334"/>
                      <a:pt x="2372491" y="333757"/>
                    </a:cubicBezTo>
                    <a:lnTo>
                      <a:pt x="2414256" y="378564"/>
                    </a:lnTo>
                    <a:lnTo>
                      <a:pt x="2399076" y="325645"/>
                    </a:lnTo>
                    <a:cubicBezTo>
                      <a:pt x="2395483" y="304466"/>
                      <a:pt x="2393163" y="282895"/>
                      <a:pt x="2390013" y="265055"/>
                    </a:cubicBezTo>
                    <a:cubicBezTo>
                      <a:pt x="2417134" y="291772"/>
                      <a:pt x="2459514" y="322590"/>
                      <a:pt x="2476093" y="355085"/>
                    </a:cubicBezTo>
                    <a:cubicBezTo>
                      <a:pt x="2484382" y="371332"/>
                      <a:pt x="2490965" y="393373"/>
                      <a:pt x="2493858" y="413449"/>
                    </a:cubicBezTo>
                    <a:lnTo>
                      <a:pt x="2495249" y="427448"/>
                    </a:lnTo>
                    <a:lnTo>
                      <a:pt x="2498900" y="414181"/>
                    </a:lnTo>
                    <a:cubicBezTo>
                      <a:pt x="2505073" y="394930"/>
                      <a:pt x="2515009" y="374183"/>
                      <a:pt x="2524976" y="358908"/>
                    </a:cubicBezTo>
                    <a:cubicBezTo>
                      <a:pt x="2544908" y="328359"/>
                      <a:pt x="2587247" y="300479"/>
                      <a:pt x="2614995" y="277182"/>
                    </a:cubicBezTo>
                    <a:cubicBezTo>
                      <a:pt x="2607812" y="304817"/>
                      <a:pt x="2602923" y="341039"/>
                      <a:pt x="2592552" y="370334"/>
                    </a:cubicBezTo>
                    <a:lnTo>
                      <a:pt x="2590105" y="375510"/>
                    </a:lnTo>
                    <a:lnTo>
                      <a:pt x="2593983" y="376360"/>
                    </a:lnTo>
                    <a:cubicBezTo>
                      <a:pt x="2615442" y="381414"/>
                      <a:pt x="2636121" y="387751"/>
                      <a:pt x="2651424" y="397677"/>
                    </a:cubicBezTo>
                    <a:cubicBezTo>
                      <a:pt x="2670552" y="410085"/>
                      <a:pt x="2691897" y="431665"/>
                      <a:pt x="2704528" y="451231"/>
                    </a:cubicBezTo>
                    <a:lnTo>
                      <a:pt x="2705734" y="453365"/>
                    </a:lnTo>
                    <a:lnTo>
                      <a:pt x="2700723" y="437451"/>
                    </a:lnTo>
                    <a:cubicBezTo>
                      <a:pt x="2696444" y="417693"/>
                      <a:pt x="2694676" y="394758"/>
                      <a:pt x="2695670" y="376547"/>
                    </a:cubicBezTo>
                    <a:cubicBezTo>
                      <a:pt x="2697657" y="340124"/>
                      <a:pt x="2720383" y="294810"/>
                      <a:pt x="2732766" y="260760"/>
                    </a:cubicBezTo>
                    <a:cubicBezTo>
                      <a:pt x="2742895" y="297458"/>
                      <a:pt x="2764188" y="345337"/>
                      <a:pt x="2762298" y="381768"/>
                    </a:cubicBezTo>
                    <a:cubicBezTo>
                      <a:pt x="2761353" y="399983"/>
                      <a:pt x="2756034" y="422363"/>
                      <a:pt x="2748501" y="441195"/>
                    </a:cubicBezTo>
                    <a:lnTo>
                      <a:pt x="2742706" y="454014"/>
                    </a:lnTo>
                    <a:lnTo>
                      <a:pt x="2752502" y="444350"/>
                    </a:lnTo>
                    <a:cubicBezTo>
                      <a:pt x="2767474" y="430765"/>
                      <a:pt x="2786452" y="417766"/>
                      <a:pt x="2802720" y="409521"/>
                    </a:cubicBezTo>
                    <a:cubicBezTo>
                      <a:pt x="2835257" y="393030"/>
                      <a:pt x="2885863" y="390055"/>
                      <a:pt x="2921542" y="383754"/>
                    </a:cubicBezTo>
                    <a:cubicBezTo>
                      <a:pt x="2894825" y="410875"/>
                      <a:pt x="2864007" y="453255"/>
                      <a:pt x="2831512" y="469833"/>
                    </a:cubicBezTo>
                    <a:cubicBezTo>
                      <a:pt x="2811203" y="480195"/>
                      <a:pt x="2781841" y="487890"/>
                      <a:pt x="2758581" y="489046"/>
                    </a:cubicBezTo>
                    <a:lnTo>
                      <a:pt x="2757716" y="489038"/>
                    </a:lnTo>
                    <a:lnTo>
                      <a:pt x="2765282" y="490509"/>
                    </a:lnTo>
                    <a:cubicBezTo>
                      <a:pt x="2786396" y="496330"/>
                      <a:pt x="2810505" y="507504"/>
                      <a:pt x="2827689" y="518716"/>
                    </a:cubicBezTo>
                    <a:cubicBezTo>
                      <a:pt x="2858239" y="538649"/>
                      <a:pt x="2886118" y="580987"/>
                      <a:pt x="2909415" y="608736"/>
                    </a:cubicBezTo>
                    <a:cubicBezTo>
                      <a:pt x="2872569" y="599159"/>
                      <a:pt x="2820458" y="593659"/>
                      <a:pt x="2789853" y="573807"/>
                    </a:cubicBezTo>
                    <a:cubicBezTo>
                      <a:pt x="2774551" y="563881"/>
                      <a:pt x="2757829" y="548085"/>
                      <a:pt x="2745286" y="532145"/>
                    </a:cubicBezTo>
                    <a:lnTo>
                      <a:pt x="2737083" y="520718"/>
                    </a:lnTo>
                    <a:lnTo>
                      <a:pt x="2740554" y="534033"/>
                    </a:lnTo>
                    <a:cubicBezTo>
                      <a:pt x="2744833" y="553791"/>
                      <a:pt x="2746601" y="576726"/>
                      <a:pt x="2745608" y="594938"/>
                    </a:cubicBezTo>
                    <a:cubicBezTo>
                      <a:pt x="2743621" y="631361"/>
                      <a:pt x="2720894" y="676675"/>
                      <a:pt x="2708512" y="710724"/>
                    </a:cubicBezTo>
                    <a:cubicBezTo>
                      <a:pt x="2698382" y="674026"/>
                      <a:pt x="2677090" y="626147"/>
                      <a:pt x="2678980" y="589716"/>
                    </a:cubicBezTo>
                    <a:cubicBezTo>
                      <a:pt x="2679924" y="571501"/>
                      <a:pt x="2685244" y="549122"/>
                      <a:pt x="2692776" y="530289"/>
                    </a:cubicBezTo>
                    <a:lnTo>
                      <a:pt x="2698571" y="517470"/>
                    </a:lnTo>
                    <a:lnTo>
                      <a:pt x="2688775" y="527135"/>
                    </a:lnTo>
                    <a:cubicBezTo>
                      <a:pt x="2673803" y="540720"/>
                      <a:pt x="2654825" y="553719"/>
                      <a:pt x="2638557" y="561964"/>
                    </a:cubicBezTo>
                    <a:cubicBezTo>
                      <a:pt x="2622288" y="570209"/>
                      <a:pt x="2601503" y="575076"/>
                      <a:pt x="2580324" y="578668"/>
                    </a:cubicBezTo>
                    <a:lnTo>
                      <a:pt x="2577146" y="579144"/>
                    </a:lnTo>
                    <a:lnTo>
                      <a:pt x="2584928" y="606274"/>
                    </a:lnTo>
                    <a:cubicBezTo>
                      <a:pt x="2588521" y="627452"/>
                      <a:pt x="2590840" y="649024"/>
                      <a:pt x="2593990" y="666863"/>
                    </a:cubicBezTo>
                    <a:cubicBezTo>
                      <a:pt x="2580429" y="653504"/>
                      <a:pt x="2563054" y="639121"/>
                      <a:pt x="2546997" y="624015"/>
                    </a:cubicBezTo>
                    <a:lnTo>
                      <a:pt x="2536670" y="611549"/>
                    </a:lnTo>
                    <a:lnTo>
                      <a:pt x="2535124" y="618635"/>
                    </a:lnTo>
                    <a:cubicBezTo>
                      <a:pt x="2531708" y="634807"/>
                      <a:pt x="2527893" y="651186"/>
                      <a:pt x="2522707" y="665833"/>
                    </a:cubicBezTo>
                    <a:lnTo>
                      <a:pt x="2520260" y="671010"/>
                    </a:lnTo>
                    <a:lnTo>
                      <a:pt x="2524138" y="671860"/>
                    </a:lnTo>
                    <a:cubicBezTo>
                      <a:pt x="2545599" y="676913"/>
                      <a:pt x="2566278" y="683251"/>
                      <a:pt x="2581579" y="693177"/>
                    </a:cubicBezTo>
                    <a:cubicBezTo>
                      <a:pt x="2600707" y="705584"/>
                      <a:pt x="2622052" y="727165"/>
                      <a:pt x="2634683" y="746732"/>
                    </a:cubicBezTo>
                    <a:lnTo>
                      <a:pt x="2635889" y="748865"/>
                    </a:lnTo>
                    <a:lnTo>
                      <a:pt x="2630878" y="732951"/>
                    </a:lnTo>
                    <a:cubicBezTo>
                      <a:pt x="2626599" y="713193"/>
                      <a:pt x="2624831" y="690257"/>
                      <a:pt x="2625825" y="672046"/>
                    </a:cubicBezTo>
                    <a:cubicBezTo>
                      <a:pt x="2627813" y="635623"/>
                      <a:pt x="2650538" y="590309"/>
                      <a:pt x="2662921" y="556260"/>
                    </a:cubicBezTo>
                    <a:cubicBezTo>
                      <a:pt x="2673050" y="592958"/>
                      <a:pt x="2694344" y="640837"/>
                      <a:pt x="2692454" y="677268"/>
                    </a:cubicBezTo>
                    <a:cubicBezTo>
                      <a:pt x="2691508" y="695483"/>
                      <a:pt x="2686189" y="717862"/>
                      <a:pt x="2678656" y="736695"/>
                    </a:cubicBezTo>
                    <a:lnTo>
                      <a:pt x="2672862" y="749514"/>
                    </a:lnTo>
                    <a:lnTo>
                      <a:pt x="2682658" y="739850"/>
                    </a:lnTo>
                    <a:cubicBezTo>
                      <a:pt x="2697630" y="726265"/>
                      <a:pt x="2716607" y="713266"/>
                      <a:pt x="2732875" y="705020"/>
                    </a:cubicBezTo>
                    <a:cubicBezTo>
                      <a:pt x="2765412" y="688530"/>
                      <a:pt x="2816018" y="685556"/>
                      <a:pt x="2851697" y="679254"/>
                    </a:cubicBezTo>
                    <a:cubicBezTo>
                      <a:pt x="2838338" y="692815"/>
                      <a:pt x="2823956" y="710189"/>
                      <a:pt x="2808849" y="726247"/>
                    </a:cubicBezTo>
                    <a:lnTo>
                      <a:pt x="2801538" y="733334"/>
                    </a:lnTo>
                    <a:lnTo>
                      <a:pt x="2859760" y="714819"/>
                    </a:lnTo>
                    <a:cubicBezTo>
                      <a:pt x="2880871" y="708466"/>
                      <a:pt x="2901949" y="703615"/>
                      <a:pt x="2920163" y="704560"/>
                    </a:cubicBezTo>
                    <a:cubicBezTo>
                      <a:pt x="2942932" y="705741"/>
                      <a:pt x="2972208" y="713757"/>
                      <a:pt x="2992930" y="724387"/>
                    </a:cubicBezTo>
                    <a:lnTo>
                      <a:pt x="2995041" y="725632"/>
                    </a:lnTo>
                    <a:lnTo>
                      <a:pt x="2982746" y="714355"/>
                    </a:lnTo>
                    <a:cubicBezTo>
                      <a:pt x="2969161" y="699384"/>
                      <a:pt x="2956162" y="680406"/>
                      <a:pt x="2947916" y="664138"/>
                    </a:cubicBezTo>
                    <a:cubicBezTo>
                      <a:pt x="2931426" y="631601"/>
                      <a:pt x="2928450" y="580995"/>
                      <a:pt x="2922150" y="545316"/>
                    </a:cubicBezTo>
                    <a:cubicBezTo>
                      <a:pt x="2949270" y="572032"/>
                      <a:pt x="2991650" y="602850"/>
                      <a:pt x="3008229" y="635345"/>
                    </a:cubicBezTo>
                    <a:cubicBezTo>
                      <a:pt x="3016518" y="651592"/>
                      <a:pt x="3023101" y="673633"/>
                      <a:pt x="3025995" y="693709"/>
                    </a:cubicBezTo>
                    <a:lnTo>
                      <a:pt x="3027385" y="707707"/>
                    </a:lnTo>
                    <a:lnTo>
                      <a:pt x="3031036" y="694441"/>
                    </a:lnTo>
                    <a:cubicBezTo>
                      <a:pt x="3037209" y="675190"/>
                      <a:pt x="3047145" y="654443"/>
                      <a:pt x="3057112" y="639168"/>
                    </a:cubicBezTo>
                    <a:cubicBezTo>
                      <a:pt x="3077044" y="608619"/>
                      <a:pt x="3119383" y="580740"/>
                      <a:pt x="3147131" y="557442"/>
                    </a:cubicBezTo>
                    <a:cubicBezTo>
                      <a:pt x="3139948" y="585077"/>
                      <a:pt x="3135059" y="621298"/>
                      <a:pt x="3124688" y="650594"/>
                    </a:cubicBezTo>
                    <a:lnTo>
                      <a:pt x="3122241" y="655770"/>
                    </a:lnTo>
                    <a:lnTo>
                      <a:pt x="3126119" y="656620"/>
                    </a:lnTo>
                    <a:cubicBezTo>
                      <a:pt x="3147578" y="661674"/>
                      <a:pt x="3168257" y="668012"/>
                      <a:pt x="3183560" y="677938"/>
                    </a:cubicBezTo>
                    <a:cubicBezTo>
                      <a:pt x="3202689" y="690345"/>
                      <a:pt x="3224033" y="711925"/>
                      <a:pt x="3236664" y="731491"/>
                    </a:cubicBezTo>
                    <a:lnTo>
                      <a:pt x="3237870" y="733625"/>
                    </a:lnTo>
                    <a:lnTo>
                      <a:pt x="3232859" y="717712"/>
                    </a:lnTo>
                    <a:cubicBezTo>
                      <a:pt x="3228580" y="697953"/>
                      <a:pt x="3226812" y="675018"/>
                      <a:pt x="3227807" y="656807"/>
                    </a:cubicBezTo>
                    <a:cubicBezTo>
                      <a:pt x="3229793" y="620384"/>
                      <a:pt x="3252519" y="575070"/>
                      <a:pt x="3264902" y="541020"/>
                    </a:cubicBezTo>
                    <a:cubicBezTo>
                      <a:pt x="3275031" y="577718"/>
                      <a:pt x="3296324" y="625598"/>
                      <a:pt x="3294434" y="662028"/>
                    </a:cubicBezTo>
                    <a:cubicBezTo>
                      <a:pt x="3293489" y="680243"/>
                      <a:pt x="3288171" y="702623"/>
                      <a:pt x="3280637" y="721455"/>
                    </a:cubicBezTo>
                    <a:lnTo>
                      <a:pt x="3274842" y="734273"/>
                    </a:lnTo>
                    <a:lnTo>
                      <a:pt x="3284638" y="724610"/>
                    </a:lnTo>
                    <a:cubicBezTo>
                      <a:pt x="3299610" y="711024"/>
                      <a:pt x="3318588" y="698026"/>
                      <a:pt x="3334857" y="689781"/>
                    </a:cubicBezTo>
                    <a:cubicBezTo>
                      <a:pt x="3367393" y="673290"/>
                      <a:pt x="3418000" y="670315"/>
                      <a:pt x="3453678" y="664013"/>
                    </a:cubicBezTo>
                    <a:cubicBezTo>
                      <a:pt x="3426961" y="691135"/>
                      <a:pt x="3396143" y="733515"/>
                      <a:pt x="3363649" y="750094"/>
                    </a:cubicBezTo>
                    <a:cubicBezTo>
                      <a:pt x="3343339" y="760455"/>
                      <a:pt x="3313977" y="768150"/>
                      <a:pt x="3290717" y="769306"/>
                    </a:cubicBezTo>
                    <a:lnTo>
                      <a:pt x="3289852" y="769298"/>
                    </a:lnTo>
                    <a:lnTo>
                      <a:pt x="3297418" y="770769"/>
                    </a:lnTo>
                    <a:cubicBezTo>
                      <a:pt x="3318533" y="776590"/>
                      <a:pt x="3342641" y="787764"/>
                      <a:pt x="3359825" y="798976"/>
                    </a:cubicBezTo>
                    <a:cubicBezTo>
                      <a:pt x="3390375" y="818909"/>
                      <a:pt x="3418255" y="861248"/>
                      <a:pt x="3441551" y="888997"/>
                    </a:cubicBezTo>
                    <a:cubicBezTo>
                      <a:pt x="3404706" y="879419"/>
                      <a:pt x="3352594" y="873919"/>
                      <a:pt x="3321989" y="854067"/>
                    </a:cubicBezTo>
                    <a:cubicBezTo>
                      <a:pt x="3306687" y="844141"/>
                      <a:pt x="3289965" y="828344"/>
                      <a:pt x="3277422" y="812406"/>
                    </a:cubicBezTo>
                    <a:lnTo>
                      <a:pt x="3269220" y="800978"/>
                    </a:lnTo>
                    <a:lnTo>
                      <a:pt x="3272690" y="814293"/>
                    </a:lnTo>
                    <a:cubicBezTo>
                      <a:pt x="3276969" y="834052"/>
                      <a:pt x="3278737" y="856987"/>
                      <a:pt x="3277744" y="875198"/>
                    </a:cubicBezTo>
                    <a:cubicBezTo>
                      <a:pt x="3275758" y="911621"/>
                      <a:pt x="3253030" y="956935"/>
                      <a:pt x="3240648" y="990985"/>
                    </a:cubicBezTo>
                    <a:lnTo>
                      <a:pt x="3233260" y="967753"/>
                    </a:lnTo>
                    <a:lnTo>
                      <a:pt x="3219678" y="1026255"/>
                    </a:lnTo>
                    <a:lnTo>
                      <a:pt x="3213883" y="1039074"/>
                    </a:lnTo>
                    <a:lnTo>
                      <a:pt x="3223679" y="1029410"/>
                    </a:lnTo>
                    <a:cubicBezTo>
                      <a:pt x="3238651" y="1015825"/>
                      <a:pt x="3257629" y="1002825"/>
                      <a:pt x="3273898" y="994580"/>
                    </a:cubicBezTo>
                    <a:cubicBezTo>
                      <a:pt x="3306434" y="978090"/>
                      <a:pt x="3357041" y="975115"/>
                      <a:pt x="3392719" y="968813"/>
                    </a:cubicBezTo>
                    <a:cubicBezTo>
                      <a:pt x="3366002" y="995935"/>
                      <a:pt x="3335184" y="1038315"/>
                      <a:pt x="3302690" y="1054893"/>
                    </a:cubicBezTo>
                    <a:cubicBezTo>
                      <a:pt x="3282380" y="1065255"/>
                      <a:pt x="3253018" y="1072951"/>
                      <a:pt x="3229758" y="1074106"/>
                    </a:cubicBezTo>
                    <a:lnTo>
                      <a:pt x="3228893" y="1074098"/>
                    </a:lnTo>
                    <a:lnTo>
                      <a:pt x="3236459" y="1075569"/>
                    </a:lnTo>
                    <a:cubicBezTo>
                      <a:pt x="3257574" y="1081390"/>
                      <a:pt x="3281682" y="1092564"/>
                      <a:pt x="3298866" y="1103777"/>
                    </a:cubicBezTo>
                    <a:cubicBezTo>
                      <a:pt x="3329416" y="1123709"/>
                      <a:pt x="3357296" y="1166048"/>
                      <a:pt x="3380592" y="1193796"/>
                    </a:cubicBezTo>
                    <a:cubicBezTo>
                      <a:pt x="3362170" y="1189008"/>
                      <a:pt x="3339930" y="1185239"/>
                      <a:pt x="3318471" y="1180185"/>
                    </a:cubicBezTo>
                    <a:lnTo>
                      <a:pt x="3314731" y="1178796"/>
                    </a:lnTo>
                    <a:lnTo>
                      <a:pt x="3329890" y="1226464"/>
                    </a:lnTo>
                    <a:cubicBezTo>
                      <a:pt x="3336243" y="1247575"/>
                      <a:pt x="3341094" y="1268653"/>
                      <a:pt x="3340149" y="1286868"/>
                    </a:cubicBezTo>
                    <a:cubicBezTo>
                      <a:pt x="3339204" y="1305083"/>
                      <a:pt x="3333885" y="1327462"/>
                      <a:pt x="3326352" y="1346295"/>
                    </a:cubicBezTo>
                    <a:lnTo>
                      <a:pt x="3320557" y="1359114"/>
                    </a:lnTo>
                    <a:lnTo>
                      <a:pt x="3330353" y="1349449"/>
                    </a:lnTo>
                    <a:lnTo>
                      <a:pt x="3363422" y="1326516"/>
                    </a:lnTo>
                    <a:lnTo>
                      <a:pt x="3363064" y="1307504"/>
                    </a:lnTo>
                    <a:cubicBezTo>
                      <a:pt x="3365049" y="1286115"/>
                      <a:pt x="3368366" y="1264674"/>
                      <a:pt x="3369919" y="1246625"/>
                    </a:cubicBezTo>
                    <a:cubicBezTo>
                      <a:pt x="3379579" y="1263026"/>
                      <a:pt x="3392663" y="1281401"/>
                      <a:pt x="3404286" y="1300135"/>
                    </a:cubicBezTo>
                    <a:lnTo>
                      <a:pt x="3407407" y="1306922"/>
                    </a:lnTo>
                    <a:lnTo>
                      <a:pt x="3438804" y="1297916"/>
                    </a:lnTo>
                    <a:cubicBezTo>
                      <a:pt x="3459982" y="1294323"/>
                      <a:pt x="3481554" y="1292005"/>
                      <a:pt x="3499394" y="1288854"/>
                    </a:cubicBezTo>
                    <a:cubicBezTo>
                      <a:pt x="3479355" y="1309194"/>
                      <a:pt x="3457011" y="1338118"/>
                      <a:pt x="3433382" y="1358303"/>
                    </a:cubicBezTo>
                    <a:lnTo>
                      <a:pt x="3430417" y="1360356"/>
                    </a:lnTo>
                    <a:lnTo>
                      <a:pt x="3433284" y="1385414"/>
                    </a:lnTo>
                    <a:cubicBezTo>
                      <a:pt x="3433635" y="1395909"/>
                      <a:pt x="3433211" y="1406694"/>
                      <a:pt x="3432022" y="1416766"/>
                    </a:cubicBezTo>
                    <a:lnTo>
                      <a:pt x="3429759" y="1430649"/>
                    </a:lnTo>
                    <a:lnTo>
                      <a:pt x="3436705" y="1418771"/>
                    </a:lnTo>
                    <a:cubicBezTo>
                      <a:pt x="3447630" y="1401761"/>
                      <a:pt x="3462576" y="1384275"/>
                      <a:pt x="3476142" y="1372084"/>
                    </a:cubicBezTo>
                    <a:cubicBezTo>
                      <a:pt x="3503273" y="1347702"/>
                      <a:pt x="3551365" y="1331673"/>
                      <a:pt x="3584181" y="1316313"/>
                    </a:cubicBezTo>
                    <a:cubicBezTo>
                      <a:pt x="3565433" y="1349446"/>
                      <a:pt x="3546691" y="1398381"/>
                      <a:pt x="3519624" y="1422838"/>
                    </a:cubicBezTo>
                    <a:cubicBezTo>
                      <a:pt x="3502707" y="1438123"/>
                      <a:pt x="3476356" y="1453187"/>
                      <a:pt x="3454195" y="1460350"/>
                    </a:cubicBezTo>
                    <a:lnTo>
                      <a:pt x="3451823" y="1460965"/>
                    </a:lnTo>
                    <a:lnTo>
                      <a:pt x="3468491" y="1460224"/>
                    </a:lnTo>
                    <a:cubicBezTo>
                      <a:pt x="3488684" y="1461181"/>
                      <a:pt x="3511301" y="1465381"/>
                      <a:pt x="3528641" y="1471034"/>
                    </a:cubicBezTo>
                    <a:cubicBezTo>
                      <a:pt x="3563322" y="1482339"/>
                      <a:pt x="3601250" y="1515973"/>
                      <a:pt x="3630960" y="1536712"/>
                    </a:cubicBezTo>
                    <a:cubicBezTo>
                      <a:pt x="3592891" y="1537043"/>
                      <a:pt x="3541141" y="1545280"/>
                      <a:pt x="3506429" y="1534068"/>
                    </a:cubicBezTo>
                    <a:cubicBezTo>
                      <a:pt x="3497749" y="1531264"/>
                      <a:pt x="3488347" y="1527136"/>
                      <a:pt x="3479082" y="1522192"/>
                    </a:cubicBezTo>
                    <a:lnTo>
                      <a:pt x="3454518" y="1506660"/>
                    </a:lnTo>
                    <a:lnTo>
                      <a:pt x="3446439" y="1504891"/>
                    </a:lnTo>
                    <a:lnTo>
                      <a:pt x="3448483" y="1508477"/>
                    </a:lnTo>
                    <a:cubicBezTo>
                      <a:pt x="3457752" y="1526444"/>
                      <a:pt x="3465423" y="1548130"/>
                      <a:pt x="3469197" y="1565974"/>
                    </a:cubicBezTo>
                    <a:cubicBezTo>
                      <a:pt x="3476747" y="1601660"/>
                      <a:pt x="3466582" y="1651325"/>
                      <a:pt x="3463478" y="1687423"/>
                    </a:cubicBezTo>
                    <a:cubicBezTo>
                      <a:pt x="3453817" y="1671022"/>
                      <a:pt x="3440734" y="1652647"/>
                      <a:pt x="3429111" y="1633913"/>
                    </a:cubicBezTo>
                    <a:lnTo>
                      <a:pt x="3413164" y="1599254"/>
                    </a:lnTo>
                    <a:lnTo>
                      <a:pt x="3408105" y="1602503"/>
                    </a:lnTo>
                    <a:cubicBezTo>
                      <a:pt x="3389371" y="1614126"/>
                      <a:pt x="3370279" y="1624290"/>
                      <a:pt x="3352446" y="1628113"/>
                    </a:cubicBezTo>
                    <a:cubicBezTo>
                      <a:pt x="3330152" y="1632892"/>
                      <a:pt x="3299798" y="1632762"/>
                      <a:pt x="3277025" y="1627885"/>
                    </a:cubicBezTo>
                    <a:lnTo>
                      <a:pt x="3274663" y="1627232"/>
                    </a:lnTo>
                    <a:lnTo>
                      <a:pt x="3289468" y="1634924"/>
                    </a:lnTo>
                    <a:cubicBezTo>
                      <a:pt x="3306479" y="1645849"/>
                      <a:pt x="3323964" y="1660795"/>
                      <a:pt x="3336156" y="1674361"/>
                    </a:cubicBezTo>
                    <a:cubicBezTo>
                      <a:pt x="3360538" y="1701492"/>
                      <a:pt x="3376567" y="1749585"/>
                      <a:pt x="3391928" y="1782398"/>
                    </a:cubicBezTo>
                    <a:cubicBezTo>
                      <a:pt x="3375360" y="1773025"/>
                      <a:pt x="3354843" y="1763653"/>
                      <a:pt x="3335410" y="1753241"/>
                    </a:cubicBezTo>
                    <a:lnTo>
                      <a:pt x="3327319" y="1747512"/>
                    </a:lnTo>
                    <a:lnTo>
                      <a:pt x="3324021" y="1762564"/>
                    </a:lnTo>
                    <a:cubicBezTo>
                      <a:pt x="3321494" y="1773294"/>
                      <a:pt x="3318645" y="1783828"/>
                      <a:pt x="3315189" y="1793593"/>
                    </a:cubicBezTo>
                    <a:lnTo>
                      <a:pt x="3312742" y="1798770"/>
                    </a:lnTo>
                    <a:lnTo>
                      <a:pt x="3316619" y="1799620"/>
                    </a:lnTo>
                    <a:cubicBezTo>
                      <a:pt x="3338079" y="1804673"/>
                      <a:pt x="3358758" y="1811011"/>
                      <a:pt x="3374060" y="1820937"/>
                    </a:cubicBezTo>
                    <a:cubicBezTo>
                      <a:pt x="3393188" y="1833345"/>
                      <a:pt x="3414534" y="1854925"/>
                      <a:pt x="3427165" y="1874492"/>
                    </a:cubicBezTo>
                    <a:lnTo>
                      <a:pt x="3428371" y="1876625"/>
                    </a:lnTo>
                    <a:lnTo>
                      <a:pt x="3423359" y="1860711"/>
                    </a:lnTo>
                    <a:cubicBezTo>
                      <a:pt x="3419080" y="1840953"/>
                      <a:pt x="3417312" y="1818017"/>
                      <a:pt x="3418306" y="1799806"/>
                    </a:cubicBezTo>
                    <a:cubicBezTo>
                      <a:pt x="3420293" y="1763383"/>
                      <a:pt x="3443020" y="1718069"/>
                      <a:pt x="3455403" y="1684020"/>
                    </a:cubicBezTo>
                    <a:cubicBezTo>
                      <a:pt x="3465531" y="1720718"/>
                      <a:pt x="3486824" y="1768597"/>
                      <a:pt x="3484934" y="1805028"/>
                    </a:cubicBezTo>
                    <a:cubicBezTo>
                      <a:pt x="3483989" y="1823244"/>
                      <a:pt x="3478670" y="1845622"/>
                      <a:pt x="3471137" y="1864455"/>
                    </a:cubicBezTo>
                    <a:lnTo>
                      <a:pt x="3465342" y="1877274"/>
                    </a:lnTo>
                    <a:lnTo>
                      <a:pt x="3475138" y="1867610"/>
                    </a:lnTo>
                    <a:cubicBezTo>
                      <a:pt x="3490110" y="1854025"/>
                      <a:pt x="3509088" y="1841026"/>
                      <a:pt x="3525356" y="1832781"/>
                    </a:cubicBezTo>
                    <a:cubicBezTo>
                      <a:pt x="3557893" y="1816290"/>
                      <a:pt x="3608499" y="1813315"/>
                      <a:pt x="3644179" y="1807014"/>
                    </a:cubicBezTo>
                    <a:cubicBezTo>
                      <a:pt x="3617461" y="1834134"/>
                      <a:pt x="3586643" y="1876514"/>
                      <a:pt x="3554148" y="1893093"/>
                    </a:cubicBezTo>
                    <a:cubicBezTo>
                      <a:pt x="3533839" y="1903455"/>
                      <a:pt x="3504477" y="1911150"/>
                      <a:pt x="3481217" y="1912306"/>
                    </a:cubicBezTo>
                    <a:lnTo>
                      <a:pt x="3480352" y="1912299"/>
                    </a:lnTo>
                    <a:lnTo>
                      <a:pt x="3487919" y="1913769"/>
                    </a:lnTo>
                    <a:cubicBezTo>
                      <a:pt x="3509032" y="1919591"/>
                      <a:pt x="3533141" y="1930764"/>
                      <a:pt x="3550326" y="1941976"/>
                    </a:cubicBezTo>
                    <a:cubicBezTo>
                      <a:pt x="3580875" y="1961909"/>
                      <a:pt x="3608754" y="2004247"/>
                      <a:pt x="3632052" y="2031996"/>
                    </a:cubicBezTo>
                    <a:cubicBezTo>
                      <a:pt x="3595205" y="2022419"/>
                      <a:pt x="3543095" y="2016919"/>
                      <a:pt x="3512489" y="1997067"/>
                    </a:cubicBezTo>
                    <a:cubicBezTo>
                      <a:pt x="3497188" y="1987142"/>
                      <a:pt x="3480466" y="1971345"/>
                      <a:pt x="3467923" y="1955405"/>
                    </a:cubicBezTo>
                    <a:lnTo>
                      <a:pt x="3459719" y="1943978"/>
                    </a:lnTo>
                    <a:lnTo>
                      <a:pt x="3463190" y="1957293"/>
                    </a:lnTo>
                    <a:cubicBezTo>
                      <a:pt x="3467469" y="1977051"/>
                      <a:pt x="3469237" y="1999986"/>
                      <a:pt x="3468244" y="2018198"/>
                    </a:cubicBezTo>
                    <a:cubicBezTo>
                      <a:pt x="3466257" y="2054620"/>
                      <a:pt x="3443531" y="2099934"/>
                      <a:pt x="3431149" y="2133984"/>
                    </a:cubicBezTo>
                    <a:cubicBezTo>
                      <a:pt x="3421018" y="2097286"/>
                      <a:pt x="3399726" y="2049407"/>
                      <a:pt x="3401616" y="2012976"/>
                    </a:cubicBezTo>
                    <a:cubicBezTo>
                      <a:pt x="3402560" y="1994761"/>
                      <a:pt x="3407880" y="1972382"/>
                      <a:pt x="3415412" y="1953549"/>
                    </a:cubicBezTo>
                    <a:lnTo>
                      <a:pt x="3421207" y="1940731"/>
                    </a:lnTo>
                    <a:lnTo>
                      <a:pt x="3411411" y="1950395"/>
                    </a:lnTo>
                    <a:cubicBezTo>
                      <a:pt x="3396439" y="1963980"/>
                      <a:pt x="3377462" y="1976979"/>
                      <a:pt x="3361193" y="1985224"/>
                    </a:cubicBezTo>
                    <a:cubicBezTo>
                      <a:pt x="3344925" y="1993469"/>
                      <a:pt x="3324139" y="1998335"/>
                      <a:pt x="3302960" y="2001929"/>
                    </a:cubicBezTo>
                    <a:lnTo>
                      <a:pt x="3299782" y="2002404"/>
                    </a:lnTo>
                    <a:lnTo>
                      <a:pt x="3307564" y="2029534"/>
                    </a:lnTo>
                    <a:cubicBezTo>
                      <a:pt x="3311158" y="2050712"/>
                      <a:pt x="3313476" y="2072283"/>
                      <a:pt x="3316626" y="2090123"/>
                    </a:cubicBezTo>
                    <a:cubicBezTo>
                      <a:pt x="3289505" y="2063405"/>
                      <a:pt x="3247125" y="2032587"/>
                      <a:pt x="3230547" y="2000093"/>
                    </a:cubicBezTo>
                    <a:cubicBezTo>
                      <a:pt x="3222257" y="1983845"/>
                      <a:pt x="3215675" y="1961805"/>
                      <a:pt x="3212781" y="1941728"/>
                    </a:cubicBezTo>
                    <a:lnTo>
                      <a:pt x="3211392" y="1927730"/>
                    </a:lnTo>
                    <a:lnTo>
                      <a:pt x="3207739" y="1940998"/>
                    </a:lnTo>
                    <a:cubicBezTo>
                      <a:pt x="3201566" y="1960249"/>
                      <a:pt x="3191630" y="1980995"/>
                      <a:pt x="3181664" y="1996270"/>
                    </a:cubicBezTo>
                    <a:cubicBezTo>
                      <a:pt x="3171698" y="2011544"/>
                      <a:pt x="3156131" y="2026152"/>
                      <a:pt x="3139586" y="2039853"/>
                    </a:cubicBezTo>
                    <a:lnTo>
                      <a:pt x="3125020" y="2051442"/>
                    </a:lnTo>
                    <a:lnTo>
                      <a:pt x="3151987" y="2085337"/>
                    </a:lnTo>
                    <a:lnTo>
                      <a:pt x="3097439" y="2073385"/>
                    </a:lnTo>
                    <a:lnTo>
                      <a:pt x="3091644" y="2077996"/>
                    </a:lnTo>
                    <a:lnTo>
                      <a:pt x="3092874" y="2072385"/>
                    </a:lnTo>
                    <a:lnTo>
                      <a:pt x="3089867" y="2071726"/>
                    </a:lnTo>
                    <a:cubicBezTo>
                      <a:pt x="3068406" y="2066672"/>
                      <a:pt x="3047728" y="2060334"/>
                      <a:pt x="3032425" y="2050408"/>
                    </a:cubicBezTo>
                    <a:cubicBezTo>
                      <a:pt x="3017123" y="2040482"/>
                      <a:pt x="3000401" y="2024686"/>
                      <a:pt x="2987858" y="2008746"/>
                    </a:cubicBezTo>
                    <a:lnTo>
                      <a:pt x="2979655" y="1997319"/>
                    </a:lnTo>
                    <a:lnTo>
                      <a:pt x="2983126" y="2010634"/>
                    </a:lnTo>
                    <a:cubicBezTo>
                      <a:pt x="2987406" y="2030393"/>
                      <a:pt x="2989173" y="2053327"/>
                      <a:pt x="2988180" y="2071539"/>
                    </a:cubicBezTo>
                    <a:cubicBezTo>
                      <a:pt x="2986194" y="2107961"/>
                      <a:pt x="2963466" y="2153275"/>
                      <a:pt x="2951084" y="2187326"/>
                    </a:cubicBezTo>
                    <a:cubicBezTo>
                      <a:pt x="2946019" y="2168976"/>
                      <a:pt x="2938163" y="2147832"/>
                      <a:pt x="2931810" y="2126721"/>
                    </a:cubicBezTo>
                    <a:lnTo>
                      <a:pt x="2922621" y="2072614"/>
                    </a:lnTo>
                    <a:lnTo>
                      <a:pt x="2892666" y="2105467"/>
                    </a:lnTo>
                    <a:cubicBezTo>
                      <a:pt x="2877560" y="2121525"/>
                      <a:pt x="2861732" y="2136264"/>
                      <a:pt x="2845484" y="2144553"/>
                    </a:cubicBezTo>
                    <a:cubicBezTo>
                      <a:pt x="2825175" y="2154915"/>
                      <a:pt x="2795813" y="2162610"/>
                      <a:pt x="2772553" y="2163766"/>
                    </a:cubicBezTo>
                    <a:lnTo>
                      <a:pt x="2771688" y="2163758"/>
                    </a:lnTo>
                    <a:lnTo>
                      <a:pt x="2779254" y="2165229"/>
                    </a:lnTo>
                    <a:cubicBezTo>
                      <a:pt x="2800368" y="2171050"/>
                      <a:pt x="2824478" y="2182224"/>
                      <a:pt x="2841661" y="2193437"/>
                    </a:cubicBezTo>
                    <a:cubicBezTo>
                      <a:pt x="2872211" y="2213368"/>
                      <a:pt x="2900090" y="2255707"/>
                      <a:pt x="2923387" y="2283456"/>
                    </a:cubicBezTo>
                    <a:cubicBezTo>
                      <a:pt x="2886541" y="2273879"/>
                      <a:pt x="2834430" y="2268379"/>
                      <a:pt x="2803826" y="2248527"/>
                    </a:cubicBezTo>
                    <a:cubicBezTo>
                      <a:pt x="2788523" y="2238601"/>
                      <a:pt x="2771801" y="2222805"/>
                      <a:pt x="2759258" y="2206865"/>
                    </a:cubicBezTo>
                    <a:lnTo>
                      <a:pt x="2751055" y="2195438"/>
                    </a:lnTo>
                    <a:lnTo>
                      <a:pt x="2754526" y="2208753"/>
                    </a:lnTo>
                    <a:cubicBezTo>
                      <a:pt x="2758806" y="2228512"/>
                      <a:pt x="2760573" y="2251446"/>
                      <a:pt x="2759580" y="2269658"/>
                    </a:cubicBezTo>
                    <a:cubicBezTo>
                      <a:pt x="2757593" y="2306080"/>
                      <a:pt x="2734866" y="2351394"/>
                      <a:pt x="2722484" y="2385444"/>
                    </a:cubicBezTo>
                    <a:cubicBezTo>
                      <a:pt x="2712354" y="2348746"/>
                      <a:pt x="2691062" y="2300866"/>
                      <a:pt x="2692952" y="2264437"/>
                    </a:cubicBezTo>
                    <a:cubicBezTo>
                      <a:pt x="2693897" y="2246221"/>
                      <a:pt x="2699216" y="2223842"/>
                      <a:pt x="2706748" y="2205009"/>
                    </a:cubicBezTo>
                    <a:lnTo>
                      <a:pt x="2712543" y="2192191"/>
                    </a:lnTo>
                    <a:lnTo>
                      <a:pt x="2702747" y="2201855"/>
                    </a:lnTo>
                    <a:cubicBezTo>
                      <a:pt x="2687775" y="2215440"/>
                      <a:pt x="2668797" y="2228439"/>
                      <a:pt x="2652529" y="2236684"/>
                    </a:cubicBezTo>
                    <a:cubicBezTo>
                      <a:pt x="2636261" y="2244929"/>
                      <a:pt x="2615475" y="2249795"/>
                      <a:pt x="2594296" y="2253388"/>
                    </a:cubicBezTo>
                    <a:lnTo>
                      <a:pt x="2591119" y="2253864"/>
                    </a:lnTo>
                    <a:lnTo>
                      <a:pt x="2598900" y="2280993"/>
                    </a:lnTo>
                    <a:cubicBezTo>
                      <a:pt x="2602493" y="2302172"/>
                      <a:pt x="2604812" y="2323743"/>
                      <a:pt x="2607962" y="2341583"/>
                    </a:cubicBezTo>
                    <a:cubicBezTo>
                      <a:pt x="2580841" y="2314866"/>
                      <a:pt x="2538461" y="2284048"/>
                      <a:pt x="2521883" y="2251553"/>
                    </a:cubicBezTo>
                    <a:lnTo>
                      <a:pt x="2513248" y="2229587"/>
                    </a:lnTo>
                    <a:lnTo>
                      <a:pt x="2473567" y="2273107"/>
                    </a:lnTo>
                    <a:cubicBezTo>
                      <a:pt x="2458461" y="2289165"/>
                      <a:pt x="2442632" y="2303904"/>
                      <a:pt x="2426385" y="2312193"/>
                    </a:cubicBezTo>
                    <a:cubicBezTo>
                      <a:pt x="2416230" y="2317375"/>
                      <a:pt x="2403814" y="2321888"/>
                      <a:pt x="2391027" y="2325252"/>
                    </a:cubicBezTo>
                    <a:lnTo>
                      <a:pt x="2387549" y="2325822"/>
                    </a:lnTo>
                    <a:lnTo>
                      <a:pt x="2382981" y="2329456"/>
                    </a:lnTo>
                    <a:lnTo>
                      <a:pt x="2383637" y="2326462"/>
                    </a:lnTo>
                    <a:lnTo>
                      <a:pt x="2353454" y="2331406"/>
                    </a:lnTo>
                    <a:lnTo>
                      <a:pt x="2352589" y="2331398"/>
                    </a:lnTo>
                    <a:lnTo>
                      <a:pt x="2360155" y="2332869"/>
                    </a:lnTo>
                    <a:cubicBezTo>
                      <a:pt x="2381269" y="2338690"/>
                      <a:pt x="2405379" y="2349864"/>
                      <a:pt x="2422562" y="2361077"/>
                    </a:cubicBezTo>
                    <a:cubicBezTo>
                      <a:pt x="2453112" y="2381008"/>
                      <a:pt x="2480991" y="2423347"/>
                      <a:pt x="2504288" y="2451096"/>
                    </a:cubicBezTo>
                    <a:cubicBezTo>
                      <a:pt x="2467442" y="2441519"/>
                      <a:pt x="2415331" y="2436019"/>
                      <a:pt x="2384727" y="2416167"/>
                    </a:cubicBezTo>
                    <a:cubicBezTo>
                      <a:pt x="2369424" y="2406241"/>
                      <a:pt x="2352702" y="2390445"/>
                      <a:pt x="2340159" y="2374505"/>
                    </a:cubicBezTo>
                    <a:lnTo>
                      <a:pt x="2331956" y="2363078"/>
                    </a:lnTo>
                    <a:lnTo>
                      <a:pt x="2335427" y="2376393"/>
                    </a:lnTo>
                    <a:cubicBezTo>
                      <a:pt x="2339706" y="2396152"/>
                      <a:pt x="2341474" y="2419086"/>
                      <a:pt x="2340482" y="2437297"/>
                    </a:cubicBezTo>
                    <a:cubicBezTo>
                      <a:pt x="2338494" y="2473720"/>
                      <a:pt x="2315767" y="2519034"/>
                      <a:pt x="2303385" y="2553084"/>
                    </a:cubicBezTo>
                    <a:cubicBezTo>
                      <a:pt x="2293255" y="2516386"/>
                      <a:pt x="2271963" y="2468508"/>
                      <a:pt x="2273853" y="2432077"/>
                    </a:cubicBezTo>
                    <a:cubicBezTo>
                      <a:pt x="2274797" y="2413861"/>
                      <a:pt x="2280117" y="2391482"/>
                      <a:pt x="2287649" y="2372649"/>
                    </a:cubicBezTo>
                    <a:lnTo>
                      <a:pt x="2293444" y="2359831"/>
                    </a:lnTo>
                    <a:lnTo>
                      <a:pt x="2283648" y="2369495"/>
                    </a:lnTo>
                    <a:cubicBezTo>
                      <a:pt x="2268676" y="2383080"/>
                      <a:pt x="2249698" y="2396079"/>
                      <a:pt x="2233430" y="2404324"/>
                    </a:cubicBezTo>
                    <a:cubicBezTo>
                      <a:pt x="2217162" y="2412569"/>
                      <a:pt x="2196376" y="2417435"/>
                      <a:pt x="2175197" y="2421029"/>
                    </a:cubicBezTo>
                    <a:lnTo>
                      <a:pt x="2172020" y="2421504"/>
                    </a:lnTo>
                    <a:lnTo>
                      <a:pt x="2179801" y="2448634"/>
                    </a:lnTo>
                    <a:cubicBezTo>
                      <a:pt x="2183394" y="2469812"/>
                      <a:pt x="2185713" y="2491383"/>
                      <a:pt x="2188863" y="2509223"/>
                    </a:cubicBezTo>
                    <a:cubicBezTo>
                      <a:pt x="2161742" y="2482506"/>
                      <a:pt x="2119362" y="2451688"/>
                      <a:pt x="2102785" y="2419193"/>
                    </a:cubicBezTo>
                    <a:cubicBezTo>
                      <a:pt x="2094494" y="2402945"/>
                      <a:pt x="2087912" y="2380905"/>
                      <a:pt x="2085018" y="2360829"/>
                    </a:cubicBezTo>
                    <a:lnTo>
                      <a:pt x="2083628" y="2346831"/>
                    </a:lnTo>
                    <a:lnTo>
                      <a:pt x="2079977" y="2360098"/>
                    </a:lnTo>
                    <a:cubicBezTo>
                      <a:pt x="2073803" y="2379349"/>
                      <a:pt x="2063868" y="2400096"/>
                      <a:pt x="2053901" y="2415370"/>
                    </a:cubicBezTo>
                    <a:lnTo>
                      <a:pt x="2039615" y="2430167"/>
                    </a:lnTo>
                    <a:lnTo>
                      <a:pt x="2062329" y="2458716"/>
                    </a:lnTo>
                    <a:lnTo>
                      <a:pt x="2020830" y="2449623"/>
                    </a:lnTo>
                    <a:lnTo>
                      <a:pt x="2011822" y="2458953"/>
                    </a:lnTo>
                    <a:cubicBezTo>
                      <a:pt x="1995277" y="2472654"/>
                      <a:pt x="1977756" y="2485447"/>
                      <a:pt x="1963881" y="2497096"/>
                    </a:cubicBezTo>
                    <a:lnTo>
                      <a:pt x="1977148" y="2436546"/>
                    </a:lnTo>
                    <a:lnTo>
                      <a:pt x="1942767" y="2423787"/>
                    </a:lnTo>
                    <a:cubicBezTo>
                      <a:pt x="1927465" y="2413861"/>
                      <a:pt x="1910744" y="2398065"/>
                      <a:pt x="1898200" y="2382125"/>
                    </a:cubicBezTo>
                    <a:lnTo>
                      <a:pt x="1889997" y="2370698"/>
                    </a:lnTo>
                    <a:lnTo>
                      <a:pt x="1893468" y="2384013"/>
                    </a:lnTo>
                    <a:cubicBezTo>
                      <a:pt x="1897747" y="2403772"/>
                      <a:pt x="1899516" y="2426706"/>
                      <a:pt x="1898522" y="2444917"/>
                    </a:cubicBezTo>
                    <a:cubicBezTo>
                      <a:pt x="1896535" y="2481340"/>
                      <a:pt x="1873809" y="2526654"/>
                      <a:pt x="1861426" y="2560704"/>
                    </a:cubicBezTo>
                    <a:cubicBezTo>
                      <a:pt x="1851297" y="2524006"/>
                      <a:pt x="1830003" y="2476128"/>
                      <a:pt x="1831893" y="2439697"/>
                    </a:cubicBezTo>
                    <a:cubicBezTo>
                      <a:pt x="1832838" y="2421481"/>
                      <a:pt x="1838158" y="2399102"/>
                      <a:pt x="1845690" y="2380269"/>
                    </a:cubicBezTo>
                    <a:lnTo>
                      <a:pt x="1851485" y="2367451"/>
                    </a:lnTo>
                    <a:lnTo>
                      <a:pt x="1841689" y="2377115"/>
                    </a:lnTo>
                    <a:cubicBezTo>
                      <a:pt x="1826717" y="2390700"/>
                      <a:pt x="1807739" y="2403699"/>
                      <a:pt x="1791470" y="2411944"/>
                    </a:cubicBezTo>
                    <a:cubicBezTo>
                      <a:pt x="1775202" y="2420189"/>
                      <a:pt x="1754417" y="2425055"/>
                      <a:pt x="1733238" y="2428649"/>
                    </a:cubicBezTo>
                    <a:lnTo>
                      <a:pt x="1730059" y="2429124"/>
                    </a:lnTo>
                    <a:lnTo>
                      <a:pt x="1737842" y="2456254"/>
                    </a:lnTo>
                    <a:cubicBezTo>
                      <a:pt x="1741435" y="2477432"/>
                      <a:pt x="1743754" y="2499004"/>
                      <a:pt x="1746905" y="2516843"/>
                    </a:cubicBezTo>
                    <a:cubicBezTo>
                      <a:pt x="1719784" y="2490126"/>
                      <a:pt x="1677403" y="2459308"/>
                      <a:pt x="1660825" y="2426814"/>
                    </a:cubicBezTo>
                    <a:cubicBezTo>
                      <a:pt x="1652535" y="2410565"/>
                      <a:pt x="1645953" y="2388525"/>
                      <a:pt x="1643058" y="2368449"/>
                    </a:cubicBezTo>
                    <a:lnTo>
                      <a:pt x="1641669" y="2354451"/>
                    </a:lnTo>
                    <a:lnTo>
                      <a:pt x="1638017" y="2367718"/>
                    </a:lnTo>
                    <a:cubicBezTo>
                      <a:pt x="1631844" y="2386969"/>
                      <a:pt x="1621908" y="2407716"/>
                      <a:pt x="1611941" y="2422990"/>
                    </a:cubicBezTo>
                    <a:cubicBezTo>
                      <a:pt x="1592010" y="2453539"/>
                      <a:pt x="1549670" y="2481420"/>
                      <a:pt x="1521922" y="2504716"/>
                    </a:cubicBezTo>
                    <a:cubicBezTo>
                      <a:pt x="1531499" y="2467871"/>
                      <a:pt x="1536999" y="2415759"/>
                      <a:pt x="1556851" y="2385154"/>
                    </a:cubicBezTo>
                    <a:cubicBezTo>
                      <a:pt x="1566776" y="2369852"/>
                      <a:pt x="1582573" y="2353130"/>
                      <a:pt x="1598513" y="2340587"/>
                    </a:cubicBezTo>
                    <a:lnTo>
                      <a:pt x="1609940" y="2332384"/>
                    </a:lnTo>
                    <a:lnTo>
                      <a:pt x="1596625" y="2335855"/>
                    </a:lnTo>
                    <a:cubicBezTo>
                      <a:pt x="1576866" y="2340133"/>
                      <a:pt x="1553931" y="2341902"/>
                      <a:pt x="1535719" y="2340909"/>
                    </a:cubicBezTo>
                    <a:cubicBezTo>
                      <a:pt x="1517508" y="2339915"/>
                      <a:pt x="1497074" y="2333736"/>
                      <a:pt x="1476937" y="2326259"/>
                    </a:cubicBezTo>
                    <a:lnTo>
                      <a:pt x="1422968" y="2305008"/>
                    </a:lnTo>
                    <a:lnTo>
                      <a:pt x="1411431" y="2351301"/>
                    </a:lnTo>
                    <a:cubicBezTo>
                      <a:pt x="1403953" y="2371439"/>
                      <a:pt x="1395176" y="2391280"/>
                      <a:pt x="1388984" y="2408304"/>
                    </a:cubicBezTo>
                    <a:cubicBezTo>
                      <a:pt x="1378855" y="2371607"/>
                      <a:pt x="1357563" y="2323727"/>
                      <a:pt x="1359453" y="2287296"/>
                    </a:cubicBezTo>
                    <a:cubicBezTo>
                      <a:pt x="1360398" y="2269081"/>
                      <a:pt x="1365717" y="2246702"/>
                      <a:pt x="1373249" y="2227868"/>
                    </a:cubicBezTo>
                    <a:lnTo>
                      <a:pt x="1379044" y="2215050"/>
                    </a:lnTo>
                    <a:lnTo>
                      <a:pt x="1369248" y="2224714"/>
                    </a:lnTo>
                    <a:cubicBezTo>
                      <a:pt x="1354277" y="2238300"/>
                      <a:pt x="1335298" y="2251299"/>
                      <a:pt x="1319029" y="2259544"/>
                    </a:cubicBezTo>
                    <a:cubicBezTo>
                      <a:pt x="1302761" y="2267790"/>
                      <a:pt x="1281976" y="2272656"/>
                      <a:pt x="1260797" y="2276248"/>
                    </a:cubicBezTo>
                    <a:lnTo>
                      <a:pt x="1257618" y="2276724"/>
                    </a:lnTo>
                    <a:lnTo>
                      <a:pt x="1265401" y="2303853"/>
                    </a:lnTo>
                    <a:cubicBezTo>
                      <a:pt x="1268994" y="2325031"/>
                      <a:pt x="1271313" y="2346604"/>
                      <a:pt x="1274464" y="2364443"/>
                    </a:cubicBezTo>
                    <a:cubicBezTo>
                      <a:pt x="1247342" y="2337726"/>
                      <a:pt x="1204962" y="2306908"/>
                      <a:pt x="1188384" y="2274413"/>
                    </a:cubicBezTo>
                    <a:cubicBezTo>
                      <a:pt x="1180094" y="2258166"/>
                      <a:pt x="1173512" y="2236125"/>
                      <a:pt x="1170618" y="2216049"/>
                    </a:cubicBezTo>
                    <a:lnTo>
                      <a:pt x="1169227" y="2202050"/>
                    </a:lnTo>
                    <a:lnTo>
                      <a:pt x="1165577" y="2215318"/>
                    </a:lnTo>
                    <a:cubicBezTo>
                      <a:pt x="1159403" y="2234569"/>
                      <a:pt x="1149467" y="2255315"/>
                      <a:pt x="1139501" y="2270590"/>
                    </a:cubicBezTo>
                    <a:cubicBezTo>
                      <a:pt x="1119568" y="2301139"/>
                      <a:pt x="1077230" y="2329019"/>
                      <a:pt x="1049481" y="2352316"/>
                    </a:cubicBezTo>
                    <a:cubicBezTo>
                      <a:pt x="1059058" y="2315470"/>
                      <a:pt x="1064558" y="2263359"/>
                      <a:pt x="1084409" y="2232754"/>
                    </a:cubicBezTo>
                    <a:cubicBezTo>
                      <a:pt x="1094335" y="2217451"/>
                      <a:pt x="1110132" y="2200730"/>
                      <a:pt x="1126072" y="2188186"/>
                    </a:cubicBezTo>
                    <a:lnTo>
                      <a:pt x="1137499" y="2179983"/>
                    </a:lnTo>
                    <a:lnTo>
                      <a:pt x="1124184" y="2183454"/>
                    </a:lnTo>
                    <a:cubicBezTo>
                      <a:pt x="1104426" y="2187734"/>
                      <a:pt x="1081490" y="2189502"/>
                      <a:pt x="1063278" y="2188508"/>
                    </a:cubicBezTo>
                    <a:cubicBezTo>
                      <a:pt x="1026856" y="2186521"/>
                      <a:pt x="981542" y="2163794"/>
                      <a:pt x="947493" y="2151412"/>
                    </a:cubicBezTo>
                    <a:cubicBezTo>
                      <a:pt x="984190" y="2141283"/>
                      <a:pt x="1032069" y="2119990"/>
                      <a:pt x="1068501" y="2121880"/>
                    </a:cubicBezTo>
                    <a:cubicBezTo>
                      <a:pt x="1091269" y="2123061"/>
                      <a:pt x="1120545" y="2131078"/>
                      <a:pt x="1141267" y="2141707"/>
                    </a:cubicBezTo>
                    <a:lnTo>
                      <a:pt x="1143378" y="2142952"/>
                    </a:lnTo>
                    <a:lnTo>
                      <a:pt x="1131082" y="2131676"/>
                    </a:lnTo>
                    <a:cubicBezTo>
                      <a:pt x="1117497" y="2116704"/>
                      <a:pt x="1104498" y="2097726"/>
                      <a:pt x="1096253" y="2081457"/>
                    </a:cubicBezTo>
                    <a:lnTo>
                      <a:pt x="1084014" y="2038790"/>
                    </a:lnTo>
                    <a:lnTo>
                      <a:pt x="1055218" y="2032481"/>
                    </a:lnTo>
                    <a:cubicBezTo>
                      <a:pt x="1033760" y="2027427"/>
                      <a:pt x="1013081" y="2021089"/>
                      <a:pt x="997778" y="2011163"/>
                    </a:cubicBezTo>
                    <a:cubicBezTo>
                      <a:pt x="982476" y="2001237"/>
                      <a:pt x="965754" y="1985441"/>
                      <a:pt x="953210" y="1969501"/>
                    </a:cubicBezTo>
                    <a:lnTo>
                      <a:pt x="945008" y="1958074"/>
                    </a:lnTo>
                    <a:lnTo>
                      <a:pt x="948479" y="1971389"/>
                    </a:lnTo>
                    <a:cubicBezTo>
                      <a:pt x="952757" y="1991148"/>
                      <a:pt x="954526" y="2014082"/>
                      <a:pt x="953533" y="2032294"/>
                    </a:cubicBezTo>
                    <a:cubicBezTo>
                      <a:pt x="951546" y="2068716"/>
                      <a:pt x="928819" y="2114030"/>
                      <a:pt x="916436" y="2148081"/>
                    </a:cubicBezTo>
                    <a:cubicBezTo>
                      <a:pt x="906307" y="2111382"/>
                      <a:pt x="885015" y="2063502"/>
                      <a:pt x="886905" y="2027073"/>
                    </a:cubicBezTo>
                    <a:cubicBezTo>
                      <a:pt x="887850" y="2008857"/>
                      <a:pt x="893169" y="1986478"/>
                      <a:pt x="900701" y="1967645"/>
                    </a:cubicBezTo>
                    <a:lnTo>
                      <a:pt x="906496" y="1954827"/>
                    </a:lnTo>
                    <a:lnTo>
                      <a:pt x="896700" y="1964491"/>
                    </a:lnTo>
                    <a:cubicBezTo>
                      <a:pt x="881729" y="1978076"/>
                      <a:pt x="862750" y="1991075"/>
                      <a:pt x="846481" y="1999320"/>
                    </a:cubicBezTo>
                    <a:cubicBezTo>
                      <a:pt x="830213" y="2007565"/>
                      <a:pt x="809428" y="2012431"/>
                      <a:pt x="788249" y="2016024"/>
                    </a:cubicBezTo>
                    <a:lnTo>
                      <a:pt x="785071" y="2016500"/>
                    </a:lnTo>
                    <a:lnTo>
                      <a:pt x="792853" y="2043629"/>
                    </a:lnTo>
                    <a:cubicBezTo>
                      <a:pt x="796446" y="2064808"/>
                      <a:pt x="798765" y="2086379"/>
                      <a:pt x="801916" y="2104219"/>
                    </a:cubicBezTo>
                    <a:cubicBezTo>
                      <a:pt x="774794" y="2077502"/>
                      <a:pt x="732414" y="2046684"/>
                      <a:pt x="715836" y="2014189"/>
                    </a:cubicBezTo>
                    <a:cubicBezTo>
                      <a:pt x="707546" y="1997941"/>
                      <a:pt x="700964" y="1975901"/>
                      <a:pt x="698070" y="1955825"/>
                    </a:cubicBezTo>
                    <a:lnTo>
                      <a:pt x="696679" y="1941827"/>
                    </a:lnTo>
                    <a:lnTo>
                      <a:pt x="693028" y="1955094"/>
                    </a:lnTo>
                    <a:cubicBezTo>
                      <a:pt x="686855" y="1974345"/>
                      <a:pt x="676919" y="1995092"/>
                      <a:pt x="666953" y="2010366"/>
                    </a:cubicBezTo>
                    <a:cubicBezTo>
                      <a:pt x="647021" y="2040915"/>
                      <a:pt x="604681" y="2068795"/>
                      <a:pt x="576933" y="2092092"/>
                    </a:cubicBezTo>
                    <a:cubicBezTo>
                      <a:pt x="586510" y="2055245"/>
                      <a:pt x="592010" y="2003135"/>
                      <a:pt x="611861" y="1972530"/>
                    </a:cubicBezTo>
                    <a:cubicBezTo>
                      <a:pt x="621787" y="1957228"/>
                      <a:pt x="637584" y="1940506"/>
                      <a:pt x="653524" y="1927963"/>
                    </a:cubicBezTo>
                    <a:lnTo>
                      <a:pt x="664951" y="1919760"/>
                    </a:lnTo>
                    <a:lnTo>
                      <a:pt x="651636" y="1923231"/>
                    </a:lnTo>
                    <a:cubicBezTo>
                      <a:pt x="631878" y="1927509"/>
                      <a:pt x="608942" y="1929278"/>
                      <a:pt x="590730" y="1928285"/>
                    </a:cubicBezTo>
                    <a:cubicBezTo>
                      <a:pt x="572519" y="1927291"/>
                      <a:pt x="552085" y="1921112"/>
                      <a:pt x="531948" y="1913635"/>
                    </a:cubicBezTo>
                    <a:lnTo>
                      <a:pt x="505214" y="1903107"/>
                    </a:lnTo>
                    <a:lnTo>
                      <a:pt x="512990" y="1936824"/>
                    </a:lnTo>
                    <a:cubicBezTo>
                      <a:pt x="483865" y="1912307"/>
                      <a:pt x="439207" y="1884894"/>
                      <a:pt x="420140" y="1853793"/>
                    </a:cubicBezTo>
                    <a:cubicBezTo>
                      <a:pt x="410607" y="1838244"/>
                      <a:pt x="402322" y="1816784"/>
                      <a:pt x="397869" y="1796995"/>
                    </a:cubicBezTo>
                    <a:lnTo>
                      <a:pt x="395390" y="1783149"/>
                    </a:lnTo>
                    <a:lnTo>
                      <a:pt x="392786" y="1796660"/>
                    </a:lnTo>
                    <a:cubicBezTo>
                      <a:pt x="388135" y="1816335"/>
                      <a:pt x="379850" y="1837794"/>
                      <a:pt x="371108" y="1853801"/>
                    </a:cubicBezTo>
                    <a:cubicBezTo>
                      <a:pt x="353623" y="1885814"/>
                      <a:pt x="313592" y="1916917"/>
                      <a:pt x="287748" y="1942310"/>
                    </a:cubicBezTo>
                    <a:cubicBezTo>
                      <a:pt x="294417" y="1904829"/>
                      <a:pt x="295829" y="1852447"/>
                      <a:pt x="313230" y="1820384"/>
                    </a:cubicBezTo>
                    <a:cubicBezTo>
                      <a:pt x="321929" y="1804353"/>
                      <a:pt x="336372" y="1786450"/>
                      <a:pt x="351282" y="1772698"/>
                    </a:cubicBezTo>
                    <a:lnTo>
                      <a:pt x="362034" y="1763627"/>
                    </a:lnTo>
                    <a:lnTo>
                      <a:pt x="349031" y="1768129"/>
                    </a:lnTo>
                    <a:cubicBezTo>
                      <a:pt x="329667" y="1773938"/>
                      <a:pt x="306939" y="1777493"/>
                      <a:pt x="288706" y="1777925"/>
                    </a:cubicBezTo>
                    <a:cubicBezTo>
                      <a:pt x="270472" y="1778357"/>
                      <a:pt x="249618" y="1773794"/>
                      <a:pt x="228959" y="1767912"/>
                    </a:cubicBezTo>
                    <a:lnTo>
                      <a:pt x="225885" y="1766972"/>
                    </a:lnTo>
                    <a:lnTo>
                      <a:pt x="221220" y="1794808"/>
                    </a:lnTo>
                    <a:cubicBezTo>
                      <a:pt x="215338" y="1815467"/>
                      <a:pt x="208138" y="1835933"/>
                      <a:pt x="203295" y="1853391"/>
                    </a:cubicBezTo>
                    <a:cubicBezTo>
                      <a:pt x="190330" y="1817595"/>
                      <a:pt x="165362" y="1771526"/>
                      <a:pt x="164400" y="1735059"/>
                    </a:cubicBezTo>
                    <a:cubicBezTo>
                      <a:pt x="163918" y="1716826"/>
                      <a:pt x="167474" y="1694099"/>
                      <a:pt x="173512" y="1674736"/>
                    </a:cubicBezTo>
                    <a:lnTo>
                      <a:pt x="178287" y="1661503"/>
                    </a:lnTo>
                    <a:lnTo>
                      <a:pt x="169277" y="1671904"/>
                    </a:lnTo>
                    <a:cubicBezTo>
                      <a:pt x="155411" y="1686617"/>
                      <a:pt x="137507" y="1701059"/>
                      <a:pt x="121933" y="1710549"/>
                    </a:cubicBezTo>
                    <a:cubicBezTo>
                      <a:pt x="90784" y="1729531"/>
                      <a:pt x="40565" y="1736452"/>
                      <a:pt x="5487" y="1745521"/>
                    </a:cubicBezTo>
                    <a:cubicBezTo>
                      <a:pt x="30003" y="1716395"/>
                      <a:pt x="57416" y="1671737"/>
                      <a:pt x="88517" y="1652671"/>
                    </a:cubicBezTo>
                    <a:cubicBezTo>
                      <a:pt x="104066" y="1643138"/>
                      <a:pt x="125526" y="1634853"/>
                      <a:pt x="145314" y="1630400"/>
                    </a:cubicBezTo>
                    <a:lnTo>
                      <a:pt x="159160" y="1627920"/>
                    </a:lnTo>
                    <a:lnTo>
                      <a:pt x="145649" y="1625317"/>
                    </a:lnTo>
                    <a:cubicBezTo>
                      <a:pt x="125975" y="1620665"/>
                      <a:pt x="104515" y="1612381"/>
                      <a:pt x="88508" y="1603638"/>
                    </a:cubicBezTo>
                    <a:cubicBezTo>
                      <a:pt x="56495" y="1586154"/>
                      <a:pt x="25394" y="1546123"/>
                      <a:pt x="0" y="1520279"/>
                    </a:cubicBezTo>
                    <a:cubicBezTo>
                      <a:pt x="37482" y="1526948"/>
                      <a:pt x="89863" y="1528360"/>
                      <a:pt x="121925" y="1545760"/>
                    </a:cubicBezTo>
                    <a:cubicBezTo>
                      <a:pt x="141964" y="1556635"/>
                      <a:pt x="164930" y="1576482"/>
                      <a:pt x="179051" y="1595002"/>
                    </a:cubicBezTo>
                    <a:lnTo>
                      <a:pt x="180420" y="1597035"/>
                    </a:lnTo>
                    <a:lnTo>
                      <a:pt x="174181" y="1581561"/>
                    </a:lnTo>
                    <a:cubicBezTo>
                      <a:pt x="168371" y="1562197"/>
                      <a:pt x="164817" y="1539470"/>
                      <a:pt x="164385" y="1521236"/>
                    </a:cubicBezTo>
                    <a:cubicBezTo>
                      <a:pt x="163953" y="1503003"/>
                      <a:pt x="168516" y="1482149"/>
                      <a:pt x="174398" y="1461489"/>
                    </a:cubicBezTo>
                    <a:lnTo>
                      <a:pt x="177089" y="1452694"/>
                    </a:lnTo>
                    <a:lnTo>
                      <a:pt x="176680" y="1451480"/>
                    </a:lnTo>
                    <a:cubicBezTo>
                      <a:pt x="174002" y="1441473"/>
                      <a:pt x="172261" y="1431756"/>
                      <a:pt x="172020" y="1422640"/>
                    </a:cubicBezTo>
                    <a:cubicBezTo>
                      <a:pt x="171538" y="1404406"/>
                      <a:pt x="175094" y="1381679"/>
                      <a:pt x="181132" y="1362315"/>
                    </a:cubicBezTo>
                    <a:lnTo>
                      <a:pt x="185907" y="1349084"/>
                    </a:lnTo>
                    <a:lnTo>
                      <a:pt x="176896" y="1359483"/>
                    </a:lnTo>
                    <a:cubicBezTo>
                      <a:pt x="163031" y="1374196"/>
                      <a:pt x="145127" y="1388639"/>
                      <a:pt x="129552" y="1398130"/>
                    </a:cubicBezTo>
                    <a:cubicBezTo>
                      <a:pt x="98404" y="1417111"/>
                      <a:pt x="48185" y="1424032"/>
                      <a:pt x="13106" y="1433101"/>
                    </a:cubicBezTo>
                    <a:cubicBezTo>
                      <a:pt x="37623" y="1403976"/>
                      <a:pt x="65036" y="1359318"/>
                      <a:pt x="96137" y="1340251"/>
                    </a:cubicBezTo>
                    <a:cubicBezTo>
                      <a:pt x="111686" y="1330718"/>
                      <a:pt x="133145" y="1322433"/>
                      <a:pt x="152935" y="1317980"/>
                    </a:cubicBezTo>
                    <a:lnTo>
                      <a:pt x="166781" y="1315500"/>
                    </a:lnTo>
                    <a:lnTo>
                      <a:pt x="153269" y="1312896"/>
                    </a:lnTo>
                    <a:cubicBezTo>
                      <a:pt x="133595" y="1308246"/>
                      <a:pt x="112136" y="1299961"/>
                      <a:pt x="96129" y="1291219"/>
                    </a:cubicBezTo>
                    <a:cubicBezTo>
                      <a:pt x="64116" y="1273734"/>
                      <a:pt x="33013" y="1233703"/>
                      <a:pt x="7620" y="1207859"/>
                    </a:cubicBezTo>
                    <a:cubicBezTo>
                      <a:pt x="45101" y="1214528"/>
                      <a:pt x="97483" y="1215940"/>
                      <a:pt x="129545" y="1233340"/>
                    </a:cubicBezTo>
                    <a:cubicBezTo>
                      <a:pt x="149584" y="1244215"/>
                      <a:pt x="172550" y="1264062"/>
                      <a:pt x="186671" y="1282582"/>
                    </a:cubicBezTo>
                    <a:lnTo>
                      <a:pt x="188040" y="1284614"/>
                    </a:lnTo>
                    <a:lnTo>
                      <a:pt x="181801" y="1269141"/>
                    </a:lnTo>
                    <a:cubicBezTo>
                      <a:pt x="175991" y="1249777"/>
                      <a:pt x="172437" y="1227050"/>
                      <a:pt x="172005" y="1208817"/>
                    </a:cubicBezTo>
                    <a:cubicBezTo>
                      <a:pt x="171141" y="1172350"/>
                      <a:pt x="190257" y="1125399"/>
                      <a:pt x="199942" y="1090486"/>
                    </a:cubicBezTo>
                    <a:cubicBezTo>
                      <a:pt x="212907" y="1126281"/>
                      <a:pt x="237875" y="1172351"/>
                      <a:pt x="238837" y="1208817"/>
                    </a:cubicBezTo>
                    <a:cubicBezTo>
                      <a:pt x="239319" y="1227051"/>
                      <a:pt x="235764" y="1249777"/>
                      <a:pt x="229726" y="1269141"/>
                    </a:cubicBezTo>
                    <a:lnTo>
                      <a:pt x="224950" y="1282373"/>
                    </a:lnTo>
                    <a:lnTo>
                      <a:pt x="233960" y="1271973"/>
                    </a:lnTo>
                    <a:cubicBezTo>
                      <a:pt x="247825" y="1257259"/>
                      <a:pt x="265730" y="1242818"/>
                      <a:pt x="281304" y="1233327"/>
                    </a:cubicBezTo>
                    <a:cubicBezTo>
                      <a:pt x="296879" y="1223836"/>
                      <a:pt x="317221" y="1217361"/>
                      <a:pt x="338054" y="1212124"/>
                    </a:cubicBezTo>
                    <a:lnTo>
                      <a:pt x="363405" y="1206277"/>
                    </a:lnTo>
                    <a:lnTo>
                      <a:pt x="369671" y="1177675"/>
                    </a:lnTo>
                    <a:cubicBezTo>
                      <a:pt x="374725" y="1156217"/>
                      <a:pt x="381063" y="1135538"/>
                      <a:pt x="390988" y="1120235"/>
                    </a:cubicBezTo>
                    <a:cubicBezTo>
                      <a:pt x="400914" y="1104933"/>
                      <a:pt x="416711" y="1088211"/>
                      <a:pt x="432651" y="1075667"/>
                    </a:cubicBezTo>
                    <a:lnTo>
                      <a:pt x="434440" y="1074383"/>
                    </a:lnTo>
                    <a:lnTo>
                      <a:pt x="426570" y="1071284"/>
                    </a:lnTo>
                    <a:lnTo>
                      <a:pt x="369857" y="1075989"/>
                    </a:lnTo>
                    <a:cubicBezTo>
                      <a:pt x="333435" y="1074003"/>
                      <a:pt x="288121" y="1051276"/>
                      <a:pt x="254071" y="1038893"/>
                    </a:cubicBezTo>
                    <a:cubicBezTo>
                      <a:pt x="290770" y="1028764"/>
                      <a:pt x="338649" y="1007472"/>
                      <a:pt x="375079" y="1009362"/>
                    </a:cubicBezTo>
                    <a:cubicBezTo>
                      <a:pt x="397848" y="1010542"/>
                      <a:pt x="427124" y="1018559"/>
                      <a:pt x="447846" y="1029188"/>
                    </a:cubicBezTo>
                    <a:lnTo>
                      <a:pt x="449957" y="1030434"/>
                    </a:lnTo>
                    <a:lnTo>
                      <a:pt x="437660" y="1019157"/>
                    </a:lnTo>
                    <a:cubicBezTo>
                      <a:pt x="424076" y="1004185"/>
                      <a:pt x="411077" y="985207"/>
                      <a:pt x="402832" y="968938"/>
                    </a:cubicBezTo>
                    <a:cubicBezTo>
                      <a:pt x="386342" y="936401"/>
                      <a:pt x="383366" y="885795"/>
                      <a:pt x="377065" y="850116"/>
                    </a:cubicBezTo>
                    <a:cubicBezTo>
                      <a:pt x="404186" y="876833"/>
                      <a:pt x="446566" y="907652"/>
                      <a:pt x="463144" y="940146"/>
                    </a:cubicBezTo>
                    <a:cubicBezTo>
                      <a:pt x="471434" y="956393"/>
                      <a:pt x="478017" y="978434"/>
                      <a:pt x="480910" y="998510"/>
                    </a:cubicBezTo>
                    <a:lnTo>
                      <a:pt x="482300" y="1012509"/>
                    </a:lnTo>
                    <a:lnTo>
                      <a:pt x="485952" y="999242"/>
                    </a:lnTo>
                    <a:cubicBezTo>
                      <a:pt x="492126" y="979991"/>
                      <a:pt x="502061" y="959244"/>
                      <a:pt x="512028" y="943970"/>
                    </a:cubicBezTo>
                    <a:lnTo>
                      <a:pt x="548533" y="906159"/>
                    </a:lnTo>
                    <a:lnTo>
                      <a:pt x="544709" y="880595"/>
                    </a:lnTo>
                    <a:lnTo>
                      <a:pt x="560679" y="895157"/>
                    </a:lnTo>
                    <a:lnTo>
                      <a:pt x="602047" y="862244"/>
                    </a:lnTo>
                    <a:lnTo>
                      <a:pt x="589148" y="921115"/>
                    </a:lnTo>
                    <a:lnTo>
                      <a:pt x="591702" y="923444"/>
                    </a:lnTo>
                    <a:cubicBezTo>
                      <a:pt x="607760" y="938549"/>
                      <a:pt x="622499" y="954378"/>
                      <a:pt x="630788" y="970626"/>
                    </a:cubicBezTo>
                    <a:lnTo>
                      <a:pt x="635050" y="981468"/>
                    </a:lnTo>
                    <a:lnTo>
                      <a:pt x="638475" y="982738"/>
                    </a:lnTo>
                    <a:lnTo>
                      <a:pt x="663904" y="1003872"/>
                    </a:lnTo>
                    <a:lnTo>
                      <a:pt x="665211" y="1000593"/>
                    </a:lnTo>
                    <a:cubicBezTo>
                      <a:pt x="669713" y="991091"/>
                      <a:pt x="674688" y="982086"/>
                      <a:pt x="679671" y="974448"/>
                    </a:cubicBezTo>
                    <a:lnTo>
                      <a:pt x="683461" y="970523"/>
                    </a:lnTo>
                    <a:lnTo>
                      <a:pt x="682722" y="961607"/>
                    </a:lnTo>
                    <a:cubicBezTo>
                      <a:pt x="683715" y="943396"/>
                      <a:pt x="689894" y="922961"/>
                      <a:pt x="697372" y="902824"/>
                    </a:cubicBezTo>
                    <a:lnTo>
                      <a:pt x="707783" y="876385"/>
                    </a:lnTo>
                    <a:lnTo>
                      <a:pt x="689899" y="877869"/>
                    </a:lnTo>
                    <a:cubicBezTo>
                      <a:pt x="653476" y="875881"/>
                      <a:pt x="608163" y="853155"/>
                      <a:pt x="574113" y="840772"/>
                    </a:cubicBezTo>
                    <a:cubicBezTo>
                      <a:pt x="592462" y="835708"/>
                      <a:pt x="613606" y="827853"/>
                      <a:pt x="634717" y="821499"/>
                    </a:cubicBezTo>
                    <a:lnTo>
                      <a:pt x="646069" y="818645"/>
                    </a:lnTo>
                    <a:lnTo>
                      <a:pt x="659231" y="758575"/>
                    </a:lnTo>
                    <a:cubicBezTo>
                      <a:pt x="664284" y="737117"/>
                      <a:pt x="670622" y="716438"/>
                      <a:pt x="680547" y="701135"/>
                    </a:cubicBezTo>
                    <a:lnTo>
                      <a:pt x="701158" y="679087"/>
                    </a:lnTo>
                    <a:lnTo>
                      <a:pt x="697367" y="653740"/>
                    </a:lnTo>
                    <a:lnTo>
                      <a:pt x="659417" y="656889"/>
                    </a:lnTo>
                    <a:cubicBezTo>
                      <a:pt x="622994" y="654903"/>
                      <a:pt x="577681" y="632176"/>
                      <a:pt x="543631" y="619793"/>
                    </a:cubicBezTo>
                    <a:cubicBezTo>
                      <a:pt x="580328" y="609664"/>
                      <a:pt x="628207" y="588372"/>
                      <a:pt x="664639" y="590262"/>
                    </a:cubicBezTo>
                    <a:cubicBezTo>
                      <a:pt x="687407" y="591442"/>
                      <a:pt x="716683" y="599459"/>
                      <a:pt x="737405" y="610088"/>
                    </a:cubicBezTo>
                    <a:lnTo>
                      <a:pt x="739516" y="611334"/>
                    </a:lnTo>
                    <a:lnTo>
                      <a:pt x="727220" y="600057"/>
                    </a:lnTo>
                    <a:cubicBezTo>
                      <a:pt x="713635" y="585085"/>
                      <a:pt x="700636" y="566107"/>
                      <a:pt x="692391" y="549838"/>
                    </a:cubicBezTo>
                    <a:cubicBezTo>
                      <a:pt x="675901" y="517301"/>
                      <a:pt x="672926" y="466695"/>
                      <a:pt x="666624" y="431016"/>
                    </a:cubicBezTo>
                    <a:cubicBezTo>
                      <a:pt x="693745" y="457733"/>
                      <a:pt x="736125" y="488552"/>
                      <a:pt x="752704" y="521046"/>
                    </a:cubicBezTo>
                    <a:cubicBezTo>
                      <a:pt x="760993" y="537293"/>
                      <a:pt x="767576" y="559334"/>
                      <a:pt x="770469" y="579410"/>
                    </a:cubicBezTo>
                    <a:lnTo>
                      <a:pt x="771860" y="593409"/>
                    </a:lnTo>
                    <a:lnTo>
                      <a:pt x="775511" y="580142"/>
                    </a:lnTo>
                    <a:cubicBezTo>
                      <a:pt x="781684" y="560891"/>
                      <a:pt x="791621" y="540144"/>
                      <a:pt x="801586" y="524870"/>
                    </a:cubicBezTo>
                    <a:cubicBezTo>
                      <a:pt x="821519" y="494320"/>
                      <a:pt x="863858" y="466440"/>
                      <a:pt x="891606" y="443144"/>
                    </a:cubicBezTo>
                    <a:cubicBezTo>
                      <a:pt x="884423" y="470778"/>
                      <a:pt x="879534" y="506999"/>
                      <a:pt x="869163" y="536294"/>
                    </a:cubicBezTo>
                    <a:lnTo>
                      <a:pt x="866716" y="541472"/>
                    </a:lnTo>
                    <a:lnTo>
                      <a:pt x="870594" y="542321"/>
                    </a:lnTo>
                    <a:cubicBezTo>
                      <a:pt x="892053" y="547374"/>
                      <a:pt x="912732" y="553712"/>
                      <a:pt x="928035" y="563638"/>
                    </a:cubicBezTo>
                    <a:cubicBezTo>
                      <a:pt x="947162" y="576045"/>
                      <a:pt x="968508" y="597626"/>
                      <a:pt x="981139" y="617193"/>
                    </a:cubicBezTo>
                    <a:lnTo>
                      <a:pt x="982344" y="619326"/>
                    </a:lnTo>
                    <a:lnTo>
                      <a:pt x="977334" y="603412"/>
                    </a:lnTo>
                    <a:cubicBezTo>
                      <a:pt x="973055" y="583654"/>
                      <a:pt x="971287" y="560719"/>
                      <a:pt x="972280" y="542507"/>
                    </a:cubicBezTo>
                    <a:cubicBezTo>
                      <a:pt x="973274" y="524296"/>
                      <a:pt x="979453" y="503861"/>
                      <a:pt x="986930" y="483724"/>
                    </a:cubicBezTo>
                    <a:lnTo>
                      <a:pt x="995468" y="462042"/>
                    </a:lnTo>
                    <a:lnTo>
                      <a:pt x="970353" y="452152"/>
                    </a:lnTo>
                    <a:lnTo>
                      <a:pt x="1003516" y="441606"/>
                    </a:lnTo>
                    <a:lnTo>
                      <a:pt x="1009377" y="426721"/>
                    </a:lnTo>
                    <a:lnTo>
                      <a:pt x="1013138" y="438546"/>
                    </a:lnTo>
                    <a:lnTo>
                      <a:pt x="1030957" y="432879"/>
                    </a:lnTo>
                    <a:cubicBezTo>
                      <a:pt x="1052068" y="426526"/>
                      <a:pt x="1073146" y="421675"/>
                      <a:pt x="1091361" y="422620"/>
                    </a:cubicBezTo>
                    <a:cubicBezTo>
                      <a:pt x="1114130" y="423801"/>
                      <a:pt x="1143406" y="431818"/>
                      <a:pt x="1164128" y="442447"/>
                    </a:cubicBezTo>
                    <a:lnTo>
                      <a:pt x="1166239" y="443692"/>
                    </a:lnTo>
                    <a:lnTo>
                      <a:pt x="1153943" y="432416"/>
                    </a:lnTo>
                    <a:cubicBezTo>
                      <a:pt x="1140358" y="417444"/>
                      <a:pt x="1127359" y="398466"/>
                      <a:pt x="1119114" y="382197"/>
                    </a:cubicBezTo>
                    <a:cubicBezTo>
                      <a:pt x="1102624" y="349661"/>
                      <a:pt x="1099648" y="299054"/>
                      <a:pt x="1093347" y="263375"/>
                    </a:cubicBezTo>
                    <a:cubicBezTo>
                      <a:pt x="1120468" y="290092"/>
                      <a:pt x="1162848" y="320910"/>
                      <a:pt x="1179426" y="353405"/>
                    </a:cubicBezTo>
                    <a:cubicBezTo>
                      <a:pt x="1187716" y="369652"/>
                      <a:pt x="1194299" y="391693"/>
                      <a:pt x="1197192" y="411769"/>
                    </a:cubicBezTo>
                    <a:lnTo>
                      <a:pt x="1198582" y="425768"/>
                    </a:lnTo>
                    <a:lnTo>
                      <a:pt x="1202234" y="412501"/>
                    </a:lnTo>
                    <a:cubicBezTo>
                      <a:pt x="1208407" y="393250"/>
                      <a:pt x="1218343" y="372503"/>
                      <a:pt x="1228309" y="357228"/>
                    </a:cubicBezTo>
                    <a:cubicBezTo>
                      <a:pt x="1248241" y="326679"/>
                      <a:pt x="1290581" y="298799"/>
                      <a:pt x="1318329" y="275502"/>
                    </a:cubicBezTo>
                    <a:cubicBezTo>
                      <a:pt x="1311147" y="303137"/>
                      <a:pt x="1306257" y="339359"/>
                      <a:pt x="1295887" y="368654"/>
                    </a:cubicBezTo>
                    <a:lnTo>
                      <a:pt x="1293439" y="373830"/>
                    </a:lnTo>
                    <a:lnTo>
                      <a:pt x="1297317" y="374680"/>
                    </a:lnTo>
                    <a:cubicBezTo>
                      <a:pt x="1318776" y="379734"/>
                      <a:pt x="1339455" y="386071"/>
                      <a:pt x="1354758" y="395997"/>
                    </a:cubicBezTo>
                    <a:cubicBezTo>
                      <a:pt x="1373886" y="408405"/>
                      <a:pt x="1395231" y="429985"/>
                      <a:pt x="1407862" y="449551"/>
                    </a:cubicBezTo>
                    <a:lnTo>
                      <a:pt x="1409068" y="451685"/>
                    </a:lnTo>
                    <a:lnTo>
                      <a:pt x="1404058" y="435771"/>
                    </a:lnTo>
                    <a:lnTo>
                      <a:pt x="1400553" y="393539"/>
                    </a:lnTo>
                    <a:lnTo>
                      <a:pt x="1400003" y="393976"/>
                    </a:lnTo>
                    <a:lnTo>
                      <a:pt x="1400429" y="392036"/>
                    </a:lnTo>
                    <a:lnTo>
                      <a:pt x="1399004" y="374867"/>
                    </a:lnTo>
                    <a:cubicBezTo>
                      <a:pt x="1400991" y="338444"/>
                      <a:pt x="1423718" y="293130"/>
                      <a:pt x="1436100" y="259080"/>
                    </a:cubicBezTo>
                    <a:lnTo>
                      <a:pt x="1439442" y="269589"/>
                    </a:lnTo>
                    <a:lnTo>
                      <a:pt x="1476594" y="229846"/>
                    </a:lnTo>
                    <a:lnTo>
                      <a:pt x="1488021" y="221643"/>
                    </a:lnTo>
                    <a:lnTo>
                      <a:pt x="1474706" y="225115"/>
                    </a:lnTo>
                    <a:cubicBezTo>
                      <a:pt x="1454948" y="229394"/>
                      <a:pt x="1432013" y="231162"/>
                      <a:pt x="1413801" y="230169"/>
                    </a:cubicBezTo>
                    <a:cubicBezTo>
                      <a:pt x="1377378" y="228181"/>
                      <a:pt x="1332065" y="205455"/>
                      <a:pt x="1298015" y="193072"/>
                    </a:cubicBezTo>
                    <a:cubicBezTo>
                      <a:pt x="1334713" y="182943"/>
                      <a:pt x="1382592" y="161650"/>
                      <a:pt x="1419023" y="163540"/>
                    </a:cubicBezTo>
                    <a:cubicBezTo>
                      <a:pt x="1441791" y="164721"/>
                      <a:pt x="1471068" y="172738"/>
                      <a:pt x="1491789" y="183367"/>
                    </a:cubicBezTo>
                    <a:lnTo>
                      <a:pt x="1493900" y="184612"/>
                    </a:lnTo>
                    <a:lnTo>
                      <a:pt x="1481604" y="173336"/>
                    </a:lnTo>
                    <a:cubicBezTo>
                      <a:pt x="1468019" y="158364"/>
                      <a:pt x="1455020" y="139386"/>
                      <a:pt x="1446775" y="123117"/>
                    </a:cubicBezTo>
                    <a:cubicBezTo>
                      <a:pt x="1430285" y="90580"/>
                      <a:pt x="1427310" y="39974"/>
                      <a:pt x="1421008" y="4295"/>
                    </a:cubicBezTo>
                    <a:cubicBezTo>
                      <a:pt x="1448129" y="31012"/>
                      <a:pt x="1490509" y="61830"/>
                      <a:pt x="1507088" y="94325"/>
                    </a:cubicBezTo>
                    <a:cubicBezTo>
                      <a:pt x="1515377" y="110572"/>
                      <a:pt x="1521960" y="132613"/>
                      <a:pt x="1524853" y="152689"/>
                    </a:cubicBezTo>
                    <a:lnTo>
                      <a:pt x="1526244" y="166687"/>
                    </a:lnTo>
                    <a:lnTo>
                      <a:pt x="1529895" y="153421"/>
                    </a:lnTo>
                    <a:cubicBezTo>
                      <a:pt x="1536069" y="134170"/>
                      <a:pt x="1546005" y="113423"/>
                      <a:pt x="1555971" y="98148"/>
                    </a:cubicBezTo>
                    <a:cubicBezTo>
                      <a:pt x="1575903" y="67599"/>
                      <a:pt x="1618242" y="39719"/>
                      <a:pt x="1645990" y="16422"/>
                    </a:cubicBezTo>
                    <a:cubicBezTo>
                      <a:pt x="1638808" y="44057"/>
                      <a:pt x="1633918" y="80278"/>
                      <a:pt x="1623548" y="109573"/>
                    </a:cubicBezTo>
                    <a:lnTo>
                      <a:pt x="1621100" y="114751"/>
                    </a:lnTo>
                    <a:lnTo>
                      <a:pt x="1624977" y="115600"/>
                    </a:lnTo>
                    <a:cubicBezTo>
                      <a:pt x="1646437" y="120654"/>
                      <a:pt x="1667116" y="126992"/>
                      <a:pt x="1682418" y="136917"/>
                    </a:cubicBezTo>
                    <a:cubicBezTo>
                      <a:pt x="1701546" y="149325"/>
                      <a:pt x="1722891" y="170905"/>
                      <a:pt x="1735522" y="190471"/>
                    </a:cubicBezTo>
                    <a:lnTo>
                      <a:pt x="1736728" y="192606"/>
                    </a:lnTo>
                    <a:lnTo>
                      <a:pt x="1731718" y="176692"/>
                    </a:lnTo>
                    <a:cubicBezTo>
                      <a:pt x="1727438" y="156933"/>
                      <a:pt x="1725670" y="133998"/>
                      <a:pt x="1726664" y="115787"/>
                    </a:cubicBezTo>
                    <a:cubicBezTo>
                      <a:pt x="1728651" y="79364"/>
                      <a:pt x="1751378" y="34049"/>
                      <a:pt x="17637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B6929271-4C58-4BEA-AB4E-190AB9E0B02A}"/>
                  </a:ext>
                </a:extLst>
              </p:cNvPr>
              <p:cNvSpPr/>
              <p:nvPr/>
            </p:nvSpPr>
            <p:spPr>
              <a:xfrm>
                <a:off x="2680963" y="1895379"/>
                <a:ext cx="3483618" cy="3384772"/>
              </a:xfrm>
              <a:custGeom>
                <a:avLst/>
                <a:gdLst>
                  <a:gd name="connsiteX0" fmla="*/ 2546644 w 4160475"/>
                  <a:gd name="connsiteY0" fmla="*/ 0 h 4042424"/>
                  <a:gd name="connsiteX1" fmla="*/ 2242954 w 4160475"/>
                  <a:gd name="connsiteY1" fmla="*/ 719293 h 4042424"/>
                  <a:gd name="connsiteX2" fmla="*/ 2161542 w 4160475"/>
                  <a:gd name="connsiteY2" fmla="*/ 848363 h 4042424"/>
                  <a:gd name="connsiteX3" fmla="*/ 2153192 w 4160475"/>
                  <a:gd name="connsiteY3" fmla="*/ 1041442 h 4042424"/>
                  <a:gd name="connsiteX4" fmla="*/ 2133086 w 4160475"/>
                  <a:gd name="connsiteY4" fmla="*/ 1597318 h 4042424"/>
                  <a:gd name="connsiteX5" fmla="*/ 2131766 w 4160475"/>
                  <a:gd name="connsiteY5" fmla="*/ 1645293 h 4042424"/>
                  <a:gd name="connsiteX6" fmla="*/ 2145252 w 4160475"/>
                  <a:gd name="connsiteY6" fmla="*/ 1628123 h 4042424"/>
                  <a:gd name="connsiteX7" fmla="*/ 2385284 w 4160475"/>
                  <a:gd name="connsiteY7" fmla="*/ 1255257 h 4042424"/>
                  <a:gd name="connsiteX8" fmla="*/ 2415597 w 4160475"/>
                  <a:gd name="connsiteY8" fmla="*/ 1192632 h 4042424"/>
                  <a:gd name="connsiteX9" fmla="*/ 2424869 w 4160475"/>
                  <a:gd name="connsiteY9" fmla="*/ 1205067 h 4042424"/>
                  <a:gd name="connsiteX10" fmla="*/ 2163823 w 4160475"/>
                  <a:gd name="connsiteY10" fmla="*/ 1724509 h 4042424"/>
                  <a:gd name="connsiteX11" fmla="*/ 2128352 w 4160475"/>
                  <a:gd name="connsiteY11" fmla="*/ 1769357 h 4042424"/>
                  <a:gd name="connsiteX12" fmla="*/ 2117126 w 4160475"/>
                  <a:gd name="connsiteY12" fmla="*/ 2177270 h 4042424"/>
                  <a:gd name="connsiteX13" fmla="*/ 2112949 w 4160475"/>
                  <a:gd name="connsiteY13" fmla="*/ 2406659 h 4042424"/>
                  <a:gd name="connsiteX14" fmla="*/ 2285654 w 4160475"/>
                  <a:gd name="connsiteY14" fmla="*/ 2087078 h 4042424"/>
                  <a:gd name="connsiteX15" fmla="*/ 2465054 w 4160475"/>
                  <a:gd name="connsiteY15" fmla="*/ 1740789 h 4042424"/>
                  <a:gd name="connsiteX16" fmla="*/ 2551192 w 4160475"/>
                  <a:gd name="connsiteY16" fmla="*/ 1568366 h 4042424"/>
                  <a:gd name="connsiteX17" fmla="*/ 2536846 w 4160475"/>
                  <a:gd name="connsiteY17" fmla="*/ 1443177 h 4042424"/>
                  <a:gd name="connsiteX18" fmla="*/ 2576383 w 4160475"/>
                  <a:gd name="connsiteY18" fmla="*/ 886316 h 4042424"/>
                  <a:gd name="connsiteX19" fmla="*/ 2587170 w 4160475"/>
                  <a:gd name="connsiteY19" fmla="*/ 1376096 h 4042424"/>
                  <a:gd name="connsiteX20" fmla="*/ 2598159 w 4160475"/>
                  <a:gd name="connsiteY20" fmla="*/ 1474353 h 4042424"/>
                  <a:gd name="connsiteX21" fmla="*/ 2629282 w 4160475"/>
                  <a:gd name="connsiteY21" fmla="*/ 1412053 h 4042424"/>
                  <a:gd name="connsiteX22" fmla="*/ 2901888 w 4160475"/>
                  <a:gd name="connsiteY22" fmla="*/ 828010 h 4042424"/>
                  <a:gd name="connsiteX23" fmla="*/ 2986413 w 4160475"/>
                  <a:gd name="connsiteY23" fmla="*/ 629174 h 4042424"/>
                  <a:gd name="connsiteX24" fmla="*/ 2998636 w 4160475"/>
                  <a:gd name="connsiteY24" fmla="*/ 649348 h 4042424"/>
                  <a:gd name="connsiteX25" fmla="*/ 2279288 w 4160475"/>
                  <a:gd name="connsiteY25" fmla="*/ 2310756 h 4042424"/>
                  <a:gd name="connsiteX26" fmla="*/ 2160789 w 4160475"/>
                  <a:gd name="connsiteY26" fmla="*/ 2529278 h 4042424"/>
                  <a:gd name="connsiteX27" fmla="*/ 2554973 w 4160475"/>
                  <a:gd name="connsiteY27" fmla="*/ 2140065 h 4042424"/>
                  <a:gd name="connsiteX28" fmla="*/ 2749967 w 4160475"/>
                  <a:gd name="connsiteY28" fmla="*/ 1942838 h 4042424"/>
                  <a:gd name="connsiteX29" fmla="*/ 2882511 w 4160475"/>
                  <a:gd name="connsiteY29" fmla="*/ 1806844 h 4042424"/>
                  <a:gd name="connsiteX30" fmla="*/ 2897451 w 4160475"/>
                  <a:gd name="connsiteY30" fmla="*/ 1682025 h 4042424"/>
                  <a:gd name="connsiteX31" fmla="*/ 3064614 w 4160475"/>
                  <a:gd name="connsiteY31" fmla="*/ 1149376 h 4042424"/>
                  <a:gd name="connsiteX32" fmla="*/ 2961915 w 4160475"/>
                  <a:gd name="connsiteY32" fmla="*/ 1628390 h 4042424"/>
                  <a:gd name="connsiteX33" fmla="*/ 2948357 w 4160475"/>
                  <a:gd name="connsiteY33" fmla="*/ 1739110 h 4042424"/>
                  <a:gd name="connsiteX34" fmla="*/ 3115769 w 4160475"/>
                  <a:gd name="connsiteY34" fmla="*/ 1564695 h 4042424"/>
                  <a:gd name="connsiteX35" fmla="*/ 3284368 w 4160475"/>
                  <a:gd name="connsiteY35" fmla="*/ 1386084 h 4042424"/>
                  <a:gd name="connsiteX36" fmla="*/ 3396993 w 4160475"/>
                  <a:gd name="connsiteY36" fmla="*/ 1264761 h 4042424"/>
                  <a:gd name="connsiteX37" fmla="*/ 3446658 w 4160475"/>
                  <a:gd name="connsiteY37" fmla="*/ 1084669 h 4042424"/>
                  <a:gd name="connsiteX38" fmla="*/ 3534240 w 4160475"/>
                  <a:gd name="connsiteY38" fmla="*/ 602663 h 4042424"/>
                  <a:gd name="connsiteX39" fmla="*/ 3485821 w 4160475"/>
                  <a:gd name="connsiteY39" fmla="*/ 1158822 h 4042424"/>
                  <a:gd name="connsiteX40" fmla="*/ 3482249 w 4160475"/>
                  <a:gd name="connsiteY40" fmla="*/ 1171635 h 4042424"/>
                  <a:gd name="connsiteX41" fmla="*/ 3530774 w 4160475"/>
                  <a:gd name="connsiteY41" fmla="*/ 1118484 h 4042424"/>
                  <a:gd name="connsiteX42" fmla="*/ 3641996 w 4160475"/>
                  <a:gd name="connsiteY42" fmla="*/ 994326 h 4042424"/>
                  <a:gd name="connsiteX43" fmla="*/ 3801535 w 4160475"/>
                  <a:gd name="connsiteY43" fmla="*/ 810926 h 4042424"/>
                  <a:gd name="connsiteX44" fmla="*/ 3805065 w 4160475"/>
                  <a:gd name="connsiteY44" fmla="*/ 833535 h 4042424"/>
                  <a:gd name="connsiteX45" fmla="*/ 2459608 w 4160475"/>
                  <a:gd name="connsiteY45" fmla="*/ 2363446 h 4042424"/>
                  <a:gd name="connsiteX46" fmla="*/ 2249283 w 4160475"/>
                  <a:gd name="connsiteY46" fmla="*/ 2570635 h 4042424"/>
                  <a:gd name="connsiteX47" fmla="*/ 2605668 w 4160475"/>
                  <a:gd name="connsiteY47" fmla="*/ 2394516 h 4042424"/>
                  <a:gd name="connsiteX48" fmla="*/ 2973651 w 4160475"/>
                  <a:gd name="connsiteY48" fmla="*/ 2202102 h 4042424"/>
                  <a:gd name="connsiteX49" fmla="*/ 2975063 w 4160475"/>
                  <a:gd name="connsiteY49" fmla="*/ 2201329 h 4042424"/>
                  <a:gd name="connsiteX50" fmla="*/ 3045018 w 4160475"/>
                  <a:gd name="connsiteY50" fmla="*/ 2094381 h 4042424"/>
                  <a:gd name="connsiteX51" fmla="*/ 3572914 w 4160475"/>
                  <a:gd name="connsiteY51" fmla="*/ 1519111 h 4042424"/>
                  <a:gd name="connsiteX52" fmla="*/ 3151297 w 4160475"/>
                  <a:gd name="connsiteY52" fmla="*/ 2062002 h 4042424"/>
                  <a:gd name="connsiteX53" fmla="*/ 3107294 w 4160475"/>
                  <a:gd name="connsiteY53" fmla="*/ 2128924 h 4042424"/>
                  <a:gd name="connsiteX54" fmla="*/ 3316966 w 4160475"/>
                  <a:gd name="connsiteY54" fmla="*/ 2014116 h 4042424"/>
                  <a:gd name="connsiteX55" fmla="*/ 3907939 w 4160475"/>
                  <a:gd name="connsiteY55" fmla="*/ 1663346 h 4042424"/>
                  <a:gd name="connsiteX56" fmla="*/ 4100937 w 4160475"/>
                  <a:gd name="connsiteY56" fmla="*/ 1536671 h 4042424"/>
                  <a:gd name="connsiteX57" fmla="*/ 4101941 w 4160475"/>
                  <a:gd name="connsiteY57" fmla="*/ 1567743 h 4042424"/>
                  <a:gd name="connsiteX58" fmla="*/ 3380147 w 4160475"/>
                  <a:gd name="connsiteY58" fmla="*/ 2121316 h 4042424"/>
                  <a:gd name="connsiteX59" fmla="*/ 3364376 w 4160475"/>
                  <a:gd name="connsiteY59" fmla="*/ 2130575 h 4042424"/>
                  <a:gd name="connsiteX60" fmla="*/ 3476250 w 4160475"/>
                  <a:gd name="connsiteY60" fmla="*/ 2128653 h 4042424"/>
                  <a:gd name="connsiteX61" fmla="*/ 4160475 w 4160475"/>
                  <a:gd name="connsiteY61" fmla="*/ 2062873 h 4042424"/>
                  <a:gd name="connsiteX62" fmla="*/ 3392037 w 4160475"/>
                  <a:gd name="connsiteY62" fmla="*/ 2201124 h 4042424"/>
                  <a:gd name="connsiteX63" fmla="*/ 3240122 w 4160475"/>
                  <a:gd name="connsiteY63" fmla="*/ 2203369 h 4042424"/>
                  <a:gd name="connsiteX64" fmla="*/ 3109219 w 4160475"/>
                  <a:gd name="connsiteY64" fmla="*/ 2277926 h 4042424"/>
                  <a:gd name="connsiteX65" fmla="*/ 2476370 w 4160475"/>
                  <a:gd name="connsiteY65" fmla="*/ 2614731 h 4042424"/>
                  <a:gd name="connsiteX66" fmla="*/ 2105842 w 4160475"/>
                  <a:gd name="connsiteY66" fmla="*/ 2796973 h 4042424"/>
                  <a:gd name="connsiteX67" fmla="*/ 2102502 w 4160475"/>
                  <a:gd name="connsiteY67" fmla="*/ 2980366 h 4042424"/>
                  <a:gd name="connsiteX68" fmla="*/ 2095581 w 4160475"/>
                  <a:gd name="connsiteY68" fmla="*/ 4042424 h 4042424"/>
                  <a:gd name="connsiteX69" fmla="*/ 1910369 w 4160475"/>
                  <a:gd name="connsiteY69" fmla="*/ 4042424 h 4042424"/>
                  <a:gd name="connsiteX70" fmla="*/ 1916040 w 4160475"/>
                  <a:gd name="connsiteY70" fmla="*/ 3267636 h 4042424"/>
                  <a:gd name="connsiteX71" fmla="*/ 1922259 w 4160475"/>
                  <a:gd name="connsiteY71" fmla="*/ 2925684 h 4042424"/>
                  <a:gd name="connsiteX72" fmla="*/ 1926938 w 4160475"/>
                  <a:gd name="connsiteY72" fmla="*/ 2738964 h 4042424"/>
                  <a:gd name="connsiteX73" fmla="*/ 1794090 w 4160475"/>
                  <a:gd name="connsiteY73" fmla="*/ 2656899 h 4042424"/>
                  <a:gd name="connsiteX74" fmla="*/ 792578 w 4160475"/>
                  <a:gd name="connsiteY74" fmla="*/ 1989214 h 4042424"/>
                  <a:gd name="connsiteX75" fmla="*/ 749546 w 4160475"/>
                  <a:gd name="connsiteY75" fmla="*/ 1957693 h 4042424"/>
                  <a:gd name="connsiteX76" fmla="*/ 747311 w 4160475"/>
                  <a:gd name="connsiteY76" fmla="*/ 1969415 h 4042424"/>
                  <a:gd name="connsiteX77" fmla="*/ 744992 w 4160475"/>
                  <a:gd name="connsiteY77" fmla="*/ 1969015 h 4042424"/>
                  <a:gd name="connsiteX78" fmla="*/ 417 w 4160475"/>
                  <a:gd name="connsiteY78" fmla="*/ 1690586 h 4042424"/>
                  <a:gd name="connsiteX79" fmla="*/ 535928 w 4160475"/>
                  <a:gd name="connsiteY79" fmla="*/ 1856295 h 4042424"/>
                  <a:gd name="connsiteX80" fmla="*/ 642487 w 4160475"/>
                  <a:gd name="connsiteY80" fmla="*/ 1878830 h 4042424"/>
                  <a:gd name="connsiteX81" fmla="*/ 539077 w 4160475"/>
                  <a:gd name="connsiteY81" fmla="*/ 1800443 h 4042424"/>
                  <a:gd name="connsiteX82" fmla="*/ 95157 w 4160475"/>
                  <a:gd name="connsiteY82" fmla="*/ 1341805 h 4042424"/>
                  <a:gd name="connsiteX83" fmla="*/ 1040621 w 4160475"/>
                  <a:gd name="connsiteY83" fmla="*/ 2028331 h 4042424"/>
                  <a:gd name="connsiteX84" fmla="*/ 1157548 w 4160475"/>
                  <a:gd name="connsiteY84" fmla="*/ 2106135 h 4042424"/>
                  <a:gd name="connsiteX85" fmla="*/ 1142178 w 4160475"/>
                  <a:gd name="connsiteY85" fmla="*/ 2078859 h 4042424"/>
                  <a:gd name="connsiteX86" fmla="*/ 767002 w 4160475"/>
                  <a:gd name="connsiteY86" fmla="*/ 1570677 h 4042424"/>
                  <a:gd name="connsiteX87" fmla="*/ 1269888 w 4160475"/>
                  <a:gd name="connsiteY87" fmla="*/ 2098312 h 4042424"/>
                  <a:gd name="connsiteX88" fmla="*/ 1342307 w 4160475"/>
                  <a:gd name="connsiteY88" fmla="*/ 2227962 h 4042424"/>
                  <a:gd name="connsiteX89" fmla="*/ 1515757 w 4160475"/>
                  <a:gd name="connsiteY89" fmla="*/ 2340595 h 4042424"/>
                  <a:gd name="connsiteX90" fmla="*/ 1767213 w 4160475"/>
                  <a:gd name="connsiteY90" fmla="*/ 2500100 h 4042424"/>
                  <a:gd name="connsiteX91" fmla="*/ 1899763 w 4160475"/>
                  <a:gd name="connsiteY91" fmla="*/ 2582130 h 4042424"/>
                  <a:gd name="connsiteX92" fmla="*/ 1735526 w 4160475"/>
                  <a:gd name="connsiteY92" fmla="*/ 2381048 h 4042424"/>
                  <a:gd name="connsiteX93" fmla="*/ 1192702 w 4160475"/>
                  <a:gd name="connsiteY93" fmla="*/ 1658379 h 4042424"/>
                  <a:gd name="connsiteX94" fmla="*/ 1139007 w 4160475"/>
                  <a:gd name="connsiteY94" fmla="*/ 1578677 h 4042424"/>
                  <a:gd name="connsiteX95" fmla="*/ 1026177 w 4160475"/>
                  <a:gd name="connsiteY95" fmla="*/ 1510981 h 4042424"/>
                  <a:gd name="connsiteX96" fmla="*/ 608458 w 4160475"/>
                  <a:gd name="connsiteY96" fmla="*/ 1140619 h 4042424"/>
                  <a:gd name="connsiteX97" fmla="*/ 1003594 w 4160475"/>
                  <a:gd name="connsiteY97" fmla="*/ 1430221 h 4042424"/>
                  <a:gd name="connsiteX98" fmla="*/ 1063259 w 4160475"/>
                  <a:gd name="connsiteY98" fmla="*/ 1466240 h 4042424"/>
                  <a:gd name="connsiteX99" fmla="*/ 1057460 w 4160475"/>
                  <a:gd name="connsiteY99" fmla="*/ 1457633 h 4042424"/>
                  <a:gd name="connsiteX100" fmla="*/ 812972 w 4160475"/>
                  <a:gd name="connsiteY100" fmla="*/ 957664 h 4042424"/>
                  <a:gd name="connsiteX101" fmla="*/ 824238 w 4160475"/>
                  <a:gd name="connsiteY101" fmla="*/ 933973 h 4042424"/>
                  <a:gd name="connsiteX102" fmla="*/ 932970 w 4160475"/>
                  <a:gd name="connsiteY102" fmla="*/ 1104802 h 4042424"/>
                  <a:gd name="connsiteX103" fmla="*/ 1708325 w 4160475"/>
                  <a:gd name="connsiteY103" fmla="*/ 2161757 h 4042424"/>
                  <a:gd name="connsiteX104" fmla="*/ 1867955 w 4160475"/>
                  <a:gd name="connsiteY104" fmla="*/ 2357917 h 4042424"/>
                  <a:gd name="connsiteX105" fmla="*/ 1791670 w 4160475"/>
                  <a:gd name="connsiteY105" fmla="*/ 2176212 h 4042424"/>
                  <a:gd name="connsiteX106" fmla="*/ 1602195 w 4160475"/>
                  <a:gd name="connsiteY106" fmla="*/ 1697580 h 4042424"/>
                  <a:gd name="connsiteX107" fmla="*/ 1565474 w 4160475"/>
                  <a:gd name="connsiteY107" fmla="*/ 1599438 h 4042424"/>
                  <a:gd name="connsiteX108" fmla="*/ 1495720 w 4160475"/>
                  <a:gd name="connsiteY108" fmla="*/ 1520221 h 4042424"/>
                  <a:gd name="connsiteX109" fmla="*/ 1210141 w 4160475"/>
                  <a:gd name="connsiteY109" fmla="*/ 1040531 h 4042424"/>
                  <a:gd name="connsiteX110" fmla="*/ 1498718 w 4160475"/>
                  <a:gd name="connsiteY110" fmla="*/ 1436416 h 4042424"/>
                  <a:gd name="connsiteX111" fmla="*/ 1509597 w 4160475"/>
                  <a:gd name="connsiteY111" fmla="*/ 1448839 h 4042424"/>
                  <a:gd name="connsiteX112" fmla="*/ 1446719 w 4160475"/>
                  <a:gd name="connsiteY112" fmla="*/ 1273096 h 4042424"/>
                  <a:gd name="connsiteX113" fmla="*/ 1416030 w 4160475"/>
                  <a:gd name="connsiteY113" fmla="*/ 1183417 h 4042424"/>
                  <a:gd name="connsiteX114" fmla="*/ 1412188 w 4160475"/>
                  <a:gd name="connsiteY114" fmla="*/ 1182277 h 4042424"/>
                  <a:gd name="connsiteX115" fmla="*/ 1412812 w 4160475"/>
                  <a:gd name="connsiteY115" fmla="*/ 1180316 h 4042424"/>
                  <a:gd name="connsiteX116" fmla="*/ 1413774 w 4160475"/>
                  <a:gd name="connsiteY116" fmla="*/ 1176827 h 4042424"/>
                  <a:gd name="connsiteX117" fmla="*/ 1403348 w 4160475"/>
                  <a:gd name="connsiteY117" fmla="*/ 1146359 h 4042424"/>
                  <a:gd name="connsiteX118" fmla="*/ 1240749 w 4160475"/>
                  <a:gd name="connsiteY118" fmla="*/ 451619 h 4042424"/>
                  <a:gd name="connsiteX119" fmla="*/ 1254914 w 4160475"/>
                  <a:gd name="connsiteY119" fmla="*/ 432757 h 4042424"/>
                  <a:gd name="connsiteX120" fmla="*/ 1319289 w 4160475"/>
                  <a:gd name="connsiteY120" fmla="*/ 638999 h 4042424"/>
                  <a:gd name="connsiteX121" fmla="*/ 1417207 w 4160475"/>
                  <a:gd name="connsiteY121" fmla="*/ 928197 h 4042424"/>
                  <a:gd name="connsiteX122" fmla="*/ 1454163 w 4160475"/>
                  <a:gd name="connsiteY122" fmla="*/ 1030375 h 4042424"/>
                  <a:gd name="connsiteX123" fmla="*/ 1465458 w 4160475"/>
                  <a:gd name="connsiteY123" fmla="*/ 989418 h 4042424"/>
                  <a:gd name="connsiteX124" fmla="*/ 1553039 w 4160475"/>
                  <a:gd name="connsiteY124" fmla="*/ 507411 h 4042424"/>
                  <a:gd name="connsiteX125" fmla="*/ 1504621 w 4160475"/>
                  <a:gd name="connsiteY125" fmla="*/ 1063571 h 4042424"/>
                  <a:gd name="connsiteX126" fmla="*/ 1487886 w 4160475"/>
                  <a:gd name="connsiteY126" fmla="*/ 1123613 h 4042424"/>
                  <a:gd name="connsiteX127" fmla="*/ 1532590 w 4160475"/>
                  <a:gd name="connsiteY127" fmla="*/ 1247213 h 4042424"/>
                  <a:gd name="connsiteX128" fmla="*/ 1807532 w 4160475"/>
                  <a:gd name="connsiteY128" fmla="*/ 1953007 h 4042424"/>
                  <a:gd name="connsiteX129" fmla="*/ 1941121 w 4160475"/>
                  <a:gd name="connsiteY129" fmla="*/ 2272487 h 4042424"/>
                  <a:gd name="connsiteX130" fmla="*/ 1949612 w 4160475"/>
                  <a:gd name="connsiteY130" fmla="*/ 2052002 h 4042424"/>
                  <a:gd name="connsiteX131" fmla="*/ 1982818 w 4160475"/>
                  <a:gd name="connsiteY131" fmla="*/ 1413242 h 4042424"/>
                  <a:gd name="connsiteX132" fmla="*/ 1990811 w 4160475"/>
                  <a:gd name="connsiteY132" fmla="*/ 1294987 h 4042424"/>
                  <a:gd name="connsiteX133" fmla="*/ 1989554 w 4160475"/>
                  <a:gd name="connsiteY133" fmla="*/ 1295379 h 4042424"/>
                  <a:gd name="connsiteX134" fmla="*/ 1988640 w 4160475"/>
                  <a:gd name="connsiteY134" fmla="*/ 1292636 h 4042424"/>
                  <a:gd name="connsiteX135" fmla="*/ 1883837 w 4160475"/>
                  <a:gd name="connsiteY135" fmla="*/ 317336 h 4042424"/>
                  <a:gd name="connsiteX136" fmla="*/ 2002699 w 4160475"/>
                  <a:gd name="connsiteY136" fmla="*/ 996936 h 4042424"/>
                  <a:gd name="connsiteX137" fmla="*/ 2010981 w 4160475"/>
                  <a:gd name="connsiteY137" fmla="*/ 1025889 h 4042424"/>
                  <a:gd name="connsiteX138" fmla="*/ 2024169 w 4160475"/>
                  <a:gd name="connsiteY138" fmla="*/ 874968 h 4042424"/>
                  <a:gd name="connsiteX139" fmla="*/ 2205362 w 4160475"/>
                  <a:gd name="connsiteY139" fmla="*/ 19574 h 4042424"/>
                  <a:gd name="connsiteX140" fmla="*/ 2177324 w 4160475"/>
                  <a:gd name="connsiteY140" fmla="*/ 514057 h 4042424"/>
                  <a:gd name="connsiteX141" fmla="*/ 2168093 w 4160475"/>
                  <a:gd name="connsiteY141" fmla="*/ 704991 h 4042424"/>
                  <a:gd name="connsiteX142" fmla="*/ 2228211 w 4160475"/>
                  <a:gd name="connsiteY142" fmla="*/ 609172 h 4042424"/>
                  <a:gd name="connsiteX143" fmla="*/ 2546644 w 4160475"/>
                  <a:gd name="connsiteY143" fmla="*/ 0 h 4042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</a:cxnLst>
                <a:rect l="l" t="t" r="r" b="b"/>
                <a:pathLst>
                  <a:path w="4160475" h="4042424">
                    <a:moveTo>
                      <a:pt x="2546644" y="0"/>
                    </a:moveTo>
                    <a:cubicBezTo>
                      <a:pt x="2603779" y="37230"/>
                      <a:pt x="2471349" y="344683"/>
                      <a:pt x="2242954" y="719293"/>
                    </a:cubicBezTo>
                    <a:lnTo>
                      <a:pt x="2161542" y="848363"/>
                    </a:lnTo>
                    <a:lnTo>
                      <a:pt x="2153192" y="1041442"/>
                    </a:lnTo>
                    <a:cubicBezTo>
                      <a:pt x="2145812" y="1222231"/>
                      <a:pt x="2139104" y="1407768"/>
                      <a:pt x="2133086" y="1597318"/>
                    </a:cubicBezTo>
                    <a:lnTo>
                      <a:pt x="2131766" y="1645293"/>
                    </a:lnTo>
                    <a:lnTo>
                      <a:pt x="2145252" y="1628123"/>
                    </a:lnTo>
                    <a:cubicBezTo>
                      <a:pt x="2245506" y="1493747"/>
                      <a:pt x="2329127" y="1364034"/>
                      <a:pt x="2385284" y="1255257"/>
                    </a:cubicBezTo>
                    <a:lnTo>
                      <a:pt x="2415597" y="1192632"/>
                    </a:lnTo>
                    <a:lnTo>
                      <a:pt x="2424869" y="1205067"/>
                    </a:lnTo>
                    <a:cubicBezTo>
                      <a:pt x="2454354" y="1270514"/>
                      <a:pt x="2346410" y="1483223"/>
                      <a:pt x="2163823" y="1724509"/>
                    </a:cubicBezTo>
                    <a:lnTo>
                      <a:pt x="2128352" y="1769357"/>
                    </a:lnTo>
                    <a:lnTo>
                      <a:pt x="2117126" y="2177270"/>
                    </a:lnTo>
                    <a:lnTo>
                      <a:pt x="2112949" y="2406659"/>
                    </a:lnTo>
                    <a:lnTo>
                      <a:pt x="2285654" y="2087078"/>
                    </a:lnTo>
                    <a:cubicBezTo>
                      <a:pt x="2347696" y="1969300"/>
                      <a:pt x="2407639" y="1853582"/>
                      <a:pt x="2465054" y="1740789"/>
                    </a:cubicBezTo>
                    <a:lnTo>
                      <a:pt x="2551192" y="1568366"/>
                    </a:lnTo>
                    <a:lnTo>
                      <a:pt x="2536846" y="1443177"/>
                    </a:lnTo>
                    <a:cubicBezTo>
                      <a:pt x="2506662" y="1132322"/>
                      <a:pt x="2521666" y="893519"/>
                      <a:pt x="2576383" y="886316"/>
                    </a:cubicBezTo>
                    <a:cubicBezTo>
                      <a:pt x="2565484" y="1010075"/>
                      <a:pt x="2569593" y="1184096"/>
                      <a:pt x="2587170" y="1376096"/>
                    </a:cubicBezTo>
                    <a:lnTo>
                      <a:pt x="2598159" y="1474353"/>
                    </a:lnTo>
                    <a:lnTo>
                      <a:pt x="2629282" y="1412053"/>
                    </a:lnTo>
                    <a:cubicBezTo>
                      <a:pt x="2733136" y="1199900"/>
                      <a:pt x="2825153" y="1002911"/>
                      <a:pt x="2901888" y="828010"/>
                    </a:cubicBezTo>
                    <a:lnTo>
                      <a:pt x="2986413" y="629174"/>
                    </a:lnTo>
                    <a:lnTo>
                      <a:pt x="2998636" y="649348"/>
                    </a:lnTo>
                    <a:cubicBezTo>
                      <a:pt x="3026324" y="779919"/>
                      <a:pt x="2729769" y="1461579"/>
                      <a:pt x="2279288" y="2310756"/>
                    </a:cubicBezTo>
                    <a:lnTo>
                      <a:pt x="2160789" y="2529278"/>
                    </a:lnTo>
                    <a:lnTo>
                      <a:pt x="2554973" y="2140065"/>
                    </a:lnTo>
                    <a:cubicBezTo>
                      <a:pt x="2621130" y="2073608"/>
                      <a:pt x="2686190" y="2007802"/>
                      <a:pt x="2749967" y="1942838"/>
                    </a:cubicBezTo>
                    <a:lnTo>
                      <a:pt x="2882511" y="1806844"/>
                    </a:lnTo>
                    <a:lnTo>
                      <a:pt x="2897451" y="1682025"/>
                    </a:lnTo>
                    <a:cubicBezTo>
                      <a:pt x="2939926" y="1372609"/>
                      <a:pt x="3009713" y="1143739"/>
                      <a:pt x="3064614" y="1149376"/>
                    </a:cubicBezTo>
                    <a:cubicBezTo>
                      <a:pt x="3025408" y="1267266"/>
                      <a:pt x="2989188" y="1437526"/>
                      <a:pt x="2961915" y="1628390"/>
                    </a:cubicBezTo>
                    <a:lnTo>
                      <a:pt x="2948357" y="1739110"/>
                    </a:lnTo>
                    <a:lnTo>
                      <a:pt x="3115769" y="1564695"/>
                    </a:lnTo>
                    <a:cubicBezTo>
                      <a:pt x="3173681" y="1503868"/>
                      <a:pt x="3229942" y="1444267"/>
                      <a:pt x="3284368" y="1386084"/>
                    </a:cubicBezTo>
                    <a:lnTo>
                      <a:pt x="3396993" y="1264761"/>
                    </a:lnTo>
                    <a:lnTo>
                      <a:pt x="3446658" y="1084669"/>
                    </a:lnTo>
                    <a:cubicBezTo>
                      <a:pt x="3494173" y="897813"/>
                      <a:pt x="3525565" y="726597"/>
                      <a:pt x="3534240" y="602663"/>
                    </a:cubicBezTo>
                    <a:cubicBezTo>
                      <a:pt x="3587146" y="618371"/>
                      <a:pt x="3564455" y="856566"/>
                      <a:pt x="3485821" y="1158822"/>
                    </a:cubicBezTo>
                    <a:lnTo>
                      <a:pt x="3482249" y="1171635"/>
                    </a:lnTo>
                    <a:lnTo>
                      <a:pt x="3530774" y="1118484"/>
                    </a:lnTo>
                    <a:cubicBezTo>
                      <a:pt x="3569242" y="1075961"/>
                      <a:pt x="3606347" y="1034542"/>
                      <a:pt x="3641996" y="994326"/>
                    </a:cubicBezTo>
                    <a:lnTo>
                      <a:pt x="3801535" y="810926"/>
                    </a:lnTo>
                    <a:lnTo>
                      <a:pt x="3805065" y="833535"/>
                    </a:lnTo>
                    <a:cubicBezTo>
                      <a:pt x="3779167" y="969976"/>
                      <a:pt x="3225800" y="1597412"/>
                      <a:pt x="2459608" y="2363446"/>
                    </a:cubicBezTo>
                    <a:lnTo>
                      <a:pt x="2249283" y="2570635"/>
                    </a:lnTo>
                    <a:lnTo>
                      <a:pt x="2605668" y="2394516"/>
                    </a:lnTo>
                    <a:cubicBezTo>
                      <a:pt x="2731839" y="2329971"/>
                      <a:pt x="2854801" y="2265667"/>
                      <a:pt x="2973651" y="2202102"/>
                    </a:cubicBezTo>
                    <a:lnTo>
                      <a:pt x="2975063" y="2201329"/>
                    </a:lnTo>
                    <a:lnTo>
                      <a:pt x="3045018" y="2094381"/>
                    </a:lnTo>
                    <a:cubicBezTo>
                      <a:pt x="3290745" y="1730906"/>
                      <a:pt x="3515298" y="1482629"/>
                      <a:pt x="3572914" y="1519111"/>
                    </a:cubicBezTo>
                    <a:cubicBezTo>
                      <a:pt x="3453613" y="1645249"/>
                      <a:pt x="3304070" y="1838365"/>
                      <a:pt x="3151297" y="2062002"/>
                    </a:cubicBezTo>
                    <a:lnTo>
                      <a:pt x="3107294" y="2128924"/>
                    </a:lnTo>
                    <a:lnTo>
                      <a:pt x="3316966" y="2014116"/>
                    </a:lnTo>
                    <a:cubicBezTo>
                      <a:pt x="3536417" y="1890931"/>
                      <a:pt x="3735814" y="1772684"/>
                      <a:pt x="3907939" y="1663346"/>
                    </a:cubicBezTo>
                    <a:lnTo>
                      <a:pt x="4100937" y="1536671"/>
                    </a:lnTo>
                    <a:lnTo>
                      <a:pt x="4101941" y="1567743"/>
                    </a:lnTo>
                    <a:cubicBezTo>
                      <a:pt x="4074194" y="1665280"/>
                      <a:pt x="3802713" y="1869173"/>
                      <a:pt x="3380147" y="2121316"/>
                    </a:cubicBezTo>
                    <a:lnTo>
                      <a:pt x="3364376" y="2130575"/>
                    </a:lnTo>
                    <a:lnTo>
                      <a:pt x="3476250" y="2128653"/>
                    </a:lnTo>
                    <a:cubicBezTo>
                      <a:pt x="3746923" y="2119219"/>
                      <a:pt x="3990082" y="2096186"/>
                      <a:pt x="4160475" y="2062873"/>
                    </a:cubicBezTo>
                    <a:cubicBezTo>
                      <a:pt x="4160475" y="2131068"/>
                      <a:pt x="3830584" y="2187965"/>
                      <a:pt x="3392037" y="2201124"/>
                    </a:cubicBezTo>
                    <a:lnTo>
                      <a:pt x="3240122" y="2203369"/>
                    </a:lnTo>
                    <a:lnTo>
                      <a:pt x="3109219" y="2277926"/>
                    </a:lnTo>
                    <a:cubicBezTo>
                      <a:pt x="2917502" y="2385574"/>
                      <a:pt x="2704576" y="2499081"/>
                      <a:pt x="2476370" y="2614731"/>
                    </a:cubicBezTo>
                    <a:lnTo>
                      <a:pt x="2105842" y="2796973"/>
                    </a:lnTo>
                    <a:lnTo>
                      <a:pt x="2102502" y="2980366"/>
                    </a:lnTo>
                    <a:lnTo>
                      <a:pt x="2095581" y="4042424"/>
                    </a:lnTo>
                    <a:lnTo>
                      <a:pt x="1910369" y="4042424"/>
                    </a:lnTo>
                    <a:lnTo>
                      <a:pt x="1916040" y="3267636"/>
                    </a:lnTo>
                    <a:cubicBezTo>
                      <a:pt x="1917761" y="3151782"/>
                      <a:pt x="1919840" y="3037722"/>
                      <a:pt x="1922259" y="2925684"/>
                    </a:cubicBezTo>
                    <a:lnTo>
                      <a:pt x="1926938" y="2738964"/>
                    </a:lnTo>
                    <a:lnTo>
                      <a:pt x="1794090" y="2656899"/>
                    </a:lnTo>
                    <a:cubicBezTo>
                      <a:pt x="1412629" y="2418556"/>
                      <a:pt x="1069320" y="2188823"/>
                      <a:pt x="792578" y="1989214"/>
                    </a:cubicBezTo>
                    <a:lnTo>
                      <a:pt x="749546" y="1957693"/>
                    </a:lnTo>
                    <a:lnTo>
                      <a:pt x="747311" y="1969415"/>
                    </a:lnTo>
                    <a:lnTo>
                      <a:pt x="744992" y="1969015"/>
                    </a:lnTo>
                    <a:cubicBezTo>
                      <a:pt x="319909" y="1887979"/>
                      <a:pt x="-13449" y="1763323"/>
                      <a:pt x="417" y="1690586"/>
                    </a:cubicBezTo>
                    <a:cubicBezTo>
                      <a:pt x="130764" y="1747655"/>
                      <a:pt x="321134" y="1806223"/>
                      <a:pt x="535928" y="1856295"/>
                    </a:cubicBezTo>
                    <a:lnTo>
                      <a:pt x="642487" y="1878830"/>
                    </a:lnTo>
                    <a:lnTo>
                      <a:pt x="539077" y="1800443"/>
                    </a:lnTo>
                    <a:cubicBezTo>
                      <a:pt x="233469" y="1564262"/>
                      <a:pt x="63043" y="1394383"/>
                      <a:pt x="95157" y="1341805"/>
                    </a:cubicBezTo>
                    <a:cubicBezTo>
                      <a:pt x="335862" y="1536824"/>
                      <a:pt x="662974" y="1773816"/>
                      <a:pt x="1040621" y="2028331"/>
                    </a:cubicBezTo>
                    <a:lnTo>
                      <a:pt x="1157548" y="2106135"/>
                    </a:lnTo>
                    <a:lnTo>
                      <a:pt x="1142178" y="2078859"/>
                    </a:lnTo>
                    <a:cubicBezTo>
                      <a:pt x="1014771" y="1866723"/>
                      <a:pt x="881878" y="1685895"/>
                      <a:pt x="767002" y="1570677"/>
                    </a:cubicBezTo>
                    <a:cubicBezTo>
                      <a:pt x="853376" y="1525026"/>
                      <a:pt x="1066156" y="1753183"/>
                      <a:pt x="1269888" y="2098312"/>
                    </a:cubicBezTo>
                    <a:lnTo>
                      <a:pt x="1342307" y="2227962"/>
                    </a:lnTo>
                    <a:lnTo>
                      <a:pt x="1515757" y="2340595"/>
                    </a:lnTo>
                    <a:cubicBezTo>
                      <a:pt x="1598224" y="2393519"/>
                      <a:pt x="1682139" y="2446753"/>
                      <a:pt x="1767213" y="2500100"/>
                    </a:cubicBezTo>
                    <a:lnTo>
                      <a:pt x="1899763" y="2582130"/>
                    </a:lnTo>
                    <a:lnTo>
                      <a:pt x="1735526" y="2381048"/>
                    </a:lnTo>
                    <a:cubicBezTo>
                      <a:pt x="1525409" y="2117721"/>
                      <a:pt x="1340643" y="1871078"/>
                      <a:pt x="1192702" y="1658379"/>
                    </a:cubicBezTo>
                    <a:lnTo>
                      <a:pt x="1139007" y="1578677"/>
                    </a:lnTo>
                    <a:lnTo>
                      <a:pt x="1026177" y="1510981"/>
                    </a:lnTo>
                    <a:cubicBezTo>
                      <a:pt x="761184" y="1345691"/>
                      <a:pt x="580863" y="1188414"/>
                      <a:pt x="608458" y="1140619"/>
                    </a:cubicBezTo>
                    <a:cubicBezTo>
                      <a:pt x="700007" y="1224606"/>
                      <a:pt x="840570" y="1327283"/>
                      <a:pt x="1003594" y="1430221"/>
                    </a:cubicBezTo>
                    <a:lnTo>
                      <a:pt x="1063259" y="1466240"/>
                    </a:lnTo>
                    <a:lnTo>
                      <a:pt x="1057460" y="1457633"/>
                    </a:lnTo>
                    <a:cubicBezTo>
                      <a:pt x="894637" y="1206764"/>
                      <a:pt x="804077" y="1026469"/>
                      <a:pt x="812972" y="957664"/>
                    </a:cubicBezTo>
                    <a:lnTo>
                      <a:pt x="824238" y="933973"/>
                    </a:lnTo>
                    <a:lnTo>
                      <a:pt x="932970" y="1104802"/>
                    </a:lnTo>
                    <a:cubicBezTo>
                      <a:pt x="1129369" y="1403874"/>
                      <a:pt x="1399353" y="1771646"/>
                      <a:pt x="1708325" y="2161757"/>
                    </a:cubicBezTo>
                    <a:lnTo>
                      <a:pt x="1867955" y="2357917"/>
                    </a:lnTo>
                    <a:lnTo>
                      <a:pt x="1791670" y="2176212"/>
                    </a:lnTo>
                    <a:cubicBezTo>
                      <a:pt x="1723422" y="2009395"/>
                      <a:pt x="1659975" y="1848975"/>
                      <a:pt x="1602195" y="1697580"/>
                    </a:cubicBezTo>
                    <a:lnTo>
                      <a:pt x="1565474" y="1599438"/>
                    </a:lnTo>
                    <a:lnTo>
                      <a:pt x="1495720" y="1520221"/>
                    </a:lnTo>
                    <a:cubicBezTo>
                      <a:pt x="1293408" y="1282288"/>
                      <a:pt x="1169340" y="1077694"/>
                      <a:pt x="1210141" y="1040531"/>
                    </a:cubicBezTo>
                    <a:cubicBezTo>
                      <a:pt x="1271875" y="1148346"/>
                      <a:pt x="1374635" y="1288847"/>
                      <a:pt x="1498718" y="1436416"/>
                    </a:cubicBezTo>
                    <a:lnTo>
                      <a:pt x="1509597" y="1448839"/>
                    </a:lnTo>
                    <a:lnTo>
                      <a:pt x="1446719" y="1273096"/>
                    </a:lnTo>
                    <a:lnTo>
                      <a:pt x="1416030" y="1183417"/>
                    </a:lnTo>
                    <a:lnTo>
                      <a:pt x="1412188" y="1182277"/>
                    </a:lnTo>
                    <a:lnTo>
                      <a:pt x="1412812" y="1180316"/>
                    </a:lnTo>
                    <a:lnTo>
                      <a:pt x="1413774" y="1176827"/>
                    </a:lnTo>
                    <a:lnTo>
                      <a:pt x="1403348" y="1146359"/>
                    </a:lnTo>
                    <a:cubicBezTo>
                      <a:pt x="1279958" y="778383"/>
                      <a:pt x="1217963" y="523156"/>
                      <a:pt x="1240749" y="451619"/>
                    </a:cubicBezTo>
                    <a:lnTo>
                      <a:pt x="1254914" y="432757"/>
                    </a:lnTo>
                    <a:lnTo>
                      <a:pt x="1319289" y="638999"/>
                    </a:lnTo>
                    <a:cubicBezTo>
                      <a:pt x="1348789" y="729826"/>
                      <a:pt x="1381542" y="826527"/>
                      <a:pt x="1417207" y="928197"/>
                    </a:cubicBezTo>
                    <a:lnTo>
                      <a:pt x="1454163" y="1030375"/>
                    </a:lnTo>
                    <a:lnTo>
                      <a:pt x="1465458" y="989418"/>
                    </a:lnTo>
                    <a:cubicBezTo>
                      <a:pt x="1512973" y="802562"/>
                      <a:pt x="1544365" y="631347"/>
                      <a:pt x="1553039" y="507411"/>
                    </a:cubicBezTo>
                    <a:cubicBezTo>
                      <a:pt x="1605945" y="523121"/>
                      <a:pt x="1583255" y="761314"/>
                      <a:pt x="1504621" y="1063571"/>
                    </a:cubicBezTo>
                    <a:lnTo>
                      <a:pt x="1487886" y="1123613"/>
                    </a:lnTo>
                    <a:lnTo>
                      <a:pt x="1532590" y="1247213"/>
                    </a:lnTo>
                    <a:cubicBezTo>
                      <a:pt x="1614877" y="1468624"/>
                      <a:pt x="1707439" y="1706300"/>
                      <a:pt x="1807532" y="1953007"/>
                    </a:cubicBezTo>
                    <a:lnTo>
                      <a:pt x="1941121" y="2272487"/>
                    </a:lnTo>
                    <a:lnTo>
                      <a:pt x="1949612" y="2052002"/>
                    </a:lnTo>
                    <a:cubicBezTo>
                      <a:pt x="1959189" y="1824179"/>
                      <a:pt x="1970325" y="1610336"/>
                      <a:pt x="1982818" y="1413242"/>
                    </a:cubicBezTo>
                    <a:lnTo>
                      <a:pt x="1990811" y="1294987"/>
                    </a:lnTo>
                    <a:lnTo>
                      <a:pt x="1989554" y="1295379"/>
                    </a:lnTo>
                    <a:lnTo>
                      <a:pt x="1988640" y="1292636"/>
                    </a:lnTo>
                    <a:cubicBezTo>
                      <a:pt x="1830711" y="785126"/>
                      <a:pt x="1783788" y="348469"/>
                      <a:pt x="1883837" y="317336"/>
                    </a:cubicBezTo>
                    <a:cubicBezTo>
                      <a:pt x="1891701" y="493341"/>
                      <a:pt x="1934385" y="734719"/>
                      <a:pt x="2002699" y="996936"/>
                    </a:cubicBezTo>
                    <a:lnTo>
                      <a:pt x="2010981" y="1025889"/>
                    </a:lnTo>
                    <a:lnTo>
                      <a:pt x="2024169" y="874968"/>
                    </a:lnTo>
                    <a:cubicBezTo>
                      <a:pt x="2074194" y="338859"/>
                      <a:pt x="2137071" y="19574"/>
                      <a:pt x="2205362" y="19574"/>
                    </a:cubicBezTo>
                    <a:cubicBezTo>
                      <a:pt x="2195378" y="178428"/>
                      <a:pt x="2186025" y="343500"/>
                      <a:pt x="2177324" y="514057"/>
                    </a:cubicBezTo>
                    <a:lnTo>
                      <a:pt x="2168093" y="704991"/>
                    </a:lnTo>
                    <a:lnTo>
                      <a:pt x="2228211" y="609172"/>
                    </a:lnTo>
                    <a:cubicBezTo>
                      <a:pt x="2368078" y="377246"/>
                      <a:pt x="2481531" y="160946"/>
                      <a:pt x="254664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CCF0F2C8-8E55-44EB-B99E-F061736C0A4D}"/>
                  </a:ext>
                </a:extLst>
              </p:cNvPr>
              <p:cNvGrpSpPr/>
              <p:nvPr/>
            </p:nvGrpSpPr>
            <p:grpSpPr>
              <a:xfrm>
                <a:off x="2582952" y="2862163"/>
                <a:ext cx="593426" cy="566837"/>
                <a:chOff x="1409472" y="1919616"/>
                <a:chExt cx="593426" cy="566837"/>
              </a:xfrm>
            </p:grpSpPr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E1E5FBD2-38EA-4FF7-A050-20F7A4139C83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9B1EEC70-4237-4E36-9D6E-5D4DAE24AA8E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24411153-D36D-4454-9FCE-B3F3699CBEA8}"/>
                  </a:ext>
                </a:extLst>
              </p:cNvPr>
              <p:cNvGrpSpPr/>
              <p:nvPr/>
            </p:nvGrpSpPr>
            <p:grpSpPr>
              <a:xfrm>
                <a:off x="2575332" y="3174583"/>
                <a:ext cx="593426" cy="566837"/>
                <a:chOff x="1409472" y="1919616"/>
                <a:chExt cx="593426" cy="566837"/>
              </a:xfrm>
            </p:grpSpPr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70B0B3F8-AC34-46A0-8A91-2BB45A035489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3D6DEA54-E026-4F7E-B888-46FAD733B400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FD6A839B-056C-4DE8-8C40-C8A513640B70}"/>
                  </a:ext>
                </a:extLst>
              </p:cNvPr>
              <p:cNvGrpSpPr/>
              <p:nvPr/>
            </p:nvGrpSpPr>
            <p:grpSpPr>
              <a:xfrm rot="6564738">
                <a:off x="5607576" y="3029229"/>
                <a:ext cx="593426" cy="566837"/>
                <a:chOff x="1409472" y="1919616"/>
                <a:chExt cx="593426" cy="566837"/>
              </a:xfrm>
            </p:grpSpPr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4577D901-3CE5-4719-ACAF-7966AE9B4453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2A3746C0-6472-4121-A246-F197C620D4F6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6D6893F6-C6D9-4E16-80F4-69C1CCE3573F}"/>
                  </a:ext>
                </a:extLst>
              </p:cNvPr>
              <p:cNvGrpSpPr/>
              <p:nvPr/>
            </p:nvGrpSpPr>
            <p:grpSpPr>
              <a:xfrm rot="20068850">
                <a:off x="5607575" y="3387369"/>
                <a:ext cx="593426" cy="566837"/>
                <a:chOff x="1409472" y="1919616"/>
                <a:chExt cx="593426" cy="566837"/>
              </a:xfrm>
            </p:grpSpPr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C8D42334-98E9-412A-9C08-C732F7504E0F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3158034F-DBAF-4A6E-BC34-D52E5B6B1AB1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97DBDFB2-0725-4485-9501-C613BFF46663}"/>
                  </a:ext>
                </a:extLst>
              </p:cNvPr>
              <p:cNvGrpSpPr/>
              <p:nvPr/>
            </p:nvGrpSpPr>
            <p:grpSpPr>
              <a:xfrm rot="20068850">
                <a:off x="5417075" y="2244369"/>
                <a:ext cx="593426" cy="566837"/>
                <a:chOff x="1409472" y="1919616"/>
                <a:chExt cx="593426" cy="566837"/>
              </a:xfrm>
            </p:grpSpPr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179C9229-339D-4CF3-81FA-770AFE960510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5C791FFA-8DE2-4BCD-8A92-C1217DD90CE0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5BDAE6B3-1524-4A04-86EF-1A698C047E12}"/>
                  </a:ext>
                </a:extLst>
              </p:cNvPr>
              <p:cNvGrpSpPr/>
              <p:nvPr/>
            </p:nvGrpSpPr>
            <p:grpSpPr>
              <a:xfrm rot="20068850">
                <a:off x="5356116" y="2549169"/>
                <a:ext cx="593426" cy="566837"/>
                <a:chOff x="1409472" y="1919616"/>
                <a:chExt cx="593426" cy="566837"/>
              </a:xfrm>
            </p:grpSpPr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3685CE11-A53F-4976-95CF-8BDB1DD2C435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61B54EDA-9051-47A4-B33D-CC6B25B7CFB4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6A88F263-1CCA-4EF7-9427-7D78BE6ED66E}"/>
                  </a:ext>
                </a:extLst>
              </p:cNvPr>
              <p:cNvGrpSpPr/>
              <p:nvPr/>
            </p:nvGrpSpPr>
            <p:grpSpPr>
              <a:xfrm rot="20068850">
                <a:off x="4997976" y="2709190"/>
                <a:ext cx="593426" cy="566837"/>
                <a:chOff x="1409472" y="1919616"/>
                <a:chExt cx="593426" cy="566837"/>
              </a:xfrm>
            </p:grpSpPr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38C8B372-E489-445A-881C-CCC4F0546916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513E2D3E-FA49-4376-9E2F-A3BF71EF8451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9F6ADE55-7F2D-42FD-B2E1-0D513281A3B9}"/>
                  </a:ext>
                </a:extLst>
              </p:cNvPr>
              <p:cNvGrpSpPr/>
              <p:nvPr/>
            </p:nvGrpSpPr>
            <p:grpSpPr>
              <a:xfrm rot="20068850">
                <a:off x="5036076" y="2998749"/>
                <a:ext cx="593426" cy="566837"/>
                <a:chOff x="1409472" y="1919616"/>
                <a:chExt cx="593426" cy="566837"/>
              </a:xfrm>
            </p:grpSpPr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6F474B49-FC5B-49CA-8735-CA2E3A350B21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6CB8DCBA-B73D-4772-97FD-A8C2CE25BE93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FA8473D4-4EEB-4B5E-84EF-D109E6148EB1}"/>
                  </a:ext>
                </a:extLst>
              </p:cNvPr>
              <p:cNvGrpSpPr/>
              <p:nvPr/>
            </p:nvGrpSpPr>
            <p:grpSpPr>
              <a:xfrm rot="20068850">
                <a:off x="3092864" y="3401465"/>
                <a:ext cx="593426" cy="566837"/>
                <a:chOff x="1409472" y="1919616"/>
                <a:chExt cx="593426" cy="566837"/>
              </a:xfrm>
            </p:grpSpPr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F0C2AAA6-89CE-418F-B1FD-0BAACB1B5095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BD7D63C8-9D68-4CD3-9601-D81AFF1AE5F6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167141DD-E571-4E20-B3FE-6B7969BDD6F0}"/>
                  </a:ext>
                </a:extLst>
              </p:cNvPr>
              <p:cNvGrpSpPr/>
              <p:nvPr/>
            </p:nvGrpSpPr>
            <p:grpSpPr>
              <a:xfrm rot="20068850">
                <a:off x="3161555" y="3052089"/>
                <a:ext cx="593426" cy="566837"/>
                <a:chOff x="1409472" y="1919616"/>
                <a:chExt cx="593426" cy="566837"/>
              </a:xfrm>
            </p:grpSpPr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7708938C-89AA-4337-8E90-E8A2577C37A1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CDFFEB2F-EF7E-47E2-AD3B-0B06FC02EBBB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E144B4EB-3C33-40F2-8345-7A18D114600F}"/>
                  </a:ext>
                </a:extLst>
              </p:cNvPr>
              <p:cNvGrpSpPr/>
              <p:nvPr/>
            </p:nvGrpSpPr>
            <p:grpSpPr>
              <a:xfrm rot="20068850">
                <a:off x="3039635" y="2579649"/>
                <a:ext cx="593426" cy="566837"/>
                <a:chOff x="1409472" y="1919616"/>
                <a:chExt cx="593426" cy="566837"/>
              </a:xfrm>
            </p:grpSpPr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522886F5-74CA-4052-8DCA-C10BE4BDA99C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93B65928-B7E7-4DEA-AE0A-083A1DC8C964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927E6682-35E6-4BB7-966C-18474E04C2D5}"/>
                  </a:ext>
                </a:extLst>
              </p:cNvPr>
              <p:cNvGrpSpPr/>
              <p:nvPr/>
            </p:nvGrpSpPr>
            <p:grpSpPr>
              <a:xfrm rot="20068850">
                <a:off x="3550175" y="2632989"/>
                <a:ext cx="593426" cy="566837"/>
                <a:chOff x="1409472" y="1919616"/>
                <a:chExt cx="593426" cy="566837"/>
              </a:xfrm>
            </p:grpSpPr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CDB6F930-25FE-4E74-BF30-96C36D327107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78F1126A-A252-423A-B890-DB3D9EC5A6F3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AD4177B5-F1FA-497D-9C4C-E4788F07A88F}"/>
                  </a:ext>
                </a:extLst>
              </p:cNvPr>
              <p:cNvGrpSpPr/>
              <p:nvPr/>
            </p:nvGrpSpPr>
            <p:grpSpPr>
              <a:xfrm rot="20068850">
                <a:off x="3496834" y="2175789"/>
                <a:ext cx="593426" cy="566837"/>
                <a:chOff x="1409472" y="1919616"/>
                <a:chExt cx="593426" cy="566837"/>
              </a:xfrm>
            </p:grpSpPr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088F835F-C879-4FD7-A484-D908C05DBE83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E4ACAAE7-3D72-4B01-B080-5E12AF3D94A9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A1B23A12-309C-4C34-B670-F732F1865998}"/>
                  </a:ext>
                </a:extLst>
              </p:cNvPr>
              <p:cNvGrpSpPr/>
              <p:nvPr/>
            </p:nvGrpSpPr>
            <p:grpSpPr>
              <a:xfrm rot="20068850">
                <a:off x="3946415" y="2031009"/>
                <a:ext cx="593426" cy="566837"/>
                <a:chOff x="1409472" y="1919616"/>
                <a:chExt cx="593426" cy="566837"/>
              </a:xfrm>
            </p:grpSpPr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D23BC6E1-C6AF-4C51-BF0D-6DE28535E398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7EC78BA3-E567-47AE-8267-0A429FC598F3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A85BB47B-8B95-4AAA-968D-E1B2D54F0BBF}"/>
                  </a:ext>
                </a:extLst>
              </p:cNvPr>
              <p:cNvGrpSpPr/>
              <p:nvPr/>
            </p:nvGrpSpPr>
            <p:grpSpPr>
              <a:xfrm rot="20068850">
                <a:off x="4380754" y="1749069"/>
                <a:ext cx="593426" cy="566837"/>
                <a:chOff x="1409472" y="1919616"/>
                <a:chExt cx="593426" cy="566837"/>
              </a:xfrm>
            </p:grpSpPr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733871DB-3A4C-47BF-8B54-45768E7D78C8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EFFC9088-9421-46E9-A1C6-8F4EE897E141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6E143CFD-607D-4310-81E4-9009E9B0009B}"/>
                  </a:ext>
                </a:extLst>
              </p:cNvPr>
              <p:cNvGrpSpPr/>
              <p:nvPr/>
            </p:nvGrpSpPr>
            <p:grpSpPr>
              <a:xfrm rot="20068850">
                <a:off x="4571254" y="2495829"/>
                <a:ext cx="593426" cy="566837"/>
                <a:chOff x="1409472" y="1919616"/>
                <a:chExt cx="593426" cy="566837"/>
              </a:xfrm>
            </p:grpSpPr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3A110DD0-09A6-4583-8F30-F4A6B6240645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8BA3120E-CEC3-4182-9F66-DEDBB61376DA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6878FFB8-39A2-444B-B8ED-D8579DC3DF6F}"/>
                  </a:ext>
                </a:extLst>
              </p:cNvPr>
              <p:cNvGrpSpPr/>
              <p:nvPr/>
            </p:nvGrpSpPr>
            <p:grpSpPr>
              <a:xfrm rot="20068850">
                <a:off x="4815094" y="2259609"/>
                <a:ext cx="593426" cy="566837"/>
                <a:chOff x="1409472" y="1919616"/>
                <a:chExt cx="593426" cy="566837"/>
              </a:xfrm>
            </p:grpSpPr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1726CF3D-BB15-4779-BA96-353840942731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2C304193-E757-47A5-AE6F-D7FCE4669C26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7" name="グループ化 376">
                <a:extLst>
                  <a:ext uri="{FF2B5EF4-FFF2-40B4-BE49-F238E27FC236}">
                    <a16:creationId xmlns:a16="http://schemas.microsoft.com/office/drawing/2014/main" id="{5F08FF01-69F3-4A7F-ACB6-F56AD0205C77}"/>
                  </a:ext>
                </a:extLst>
              </p:cNvPr>
              <p:cNvGrpSpPr/>
              <p:nvPr/>
            </p:nvGrpSpPr>
            <p:grpSpPr>
              <a:xfrm rot="20068850">
                <a:off x="3915933" y="1703349"/>
                <a:ext cx="593426" cy="566837"/>
                <a:chOff x="1409472" y="1919616"/>
                <a:chExt cx="593426" cy="566837"/>
              </a:xfrm>
            </p:grpSpPr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C88B0F34-5C8A-4196-98FE-5768DA42DE0E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EFDEEDD3-E585-463E-B912-C34BF2F25BC8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2ABFEDC7-3A72-40AD-928D-4F0B8609CAC0}"/>
                  </a:ext>
                </a:extLst>
              </p:cNvPr>
              <p:cNvGrpSpPr/>
              <p:nvPr/>
            </p:nvGrpSpPr>
            <p:grpSpPr>
              <a:xfrm rot="20068850">
                <a:off x="4884938" y="1964109"/>
                <a:ext cx="593426" cy="566837"/>
                <a:chOff x="1409472" y="1919616"/>
                <a:chExt cx="593426" cy="566837"/>
              </a:xfrm>
            </p:grpSpPr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2B67BF49-8DCF-43A6-B5BC-90D5A109BCD2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D0B53344-6C3D-413F-AF5F-76B1DC2E92FC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30C506B8-4E22-48F5-B88A-8BC8829A3BCA}"/>
                  </a:ext>
                </a:extLst>
              </p:cNvPr>
              <p:cNvGrpSpPr/>
              <p:nvPr/>
            </p:nvGrpSpPr>
            <p:grpSpPr>
              <a:xfrm rot="20068850">
                <a:off x="3588272" y="1962429"/>
                <a:ext cx="593426" cy="566837"/>
                <a:chOff x="1409472" y="1919616"/>
                <a:chExt cx="593426" cy="566837"/>
              </a:xfrm>
            </p:grpSpPr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B78FAC84-41BD-4574-AA3B-5327E783BD3F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1E970DB0-270E-4E31-9D25-E43B7BDF39F7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254DE608-D21D-4E6E-A66B-0CB78F8364FD}"/>
                  </a:ext>
                </a:extLst>
              </p:cNvPr>
              <p:cNvGrpSpPr/>
              <p:nvPr/>
            </p:nvGrpSpPr>
            <p:grpSpPr>
              <a:xfrm rot="20068850">
                <a:off x="3192032" y="2351049"/>
                <a:ext cx="593426" cy="566837"/>
                <a:chOff x="1409472" y="1919616"/>
                <a:chExt cx="593426" cy="566837"/>
              </a:xfrm>
            </p:grpSpPr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AF7EBAB7-191B-42AA-B6BF-DFE2B3140703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4A338AB4-FAC1-4552-90C6-3518057FEB05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6E5725C3-3D5B-419B-85FD-9FF8CCCFDFA9}"/>
                  </a:ext>
                </a:extLst>
              </p:cNvPr>
              <p:cNvGrpSpPr/>
              <p:nvPr/>
            </p:nvGrpSpPr>
            <p:grpSpPr>
              <a:xfrm rot="20068850">
                <a:off x="3946412" y="2358668"/>
                <a:ext cx="593426" cy="566837"/>
                <a:chOff x="1409472" y="1919616"/>
                <a:chExt cx="593426" cy="566837"/>
              </a:xfrm>
            </p:grpSpPr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F6949130-AA6F-4833-916C-8A29DC1B23B5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CA1CE372-D8B5-476D-8F26-00F564239C9E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D34B39EE-F740-43C7-A03C-0AF5CD99BC41}"/>
                  </a:ext>
                </a:extLst>
              </p:cNvPr>
              <p:cNvGrpSpPr/>
              <p:nvPr/>
            </p:nvGrpSpPr>
            <p:grpSpPr>
              <a:xfrm rot="20068850">
                <a:off x="3641612" y="3067329"/>
                <a:ext cx="593426" cy="566837"/>
                <a:chOff x="1409472" y="1919616"/>
                <a:chExt cx="593426" cy="566837"/>
              </a:xfrm>
            </p:grpSpPr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FBFAB08A-7C3B-4E2E-BE2B-06A7028C1CBF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A1373C80-B9A8-4D9A-87A4-18B1AA71210F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5666439E-78B3-44C5-9E8D-888CD9B67BCF}"/>
                  </a:ext>
                </a:extLst>
              </p:cNvPr>
              <p:cNvGrpSpPr/>
              <p:nvPr/>
            </p:nvGrpSpPr>
            <p:grpSpPr>
              <a:xfrm rot="20068850">
                <a:off x="3565412" y="3661689"/>
                <a:ext cx="593426" cy="566837"/>
                <a:chOff x="1409472" y="1919616"/>
                <a:chExt cx="593426" cy="566837"/>
              </a:xfrm>
            </p:grpSpPr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FA05268D-DD0E-42AA-9E90-B1C4468EC17F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98910357-5A2A-4064-A381-D150FA6CCD2C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8824A680-1C12-4D51-97E0-DF278C71BD7F}"/>
                  </a:ext>
                </a:extLst>
              </p:cNvPr>
              <p:cNvGrpSpPr/>
              <p:nvPr/>
            </p:nvGrpSpPr>
            <p:grpSpPr>
              <a:xfrm rot="20068850">
                <a:off x="4479812" y="3806469"/>
                <a:ext cx="593426" cy="566837"/>
                <a:chOff x="1409472" y="1919616"/>
                <a:chExt cx="593426" cy="566837"/>
              </a:xfrm>
            </p:grpSpPr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3C9D6FC8-9CBB-45F4-B9AF-8A8871FB55F3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BC52388B-73BD-4498-AA92-B6183F16B645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011F1EAC-CC32-4B05-A215-673FE532052A}"/>
                  </a:ext>
                </a:extLst>
              </p:cNvPr>
              <p:cNvGrpSpPr/>
              <p:nvPr/>
            </p:nvGrpSpPr>
            <p:grpSpPr>
              <a:xfrm rot="20068850">
                <a:off x="4898911" y="3638829"/>
                <a:ext cx="593426" cy="566837"/>
                <a:chOff x="1409472" y="1919616"/>
                <a:chExt cx="593426" cy="566837"/>
              </a:xfrm>
            </p:grpSpPr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ED5EE7B9-DE7A-4082-A356-DC1EF68726F3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610EBB14-CAF8-4093-8107-17AE2C46FB8E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6FFA4E9A-C818-41DC-B953-29B106F37C1F}"/>
                  </a:ext>
                </a:extLst>
              </p:cNvPr>
              <p:cNvGrpSpPr/>
              <p:nvPr/>
            </p:nvGrpSpPr>
            <p:grpSpPr>
              <a:xfrm rot="20068850">
                <a:off x="5127511" y="3440710"/>
                <a:ext cx="593426" cy="566837"/>
                <a:chOff x="1409472" y="1919616"/>
                <a:chExt cx="593426" cy="566837"/>
              </a:xfrm>
            </p:grpSpPr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70AF883E-F4B6-4B94-90E9-AFACD8218009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F781192A-8BBE-4BBB-ABDF-197AB531BE23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51D9D8A1-A975-4E2C-A5BF-F94EAE2819F5}"/>
                  </a:ext>
                </a:extLst>
              </p:cNvPr>
              <p:cNvGrpSpPr/>
              <p:nvPr/>
            </p:nvGrpSpPr>
            <p:grpSpPr>
              <a:xfrm rot="20068850">
                <a:off x="4563631" y="2975890"/>
                <a:ext cx="593426" cy="566837"/>
                <a:chOff x="1409472" y="1919616"/>
                <a:chExt cx="593426" cy="566837"/>
              </a:xfrm>
            </p:grpSpPr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640FFB2F-E237-461D-BC6C-5B6D56755A8F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575E0AD5-1182-46DD-93B3-A275727F6CD4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171A1BE8-3A81-4993-8A25-159882D81A75}"/>
                  </a:ext>
                </a:extLst>
              </p:cNvPr>
              <p:cNvGrpSpPr/>
              <p:nvPr/>
            </p:nvGrpSpPr>
            <p:grpSpPr>
              <a:xfrm rot="20068850">
                <a:off x="4106431" y="2693950"/>
                <a:ext cx="593426" cy="566837"/>
                <a:chOff x="1409472" y="1919616"/>
                <a:chExt cx="593426" cy="566837"/>
              </a:xfrm>
            </p:grpSpPr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F640743D-D48B-4BC5-AF34-1B77CD27DD7A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845C8C0E-0CC0-410A-AFCE-6F336702903B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68D2E853-7E4A-451A-998E-DF899026653E}"/>
                  </a:ext>
                </a:extLst>
              </p:cNvPr>
              <p:cNvGrpSpPr/>
              <p:nvPr/>
            </p:nvGrpSpPr>
            <p:grpSpPr>
              <a:xfrm rot="20068850">
                <a:off x="4373131" y="2198650"/>
                <a:ext cx="593426" cy="566837"/>
                <a:chOff x="1409472" y="1919616"/>
                <a:chExt cx="593426" cy="566837"/>
              </a:xfrm>
            </p:grpSpPr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6B8E4A62-7705-411D-A8AB-256CD5C7DEB9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06BDB57F-7D38-4402-8142-684647434E09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DCBCEF61-58A6-4565-9B36-78E3F0B1C7EF}"/>
                  </a:ext>
                </a:extLst>
              </p:cNvPr>
              <p:cNvGrpSpPr/>
              <p:nvPr/>
            </p:nvGrpSpPr>
            <p:grpSpPr>
              <a:xfrm rot="20068850">
                <a:off x="4068331" y="3067330"/>
                <a:ext cx="593426" cy="566837"/>
                <a:chOff x="1409472" y="1919616"/>
                <a:chExt cx="593426" cy="566837"/>
              </a:xfrm>
            </p:grpSpPr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2E055735-84BA-443F-964B-CB05D3248972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857E839D-A733-4305-A9C7-A4CE96C2A10A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97D20269-E9A4-4729-A5BA-A20654B72270}"/>
                  </a:ext>
                </a:extLst>
              </p:cNvPr>
              <p:cNvGrpSpPr/>
              <p:nvPr/>
            </p:nvGrpSpPr>
            <p:grpSpPr>
              <a:xfrm rot="20068850">
                <a:off x="4708410" y="3280690"/>
                <a:ext cx="593426" cy="566837"/>
                <a:chOff x="1409472" y="1919616"/>
                <a:chExt cx="593426" cy="566837"/>
              </a:xfrm>
            </p:grpSpPr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2C14AA7A-5BA5-4360-8D2D-6258C6FE3860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005F9CF4-F554-4839-B45D-DA80C4DD0967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4126360E-90E9-4316-ACA4-EA3FF4EDC2EE}"/>
                  </a:ext>
                </a:extLst>
              </p:cNvPr>
              <p:cNvGrpSpPr/>
              <p:nvPr/>
            </p:nvGrpSpPr>
            <p:grpSpPr>
              <a:xfrm rot="20068850">
                <a:off x="3710191" y="3402610"/>
                <a:ext cx="593426" cy="566837"/>
                <a:chOff x="1409472" y="1919616"/>
                <a:chExt cx="593426" cy="566837"/>
              </a:xfrm>
            </p:grpSpPr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97CF5530-3809-4998-9C72-A5BB138C5B9F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BB1F386F-4E23-4015-B135-CF742AECEE76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37626746-918F-4B6E-8D57-A2CC4A325B22}"/>
                  </a:ext>
                </a:extLst>
              </p:cNvPr>
              <p:cNvGrpSpPr/>
              <p:nvPr/>
            </p:nvGrpSpPr>
            <p:grpSpPr>
              <a:xfrm rot="20068850">
                <a:off x="3321571" y="2777770"/>
                <a:ext cx="593426" cy="566837"/>
                <a:chOff x="1409472" y="1919616"/>
                <a:chExt cx="593426" cy="566837"/>
              </a:xfrm>
            </p:grpSpPr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73AF59FE-731D-4762-883F-6539D51C9272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F9596D1A-BB92-49AD-99A6-867284B41CA7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EEB63017-36DA-499F-9EF7-07E7E91F77D6}"/>
                  </a:ext>
                </a:extLst>
              </p:cNvPr>
              <p:cNvGrpSpPr/>
              <p:nvPr/>
            </p:nvGrpSpPr>
            <p:grpSpPr>
              <a:xfrm rot="20068850">
                <a:off x="2871991" y="2549170"/>
                <a:ext cx="593426" cy="566837"/>
                <a:chOff x="1409472" y="1919616"/>
                <a:chExt cx="593426" cy="566837"/>
              </a:xfrm>
            </p:grpSpPr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4659D89E-E51C-4552-B349-BBB924AEDF88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71F4F621-6045-4D41-8205-3C5DA233386D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5FA937BB-A12B-487F-AB39-488D54C3455F}"/>
                  </a:ext>
                </a:extLst>
              </p:cNvPr>
              <p:cNvGrpSpPr/>
              <p:nvPr/>
            </p:nvGrpSpPr>
            <p:grpSpPr>
              <a:xfrm rot="20068850">
                <a:off x="3161550" y="2130070"/>
                <a:ext cx="593426" cy="566837"/>
                <a:chOff x="1409472" y="1919616"/>
                <a:chExt cx="593426" cy="566837"/>
              </a:xfrm>
            </p:grpSpPr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1EA27A54-CDCF-4B2C-8260-1A2A849511AA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FC9B18B5-DDAE-441A-B379-257DF65F0052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35DC2605-ADDA-497C-877F-E10F8386944A}"/>
                  </a:ext>
                </a:extLst>
              </p:cNvPr>
              <p:cNvGrpSpPr/>
              <p:nvPr/>
            </p:nvGrpSpPr>
            <p:grpSpPr>
              <a:xfrm rot="20068850">
                <a:off x="5462790" y="2869209"/>
                <a:ext cx="593426" cy="566837"/>
                <a:chOff x="1409472" y="1919616"/>
                <a:chExt cx="593426" cy="566837"/>
              </a:xfrm>
            </p:grpSpPr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8ED423F2-56D8-42C0-BB44-2F622538BDEC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D47C8AB3-C50F-4B19-A3A7-A6683F25AF0A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E9640AE7-83BB-4572-9118-E161E242EFA3}"/>
                  </a:ext>
                </a:extLst>
              </p:cNvPr>
              <p:cNvGrpSpPr/>
              <p:nvPr/>
            </p:nvGrpSpPr>
            <p:grpSpPr>
              <a:xfrm rot="20068850">
                <a:off x="4449331" y="2015770"/>
                <a:ext cx="593426" cy="566837"/>
                <a:chOff x="1409472" y="1919616"/>
                <a:chExt cx="593426" cy="566837"/>
              </a:xfrm>
            </p:grpSpPr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B2347D38-12EC-485D-8766-C71C4D7AD13D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23ED4463-9344-47E8-A0C0-B224719B0C0B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E5134830-7C95-4A54-B189-82FFA1696823}"/>
                  </a:ext>
                </a:extLst>
              </p:cNvPr>
              <p:cNvGrpSpPr/>
              <p:nvPr/>
            </p:nvGrpSpPr>
            <p:grpSpPr>
              <a:xfrm rot="20068850">
                <a:off x="4365510" y="3455950"/>
                <a:ext cx="593426" cy="566837"/>
                <a:chOff x="1409472" y="1919616"/>
                <a:chExt cx="593426" cy="566837"/>
              </a:xfrm>
            </p:grpSpPr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A8D63010-2799-4505-8E3D-1083422A8A9D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A4AC52E6-CC29-4845-8D73-D6668342F5DB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D9975D39-1268-4596-A9E6-C9801201A674}"/>
                  </a:ext>
                </a:extLst>
              </p:cNvPr>
              <p:cNvGrpSpPr/>
              <p:nvPr/>
            </p:nvGrpSpPr>
            <p:grpSpPr>
              <a:xfrm rot="20068850">
                <a:off x="4037853" y="3814089"/>
                <a:ext cx="593426" cy="566837"/>
                <a:chOff x="1409472" y="1919616"/>
                <a:chExt cx="593426" cy="566837"/>
              </a:xfrm>
            </p:grpSpPr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C6CA952A-44B8-42E5-A019-D2B7E01EF047}"/>
                    </a:ext>
                  </a:extLst>
                </p:cNvPr>
                <p:cNvSpPr/>
                <p:nvPr/>
              </p:nvSpPr>
              <p:spPr>
                <a:xfrm rot="1800000">
                  <a:off x="1607281" y="2035969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ECFE864D-5EBE-4603-8FAE-BF16AA091D68}"/>
                    </a:ext>
                  </a:extLst>
                </p:cNvPr>
                <p:cNvSpPr/>
                <p:nvPr/>
              </p:nvSpPr>
              <p:spPr>
                <a:xfrm>
                  <a:off x="1409472" y="1919616"/>
                  <a:ext cx="395617" cy="450484"/>
                </a:xfrm>
                <a:custGeom>
                  <a:avLst/>
                  <a:gdLst>
                    <a:gd name="connsiteX0" fmla="*/ 574200 w 1181162"/>
                    <a:gd name="connsiteY0" fmla="*/ 0 h 1344974"/>
                    <a:gd name="connsiteX1" fmla="*/ 690328 w 1181162"/>
                    <a:gd name="connsiteY1" fmla="*/ 353291 h 1344974"/>
                    <a:gd name="connsiteX2" fmla="*/ 663123 w 1181162"/>
                    <a:gd name="connsiteY2" fmla="*/ 533395 h 1344974"/>
                    <a:gd name="connsiteX3" fmla="*/ 648865 w 1181162"/>
                    <a:gd name="connsiteY3" fmla="*/ 572900 h 1344974"/>
                    <a:gd name="connsiteX4" fmla="*/ 675767 w 1181162"/>
                    <a:gd name="connsiteY4" fmla="*/ 541851 h 1344974"/>
                    <a:gd name="connsiteX5" fmla="*/ 817118 w 1181162"/>
                    <a:gd name="connsiteY5" fmla="*/ 426468 h 1344974"/>
                    <a:gd name="connsiteX6" fmla="*/ 1164781 w 1181162"/>
                    <a:gd name="connsiteY6" fmla="*/ 322057 h 1344974"/>
                    <a:gd name="connsiteX7" fmla="*/ 916886 w 1181162"/>
                    <a:gd name="connsiteY7" fmla="*/ 599273 h 1344974"/>
                    <a:gd name="connsiteX8" fmla="*/ 704287 w 1181162"/>
                    <a:gd name="connsiteY8" fmla="*/ 673471 h 1344974"/>
                    <a:gd name="connsiteX9" fmla="*/ 701712 w 1181162"/>
                    <a:gd name="connsiteY9" fmla="*/ 673649 h 1344974"/>
                    <a:gd name="connsiteX10" fmla="*/ 724573 w 1181162"/>
                    <a:gd name="connsiteY10" fmla="*/ 676263 h 1344974"/>
                    <a:gd name="connsiteX11" fmla="*/ 916909 w 1181162"/>
                    <a:gd name="connsiteY11" fmla="*/ 745665 h 1344974"/>
                    <a:gd name="connsiteX12" fmla="*/ 1181162 w 1181162"/>
                    <a:gd name="connsiteY12" fmla="*/ 994545 h 1344974"/>
                    <a:gd name="connsiteX13" fmla="*/ 817140 w 1181162"/>
                    <a:gd name="connsiteY13" fmla="*/ 918468 h 1344974"/>
                    <a:gd name="connsiteX14" fmla="*/ 674767 w 1181162"/>
                    <a:gd name="connsiteY14" fmla="*/ 804857 h 1344974"/>
                    <a:gd name="connsiteX15" fmla="*/ 647686 w 1181162"/>
                    <a:gd name="connsiteY15" fmla="*/ 772758 h 1344974"/>
                    <a:gd name="connsiteX16" fmla="*/ 661124 w 1181162"/>
                    <a:gd name="connsiteY16" fmla="*/ 811579 h 1344974"/>
                    <a:gd name="connsiteX17" fmla="*/ 690373 w 1181162"/>
                    <a:gd name="connsiteY17" fmla="*/ 991683 h 1344974"/>
                    <a:gd name="connsiteX18" fmla="*/ 606963 w 1181162"/>
                    <a:gd name="connsiteY18" fmla="*/ 1344974 h 1344974"/>
                    <a:gd name="connsiteX19" fmla="*/ 490836 w 1181162"/>
                    <a:gd name="connsiteY19" fmla="*/ 991683 h 1344974"/>
                    <a:gd name="connsiteX20" fmla="*/ 518039 w 1181162"/>
                    <a:gd name="connsiteY20" fmla="*/ 811579 h 1344974"/>
                    <a:gd name="connsiteX21" fmla="*/ 532298 w 1181162"/>
                    <a:gd name="connsiteY21" fmla="*/ 772073 h 1344974"/>
                    <a:gd name="connsiteX22" fmla="*/ 505395 w 1181162"/>
                    <a:gd name="connsiteY22" fmla="*/ 803124 h 1344974"/>
                    <a:gd name="connsiteX23" fmla="*/ 364044 w 1181162"/>
                    <a:gd name="connsiteY23" fmla="*/ 918507 h 1344974"/>
                    <a:gd name="connsiteX24" fmla="*/ 16381 w 1181162"/>
                    <a:gd name="connsiteY24" fmla="*/ 1022918 h 1344974"/>
                    <a:gd name="connsiteX25" fmla="*/ 264276 w 1181162"/>
                    <a:gd name="connsiteY25" fmla="*/ 745703 h 1344974"/>
                    <a:gd name="connsiteX26" fmla="*/ 433854 w 1181162"/>
                    <a:gd name="connsiteY26" fmla="*/ 679210 h 1344974"/>
                    <a:gd name="connsiteX27" fmla="*/ 475193 w 1181162"/>
                    <a:gd name="connsiteY27" fmla="*/ 671806 h 1344974"/>
                    <a:gd name="connsiteX28" fmla="*/ 434853 w 1181162"/>
                    <a:gd name="connsiteY28" fmla="*/ 664033 h 1344974"/>
                    <a:gd name="connsiteX29" fmla="*/ 264253 w 1181162"/>
                    <a:gd name="connsiteY29" fmla="*/ 599311 h 1344974"/>
                    <a:gd name="connsiteX30" fmla="*/ 0 w 1181162"/>
                    <a:gd name="connsiteY30" fmla="*/ 350431 h 1344974"/>
                    <a:gd name="connsiteX31" fmla="*/ 364022 w 1181162"/>
                    <a:gd name="connsiteY31" fmla="*/ 426507 h 1344974"/>
                    <a:gd name="connsiteX32" fmla="*/ 534579 w 1181162"/>
                    <a:gd name="connsiteY32" fmla="*/ 573524 h 1344974"/>
                    <a:gd name="connsiteX33" fmla="*/ 538665 w 1181162"/>
                    <a:gd name="connsiteY33" fmla="*/ 579594 h 1344974"/>
                    <a:gd name="connsiteX34" fmla="*/ 520040 w 1181162"/>
                    <a:gd name="connsiteY34" fmla="*/ 533395 h 1344974"/>
                    <a:gd name="connsiteX35" fmla="*/ 490791 w 1181162"/>
                    <a:gd name="connsiteY35" fmla="*/ 353291 h 1344974"/>
                    <a:gd name="connsiteX36" fmla="*/ 574200 w 1181162"/>
                    <a:gd name="connsiteY36" fmla="*/ 0 h 1344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81162" h="1344974">
                      <a:moveTo>
                        <a:pt x="574200" y="0"/>
                      </a:moveTo>
                      <a:cubicBezTo>
                        <a:pt x="612909" y="106869"/>
                        <a:pt x="687455" y="244415"/>
                        <a:pt x="690328" y="353291"/>
                      </a:cubicBezTo>
                      <a:cubicBezTo>
                        <a:pt x="691765" y="407729"/>
                        <a:pt x="681151" y="475582"/>
                        <a:pt x="663123" y="533395"/>
                      </a:cubicBezTo>
                      <a:lnTo>
                        <a:pt x="648865" y="572900"/>
                      </a:lnTo>
                      <a:lnTo>
                        <a:pt x="675767" y="541851"/>
                      </a:lnTo>
                      <a:cubicBezTo>
                        <a:pt x="717162" y="497923"/>
                        <a:pt x="770618" y="454805"/>
                        <a:pt x="817118" y="426468"/>
                      </a:cubicBezTo>
                      <a:cubicBezTo>
                        <a:pt x="910116" y="369795"/>
                        <a:pt x="1060052" y="349136"/>
                        <a:pt x="1164781" y="322057"/>
                      </a:cubicBezTo>
                      <a:cubicBezTo>
                        <a:pt x="1091584" y="409015"/>
                        <a:pt x="1009738" y="542347"/>
                        <a:pt x="916886" y="599273"/>
                      </a:cubicBezTo>
                      <a:cubicBezTo>
                        <a:pt x="858853" y="634851"/>
                        <a:pt x="773252" y="664605"/>
                        <a:pt x="704287" y="673471"/>
                      </a:cubicBezTo>
                      <a:lnTo>
                        <a:pt x="701712" y="673649"/>
                      </a:lnTo>
                      <a:lnTo>
                        <a:pt x="724573" y="676263"/>
                      </a:lnTo>
                      <a:cubicBezTo>
                        <a:pt x="788778" y="688665"/>
                        <a:pt x="863145" y="716300"/>
                        <a:pt x="916909" y="745665"/>
                      </a:cubicBezTo>
                      <a:cubicBezTo>
                        <a:pt x="1012488" y="797868"/>
                        <a:pt x="1105347" y="917385"/>
                        <a:pt x="1181162" y="994545"/>
                      </a:cubicBezTo>
                      <a:cubicBezTo>
                        <a:pt x="1069257" y="974633"/>
                        <a:pt x="912866" y="970418"/>
                        <a:pt x="817140" y="918468"/>
                      </a:cubicBezTo>
                      <a:cubicBezTo>
                        <a:pt x="769277" y="892493"/>
                        <a:pt x="715821" y="849375"/>
                        <a:pt x="674767" y="804857"/>
                      </a:cubicBezTo>
                      <a:lnTo>
                        <a:pt x="647686" y="772758"/>
                      </a:lnTo>
                      <a:lnTo>
                        <a:pt x="661124" y="811579"/>
                      </a:lnTo>
                      <a:cubicBezTo>
                        <a:pt x="678469" y="869392"/>
                        <a:pt x="689082" y="937245"/>
                        <a:pt x="690373" y="991683"/>
                      </a:cubicBezTo>
                      <a:cubicBezTo>
                        <a:pt x="692953" y="1100559"/>
                        <a:pt x="635878" y="1240737"/>
                        <a:pt x="606963" y="1344974"/>
                      </a:cubicBezTo>
                      <a:cubicBezTo>
                        <a:pt x="568254" y="1238105"/>
                        <a:pt x="493708" y="1100559"/>
                        <a:pt x="490836" y="991683"/>
                      </a:cubicBezTo>
                      <a:cubicBezTo>
                        <a:pt x="489399" y="937245"/>
                        <a:pt x="500013" y="869392"/>
                        <a:pt x="518039" y="811579"/>
                      </a:cubicBezTo>
                      <a:lnTo>
                        <a:pt x="532298" y="772073"/>
                      </a:lnTo>
                      <a:lnTo>
                        <a:pt x="505395" y="803124"/>
                      </a:lnTo>
                      <a:cubicBezTo>
                        <a:pt x="464000" y="847052"/>
                        <a:pt x="410544" y="890171"/>
                        <a:pt x="364044" y="918507"/>
                      </a:cubicBezTo>
                      <a:cubicBezTo>
                        <a:pt x="271046" y="975179"/>
                        <a:pt x="121110" y="995840"/>
                        <a:pt x="16381" y="1022918"/>
                      </a:cubicBezTo>
                      <a:cubicBezTo>
                        <a:pt x="89578" y="935960"/>
                        <a:pt x="171424" y="802629"/>
                        <a:pt x="264276" y="745703"/>
                      </a:cubicBezTo>
                      <a:cubicBezTo>
                        <a:pt x="310702" y="717240"/>
                        <a:pt x="374772" y="692505"/>
                        <a:pt x="433854" y="679210"/>
                      </a:cubicBezTo>
                      <a:lnTo>
                        <a:pt x="475193" y="671806"/>
                      </a:lnTo>
                      <a:lnTo>
                        <a:pt x="434853" y="664033"/>
                      </a:lnTo>
                      <a:cubicBezTo>
                        <a:pt x="376113" y="650148"/>
                        <a:pt x="312043" y="625413"/>
                        <a:pt x="264253" y="599311"/>
                      </a:cubicBezTo>
                      <a:cubicBezTo>
                        <a:pt x="168674" y="547108"/>
                        <a:pt x="75815" y="427590"/>
                        <a:pt x="0" y="350431"/>
                      </a:cubicBezTo>
                      <a:cubicBezTo>
                        <a:pt x="111905" y="370343"/>
                        <a:pt x="268296" y="374557"/>
                        <a:pt x="364022" y="426507"/>
                      </a:cubicBezTo>
                      <a:cubicBezTo>
                        <a:pt x="423850" y="458976"/>
                        <a:pt x="492419" y="518231"/>
                        <a:pt x="534579" y="573524"/>
                      </a:cubicBezTo>
                      <a:lnTo>
                        <a:pt x="538665" y="579594"/>
                      </a:lnTo>
                      <a:lnTo>
                        <a:pt x="520040" y="533395"/>
                      </a:lnTo>
                      <a:cubicBezTo>
                        <a:pt x="502694" y="475582"/>
                        <a:pt x="492081" y="407729"/>
                        <a:pt x="490791" y="353291"/>
                      </a:cubicBezTo>
                      <a:cubicBezTo>
                        <a:pt x="488211" y="244415"/>
                        <a:pt x="545286" y="104237"/>
                        <a:pt x="574200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5ACFBE9E-071F-4731-9F2C-DE4E40C5F82B}"/>
                </a:ext>
              </a:extLst>
            </p:cNvPr>
            <p:cNvGrpSpPr/>
            <p:nvPr/>
          </p:nvGrpSpPr>
          <p:grpSpPr>
            <a:xfrm>
              <a:off x="5842285" y="354918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9292D691-F452-4A19-A103-AFFA78863720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12C11CF7-7DBD-4A0F-9680-710D048EED03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BE80BBC1-2A7A-4301-A0E2-AF09C5D1B1CC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DDEA850D-88FF-4E93-B2FE-46CD0D2C52D5}"/>
                </a:ext>
              </a:extLst>
            </p:cNvPr>
            <p:cNvGrpSpPr/>
            <p:nvPr/>
          </p:nvGrpSpPr>
          <p:grpSpPr>
            <a:xfrm>
              <a:off x="5194585" y="377016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7E085055-5F14-4E04-A631-1BE6D67E29B6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000D28B3-5120-4894-9E6A-5732C9F852DE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DE737872-57BD-4663-A7D4-B7D782968291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38CD01F0-152A-4AA5-8564-89F0634E4D7D}"/>
                </a:ext>
              </a:extLst>
            </p:cNvPr>
            <p:cNvGrpSpPr/>
            <p:nvPr/>
          </p:nvGrpSpPr>
          <p:grpSpPr>
            <a:xfrm>
              <a:off x="3091465" y="346536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98376FD3-0CB9-4761-BCDE-F4043FC967A0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CB137BCA-8403-496B-96BA-35D1F53F712B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08C862DC-241E-4C4E-BC10-D1CD7036682C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F38380F8-AD69-4A11-B2B9-E77237D3C36D}"/>
                </a:ext>
              </a:extLst>
            </p:cNvPr>
            <p:cNvGrpSpPr/>
            <p:nvPr/>
          </p:nvGrpSpPr>
          <p:grpSpPr>
            <a:xfrm>
              <a:off x="2626645" y="320628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9D104B91-DA63-44EA-9EB4-3D7FB9F78973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849C91D9-2CF4-4F69-8012-A6A5C15E5AE9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846DD996-9467-44E6-8D8F-02990E221E94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74B5CE52-AAFB-4793-9E52-667E48A2FDB7}"/>
                </a:ext>
              </a:extLst>
            </p:cNvPr>
            <p:cNvGrpSpPr/>
            <p:nvPr/>
          </p:nvGrpSpPr>
          <p:grpSpPr>
            <a:xfrm>
              <a:off x="3121945" y="269574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F7FFD476-9CB9-49E8-9BBC-654299DEDB3E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9868E509-9773-4D76-9744-50CFAB6357F1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429075AF-F58E-4945-866A-D07B1B5EB154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B414233B-B1FD-4091-A8C8-30E6BFA1B4D8}"/>
                </a:ext>
              </a:extLst>
            </p:cNvPr>
            <p:cNvGrpSpPr/>
            <p:nvPr/>
          </p:nvGrpSpPr>
          <p:grpSpPr>
            <a:xfrm>
              <a:off x="3693445" y="319104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F596D8C6-51B9-48E8-9A30-89D8599F661E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37958F3D-08A6-4888-A458-6D2C7572162F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732B8A7E-E8CC-4E1F-803D-D2C0B02ABA5F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3E0AA134-9717-4BE8-86D9-FF3B5AF68E60}"/>
                </a:ext>
              </a:extLst>
            </p:cNvPr>
            <p:cNvGrpSpPr/>
            <p:nvPr/>
          </p:nvGrpSpPr>
          <p:grpSpPr>
            <a:xfrm>
              <a:off x="3830605" y="380826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2FE0A536-608F-4CEE-A6A7-557C749910A9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B8A20437-BDA1-4F50-93A1-34D2CCC057BA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5F15731E-D354-4717-A239-635DB37CBCBB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9BDCC331-912D-47AC-8F44-EC09EF38425F}"/>
                </a:ext>
              </a:extLst>
            </p:cNvPr>
            <p:cNvGrpSpPr/>
            <p:nvPr/>
          </p:nvGrpSpPr>
          <p:grpSpPr>
            <a:xfrm>
              <a:off x="4508785" y="393018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83A7FF61-6A5A-4CF3-9A5C-CBCF06CB9325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03A3AA6B-FC54-4875-A91E-2AA449C1C399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696561BC-3552-4C59-9B84-8BAEC2827DFA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D073866E-0FB5-475A-A62F-59E0F9338BA7}"/>
                </a:ext>
              </a:extLst>
            </p:cNvPr>
            <p:cNvGrpSpPr/>
            <p:nvPr/>
          </p:nvGrpSpPr>
          <p:grpSpPr>
            <a:xfrm>
              <a:off x="4745005" y="343488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201C5152-1547-4120-94DC-821EE9D9323F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01B8599E-8CE7-4D83-B0EB-A5EBEE1E774F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DEDDFA55-2133-49E8-9975-F5568CE94385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3579B90C-64EB-4BAB-8133-B28EF1D82D69}"/>
                </a:ext>
              </a:extLst>
            </p:cNvPr>
            <p:cNvGrpSpPr/>
            <p:nvPr/>
          </p:nvGrpSpPr>
          <p:grpSpPr>
            <a:xfrm>
              <a:off x="5308885" y="313770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EDFF3E92-73F7-444D-842C-85401F2A9DD7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5FE61A55-5996-4FA9-9D73-966A394397A2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9A519430-AB54-41D9-A76C-C7F65445D5B0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1F0A66A6-C418-441D-B1D9-F1CDDC44E3B6}"/>
                </a:ext>
              </a:extLst>
            </p:cNvPr>
            <p:cNvGrpSpPr/>
            <p:nvPr/>
          </p:nvGrpSpPr>
          <p:grpSpPr>
            <a:xfrm>
              <a:off x="5781325" y="302340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D4D85D1B-3D4B-4A05-8E29-CFF4531D207B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D40BF455-4584-47E5-BBD6-5D73D799A097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E6445D4E-FB64-4E8F-B481-BE75E9EEE1B7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2FC35566-8050-42AE-AC5C-BAE199C3CE67}"/>
                </a:ext>
              </a:extLst>
            </p:cNvPr>
            <p:cNvGrpSpPr/>
            <p:nvPr/>
          </p:nvGrpSpPr>
          <p:grpSpPr>
            <a:xfrm>
              <a:off x="4143025" y="281004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2F055996-0284-4252-84EA-66D8AF622DAF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467CAA11-4550-4CAE-A6E8-30D4E0A47D3F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7C5333A8-840E-4C0B-94B2-453E66E87749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8E5D60F4-5886-4C2C-858B-2D21E49C120B}"/>
                </a:ext>
              </a:extLst>
            </p:cNvPr>
            <p:cNvGrpSpPr/>
            <p:nvPr/>
          </p:nvGrpSpPr>
          <p:grpSpPr>
            <a:xfrm>
              <a:off x="3457225" y="247476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DAF80890-87CB-43BB-8D8C-1CD5C7AAEC85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D3B4C1ED-6900-4034-9341-B046F3368014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25B6635F-E751-4A50-A389-77CBACCE956F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E25693FD-22A0-4A73-8330-B13C78820B13}"/>
                </a:ext>
              </a:extLst>
            </p:cNvPr>
            <p:cNvGrpSpPr/>
            <p:nvPr/>
          </p:nvGrpSpPr>
          <p:grpSpPr>
            <a:xfrm>
              <a:off x="4844065" y="2619548"/>
              <a:ext cx="269866" cy="253992"/>
              <a:chOff x="5729047" y="982981"/>
              <a:chExt cx="388620" cy="365760"/>
            </a:xfrm>
            <a:pattFill prst="lgConfetti">
              <a:fgClr>
                <a:srgbClr val="C00000"/>
              </a:fgClr>
              <a:bgClr>
                <a:srgbClr val="FF0066"/>
              </a:bgClr>
            </a:pattFill>
          </p:grpSpPr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D0D99D38-0D70-49EE-9192-8C5A47B59089}"/>
                  </a:ext>
                </a:extLst>
              </p:cNvPr>
              <p:cNvSpPr/>
              <p:nvPr/>
            </p:nvSpPr>
            <p:spPr>
              <a:xfrm>
                <a:off x="5828107" y="98298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1328E7B5-CEE1-49A7-A0F7-2A4B73BE2C9E}"/>
                  </a:ext>
                </a:extLst>
              </p:cNvPr>
              <p:cNvSpPr/>
              <p:nvPr/>
            </p:nvSpPr>
            <p:spPr>
              <a:xfrm>
                <a:off x="57290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0273A211-CACA-49DC-94F9-833625F45C13}"/>
                  </a:ext>
                </a:extLst>
              </p:cNvPr>
              <p:cNvSpPr/>
              <p:nvPr/>
            </p:nvSpPr>
            <p:spPr>
              <a:xfrm>
                <a:off x="5919547" y="1150621"/>
                <a:ext cx="198120" cy="1981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A31D4EF-6180-448A-B878-64F7E05DFF8C}"/>
              </a:ext>
            </a:extLst>
          </p:cNvPr>
          <p:cNvGrpSpPr/>
          <p:nvPr/>
        </p:nvGrpSpPr>
        <p:grpSpPr>
          <a:xfrm>
            <a:off x="3762124" y="3926840"/>
            <a:ext cx="2434398" cy="2434398"/>
            <a:chOff x="3762124" y="3926840"/>
            <a:chExt cx="2434398" cy="2434398"/>
          </a:xfrm>
        </p:grpSpPr>
        <p:sp>
          <p:nvSpPr>
            <p:cNvPr id="493" name="楕円 492">
              <a:extLst>
                <a:ext uri="{FF2B5EF4-FFF2-40B4-BE49-F238E27FC236}">
                  <a16:creationId xmlns:a16="http://schemas.microsoft.com/office/drawing/2014/main" id="{0EBDE3E9-60C2-4279-A044-82A897FC945E}"/>
                </a:ext>
              </a:extLst>
            </p:cNvPr>
            <p:cNvSpPr/>
            <p:nvPr/>
          </p:nvSpPr>
          <p:spPr>
            <a:xfrm>
              <a:off x="3762124" y="3926840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A6AE22E6-4E99-4853-9C69-2FC04B4AD778}"/>
                </a:ext>
              </a:extLst>
            </p:cNvPr>
            <p:cNvGrpSpPr/>
            <p:nvPr/>
          </p:nvGrpSpPr>
          <p:grpSpPr>
            <a:xfrm>
              <a:off x="3983284" y="4273079"/>
              <a:ext cx="2166001" cy="2004839"/>
              <a:chOff x="1332542" y="1905918"/>
              <a:chExt cx="4320736" cy="3999250"/>
            </a:xfrm>
          </p:grpSpPr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06F11BA3-1C5C-4C6A-AA3E-D21F5F6AC363}"/>
                  </a:ext>
                </a:extLst>
              </p:cNvPr>
              <p:cNvSpPr/>
              <p:nvPr/>
            </p:nvSpPr>
            <p:spPr>
              <a:xfrm>
                <a:off x="3778226" y="4336921"/>
                <a:ext cx="498855" cy="1413198"/>
              </a:xfrm>
              <a:custGeom>
                <a:avLst/>
                <a:gdLst>
                  <a:gd name="connsiteX0" fmla="*/ 299202 w 498855"/>
                  <a:gd name="connsiteY0" fmla="*/ 0 h 1413198"/>
                  <a:gd name="connsiteX1" fmla="*/ 384501 w 498855"/>
                  <a:gd name="connsiteY1" fmla="*/ 494258 h 1413198"/>
                  <a:gd name="connsiteX2" fmla="*/ 396721 w 498855"/>
                  <a:gd name="connsiteY2" fmla="*/ 501688 h 1413198"/>
                  <a:gd name="connsiteX3" fmla="*/ 418435 w 498855"/>
                  <a:gd name="connsiteY3" fmla="*/ 578622 h 1413198"/>
                  <a:gd name="connsiteX4" fmla="*/ 396721 w 498855"/>
                  <a:gd name="connsiteY4" fmla="*/ 655557 h 1413198"/>
                  <a:gd name="connsiteX5" fmla="*/ 382784 w 498855"/>
                  <a:gd name="connsiteY5" fmla="*/ 664029 h 1413198"/>
                  <a:gd name="connsiteX6" fmla="*/ 364443 w 498855"/>
                  <a:gd name="connsiteY6" fmla="*/ 1322128 h 1413198"/>
                  <a:gd name="connsiteX7" fmla="*/ 399831 w 498855"/>
                  <a:gd name="connsiteY7" fmla="*/ 1342993 h 1413198"/>
                  <a:gd name="connsiteX8" fmla="*/ 421885 w 498855"/>
                  <a:gd name="connsiteY8" fmla="*/ 1348312 h 1413198"/>
                  <a:gd name="connsiteX9" fmla="*/ 498855 w 498855"/>
                  <a:gd name="connsiteY9" fmla="*/ 1413198 h 1413198"/>
                  <a:gd name="connsiteX10" fmla="*/ 287342 w 498855"/>
                  <a:gd name="connsiteY10" fmla="*/ 1371154 h 1413198"/>
                  <a:gd name="connsiteX11" fmla="*/ 75828 w 498855"/>
                  <a:gd name="connsiteY11" fmla="*/ 1413197 h 1413198"/>
                  <a:gd name="connsiteX12" fmla="*/ 137779 w 498855"/>
                  <a:gd name="connsiteY12" fmla="*/ 1353739 h 1413198"/>
                  <a:gd name="connsiteX13" fmla="*/ 190951 w 498855"/>
                  <a:gd name="connsiteY13" fmla="*/ 1339487 h 1413198"/>
                  <a:gd name="connsiteX14" fmla="*/ 93274 w 498855"/>
                  <a:gd name="connsiteY14" fmla="*/ 1348654 h 1413198"/>
                  <a:gd name="connsiteX15" fmla="*/ 0 w 498855"/>
                  <a:gd name="connsiteY15" fmla="*/ 1379601 h 1413198"/>
                  <a:gd name="connsiteX16" fmla="*/ 211514 w 498855"/>
                  <a:gd name="connsiteY16" fmla="*/ 1295515 h 1413198"/>
                  <a:gd name="connsiteX17" fmla="*/ 271596 w 498855"/>
                  <a:gd name="connsiteY17" fmla="*/ 1300337 h 1413198"/>
                  <a:gd name="connsiteX18" fmla="*/ 204931 w 498855"/>
                  <a:gd name="connsiteY18" fmla="*/ 1277506 h 1413198"/>
                  <a:gd name="connsiteX19" fmla="*/ 25208 w 498855"/>
                  <a:gd name="connsiteY19" fmla="*/ 1282399 h 1413198"/>
                  <a:gd name="connsiteX20" fmla="*/ 146233 w 498855"/>
                  <a:gd name="connsiteY20" fmla="*/ 1227658 h 1413198"/>
                  <a:gd name="connsiteX21" fmla="*/ 214069 w 498855"/>
                  <a:gd name="connsiteY21" fmla="*/ 1235502 h 1413198"/>
                  <a:gd name="connsiteX22" fmla="*/ 279032 w 498855"/>
                  <a:gd name="connsiteY22" fmla="*/ 1256549 h 1413198"/>
                  <a:gd name="connsiteX23" fmla="*/ 319618 w 498855"/>
                  <a:gd name="connsiteY23" fmla="*/ 1280591 h 1413198"/>
                  <a:gd name="connsiteX24" fmla="*/ 302375 w 498855"/>
                  <a:gd name="connsiteY24" fmla="*/ 661939 h 1413198"/>
                  <a:gd name="connsiteX25" fmla="*/ 291876 w 498855"/>
                  <a:gd name="connsiteY25" fmla="*/ 655557 h 1413198"/>
                  <a:gd name="connsiteX26" fmla="*/ 270162 w 498855"/>
                  <a:gd name="connsiteY26" fmla="*/ 578622 h 1413198"/>
                  <a:gd name="connsiteX27" fmla="*/ 291876 w 498855"/>
                  <a:gd name="connsiteY27" fmla="*/ 501688 h 1413198"/>
                  <a:gd name="connsiteX28" fmla="*/ 300863 w 498855"/>
                  <a:gd name="connsiteY28" fmla="*/ 496225 h 1413198"/>
                  <a:gd name="connsiteX29" fmla="*/ 169628 w 498855"/>
                  <a:gd name="connsiteY29" fmla="*/ 4413 h 141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98855" h="1413198">
                    <a:moveTo>
                      <a:pt x="299202" y="0"/>
                    </a:moveTo>
                    <a:lnTo>
                      <a:pt x="384501" y="494258"/>
                    </a:lnTo>
                    <a:lnTo>
                      <a:pt x="396721" y="501688"/>
                    </a:lnTo>
                    <a:cubicBezTo>
                      <a:pt x="410136" y="521377"/>
                      <a:pt x="418436" y="548578"/>
                      <a:pt x="418435" y="578622"/>
                    </a:cubicBezTo>
                    <a:cubicBezTo>
                      <a:pt x="418436" y="608667"/>
                      <a:pt x="410137" y="635868"/>
                      <a:pt x="396721" y="655557"/>
                    </a:cubicBezTo>
                    <a:lnTo>
                      <a:pt x="382784" y="664029"/>
                    </a:lnTo>
                    <a:lnTo>
                      <a:pt x="364443" y="1322128"/>
                    </a:lnTo>
                    <a:lnTo>
                      <a:pt x="399831" y="1342993"/>
                    </a:lnTo>
                    <a:cubicBezTo>
                      <a:pt x="407182" y="1344767"/>
                      <a:pt x="414535" y="1346539"/>
                      <a:pt x="421885" y="1348312"/>
                    </a:cubicBezTo>
                    <a:cubicBezTo>
                      <a:pt x="468893" y="1363735"/>
                      <a:pt x="498856" y="1387075"/>
                      <a:pt x="498855" y="1413198"/>
                    </a:cubicBezTo>
                    <a:cubicBezTo>
                      <a:pt x="448925" y="1386730"/>
                      <a:pt x="370561" y="1371153"/>
                      <a:pt x="287342" y="1371154"/>
                    </a:cubicBezTo>
                    <a:cubicBezTo>
                      <a:pt x="204122" y="1371154"/>
                      <a:pt x="125758" y="1386730"/>
                      <a:pt x="75828" y="1413197"/>
                    </a:cubicBezTo>
                    <a:cubicBezTo>
                      <a:pt x="75827" y="1389978"/>
                      <a:pt x="99501" y="1368956"/>
                      <a:pt x="137779" y="1353739"/>
                    </a:cubicBezTo>
                    <a:lnTo>
                      <a:pt x="190951" y="1339487"/>
                    </a:lnTo>
                    <a:lnTo>
                      <a:pt x="93274" y="1348654"/>
                    </a:lnTo>
                    <a:cubicBezTo>
                      <a:pt x="57040" y="1355856"/>
                      <a:pt x="24966" y="1366367"/>
                      <a:pt x="0" y="1379601"/>
                    </a:cubicBezTo>
                    <a:cubicBezTo>
                      <a:pt x="0" y="1333161"/>
                      <a:pt x="94697" y="1295514"/>
                      <a:pt x="211514" y="1295515"/>
                    </a:cubicBezTo>
                    <a:lnTo>
                      <a:pt x="271596" y="1300337"/>
                    </a:lnTo>
                    <a:lnTo>
                      <a:pt x="204931" y="1277506"/>
                    </a:lnTo>
                    <a:cubicBezTo>
                      <a:pt x="137814" y="1262904"/>
                      <a:pt x="71230" y="1264718"/>
                      <a:pt x="25208" y="1282399"/>
                    </a:cubicBezTo>
                    <a:cubicBezTo>
                      <a:pt x="32778" y="1247602"/>
                      <a:pt x="82234" y="1227091"/>
                      <a:pt x="146233" y="1227658"/>
                    </a:cubicBezTo>
                    <a:cubicBezTo>
                      <a:pt x="167566" y="1227846"/>
                      <a:pt x="190516" y="1230378"/>
                      <a:pt x="214069" y="1235502"/>
                    </a:cubicBezTo>
                    <a:cubicBezTo>
                      <a:pt x="237622" y="1240626"/>
                      <a:pt x="259549" y="1247857"/>
                      <a:pt x="279032" y="1256549"/>
                    </a:cubicBezTo>
                    <a:lnTo>
                      <a:pt x="319618" y="1280591"/>
                    </a:lnTo>
                    <a:lnTo>
                      <a:pt x="302375" y="661939"/>
                    </a:lnTo>
                    <a:lnTo>
                      <a:pt x="291876" y="655557"/>
                    </a:lnTo>
                    <a:cubicBezTo>
                      <a:pt x="278461" y="635868"/>
                      <a:pt x="270163" y="608667"/>
                      <a:pt x="270162" y="578622"/>
                    </a:cubicBezTo>
                    <a:cubicBezTo>
                      <a:pt x="270163" y="548577"/>
                      <a:pt x="278460" y="521377"/>
                      <a:pt x="291876" y="501688"/>
                    </a:cubicBezTo>
                    <a:lnTo>
                      <a:pt x="300863" y="496225"/>
                    </a:lnTo>
                    <a:cubicBezTo>
                      <a:pt x="289502" y="342593"/>
                      <a:pt x="180988" y="158046"/>
                      <a:pt x="169628" y="441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C9DD7427-150C-4B23-B953-01F88564DC37}"/>
                  </a:ext>
                </a:extLst>
              </p:cNvPr>
              <p:cNvSpPr/>
              <p:nvPr/>
            </p:nvSpPr>
            <p:spPr>
              <a:xfrm>
                <a:off x="3868268" y="4236720"/>
                <a:ext cx="346574" cy="3048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AAFF7DC7-051A-48A0-94DA-9CDC5F786321}"/>
                  </a:ext>
                </a:extLst>
              </p:cNvPr>
              <p:cNvSpPr/>
              <p:nvPr/>
            </p:nvSpPr>
            <p:spPr>
              <a:xfrm>
                <a:off x="4066129" y="4491970"/>
                <a:ext cx="498855" cy="1413198"/>
              </a:xfrm>
              <a:custGeom>
                <a:avLst/>
                <a:gdLst>
                  <a:gd name="connsiteX0" fmla="*/ 299202 w 498855"/>
                  <a:gd name="connsiteY0" fmla="*/ 0 h 1413198"/>
                  <a:gd name="connsiteX1" fmla="*/ 384501 w 498855"/>
                  <a:gd name="connsiteY1" fmla="*/ 494258 h 1413198"/>
                  <a:gd name="connsiteX2" fmla="*/ 396721 w 498855"/>
                  <a:gd name="connsiteY2" fmla="*/ 501688 h 1413198"/>
                  <a:gd name="connsiteX3" fmla="*/ 418435 w 498855"/>
                  <a:gd name="connsiteY3" fmla="*/ 578622 h 1413198"/>
                  <a:gd name="connsiteX4" fmla="*/ 396721 w 498855"/>
                  <a:gd name="connsiteY4" fmla="*/ 655557 h 1413198"/>
                  <a:gd name="connsiteX5" fmla="*/ 382784 w 498855"/>
                  <a:gd name="connsiteY5" fmla="*/ 664029 h 1413198"/>
                  <a:gd name="connsiteX6" fmla="*/ 364443 w 498855"/>
                  <a:gd name="connsiteY6" fmla="*/ 1322128 h 1413198"/>
                  <a:gd name="connsiteX7" fmla="*/ 399831 w 498855"/>
                  <a:gd name="connsiteY7" fmla="*/ 1342993 h 1413198"/>
                  <a:gd name="connsiteX8" fmla="*/ 421885 w 498855"/>
                  <a:gd name="connsiteY8" fmla="*/ 1348312 h 1413198"/>
                  <a:gd name="connsiteX9" fmla="*/ 498855 w 498855"/>
                  <a:gd name="connsiteY9" fmla="*/ 1413198 h 1413198"/>
                  <a:gd name="connsiteX10" fmla="*/ 287342 w 498855"/>
                  <a:gd name="connsiteY10" fmla="*/ 1371154 h 1413198"/>
                  <a:gd name="connsiteX11" fmla="*/ 75828 w 498855"/>
                  <a:gd name="connsiteY11" fmla="*/ 1413197 h 1413198"/>
                  <a:gd name="connsiteX12" fmla="*/ 137779 w 498855"/>
                  <a:gd name="connsiteY12" fmla="*/ 1353739 h 1413198"/>
                  <a:gd name="connsiteX13" fmla="*/ 190951 w 498855"/>
                  <a:gd name="connsiteY13" fmla="*/ 1339487 h 1413198"/>
                  <a:gd name="connsiteX14" fmla="*/ 93274 w 498855"/>
                  <a:gd name="connsiteY14" fmla="*/ 1348654 h 1413198"/>
                  <a:gd name="connsiteX15" fmla="*/ 0 w 498855"/>
                  <a:gd name="connsiteY15" fmla="*/ 1379601 h 1413198"/>
                  <a:gd name="connsiteX16" fmla="*/ 211514 w 498855"/>
                  <a:gd name="connsiteY16" fmla="*/ 1295515 h 1413198"/>
                  <a:gd name="connsiteX17" fmla="*/ 271596 w 498855"/>
                  <a:gd name="connsiteY17" fmla="*/ 1300337 h 1413198"/>
                  <a:gd name="connsiteX18" fmla="*/ 204931 w 498855"/>
                  <a:gd name="connsiteY18" fmla="*/ 1277506 h 1413198"/>
                  <a:gd name="connsiteX19" fmla="*/ 25208 w 498855"/>
                  <a:gd name="connsiteY19" fmla="*/ 1282399 h 1413198"/>
                  <a:gd name="connsiteX20" fmla="*/ 146233 w 498855"/>
                  <a:gd name="connsiteY20" fmla="*/ 1227658 h 1413198"/>
                  <a:gd name="connsiteX21" fmla="*/ 214069 w 498855"/>
                  <a:gd name="connsiteY21" fmla="*/ 1235502 h 1413198"/>
                  <a:gd name="connsiteX22" fmla="*/ 279032 w 498855"/>
                  <a:gd name="connsiteY22" fmla="*/ 1256549 h 1413198"/>
                  <a:gd name="connsiteX23" fmla="*/ 319618 w 498855"/>
                  <a:gd name="connsiteY23" fmla="*/ 1280591 h 1413198"/>
                  <a:gd name="connsiteX24" fmla="*/ 302375 w 498855"/>
                  <a:gd name="connsiteY24" fmla="*/ 661939 h 1413198"/>
                  <a:gd name="connsiteX25" fmla="*/ 291876 w 498855"/>
                  <a:gd name="connsiteY25" fmla="*/ 655557 h 1413198"/>
                  <a:gd name="connsiteX26" fmla="*/ 270162 w 498855"/>
                  <a:gd name="connsiteY26" fmla="*/ 578622 h 1413198"/>
                  <a:gd name="connsiteX27" fmla="*/ 291876 w 498855"/>
                  <a:gd name="connsiteY27" fmla="*/ 501688 h 1413198"/>
                  <a:gd name="connsiteX28" fmla="*/ 300863 w 498855"/>
                  <a:gd name="connsiteY28" fmla="*/ 496225 h 1413198"/>
                  <a:gd name="connsiteX29" fmla="*/ 169628 w 498855"/>
                  <a:gd name="connsiteY29" fmla="*/ 4413 h 141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98855" h="1413198">
                    <a:moveTo>
                      <a:pt x="299202" y="0"/>
                    </a:moveTo>
                    <a:lnTo>
                      <a:pt x="384501" y="494258"/>
                    </a:lnTo>
                    <a:lnTo>
                      <a:pt x="396721" y="501688"/>
                    </a:lnTo>
                    <a:cubicBezTo>
                      <a:pt x="410136" y="521377"/>
                      <a:pt x="418436" y="548578"/>
                      <a:pt x="418435" y="578622"/>
                    </a:cubicBezTo>
                    <a:cubicBezTo>
                      <a:pt x="418436" y="608667"/>
                      <a:pt x="410137" y="635868"/>
                      <a:pt x="396721" y="655557"/>
                    </a:cubicBezTo>
                    <a:lnTo>
                      <a:pt x="382784" y="664029"/>
                    </a:lnTo>
                    <a:lnTo>
                      <a:pt x="364443" y="1322128"/>
                    </a:lnTo>
                    <a:lnTo>
                      <a:pt x="399831" y="1342993"/>
                    </a:lnTo>
                    <a:cubicBezTo>
                      <a:pt x="407182" y="1344767"/>
                      <a:pt x="414535" y="1346539"/>
                      <a:pt x="421885" y="1348312"/>
                    </a:cubicBezTo>
                    <a:cubicBezTo>
                      <a:pt x="468893" y="1363735"/>
                      <a:pt x="498856" y="1387075"/>
                      <a:pt x="498855" y="1413198"/>
                    </a:cubicBezTo>
                    <a:cubicBezTo>
                      <a:pt x="448925" y="1386730"/>
                      <a:pt x="370561" y="1371153"/>
                      <a:pt x="287342" y="1371154"/>
                    </a:cubicBezTo>
                    <a:cubicBezTo>
                      <a:pt x="204122" y="1371154"/>
                      <a:pt x="125758" y="1386730"/>
                      <a:pt x="75828" y="1413197"/>
                    </a:cubicBezTo>
                    <a:cubicBezTo>
                      <a:pt x="75827" y="1389978"/>
                      <a:pt x="99501" y="1368956"/>
                      <a:pt x="137779" y="1353739"/>
                    </a:cubicBezTo>
                    <a:lnTo>
                      <a:pt x="190951" y="1339487"/>
                    </a:lnTo>
                    <a:lnTo>
                      <a:pt x="93274" y="1348654"/>
                    </a:lnTo>
                    <a:cubicBezTo>
                      <a:pt x="57040" y="1355856"/>
                      <a:pt x="24966" y="1366367"/>
                      <a:pt x="0" y="1379601"/>
                    </a:cubicBezTo>
                    <a:cubicBezTo>
                      <a:pt x="0" y="1333161"/>
                      <a:pt x="94697" y="1295514"/>
                      <a:pt x="211514" y="1295515"/>
                    </a:cubicBezTo>
                    <a:lnTo>
                      <a:pt x="271596" y="1300337"/>
                    </a:lnTo>
                    <a:lnTo>
                      <a:pt x="204931" y="1277506"/>
                    </a:lnTo>
                    <a:cubicBezTo>
                      <a:pt x="137814" y="1262904"/>
                      <a:pt x="71230" y="1264718"/>
                      <a:pt x="25208" y="1282399"/>
                    </a:cubicBezTo>
                    <a:cubicBezTo>
                      <a:pt x="32778" y="1247602"/>
                      <a:pt x="82234" y="1227091"/>
                      <a:pt x="146233" y="1227658"/>
                    </a:cubicBezTo>
                    <a:cubicBezTo>
                      <a:pt x="167566" y="1227846"/>
                      <a:pt x="190516" y="1230378"/>
                      <a:pt x="214069" y="1235502"/>
                    </a:cubicBezTo>
                    <a:cubicBezTo>
                      <a:pt x="237622" y="1240626"/>
                      <a:pt x="259549" y="1247857"/>
                      <a:pt x="279032" y="1256549"/>
                    </a:cubicBezTo>
                    <a:lnTo>
                      <a:pt x="319618" y="1280591"/>
                    </a:lnTo>
                    <a:lnTo>
                      <a:pt x="302375" y="661939"/>
                    </a:lnTo>
                    <a:lnTo>
                      <a:pt x="291876" y="655557"/>
                    </a:lnTo>
                    <a:cubicBezTo>
                      <a:pt x="278461" y="635868"/>
                      <a:pt x="270163" y="608667"/>
                      <a:pt x="270162" y="578622"/>
                    </a:cubicBezTo>
                    <a:cubicBezTo>
                      <a:pt x="270163" y="548577"/>
                      <a:pt x="278460" y="521377"/>
                      <a:pt x="291876" y="501688"/>
                    </a:cubicBezTo>
                    <a:lnTo>
                      <a:pt x="300863" y="496225"/>
                    </a:lnTo>
                    <a:cubicBezTo>
                      <a:pt x="289502" y="342593"/>
                      <a:pt x="180988" y="158046"/>
                      <a:pt x="169628" y="441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365A9B81-3AFA-4FDF-9FA3-0548BEB294DD}"/>
                  </a:ext>
                </a:extLst>
              </p:cNvPr>
              <p:cNvSpPr/>
              <p:nvPr/>
            </p:nvSpPr>
            <p:spPr>
              <a:xfrm>
                <a:off x="2285364" y="1905918"/>
                <a:ext cx="2868382" cy="2719422"/>
              </a:xfrm>
              <a:custGeom>
                <a:avLst/>
                <a:gdLst>
                  <a:gd name="connsiteX0" fmla="*/ 527779 w 2868382"/>
                  <a:gd name="connsiteY0" fmla="*/ 0 h 2719422"/>
                  <a:gd name="connsiteX1" fmla="*/ 805366 w 2868382"/>
                  <a:gd name="connsiteY1" fmla="*/ 66195 h 2719422"/>
                  <a:gd name="connsiteX2" fmla="*/ 833723 w 2868382"/>
                  <a:gd name="connsiteY2" fmla="*/ 86406 h 2719422"/>
                  <a:gd name="connsiteX3" fmla="*/ 833632 w 2868382"/>
                  <a:gd name="connsiteY3" fmla="*/ 84991 h 2719422"/>
                  <a:gd name="connsiteX4" fmla="*/ 1132036 w 2868382"/>
                  <a:gd name="connsiteY4" fmla="*/ 192552 h 2719422"/>
                  <a:gd name="connsiteX5" fmla="*/ 1444242 w 2868382"/>
                  <a:gd name="connsiteY5" fmla="*/ 248603 h 2719422"/>
                  <a:gd name="connsiteX6" fmla="*/ 1114554 w 2868382"/>
                  <a:gd name="connsiteY6" fmla="*/ 257795 h 2719422"/>
                  <a:gd name="connsiteX7" fmla="*/ 997631 w 2868382"/>
                  <a:gd name="connsiteY7" fmla="*/ 218801 h 2719422"/>
                  <a:gd name="connsiteX8" fmla="*/ 960978 w 2868382"/>
                  <a:gd name="connsiteY8" fmla="*/ 200637 h 2719422"/>
                  <a:gd name="connsiteX9" fmla="*/ 985912 w 2868382"/>
                  <a:gd name="connsiteY9" fmla="*/ 222393 h 2719422"/>
                  <a:gd name="connsiteX10" fmla="*/ 1158714 w 2868382"/>
                  <a:gd name="connsiteY10" fmla="*/ 641431 h 2719422"/>
                  <a:gd name="connsiteX11" fmla="*/ 917327 w 2868382"/>
                  <a:gd name="connsiteY11" fmla="*/ 1186527 h 2719422"/>
                  <a:gd name="connsiteX12" fmla="*/ 917198 w 2868382"/>
                  <a:gd name="connsiteY12" fmla="*/ 1186371 h 2719422"/>
                  <a:gd name="connsiteX13" fmla="*/ 878456 w 2868382"/>
                  <a:gd name="connsiteY13" fmla="*/ 1222025 h 2719422"/>
                  <a:gd name="connsiteX14" fmla="*/ 847657 w 2868382"/>
                  <a:gd name="connsiteY14" fmla="*/ 1270398 h 2719422"/>
                  <a:gd name="connsiteX15" fmla="*/ 853107 w 2868382"/>
                  <a:gd name="connsiteY15" fmla="*/ 1268451 h 2719422"/>
                  <a:gd name="connsiteX16" fmla="*/ 1899394 w 2868382"/>
                  <a:gd name="connsiteY16" fmla="*/ 1355977 h 2719422"/>
                  <a:gd name="connsiteX17" fmla="*/ 2850497 w 2868382"/>
                  <a:gd name="connsiteY17" fmla="*/ 2337050 h 2719422"/>
                  <a:gd name="connsiteX18" fmla="*/ 2369094 w 2868382"/>
                  <a:gd name="connsiteY18" fmla="*/ 2621303 h 2719422"/>
                  <a:gd name="connsiteX19" fmla="*/ 2229328 w 2868382"/>
                  <a:gd name="connsiteY19" fmla="*/ 2627876 h 2719422"/>
                  <a:gd name="connsiteX20" fmla="*/ 2198403 w 2868382"/>
                  <a:gd name="connsiteY20" fmla="*/ 2664787 h 2719422"/>
                  <a:gd name="connsiteX21" fmla="*/ 2034494 w 2868382"/>
                  <a:gd name="connsiteY21" fmla="*/ 2719422 h 2719422"/>
                  <a:gd name="connsiteX22" fmla="*/ 1820908 w 2868382"/>
                  <a:gd name="connsiteY22" fmla="*/ 2605494 h 2719422"/>
                  <a:gd name="connsiteX23" fmla="*/ 1813352 w 2868382"/>
                  <a:gd name="connsiteY23" fmla="*/ 2585907 h 2719422"/>
                  <a:gd name="connsiteX24" fmla="*/ 1730409 w 2868382"/>
                  <a:gd name="connsiteY24" fmla="*/ 2570091 h 2719422"/>
                  <a:gd name="connsiteX25" fmla="*/ 1493730 w 2868382"/>
                  <a:gd name="connsiteY25" fmla="*/ 2499182 h 2719422"/>
                  <a:gd name="connsiteX26" fmla="*/ 626296 w 2868382"/>
                  <a:gd name="connsiteY26" fmla="*/ 1907627 h 2719422"/>
                  <a:gd name="connsiteX27" fmla="*/ 585856 w 2868382"/>
                  <a:gd name="connsiteY27" fmla="*/ 1841036 h 2719422"/>
                  <a:gd name="connsiteX28" fmla="*/ 581201 w 2868382"/>
                  <a:gd name="connsiteY28" fmla="*/ 1845234 h 2719422"/>
                  <a:gd name="connsiteX29" fmla="*/ 412375 w 2868382"/>
                  <a:gd name="connsiteY29" fmla="*/ 1331548 h 2719422"/>
                  <a:gd name="connsiteX30" fmla="*/ 576012 w 2868382"/>
                  <a:gd name="connsiteY30" fmla="*/ 955572 h 2719422"/>
                  <a:gd name="connsiteX31" fmla="*/ 661137 w 2868382"/>
                  <a:gd name="connsiteY31" fmla="*/ 877232 h 2719422"/>
                  <a:gd name="connsiteX32" fmla="*/ 658785 w 2868382"/>
                  <a:gd name="connsiteY32" fmla="*/ 874392 h 2719422"/>
                  <a:gd name="connsiteX33" fmla="*/ 753824 w 2868382"/>
                  <a:gd name="connsiteY33" fmla="*/ 659776 h 2719422"/>
                  <a:gd name="connsiteX34" fmla="*/ 685788 w 2868382"/>
                  <a:gd name="connsiteY34" fmla="*/ 494792 h 2719422"/>
                  <a:gd name="connsiteX35" fmla="*/ 681392 w 2868382"/>
                  <a:gd name="connsiteY35" fmla="*/ 490955 h 2719422"/>
                  <a:gd name="connsiteX36" fmla="*/ 610981 w 2868382"/>
                  <a:gd name="connsiteY36" fmla="*/ 504445 h 2719422"/>
                  <a:gd name="connsiteX37" fmla="*/ 527779 w 2868382"/>
                  <a:gd name="connsiteY37" fmla="*/ 509622 h 2719422"/>
                  <a:gd name="connsiteX38" fmla="*/ 296954 w 2868382"/>
                  <a:gd name="connsiteY38" fmla="*/ 466104 h 2719422"/>
                  <a:gd name="connsiteX39" fmla="*/ 241951 w 2868382"/>
                  <a:gd name="connsiteY39" fmla="*/ 438094 h 2719422"/>
                  <a:gd name="connsiteX40" fmla="*/ 185326 w 2868382"/>
                  <a:gd name="connsiteY40" fmla="*/ 427253 h 2719422"/>
                  <a:gd name="connsiteX41" fmla="*/ 0 w 2868382"/>
                  <a:gd name="connsiteY41" fmla="*/ 254811 h 2719422"/>
                  <a:gd name="connsiteX42" fmla="*/ 185326 w 2868382"/>
                  <a:gd name="connsiteY42" fmla="*/ 82369 h 2719422"/>
                  <a:gd name="connsiteX43" fmla="*/ 241951 w 2868382"/>
                  <a:gd name="connsiteY43" fmla="*/ 71528 h 2719422"/>
                  <a:gd name="connsiteX44" fmla="*/ 296954 w 2868382"/>
                  <a:gd name="connsiteY44" fmla="*/ 43518 h 2719422"/>
                  <a:gd name="connsiteX45" fmla="*/ 527779 w 2868382"/>
                  <a:gd name="connsiteY45" fmla="*/ 0 h 2719422"/>
                  <a:gd name="connsiteX0" fmla="*/ 527779 w 2868382"/>
                  <a:gd name="connsiteY0" fmla="*/ 0 h 2719422"/>
                  <a:gd name="connsiteX1" fmla="*/ 805366 w 2868382"/>
                  <a:gd name="connsiteY1" fmla="*/ 66195 h 2719422"/>
                  <a:gd name="connsiteX2" fmla="*/ 833723 w 2868382"/>
                  <a:gd name="connsiteY2" fmla="*/ 86406 h 2719422"/>
                  <a:gd name="connsiteX3" fmla="*/ 833632 w 2868382"/>
                  <a:gd name="connsiteY3" fmla="*/ 84991 h 2719422"/>
                  <a:gd name="connsiteX4" fmla="*/ 1132036 w 2868382"/>
                  <a:gd name="connsiteY4" fmla="*/ 192552 h 2719422"/>
                  <a:gd name="connsiteX5" fmla="*/ 1444242 w 2868382"/>
                  <a:gd name="connsiteY5" fmla="*/ 248603 h 2719422"/>
                  <a:gd name="connsiteX6" fmla="*/ 1114554 w 2868382"/>
                  <a:gd name="connsiteY6" fmla="*/ 257795 h 2719422"/>
                  <a:gd name="connsiteX7" fmla="*/ 997631 w 2868382"/>
                  <a:gd name="connsiteY7" fmla="*/ 218801 h 2719422"/>
                  <a:gd name="connsiteX8" fmla="*/ 960978 w 2868382"/>
                  <a:gd name="connsiteY8" fmla="*/ 200637 h 2719422"/>
                  <a:gd name="connsiteX9" fmla="*/ 985912 w 2868382"/>
                  <a:gd name="connsiteY9" fmla="*/ 222393 h 2719422"/>
                  <a:gd name="connsiteX10" fmla="*/ 1158714 w 2868382"/>
                  <a:gd name="connsiteY10" fmla="*/ 641431 h 2719422"/>
                  <a:gd name="connsiteX11" fmla="*/ 917327 w 2868382"/>
                  <a:gd name="connsiteY11" fmla="*/ 1186527 h 2719422"/>
                  <a:gd name="connsiteX12" fmla="*/ 917198 w 2868382"/>
                  <a:gd name="connsiteY12" fmla="*/ 1186371 h 2719422"/>
                  <a:gd name="connsiteX13" fmla="*/ 878456 w 2868382"/>
                  <a:gd name="connsiteY13" fmla="*/ 1222025 h 2719422"/>
                  <a:gd name="connsiteX14" fmla="*/ 847657 w 2868382"/>
                  <a:gd name="connsiteY14" fmla="*/ 1270398 h 2719422"/>
                  <a:gd name="connsiteX15" fmla="*/ 853107 w 2868382"/>
                  <a:gd name="connsiteY15" fmla="*/ 1268451 h 2719422"/>
                  <a:gd name="connsiteX16" fmla="*/ 1899394 w 2868382"/>
                  <a:gd name="connsiteY16" fmla="*/ 1355977 h 2719422"/>
                  <a:gd name="connsiteX17" fmla="*/ 2850497 w 2868382"/>
                  <a:gd name="connsiteY17" fmla="*/ 2337050 h 2719422"/>
                  <a:gd name="connsiteX18" fmla="*/ 2369094 w 2868382"/>
                  <a:gd name="connsiteY18" fmla="*/ 2621303 h 2719422"/>
                  <a:gd name="connsiteX19" fmla="*/ 2229328 w 2868382"/>
                  <a:gd name="connsiteY19" fmla="*/ 2627876 h 2719422"/>
                  <a:gd name="connsiteX20" fmla="*/ 2198403 w 2868382"/>
                  <a:gd name="connsiteY20" fmla="*/ 2664787 h 2719422"/>
                  <a:gd name="connsiteX21" fmla="*/ 2034494 w 2868382"/>
                  <a:gd name="connsiteY21" fmla="*/ 2719422 h 2719422"/>
                  <a:gd name="connsiteX22" fmla="*/ 1820908 w 2868382"/>
                  <a:gd name="connsiteY22" fmla="*/ 2605494 h 2719422"/>
                  <a:gd name="connsiteX23" fmla="*/ 1813352 w 2868382"/>
                  <a:gd name="connsiteY23" fmla="*/ 2585907 h 2719422"/>
                  <a:gd name="connsiteX24" fmla="*/ 1730409 w 2868382"/>
                  <a:gd name="connsiteY24" fmla="*/ 2570091 h 2719422"/>
                  <a:gd name="connsiteX25" fmla="*/ 1493730 w 2868382"/>
                  <a:gd name="connsiteY25" fmla="*/ 2499182 h 2719422"/>
                  <a:gd name="connsiteX26" fmla="*/ 626296 w 2868382"/>
                  <a:gd name="connsiteY26" fmla="*/ 1907627 h 2719422"/>
                  <a:gd name="connsiteX27" fmla="*/ 585856 w 2868382"/>
                  <a:gd name="connsiteY27" fmla="*/ 1841036 h 2719422"/>
                  <a:gd name="connsiteX28" fmla="*/ 581201 w 2868382"/>
                  <a:gd name="connsiteY28" fmla="*/ 1845234 h 2719422"/>
                  <a:gd name="connsiteX29" fmla="*/ 412375 w 2868382"/>
                  <a:gd name="connsiteY29" fmla="*/ 1331548 h 2719422"/>
                  <a:gd name="connsiteX30" fmla="*/ 576012 w 2868382"/>
                  <a:gd name="connsiteY30" fmla="*/ 955572 h 2719422"/>
                  <a:gd name="connsiteX31" fmla="*/ 661137 w 2868382"/>
                  <a:gd name="connsiteY31" fmla="*/ 877232 h 2719422"/>
                  <a:gd name="connsiteX32" fmla="*/ 753824 w 2868382"/>
                  <a:gd name="connsiteY32" fmla="*/ 659776 h 2719422"/>
                  <a:gd name="connsiteX33" fmla="*/ 685788 w 2868382"/>
                  <a:gd name="connsiteY33" fmla="*/ 494792 h 2719422"/>
                  <a:gd name="connsiteX34" fmla="*/ 681392 w 2868382"/>
                  <a:gd name="connsiteY34" fmla="*/ 490955 h 2719422"/>
                  <a:gd name="connsiteX35" fmla="*/ 610981 w 2868382"/>
                  <a:gd name="connsiteY35" fmla="*/ 504445 h 2719422"/>
                  <a:gd name="connsiteX36" fmla="*/ 527779 w 2868382"/>
                  <a:gd name="connsiteY36" fmla="*/ 509622 h 2719422"/>
                  <a:gd name="connsiteX37" fmla="*/ 296954 w 2868382"/>
                  <a:gd name="connsiteY37" fmla="*/ 466104 h 2719422"/>
                  <a:gd name="connsiteX38" fmla="*/ 241951 w 2868382"/>
                  <a:gd name="connsiteY38" fmla="*/ 438094 h 2719422"/>
                  <a:gd name="connsiteX39" fmla="*/ 185326 w 2868382"/>
                  <a:gd name="connsiteY39" fmla="*/ 427253 h 2719422"/>
                  <a:gd name="connsiteX40" fmla="*/ 0 w 2868382"/>
                  <a:gd name="connsiteY40" fmla="*/ 254811 h 2719422"/>
                  <a:gd name="connsiteX41" fmla="*/ 185326 w 2868382"/>
                  <a:gd name="connsiteY41" fmla="*/ 82369 h 2719422"/>
                  <a:gd name="connsiteX42" fmla="*/ 241951 w 2868382"/>
                  <a:gd name="connsiteY42" fmla="*/ 71528 h 2719422"/>
                  <a:gd name="connsiteX43" fmla="*/ 296954 w 2868382"/>
                  <a:gd name="connsiteY43" fmla="*/ 43518 h 2719422"/>
                  <a:gd name="connsiteX44" fmla="*/ 527779 w 2868382"/>
                  <a:gd name="connsiteY44" fmla="*/ 0 h 2719422"/>
                  <a:gd name="connsiteX0" fmla="*/ 527779 w 2868382"/>
                  <a:gd name="connsiteY0" fmla="*/ 0 h 2719422"/>
                  <a:gd name="connsiteX1" fmla="*/ 805366 w 2868382"/>
                  <a:gd name="connsiteY1" fmla="*/ 66195 h 2719422"/>
                  <a:gd name="connsiteX2" fmla="*/ 833723 w 2868382"/>
                  <a:gd name="connsiteY2" fmla="*/ 86406 h 2719422"/>
                  <a:gd name="connsiteX3" fmla="*/ 833632 w 2868382"/>
                  <a:gd name="connsiteY3" fmla="*/ 84991 h 2719422"/>
                  <a:gd name="connsiteX4" fmla="*/ 1132036 w 2868382"/>
                  <a:gd name="connsiteY4" fmla="*/ 192552 h 2719422"/>
                  <a:gd name="connsiteX5" fmla="*/ 1444242 w 2868382"/>
                  <a:gd name="connsiteY5" fmla="*/ 248603 h 2719422"/>
                  <a:gd name="connsiteX6" fmla="*/ 1114554 w 2868382"/>
                  <a:gd name="connsiteY6" fmla="*/ 257795 h 2719422"/>
                  <a:gd name="connsiteX7" fmla="*/ 997631 w 2868382"/>
                  <a:gd name="connsiteY7" fmla="*/ 218801 h 2719422"/>
                  <a:gd name="connsiteX8" fmla="*/ 960978 w 2868382"/>
                  <a:gd name="connsiteY8" fmla="*/ 200637 h 2719422"/>
                  <a:gd name="connsiteX9" fmla="*/ 985912 w 2868382"/>
                  <a:gd name="connsiteY9" fmla="*/ 222393 h 2719422"/>
                  <a:gd name="connsiteX10" fmla="*/ 1158714 w 2868382"/>
                  <a:gd name="connsiteY10" fmla="*/ 641431 h 2719422"/>
                  <a:gd name="connsiteX11" fmla="*/ 917327 w 2868382"/>
                  <a:gd name="connsiteY11" fmla="*/ 1186527 h 2719422"/>
                  <a:gd name="connsiteX12" fmla="*/ 917198 w 2868382"/>
                  <a:gd name="connsiteY12" fmla="*/ 1186371 h 2719422"/>
                  <a:gd name="connsiteX13" fmla="*/ 878456 w 2868382"/>
                  <a:gd name="connsiteY13" fmla="*/ 1222025 h 2719422"/>
                  <a:gd name="connsiteX14" fmla="*/ 847657 w 2868382"/>
                  <a:gd name="connsiteY14" fmla="*/ 1270398 h 2719422"/>
                  <a:gd name="connsiteX15" fmla="*/ 853107 w 2868382"/>
                  <a:gd name="connsiteY15" fmla="*/ 1268451 h 2719422"/>
                  <a:gd name="connsiteX16" fmla="*/ 1899394 w 2868382"/>
                  <a:gd name="connsiteY16" fmla="*/ 1355977 h 2719422"/>
                  <a:gd name="connsiteX17" fmla="*/ 2850497 w 2868382"/>
                  <a:gd name="connsiteY17" fmla="*/ 2337050 h 2719422"/>
                  <a:gd name="connsiteX18" fmla="*/ 2369094 w 2868382"/>
                  <a:gd name="connsiteY18" fmla="*/ 2621303 h 2719422"/>
                  <a:gd name="connsiteX19" fmla="*/ 2229328 w 2868382"/>
                  <a:gd name="connsiteY19" fmla="*/ 2627876 h 2719422"/>
                  <a:gd name="connsiteX20" fmla="*/ 2198403 w 2868382"/>
                  <a:gd name="connsiteY20" fmla="*/ 2664787 h 2719422"/>
                  <a:gd name="connsiteX21" fmla="*/ 2034494 w 2868382"/>
                  <a:gd name="connsiteY21" fmla="*/ 2719422 h 2719422"/>
                  <a:gd name="connsiteX22" fmla="*/ 1820908 w 2868382"/>
                  <a:gd name="connsiteY22" fmla="*/ 2605494 h 2719422"/>
                  <a:gd name="connsiteX23" fmla="*/ 1813352 w 2868382"/>
                  <a:gd name="connsiteY23" fmla="*/ 2585907 h 2719422"/>
                  <a:gd name="connsiteX24" fmla="*/ 1730409 w 2868382"/>
                  <a:gd name="connsiteY24" fmla="*/ 2570091 h 2719422"/>
                  <a:gd name="connsiteX25" fmla="*/ 1493730 w 2868382"/>
                  <a:gd name="connsiteY25" fmla="*/ 2499182 h 2719422"/>
                  <a:gd name="connsiteX26" fmla="*/ 626296 w 2868382"/>
                  <a:gd name="connsiteY26" fmla="*/ 1907627 h 2719422"/>
                  <a:gd name="connsiteX27" fmla="*/ 585856 w 2868382"/>
                  <a:gd name="connsiteY27" fmla="*/ 1841036 h 2719422"/>
                  <a:gd name="connsiteX28" fmla="*/ 581201 w 2868382"/>
                  <a:gd name="connsiteY28" fmla="*/ 1845234 h 2719422"/>
                  <a:gd name="connsiteX29" fmla="*/ 412375 w 2868382"/>
                  <a:gd name="connsiteY29" fmla="*/ 1331548 h 2719422"/>
                  <a:gd name="connsiteX30" fmla="*/ 576012 w 2868382"/>
                  <a:gd name="connsiteY30" fmla="*/ 955572 h 2719422"/>
                  <a:gd name="connsiteX31" fmla="*/ 661137 w 2868382"/>
                  <a:gd name="connsiteY31" fmla="*/ 877232 h 2719422"/>
                  <a:gd name="connsiteX32" fmla="*/ 753824 w 2868382"/>
                  <a:gd name="connsiteY32" fmla="*/ 659776 h 2719422"/>
                  <a:gd name="connsiteX33" fmla="*/ 685788 w 2868382"/>
                  <a:gd name="connsiteY33" fmla="*/ 494792 h 2719422"/>
                  <a:gd name="connsiteX34" fmla="*/ 681392 w 2868382"/>
                  <a:gd name="connsiteY34" fmla="*/ 490955 h 2719422"/>
                  <a:gd name="connsiteX35" fmla="*/ 610981 w 2868382"/>
                  <a:gd name="connsiteY35" fmla="*/ 504445 h 2719422"/>
                  <a:gd name="connsiteX36" fmla="*/ 527779 w 2868382"/>
                  <a:gd name="connsiteY36" fmla="*/ 509622 h 2719422"/>
                  <a:gd name="connsiteX37" fmla="*/ 296954 w 2868382"/>
                  <a:gd name="connsiteY37" fmla="*/ 466104 h 2719422"/>
                  <a:gd name="connsiteX38" fmla="*/ 241951 w 2868382"/>
                  <a:gd name="connsiteY38" fmla="*/ 438094 h 2719422"/>
                  <a:gd name="connsiteX39" fmla="*/ 185326 w 2868382"/>
                  <a:gd name="connsiteY39" fmla="*/ 427253 h 2719422"/>
                  <a:gd name="connsiteX40" fmla="*/ 0 w 2868382"/>
                  <a:gd name="connsiteY40" fmla="*/ 254811 h 2719422"/>
                  <a:gd name="connsiteX41" fmla="*/ 185326 w 2868382"/>
                  <a:gd name="connsiteY41" fmla="*/ 82369 h 2719422"/>
                  <a:gd name="connsiteX42" fmla="*/ 241951 w 2868382"/>
                  <a:gd name="connsiteY42" fmla="*/ 71528 h 2719422"/>
                  <a:gd name="connsiteX43" fmla="*/ 296954 w 2868382"/>
                  <a:gd name="connsiteY43" fmla="*/ 43518 h 2719422"/>
                  <a:gd name="connsiteX44" fmla="*/ 527779 w 2868382"/>
                  <a:gd name="connsiteY44" fmla="*/ 0 h 2719422"/>
                  <a:gd name="connsiteX0" fmla="*/ 527779 w 2868382"/>
                  <a:gd name="connsiteY0" fmla="*/ 0 h 2719422"/>
                  <a:gd name="connsiteX1" fmla="*/ 805366 w 2868382"/>
                  <a:gd name="connsiteY1" fmla="*/ 66195 h 2719422"/>
                  <a:gd name="connsiteX2" fmla="*/ 833723 w 2868382"/>
                  <a:gd name="connsiteY2" fmla="*/ 86406 h 2719422"/>
                  <a:gd name="connsiteX3" fmla="*/ 833632 w 2868382"/>
                  <a:gd name="connsiteY3" fmla="*/ 84991 h 2719422"/>
                  <a:gd name="connsiteX4" fmla="*/ 1132036 w 2868382"/>
                  <a:gd name="connsiteY4" fmla="*/ 192552 h 2719422"/>
                  <a:gd name="connsiteX5" fmla="*/ 1444242 w 2868382"/>
                  <a:gd name="connsiteY5" fmla="*/ 248603 h 2719422"/>
                  <a:gd name="connsiteX6" fmla="*/ 1114554 w 2868382"/>
                  <a:gd name="connsiteY6" fmla="*/ 257795 h 2719422"/>
                  <a:gd name="connsiteX7" fmla="*/ 997631 w 2868382"/>
                  <a:gd name="connsiteY7" fmla="*/ 218801 h 2719422"/>
                  <a:gd name="connsiteX8" fmla="*/ 960978 w 2868382"/>
                  <a:gd name="connsiteY8" fmla="*/ 200637 h 2719422"/>
                  <a:gd name="connsiteX9" fmla="*/ 985912 w 2868382"/>
                  <a:gd name="connsiteY9" fmla="*/ 222393 h 2719422"/>
                  <a:gd name="connsiteX10" fmla="*/ 1158714 w 2868382"/>
                  <a:gd name="connsiteY10" fmla="*/ 641431 h 2719422"/>
                  <a:gd name="connsiteX11" fmla="*/ 917327 w 2868382"/>
                  <a:gd name="connsiteY11" fmla="*/ 1186527 h 2719422"/>
                  <a:gd name="connsiteX12" fmla="*/ 917198 w 2868382"/>
                  <a:gd name="connsiteY12" fmla="*/ 1186371 h 2719422"/>
                  <a:gd name="connsiteX13" fmla="*/ 878456 w 2868382"/>
                  <a:gd name="connsiteY13" fmla="*/ 1222025 h 2719422"/>
                  <a:gd name="connsiteX14" fmla="*/ 847657 w 2868382"/>
                  <a:gd name="connsiteY14" fmla="*/ 1270398 h 2719422"/>
                  <a:gd name="connsiteX15" fmla="*/ 853107 w 2868382"/>
                  <a:gd name="connsiteY15" fmla="*/ 1268451 h 2719422"/>
                  <a:gd name="connsiteX16" fmla="*/ 1899394 w 2868382"/>
                  <a:gd name="connsiteY16" fmla="*/ 1355977 h 2719422"/>
                  <a:gd name="connsiteX17" fmla="*/ 2850497 w 2868382"/>
                  <a:gd name="connsiteY17" fmla="*/ 2337050 h 2719422"/>
                  <a:gd name="connsiteX18" fmla="*/ 2369094 w 2868382"/>
                  <a:gd name="connsiteY18" fmla="*/ 2621303 h 2719422"/>
                  <a:gd name="connsiteX19" fmla="*/ 2229328 w 2868382"/>
                  <a:gd name="connsiteY19" fmla="*/ 2627876 h 2719422"/>
                  <a:gd name="connsiteX20" fmla="*/ 2198403 w 2868382"/>
                  <a:gd name="connsiteY20" fmla="*/ 2664787 h 2719422"/>
                  <a:gd name="connsiteX21" fmla="*/ 2034494 w 2868382"/>
                  <a:gd name="connsiteY21" fmla="*/ 2719422 h 2719422"/>
                  <a:gd name="connsiteX22" fmla="*/ 1820908 w 2868382"/>
                  <a:gd name="connsiteY22" fmla="*/ 2605494 h 2719422"/>
                  <a:gd name="connsiteX23" fmla="*/ 1813352 w 2868382"/>
                  <a:gd name="connsiteY23" fmla="*/ 2585907 h 2719422"/>
                  <a:gd name="connsiteX24" fmla="*/ 1730409 w 2868382"/>
                  <a:gd name="connsiteY24" fmla="*/ 2570091 h 2719422"/>
                  <a:gd name="connsiteX25" fmla="*/ 1493730 w 2868382"/>
                  <a:gd name="connsiteY25" fmla="*/ 2499182 h 2719422"/>
                  <a:gd name="connsiteX26" fmla="*/ 626296 w 2868382"/>
                  <a:gd name="connsiteY26" fmla="*/ 1907627 h 2719422"/>
                  <a:gd name="connsiteX27" fmla="*/ 585856 w 2868382"/>
                  <a:gd name="connsiteY27" fmla="*/ 1841036 h 2719422"/>
                  <a:gd name="connsiteX28" fmla="*/ 581201 w 2868382"/>
                  <a:gd name="connsiteY28" fmla="*/ 1845234 h 2719422"/>
                  <a:gd name="connsiteX29" fmla="*/ 412375 w 2868382"/>
                  <a:gd name="connsiteY29" fmla="*/ 1331548 h 2719422"/>
                  <a:gd name="connsiteX30" fmla="*/ 576012 w 2868382"/>
                  <a:gd name="connsiteY30" fmla="*/ 955572 h 2719422"/>
                  <a:gd name="connsiteX31" fmla="*/ 661137 w 2868382"/>
                  <a:gd name="connsiteY31" fmla="*/ 877232 h 2719422"/>
                  <a:gd name="connsiteX32" fmla="*/ 753824 w 2868382"/>
                  <a:gd name="connsiteY32" fmla="*/ 659776 h 2719422"/>
                  <a:gd name="connsiteX33" fmla="*/ 685788 w 2868382"/>
                  <a:gd name="connsiteY33" fmla="*/ 494792 h 2719422"/>
                  <a:gd name="connsiteX34" fmla="*/ 681392 w 2868382"/>
                  <a:gd name="connsiteY34" fmla="*/ 490955 h 2719422"/>
                  <a:gd name="connsiteX35" fmla="*/ 610981 w 2868382"/>
                  <a:gd name="connsiteY35" fmla="*/ 504445 h 2719422"/>
                  <a:gd name="connsiteX36" fmla="*/ 527779 w 2868382"/>
                  <a:gd name="connsiteY36" fmla="*/ 509622 h 2719422"/>
                  <a:gd name="connsiteX37" fmla="*/ 296954 w 2868382"/>
                  <a:gd name="connsiteY37" fmla="*/ 466104 h 2719422"/>
                  <a:gd name="connsiteX38" fmla="*/ 241951 w 2868382"/>
                  <a:gd name="connsiteY38" fmla="*/ 438094 h 2719422"/>
                  <a:gd name="connsiteX39" fmla="*/ 185326 w 2868382"/>
                  <a:gd name="connsiteY39" fmla="*/ 427253 h 2719422"/>
                  <a:gd name="connsiteX40" fmla="*/ 0 w 2868382"/>
                  <a:gd name="connsiteY40" fmla="*/ 254811 h 2719422"/>
                  <a:gd name="connsiteX41" fmla="*/ 185326 w 2868382"/>
                  <a:gd name="connsiteY41" fmla="*/ 82369 h 2719422"/>
                  <a:gd name="connsiteX42" fmla="*/ 241951 w 2868382"/>
                  <a:gd name="connsiteY42" fmla="*/ 71528 h 2719422"/>
                  <a:gd name="connsiteX43" fmla="*/ 296954 w 2868382"/>
                  <a:gd name="connsiteY43" fmla="*/ 43518 h 2719422"/>
                  <a:gd name="connsiteX44" fmla="*/ 527779 w 2868382"/>
                  <a:gd name="connsiteY44" fmla="*/ 0 h 2719422"/>
                  <a:gd name="connsiteX0" fmla="*/ 527779 w 2868382"/>
                  <a:gd name="connsiteY0" fmla="*/ 0 h 2719422"/>
                  <a:gd name="connsiteX1" fmla="*/ 805366 w 2868382"/>
                  <a:gd name="connsiteY1" fmla="*/ 66195 h 2719422"/>
                  <a:gd name="connsiteX2" fmla="*/ 833723 w 2868382"/>
                  <a:gd name="connsiteY2" fmla="*/ 86406 h 2719422"/>
                  <a:gd name="connsiteX3" fmla="*/ 833632 w 2868382"/>
                  <a:gd name="connsiteY3" fmla="*/ 84991 h 2719422"/>
                  <a:gd name="connsiteX4" fmla="*/ 1132036 w 2868382"/>
                  <a:gd name="connsiteY4" fmla="*/ 192552 h 2719422"/>
                  <a:gd name="connsiteX5" fmla="*/ 1444242 w 2868382"/>
                  <a:gd name="connsiteY5" fmla="*/ 248603 h 2719422"/>
                  <a:gd name="connsiteX6" fmla="*/ 1114554 w 2868382"/>
                  <a:gd name="connsiteY6" fmla="*/ 257795 h 2719422"/>
                  <a:gd name="connsiteX7" fmla="*/ 997631 w 2868382"/>
                  <a:gd name="connsiteY7" fmla="*/ 218801 h 2719422"/>
                  <a:gd name="connsiteX8" fmla="*/ 960978 w 2868382"/>
                  <a:gd name="connsiteY8" fmla="*/ 200637 h 2719422"/>
                  <a:gd name="connsiteX9" fmla="*/ 985912 w 2868382"/>
                  <a:gd name="connsiteY9" fmla="*/ 222393 h 2719422"/>
                  <a:gd name="connsiteX10" fmla="*/ 1158714 w 2868382"/>
                  <a:gd name="connsiteY10" fmla="*/ 641431 h 2719422"/>
                  <a:gd name="connsiteX11" fmla="*/ 917327 w 2868382"/>
                  <a:gd name="connsiteY11" fmla="*/ 1186527 h 2719422"/>
                  <a:gd name="connsiteX12" fmla="*/ 917198 w 2868382"/>
                  <a:gd name="connsiteY12" fmla="*/ 1186371 h 2719422"/>
                  <a:gd name="connsiteX13" fmla="*/ 878456 w 2868382"/>
                  <a:gd name="connsiteY13" fmla="*/ 1222025 h 2719422"/>
                  <a:gd name="connsiteX14" fmla="*/ 847657 w 2868382"/>
                  <a:gd name="connsiteY14" fmla="*/ 1270398 h 2719422"/>
                  <a:gd name="connsiteX15" fmla="*/ 853107 w 2868382"/>
                  <a:gd name="connsiteY15" fmla="*/ 1268451 h 2719422"/>
                  <a:gd name="connsiteX16" fmla="*/ 1899394 w 2868382"/>
                  <a:gd name="connsiteY16" fmla="*/ 1355977 h 2719422"/>
                  <a:gd name="connsiteX17" fmla="*/ 2850497 w 2868382"/>
                  <a:gd name="connsiteY17" fmla="*/ 2337050 h 2719422"/>
                  <a:gd name="connsiteX18" fmla="*/ 2369094 w 2868382"/>
                  <a:gd name="connsiteY18" fmla="*/ 2621303 h 2719422"/>
                  <a:gd name="connsiteX19" fmla="*/ 2229328 w 2868382"/>
                  <a:gd name="connsiteY19" fmla="*/ 2627876 h 2719422"/>
                  <a:gd name="connsiteX20" fmla="*/ 2198403 w 2868382"/>
                  <a:gd name="connsiteY20" fmla="*/ 2664787 h 2719422"/>
                  <a:gd name="connsiteX21" fmla="*/ 2034494 w 2868382"/>
                  <a:gd name="connsiteY21" fmla="*/ 2719422 h 2719422"/>
                  <a:gd name="connsiteX22" fmla="*/ 1820908 w 2868382"/>
                  <a:gd name="connsiteY22" fmla="*/ 2605494 h 2719422"/>
                  <a:gd name="connsiteX23" fmla="*/ 1813352 w 2868382"/>
                  <a:gd name="connsiteY23" fmla="*/ 2585907 h 2719422"/>
                  <a:gd name="connsiteX24" fmla="*/ 1730409 w 2868382"/>
                  <a:gd name="connsiteY24" fmla="*/ 2570091 h 2719422"/>
                  <a:gd name="connsiteX25" fmla="*/ 1493730 w 2868382"/>
                  <a:gd name="connsiteY25" fmla="*/ 2499182 h 2719422"/>
                  <a:gd name="connsiteX26" fmla="*/ 626296 w 2868382"/>
                  <a:gd name="connsiteY26" fmla="*/ 1907627 h 2719422"/>
                  <a:gd name="connsiteX27" fmla="*/ 585856 w 2868382"/>
                  <a:gd name="connsiteY27" fmla="*/ 1841036 h 2719422"/>
                  <a:gd name="connsiteX28" fmla="*/ 581201 w 2868382"/>
                  <a:gd name="connsiteY28" fmla="*/ 1845234 h 2719422"/>
                  <a:gd name="connsiteX29" fmla="*/ 412375 w 2868382"/>
                  <a:gd name="connsiteY29" fmla="*/ 1331548 h 2719422"/>
                  <a:gd name="connsiteX30" fmla="*/ 576012 w 2868382"/>
                  <a:gd name="connsiteY30" fmla="*/ 955572 h 2719422"/>
                  <a:gd name="connsiteX31" fmla="*/ 661137 w 2868382"/>
                  <a:gd name="connsiteY31" fmla="*/ 877232 h 2719422"/>
                  <a:gd name="connsiteX32" fmla="*/ 753824 w 2868382"/>
                  <a:gd name="connsiteY32" fmla="*/ 659776 h 2719422"/>
                  <a:gd name="connsiteX33" fmla="*/ 685788 w 2868382"/>
                  <a:gd name="connsiteY33" fmla="*/ 494792 h 2719422"/>
                  <a:gd name="connsiteX34" fmla="*/ 681392 w 2868382"/>
                  <a:gd name="connsiteY34" fmla="*/ 490955 h 2719422"/>
                  <a:gd name="connsiteX35" fmla="*/ 610981 w 2868382"/>
                  <a:gd name="connsiteY35" fmla="*/ 504445 h 2719422"/>
                  <a:gd name="connsiteX36" fmla="*/ 527779 w 2868382"/>
                  <a:gd name="connsiteY36" fmla="*/ 509622 h 2719422"/>
                  <a:gd name="connsiteX37" fmla="*/ 296954 w 2868382"/>
                  <a:gd name="connsiteY37" fmla="*/ 466104 h 2719422"/>
                  <a:gd name="connsiteX38" fmla="*/ 241951 w 2868382"/>
                  <a:gd name="connsiteY38" fmla="*/ 438094 h 2719422"/>
                  <a:gd name="connsiteX39" fmla="*/ 185326 w 2868382"/>
                  <a:gd name="connsiteY39" fmla="*/ 427253 h 2719422"/>
                  <a:gd name="connsiteX40" fmla="*/ 0 w 2868382"/>
                  <a:gd name="connsiteY40" fmla="*/ 254811 h 2719422"/>
                  <a:gd name="connsiteX41" fmla="*/ 185326 w 2868382"/>
                  <a:gd name="connsiteY41" fmla="*/ 82369 h 2719422"/>
                  <a:gd name="connsiteX42" fmla="*/ 241951 w 2868382"/>
                  <a:gd name="connsiteY42" fmla="*/ 71528 h 2719422"/>
                  <a:gd name="connsiteX43" fmla="*/ 296954 w 2868382"/>
                  <a:gd name="connsiteY43" fmla="*/ 43518 h 2719422"/>
                  <a:gd name="connsiteX44" fmla="*/ 527779 w 2868382"/>
                  <a:gd name="connsiteY44" fmla="*/ 0 h 2719422"/>
                  <a:gd name="connsiteX0" fmla="*/ 527779 w 2868382"/>
                  <a:gd name="connsiteY0" fmla="*/ 0 h 2719422"/>
                  <a:gd name="connsiteX1" fmla="*/ 805366 w 2868382"/>
                  <a:gd name="connsiteY1" fmla="*/ 66195 h 2719422"/>
                  <a:gd name="connsiteX2" fmla="*/ 833723 w 2868382"/>
                  <a:gd name="connsiteY2" fmla="*/ 86406 h 2719422"/>
                  <a:gd name="connsiteX3" fmla="*/ 833632 w 2868382"/>
                  <a:gd name="connsiteY3" fmla="*/ 84991 h 2719422"/>
                  <a:gd name="connsiteX4" fmla="*/ 1132036 w 2868382"/>
                  <a:gd name="connsiteY4" fmla="*/ 192552 h 2719422"/>
                  <a:gd name="connsiteX5" fmla="*/ 1444242 w 2868382"/>
                  <a:gd name="connsiteY5" fmla="*/ 248603 h 2719422"/>
                  <a:gd name="connsiteX6" fmla="*/ 1114554 w 2868382"/>
                  <a:gd name="connsiteY6" fmla="*/ 257795 h 2719422"/>
                  <a:gd name="connsiteX7" fmla="*/ 997631 w 2868382"/>
                  <a:gd name="connsiteY7" fmla="*/ 218801 h 2719422"/>
                  <a:gd name="connsiteX8" fmla="*/ 960978 w 2868382"/>
                  <a:gd name="connsiteY8" fmla="*/ 200637 h 2719422"/>
                  <a:gd name="connsiteX9" fmla="*/ 985912 w 2868382"/>
                  <a:gd name="connsiteY9" fmla="*/ 222393 h 2719422"/>
                  <a:gd name="connsiteX10" fmla="*/ 1158714 w 2868382"/>
                  <a:gd name="connsiteY10" fmla="*/ 641431 h 2719422"/>
                  <a:gd name="connsiteX11" fmla="*/ 917327 w 2868382"/>
                  <a:gd name="connsiteY11" fmla="*/ 1186527 h 2719422"/>
                  <a:gd name="connsiteX12" fmla="*/ 917198 w 2868382"/>
                  <a:gd name="connsiteY12" fmla="*/ 1186371 h 2719422"/>
                  <a:gd name="connsiteX13" fmla="*/ 878456 w 2868382"/>
                  <a:gd name="connsiteY13" fmla="*/ 1222025 h 2719422"/>
                  <a:gd name="connsiteX14" fmla="*/ 847657 w 2868382"/>
                  <a:gd name="connsiteY14" fmla="*/ 1270398 h 2719422"/>
                  <a:gd name="connsiteX15" fmla="*/ 853107 w 2868382"/>
                  <a:gd name="connsiteY15" fmla="*/ 1268451 h 2719422"/>
                  <a:gd name="connsiteX16" fmla="*/ 1899394 w 2868382"/>
                  <a:gd name="connsiteY16" fmla="*/ 1355977 h 2719422"/>
                  <a:gd name="connsiteX17" fmla="*/ 2850497 w 2868382"/>
                  <a:gd name="connsiteY17" fmla="*/ 2337050 h 2719422"/>
                  <a:gd name="connsiteX18" fmla="*/ 2369094 w 2868382"/>
                  <a:gd name="connsiteY18" fmla="*/ 2621303 h 2719422"/>
                  <a:gd name="connsiteX19" fmla="*/ 2229328 w 2868382"/>
                  <a:gd name="connsiteY19" fmla="*/ 2627876 h 2719422"/>
                  <a:gd name="connsiteX20" fmla="*/ 2198403 w 2868382"/>
                  <a:gd name="connsiteY20" fmla="*/ 2664787 h 2719422"/>
                  <a:gd name="connsiteX21" fmla="*/ 2034494 w 2868382"/>
                  <a:gd name="connsiteY21" fmla="*/ 2719422 h 2719422"/>
                  <a:gd name="connsiteX22" fmla="*/ 1820908 w 2868382"/>
                  <a:gd name="connsiteY22" fmla="*/ 2605494 h 2719422"/>
                  <a:gd name="connsiteX23" fmla="*/ 1813352 w 2868382"/>
                  <a:gd name="connsiteY23" fmla="*/ 2585907 h 2719422"/>
                  <a:gd name="connsiteX24" fmla="*/ 1730409 w 2868382"/>
                  <a:gd name="connsiteY24" fmla="*/ 2570091 h 2719422"/>
                  <a:gd name="connsiteX25" fmla="*/ 1493730 w 2868382"/>
                  <a:gd name="connsiteY25" fmla="*/ 2499182 h 2719422"/>
                  <a:gd name="connsiteX26" fmla="*/ 626296 w 2868382"/>
                  <a:gd name="connsiteY26" fmla="*/ 1907627 h 2719422"/>
                  <a:gd name="connsiteX27" fmla="*/ 585856 w 2868382"/>
                  <a:gd name="connsiteY27" fmla="*/ 1841036 h 2719422"/>
                  <a:gd name="connsiteX28" fmla="*/ 581201 w 2868382"/>
                  <a:gd name="connsiteY28" fmla="*/ 1845234 h 2719422"/>
                  <a:gd name="connsiteX29" fmla="*/ 412375 w 2868382"/>
                  <a:gd name="connsiteY29" fmla="*/ 1331548 h 2719422"/>
                  <a:gd name="connsiteX30" fmla="*/ 576012 w 2868382"/>
                  <a:gd name="connsiteY30" fmla="*/ 955572 h 2719422"/>
                  <a:gd name="connsiteX31" fmla="*/ 661137 w 2868382"/>
                  <a:gd name="connsiteY31" fmla="*/ 877232 h 2719422"/>
                  <a:gd name="connsiteX32" fmla="*/ 753824 w 2868382"/>
                  <a:gd name="connsiteY32" fmla="*/ 659776 h 2719422"/>
                  <a:gd name="connsiteX33" fmla="*/ 685788 w 2868382"/>
                  <a:gd name="connsiteY33" fmla="*/ 494792 h 2719422"/>
                  <a:gd name="connsiteX34" fmla="*/ 681392 w 2868382"/>
                  <a:gd name="connsiteY34" fmla="*/ 490955 h 2719422"/>
                  <a:gd name="connsiteX35" fmla="*/ 610981 w 2868382"/>
                  <a:gd name="connsiteY35" fmla="*/ 504445 h 2719422"/>
                  <a:gd name="connsiteX36" fmla="*/ 527779 w 2868382"/>
                  <a:gd name="connsiteY36" fmla="*/ 509622 h 2719422"/>
                  <a:gd name="connsiteX37" fmla="*/ 296954 w 2868382"/>
                  <a:gd name="connsiteY37" fmla="*/ 466104 h 2719422"/>
                  <a:gd name="connsiteX38" fmla="*/ 241951 w 2868382"/>
                  <a:gd name="connsiteY38" fmla="*/ 438094 h 2719422"/>
                  <a:gd name="connsiteX39" fmla="*/ 185326 w 2868382"/>
                  <a:gd name="connsiteY39" fmla="*/ 427253 h 2719422"/>
                  <a:gd name="connsiteX40" fmla="*/ 0 w 2868382"/>
                  <a:gd name="connsiteY40" fmla="*/ 254811 h 2719422"/>
                  <a:gd name="connsiteX41" fmla="*/ 185326 w 2868382"/>
                  <a:gd name="connsiteY41" fmla="*/ 82369 h 2719422"/>
                  <a:gd name="connsiteX42" fmla="*/ 296954 w 2868382"/>
                  <a:gd name="connsiteY42" fmla="*/ 43518 h 2719422"/>
                  <a:gd name="connsiteX43" fmla="*/ 527779 w 2868382"/>
                  <a:gd name="connsiteY43" fmla="*/ 0 h 2719422"/>
                  <a:gd name="connsiteX0" fmla="*/ 527779 w 2868382"/>
                  <a:gd name="connsiteY0" fmla="*/ 0 h 2719422"/>
                  <a:gd name="connsiteX1" fmla="*/ 805366 w 2868382"/>
                  <a:gd name="connsiteY1" fmla="*/ 66195 h 2719422"/>
                  <a:gd name="connsiteX2" fmla="*/ 833723 w 2868382"/>
                  <a:gd name="connsiteY2" fmla="*/ 86406 h 2719422"/>
                  <a:gd name="connsiteX3" fmla="*/ 833632 w 2868382"/>
                  <a:gd name="connsiteY3" fmla="*/ 84991 h 2719422"/>
                  <a:gd name="connsiteX4" fmla="*/ 1132036 w 2868382"/>
                  <a:gd name="connsiteY4" fmla="*/ 192552 h 2719422"/>
                  <a:gd name="connsiteX5" fmla="*/ 1444242 w 2868382"/>
                  <a:gd name="connsiteY5" fmla="*/ 248603 h 2719422"/>
                  <a:gd name="connsiteX6" fmla="*/ 1114554 w 2868382"/>
                  <a:gd name="connsiteY6" fmla="*/ 257795 h 2719422"/>
                  <a:gd name="connsiteX7" fmla="*/ 997631 w 2868382"/>
                  <a:gd name="connsiteY7" fmla="*/ 218801 h 2719422"/>
                  <a:gd name="connsiteX8" fmla="*/ 960978 w 2868382"/>
                  <a:gd name="connsiteY8" fmla="*/ 200637 h 2719422"/>
                  <a:gd name="connsiteX9" fmla="*/ 985912 w 2868382"/>
                  <a:gd name="connsiteY9" fmla="*/ 222393 h 2719422"/>
                  <a:gd name="connsiteX10" fmla="*/ 1158714 w 2868382"/>
                  <a:gd name="connsiteY10" fmla="*/ 641431 h 2719422"/>
                  <a:gd name="connsiteX11" fmla="*/ 917327 w 2868382"/>
                  <a:gd name="connsiteY11" fmla="*/ 1186527 h 2719422"/>
                  <a:gd name="connsiteX12" fmla="*/ 917198 w 2868382"/>
                  <a:gd name="connsiteY12" fmla="*/ 1186371 h 2719422"/>
                  <a:gd name="connsiteX13" fmla="*/ 878456 w 2868382"/>
                  <a:gd name="connsiteY13" fmla="*/ 1222025 h 2719422"/>
                  <a:gd name="connsiteX14" fmla="*/ 847657 w 2868382"/>
                  <a:gd name="connsiteY14" fmla="*/ 1270398 h 2719422"/>
                  <a:gd name="connsiteX15" fmla="*/ 853107 w 2868382"/>
                  <a:gd name="connsiteY15" fmla="*/ 1268451 h 2719422"/>
                  <a:gd name="connsiteX16" fmla="*/ 1899394 w 2868382"/>
                  <a:gd name="connsiteY16" fmla="*/ 1355977 h 2719422"/>
                  <a:gd name="connsiteX17" fmla="*/ 2850497 w 2868382"/>
                  <a:gd name="connsiteY17" fmla="*/ 2337050 h 2719422"/>
                  <a:gd name="connsiteX18" fmla="*/ 2369094 w 2868382"/>
                  <a:gd name="connsiteY18" fmla="*/ 2621303 h 2719422"/>
                  <a:gd name="connsiteX19" fmla="*/ 2229328 w 2868382"/>
                  <a:gd name="connsiteY19" fmla="*/ 2627876 h 2719422"/>
                  <a:gd name="connsiteX20" fmla="*/ 2198403 w 2868382"/>
                  <a:gd name="connsiteY20" fmla="*/ 2664787 h 2719422"/>
                  <a:gd name="connsiteX21" fmla="*/ 2034494 w 2868382"/>
                  <a:gd name="connsiteY21" fmla="*/ 2719422 h 2719422"/>
                  <a:gd name="connsiteX22" fmla="*/ 1820908 w 2868382"/>
                  <a:gd name="connsiteY22" fmla="*/ 2605494 h 2719422"/>
                  <a:gd name="connsiteX23" fmla="*/ 1813352 w 2868382"/>
                  <a:gd name="connsiteY23" fmla="*/ 2585907 h 2719422"/>
                  <a:gd name="connsiteX24" fmla="*/ 1730409 w 2868382"/>
                  <a:gd name="connsiteY24" fmla="*/ 2570091 h 2719422"/>
                  <a:gd name="connsiteX25" fmla="*/ 1493730 w 2868382"/>
                  <a:gd name="connsiteY25" fmla="*/ 2499182 h 2719422"/>
                  <a:gd name="connsiteX26" fmla="*/ 626296 w 2868382"/>
                  <a:gd name="connsiteY26" fmla="*/ 1907627 h 2719422"/>
                  <a:gd name="connsiteX27" fmla="*/ 585856 w 2868382"/>
                  <a:gd name="connsiteY27" fmla="*/ 1841036 h 2719422"/>
                  <a:gd name="connsiteX28" fmla="*/ 581201 w 2868382"/>
                  <a:gd name="connsiteY28" fmla="*/ 1845234 h 2719422"/>
                  <a:gd name="connsiteX29" fmla="*/ 412375 w 2868382"/>
                  <a:gd name="connsiteY29" fmla="*/ 1331548 h 2719422"/>
                  <a:gd name="connsiteX30" fmla="*/ 576012 w 2868382"/>
                  <a:gd name="connsiteY30" fmla="*/ 955572 h 2719422"/>
                  <a:gd name="connsiteX31" fmla="*/ 661137 w 2868382"/>
                  <a:gd name="connsiteY31" fmla="*/ 877232 h 2719422"/>
                  <a:gd name="connsiteX32" fmla="*/ 753824 w 2868382"/>
                  <a:gd name="connsiteY32" fmla="*/ 659776 h 2719422"/>
                  <a:gd name="connsiteX33" fmla="*/ 685788 w 2868382"/>
                  <a:gd name="connsiteY33" fmla="*/ 494792 h 2719422"/>
                  <a:gd name="connsiteX34" fmla="*/ 681392 w 2868382"/>
                  <a:gd name="connsiteY34" fmla="*/ 490955 h 2719422"/>
                  <a:gd name="connsiteX35" fmla="*/ 610981 w 2868382"/>
                  <a:gd name="connsiteY35" fmla="*/ 504445 h 2719422"/>
                  <a:gd name="connsiteX36" fmla="*/ 527779 w 2868382"/>
                  <a:gd name="connsiteY36" fmla="*/ 509622 h 2719422"/>
                  <a:gd name="connsiteX37" fmla="*/ 296954 w 2868382"/>
                  <a:gd name="connsiteY37" fmla="*/ 466104 h 2719422"/>
                  <a:gd name="connsiteX38" fmla="*/ 185326 w 2868382"/>
                  <a:gd name="connsiteY38" fmla="*/ 427253 h 2719422"/>
                  <a:gd name="connsiteX39" fmla="*/ 0 w 2868382"/>
                  <a:gd name="connsiteY39" fmla="*/ 254811 h 2719422"/>
                  <a:gd name="connsiteX40" fmla="*/ 185326 w 2868382"/>
                  <a:gd name="connsiteY40" fmla="*/ 82369 h 2719422"/>
                  <a:gd name="connsiteX41" fmla="*/ 296954 w 2868382"/>
                  <a:gd name="connsiteY41" fmla="*/ 43518 h 2719422"/>
                  <a:gd name="connsiteX42" fmla="*/ 527779 w 2868382"/>
                  <a:gd name="connsiteY42" fmla="*/ 0 h 2719422"/>
                  <a:gd name="connsiteX0" fmla="*/ 527779 w 2868382"/>
                  <a:gd name="connsiteY0" fmla="*/ 0 h 2719422"/>
                  <a:gd name="connsiteX1" fmla="*/ 805366 w 2868382"/>
                  <a:gd name="connsiteY1" fmla="*/ 66195 h 2719422"/>
                  <a:gd name="connsiteX2" fmla="*/ 833723 w 2868382"/>
                  <a:gd name="connsiteY2" fmla="*/ 86406 h 2719422"/>
                  <a:gd name="connsiteX3" fmla="*/ 833632 w 2868382"/>
                  <a:gd name="connsiteY3" fmla="*/ 84991 h 2719422"/>
                  <a:gd name="connsiteX4" fmla="*/ 1132036 w 2868382"/>
                  <a:gd name="connsiteY4" fmla="*/ 192552 h 2719422"/>
                  <a:gd name="connsiteX5" fmla="*/ 1444242 w 2868382"/>
                  <a:gd name="connsiteY5" fmla="*/ 248603 h 2719422"/>
                  <a:gd name="connsiteX6" fmla="*/ 1114554 w 2868382"/>
                  <a:gd name="connsiteY6" fmla="*/ 257795 h 2719422"/>
                  <a:gd name="connsiteX7" fmla="*/ 997631 w 2868382"/>
                  <a:gd name="connsiteY7" fmla="*/ 218801 h 2719422"/>
                  <a:gd name="connsiteX8" fmla="*/ 960978 w 2868382"/>
                  <a:gd name="connsiteY8" fmla="*/ 200637 h 2719422"/>
                  <a:gd name="connsiteX9" fmla="*/ 985912 w 2868382"/>
                  <a:gd name="connsiteY9" fmla="*/ 222393 h 2719422"/>
                  <a:gd name="connsiteX10" fmla="*/ 1158714 w 2868382"/>
                  <a:gd name="connsiteY10" fmla="*/ 641431 h 2719422"/>
                  <a:gd name="connsiteX11" fmla="*/ 917327 w 2868382"/>
                  <a:gd name="connsiteY11" fmla="*/ 1186527 h 2719422"/>
                  <a:gd name="connsiteX12" fmla="*/ 917198 w 2868382"/>
                  <a:gd name="connsiteY12" fmla="*/ 1186371 h 2719422"/>
                  <a:gd name="connsiteX13" fmla="*/ 878456 w 2868382"/>
                  <a:gd name="connsiteY13" fmla="*/ 1222025 h 2719422"/>
                  <a:gd name="connsiteX14" fmla="*/ 847657 w 2868382"/>
                  <a:gd name="connsiteY14" fmla="*/ 1270398 h 2719422"/>
                  <a:gd name="connsiteX15" fmla="*/ 853107 w 2868382"/>
                  <a:gd name="connsiteY15" fmla="*/ 1268451 h 2719422"/>
                  <a:gd name="connsiteX16" fmla="*/ 1899394 w 2868382"/>
                  <a:gd name="connsiteY16" fmla="*/ 1355977 h 2719422"/>
                  <a:gd name="connsiteX17" fmla="*/ 2850497 w 2868382"/>
                  <a:gd name="connsiteY17" fmla="*/ 2337050 h 2719422"/>
                  <a:gd name="connsiteX18" fmla="*/ 2369094 w 2868382"/>
                  <a:gd name="connsiteY18" fmla="*/ 2621303 h 2719422"/>
                  <a:gd name="connsiteX19" fmla="*/ 2229328 w 2868382"/>
                  <a:gd name="connsiteY19" fmla="*/ 2627876 h 2719422"/>
                  <a:gd name="connsiteX20" fmla="*/ 2198403 w 2868382"/>
                  <a:gd name="connsiteY20" fmla="*/ 2664787 h 2719422"/>
                  <a:gd name="connsiteX21" fmla="*/ 2034494 w 2868382"/>
                  <a:gd name="connsiteY21" fmla="*/ 2719422 h 2719422"/>
                  <a:gd name="connsiteX22" fmla="*/ 1820908 w 2868382"/>
                  <a:gd name="connsiteY22" fmla="*/ 2605494 h 2719422"/>
                  <a:gd name="connsiteX23" fmla="*/ 1813352 w 2868382"/>
                  <a:gd name="connsiteY23" fmla="*/ 2585907 h 2719422"/>
                  <a:gd name="connsiteX24" fmla="*/ 1730409 w 2868382"/>
                  <a:gd name="connsiteY24" fmla="*/ 2570091 h 2719422"/>
                  <a:gd name="connsiteX25" fmla="*/ 1493730 w 2868382"/>
                  <a:gd name="connsiteY25" fmla="*/ 2499182 h 2719422"/>
                  <a:gd name="connsiteX26" fmla="*/ 626296 w 2868382"/>
                  <a:gd name="connsiteY26" fmla="*/ 1907627 h 2719422"/>
                  <a:gd name="connsiteX27" fmla="*/ 585856 w 2868382"/>
                  <a:gd name="connsiteY27" fmla="*/ 1841036 h 2719422"/>
                  <a:gd name="connsiteX28" fmla="*/ 581201 w 2868382"/>
                  <a:gd name="connsiteY28" fmla="*/ 1845234 h 2719422"/>
                  <a:gd name="connsiteX29" fmla="*/ 412375 w 2868382"/>
                  <a:gd name="connsiteY29" fmla="*/ 1331548 h 2719422"/>
                  <a:gd name="connsiteX30" fmla="*/ 576012 w 2868382"/>
                  <a:gd name="connsiteY30" fmla="*/ 955572 h 2719422"/>
                  <a:gd name="connsiteX31" fmla="*/ 661137 w 2868382"/>
                  <a:gd name="connsiteY31" fmla="*/ 877232 h 2719422"/>
                  <a:gd name="connsiteX32" fmla="*/ 753824 w 2868382"/>
                  <a:gd name="connsiteY32" fmla="*/ 659776 h 2719422"/>
                  <a:gd name="connsiteX33" fmla="*/ 685788 w 2868382"/>
                  <a:gd name="connsiteY33" fmla="*/ 494792 h 2719422"/>
                  <a:gd name="connsiteX34" fmla="*/ 610981 w 2868382"/>
                  <a:gd name="connsiteY34" fmla="*/ 504445 h 2719422"/>
                  <a:gd name="connsiteX35" fmla="*/ 527779 w 2868382"/>
                  <a:gd name="connsiteY35" fmla="*/ 509622 h 2719422"/>
                  <a:gd name="connsiteX36" fmla="*/ 296954 w 2868382"/>
                  <a:gd name="connsiteY36" fmla="*/ 466104 h 2719422"/>
                  <a:gd name="connsiteX37" fmla="*/ 185326 w 2868382"/>
                  <a:gd name="connsiteY37" fmla="*/ 427253 h 2719422"/>
                  <a:gd name="connsiteX38" fmla="*/ 0 w 2868382"/>
                  <a:gd name="connsiteY38" fmla="*/ 254811 h 2719422"/>
                  <a:gd name="connsiteX39" fmla="*/ 185326 w 2868382"/>
                  <a:gd name="connsiteY39" fmla="*/ 82369 h 2719422"/>
                  <a:gd name="connsiteX40" fmla="*/ 296954 w 2868382"/>
                  <a:gd name="connsiteY40" fmla="*/ 43518 h 2719422"/>
                  <a:gd name="connsiteX41" fmla="*/ 527779 w 2868382"/>
                  <a:gd name="connsiteY41" fmla="*/ 0 h 2719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868382" h="2719422">
                    <a:moveTo>
                      <a:pt x="527779" y="0"/>
                    </a:moveTo>
                    <a:cubicBezTo>
                      <a:pt x="634658" y="0"/>
                      <a:pt x="732050" y="25067"/>
                      <a:pt x="805366" y="66195"/>
                    </a:cubicBezTo>
                    <a:lnTo>
                      <a:pt x="833723" y="86406"/>
                    </a:lnTo>
                    <a:cubicBezTo>
                      <a:pt x="833693" y="85934"/>
                      <a:pt x="833662" y="85463"/>
                      <a:pt x="833632" y="84991"/>
                    </a:cubicBezTo>
                    <a:cubicBezTo>
                      <a:pt x="920933" y="126431"/>
                      <a:pt x="1024233" y="163666"/>
                      <a:pt x="1132036" y="192552"/>
                    </a:cubicBezTo>
                    <a:cubicBezTo>
                      <a:pt x="1239839" y="221437"/>
                      <a:pt x="1347916" y="240841"/>
                      <a:pt x="1444242" y="248603"/>
                    </a:cubicBezTo>
                    <a:cubicBezTo>
                      <a:pt x="1430775" y="298861"/>
                      <a:pt x="1283169" y="302975"/>
                      <a:pt x="1114554" y="257795"/>
                    </a:cubicBezTo>
                    <a:cubicBezTo>
                      <a:pt x="1072400" y="246500"/>
                      <a:pt x="1032924" y="233193"/>
                      <a:pt x="997631" y="218801"/>
                    </a:cubicBezTo>
                    <a:lnTo>
                      <a:pt x="960978" y="200637"/>
                    </a:lnTo>
                    <a:lnTo>
                      <a:pt x="985912" y="222393"/>
                    </a:lnTo>
                    <a:cubicBezTo>
                      <a:pt x="1089483" y="336512"/>
                      <a:pt x="1151594" y="484304"/>
                      <a:pt x="1158714" y="641431"/>
                    </a:cubicBezTo>
                    <a:cubicBezTo>
                      <a:pt x="1168206" y="850934"/>
                      <a:pt x="1078836" y="1052749"/>
                      <a:pt x="917327" y="1186527"/>
                    </a:cubicBezTo>
                    <a:lnTo>
                      <a:pt x="917198" y="1186371"/>
                    </a:lnTo>
                    <a:lnTo>
                      <a:pt x="878456" y="1222025"/>
                    </a:lnTo>
                    <a:lnTo>
                      <a:pt x="847657" y="1270398"/>
                    </a:lnTo>
                    <a:lnTo>
                      <a:pt x="853107" y="1268451"/>
                    </a:lnTo>
                    <a:cubicBezTo>
                      <a:pt x="1114430" y="1189989"/>
                      <a:pt x="1501081" y="1214636"/>
                      <a:pt x="1899394" y="1355977"/>
                    </a:cubicBezTo>
                    <a:cubicBezTo>
                      <a:pt x="2536695" y="1582121"/>
                      <a:pt x="2962518" y="2021363"/>
                      <a:pt x="2850497" y="2337050"/>
                    </a:cubicBezTo>
                    <a:cubicBezTo>
                      <a:pt x="2794486" y="2494894"/>
                      <a:pt x="2614620" y="2591963"/>
                      <a:pt x="2369094" y="2621303"/>
                    </a:cubicBezTo>
                    <a:lnTo>
                      <a:pt x="2229328" y="2627876"/>
                    </a:lnTo>
                    <a:lnTo>
                      <a:pt x="2198403" y="2664787"/>
                    </a:lnTo>
                    <a:cubicBezTo>
                      <a:pt x="2156455" y="2698544"/>
                      <a:pt x="2098505" y="2719422"/>
                      <a:pt x="2034494" y="2719422"/>
                    </a:cubicBezTo>
                    <a:cubicBezTo>
                      <a:pt x="1938478" y="2719422"/>
                      <a:pt x="1856098" y="2672445"/>
                      <a:pt x="1820908" y="2605494"/>
                    </a:cubicBezTo>
                    <a:lnTo>
                      <a:pt x="1813352" y="2585907"/>
                    </a:lnTo>
                    <a:lnTo>
                      <a:pt x="1730409" y="2570091"/>
                    </a:lnTo>
                    <a:cubicBezTo>
                      <a:pt x="1652589" y="2551050"/>
                      <a:pt x="1573393" y="2527450"/>
                      <a:pt x="1493730" y="2499182"/>
                    </a:cubicBezTo>
                    <a:cubicBezTo>
                      <a:pt x="1095417" y="2357841"/>
                      <a:pt x="779713" y="2133260"/>
                      <a:pt x="626296" y="1907627"/>
                    </a:cubicBezTo>
                    <a:lnTo>
                      <a:pt x="585856" y="1841036"/>
                    </a:lnTo>
                    <a:lnTo>
                      <a:pt x="581201" y="1845234"/>
                    </a:lnTo>
                    <a:cubicBezTo>
                      <a:pt x="455099" y="1705420"/>
                      <a:pt x="393802" y="1518911"/>
                      <a:pt x="412375" y="1331548"/>
                    </a:cubicBezTo>
                    <a:cubicBezTo>
                      <a:pt x="426305" y="1191026"/>
                      <a:pt x="484193" y="1059796"/>
                      <a:pt x="576012" y="955572"/>
                    </a:cubicBezTo>
                    <a:cubicBezTo>
                      <a:pt x="604387" y="929459"/>
                      <a:pt x="587378" y="933049"/>
                      <a:pt x="661137" y="877232"/>
                    </a:cubicBezTo>
                    <a:cubicBezTo>
                      <a:pt x="734896" y="821415"/>
                      <a:pt x="751503" y="725118"/>
                      <a:pt x="753824" y="659776"/>
                    </a:cubicBezTo>
                    <a:cubicBezTo>
                      <a:pt x="756145" y="594434"/>
                      <a:pt x="726567" y="539723"/>
                      <a:pt x="685788" y="494792"/>
                    </a:cubicBezTo>
                    <a:lnTo>
                      <a:pt x="610981" y="504445"/>
                    </a:lnTo>
                    <a:cubicBezTo>
                      <a:pt x="584106" y="507840"/>
                      <a:pt x="556280" y="509622"/>
                      <a:pt x="527779" y="509622"/>
                    </a:cubicBezTo>
                    <a:cubicBezTo>
                      <a:pt x="442277" y="509622"/>
                      <a:pt x="362845" y="493579"/>
                      <a:pt x="296954" y="466104"/>
                    </a:cubicBezTo>
                    <a:lnTo>
                      <a:pt x="185326" y="427253"/>
                    </a:lnTo>
                    <a:cubicBezTo>
                      <a:pt x="76417" y="398842"/>
                      <a:pt x="0" y="332331"/>
                      <a:pt x="0" y="254811"/>
                    </a:cubicBezTo>
                    <a:cubicBezTo>
                      <a:pt x="0" y="177291"/>
                      <a:pt x="76417" y="110780"/>
                      <a:pt x="185326" y="82369"/>
                    </a:cubicBezTo>
                    <a:lnTo>
                      <a:pt x="296954" y="43518"/>
                    </a:lnTo>
                    <a:cubicBezTo>
                      <a:pt x="362845" y="16043"/>
                      <a:pt x="442277" y="0"/>
                      <a:pt x="527779" y="0"/>
                    </a:cubicBezTo>
                    <a:close/>
                  </a:path>
                </a:pathLst>
              </a:custGeom>
              <a:gradFill>
                <a:gsLst>
                  <a:gs pos="5200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85" name="楕円 116">
                <a:extLst>
                  <a:ext uri="{FF2B5EF4-FFF2-40B4-BE49-F238E27FC236}">
                    <a16:creationId xmlns:a16="http://schemas.microsoft.com/office/drawing/2014/main" id="{EB86A08D-6463-41F1-A092-5486AEDA6A34}"/>
                  </a:ext>
                </a:extLst>
              </p:cNvPr>
              <p:cNvSpPr/>
              <p:nvPr/>
            </p:nvSpPr>
            <p:spPr>
              <a:xfrm rot="18000000">
                <a:off x="3953838" y="2443102"/>
                <a:ext cx="947760" cy="2451121"/>
              </a:xfrm>
              <a:custGeom>
                <a:avLst/>
                <a:gdLst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655578 h 2556768"/>
                  <a:gd name="connsiteX1" fmla="*/ 491490 w 982980"/>
                  <a:gd name="connsiteY1" fmla="*/ 0 h 2556768"/>
                  <a:gd name="connsiteX2" fmla="*/ 982980 w 982980"/>
                  <a:gd name="connsiteY2" fmla="*/ 655578 h 2556768"/>
                  <a:gd name="connsiteX3" fmla="*/ 491490 w 982980"/>
                  <a:gd name="connsiteY3" fmla="*/ 2556768 h 2556768"/>
                  <a:gd name="connsiteX4" fmla="*/ 0 w 982980"/>
                  <a:gd name="connsiteY4" fmla="*/ 655578 h 2556768"/>
                  <a:gd name="connsiteX0" fmla="*/ 0 w 982980"/>
                  <a:gd name="connsiteY0" fmla="*/ 655692 h 2556882"/>
                  <a:gd name="connsiteX1" fmla="*/ 491490 w 982980"/>
                  <a:gd name="connsiteY1" fmla="*/ 114 h 2556882"/>
                  <a:gd name="connsiteX2" fmla="*/ 982980 w 982980"/>
                  <a:gd name="connsiteY2" fmla="*/ 655692 h 2556882"/>
                  <a:gd name="connsiteX3" fmla="*/ 491490 w 982980"/>
                  <a:gd name="connsiteY3" fmla="*/ 2556882 h 2556882"/>
                  <a:gd name="connsiteX4" fmla="*/ 0 w 982980"/>
                  <a:gd name="connsiteY4" fmla="*/ 655692 h 2556882"/>
                  <a:gd name="connsiteX0" fmla="*/ 0 w 982980"/>
                  <a:gd name="connsiteY0" fmla="*/ 694750 h 2595940"/>
                  <a:gd name="connsiteX1" fmla="*/ 491490 w 982980"/>
                  <a:gd name="connsiteY1" fmla="*/ 104 h 2595940"/>
                  <a:gd name="connsiteX2" fmla="*/ 982980 w 982980"/>
                  <a:gd name="connsiteY2" fmla="*/ 694750 h 2595940"/>
                  <a:gd name="connsiteX3" fmla="*/ 491490 w 982980"/>
                  <a:gd name="connsiteY3" fmla="*/ 2595940 h 2595940"/>
                  <a:gd name="connsiteX4" fmla="*/ 0 w 982980"/>
                  <a:gd name="connsiteY4" fmla="*/ 694750 h 2595940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5052 h 2596242"/>
                  <a:gd name="connsiteX1" fmla="*/ 491490 w 982980"/>
                  <a:gd name="connsiteY1" fmla="*/ 406 h 2596242"/>
                  <a:gd name="connsiteX2" fmla="*/ 982980 w 982980"/>
                  <a:gd name="connsiteY2" fmla="*/ 695052 h 2596242"/>
                  <a:gd name="connsiteX3" fmla="*/ 491490 w 982980"/>
                  <a:gd name="connsiteY3" fmla="*/ 2596242 h 2596242"/>
                  <a:gd name="connsiteX4" fmla="*/ 0 w 982980"/>
                  <a:gd name="connsiteY4" fmla="*/ 695052 h 2596242"/>
                  <a:gd name="connsiteX0" fmla="*/ 0 w 982980"/>
                  <a:gd name="connsiteY0" fmla="*/ 694751 h 2595941"/>
                  <a:gd name="connsiteX1" fmla="*/ 491490 w 982980"/>
                  <a:gd name="connsiteY1" fmla="*/ 105 h 2595941"/>
                  <a:gd name="connsiteX2" fmla="*/ 982980 w 982980"/>
                  <a:gd name="connsiteY2" fmla="*/ 694751 h 2595941"/>
                  <a:gd name="connsiteX3" fmla="*/ 491490 w 982980"/>
                  <a:gd name="connsiteY3" fmla="*/ 2595941 h 2595941"/>
                  <a:gd name="connsiteX4" fmla="*/ 0 w 982980"/>
                  <a:gd name="connsiteY4" fmla="*/ 694751 h 2595941"/>
                  <a:gd name="connsiteX0" fmla="*/ 119 w 983099"/>
                  <a:gd name="connsiteY0" fmla="*/ 702562 h 2603752"/>
                  <a:gd name="connsiteX1" fmla="*/ 460597 w 983099"/>
                  <a:gd name="connsiteY1" fmla="*/ 102 h 2603752"/>
                  <a:gd name="connsiteX2" fmla="*/ 983099 w 983099"/>
                  <a:gd name="connsiteY2" fmla="*/ 702562 h 2603752"/>
                  <a:gd name="connsiteX3" fmla="*/ 491609 w 983099"/>
                  <a:gd name="connsiteY3" fmla="*/ 2603752 h 2603752"/>
                  <a:gd name="connsiteX4" fmla="*/ 119 w 983099"/>
                  <a:gd name="connsiteY4" fmla="*/ 702562 h 2603752"/>
                  <a:gd name="connsiteX0" fmla="*/ 2079 w 985059"/>
                  <a:gd name="connsiteY0" fmla="*/ 702562 h 2603752"/>
                  <a:gd name="connsiteX1" fmla="*/ 462557 w 985059"/>
                  <a:gd name="connsiteY1" fmla="*/ 102 h 2603752"/>
                  <a:gd name="connsiteX2" fmla="*/ 985059 w 985059"/>
                  <a:gd name="connsiteY2" fmla="*/ 702562 h 2603752"/>
                  <a:gd name="connsiteX3" fmla="*/ 493569 w 985059"/>
                  <a:gd name="connsiteY3" fmla="*/ 2603752 h 2603752"/>
                  <a:gd name="connsiteX4" fmla="*/ 2079 w 985059"/>
                  <a:gd name="connsiteY4" fmla="*/ 702562 h 2603752"/>
                  <a:gd name="connsiteX0" fmla="*/ 2079 w 990510"/>
                  <a:gd name="connsiteY0" fmla="*/ 702566 h 2603756"/>
                  <a:gd name="connsiteX1" fmla="*/ 462557 w 990510"/>
                  <a:gd name="connsiteY1" fmla="*/ 106 h 2603756"/>
                  <a:gd name="connsiteX2" fmla="*/ 985059 w 990510"/>
                  <a:gd name="connsiteY2" fmla="*/ 702566 h 2603756"/>
                  <a:gd name="connsiteX3" fmla="*/ 493569 w 990510"/>
                  <a:gd name="connsiteY3" fmla="*/ 2603756 h 2603756"/>
                  <a:gd name="connsiteX4" fmla="*/ 2079 w 990510"/>
                  <a:gd name="connsiteY4" fmla="*/ 702566 h 2603756"/>
                  <a:gd name="connsiteX0" fmla="*/ 2079 w 990510"/>
                  <a:gd name="connsiteY0" fmla="*/ 702566 h 2603756"/>
                  <a:gd name="connsiteX1" fmla="*/ 462557 w 990510"/>
                  <a:gd name="connsiteY1" fmla="*/ 106 h 2603756"/>
                  <a:gd name="connsiteX2" fmla="*/ 985059 w 990510"/>
                  <a:gd name="connsiteY2" fmla="*/ 702566 h 2603756"/>
                  <a:gd name="connsiteX3" fmla="*/ 493569 w 990510"/>
                  <a:gd name="connsiteY3" fmla="*/ 2603756 h 2603756"/>
                  <a:gd name="connsiteX4" fmla="*/ 2079 w 990510"/>
                  <a:gd name="connsiteY4" fmla="*/ 702566 h 2603756"/>
                  <a:gd name="connsiteX0" fmla="*/ 2079 w 990510"/>
                  <a:gd name="connsiteY0" fmla="*/ 702566 h 2603756"/>
                  <a:gd name="connsiteX1" fmla="*/ 462557 w 990510"/>
                  <a:gd name="connsiteY1" fmla="*/ 106 h 2603756"/>
                  <a:gd name="connsiteX2" fmla="*/ 985059 w 990510"/>
                  <a:gd name="connsiteY2" fmla="*/ 702566 h 2603756"/>
                  <a:gd name="connsiteX3" fmla="*/ 493569 w 990510"/>
                  <a:gd name="connsiteY3" fmla="*/ 2603756 h 2603756"/>
                  <a:gd name="connsiteX4" fmla="*/ 2079 w 990510"/>
                  <a:gd name="connsiteY4" fmla="*/ 702566 h 2603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510" h="2603756">
                    <a:moveTo>
                      <a:pt x="2079" y="702566"/>
                    </a:moveTo>
                    <a:cubicBezTo>
                      <a:pt x="-21698" y="346761"/>
                      <a:pt x="160102" y="7920"/>
                      <a:pt x="462557" y="106"/>
                    </a:cubicBezTo>
                    <a:cubicBezTo>
                      <a:pt x="765012" y="-7708"/>
                      <a:pt x="961735" y="415496"/>
                      <a:pt x="985059" y="702566"/>
                    </a:cubicBezTo>
                    <a:cubicBezTo>
                      <a:pt x="1008383" y="989636"/>
                      <a:pt x="976249" y="2051048"/>
                      <a:pt x="493569" y="2603756"/>
                    </a:cubicBezTo>
                    <a:cubicBezTo>
                      <a:pt x="63739" y="1729088"/>
                      <a:pt x="25856" y="1058371"/>
                      <a:pt x="2079" y="702566"/>
                    </a:cubicBezTo>
                    <a:close/>
                  </a:path>
                </a:pathLst>
              </a:custGeom>
              <a:gradFill>
                <a:gsLst>
                  <a:gs pos="5200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F78320B9-A698-4B24-B8F5-3FDD35AE5673}"/>
                  </a:ext>
                </a:extLst>
              </p:cNvPr>
              <p:cNvSpPr/>
              <p:nvPr/>
            </p:nvSpPr>
            <p:spPr>
              <a:xfrm rot="12656658">
                <a:off x="4903777" y="3826941"/>
                <a:ext cx="490085" cy="455779"/>
              </a:xfrm>
              <a:custGeom>
                <a:avLst/>
                <a:gdLst>
                  <a:gd name="connsiteX0" fmla="*/ 262147 w 878891"/>
                  <a:gd name="connsiteY0" fmla="*/ 214314 h 615616"/>
                  <a:gd name="connsiteX1" fmla="*/ 262147 w 878891"/>
                  <a:gd name="connsiteY1" fmla="*/ 391778 h 615616"/>
                  <a:gd name="connsiteX2" fmla="*/ 0 w 878891"/>
                  <a:gd name="connsiteY2" fmla="*/ 303046 h 615616"/>
                  <a:gd name="connsiteX3" fmla="*/ 262147 w 878891"/>
                  <a:gd name="connsiteY3" fmla="*/ 214314 h 615616"/>
                  <a:gd name="connsiteX4" fmla="*/ 564566 w 878891"/>
                  <a:gd name="connsiteY4" fmla="*/ 338140 h 615616"/>
                  <a:gd name="connsiteX5" fmla="*/ 564566 w 878891"/>
                  <a:gd name="connsiteY5" fmla="*/ 515604 h 615616"/>
                  <a:gd name="connsiteX6" fmla="*/ 302419 w 878891"/>
                  <a:gd name="connsiteY6" fmla="*/ 426872 h 615616"/>
                  <a:gd name="connsiteX7" fmla="*/ 564566 w 878891"/>
                  <a:gd name="connsiteY7" fmla="*/ 338140 h 615616"/>
                  <a:gd name="connsiteX8" fmla="*/ 564566 w 878891"/>
                  <a:gd name="connsiteY8" fmla="*/ 114301 h 615616"/>
                  <a:gd name="connsiteX9" fmla="*/ 564566 w 878891"/>
                  <a:gd name="connsiteY9" fmla="*/ 291765 h 615616"/>
                  <a:gd name="connsiteX10" fmla="*/ 302419 w 878891"/>
                  <a:gd name="connsiteY10" fmla="*/ 203033 h 615616"/>
                  <a:gd name="connsiteX11" fmla="*/ 564566 w 878891"/>
                  <a:gd name="connsiteY11" fmla="*/ 114301 h 615616"/>
                  <a:gd name="connsiteX12" fmla="*/ 878891 w 878891"/>
                  <a:gd name="connsiteY12" fmla="*/ 438152 h 615616"/>
                  <a:gd name="connsiteX13" fmla="*/ 878891 w 878891"/>
                  <a:gd name="connsiteY13" fmla="*/ 615616 h 615616"/>
                  <a:gd name="connsiteX14" fmla="*/ 616744 w 878891"/>
                  <a:gd name="connsiteY14" fmla="*/ 526884 h 615616"/>
                  <a:gd name="connsiteX15" fmla="*/ 878891 w 878891"/>
                  <a:gd name="connsiteY15" fmla="*/ 438152 h 615616"/>
                  <a:gd name="connsiteX16" fmla="*/ 878891 w 878891"/>
                  <a:gd name="connsiteY16" fmla="*/ 214313 h 615616"/>
                  <a:gd name="connsiteX17" fmla="*/ 878891 w 878891"/>
                  <a:gd name="connsiteY17" fmla="*/ 391777 h 615616"/>
                  <a:gd name="connsiteX18" fmla="*/ 616744 w 878891"/>
                  <a:gd name="connsiteY18" fmla="*/ 303045 h 615616"/>
                  <a:gd name="connsiteX19" fmla="*/ 878891 w 878891"/>
                  <a:gd name="connsiteY19" fmla="*/ 214313 h 615616"/>
                  <a:gd name="connsiteX20" fmla="*/ 878891 w 878891"/>
                  <a:gd name="connsiteY20" fmla="*/ 0 h 615616"/>
                  <a:gd name="connsiteX21" fmla="*/ 878891 w 878891"/>
                  <a:gd name="connsiteY21" fmla="*/ 177464 h 615616"/>
                  <a:gd name="connsiteX22" fmla="*/ 616744 w 878891"/>
                  <a:gd name="connsiteY22" fmla="*/ 88732 h 615616"/>
                  <a:gd name="connsiteX23" fmla="*/ 878891 w 878891"/>
                  <a:gd name="connsiteY23" fmla="*/ 0 h 615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878891" h="615616">
                    <a:moveTo>
                      <a:pt x="262147" y="214314"/>
                    </a:moveTo>
                    <a:cubicBezTo>
                      <a:pt x="81032" y="257586"/>
                      <a:pt x="81032" y="348507"/>
                      <a:pt x="262147" y="391778"/>
                    </a:cubicBezTo>
                    <a:cubicBezTo>
                      <a:pt x="117367" y="391778"/>
                      <a:pt x="0" y="352051"/>
                      <a:pt x="0" y="303046"/>
                    </a:cubicBezTo>
                    <a:cubicBezTo>
                      <a:pt x="0" y="254041"/>
                      <a:pt x="117367" y="214314"/>
                      <a:pt x="262147" y="214314"/>
                    </a:cubicBezTo>
                    <a:close/>
                    <a:moveTo>
                      <a:pt x="564566" y="338140"/>
                    </a:moveTo>
                    <a:cubicBezTo>
                      <a:pt x="383451" y="381412"/>
                      <a:pt x="383451" y="472333"/>
                      <a:pt x="564566" y="515604"/>
                    </a:cubicBezTo>
                    <a:cubicBezTo>
                      <a:pt x="419786" y="515604"/>
                      <a:pt x="302419" y="475877"/>
                      <a:pt x="302419" y="426872"/>
                    </a:cubicBezTo>
                    <a:cubicBezTo>
                      <a:pt x="302419" y="377867"/>
                      <a:pt x="419786" y="338140"/>
                      <a:pt x="564566" y="338140"/>
                    </a:cubicBezTo>
                    <a:close/>
                    <a:moveTo>
                      <a:pt x="564566" y="114301"/>
                    </a:moveTo>
                    <a:cubicBezTo>
                      <a:pt x="383451" y="157573"/>
                      <a:pt x="383451" y="248494"/>
                      <a:pt x="564566" y="291765"/>
                    </a:cubicBezTo>
                    <a:cubicBezTo>
                      <a:pt x="419786" y="291765"/>
                      <a:pt x="302419" y="252038"/>
                      <a:pt x="302419" y="203033"/>
                    </a:cubicBezTo>
                    <a:cubicBezTo>
                      <a:pt x="302419" y="154028"/>
                      <a:pt x="419786" y="114301"/>
                      <a:pt x="564566" y="114301"/>
                    </a:cubicBezTo>
                    <a:close/>
                    <a:moveTo>
                      <a:pt x="878891" y="438152"/>
                    </a:moveTo>
                    <a:cubicBezTo>
                      <a:pt x="697776" y="481424"/>
                      <a:pt x="697776" y="572345"/>
                      <a:pt x="878891" y="615616"/>
                    </a:cubicBezTo>
                    <a:cubicBezTo>
                      <a:pt x="734111" y="615616"/>
                      <a:pt x="616744" y="575889"/>
                      <a:pt x="616744" y="526884"/>
                    </a:cubicBezTo>
                    <a:cubicBezTo>
                      <a:pt x="616744" y="477879"/>
                      <a:pt x="734111" y="438152"/>
                      <a:pt x="878891" y="438152"/>
                    </a:cubicBezTo>
                    <a:close/>
                    <a:moveTo>
                      <a:pt x="878891" y="214313"/>
                    </a:moveTo>
                    <a:cubicBezTo>
                      <a:pt x="697776" y="257585"/>
                      <a:pt x="697776" y="348506"/>
                      <a:pt x="878891" y="391777"/>
                    </a:cubicBezTo>
                    <a:cubicBezTo>
                      <a:pt x="734111" y="391777"/>
                      <a:pt x="616744" y="352050"/>
                      <a:pt x="616744" y="303045"/>
                    </a:cubicBezTo>
                    <a:cubicBezTo>
                      <a:pt x="616744" y="254040"/>
                      <a:pt x="734111" y="214313"/>
                      <a:pt x="878891" y="214313"/>
                    </a:cubicBezTo>
                    <a:close/>
                    <a:moveTo>
                      <a:pt x="878891" y="0"/>
                    </a:moveTo>
                    <a:cubicBezTo>
                      <a:pt x="697776" y="43272"/>
                      <a:pt x="697776" y="134193"/>
                      <a:pt x="878891" y="177464"/>
                    </a:cubicBezTo>
                    <a:cubicBezTo>
                      <a:pt x="734111" y="177464"/>
                      <a:pt x="616744" y="137737"/>
                      <a:pt x="616744" y="88732"/>
                    </a:cubicBezTo>
                    <a:cubicBezTo>
                      <a:pt x="616744" y="39727"/>
                      <a:pt x="734111" y="0"/>
                      <a:pt x="878891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2C80C97E-9169-4572-A9C8-80B01C0C77F3}"/>
                  </a:ext>
                </a:extLst>
              </p:cNvPr>
              <p:cNvSpPr/>
              <p:nvPr/>
            </p:nvSpPr>
            <p:spPr>
              <a:xfrm rot="18604999">
                <a:off x="3043469" y="3235275"/>
                <a:ext cx="218849" cy="1091835"/>
              </a:xfrm>
              <a:custGeom>
                <a:avLst/>
                <a:gdLst>
                  <a:gd name="connsiteX0" fmla="*/ 92723 w 218849"/>
                  <a:gd name="connsiteY0" fmla="*/ 266335 h 1091835"/>
                  <a:gd name="connsiteX1" fmla="*/ 46362 w 218849"/>
                  <a:gd name="connsiteY1" fmla="*/ 679085 h 1091835"/>
                  <a:gd name="connsiteX2" fmla="*/ 92724 w 218849"/>
                  <a:gd name="connsiteY2" fmla="*/ 1091835 h 1091835"/>
                  <a:gd name="connsiteX3" fmla="*/ 0 w 218849"/>
                  <a:gd name="connsiteY3" fmla="*/ 679085 h 1091835"/>
                  <a:gd name="connsiteX4" fmla="*/ 92723 w 218849"/>
                  <a:gd name="connsiteY4" fmla="*/ 266335 h 1091835"/>
                  <a:gd name="connsiteX5" fmla="*/ 218849 w 218849"/>
                  <a:gd name="connsiteY5" fmla="*/ 0 h 1091835"/>
                  <a:gd name="connsiteX6" fmla="*/ 172487 w 218849"/>
                  <a:gd name="connsiteY6" fmla="*/ 412750 h 1091835"/>
                  <a:gd name="connsiteX7" fmla="*/ 218849 w 218849"/>
                  <a:gd name="connsiteY7" fmla="*/ 825500 h 1091835"/>
                  <a:gd name="connsiteX8" fmla="*/ 126125 w 218849"/>
                  <a:gd name="connsiteY8" fmla="*/ 412750 h 1091835"/>
                  <a:gd name="connsiteX9" fmla="*/ 218849 w 218849"/>
                  <a:gd name="connsiteY9" fmla="*/ 0 h 109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8849" h="1091835">
                    <a:moveTo>
                      <a:pt x="92723" y="266335"/>
                    </a:moveTo>
                    <a:cubicBezTo>
                      <a:pt x="63537" y="363772"/>
                      <a:pt x="46362" y="516690"/>
                      <a:pt x="46362" y="679085"/>
                    </a:cubicBezTo>
                    <a:cubicBezTo>
                      <a:pt x="46362" y="841480"/>
                      <a:pt x="63538" y="994398"/>
                      <a:pt x="92724" y="1091835"/>
                    </a:cubicBezTo>
                    <a:cubicBezTo>
                      <a:pt x="41514" y="1091835"/>
                      <a:pt x="0" y="907041"/>
                      <a:pt x="0" y="679085"/>
                    </a:cubicBezTo>
                    <a:cubicBezTo>
                      <a:pt x="-1" y="451129"/>
                      <a:pt x="41514" y="266335"/>
                      <a:pt x="92723" y="266335"/>
                    </a:cubicBezTo>
                    <a:close/>
                    <a:moveTo>
                      <a:pt x="218849" y="0"/>
                    </a:moveTo>
                    <a:cubicBezTo>
                      <a:pt x="189663" y="97437"/>
                      <a:pt x="172487" y="250355"/>
                      <a:pt x="172487" y="412750"/>
                    </a:cubicBezTo>
                    <a:cubicBezTo>
                      <a:pt x="172487" y="575145"/>
                      <a:pt x="189663" y="728063"/>
                      <a:pt x="218849" y="825500"/>
                    </a:cubicBezTo>
                    <a:cubicBezTo>
                      <a:pt x="167639" y="825500"/>
                      <a:pt x="126125" y="640706"/>
                      <a:pt x="126125" y="412750"/>
                    </a:cubicBezTo>
                    <a:cubicBezTo>
                      <a:pt x="126125" y="184794"/>
                      <a:pt x="167639" y="0"/>
                      <a:pt x="218849" y="0"/>
                    </a:cubicBezTo>
                    <a:close/>
                  </a:path>
                </a:pathLst>
              </a:cu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月 487">
                <a:extLst>
                  <a:ext uri="{FF2B5EF4-FFF2-40B4-BE49-F238E27FC236}">
                    <a16:creationId xmlns:a16="http://schemas.microsoft.com/office/drawing/2014/main" id="{4140A8E3-68B0-4AB7-8E37-EDC98DF7D755}"/>
                  </a:ext>
                </a:extLst>
              </p:cNvPr>
              <p:cNvSpPr/>
              <p:nvPr/>
            </p:nvSpPr>
            <p:spPr>
              <a:xfrm rot="5400000">
                <a:off x="2342919" y="1897648"/>
                <a:ext cx="183029" cy="56630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5B531A0A-E05F-4075-B11A-D27BC0B60E06}"/>
                  </a:ext>
                </a:extLst>
              </p:cNvPr>
              <p:cNvSpPr/>
              <p:nvPr/>
            </p:nvSpPr>
            <p:spPr>
              <a:xfrm rot="5079237">
                <a:off x="1804809" y="1690654"/>
                <a:ext cx="152634" cy="1097168"/>
              </a:xfrm>
              <a:custGeom>
                <a:avLst/>
                <a:gdLst>
                  <a:gd name="connsiteX0" fmla="*/ 2525 w 150525"/>
                  <a:gd name="connsiteY0" fmla="*/ 26545 h 559310"/>
                  <a:gd name="connsiteX1" fmla="*/ 57078 w 150525"/>
                  <a:gd name="connsiteY1" fmla="*/ 30941 h 559310"/>
                  <a:gd name="connsiteX2" fmla="*/ 133809 w 150525"/>
                  <a:gd name="connsiteY2" fmla="*/ 0 h 559310"/>
                  <a:gd name="connsiteX3" fmla="*/ 131709 w 150525"/>
                  <a:gd name="connsiteY3" fmla="*/ 102551 h 559310"/>
                  <a:gd name="connsiteX4" fmla="*/ 150525 w 150525"/>
                  <a:gd name="connsiteY4" fmla="*/ 559310 h 559310"/>
                  <a:gd name="connsiteX5" fmla="*/ 0 w 150525"/>
                  <a:gd name="connsiteY5" fmla="*/ 102551 h 559310"/>
                  <a:gd name="connsiteX0" fmla="*/ 2525 w 150525"/>
                  <a:gd name="connsiteY0" fmla="*/ 26545 h 559310"/>
                  <a:gd name="connsiteX1" fmla="*/ 57078 w 150525"/>
                  <a:gd name="connsiteY1" fmla="*/ 30941 h 559310"/>
                  <a:gd name="connsiteX2" fmla="*/ 133809 w 150525"/>
                  <a:gd name="connsiteY2" fmla="*/ 0 h 559310"/>
                  <a:gd name="connsiteX3" fmla="*/ 131709 w 150525"/>
                  <a:gd name="connsiteY3" fmla="*/ 102551 h 559310"/>
                  <a:gd name="connsiteX4" fmla="*/ 150525 w 150525"/>
                  <a:gd name="connsiteY4" fmla="*/ 559310 h 559310"/>
                  <a:gd name="connsiteX5" fmla="*/ 0 w 150525"/>
                  <a:gd name="connsiteY5" fmla="*/ 102551 h 559310"/>
                  <a:gd name="connsiteX6" fmla="*/ 2525 w 150525"/>
                  <a:gd name="connsiteY6" fmla="*/ 26545 h 559310"/>
                  <a:gd name="connsiteX0" fmla="*/ 2525 w 150525"/>
                  <a:gd name="connsiteY0" fmla="*/ 33100 h 565865"/>
                  <a:gd name="connsiteX1" fmla="*/ 55314 w 150525"/>
                  <a:gd name="connsiteY1" fmla="*/ 0 h 565865"/>
                  <a:gd name="connsiteX2" fmla="*/ 133809 w 150525"/>
                  <a:gd name="connsiteY2" fmla="*/ 6555 h 565865"/>
                  <a:gd name="connsiteX3" fmla="*/ 131709 w 150525"/>
                  <a:gd name="connsiteY3" fmla="*/ 109106 h 565865"/>
                  <a:gd name="connsiteX4" fmla="*/ 150525 w 150525"/>
                  <a:gd name="connsiteY4" fmla="*/ 565865 h 565865"/>
                  <a:gd name="connsiteX5" fmla="*/ 0 w 150525"/>
                  <a:gd name="connsiteY5" fmla="*/ 109106 h 565865"/>
                  <a:gd name="connsiteX6" fmla="*/ 2525 w 150525"/>
                  <a:gd name="connsiteY6" fmla="*/ 33100 h 565865"/>
                  <a:gd name="connsiteX0" fmla="*/ 2525 w 150525"/>
                  <a:gd name="connsiteY0" fmla="*/ 33100 h 565865"/>
                  <a:gd name="connsiteX1" fmla="*/ 55314 w 150525"/>
                  <a:gd name="connsiteY1" fmla="*/ 0 h 565865"/>
                  <a:gd name="connsiteX2" fmla="*/ 133809 w 150525"/>
                  <a:gd name="connsiteY2" fmla="*/ 6555 h 565865"/>
                  <a:gd name="connsiteX3" fmla="*/ 131709 w 150525"/>
                  <a:gd name="connsiteY3" fmla="*/ 109106 h 565865"/>
                  <a:gd name="connsiteX4" fmla="*/ 150525 w 150525"/>
                  <a:gd name="connsiteY4" fmla="*/ 565865 h 565865"/>
                  <a:gd name="connsiteX5" fmla="*/ 0 w 150525"/>
                  <a:gd name="connsiteY5" fmla="*/ 109106 h 565865"/>
                  <a:gd name="connsiteX6" fmla="*/ 2525 w 150525"/>
                  <a:gd name="connsiteY6" fmla="*/ 33100 h 565865"/>
                  <a:gd name="connsiteX0" fmla="*/ 2525 w 150525"/>
                  <a:gd name="connsiteY0" fmla="*/ 33100 h 565865"/>
                  <a:gd name="connsiteX1" fmla="*/ 55314 w 150525"/>
                  <a:gd name="connsiteY1" fmla="*/ 0 h 565865"/>
                  <a:gd name="connsiteX2" fmla="*/ 133809 w 150525"/>
                  <a:gd name="connsiteY2" fmla="*/ 6555 h 565865"/>
                  <a:gd name="connsiteX3" fmla="*/ 131709 w 150525"/>
                  <a:gd name="connsiteY3" fmla="*/ 109106 h 565865"/>
                  <a:gd name="connsiteX4" fmla="*/ 150525 w 150525"/>
                  <a:gd name="connsiteY4" fmla="*/ 565865 h 565865"/>
                  <a:gd name="connsiteX5" fmla="*/ 0 w 150525"/>
                  <a:gd name="connsiteY5" fmla="*/ 109106 h 565865"/>
                  <a:gd name="connsiteX6" fmla="*/ 2525 w 150525"/>
                  <a:gd name="connsiteY6" fmla="*/ 33100 h 565865"/>
                  <a:gd name="connsiteX0" fmla="*/ 2525 w 150525"/>
                  <a:gd name="connsiteY0" fmla="*/ 33100 h 565865"/>
                  <a:gd name="connsiteX1" fmla="*/ 55314 w 150525"/>
                  <a:gd name="connsiteY1" fmla="*/ 0 h 565865"/>
                  <a:gd name="connsiteX2" fmla="*/ 133809 w 150525"/>
                  <a:gd name="connsiteY2" fmla="*/ 6555 h 565865"/>
                  <a:gd name="connsiteX3" fmla="*/ 131709 w 150525"/>
                  <a:gd name="connsiteY3" fmla="*/ 109106 h 565865"/>
                  <a:gd name="connsiteX4" fmla="*/ 150525 w 150525"/>
                  <a:gd name="connsiteY4" fmla="*/ 565865 h 565865"/>
                  <a:gd name="connsiteX5" fmla="*/ 0 w 150525"/>
                  <a:gd name="connsiteY5" fmla="*/ 109106 h 565865"/>
                  <a:gd name="connsiteX6" fmla="*/ 2525 w 150525"/>
                  <a:gd name="connsiteY6" fmla="*/ 33100 h 565865"/>
                  <a:gd name="connsiteX0" fmla="*/ 68 w 156151"/>
                  <a:gd name="connsiteY0" fmla="*/ 39007 h 565865"/>
                  <a:gd name="connsiteX1" fmla="*/ 60940 w 156151"/>
                  <a:gd name="connsiteY1" fmla="*/ 0 h 565865"/>
                  <a:gd name="connsiteX2" fmla="*/ 139435 w 156151"/>
                  <a:gd name="connsiteY2" fmla="*/ 6555 h 565865"/>
                  <a:gd name="connsiteX3" fmla="*/ 137335 w 156151"/>
                  <a:gd name="connsiteY3" fmla="*/ 109106 h 565865"/>
                  <a:gd name="connsiteX4" fmla="*/ 156151 w 156151"/>
                  <a:gd name="connsiteY4" fmla="*/ 565865 h 565865"/>
                  <a:gd name="connsiteX5" fmla="*/ 5626 w 156151"/>
                  <a:gd name="connsiteY5" fmla="*/ 109106 h 565865"/>
                  <a:gd name="connsiteX6" fmla="*/ 68 w 156151"/>
                  <a:gd name="connsiteY6" fmla="*/ 39007 h 565865"/>
                  <a:gd name="connsiteX0" fmla="*/ 68 w 156151"/>
                  <a:gd name="connsiteY0" fmla="*/ 39007 h 565865"/>
                  <a:gd name="connsiteX1" fmla="*/ 60940 w 156151"/>
                  <a:gd name="connsiteY1" fmla="*/ 0 h 565865"/>
                  <a:gd name="connsiteX2" fmla="*/ 139435 w 156151"/>
                  <a:gd name="connsiteY2" fmla="*/ 6555 h 565865"/>
                  <a:gd name="connsiteX3" fmla="*/ 137335 w 156151"/>
                  <a:gd name="connsiteY3" fmla="*/ 109106 h 565865"/>
                  <a:gd name="connsiteX4" fmla="*/ 156151 w 156151"/>
                  <a:gd name="connsiteY4" fmla="*/ 565865 h 565865"/>
                  <a:gd name="connsiteX5" fmla="*/ 5626 w 156151"/>
                  <a:gd name="connsiteY5" fmla="*/ 109106 h 565865"/>
                  <a:gd name="connsiteX6" fmla="*/ 68 w 156151"/>
                  <a:gd name="connsiteY6" fmla="*/ 39007 h 565865"/>
                  <a:gd name="connsiteX0" fmla="*/ 68 w 156151"/>
                  <a:gd name="connsiteY0" fmla="*/ 39007 h 565865"/>
                  <a:gd name="connsiteX1" fmla="*/ 60940 w 156151"/>
                  <a:gd name="connsiteY1" fmla="*/ 0 h 565865"/>
                  <a:gd name="connsiteX2" fmla="*/ 139435 w 156151"/>
                  <a:gd name="connsiteY2" fmla="*/ 6555 h 565865"/>
                  <a:gd name="connsiteX3" fmla="*/ 137335 w 156151"/>
                  <a:gd name="connsiteY3" fmla="*/ 109106 h 565865"/>
                  <a:gd name="connsiteX4" fmla="*/ 156151 w 156151"/>
                  <a:gd name="connsiteY4" fmla="*/ 565865 h 565865"/>
                  <a:gd name="connsiteX5" fmla="*/ 5626 w 156151"/>
                  <a:gd name="connsiteY5" fmla="*/ 109106 h 565865"/>
                  <a:gd name="connsiteX6" fmla="*/ 68 w 156151"/>
                  <a:gd name="connsiteY6" fmla="*/ 39007 h 565865"/>
                  <a:gd name="connsiteX0" fmla="*/ 68 w 156151"/>
                  <a:gd name="connsiteY0" fmla="*/ 39007 h 565865"/>
                  <a:gd name="connsiteX1" fmla="*/ 60940 w 156151"/>
                  <a:gd name="connsiteY1" fmla="*/ 0 h 565865"/>
                  <a:gd name="connsiteX2" fmla="*/ 139435 w 156151"/>
                  <a:gd name="connsiteY2" fmla="*/ 6555 h 565865"/>
                  <a:gd name="connsiteX3" fmla="*/ 137335 w 156151"/>
                  <a:gd name="connsiteY3" fmla="*/ 109106 h 565865"/>
                  <a:gd name="connsiteX4" fmla="*/ 156151 w 156151"/>
                  <a:gd name="connsiteY4" fmla="*/ 565865 h 565865"/>
                  <a:gd name="connsiteX5" fmla="*/ 5626 w 156151"/>
                  <a:gd name="connsiteY5" fmla="*/ 109106 h 565865"/>
                  <a:gd name="connsiteX6" fmla="*/ 68 w 156151"/>
                  <a:gd name="connsiteY6" fmla="*/ 39007 h 565865"/>
                  <a:gd name="connsiteX0" fmla="*/ 68 w 156151"/>
                  <a:gd name="connsiteY0" fmla="*/ 39007 h 565865"/>
                  <a:gd name="connsiteX1" fmla="*/ 60940 w 156151"/>
                  <a:gd name="connsiteY1" fmla="*/ 0 h 565865"/>
                  <a:gd name="connsiteX2" fmla="*/ 139435 w 156151"/>
                  <a:gd name="connsiteY2" fmla="*/ 6555 h 565865"/>
                  <a:gd name="connsiteX3" fmla="*/ 137335 w 156151"/>
                  <a:gd name="connsiteY3" fmla="*/ 109106 h 565865"/>
                  <a:gd name="connsiteX4" fmla="*/ 156151 w 156151"/>
                  <a:gd name="connsiteY4" fmla="*/ 565865 h 565865"/>
                  <a:gd name="connsiteX5" fmla="*/ 5626 w 156151"/>
                  <a:gd name="connsiteY5" fmla="*/ 109106 h 565865"/>
                  <a:gd name="connsiteX6" fmla="*/ 68 w 156151"/>
                  <a:gd name="connsiteY6" fmla="*/ 39007 h 565865"/>
                  <a:gd name="connsiteX0" fmla="*/ 68 w 156151"/>
                  <a:gd name="connsiteY0" fmla="*/ 39007 h 565865"/>
                  <a:gd name="connsiteX1" fmla="*/ 60940 w 156151"/>
                  <a:gd name="connsiteY1" fmla="*/ 0 h 565865"/>
                  <a:gd name="connsiteX2" fmla="*/ 139435 w 156151"/>
                  <a:gd name="connsiteY2" fmla="*/ 6555 h 565865"/>
                  <a:gd name="connsiteX3" fmla="*/ 137335 w 156151"/>
                  <a:gd name="connsiteY3" fmla="*/ 109106 h 565865"/>
                  <a:gd name="connsiteX4" fmla="*/ 156151 w 156151"/>
                  <a:gd name="connsiteY4" fmla="*/ 565865 h 565865"/>
                  <a:gd name="connsiteX5" fmla="*/ 5626 w 156151"/>
                  <a:gd name="connsiteY5" fmla="*/ 109106 h 565865"/>
                  <a:gd name="connsiteX6" fmla="*/ 68 w 156151"/>
                  <a:gd name="connsiteY6" fmla="*/ 39007 h 565865"/>
                  <a:gd name="connsiteX0" fmla="*/ 68 w 156151"/>
                  <a:gd name="connsiteY0" fmla="*/ 39007 h 565865"/>
                  <a:gd name="connsiteX1" fmla="*/ 60940 w 156151"/>
                  <a:gd name="connsiteY1" fmla="*/ 0 h 565865"/>
                  <a:gd name="connsiteX2" fmla="*/ 139435 w 156151"/>
                  <a:gd name="connsiteY2" fmla="*/ 6555 h 565865"/>
                  <a:gd name="connsiteX3" fmla="*/ 137335 w 156151"/>
                  <a:gd name="connsiteY3" fmla="*/ 109106 h 565865"/>
                  <a:gd name="connsiteX4" fmla="*/ 156151 w 156151"/>
                  <a:gd name="connsiteY4" fmla="*/ 565865 h 565865"/>
                  <a:gd name="connsiteX5" fmla="*/ 5626 w 156151"/>
                  <a:gd name="connsiteY5" fmla="*/ 109106 h 565865"/>
                  <a:gd name="connsiteX6" fmla="*/ 68 w 156151"/>
                  <a:gd name="connsiteY6" fmla="*/ 39007 h 565865"/>
                  <a:gd name="connsiteX0" fmla="*/ 68 w 156151"/>
                  <a:gd name="connsiteY0" fmla="*/ 32452 h 559310"/>
                  <a:gd name="connsiteX1" fmla="*/ 68532 w 156151"/>
                  <a:gd name="connsiteY1" fmla="*/ 825 h 559310"/>
                  <a:gd name="connsiteX2" fmla="*/ 139435 w 156151"/>
                  <a:gd name="connsiteY2" fmla="*/ 0 h 559310"/>
                  <a:gd name="connsiteX3" fmla="*/ 137335 w 156151"/>
                  <a:gd name="connsiteY3" fmla="*/ 102551 h 559310"/>
                  <a:gd name="connsiteX4" fmla="*/ 156151 w 156151"/>
                  <a:gd name="connsiteY4" fmla="*/ 559310 h 559310"/>
                  <a:gd name="connsiteX5" fmla="*/ 5626 w 156151"/>
                  <a:gd name="connsiteY5" fmla="*/ 102551 h 559310"/>
                  <a:gd name="connsiteX6" fmla="*/ 68 w 156151"/>
                  <a:gd name="connsiteY6" fmla="*/ 32452 h 559310"/>
                  <a:gd name="connsiteX0" fmla="*/ 68 w 156151"/>
                  <a:gd name="connsiteY0" fmla="*/ 32452 h 559310"/>
                  <a:gd name="connsiteX1" fmla="*/ 68532 w 156151"/>
                  <a:gd name="connsiteY1" fmla="*/ 825 h 559310"/>
                  <a:gd name="connsiteX2" fmla="*/ 139435 w 156151"/>
                  <a:gd name="connsiteY2" fmla="*/ 0 h 559310"/>
                  <a:gd name="connsiteX3" fmla="*/ 137335 w 156151"/>
                  <a:gd name="connsiteY3" fmla="*/ 102551 h 559310"/>
                  <a:gd name="connsiteX4" fmla="*/ 156151 w 156151"/>
                  <a:gd name="connsiteY4" fmla="*/ 559310 h 559310"/>
                  <a:gd name="connsiteX5" fmla="*/ 5626 w 156151"/>
                  <a:gd name="connsiteY5" fmla="*/ 102551 h 559310"/>
                  <a:gd name="connsiteX6" fmla="*/ 68 w 156151"/>
                  <a:gd name="connsiteY6" fmla="*/ 32452 h 559310"/>
                  <a:gd name="connsiteX0" fmla="*/ 68 w 156151"/>
                  <a:gd name="connsiteY0" fmla="*/ 32452 h 559310"/>
                  <a:gd name="connsiteX1" fmla="*/ 68532 w 156151"/>
                  <a:gd name="connsiteY1" fmla="*/ 825 h 559310"/>
                  <a:gd name="connsiteX2" fmla="*/ 139435 w 156151"/>
                  <a:gd name="connsiteY2" fmla="*/ 0 h 559310"/>
                  <a:gd name="connsiteX3" fmla="*/ 137335 w 156151"/>
                  <a:gd name="connsiteY3" fmla="*/ 102551 h 559310"/>
                  <a:gd name="connsiteX4" fmla="*/ 156151 w 156151"/>
                  <a:gd name="connsiteY4" fmla="*/ 559310 h 559310"/>
                  <a:gd name="connsiteX5" fmla="*/ 5626 w 156151"/>
                  <a:gd name="connsiteY5" fmla="*/ 102551 h 559310"/>
                  <a:gd name="connsiteX6" fmla="*/ 68 w 156151"/>
                  <a:gd name="connsiteY6" fmla="*/ 32452 h 559310"/>
                  <a:gd name="connsiteX0" fmla="*/ 68 w 156151"/>
                  <a:gd name="connsiteY0" fmla="*/ 31627 h 558485"/>
                  <a:gd name="connsiteX1" fmla="*/ 68532 w 156151"/>
                  <a:gd name="connsiteY1" fmla="*/ 0 h 558485"/>
                  <a:gd name="connsiteX2" fmla="*/ 143765 w 156151"/>
                  <a:gd name="connsiteY2" fmla="*/ 22278 h 558485"/>
                  <a:gd name="connsiteX3" fmla="*/ 137335 w 156151"/>
                  <a:gd name="connsiteY3" fmla="*/ 101726 h 558485"/>
                  <a:gd name="connsiteX4" fmla="*/ 156151 w 156151"/>
                  <a:gd name="connsiteY4" fmla="*/ 558485 h 558485"/>
                  <a:gd name="connsiteX5" fmla="*/ 5626 w 156151"/>
                  <a:gd name="connsiteY5" fmla="*/ 101726 h 558485"/>
                  <a:gd name="connsiteX6" fmla="*/ 68 w 156151"/>
                  <a:gd name="connsiteY6" fmla="*/ 31627 h 558485"/>
                  <a:gd name="connsiteX0" fmla="*/ 68 w 156151"/>
                  <a:gd name="connsiteY0" fmla="*/ 31627 h 558485"/>
                  <a:gd name="connsiteX1" fmla="*/ 68532 w 156151"/>
                  <a:gd name="connsiteY1" fmla="*/ 0 h 558485"/>
                  <a:gd name="connsiteX2" fmla="*/ 143765 w 156151"/>
                  <a:gd name="connsiteY2" fmla="*/ 22278 h 558485"/>
                  <a:gd name="connsiteX3" fmla="*/ 137335 w 156151"/>
                  <a:gd name="connsiteY3" fmla="*/ 101726 h 558485"/>
                  <a:gd name="connsiteX4" fmla="*/ 156151 w 156151"/>
                  <a:gd name="connsiteY4" fmla="*/ 558485 h 558485"/>
                  <a:gd name="connsiteX5" fmla="*/ 5626 w 156151"/>
                  <a:gd name="connsiteY5" fmla="*/ 101726 h 558485"/>
                  <a:gd name="connsiteX6" fmla="*/ 68 w 156151"/>
                  <a:gd name="connsiteY6" fmla="*/ 31627 h 558485"/>
                  <a:gd name="connsiteX0" fmla="*/ 68 w 156151"/>
                  <a:gd name="connsiteY0" fmla="*/ 24517 h 551375"/>
                  <a:gd name="connsiteX1" fmla="*/ 57685 w 156151"/>
                  <a:gd name="connsiteY1" fmla="*/ 0 h 551375"/>
                  <a:gd name="connsiteX2" fmla="*/ 143765 w 156151"/>
                  <a:gd name="connsiteY2" fmla="*/ 15168 h 551375"/>
                  <a:gd name="connsiteX3" fmla="*/ 137335 w 156151"/>
                  <a:gd name="connsiteY3" fmla="*/ 94616 h 551375"/>
                  <a:gd name="connsiteX4" fmla="*/ 156151 w 156151"/>
                  <a:gd name="connsiteY4" fmla="*/ 551375 h 551375"/>
                  <a:gd name="connsiteX5" fmla="*/ 5626 w 156151"/>
                  <a:gd name="connsiteY5" fmla="*/ 94616 h 551375"/>
                  <a:gd name="connsiteX6" fmla="*/ 68 w 156151"/>
                  <a:gd name="connsiteY6" fmla="*/ 24517 h 551375"/>
                  <a:gd name="connsiteX0" fmla="*/ 68 w 156151"/>
                  <a:gd name="connsiteY0" fmla="*/ 24517 h 551375"/>
                  <a:gd name="connsiteX1" fmla="*/ 57685 w 156151"/>
                  <a:gd name="connsiteY1" fmla="*/ 0 h 551375"/>
                  <a:gd name="connsiteX2" fmla="*/ 143765 w 156151"/>
                  <a:gd name="connsiteY2" fmla="*/ 15168 h 551375"/>
                  <a:gd name="connsiteX3" fmla="*/ 137335 w 156151"/>
                  <a:gd name="connsiteY3" fmla="*/ 94616 h 551375"/>
                  <a:gd name="connsiteX4" fmla="*/ 156151 w 156151"/>
                  <a:gd name="connsiteY4" fmla="*/ 551375 h 551375"/>
                  <a:gd name="connsiteX5" fmla="*/ 5626 w 156151"/>
                  <a:gd name="connsiteY5" fmla="*/ 94616 h 551375"/>
                  <a:gd name="connsiteX6" fmla="*/ 68 w 156151"/>
                  <a:gd name="connsiteY6" fmla="*/ 24517 h 551375"/>
                  <a:gd name="connsiteX0" fmla="*/ 68 w 156151"/>
                  <a:gd name="connsiteY0" fmla="*/ 24517 h 551375"/>
                  <a:gd name="connsiteX1" fmla="*/ 57685 w 156151"/>
                  <a:gd name="connsiteY1" fmla="*/ 0 h 551375"/>
                  <a:gd name="connsiteX2" fmla="*/ 143765 w 156151"/>
                  <a:gd name="connsiteY2" fmla="*/ 15168 h 551375"/>
                  <a:gd name="connsiteX3" fmla="*/ 137335 w 156151"/>
                  <a:gd name="connsiteY3" fmla="*/ 94616 h 551375"/>
                  <a:gd name="connsiteX4" fmla="*/ 156151 w 156151"/>
                  <a:gd name="connsiteY4" fmla="*/ 551375 h 551375"/>
                  <a:gd name="connsiteX5" fmla="*/ 5626 w 156151"/>
                  <a:gd name="connsiteY5" fmla="*/ 94616 h 551375"/>
                  <a:gd name="connsiteX6" fmla="*/ 68 w 156151"/>
                  <a:gd name="connsiteY6" fmla="*/ 24517 h 551375"/>
                  <a:gd name="connsiteX0" fmla="*/ 68 w 156151"/>
                  <a:gd name="connsiteY0" fmla="*/ 69786 h 596644"/>
                  <a:gd name="connsiteX1" fmla="*/ 55928 w 156151"/>
                  <a:gd name="connsiteY1" fmla="*/ 0 h 596644"/>
                  <a:gd name="connsiteX2" fmla="*/ 143765 w 156151"/>
                  <a:gd name="connsiteY2" fmla="*/ 60437 h 596644"/>
                  <a:gd name="connsiteX3" fmla="*/ 137335 w 156151"/>
                  <a:gd name="connsiteY3" fmla="*/ 139885 h 596644"/>
                  <a:gd name="connsiteX4" fmla="*/ 156151 w 156151"/>
                  <a:gd name="connsiteY4" fmla="*/ 596644 h 596644"/>
                  <a:gd name="connsiteX5" fmla="*/ 5626 w 156151"/>
                  <a:gd name="connsiteY5" fmla="*/ 139885 h 596644"/>
                  <a:gd name="connsiteX6" fmla="*/ 68 w 156151"/>
                  <a:gd name="connsiteY6" fmla="*/ 69786 h 596644"/>
                  <a:gd name="connsiteX0" fmla="*/ 68 w 156151"/>
                  <a:gd name="connsiteY0" fmla="*/ 69786 h 596644"/>
                  <a:gd name="connsiteX1" fmla="*/ 55928 w 156151"/>
                  <a:gd name="connsiteY1" fmla="*/ 0 h 596644"/>
                  <a:gd name="connsiteX2" fmla="*/ 143765 w 156151"/>
                  <a:gd name="connsiteY2" fmla="*/ 60437 h 596644"/>
                  <a:gd name="connsiteX3" fmla="*/ 137335 w 156151"/>
                  <a:gd name="connsiteY3" fmla="*/ 139885 h 596644"/>
                  <a:gd name="connsiteX4" fmla="*/ 156151 w 156151"/>
                  <a:gd name="connsiteY4" fmla="*/ 596644 h 596644"/>
                  <a:gd name="connsiteX5" fmla="*/ 5626 w 156151"/>
                  <a:gd name="connsiteY5" fmla="*/ 139885 h 596644"/>
                  <a:gd name="connsiteX6" fmla="*/ 68 w 156151"/>
                  <a:gd name="connsiteY6" fmla="*/ 69786 h 596644"/>
                  <a:gd name="connsiteX0" fmla="*/ 68 w 156151"/>
                  <a:gd name="connsiteY0" fmla="*/ 69786 h 596644"/>
                  <a:gd name="connsiteX1" fmla="*/ 55928 w 156151"/>
                  <a:gd name="connsiteY1" fmla="*/ 0 h 596644"/>
                  <a:gd name="connsiteX2" fmla="*/ 143765 w 156151"/>
                  <a:gd name="connsiteY2" fmla="*/ 60437 h 596644"/>
                  <a:gd name="connsiteX3" fmla="*/ 137335 w 156151"/>
                  <a:gd name="connsiteY3" fmla="*/ 139885 h 596644"/>
                  <a:gd name="connsiteX4" fmla="*/ 156151 w 156151"/>
                  <a:gd name="connsiteY4" fmla="*/ 596644 h 596644"/>
                  <a:gd name="connsiteX5" fmla="*/ 5626 w 156151"/>
                  <a:gd name="connsiteY5" fmla="*/ 139885 h 596644"/>
                  <a:gd name="connsiteX6" fmla="*/ 68 w 156151"/>
                  <a:gd name="connsiteY6" fmla="*/ 69786 h 596644"/>
                  <a:gd name="connsiteX0" fmla="*/ 68 w 156151"/>
                  <a:gd name="connsiteY0" fmla="*/ 65349 h 592207"/>
                  <a:gd name="connsiteX1" fmla="*/ 67375 w 156151"/>
                  <a:gd name="connsiteY1" fmla="*/ 0 h 592207"/>
                  <a:gd name="connsiteX2" fmla="*/ 143765 w 156151"/>
                  <a:gd name="connsiteY2" fmla="*/ 56000 h 592207"/>
                  <a:gd name="connsiteX3" fmla="*/ 137335 w 156151"/>
                  <a:gd name="connsiteY3" fmla="*/ 135448 h 592207"/>
                  <a:gd name="connsiteX4" fmla="*/ 156151 w 156151"/>
                  <a:gd name="connsiteY4" fmla="*/ 592207 h 592207"/>
                  <a:gd name="connsiteX5" fmla="*/ 5626 w 156151"/>
                  <a:gd name="connsiteY5" fmla="*/ 135448 h 592207"/>
                  <a:gd name="connsiteX6" fmla="*/ 68 w 156151"/>
                  <a:gd name="connsiteY6" fmla="*/ 65349 h 592207"/>
                  <a:gd name="connsiteX0" fmla="*/ 68 w 156151"/>
                  <a:gd name="connsiteY0" fmla="*/ 65349 h 592207"/>
                  <a:gd name="connsiteX1" fmla="*/ 67375 w 156151"/>
                  <a:gd name="connsiteY1" fmla="*/ 0 h 592207"/>
                  <a:gd name="connsiteX2" fmla="*/ 143765 w 156151"/>
                  <a:gd name="connsiteY2" fmla="*/ 56000 h 592207"/>
                  <a:gd name="connsiteX3" fmla="*/ 137335 w 156151"/>
                  <a:gd name="connsiteY3" fmla="*/ 135448 h 592207"/>
                  <a:gd name="connsiteX4" fmla="*/ 156151 w 156151"/>
                  <a:gd name="connsiteY4" fmla="*/ 592207 h 592207"/>
                  <a:gd name="connsiteX5" fmla="*/ 5626 w 156151"/>
                  <a:gd name="connsiteY5" fmla="*/ 135448 h 592207"/>
                  <a:gd name="connsiteX6" fmla="*/ 68 w 156151"/>
                  <a:gd name="connsiteY6" fmla="*/ 65349 h 592207"/>
                  <a:gd name="connsiteX0" fmla="*/ 68 w 156151"/>
                  <a:gd name="connsiteY0" fmla="*/ 65349 h 592207"/>
                  <a:gd name="connsiteX1" fmla="*/ 67375 w 156151"/>
                  <a:gd name="connsiteY1" fmla="*/ 0 h 592207"/>
                  <a:gd name="connsiteX2" fmla="*/ 143765 w 156151"/>
                  <a:gd name="connsiteY2" fmla="*/ 56000 h 592207"/>
                  <a:gd name="connsiteX3" fmla="*/ 137335 w 156151"/>
                  <a:gd name="connsiteY3" fmla="*/ 135448 h 592207"/>
                  <a:gd name="connsiteX4" fmla="*/ 156151 w 156151"/>
                  <a:gd name="connsiteY4" fmla="*/ 592207 h 592207"/>
                  <a:gd name="connsiteX5" fmla="*/ 5626 w 156151"/>
                  <a:gd name="connsiteY5" fmla="*/ 135448 h 592207"/>
                  <a:gd name="connsiteX6" fmla="*/ 68 w 156151"/>
                  <a:gd name="connsiteY6" fmla="*/ 65349 h 592207"/>
                  <a:gd name="connsiteX0" fmla="*/ 68 w 156151"/>
                  <a:gd name="connsiteY0" fmla="*/ 65349 h 592207"/>
                  <a:gd name="connsiteX1" fmla="*/ 67375 w 156151"/>
                  <a:gd name="connsiteY1" fmla="*/ 0 h 592207"/>
                  <a:gd name="connsiteX2" fmla="*/ 143765 w 156151"/>
                  <a:gd name="connsiteY2" fmla="*/ 56000 h 592207"/>
                  <a:gd name="connsiteX3" fmla="*/ 137335 w 156151"/>
                  <a:gd name="connsiteY3" fmla="*/ 135448 h 592207"/>
                  <a:gd name="connsiteX4" fmla="*/ 156151 w 156151"/>
                  <a:gd name="connsiteY4" fmla="*/ 592207 h 592207"/>
                  <a:gd name="connsiteX5" fmla="*/ 5626 w 156151"/>
                  <a:gd name="connsiteY5" fmla="*/ 135448 h 592207"/>
                  <a:gd name="connsiteX6" fmla="*/ 68 w 156151"/>
                  <a:gd name="connsiteY6" fmla="*/ 65349 h 592207"/>
                  <a:gd name="connsiteX0" fmla="*/ 68 w 156151"/>
                  <a:gd name="connsiteY0" fmla="*/ 65349 h 592207"/>
                  <a:gd name="connsiteX1" fmla="*/ 67375 w 156151"/>
                  <a:gd name="connsiteY1" fmla="*/ 0 h 592207"/>
                  <a:gd name="connsiteX2" fmla="*/ 143765 w 156151"/>
                  <a:gd name="connsiteY2" fmla="*/ 56000 h 592207"/>
                  <a:gd name="connsiteX3" fmla="*/ 137335 w 156151"/>
                  <a:gd name="connsiteY3" fmla="*/ 135448 h 592207"/>
                  <a:gd name="connsiteX4" fmla="*/ 156151 w 156151"/>
                  <a:gd name="connsiteY4" fmla="*/ 592207 h 592207"/>
                  <a:gd name="connsiteX5" fmla="*/ 5626 w 156151"/>
                  <a:gd name="connsiteY5" fmla="*/ 135448 h 592207"/>
                  <a:gd name="connsiteX6" fmla="*/ 68 w 156151"/>
                  <a:gd name="connsiteY6" fmla="*/ 65349 h 592207"/>
                  <a:gd name="connsiteX0" fmla="*/ 68 w 156151"/>
                  <a:gd name="connsiteY0" fmla="*/ 65349 h 592207"/>
                  <a:gd name="connsiteX1" fmla="*/ 67375 w 156151"/>
                  <a:gd name="connsiteY1" fmla="*/ 0 h 592207"/>
                  <a:gd name="connsiteX2" fmla="*/ 143765 w 156151"/>
                  <a:gd name="connsiteY2" fmla="*/ 56000 h 592207"/>
                  <a:gd name="connsiteX3" fmla="*/ 137335 w 156151"/>
                  <a:gd name="connsiteY3" fmla="*/ 135448 h 592207"/>
                  <a:gd name="connsiteX4" fmla="*/ 156151 w 156151"/>
                  <a:gd name="connsiteY4" fmla="*/ 592207 h 592207"/>
                  <a:gd name="connsiteX5" fmla="*/ 5626 w 156151"/>
                  <a:gd name="connsiteY5" fmla="*/ 135448 h 592207"/>
                  <a:gd name="connsiteX6" fmla="*/ 68 w 156151"/>
                  <a:gd name="connsiteY6" fmla="*/ 65349 h 592207"/>
                  <a:gd name="connsiteX0" fmla="*/ 68 w 156151"/>
                  <a:gd name="connsiteY0" fmla="*/ 65349 h 592207"/>
                  <a:gd name="connsiteX1" fmla="*/ 67375 w 156151"/>
                  <a:gd name="connsiteY1" fmla="*/ 0 h 592207"/>
                  <a:gd name="connsiteX2" fmla="*/ 143765 w 156151"/>
                  <a:gd name="connsiteY2" fmla="*/ 56000 h 592207"/>
                  <a:gd name="connsiteX3" fmla="*/ 137335 w 156151"/>
                  <a:gd name="connsiteY3" fmla="*/ 135448 h 592207"/>
                  <a:gd name="connsiteX4" fmla="*/ 156151 w 156151"/>
                  <a:gd name="connsiteY4" fmla="*/ 592207 h 592207"/>
                  <a:gd name="connsiteX5" fmla="*/ 5626 w 156151"/>
                  <a:gd name="connsiteY5" fmla="*/ 135448 h 592207"/>
                  <a:gd name="connsiteX6" fmla="*/ 68 w 156151"/>
                  <a:gd name="connsiteY6" fmla="*/ 65349 h 592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151" h="592207">
                    <a:moveTo>
                      <a:pt x="68" y="65349"/>
                    </a:moveTo>
                    <a:cubicBezTo>
                      <a:pt x="37090" y="55175"/>
                      <a:pt x="53701" y="18202"/>
                      <a:pt x="67375" y="0"/>
                    </a:cubicBezTo>
                    <a:cubicBezTo>
                      <a:pt x="83099" y="17629"/>
                      <a:pt x="110608" y="50823"/>
                      <a:pt x="143765" y="56000"/>
                    </a:cubicBezTo>
                    <a:cubicBezTo>
                      <a:pt x="148404" y="73355"/>
                      <a:pt x="138035" y="101264"/>
                      <a:pt x="137335" y="135448"/>
                    </a:cubicBezTo>
                    <a:cubicBezTo>
                      <a:pt x="137335" y="288890"/>
                      <a:pt x="125189" y="429935"/>
                      <a:pt x="156151" y="592207"/>
                    </a:cubicBezTo>
                    <a:cubicBezTo>
                      <a:pt x="73018" y="592207"/>
                      <a:pt x="5626" y="387709"/>
                      <a:pt x="5626" y="135448"/>
                    </a:cubicBezTo>
                    <a:cubicBezTo>
                      <a:pt x="6468" y="110113"/>
                      <a:pt x="-774" y="90684"/>
                      <a:pt x="68" y="6534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FDE7152B-B095-4B16-AA81-551BA9A18843}"/>
                  </a:ext>
                </a:extLst>
              </p:cNvPr>
              <p:cNvGrpSpPr/>
              <p:nvPr/>
            </p:nvGrpSpPr>
            <p:grpSpPr>
              <a:xfrm>
                <a:off x="2438494" y="2020449"/>
                <a:ext cx="215806" cy="215804"/>
                <a:chOff x="3688514" y="1957665"/>
                <a:chExt cx="70688" cy="70688"/>
              </a:xfrm>
            </p:grpSpPr>
            <p:sp>
              <p:nvSpPr>
                <p:cNvPr id="491" name="楕円 490">
                  <a:extLst>
                    <a:ext uri="{FF2B5EF4-FFF2-40B4-BE49-F238E27FC236}">
                      <a16:creationId xmlns:a16="http://schemas.microsoft.com/office/drawing/2014/main" id="{468B61D3-62E6-458A-B59C-B64E152CCB6B}"/>
                    </a:ext>
                  </a:extLst>
                </p:cNvPr>
                <p:cNvSpPr/>
                <p:nvPr/>
              </p:nvSpPr>
              <p:spPr>
                <a:xfrm>
                  <a:off x="3688514" y="1957665"/>
                  <a:ext cx="70688" cy="70688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2" name="楕円 491">
                  <a:extLst>
                    <a:ext uri="{FF2B5EF4-FFF2-40B4-BE49-F238E27FC236}">
                      <a16:creationId xmlns:a16="http://schemas.microsoft.com/office/drawing/2014/main" id="{054EAF27-F9D9-4454-9255-8F2D66D7767F}"/>
                    </a:ext>
                  </a:extLst>
                </p:cNvPr>
                <p:cNvSpPr/>
                <p:nvPr/>
              </p:nvSpPr>
              <p:spPr>
                <a:xfrm>
                  <a:off x="3709690" y="1978834"/>
                  <a:ext cx="28340" cy="2834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68273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27</Words>
  <Application>Microsoft Office PowerPoint</Application>
  <PresentationFormat>A4 210 x 297 mm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pptxh23_徳島県の花、鳥、木のイラスト</dc:title>
  <dc:subject>pptxh23_徳島県の花、鳥、木のイラスト</dc:subject>
  <dc:creator>でじけろお</dc:creator>
  <cp:revision>1</cp:revision>
  <dcterms:created xsi:type="dcterms:W3CDTF">2018-05-20T00:31:01Z</dcterms:created>
  <dcterms:modified xsi:type="dcterms:W3CDTF">2021-05-06T14:20:51Z</dcterms:modified>
  <cp:version>1</cp:version>
</cp:coreProperties>
</file>