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9" r:id="rId2"/>
    <p:sldId id="39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山口県の花、鳥、木、魚、獣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912B45-46EF-4EBD-9942-914778F3345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夏ミカンの花（県の花）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9C5CCAC-8C30-4FDE-BA57-FA19C72181D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ナベヅル（県の鳥）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CB8319-7A71-4FA9-B40F-BF0FF3E657F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D9D969E-0675-440C-819A-529A32226C18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フク（県の魚）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7D31C7B-3162-47D3-BDC2-47A976CB272B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ホンシュウジカ（県の獣）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5839E41-BDA6-45F0-8C91-E958E585972D}"/>
              </a:ext>
            </a:extLst>
          </p:cNvPr>
          <p:cNvGrpSpPr/>
          <p:nvPr/>
        </p:nvGrpSpPr>
        <p:grpSpPr>
          <a:xfrm>
            <a:off x="787346" y="4799762"/>
            <a:ext cx="2465084" cy="841237"/>
            <a:chOff x="1214438" y="1803680"/>
            <a:chExt cx="3188270" cy="1088032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FBC5248D-C384-4873-9A88-98716D94B9BB}"/>
                </a:ext>
              </a:extLst>
            </p:cNvPr>
            <p:cNvSpPr/>
            <p:nvPr/>
          </p:nvSpPr>
          <p:spPr>
            <a:xfrm>
              <a:off x="1214438" y="2100263"/>
              <a:ext cx="116682" cy="122268"/>
            </a:xfrm>
            <a:custGeom>
              <a:avLst/>
              <a:gdLst>
                <a:gd name="connsiteX0" fmla="*/ 34548 w 198598"/>
                <a:gd name="connsiteY0" fmla="*/ 1767 h 121024"/>
                <a:gd name="connsiteX1" fmla="*/ 105695 w 198598"/>
                <a:gd name="connsiteY1" fmla="*/ 5289 h 121024"/>
                <a:gd name="connsiteX2" fmla="*/ 172103 w 198598"/>
                <a:gd name="connsiteY2" fmla="*/ 31058 h 121024"/>
                <a:gd name="connsiteX3" fmla="*/ 175650 w 198598"/>
                <a:gd name="connsiteY3" fmla="*/ 34263 h 121024"/>
                <a:gd name="connsiteX4" fmla="*/ 186606 w 198598"/>
                <a:gd name="connsiteY4" fmla="*/ 37214 h 121024"/>
                <a:gd name="connsiteX5" fmla="*/ 198066 w 198598"/>
                <a:gd name="connsiteY5" fmla="*/ 49791 h 121024"/>
                <a:gd name="connsiteX6" fmla="*/ 194430 w 198598"/>
                <a:gd name="connsiteY6" fmla="*/ 66414 h 121024"/>
                <a:gd name="connsiteX7" fmla="*/ 185682 w 198598"/>
                <a:gd name="connsiteY7" fmla="*/ 75185 h 121024"/>
                <a:gd name="connsiteX8" fmla="*/ 184081 w 198598"/>
                <a:gd name="connsiteY8" fmla="*/ 77136 h 121024"/>
                <a:gd name="connsiteX9" fmla="*/ 183570 w 198598"/>
                <a:gd name="connsiteY9" fmla="*/ 77303 h 121024"/>
                <a:gd name="connsiteX10" fmla="*/ 177038 w 198598"/>
                <a:gd name="connsiteY10" fmla="*/ 83852 h 121024"/>
                <a:gd name="connsiteX11" fmla="*/ 112058 w 198598"/>
                <a:gd name="connsiteY11" fmla="*/ 113038 h 121024"/>
                <a:gd name="connsiteX12" fmla="*/ 5949 w 198598"/>
                <a:gd name="connsiteY12" fmla="*/ 101269 h 121024"/>
                <a:gd name="connsiteX13" fmla="*/ 26978 w 198598"/>
                <a:gd name="connsiteY13" fmla="*/ 67208 h 121024"/>
                <a:gd name="connsiteX14" fmla="*/ 39196 w 198598"/>
                <a:gd name="connsiteY14" fmla="*/ 61720 h 121024"/>
                <a:gd name="connsiteX15" fmla="*/ 23111 w 198598"/>
                <a:gd name="connsiteY15" fmla="*/ 55478 h 121024"/>
                <a:gd name="connsiteX16" fmla="*/ 341 w 198598"/>
                <a:gd name="connsiteY16" fmla="*/ 22556 h 121024"/>
                <a:gd name="connsiteX17" fmla="*/ 34548 w 198598"/>
                <a:gd name="connsiteY17" fmla="*/ 1767 h 121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8598" h="121024">
                  <a:moveTo>
                    <a:pt x="34548" y="1767"/>
                  </a:moveTo>
                  <a:cubicBezTo>
                    <a:pt x="53613" y="-1358"/>
                    <a:pt x="78835" y="-431"/>
                    <a:pt x="105695" y="5289"/>
                  </a:cubicBezTo>
                  <a:cubicBezTo>
                    <a:pt x="132554" y="11008"/>
                    <a:pt x="155965" y="20437"/>
                    <a:pt x="172103" y="31058"/>
                  </a:cubicBezTo>
                  <a:lnTo>
                    <a:pt x="175650" y="34263"/>
                  </a:lnTo>
                  <a:lnTo>
                    <a:pt x="186606" y="37214"/>
                  </a:lnTo>
                  <a:cubicBezTo>
                    <a:pt x="192669" y="40399"/>
                    <a:pt x="196679" y="44612"/>
                    <a:pt x="198066" y="49791"/>
                  </a:cubicBezTo>
                  <a:cubicBezTo>
                    <a:pt x="199454" y="54970"/>
                    <a:pt x="198088" y="60624"/>
                    <a:pt x="194430" y="66414"/>
                  </a:cubicBezTo>
                  <a:lnTo>
                    <a:pt x="185682" y="75185"/>
                  </a:lnTo>
                  <a:lnTo>
                    <a:pt x="184081" y="77136"/>
                  </a:lnTo>
                  <a:lnTo>
                    <a:pt x="183570" y="77303"/>
                  </a:lnTo>
                  <a:lnTo>
                    <a:pt x="177038" y="83852"/>
                  </a:lnTo>
                  <a:cubicBezTo>
                    <a:pt x="161474" y="95297"/>
                    <a:pt x="138584" y="105930"/>
                    <a:pt x="112058" y="113038"/>
                  </a:cubicBezTo>
                  <a:cubicBezTo>
                    <a:pt x="59007" y="127253"/>
                    <a:pt x="11500" y="121984"/>
                    <a:pt x="5949" y="101269"/>
                  </a:cubicBezTo>
                  <a:cubicBezTo>
                    <a:pt x="3174" y="90911"/>
                    <a:pt x="11413" y="78653"/>
                    <a:pt x="26978" y="67208"/>
                  </a:cubicBezTo>
                  <a:lnTo>
                    <a:pt x="39196" y="61720"/>
                  </a:lnTo>
                  <a:lnTo>
                    <a:pt x="23111" y="55478"/>
                  </a:lnTo>
                  <a:cubicBezTo>
                    <a:pt x="6972" y="44857"/>
                    <a:pt x="-1893" y="33044"/>
                    <a:pt x="341" y="22556"/>
                  </a:cubicBezTo>
                  <a:cubicBezTo>
                    <a:pt x="2574" y="12068"/>
                    <a:pt x="15483" y="4891"/>
                    <a:pt x="34548" y="1767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">
              <a:extLst>
                <a:ext uri="{FF2B5EF4-FFF2-40B4-BE49-F238E27FC236}">
                  <a16:creationId xmlns:a16="http://schemas.microsoft.com/office/drawing/2014/main" id="{6C6AF544-009E-47C1-8F20-E0D231C9E91E}"/>
                </a:ext>
              </a:extLst>
            </p:cNvPr>
            <p:cNvSpPr/>
            <p:nvPr/>
          </p:nvSpPr>
          <p:spPr>
            <a:xfrm>
              <a:off x="3161421" y="1803680"/>
              <a:ext cx="543280" cy="266140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8990 w 1960437"/>
                <a:gd name="connsiteY0" fmla="*/ 2313781 h 3258661"/>
                <a:gd name="connsiteX1" fmla="*/ 1452123 w 1960437"/>
                <a:gd name="connsiteY1" fmla="*/ 60 h 3258661"/>
                <a:gd name="connsiteX2" fmla="*/ 1898750 w 1960437"/>
                <a:gd name="connsiteY2" fmla="*/ 2313781 h 3258661"/>
                <a:gd name="connsiteX3" fmla="*/ 953870 w 1960437"/>
                <a:gd name="connsiteY3" fmla="*/ 3258661 h 3258661"/>
                <a:gd name="connsiteX4" fmla="*/ 8990 w 1960437"/>
                <a:gd name="connsiteY4" fmla="*/ 2313781 h 3258661"/>
                <a:gd name="connsiteX0" fmla="*/ 6106 w 1483980"/>
                <a:gd name="connsiteY0" fmla="*/ 2322832 h 3370263"/>
                <a:gd name="connsiteX1" fmla="*/ 1449239 w 1483980"/>
                <a:gd name="connsiteY1" fmla="*/ 9111 h 3370263"/>
                <a:gd name="connsiteX2" fmla="*/ 950986 w 1483980"/>
                <a:gd name="connsiteY2" fmla="*/ 3267712 h 3370263"/>
                <a:gd name="connsiteX3" fmla="*/ 6106 w 1483980"/>
                <a:gd name="connsiteY3" fmla="*/ 2322832 h 3370263"/>
                <a:gd name="connsiteX0" fmla="*/ 6106 w 1619042"/>
                <a:gd name="connsiteY0" fmla="*/ 2329534 h 3376965"/>
                <a:gd name="connsiteX1" fmla="*/ 1449239 w 1619042"/>
                <a:gd name="connsiteY1" fmla="*/ 15813 h 3376965"/>
                <a:gd name="connsiteX2" fmla="*/ 950986 w 1619042"/>
                <a:gd name="connsiteY2" fmla="*/ 3274414 h 3376965"/>
                <a:gd name="connsiteX3" fmla="*/ 6106 w 1619042"/>
                <a:gd name="connsiteY3" fmla="*/ 2329534 h 337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042" h="3376965">
                  <a:moveTo>
                    <a:pt x="6106" y="2329534"/>
                  </a:moveTo>
                  <a:cubicBezTo>
                    <a:pt x="89148" y="1786434"/>
                    <a:pt x="942981" y="-196301"/>
                    <a:pt x="1449239" y="15813"/>
                  </a:cubicBezTo>
                  <a:cubicBezTo>
                    <a:pt x="1955497" y="227927"/>
                    <a:pt x="1191508" y="2888794"/>
                    <a:pt x="950986" y="3274414"/>
                  </a:cubicBezTo>
                  <a:cubicBezTo>
                    <a:pt x="710464" y="3660034"/>
                    <a:pt x="-76936" y="2872634"/>
                    <a:pt x="6106" y="2329534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">
              <a:extLst>
                <a:ext uri="{FF2B5EF4-FFF2-40B4-BE49-F238E27FC236}">
                  <a16:creationId xmlns:a16="http://schemas.microsoft.com/office/drawing/2014/main" id="{753F4DD0-791A-4B4E-8374-418CC8E19727}"/>
                </a:ext>
              </a:extLst>
            </p:cNvPr>
            <p:cNvSpPr/>
            <p:nvPr/>
          </p:nvSpPr>
          <p:spPr>
            <a:xfrm flipV="1">
              <a:off x="3161421" y="2412439"/>
              <a:ext cx="543280" cy="266138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8990 w 1960437"/>
                <a:gd name="connsiteY0" fmla="*/ 2313781 h 3258661"/>
                <a:gd name="connsiteX1" fmla="*/ 1452123 w 1960437"/>
                <a:gd name="connsiteY1" fmla="*/ 60 h 3258661"/>
                <a:gd name="connsiteX2" fmla="*/ 1898750 w 1960437"/>
                <a:gd name="connsiteY2" fmla="*/ 2313781 h 3258661"/>
                <a:gd name="connsiteX3" fmla="*/ 953870 w 1960437"/>
                <a:gd name="connsiteY3" fmla="*/ 3258661 h 3258661"/>
                <a:gd name="connsiteX4" fmla="*/ 8990 w 1960437"/>
                <a:gd name="connsiteY4" fmla="*/ 2313781 h 3258661"/>
                <a:gd name="connsiteX0" fmla="*/ 6106 w 1483980"/>
                <a:gd name="connsiteY0" fmla="*/ 2322832 h 3370263"/>
                <a:gd name="connsiteX1" fmla="*/ 1449239 w 1483980"/>
                <a:gd name="connsiteY1" fmla="*/ 9111 h 3370263"/>
                <a:gd name="connsiteX2" fmla="*/ 950986 w 1483980"/>
                <a:gd name="connsiteY2" fmla="*/ 3267712 h 3370263"/>
                <a:gd name="connsiteX3" fmla="*/ 6106 w 1483980"/>
                <a:gd name="connsiteY3" fmla="*/ 2322832 h 3370263"/>
                <a:gd name="connsiteX0" fmla="*/ 6106 w 1619042"/>
                <a:gd name="connsiteY0" fmla="*/ 2329534 h 3376965"/>
                <a:gd name="connsiteX1" fmla="*/ 1449239 w 1619042"/>
                <a:gd name="connsiteY1" fmla="*/ 15813 h 3376965"/>
                <a:gd name="connsiteX2" fmla="*/ 950986 w 1619042"/>
                <a:gd name="connsiteY2" fmla="*/ 3274414 h 3376965"/>
                <a:gd name="connsiteX3" fmla="*/ 6106 w 1619042"/>
                <a:gd name="connsiteY3" fmla="*/ 2329534 h 337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042" h="3376965">
                  <a:moveTo>
                    <a:pt x="6106" y="2329534"/>
                  </a:moveTo>
                  <a:cubicBezTo>
                    <a:pt x="89148" y="1786434"/>
                    <a:pt x="942981" y="-196301"/>
                    <a:pt x="1449239" y="15813"/>
                  </a:cubicBezTo>
                  <a:cubicBezTo>
                    <a:pt x="1955497" y="227927"/>
                    <a:pt x="1191508" y="2888794"/>
                    <a:pt x="950986" y="3274414"/>
                  </a:cubicBezTo>
                  <a:cubicBezTo>
                    <a:pt x="710464" y="3660034"/>
                    <a:pt x="-76936" y="2872634"/>
                    <a:pt x="6106" y="2329534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">
              <a:extLst>
                <a:ext uri="{FF2B5EF4-FFF2-40B4-BE49-F238E27FC236}">
                  <a16:creationId xmlns:a16="http://schemas.microsoft.com/office/drawing/2014/main" id="{44AA903D-6DA4-4E46-81C8-F20B746655CA}"/>
                </a:ext>
              </a:extLst>
            </p:cNvPr>
            <p:cNvSpPr/>
            <p:nvPr/>
          </p:nvSpPr>
          <p:spPr>
            <a:xfrm rot="16200000">
              <a:off x="3953204" y="2015674"/>
              <a:ext cx="398416" cy="500592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2493772">
                  <a:moveTo>
                    <a:pt x="0" y="1548892"/>
                  </a:moveTo>
                  <a:cubicBezTo>
                    <a:pt x="0" y="1027049"/>
                    <a:pt x="423037" y="0"/>
                    <a:pt x="944880" y="0"/>
                  </a:cubicBezTo>
                  <a:cubicBezTo>
                    <a:pt x="1466723" y="0"/>
                    <a:pt x="1889760" y="1027049"/>
                    <a:pt x="1889760" y="1548892"/>
                  </a:cubicBezTo>
                  <a:cubicBezTo>
                    <a:pt x="1889760" y="2070735"/>
                    <a:pt x="1466723" y="2493772"/>
                    <a:pt x="944880" y="2493772"/>
                  </a:cubicBezTo>
                  <a:cubicBezTo>
                    <a:pt x="423037" y="2493772"/>
                    <a:pt x="0" y="2070735"/>
                    <a:pt x="0" y="1548892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">
              <a:extLst>
                <a:ext uri="{FF2B5EF4-FFF2-40B4-BE49-F238E27FC236}">
                  <a16:creationId xmlns:a16="http://schemas.microsoft.com/office/drawing/2014/main" id="{D9629A4F-2F32-4AE8-BD28-FADB78278245}"/>
                </a:ext>
              </a:extLst>
            </p:cNvPr>
            <p:cNvSpPr/>
            <p:nvPr/>
          </p:nvSpPr>
          <p:spPr>
            <a:xfrm flipV="1">
              <a:off x="1265301" y="1812527"/>
              <a:ext cx="2743978" cy="1079185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  <a:gd name="connsiteX0" fmla="*/ 0 w 1889760"/>
                <a:gd name="connsiteY0" fmla="*/ 1548991 h 2493871"/>
                <a:gd name="connsiteX1" fmla="*/ 944880 w 1889760"/>
                <a:gd name="connsiteY1" fmla="*/ 99 h 2493871"/>
                <a:gd name="connsiteX2" fmla="*/ 1889760 w 1889760"/>
                <a:gd name="connsiteY2" fmla="*/ 1548991 h 2493871"/>
                <a:gd name="connsiteX3" fmla="*/ 944880 w 1889760"/>
                <a:gd name="connsiteY3" fmla="*/ 2493871 h 2493871"/>
                <a:gd name="connsiteX4" fmla="*/ 0 w 1889760"/>
                <a:gd name="connsiteY4" fmla="*/ 1548991 h 2493871"/>
                <a:gd name="connsiteX0" fmla="*/ 0 w 2449218"/>
                <a:gd name="connsiteY0" fmla="*/ 1548914 h 2493852"/>
                <a:gd name="connsiteX1" fmla="*/ 944880 w 2449218"/>
                <a:gd name="connsiteY1" fmla="*/ 22 h 2493852"/>
                <a:gd name="connsiteX2" fmla="*/ 2449218 w 2449218"/>
                <a:gd name="connsiteY2" fmla="*/ 1582627 h 2493852"/>
                <a:gd name="connsiteX3" fmla="*/ 944880 w 2449218"/>
                <a:gd name="connsiteY3" fmla="*/ 2493794 h 2493852"/>
                <a:gd name="connsiteX4" fmla="*/ 0 w 2449218"/>
                <a:gd name="connsiteY4" fmla="*/ 1548914 h 2493852"/>
                <a:gd name="connsiteX0" fmla="*/ 0 w 2449218"/>
                <a:gd name="connsiteY0" fmla="*/ 1551343 h 2496281"/>
                <a:gd name="connsiteX1" fmla="*/ 944880 w 2449218"/>
                <a:gd name="connsiteY1" fmla="*/ 2451 h 2496281"/>
                <a:gd name="connsiteX2" fmla="*/ 2449218 w 2449218"/>
                <a:gd name="connsiteY2" fmla="*/ 1585056 h 2496281"/>
                <a:gd name="connsiteX3" fmla="*/ 944880 w 2449218"/>
                <a:gd name="connsiteY3" fmla="*/ 2496223 h 2496281"/>
                <a:gd name="connsiteX4" fmla="*/ 0 w 2449218"/>
                <a:gd name="connsiteY4" fmla="*/ 1551343 h 2496281"/>
                <a:gd name="connsiteX0" fmla="*/ 0 w 2470943"/>
                <a:gd name="connsiteY0" fmla="*/ 1584043 h 2528965"/>
                <a:gd name="connsiteX1" fmla="*/ 944880 w 2470943"/>
                <a:gd name="connsiteY1" fmla="*/ 35151 h 2528965"/>
                <a:gd name="connsiteX2" fmla="*/ 1749894 w 2470943"/>
                <a:gd name="connsiteY2" fmla="*/ 591334 h 2528965"/>
                <a:gd name="connsiteX3" fmla="*/ 2449218 w 2470943"/>
                <a:gd name="connsiteY3" fmla="*/ 1617756 h 2528965"/>
                <a:gd name="connsiteX4" fmla="*/ 944880 w 2470943"/>
                <a:gd name="connsiteY4" fmla="*/ 2528923 h 2528965"/>
                <a:gd name="connsiteX5" fmla="*/ 0 w 2470943"/>
                <a:gd name="connsiteY5" fmla="*/ 1584043 h 2528965"/>
                <a:gd name="connsiteX0" fmla="*/ 0 w 2470943"/>
                <a:gd name="connsiteY0" fmla="*/ 1594611 h 2539533"/>
                <a:gd name="connsiteX1" fmla="*/ 944880 w 2470943"/>
                <a:gd name="connsiteY1" fmla="*/ 45719 h 2539533"/>
                <a:gd name="connsiteX2" fmla="*/ 1749894 w 2470943"/>
                <a:gd name="connsiteY2" fmla="*/ 601902 h 2539533"/>
                <a:gd name="connsiteX3" fmla="*/ 2449218 w 2470943"/>
                <a:gd name="connsiteY3" fmla="*/ 1628324 h 2539533"/>
                <a:gd name="connsiteX4" fmla="*/ 944880 w 2470943"/>
                <a:gd name="connsiteY4" fmla="*/ 2539491 h 2539533"/>
                <a:gd name="connsiteX5" fmla="*/ 0 w 2470943"/>
                <a:gd name="connsiteY5" fmla="*/ 1594611 h 2539533"/>
                <a:gd name="connsiteX0" fmla="*/ 0 w 2470943"/>
                <a:gd name="connsiteY0" fmla="*/ 1560512 h 2505434"/>
                <a:gd name="connsiteX1" fmla="*/ 944880 w 2470943"/>
                <a:gd name="connsiteY1" fmla="*/ 11620 h 2505434"/>
                <a:gd name="connsiteX2" fmla="*/ 1749894 w 2470943"/>
                <a:gd name="connsiteY2" fmla="*/ 567803 h 2505434"/>
                <a:gd name="connsiteX3" fmla="*/ 2449218 w 2470943"/>
                <a:gd name="connsiteY3" fmla="*/ 1594225 h 2505434"/>
                <a:gd name="connsiteX4" fmla="*/ 944880 w 2470943"/>
                <a:gd name="connsiteY4" fmla="*/ 2505392 h 2505434"/>
                <a:gd name="connsiteX5" fmla="*/ 0 w 2470943"/>
                <a:gd name="connsiteY5" fmla="*/ 1560512 h 2505434"/>
                <a:gd name="connsiteX0" fmla="*/ 9 w 2470952"/>
                <a:gd name="connsiteY0" fmla="*/ 1708143 h 2653065"/>
                <a:gd name="connsiteX1" fmla="*/ 931569 w 2470952"/>
                <a:gd name="connsiteY1" fmla="*/ 7537 h 2653065"/>
                <a:gd name="connsiteX2" fmla="*/ 1749903 w 2470952"/>
                <a:gd name="connsiteY2" fmla="*/ 715434 h 2653065"/>
                <a:gd name="connsiteX3" fmla="*/ 2449227 w 2470952"/>
                <a:gd name="connsiteY3" fmla="*/ 1741856 h 2653065"/>
                <a:gd name="connsiteX4" fmla="*/ 944889 w 2470952"/>
                <a:gd name="connsiteY4" fmla="*/ 2653023 h 2653065"/>
                <a:gd name="connsiteX5" fmla="*/ 9 w 2470952"/>
                <a:gd name="connsiteY5" fmla="*/ 1708143 h 2653065"/>
                <a:gd name="connsiteX0" fmla="*/ 6 w 2477593"/>
                <a:gd name="connsiteY0" fmla="*/ 1716473 h 2661395"/>
                <a:gd name="connsiteX1" fmla="*/ 931566 w 2477593"/>
                <a:gd name="connsiteY1" fmla="*/ 15867 h 2661395"/>
                <a:gd name="connsiteX2" fmla="*/ 1916405 w 2477593"/>
                <a:gd name="connsiteY2" fmla="*/ 959763 h 2661395"/>
                <a:gd name="connsiteX3" fmla="*/ 2449224 w 2477593"/>
                <a:gd name="connsiteY3" fmla="*/ 1750186 h 2661395"/>
                <a:gd name="connsiteX4" fmla="*/ 944886 w 2477593"/>
                <a:gd name="connsiteY4" fmla="*/ 2661353 h 2661395"/>
                <a:gd name="connsiteX5" fmla="*/ 6 w 2477593"/>
                <a:gd name="connsiteY5" fmla="*/ 1716473 h 2661395"/>
                <a:gd name="connsiteX0" fmla="*/ 13 w 2477601"/>
                <a:gd name="connsiteY0" fmla="*/ 1702783 h 2647705"/>
                <a:gd name="connsiteX1" fmla="*/ 931573 w 2477601"/>
                <a:gd name="connsiteY1" fmla="*/ 2177 h 2647705"/>
                <a:gd name="connsiteX2" fmla="*/ 1916412 w 2477601"/>
                <a:gd name="connsiteY2" fmla="*/ 946073 h 2647705"/>
                <a:gd name="connsiteX3" fmla="*/ 2449231 w 2477601"/>
                <a:gd name="connsiteY3" fmla="*/ 1736496 h 2647705"/>
                <a:gd name="connsiteX4" fmla="*/ 944893 w 2477601"/>
                <a:gd name="connsiteY4" fmla="*/ 2647663 h 2647705"/>
                <a:gd name="connsiteX5" fmla="*/ 13 w 2477601"/>
                <a:gd name="connsiteY5" fmla="*/ 1702783 h 2647705"/>
                <a:gd name="connsiteX0" fmla="*/ 198 w 2477786"/>
                <a:gd name="connsiteY0" fmla="*/ 1702783 h 2647705"/>
                <a:gd name="connsiteX1" fmla="*/ 931758 w 2477786"/>
                <a:gd name="connsiteY1" fmla="*/ 2177 h 2647705"/>
                <a:gd name="connsiteX2" fmla="*/ 1916597 w 2477786"/>
                <a:gd name="connsiteY2" fmla="*/ 946073 h 2647705"/>
                <a:gd name="connsiteX3" fmla="*/ 2449416 w 2477786"/>
                <a:gd name="connsiteY3" fmla="*/ 1736496 h 2647705"/>
                <a:gd name="connsiteX4" fmla="*/ 945078 w 2477786"/>
                <a:gd name="connsiteY4" fmla="*/ 2647663 h 2647705"/>
                <a:gd name="connsiteX5" fmla="*/ 198 w 2477786"/>
                <a:gd name="connsiteY5" fmla="*/ 1702783 h 2647705"/>
                <a:gd name="connsiteX0" fmla="*/ 198 w 2650565"/>
                <a:gd name="connsiteY0" fmla="*/ 1702783 h 2648438"/>
                <a:gd name="connsiteX1" fmla="*/ 931758 w 2650565"/>
                <a:gd name="connsiteY1" fmla="*/ 2177 h 2648438"/>
                <a:gd name="connsiteX2" fmla="*/ 1916597 w 2650565"/>
                <a:gd name="connsiteY2" fmla="*/ 946073 h 2648438"/>
                <a:gd name="connsiteX3" fmla="*/ 2629242 w 2650565"/>
                <a:gd name="connsiteY3" fmla="*/ 1837638 h 2648438"/>
                <a:gd name="connsiteX4" fmla="*/ 945078 w 2650565"/>
                <a:gd name="connsiteY4" fmla="*/ 2647663 h 2648438"/>
                <a:gd name="connsiteX5" fmla="*/ 198 w 2650565"/>
                <a:gd name="connsiteY5" fmla="*/ 1702783 h 2648438"/>
                <a:gd name="connsiteX0" fmla="*/ 198 w 2633355"/>
                <a:gd name="connsiteY0" fmla="*/ 1702783 h 2648438"/>
                <a:gd name="connsiteX1" fmla="*/ 931758 w 2633355"/>
                <a:gd name="connsiteY1" fmla="*/ 2177 h 2648438"/>
                <a:gd name="connsiteX2" fmla="*/ 1916597 w 2633355"/>
                <a:gd name="connsiteY2" fmla="*/ 946073 h 2648438"/>
                <a:gd name="connsiteX3" fmla="*/ 2629242 w 2633355"/>
                <a:gd name="connsiteY3" fmla="*/ 1837638 h 2648438"/>
                <a:gd name="connsiteX4" fmla="*/ 945078 w 2633355"/>
                <a:gd name="connsiteY4" fmla="*/ 2647663 h 2648438"/>
                <a:gd name="connsiteX5" fmla="*/ 198 w 2633355"/>
                <a:gd name="connsiteY5" fmla="*/ 1702783 h 2648438"/>
                <a:gd name="connsiteX0" fmla="*/ 14 w 2633171"/>
                <a:gd name="connsiteY0" fmla="*/ 1820427 h 2766082"/>
                <a:gd name="connsiteX1" fmla="*/ 931574 w 2633171"/>
                <a:gd name="connsiteY1" fmla="*/ 1822 h 2766082"/>
                <a:gd name="connsiteX2" fmla="*/ 1916413 w 2633171"/>
                <a:gd name="connsiteY2" fmla="*/ 1063717 h 2766082"/>
                <a:gd name="connsiteX3" fmla="*/ 2629058 w 2633171"/>
                <a:gd name="connsiteY3" fmla="*/ 1955282 h 2766082"/>
                <a:gd name="connsiteX4" fmla="*/ 944894 w 2633171"/>
                <a:gd name="connsiteY4" fmla="*/ 2765307 h 2766082"/>
                <a:gd name="connsiteX5" fmla="*/ 14 w 2633171"/>
                <a:gd name="connsiteY5" fmla="*/ 1820427 h 2766082"/>
                <a:gd name="connsiteX0" fmla="*/ 14 w 2633171"/>
                <a:gd name="connsiteY0" fmla="*/ 1820427 h 2765495"/>
                <a:gd name="connsiteX1" fmla="*/ 931574 w 2633171"/>
                <a:gd name="connsiteY1" fmla="*/ 1822 h 2765495"/>
                <a:gd name="connsiteX2" fmla="*/ 1916413 w 2633171"/>
                <a:gd name="connsiteY2" fmla="*/ 1063717 h 2765495"/>
                <a:gd name="connsiteX3" fmla="*/ 2629058 w 2633171"/>
                <a:gd name="connsiteY3" fmla="*/ 1955282 h 2765495"/>
                <a:gd name="connsiteX4" fmla="*/ 944894 w 2633171"/>
                <a:gd name="connsiteY4" fmla="*/ 2765307 h 2765495"/>
                <a:gd name="connsiteX5" fmla="*/ 14 w 2633171"/>
                <a:gd name="connsiteY5" fmla="*/ 1820427 h 2765495"/>
                <a:gd name="connsiteX0" fmla="*/ 14 w 2633171"/>
                <a:gd name="connsiteY0" fmla="*/ 1921346 h 2866420"/>
                <a:gd name="connsiteX1" fmla="*/ 931574 w 2633171"/>
                <a:gd name="connsiteY1" fmla="*/ 1598 h 2866420"/>
                <a:gd name="connsiteX2" fmla="*/ 1916413 w 2633171"/>
                <a:gd name="connsiteY2" fmla="*/ 1164636 h 2866420"/>
                <a:gd name="connsiteX3" fmla="*/ 2629058 w 2633171"/>
                <a:gd name="connsiteY3" fmla="*/ 2056201 h 2866420"/>
                <a:gd name="connsiteX4" fmla="*/ 944894 w 2633171"/>
                <a:gd name="connsiteY4" fmla="*/ 2866226 h 2866420"/>
                <a:gd name="connsiteX5" fmla="*/ 14 w 2633171"/>
                <a:gd name="connsiteY5" fmla="*/ 1921346 h 2866420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633169"/>
                <a:gd name="connsiteY0" fmla="*/ 1919788 h 2864862"/>
                <a:gd name="connsiteX1" fmla="*/ 931572 w 2633169"/>
                <a:gd name="connsiteY1" fmla="*/ 40 h 2864862"/>
                <a:gd name="connsiteX2" fmla="*/ 1916411 w 2633169"/>
                <a:gd name="connsiteY2" fmla="*/ 1163078 h 2864862"/>
                <a:gd name="connsiteX3" fmla="*/ 2629056 w 2633169"/>
                <a:gd name="connsiteY3" fmla="*/ 2054643 h 2864862"/>
                <a:gd name="connsiteX4" fmla="*/ 944892 w 2633169"/>
                <a:gd name="connsiteY4" fmla="*/ 2864668 h 2864862"/>
                <a:gd name="connsiteX5" fmla="*/ 12 w 2633169"/>
                <a:gd name="connsiteY5" fmla="*/ 1919788 h 2864862"/>
                <a:gd name="connsiteX0" fmla="*/ 12 w 2701402"/>
                <a:gd name="connsiteY0" fmla="*/ 1919788 h 2864862"/>
                <a:gd name="connsiteX1" fmla="*/ 931572 w 2701402"/>
                <a:gd name="connsiteY1" fmla="*/ 40 h 2864862"/>
                <a:gd name="connsiteX2" fmla="*/ 1916411 w 2701402"/>
                <a:gd name="connsiteY2" fmla="*/ 1163078 h 2864862"/>
                <a:gd name="connsiteX3" fmla="*/ 2697736 w 2701402"/>
                <a:gd name="connsiteY3" fmla="*/ 1447789 h 2864862"/>
                <a:gd name="connsiteX4" fmla="*/ 944892 w 2701402"/>
                <a:gd name="connsiteY4" fmla="*/ 2864668 h 2864862"/>
                <a:gd name="connsiteX5" fmla="*/ 12 w 2701402"/>
                <a:gd name="connsiteY5" fmla="*/ 1919788 h 2864862"/>
                <a:gd name="connsiteX0" fmla="*/ 12 w 2697920"/>
                <a:gd name="connsiteY0" fmla="*/ 1919788 h 2864862"/>
                <a:gd name="connsiteX1" fmla="*/ 931572 w 2697920"/>
                <a:gd name="connsiteY1" fmla="*/ 40 h 2864862"/>
                <a:gd name="connsiteX2" fmla="*/ 1916411 w 2697920"/>
                <a:gd name="connsiteY2" fmla="*/ 1163078 h 2864862"/>
                <a:gd name="connsiteX3" fmla="*/ 2697736 w 2697920"/>
                <a:gd name="connsiteY3" fmla="*/ 1447789 h 2864862"/>
                <a:gd name="connsiteX4" fmla="*/ 944892 w 2697920"/>
                <a:gd name="connsiteY4" fmla="*/ 2864668 h 2864862"/>
                <a:gd name="connsiteX5" fmla="*/ 12 w 2697920"/>
                <a:gd name="connsiteY5" fmla="*/ 1919788 h 2864862"/>
                <a:gd name="connsiteX0" fmla="*/ 12 w 2697776"/>
                <a:gd name="connsiteY0" fmla="*/ 1919788 h 2864862"/>
                <a:gd name="connsiteX1" fmla="*/ 931572 w 2697776"/>
                <a:gd name="connsiteY1" fmla="*/ 40 h 2864862"/>
                <a:gd name="connsiteX2" fmla="*/ 1916411 w 2697776"/>
                <a:gd name="connsiteY2" fmla="*/ 1163078 h 2864862"/>
                <a:gd name="connsiteX3" fmla="*/ 2697736 w 2697776"/>
                <a:gd name="connsiteY3" fmla="*/ 1447789 h 2864862"/>
                <a:gd name="connsiteX4" fmla="*/ 944892 w 2697776"/>
                <a:gd name="connsiteY4" fmla="*/ 2864668 h 2864862"/>
                <a:gd name="connsiteX5" fmla="*/ 12 w 2697776"/>
                <a:gd name="connsiteY5" fmla="*/ 1919788 h 2864862"/>
                <a:gd name="connsiteX0" fmla="*/ 12 w 2697777"/>
                <a:gd name="connsiteY0" fmla="*/ 1919788 h 2864862"/>
                <a:gd name="connsiteX1" fmla="*/ 931572 w 2697777"/>
                <a:gd name="connsiteY1" fmla="*/ 40 h 2864862"/>
                <a:gd name="connsiteX2" fmla="*/ 1916411 w 2697777"/>
                <a:gd name="connsiteY2" fmla="*/ 1163078 h 2864862"/>
                <a:gd name="connsiteX3" fmla="*/ 2697736 w 2697777"/>
                <a:gd name="connsiteY3" fmla="*/ 1447789 h 2864862"/>
                <a:gd name="connsiteX4" fmla="*/ 944892 w 2697777"/>
                <a:gd name="connsiteY4" fmla="*/ 2864668 h 2864862"/>
                <a:gd name="connsiteX5" fmla="*/ 12 w 2697777"/>
                <a:gd name="connsiteY5" fmla="*/ 1919788 h 2864862"/>
                <a:gd name="connsiteX0" fmla="*/ 12 w 2722805"/>
                <a:gd name="connsiteY0" fmla="*/ 1919788 h 2864862"/>
                <a:gd name="connsiteX1" fmla="*/ 931572 w 2722805"/>
                <a:gd name="connsiteY1" fmla="*/ 40 h 2864862"/>
                <a:gd name="connsiteX2" fmla="*/ 1922655 w 2722805"/>
                <a:gd name="connsiteY2" fmla="*/ 910222 h 2864862"/>
                <a:gd name="connsiteX3" fmla="*/ 2697736 w 2722805"/>
                <a:gd name="connsiteY3" fmla="*/ 1447789 h 2864862"/>
                <a:gd name="connsiteX4" fmla="*/ 944892 w 2722805"/>
                <a:gd name="connsiteY4" fmla="*/ 2864668 h 2864862"/>
                <a:gd name="connsiteX5" fmla="*/ 12 w 2722805"/>
                <a:gd name="connsiteY5" fmla="*/ 1919788 h 2864862"/>
                <a:gd name="connsiteX0" fmla="*/ 12 w 2723770"/>
                <a:gd name="connsiteY0" fmla="*/ 1919788 h 2864862"/>
                <a:gd name="connsiteX1" fmla="*/ 931572 w 2723770"/>
                <a:gd name="connsiteY1" fmla="*/ 40 h 2864862"/>
                <a:gd name="connsiteX2" fmla="*/ 1922655 w 2723770"/>
                <a:gd name="connsiteY2" fmla="*/ 910222 h 2864862"/>
                <a:gd name="connsiteX3" fmla="*/ 2697736 w 2723770"/>
                <a:gd name="connsiteY3" fmla="*/ 1666931 h 2864862"/>
                <a:gd name="connsiteX4" fmla="*/ 944892 w 2723770"/>
                <a:gd name="connsiteY4" fmla="*/ 2864668 h 2864862"/>
                <a:gd name="connsiteX5" fmla="*/ 12 w 2723770"/>
                <a:gd name="connsiteY5" fmla="*/ 1919788 h 2864862"/>
                <a:gd name="connsiteX0" fmla="*/ 12 w 2697992"/>
                <a:gd name="connsiteY0" fmla="*/ 1919788 h 2864862"/>
                <a:gd name="connsiteX1" fmla="*/ 931572 w 2697992"/>
                <a:gd name="connsiteY1" fmla="*/ 40 h 2864862"/>
                <a:gd name="connsiteX2" fmla="*/ 1922655 w 2697992"/>
                <a:gd name="connsiteY2" fmla="*/ 910222 h 2864862"/>
                <a:gd name="connsiteX3" fmla="*/ 2697736 w 2697992"/>
                <a:gd name="connsiteY3" fmla="*/ 1666931 h 2864862"/>
                <a:gd name="connsiteX4" fmla="*/ 944892 w 2697992"/>
                <a:gd name="connsiteY4" fmla="*/ 2864668 h 2864862"/>
                <a:gd name="connsiteX5" fmla="*/ 12 w 2697992"/>
                <a:gd name="connsiteY5" fmla="*/ 1919788 h 286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7992" h="2864862">
                  <a:moveTo>
                    <a:pt x="12" y="1919788"/>
                  </a:moveTo>
                  <a:cubicBezTo>
                    <a:pt x="-2208" y="1442350"/>
                    <a:pt x="304135" y="-8699"/>
                    <a:pt x="931572" y="40"/>
                  </a:cubicBezTo>
                  <a:cubicBezTo>
                    <a:pt x="1559009" y="8779"/>
                    <a:pt x="1628294" y="632407"/>
                    <a:pt x="1922655" y="910222"/>
                  </a:cubicBezTo>
                  <a:cubicBezTo>
                    <a:pt x="2217016" y="1188037"/>
                    <a:pt x="2710851" y="1189476"/>
                    <a:pt x="2697736" y="1666931"/>
                  </a:cubicBezTo>
                  <a:cubicBezTo>
                    <a:pt x="2684621" y="2144386"/>
                    <a:pt x="1469649" y="2853431"/>
                    <a:pt x="944892" y="2864668"/>
                  </a:cubicBezTo>
                  <a:cubicBezTo>
                    <a:pt x="420135" y="2875905"/>
                    <a:pt x="2232" y="2397226"/>
                    <a:pt x="12" y="191978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9C90154-AAC2-459E-B7CB-194A7D4D8BC8}"/>
                </a:ext>
              </a:extLst>
            </p:cNvPr>
            <p:cNvSpPr/>
            <p:nvPr/>
          </p:nvSpPr>
          <p:spPr>
            <a:xfrm flipV="1">
              <a:off x="1265301" y="1812527"/>
              <a:ext cx="2743718" cy="591065"/>
            </a:xfrm>
            <a:custGeom>
              <a:avLst/>
              <a:gdLst>
                <a:gd name="connsiteX0" fmla="*/ 960997 w 2743718"/>
                <a:gd name="connsiteY0" fmla="*/ 590992 h 591065"/>
                <a:gd name="connsiteX1" fmla="*/ 2743718 w 2743718"/>
                <a:gd name="connsiteY1" fmla="*/ 139808 h 591065"/>
                <a:gd name="connsiteX2" fmla="*/ 2728620 w 2743718"/>
                <a:gd name="connsiteY2" fmla="*/ 89154 h 591065"/>
                <a:gd name="connsiteX3" fmla="*/ 2658045 w 2743718"/>
                <a:gd name="connsiteY3" fmla="*/ 78308 h 591065"/>
                <a:gd name="connsiteX4" fmla="*/ 1167085 w 2743718"/>
                <a:gd name="connsiteY4" fmla="*/ 0 h 591065"/>
                <a:gd name="connsiteX5" fmla="*/ 346348 w 2743718"/>
                <a:gd name="connsiteY5" fmla="*/ 21011 h 591065"/>
                <a:gd name="connsiteX6" fmla="*/ 60449 w 2743718"/>
                <a:gd name="connsiteY6" fmla="*/ 40687 h 591065"/>
                <a:gd name="connsiteX7" fmla="*/ 57360 w 2743718"/>
                <a:gd name="connsiteY7" fmla="*/ 45727 h 591065"/>
                <a:gd name="connsiteX8" fmla="*/ 12 w 2743718"/>
                <a:gd name="connsiteY8" fmla="*/ 235059 h 591065"/>
                <a:gd name="connsiteX9" fmla="*/ 960997 w 2743718"/>
                <a:gd name="connsiteY9" fmla="*/ 590992 h 591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43718" h="591065">
                  <a:moveTo>
                    <a:pt x="960997" y="590992"/>
                  </a:moveTo>
                  <a:cubicBezTo>
                    <a:pt x="1494699" y="586759"/>
                    <a:pt x="2730379" y="319664"/>
                    <a:pt x="2743718" y="139808"/>
                  </a:cubicBezTo>
                  <a:lnTo>
                    <a:pt x="2728620" y="89154"/>
                  </a:lnTo>
                  <a:lnTo>
                    <a:pt x="2658045" y="78308"/>
                  </a:lnTo>
                  <a:cubicBezTo>
                    <a:pt x="2276475" y="29925"/>
                    <a:pt x="1749341" y="0"/>
                    <a:pt x="1167085" y="0"/>
                  </a:cubicBezTo>
                  <a:cubicBezTo>
                    <a:pt x="875957" y="0"/>
                    <a:pt x="598610" y="7481"/>
                    <a:pt x="346348" y="21011"/>
                  </a:cubicBezTo>
                  <a:lnTo>
                    <a:pt x="60449" y="40687"/>
                  </a:lnTo>
                  <a:lnTo>
                    <a:pt x="57360" y="45727"/>
                  </a:lnTo>
                  <a:cubicBezTo>
                    <a:pt x="18497" y="122212"/>
                    <a:pt x="-552" y="190096"/>
                    <a:pt x="12" y="235059"/>
                  </a:cubicBezTo>
                  <a:cubicBezTo>
                    <a:pt x="2270" y="414908"/>
                    <a:pt x="427296" y="595225"/>
                    <a:pt x="960997" y="590992"/>
                  </a:cubicBez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1">
              <a:extLst>
                <a:ext uri="{FF2B5EF4-FFF2-40B4-BE49-F238E27FC236}">
                  <a16:creationId xmlns:a16="http://schemas.microsoft.com/office/drawing/2014/main" id="{EB8A9D1B-FEE0-414D-A0ED-80C3DFF30C46}"/>
                </a:ext>
              </a:extLst>
            </p:cNvPr>
            <p:cNvSpPr/>
            <p:nvPr/>
          </p:nvSpPr>
          <p:spPr>
            <a:xfrm rot="16200000">
              <a:off x="1925058" y="2092602"/>
              <a:ext cx="398416" cy="500592"/>
            </a:xfrm>
            <a:custGeom>
              <a:avLst/>
              <a:gdLst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944880 h 1889760"/>
                <a:gd name="connsiteX1" fmla="*/ 944880 w 1889760"/>
                <a:gd name="connsiteY1" fmla="*/ 0 h 1889760"/>
                <a:gd name="connsiteX2" fmla="*/ 1889760 w 1889760"/>
                <a:gd name="connsiteY2" fmla="*/ 944880 h 1889760"/>
                <a:gd name="connsiteX3" fmla="*/ 944880 w 1889760"/>
                <a:gd name="connsiteY3" fmla="*/ 1889760 h 1889760"/>
                <a:gd name="connsiteX4" fmla="*/ 0 w 1889760"/>
                <a:gd name="connsiteY4" fmla="*/ 944880 h 1889760"/>
                <a:gd name="connsiteX0" fmla="*/ 0 w 1889760"/>
                <a:gd name="connsiteY0" fmla="*/ 1548892 h 2493772"/>
                <a:gd name="connsiteX1" fmla="*/ 944880 w 1889760"/>
                <a:gd name="connsiteY1" fmla="*/ 0 h 2493772"/>
                <a:gd name="connsiteX2" fmla="*/ 1889760 w 1889760"/>
                <a:gd name="connsiteY2" fmla="*/ 1548892 h 2493772"/>
                <a:gd name="connsiteX3" fmla="*/ 944880 w 1889760"/>
                <a:gd name="connsiteY3" fmla="*/ 2493772 h 2493772"/>
                <a:gd name="connsiteX4" fmla="*/ 0 w 1889760"/>
                <a:gd name="connsiteY4" fmla="*/ 1548892 h 249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89760" h="2493772">
                  <a:moveTo>
                    <a:pt x="0" y="1548892"/>
                  </a:moveTo>
                  <a:cubicBezTo>
                    <a:pt x="0" y="1027049"/>
                    <a:pt x="423037" y="0"/>
                    <a:pt x="944880" y="0"/>
                  </a:cubicBezTo>
                  <a:cubicBezTo>
                    <a:pt x="1466723" y="0"/>
                    <a:pt x="1889760" y="1027049"/>
                    <a:pt x="1889760" y="1548892"/>
                  </a:cubicBezTo>
                  <a:cubicBezTo>
                    <a:pt x="1889760" y="2070735"/>
                    <a:pt x="1466723" y="2493772"/>
                    <a:pt x="944880" y="2493772"/>
                  </a:cubicBezTo>
                  <a:cubicBezTo>
                    <a:pt x="423037" y="2493772"/>
                    <a:pt x="0" y="2070735"/>
                    <a:pt x="0" y="1548892"/>
                  </a:cubicBezTo>
                  <a:close/>
                </a:path>
              </a:pathLst>
            </a:custGeom>
            <a:pattFill prst="dkHorz">
              <a:fgClr>
                <a:schemeClr val="tx1"/>
              </a:fgClr>
              <a:bgClr>
                <a:schemeClr val="tx1">
                  <a:lumMod val="75000"/>
                  <a:lumOff val="25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89BAD87-5252-4C01-90FA-3A586AB392E8}"/>
                </a:ext>
              </a:extLst>
            </p:cNvPr>
            <p:cNvSpPr/>
            <p:nvPr/>
          </p:nvSpPr>
          <p:spPr>
            <a:xfrm>
              <a:off x="1931095" y="1870041"/>
              <a:ext cx="1923468" cy="456440"/>
            </a:xfrm>
            <a:custGeom>
              <a:avLst/>
              <a:gdLst>
                <a:gd name="connsiteX0" fmla="*/ 579969 w 1923468"/>
                <a:gd name="connsiteY0" fmla="*/ 395928 h 456440"/>
                <a:gd name="connsiteX1" fmla="*/ 650253 w 1923468"/>
                <a:gd name="connsiteY1" fmla="*/ 426184 h 456440"/>
                <a:gd name="connsiteX2" fmla="*/ 579969 w 1923468"/>
                <a:gd name="connsiteY2" fmla="*/ 456440 h 456440"/>
                <a:gd name="connsiteX3" fmla="*/ 509685 w 1923468"/>
                <a:gd name="connsiteY3" fmla="*/ 426184 h 456440"/>
                <a:gd name="connsiteX4" fmla="*/ 579969 w 1923468"/>
                <a:gd name="connsiteY4" fmla="*/ 395928 h 456440"/>
                <a:gd name="connsiteX5" fmla="*/ 1412653 w 1923468"/>
                <a:gd name="connsiteY5" fmla="*/ 378744 h 456440"/>
                <a:gd name="connsiteX6" fmla="*/ 1482937 w 1923468"/>
                <a:gd name="connsiteY6" fmla="*/ 409000 h 456440"/>
                <a:gd name="connsiteX7" fmla="*/ 1412653 w 1923468"/>
                <a:gd name="connsiteY7" fmla="*/ 439256 h 456440"/>
                <a:gd name="connsiteX8" fmla="*/ 1342369 w 1923468"/>
                <a:gd name="connsiteY8" fmla="*/ 409000 h 456440"/>
                <a:gd name="connsiteX9" fmla="*/ 1412653 w 1923468"/>
                <a:gd name="connsiteY9" fmla="*/ 378744 h 456440"/>
                <a:gd name="connsiteX10" fmla="*/ 860033 w 1923468"/>
                <a:gd name="connsiteY10" fmla="*/ 373836 h 456440"/>
                <a:gd name="connsiteX11" fmla="*/ 930317 w 1923468"/>
                <a:gd name="connsiteY11" fmla="*/ 404092 h 456440"/>
                <a:gd name="connsiteX12" fmla="*/ 860033 w 1923468"/>
                <a:gd name="connsiteY12" fmla="*/ 434348 h 456440"/>
                <a:gd name="connsiteX13" fmla="*/ 789749 w 1923468"/>
                <a:gd name="connsiteY13" fmla="*/ 404092 h 456440"/>
                <a:gd name="connsiteX14" fmla="*/ 860033 w 1923468"/>
                <a:gd name="connsiteY14" fmla="*/ 373836 h 456440"/>
                <a:gd name="connsiteX15" fmla="*/ 1681801 w 1923468"/>
                <a:gd name="connsiteY15" fmla="*/ 373315 h 456440"/>
                <a:gd name="connsiteX16" fmla="*/ 1723443 w 1923468"/>
                <a:gd name="connsiteY16" fmla="*/ 396175 h 456440"/>
                <a:gd name="connsiteX17" fmla="*/ 1681801 w 1923468"/>
                <a:gd name="connsiteY17" fmla="*/ 419035 h 456440"/>
                <a:gd name="connsiteX18" fmla="*/ 1640159 w 1923468"/>
                <a:gd name="connsiteY18" fmla="*/ 396175 h 456440"/>
                <a:gd name="connsiteX19" fmla="*/ 1681801 w 1923468"/>
                <a:gd name="connsiteY19" fmla="*/ 373315 h 456440"/>
                <a:gd name="connsiteX20" fmla="*/ 1076416 w 1923468"/>
                <a:gd name="connsiteY20" fmla="*/ 323340 h 456440"/>
                <a:gd name="connsiteX21" fmla="*/ 1146700 w 1923468"/>
                <a:gd name="connsiteY21" fmla="*/ 353596 h 456440"/>
                <a:gd name="connsiteX22" fmla="*/ 1076416 w 1923468"/>
                <a:gd name="connsiteY22" fmla="*/ 383852 h 456440"/>
                <a:gd name="connsiteX23" fmla="*/ 1006132 w 1923468"/>
                <a:gd name="connsiteY23" fmla="*/ 353596 h 456440"/>
                <a:gd name="connsiteX24" fmla="*/ 1076416 w 1923468"/>
                <a:gd name="connsiteY24" fmla="*/ 323340 h 456440"/>
                <a:gd name="connsiteX25" fmla="*/ 1867022 w 1923468"/>
                <a:gd name="connsiteY25" fmla="*/ 311184 h 456440"/>
                <a:gd name="connsiteX26" fmla="*/ 1923468 w 1923468"/>
                <a:gd name="connsiteY26" fmla="*/ 335483 h 456440"/>
                <a:gd name="connsiteX27" fmla="*/ 1867022 w 1923468"/>
                <a:gd name="connsiteY27" fmla="*/ 359782 h 456440"/>
                <a:gd name="connsiteX28" fmla="*/ 1810576 w 1923468"/>
                <a:gd name="connsiteY28" fmla="*/ 335483 h 456440"/>
                <a:gd name="connsiteX29" fmla="*/ 1867022 w 1923468"/>
                <a:gd name="connsiteY29" fmla="*/ 311184 h 456440"/>
                <a:gd name="connsiteX30" fmla="*/ 1260254 w 1923468"/>
                <a:gd name="connsiteY30" fmla="*/ 252537 h 456440"/>
                <a:gd name="connsiteX31" fmla="*/ 1330538 w 1923468"/>
                <a:gd name="connsiteY31" fmla="*/ 282793 h 456440"/>
                <a:gd name="connsiteX32" fmla="*/ 1260254 w 1923468"/>
                <a:gd name="connsiteY32" fmla="*/ 313049 h 456440"/>
                <a:gd name="connsiteX33" fmla="*/ 1189970 w 1923468"/>
                <a:gd name="connsiteY33" fmla="*/ 282793 h 456440"/>
                <a:gd name="connsiteX34" fmla="*/ 1260254 w 1923468"/>
                <a:gd name="connsiteY34" fmla="*/ 252537 h 456440"/>
                <a:gd name="connsiteX35" fmla="*/ 1674555 w 1923468"/>
                <a:gd name="connsiteY35" fmla="*/ 233600 h 456440"/>
                <a:gd name="connsiteX36" fmla="*/ 1733234 w 1923468"/>
                <a:gd name="connsiteY36" fmla="*/ 258860 h 456440"/>
                <a:gd name="connsiteX37" fmla="*/ 1674555 w 1923468"/>
                <a:gd name="connsiteY37" fmla="*/ 284120 h 456440"/>
                <a:gd name="connsiteX38" fmla="*/ 1615876 w 1923468"/>
                <a:gd name="connsiteY38" fmla="*/ 258860 h 456440"/>
                <a:gd name="connsiteX39" fmla="*/ 1674555 w 1923468"/>
                <a:gd name="connsiteY39" fmla="*/ 233600 h 456440"/>
                <a:gd name="connsiteX40" fmla="*/ 1462726 w 1923468"/>
                <a:gd name="connsiteY40" fmla="*/ 216153 h 456440"/>
                <a:gd name="connsiteX41" fmla="*/ 1504368 w 1923468"/>
                <a:gd name="connsiteY41" fmla="*/ 239013 h 456440"/>
                <a:gd name="connsiteX42" fmla="*/ 1462726 w 1923468"/>
                <a:gd name="connsiteY42" fmla="*/ 261873 h 456440"/>
                <a:gd name="connsiteX43" fmla="*/ 1421084 w 1923468"/>
                <a:gd name="connsiteY43" fmla="*/ 239013 h 456440"/>
                <a:gd name="connsiteX44" fmla="*/ 1462726 w 1923468"/>
                <a:gd name="connsiteY44" fmla="*/ 216153 h 456440"/>
                <a:gd name="connsiteX45" fmla="*/ 808495 w 1923468"/>
                <a:gd name="connsiteY45" fmla="*/ 190532 h 456440"/>
                <a:gd name="connsiteX46" fmla="*/ 878779 w 1923468"/>
                <a:gd name="connsiteY46" fmla="*/ 220788 h 456440"/>
                <a:gd name="connsiteX47" fmla="*/ 808495 w 1923468"/>
                <a:gd name="connsiteY47" fmla="*/ 251044 h 456440"/>
                <a:gd name="connsiteX48" fmla="*/ 738211 w 1923468"/>
                <a:gd name="connsiteY48" fmla="*/ 220788 h 456440"/>
                <a:gd name="connsiteX49" fmla="*/ 808495 w 1923468"/>
                <a:gd name="connsiteY49" fmla="*/ 190532 h 456440"/>
                <a:gd name="connsiteX50" fmla="*/ 579969 w 1923468"/>
                <a:gd name="connsiteY50" fmla="*/ 137995 h 456440"/>
                <a:gd name="connsiteX51" fmla="*/ 650253 w 1923468"/>
                <a:gd name="connsiteY51" fmla="*/ 168251 h 456440"/>
                <a:gd name="connsiteX52" fmla="*/ 579969 w 1923468"/>
                <a:gd name="connsiteY52" fmla="*/ 198507 h 456440"/>
                <a:gd name="connsiteX53" fmla="*/ 509685 w 1923468"/>
                <a:gd name="connsiteY53" fmla="*/ 168251 h 456440"/>
                <a:gd name="connsiteX54" fmla="*/ 579969 w 1923468"/>
                <a:gd name="connsiteY54" fmla="*/ 137995 h 456440"/>
                <a:gd name="connsiteX55" fmla="*/ 206506 w 1923468"/>
                <a:gd name="connsiteY55" fmla="*/ 117839 h 456440"/>
                <a:gd name="connsiteX56" fmla="*/ 276790 w 1923468"/>
                <a:gd name="connsiteY56" fmla="*/ 148095 h 456440"/>
                <a:gd name="connsiteX57" fmla="*/ 206506 w 1923468"/>
                <a:gd name="connsiteY57" fmla="*/ 178351 h 456440"/>
                <a:gd name="connsiteX58" fmla="*/ 136222 w 1923468"/>
                <a:gd name="connsiteY58" fmla="*/ 148095 h 456440"/>
                <a:gd name="connsiteX59" fmla="*/ 206506 w 1923468"/>
                <a:gd name="connsiteY59" fmla="*/ 117839 h 456440"/>
                <a:gd name="connsiteX60" fmla="*/ 1068052 w 1923468"/>
                <a:gd name="connsiteY60" fmla="*/ 102425 h 456440"/>
                <a:gd name="connsiteX61" fmla="*/ 1138336 w 1923468"/>
                <a:gd name="connsiteY61" fmla="*/ 132681 h 456440"/>
                <a:gd name="connsiteX62" fmla="*/ 1068052 w 1923468"/>
                <a:gd name="connsiteY62" fmla="*/ 162937 h 456440"/>
                <a:gd name="connsiteX63" fmla="*/ 997768 w 1923468"/>
                <a:gd name="connsiteY63" fmla="*/ 132681 h 456440"/>
                <a:gd name="connsiteX64" fmla="*/ 1068052 w 1923468"/>
                <a:gd name="connsiteY64" fmla="*/ 102425 h 456440"/>
                <a:gd name="connsiteX65" fmla="*/ 718007 w 1923468"/>
                <a:gd name="connsiteY65" fmla="*/ 14321 h 456440"/>
                <a:gd name="connsiteX66" fmla="*/ 788291 w 1923468"/>
                <a:gd name="connsiteY66" fmla="*/ 44577 h 456440"/>
                <a:gd name="connsiteX67" fmla="*/ 718007 w 1923468"/>
                <a:gd name="connsiteY67" fmla="*/ 74833 h 456440"/>
                <a:gd name="connsiteX68" fmla="*/ 647723 w 1923468"/>
                <a:gd name="connsiteY68" fmla="*/ 44577 h 456440"/>
                <a:gd name="connsiteX69" fmla="*/ 718007 w 1923468"/>
                <a:gd name="connsiteY69" fmla="*/ 14321 h 456440"/>
                <a:gd name="connsiteX70" fmla="*/ 380093 w 1923468"/>
                <a:gd name="connsiteY70" fmla="*/ 0 h 456440"/>
                <a:gd name="connsiteX71" fmla="*/ 450377 w 1923468"/>
                <a:gd name="connsiteY71" fmla="*/ 30256 h 456440"/>
                <a:gd name="connsiteX72" fmla="*/ 380093 w 1923468"/>
                <a:gd name="connsiteY72" fmla="*/ 60512 h 456440"/>
                <a:gd name="connsiteX73" fmla="*/ 309809 w 1923468"/>
                <a:gd name="connsiteY73" fmla="*/ 30256 h 456440"/>
                <a:gd name="connsiteX74" fmla="*/ 380093 w 1923468"/>
                <a:gd name="connsiteY74" fmla="*/ 0 h 456440"/>
                <a:gd name="connsiteX75" fmla="*/ 70284 w 1923468"/>
                <a:gd name="connsiteY75" fmla="*/ 0 h 456440"/>
                <a:gd name="connsiteX76" fmla="*/ 140568 w 1923468"/>
                <a:gd name="connsiteY76" fmla="*/ 30256 h 456440"/>
                <a:gd name="connsiteX77" fmla="*/ 70284 w 1923468"/>
                <a:gd name="connsiteY77" fmla="*/ 60512 h 456440"/>
                <a:gd name="connsiteX78" fmla="*/ 0 w 1923468"/>
                <a:gd name="connsiteY78" fmla="*/ 30256 h 456440"/>
                <a:gd name="connsiteX79" fmla="*/ 70284 w 1923468"/>
                <a:gd name="connsiteY79" fmla="*/ 0 h 456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923468" h="456440">
                  <a:moveTo>
                    <a:pt x="579969" y="395928"/>
                  </a:moveTo>
                  <a:cubicBezTo>
                    <a:pt x="618786" y="395928"/>
                    <a:pt x="650253" y="409474"/>
                    <a:pt x="650253" y="426184"/>
                  </a:cubicBezTo>
                  <a:cubicBezTo>
                    <a:pt x="650253" y="442894"/>
                    <a:pt x="618786" y="456440"/>
                    <a:pt x="579969" y="456440"/>
                  </a:cubicBezTo>
                  <a:cubicBezTo>
                    <a:pt x="541152" y="456440"/>
                    <a:pt x="509685" y="442894"/>
                    <a:pt x="509685" y="426184"/>
                  </a:cubicBezTo>
                  <a:cubicBezTo>
                    <a:pt x="509685" y="409474"/>
                    <a:pt x="541152" y="395928"/>
                    <a:pt x="579969" y="395928"/>
                  </a:cubicBezTo>
                  <a:close/>
                  <a:moveTo>
                    <a:pt x="1412653" y="378744"/>
                  </a:moveTo>
                  <a:cubicBezTo>
                    <a:pt x="1451470" y="378744"/>
                    <a:pt x="1482937" y="392290"/>
                    <a:pt x="1482937" y="409000"/>
                  </a:cubicBezTo>
                  <a:cubicBezTo>
                    <a:pt x="1482937" y="425710"/>
                    <a:pt x="1451470" y="439256"/>
                    <a:pt x="1412653" y="439256"/>
                  </a:cubicBezTo>
                  <a:cubicBezTo>
                    <a:pt x="1373836" y="439256"/>
                    <a:pt x="1342369" y="425710"/>
                    <a:pt x="1342369" y="409000"/>
                  </a:cubicBezTo>
                  <a:cubicBezTo>
                    <a:pt x="1342369" y="392290"/>
                    <a:pt x="1373836" y="378744"/>
                    <a:pt x="1412653" y="378744"/>
                  </a:cubicBezTo>
                  <a:close/>
                  <a:moveTo>
                    <a:pt x="860033" y="373836"/>
                  </a:moveTo>
                  <a:cubicBezTo>
                    <a:pt x="898850" y="373836"/>
                    <a:pt x="930317" y="387382"/>
                    <a:pt x="930317" y="404092"/>
                  </a:cubicBezTo>
                  <a:cubicBezTo>
                    <a:pt x="930317" y="420802"/>
                    <a:pt x="898850" y="434348"/>
                    <a:pt x="860033" y="434348"/>
                  </a:cubicBezTo>
                  <a:cubicBezTo>
                    <a:pt x="821216" y="434348"/>
                    <a:pt x="789749" y="420802"/>
                    <a:pt x="789749" y="404092"/>
                  </a:cubicBezTo>
                  <a:cubicBezTo>
                    <a:pt x="789749" y="387382"/>
                    <a:pt x="821216" y="373836"/>
                    <a:pt x="860033" y="373836"/>
                  </a:cubicBezTo>
                  <a:close/>
                  <a:moveTo>
                    <a:pt x="1681801" y="373315"/>
                  </a:moveTo>
                  <a:cubicBezTo>
                    <a:pt x="1704799" y="373315"/>
                    <a:pt x="1723443" y="383550"/>
                    <a:pt x="1723443" y="396175"/>
                  </a:cubicBezTo>
                  <a:cubicBezTo>
                    <a:pt x="1723443" y="408800"/>
                    <a:pt x="1704799" y="419035"/>
                    <a:pt x="1681801" y="419035"/>
                  </a:cubicBezTo>
                  <a:cubicBezTo>
                    <a:pt x="1658803" y="419035"/>
                    <a:pt x="1640159" y="408800"/>
                    <a:pt x="1640159" y="396175"/>
                  </a:cubicBezTo>
                  <a:cubicBezTo>
                    <a:pt x="1640159" y="383550"/>
                    <a:pt x="1658803" y="373315"/>
                    <a:pt x="1681801" y="373315"/>
                  </a:cubicBezTo>
                  <a:close/>
                  <a:moveTo>
                    <a:pt x="1076416" y="323340"/>
                  </a:moveTo>
                  <a:cubicBezTo>
                    <a:pt x="1115233" y="323340"/>
                    <a:pt x="1146700" y="336886"/>
                    <a:pt x="1146700" y="353596"/>
                  </a:cubicBezTo>
                  <a:cubicBezTo>
                    <a:pt x="1146700" y="370306"/>
                    <a:pt x="1115233" y="383852"/>
                    <a:pt x="1076416" y="383852"/>
                  </a:cubicBezTo>
                  <a:cubicBezTo>
                    <a:pt x="1037599" y="383852"/>
                    <a:pt x="1006132" y="370306"/>
                    <a:pt x="1006132" y="353596"/>
                  </a:cubicBezTo>
                  <a:cubicBezTo>
                    <a:pt x="1006132" y="336886"/>
                    <a:pt x="1037599" y="323340"/>
                    <a:pt x="1076416" y="323340"/>
                  </a:cubicBezTo>
                  <a:close/>
                  <a:moveTo>
                    <a:pt x="1867022" y="311184"/>
                  </a:moveTo>
                  <a:cubicBezTo>
                    <a:pt x="1898196" y="311184"/>
                    <a:pt x="1923468" y="322063"/>
                    <a:pt x="1923468" y="335483"/>
                  </a:cubicBezTo>
                  <a:cubicBezTo>
                    <a:pt x="1923468" y="348903"/>
                    <a:pt x="1898196" y="359782"/>
                    <a:pt x="1867022" y="359782"/>
                  </a:cubicBezTo>
                  <a:cubicBezTo>
                    <a:pt x="1835848" y="359782"/>
                    <a:pt x="1810576" y="348903"/>
                    <a:pt x="1810576" y="335483"/>
                  </a:cubicBezTo>
                  <a:cubicBezTo>
                    <a:pt x="1810576" y="322063"/>
                    <a:pt x="1835848" y="311184"/>
                    <a:pt x="1867022" y="311184"/>
                  </a:cubicBezTo>
                  <a:close/>
                  <a:moveTo>
                    <a:pt x="1260254" y="252537"/>
                  </a:moveTo>
                  <a:cubicBezTo>
                    <a:pt x="1299071" y="252537"/>
                    <a:pt x="1330538" y="266083"/>
                    <a:pt x="1330538" y="282793"/>
                  </a:cubicBezTo>
                  <a:cubicBezTo>
                    <a:pt x="1330538" y="299503"/>
                    <a:pt x="1299071" y="313049"/>
                    <a:pt x="1260254" y="313049"/>
                  </a:cubicBezTo>
                  <a:cubicBezTo>
                    <a:pt x="1221437" y="313049"/>
                    <a:pt x="1189970" y="299503"/>
                    <a:pt x="1189970" y="282793"/>
                  </a:cubicBezTo>
                  <a:cubicBezTo>
                    <a:pt x="1189970" y="266083"/>
                    <a:pt x="1221437" y="252537"/>
                    <a:pt x="1260254" y="252537"/>
                  </a:cubicBezTo>
                  <a:close/>
                  <a:moveTo>
                    <a:pt x="1674555" y="233600"/>
                  </a:moveTo>
                  <a:cubicBezTo>
                    <a:pt x="1706963" y="233600"/>
                    <a:pt x="1733234" y="244909"/>
                    <a:pt x="1733234" y="258860"/>
                  </a:cubicBezTo>
                  <a:cubicBezTo>
                    <a:pt x="1733234" y="272811"/>
                    <a:pt x="1706963" y="284120"/>
                    <a:pt x="1674555" y="284120"/>
                  </a:cubicBezTo>
                  <a:cubicBezTo>
                    <a:pt x="1642147" y="284120"/>
                    <a:pt x="1615876" y="272811"/>
                    <a:pt x="1615876" y="258860"/>
                  </a:cubicBezTo>
                  <a:cubicBezTo>
                    <a:pt x="1615876" y="244909"/>
                    <a:pt x="1642147" y="233600"/>
                    <a:pt x="1674555" y="233600"/>
                  </a:cubicBezTo>
                  <a:close/>
                  <a:moveTo>
                    <a:pt x="1462726" y="216153"/>
                  </a:moveTo>
                  <a:cubicBezTo>
                    <a:pt x="1485724" y="216153"/>
                    <a:pt x="1504368" y="226388"/>
                    <a:pt x="1504368" y="239013"/>
                  </a:cubicBezTo>
                  <a:cubicBezTo>
                    <a:pt x="1504368" y="251638"/>
                    <a:pt x="1485724" y="261873"/>
                    <a:pt x="1462726" y="261873"/>
                  </a:cubicBezTo>
                  <a:cubicBezTo>
                    <a:pt x="1439728" y="261873"/>
                    <a:pt x="1421084" y="251638"/>
                    <a:pt x="1421084" y="239013"/>
                  </a:cubicBezTo>
                  <a:cubicBezTo>
                    <a:pt x="1421084" y="226388"/>
                    <a:pt x="1439728" y="216153"/>
                    <a:pt x="1462726" y="216153"/>
                  </a:cubicBezTo>
                  <a:close/>
                  <a:moveTo>
                    <a:pt x="808495" y="190532"/>
                  </a:moveTo>
                  <a:cubicBezTo>
                    <a:pt x="847312" y="190532"/>
                    <a:pt x="878779" y="204078"/>
                    <a:pt x="878779" y="220788"/>
                  </a:cubicBezTo>
                  <a:cubicBezTo>
                    <a:pt x="878779" y="237498"/>
                    <a:pt x="847312" y="251044"/>
                    <a:pt x="808495" y="251044"/>
                  </a:cubicBezTo>
                  <a:cubicBezTo>
                    <a:pt x="769678" y="251044"/>
                    <a:pt x="738211" y="237498"/>
                    <a:pt x="738211" y="220788"/>
                  </a:cubicBezTo>
                  <a:cubicBezTo>
                    <a:pt x="738211" y="204078"/>
                    <a:pt x="769678" y="190532"/>
                    <a:pt x="808495" y="190532"/>
                  </a:cubicBezTo>
                  <a:close/>
                  <a:moveTo>
                    <a:pt x="579969" y="137995"/>
                  </a:moveTo>
                  <a:cubicBezTo>
                    <a:pt x="618786" y="137995"/>
                    <a:pt x="650253" y="151541"/>
                    <a:pt x="650253" y="168251"/>
                  </a:cubicBezTo>
                  <a:cubicBezTo>
                    <a:pt x="650253" y="184961"/>
                    <a:pt x="618786" y="198507"/>
                    <a:pt x="579969" y="198507"/>
                  </a:cubicBezTo>
                  <a:cubicBezTo>
                    <a:pt x="541152" y="198507"/>
                    <a:pt x="509685" y="184961"/>
                    <a:pt x="509685" y="168251"/>
                  </a:cubicBezTo>
                  <a:cubicBezTo>
                    <a:pt x="509685" y="151541"/>
                    <a:pt x="541152" y="137995"/>
                    <a:pt x="579969" y="137995"/>
                  </a:cubicBezTo>
                  <a:close/>
                  <a:moveTo>
                    <a:pt x="206506" y="117839"/>
                  </a:moveTo>
                  <a:cubicBezTo>
                    <a:pt x="245323" y="117839"/>
                    <a:pt x="276790" y="131385"/>
                    <a:pt x="276790" y="148095"/>
                  </a:cubicBezTo>
                  <a:cubicBezTo>
                    <a:pt x="276790" y="164805"/>
                    <a:pt x="245323" y="178351"/>
                    <a:pt x="206506" y="178351"/>
                  </a:cubicBezTo>
                  <a:cubicBezTo>
                    <a:pt x="167689" y="178351"/>
                    <a:pt x="136222" y="164805"/>
                    <a:pt x="136222" y="148095"/>
                  </a:cubicBezTo>
                  <a:cubicBezTo>
                    <a:pt x="136222" y="131385"/>
                    <a:pt x="167689" y="117839"/>
                    <a:pt x="206506" y="117839"/>
                  </a:cubicBezTo>
                  <a:close/>
                  <a:moveTo>
                    <a:pt x="1068052" y="102425"/>
                  </a:moveTo>
                  <a:cubicBezTo>
                    <a:pt x="1106869" y="102425"/>
                    <a:pt x="1138336" y="115971"/>
                    <a:pt x="1138336" y="132681"/>
                  </a:cubicBezTo>
                  <a:cubicBezTo>
                    <a:pt x="1138336" y="149391"/>
                    <a:pt x="1106869" y="162937"/>
                    <a:pt x="1068052" y="162937"/>
                  </a:cubicBezTo>
                  <a:cubicBezTo>
                    <a:pt x="1029235" y="162937"/>
                    <a:pt x="997768" y="149391"/>
                    <a:pt x="997768" y="132681"/>
                  </a:cubicBezTo>
                  <a:cubicBezTo>
                    <a:pt x="997768" y="115971"/>
                    <a:pt x="1029235" y="102425"/>
                    <a:pt x="1068052" y="102425"/>
                  </a:cubicBezTo>
                  <a:close/>
                  <a:moveTo>
                    <a:pt x="718007" y="14321"/>
                  </a:moveTo>
                  <a:cubicBezTo>
                    <a:pt x="756824" y="14321"/>
                    <a:pt x="788291" y="27867"/>
                    <a:pt x="788291" y="44577"/>
                  </a:cubicBezTo>
                  <a:cubicBezTo>
                    <a:pt x="788291" y="61287"/>
                    <a:pt x="756824" y="74833"/>
                    <a:pt x="718007" y="74833"/>
                  </a:cubicBezTo>
                  <a:cubicBezTo>
                    <a:pt x="679190" y="74833"/>
                    <a:pt x="647723" y="61287"/>
                    <a:pt x="647723" y="44577"/>
                  </a:cubicBezTo>
                  <a:cubicBezTo>
                    <a:pt x="647723" y="27867"/>
                    <a:pt x="679190" y="14321"/>
                    <a:pt x="718007" y="14321"/>
                  </a:cubicBezTo>
                  <a:close/>
                  <a:moveTo>
                    <a:pt x="380093" y="0"/>
                  </a:moveTo>
                  <a:cubicBezTo>
                    <a:pt x="418910" y="0"/>
                    <a:pt x="450377" y="13546"/>
                    <a:pt x="450377" y="30256"/>
                  </a:cubicBezTo>
                  <a:cubicBezTo>
                    <a:pt x="450377" y="46966"/>
                    <a:pt x="418910" y="60512"/>
                    <a:pt x="380093" y="60512"/>
                  </a:cubicBezTo>
                  <a:cubicBezTo>
                    <a:pt x="341276" y="60512"/>
                    <a:pt x="309809" y="46966"/>
                    <a:pt x="309809" y="30256"/>
                  </a:cubicBezTo>
                  <a:cubicBezTo>
                    <a:pt x="309809" y="13546"/>
                    <a:pt x="341276" y="0"/>
                    <a:pt x="380093" y="0"/>
                  </a:cubicBezTo>
                  <a:close/>
                  <a:moveTo>
                    <a:pt x="70284" y="0"/>
                  </a:moveTo>
                  <a:cubicBezTo>
                    <a:pt x="109101" y="0"/>
                    <a:pt x="140568" y="13546"/>
                    <a:pt x="140568" y="30256"/>
                  </a:cubicBezTo>
                  <a:cubicBezTo>
                    <a:pt x="140568" y="46966"/>
                    <a:pt x="109101" y="60512"/>
                    <a:pt x="70284" y="60512"/>
                  </a:cubicBezTo>
                  <a:cubicBezTo>
                    <a:pt x="31467" y="60512"/>
                    <a:pt x="0" y="46966"/>
                    <a:pt x="0" y="30256"/>
                  </a:cubicBezTo>
                  <a:cubicBezTo>
                    <a:pt x="0" y="13546"/>
                    <a:pt x="31467" y="0"/>
                    <a:pt x="7028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388CBCC-E659-4A1B-8450-A5B8503228AA}"/>
                </a:ext>
              </a:extLst>
            </p:cNvPr>
            <p:cNvSpPr/>
            <p:nvPr/>
          </p:nvSpPr>
          <p:spPr>
            <a:xfrm>
              <a:off x="1518534" y="1973529"/>
              <a:ext cx="186465" cy="18646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E0AC3B60-72D8-499D-9B99-D5D57140AED3}"/>
                </a:ext>
              </a:extLst>
            </p:cNvPr>
            <p:cNvSpPr/>
            <p:nvPr/>
          </p:nvSpPr>
          <p:spPr>
            <a:xfrm>
              <a:off x="1541593" y="1995787"/>
              <a:ext cx="141952" cy="1419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5B6F04C3-BACA-427D-9CAA-49AA9A676F76}"/>
                </a:ext>
              </a:extLst>
            </p:cNvPr>
            <p:cNvSpPr/>
            <p:nvPr/>
          </p:nvSpPr>
          <p:spPr>
            <a:xfrm>
              <a:off x="1569459" y="2027580"/>
              <a:ext cx="78366" cy="783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3AA805F-C602-43E9-AFB3-485742C3DA50}"/>
              </a:ext>
            </a:extLst>
          </p:cNvPr>
          <p:cNvGrpSpPr/>
          <p:nvPr/>
        </p:nvGrpSpPr>
        <p:grpSpPr>
          <a:xfrm>
            <a:off x="3722622" y="4080682"/>
            <a:ext cx="2409116" cy="2237672"/>
            <a:chOff x="2593742" y="2766445"/>
            <a:chExt cx="2697615" cy="2505643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79DAFD8-341F-4295-BA69-DC79958D85FD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09F0938-CF63-4BB7-BA67-A4E1DF6574B3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03E4B73-674A-4198-A2C3-601F1DBE53EC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B9EC19BB-78DE-422B-97EE-59FD7F5BE9F4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9DEF0AA-F3EB-4E12-B336-A2C003E61666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1C92BFA-A200-4968-99F2-FFA521A30749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8CC20B4-A60D-47BE-ADC7-447499CD765F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453B9E2-07A5-4B09-8BEB-0510E9E85C42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780C4F11-A3B6-4B84-83EA-6099A827B899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C38653A2-D95D-4161-BB5A-EAAA860E23C7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D26B04C2-FA9C-4731-906E-7330EEC2F403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CBD898C-7B0B-46D7-94B7-B0759C89B00B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52412DB-7BC6-46E0-AC4E-A96514F6818F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0471C774-B8EC-4D37-9CC5-3D84CA8F89E8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581F14B9-F54E-4A2C-BECA-BB89BC1EEB2B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3B7658D8-68E1-4375-8E8A-89908A3AC152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849A74F1-EE49-447A-B4D4-05CD6EFCDB97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EA9B1B83-D052-4B4B-B6E2-2B3BEA6180E8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CDE3C4E-7647-4E34-B32F-87A14BEEBFBB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841E10D-5EA8-48D0-B6C0-0A08406DFAB8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FDB8263E-B90E-4C80-A7B3-233DB79AF313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9574F24-2890-4C0F-A38E-F38DB6ED7B44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C602D14A-E6B2-4102-B3AC-DCAC4FC1FC06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4A32F84-C50B-4893-BE80-6476DE63C1E7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F509A76-7DAB-40DD-B101-AAC72DBD37A7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7D5808F-515E-46FD-98FF-6D83E11E416E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4303EF5-F164-4B31-B1C5-5E39681FBC11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D10101D-C739-4D67-B7CF-AD3591134811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DBCCB52F-9805-4950-94CB-48807B29B289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5035B93-2866-42DE-9DA3-8FF6EEE30833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46FF2D8-12A5-4B44-86A9-32EF3D839009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C65C5D8-E812-46BD-979E-E68B9A2DF5DE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4A067F5-C054-4DC9-B3E6-54910DDE9CC1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30314DE-C4E6-4032-B772-C6E851080630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ED06BD9-D128-4083-A87E-CF183BA7C9B9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AD538DE-CAB3-448D-A0BE-6F0ED8BD820A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A0A9E8D-250E-4051-AB4C-09643E77E876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20C8FE0-72BD-470D-A44C-970BC6A8F6D4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5D43337-C6CA-483E-9214-2D8FE6F4C383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E5E4F4D-B4EE-408D-8001-F9AA5B5B487A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2D31B06-3568-4A51-84E3-1819CDD1AC73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79A2CCA-51AB-4F09-9EC4-F984D52738CA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D777B76-AFDD-4962-9A6A-420753B733C3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873A25B-57DD-46A1-94E9-12D10806243B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A4BB21C-470E-47F9-A980-FB0FD6948C14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DDDF8AB-78B9-450E-B25D-655E18678979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B581FD7-CF32-4FA3-BCA9-A423899F5F86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rgbClr val="00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6CF0D411-A885-4B5D-997B-BE33E694E750}"/>
              </a:ext>
            </a:extLst>
          </p:cNvPr>
          <p:cNvGrpSpPr/>
          <p:nvPr/>
        </p:nvGrpSpPr>
        <p:grpSpPr>
          <a:xfrm>
            <a:off x="3914543" y="951700"/>
            <a:ext cx="2190199" cy="2477300"/>
            <a:chOff x="2972774" y="2737203"/>
            <a:chExt cx="2190199" cy="2477300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A0505B9-DCD7-4079-AF5A-652190675474}"/>
                </a:ext>
              </a:extLst>
            </p:cNvPr>
            <p:cNvSpPr/>
            <p:nvPr/>
          </p:nvSpPr>
          <p:spPr>
            <a:xfrm rot="1370421">
              <a:off x="3792104" y="4206187"/>
              <a:ext cx="670174" cy="836440"/>
            </a:xfrm>
            <a:custGeom>
              <a:avLst/>
              <a:gdLst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2098 w 525626"/>
                <a:gd name="connsiteY22" fmla="*/ 378094 h 656031"/>
                <a:gd name="connsiteX23" fmla="*/ 54219 w 525626"/>
                <a:gd name="connsiteY23" fmla="*/ 370177 h 656031"/>
                <a:gd name="connsiteX24" fmla="*/ 41805 w 525626"/>
                <a:gd name="connsiteY24" fmla="*/ 373855 h 656031"/>
                <a:gd name="connsiteX25" fmla="*/ 0 w 525626"/>
                <a:gd name="connsiteY25" fmla="*/ 312502 h 656031"/>
                <a:gd name="connsiteX26" fmla="*/ 25533 w 525626"/>
                <a:gd name="connsiteY26" fmla="*/ 255971 h 656031"/>
                <a:gd name="connsiteX27" fmla="*/ 34897 w 525626"/>
                <a:gd name="connsiteY27" fmla="*/ 253196 h 656031"/>
                <a:gd name="connsiteX0" fmla="*/ 83065 w 525626"/>
                <a:gd name="connsiteY0" fmla="*/ 0 h 656031"/>
                <a:gd name="connsiteX1" fmla="*/ 165667 w 525626"/>
                <a:gd name="connsiteY1" fmla="*/ 22133 h 656031"/>
                <a:gd name="connsiteX2" fmla="*/ 75012 w 525626"/>
                <a:gd name="connsiteY2" fmla="*/ 282038 h 656031"/>
                <a:gd name="connsiteX3" fmla="*/ 83610 w 525626"/>
                <a:gd name="connsiteY3" fmla="*/ 312502 h 656031"/>
                <a:gd name="connsiteX4" fmla="*/ 76965 w 525626"/>
                <a:gd name="connsiteY4" fmla="*/ 336048 h 656031"/>
                <a:gd name="connsiteX5" fmla="*/ 456405 w 525626"/>
                <a:gd name="connsiteY5" fmla="*/ 449137 h 656031"/>
                <a:gd name="connsiteX6" fmla="*/ 474111 w 525626"/>
                <a:gd name="connsiteY6" fmla="*/ 431753 h 656031"/>
                <a:gd name="connsiteX7" fmla="*/ 484199 w 525626"/>
                <a:gd name="connsiteY7" fmla="*/ 414282 h 656031"/>
                <a:gd name="connsiteX8" fmla="*/ 525626 w 525626"/>
                <a:gd name="connsiteY8" fmla="*/ 389216 h 656031"/>
                <a:gd name="connsiteX9" fmla="*/ 471856 w 525626"/>
                <a:gd name="connsiteY9" fmla="*/ 498288 h 656031"/>
                <a:gd name="connsiteX10" fmla="*/ 463887 w 525626"/>
                <a:gd name="connsiteY10" fmla="*/ 619632 h 656031"/>
                <a:gd name="connsiteX11" fmla="*/ 440542 w 525626"/>
                <a:gd name="connsiteY11" fmla="*/ 577211 h 656031"/>
                <a:gd name="connsiteX12" fmla="*/ 440540 w 525626"/>
                <a:gd name="connsiteY12" fmla="*/ 546164 h 656031"/>
                <a:gd name="connsiteX13" fmla="*/ 431276 w 525626"/>
                <a:gd name="connsiteY13" fmla="*/ 600710 h 656031"/>
                <a:gd name="connsiteX14" fmla="*/ 434520 w 525626"/>
                <a:gd name="connsiteY14" fmla="*/ 656031 h 656031"/>
                <a:gd name="connsiteX15" fmla="*/ 419589 w 525626"/>
                <a:gd name="connsiteY15" fmla="*/ 528551 h 656031"/>
                <a:gd name="connsiteX16" fmla="*/ 430985 w 525626"/>
                <a:gd name="connsiteY16" fmla="*/ 496528 h 656031"/>
                <a:gd name="connsiteX17" fmla="*/ 408819 w 525626"/>
                <a:gd name="connsiteY17" fmla="*/ 529508 h 656031"/>
                <a:gd name="connsiteX18" fmla="*/ 385254 w 525626"/>
                <a:gd name="connsiteY18" fmla="*/ 628114 h 656031"/>
                <a:gd name="connsiteX19" fmla="*/ 387274 w 525626"/>
                <a:gd name="connsiteY19" fmla="*/ 518400 h 656031"/>
                <a:gd name="connsiteX20" fmla="*/ 408219 w 525626"/>
                <a:gd name="connsiteY20" fmla="*/ 486088 h 656031"/>
                <a:gd name="connsiteX21" fmla="*/ 427238 w 525626"/>
                <a:gd name="connsiteY21" fmla="*/ 467491 h 656031"/>
                <a:gd name="connsiteX22" fmla="*/ 54219 w 525626"/>
                <a:gd name="connsiteY22" fmla="*/ 370177 h 656031"/>
                <a:gd name="connsiteX23" fmla="*/ 41805 w 525626"/>
                <a:gd name="connsiteY23" fmla="*/ 373855 h 656031"/>
                <a:gd name="connsiteX24" fmla="*/ 0 w 525626"/>
                <a:gd name="connsiteY24" fmla="*/ 312502 h 656031"/>
                <a:gd name="connsiteX25" fmla="*/ 25533 w 525626"/>
                <a:gd name="connsiteY25" fmla="*/ 255971 h 656031"/>
                <a:gd name="connsiteX26" fmla="*/ 34897 w 525626"/>
                <a:gd name="connsiteY26" fmla="*/ 253196 h 656031"/>
                <a:gd name="connsiteX27" fmla="*/ 83065 w 525626"/>
                <a:gd name="connsiteY27" fmla="*/ 0 h 656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5626" h="656031">
                  <a:moveTo>
                    <a:pt x="83065" y="0"/>
                  </a:moveTo>
                  <a:lnTo>
                    <a:pt x="165667" y="22133"/>
                  </a:lnTo>
                  <a:lnTo>
                    <a:pt x="75012" y="282038"/>
                  </a:lnTo>
                  <a:lnTo>
                    <a:pt x="83610" y="312502"/>
                  </a:lnTo>
                  <a:lnTo>
                    <a:pt x="76965" y="336048"/>
                  </a:lnTo>
                  <a:lnTo>
                    <a:pt x="456405" y="449137"/>
                  </a:lnTo>
                  <a:lnTo>
                    <a:pt x="474111" y="431753"/>
                  </a:lnTo>
                  <a:lnTo>
                    <a:pt x="484199" y="414282"/>
                  </a:lnTo>
                  <a:cubicBezTo>
                    <a:pt x="498074" y="395655"/>
                    <a:pt x="512979" y="385828"/>
                    <a:pt x="525626" y="389216"/>
                  </a:cubicBezTo>
                  <a:cubicBezTo>
                    <a:pt x="503923" y="412550"/>
                    <a:pt x="484002" y="452960"/>
                    <a:pt x="471856" y="498288"/>
                  </a:cubicBezTo>
                  <a:cubicBezTo>
                    <a:pt x="459711" y="543616"/>
                    <a:pt x="456757" y="588573"/>
                    <a:pt x="463887" y="619632"/>
                  </a:cubicBezTo>
                  <a:cubicBezTo>
                    <a:pt x="451239" y="616243"/>
                    <a:pt x="443244" y="600280"/>
                    <a:pt x="440542" y="577211"/>
                  </a:cubicBezTo>
                  <a:cubicBezTo>
                    <a:pt x="440541" y="566862"/>
                    <a:pt x="440541" y="556513"/>
                    <a:pt x="440540" y="546164"/>
                  </a:cubicBezTo>
                  <a:lnTo>
                    <a:pt x="431276" y="600710"/>
                  </a:lnTo>
                  <a:cubicBezTo>
                    <a:pt x="429911" y="621497"/>
                    <a:pt x="430955" y="640501"/>
                    <a:pt x="434520" y="656031"/>
                  </a:cubicBezTo>
                  <a:cubicBezTo>
                    <a:pt x="409225" y="649253"/>
                    <a:pt x="402540" y="592179"/>
                    <a:pt x="419589" y="528551"/>
                  </a:cubicBezTo>
                  <a:lnTo>
                    <a:pt x="430985" y="496528"/>
                  </a:lnTo>
                  <a:lnTo>
                    <a:pt x="408819" y="529508"/>
                  </a:lnTo>
                  <a:cubicBezTo>
                    <a:pt x="391071" y="563934"/>
                    <a:pt x="382341" y="600466"/>
                    <a:pt x="385254" y="628114"/>
                  </a:cubicBezTo>
                  <a:cubicBezTo>
                    <a:pt x="361456" y="615845"/>
                    <a:pt x="362360" y="566724"/>
                    <a:pt x="387274" y="518400"/>
                  </a:cubicBezTo>
                  <a:cubicBezTo>
                    <a:pt x="393503" y="506319"/>
                    <a:pt x="400642" y="495432"/>
                    <a:pt x="408219" y="486088"/>
                  </a:cubicBezTo>
                  <a:lnTo>
                    <a:pt x="427238" y="467491"/>
                  </a:lnTo>
                  <a:lnTo>
                    <a:pt x="54219" y="370177"/>
                  </a:lnTo>
                  <a:lnTo>
                    <a:pt x="41805" y="373855"/>
                  </a:lnTo>
                  <a:cubicBezTo>
                    <a:pt x="18717" y="373855"/>
                    <a:pt x="0" y="346386"/>
                    <a:pt x="0" y="312502"/>
                  </a:cubicBezTo>
                  <a:cubicBezTo>
                    <a:pt x="0" y="287089"/>
                    <a:pt x="10529" y="265285"/>
                    <a:pt x="25533" y="255971"/>
                  </a:cubicBezTo>
                  <a:lnTo>
                    <a:pt x="34897" y="253196"/>
                  </a:lnTo>
                  <a:lnTo>
                    <a:pt x="8306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20F3E2D-6FF7-4761-A435-5CEC769F9380}"/>
                </a:ext>
              </a:extLst>
            </p:cNvPr>
            <p:cNvSpPr/>
            <p:nvPr/>
          </p:nvSpPr>
          <p:spPr>
            <a:xfrm rot="6136414">
              <a:off x="3671000" y="4517505"/>
              <a:ext cx="1020365" cy="373631"/>
            </a:xfrm>
            <a:custGeom>
              <a:avLst/>
              <a:gdLst>
                <a:gd name="connsiteX0" fmla="*/ 18179 w 800286"/>
                <a:gd name="connsiteY0" fmla="*/ 293043 h 293043"/>
                <a:gd name="connsiteX1" fmla="*/ 0 w 800286"/>
                <a:gd name="connsiteY1" fmla="*/ 209481 h 293043"/>
                <a:gd name="connsiteX2" fmla="*/ 256942 w 800286"/>
                <a:gd name="connsiteY2" fmla="*/ 173166 h 293043"/>
                <a:gd name="connsiteX3" fmla="*/ 259571 w 800286"/>
                <a:gd name="connsiteY3" fmla="*/ 165542 h 293043"/>
                <a:gd name="connsiteX4" fmla="*/ 299359 w 800286"/>
                <a:gd name="connsiteY4" fmla="*/ 144355 h 293043"/>
                <a:gd name="connsiteX5" fmla="*/ 344354 w 800286"/>
                <a:gd name="connsiteY5" fmla="*/ 147097 h 293043"/>
                <a:gd name="connsiteX6" fmla="*/ 350693 w 800286"/>
                <a:gd name="connsiteY6" fmla="*/ 153761 h 293043"/>
                <a:gd name="connsiteX7" fmla="*/ 715509 w 800286"/>
                <a:gd name="connsiteY7" fmla="*/ 84979 h 293043"/>
                <a:gd name="connsiteX8" fmla="*/ 722764 w 800286"/>
                <a:gd name="connsiteY8" fmla="*/ 62979 h 293043"/>
                <a:gd name="connsiteX9" fmla="*/ 723051 w 800286"/>
                <a:gd name="connsiteY9" fmla="*/ 50189 h 293043"/>
                <a:gd name="connsiteX10" fmla="*/ 749577 w 800286"/>
                <a:gd name="connsiteY10" fmla="*/ 0 h 293043"/>
                <a:gd name="connsiteX11" fmla="*/ 751765 w 800286"/>
                <a:gd name="connsiteY11" fmla="*/ 121585 h 293043"/>
                <a:gd name="connsiteX12" fmla="*/ 800286 w 800286"/>
                <a:gd name="connsiteY12" fmla="*/ 233091 h 293043"/>
                <a:gd name="connsiteX13" fmla="*/ 760098 w 800286"/>
                <a:gd name="connsiteY13" fmla="*/ 206083 h 293043"/>
                <a:gd name="connsiteX14" fmla="*/ 745871 w 800286"/>
                <a:gd name="connsiteY14" fmla="*/ 178493 h 293043"/>
                <a:gd name="connsiteX15" fmla="*/ 762631 w 800286"/>
                <a:gd name="connsiteY15" fmla="*/ 231215 h 293043"/>
                <a:gd name="connsiteX16" fmla="*/ 790864 w 800286"/>
                <a:gd name="connsiteY16" fmla="*/ 278900 h 293043"/>
                <a:gd name="connsiteX17" fmla="*/ 719177 w 800286"/>
                <a:gd name="connsiteY17" fmla="*/ 172434 h 293043"/>
                <a:gd name="connsiteX18" fmla="*/ 714632 w 800286"/>
                <a:gd name="connsiteY18" fmla="*/ 138750 h 293043"/>
                <a:gd name="connsiteX19" fmla="*/ 710043 w 800286"/>
                <a:gd name="connsiteY19" fmla="*/ 178220 h 293043"/>
                <a:gd name="connsiteX20" fmla="*/ 734283 w 800286"/>
                <a:gd name="connsiteY20" fmla="*/ 276662 h 293043"/>
                <a:gd name="connsiteX21" fmla="*/ 689613 w 800286"/>
                <a:gd name="connsiteY21" fmla="*/ 216538 h 293043"/>
                <a:gd name="connsiteX22" fmla="*/ 685803 w 800286"/>
                <a:gd name="connsiteY22" fmla="*/ 178220 h 293043"/>
                <a:gd name="connsiteX23" fmla="*/ 689613 w 800286"/>
                <a:gd name="connsiteY23" fmla="*/ 139902 h 293043"/>
                <a:gd name="connsiteX24" fmla="*/ 697995 w 800286"/>
                <a:gd name="connsiteY24" fmla="*/ 114657 h 293043"/>
                <a:gd name="connsiteX25" fmla="*/ 359180 w 800286"/>
                <a:gd name="connsiteY25" fmla="*/ 198317 h 293043"/>
                <a:gd name="connsiteX26" fmla="*/ 356922 w 800286"/>
                <a:gd name="connsiteY26" fmla="*/ 204867 h 293043"/>
                <a:gd name="connsiteX27" fmla="*/ 317133 w 800286"/>
                <a:gd name="connsiteY27" fmla="*/ 226054 h 293043"/>
                <a:gd name="connsiteX28" fmla="*/ 272139 w 800286"/>
                <a:gd name="connsiteY28" fmla="*/ 223312 h 293043"/>
                <a:gd name="connsiteX29" fmla="*/ 268052 w 800286"/>
                <a:gd name="connsiteY29" fmla="*/ 219015 h 293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0286" h="293043">
                  <a:moveTo>
                    <a:pt x="18179" y="293043"/>
                  </a:moveTo>
                  <a:lnTo>
                    <a:pt x="0" y="209481"/>
                  </a:lnTo>
                  <a:lnTo>
                    <a:pt x="256942" y="173166"/>
                  </a:lnTo>
                  <a:lnTo>
                    <a:pt x="259571" y="165542"/>
                  </a:lnTo>
                  <a:cubicBezTo>
                    <a:pt x="268812" y="155790"/>
                    <a:pt x="282805" y="147956"/>
                    <a:pt x="299359" y="144355"/>
                  </a:cubicBezTo>
                  <a:cubicBezTo>
                    <a:pt x="315914" y="140753"/>
                    <a:pt x="331897" y="142065"/>
                    <a:pt x="344354" y="147097"/>
                  </a:cubicBezTo>
                  <a:lnTo>
                    <a:pt x="350693" y="153761"/>
                  </a:lnTo>
                  <a:lnTo>
                    <a:pt x="715509" y="84979"/>
                  </a:lnTo>
                  <a:lnTo>
                    <a:pt x="722764" y="62979"/>
                  </a:lnTo>
                  <a:lnTo>
                    <a:pt x="723051" y="50189"/>
                  </a:lnTo>
                  <a:cubicBezTo>
                    <a:pt x="725914" y="22439"/>
                    <a:pt x="735183" y="3131"/>
                    <a:pt x="749577" y="0"/>
                  </a:cubicBezTo>
                  <a:cubicBezTo>
                    <a:pt x="740978" y="30685"/>
                    <a:pt x="741789" y="75731"/>
                    <a:pt x="751765" y="121585"/>
                  </a:cubicBezTo>
                  <a:cubicBezTo>
                    <a:pt x="761741" y="167440"/>
                    <a:pt x="779717" y="208752"/>
                    <a:pt x="800286" y="233091"/>
                  </a:cubicBezTo>
                  <a:cubicBezTo>
                    <a:pt x="787492" y="235875"/>
                    <a:pt x="773071" y="225350"/>
                    <a:pt x="760098" y="206083"/>
                  </a:cubicBezTo>
                  <a:lnTo>
                    <a:pt x="745871" y="178493"/>
                  </a:lnTo>
                  <a:lnTo>
                    <a:pt x="762631" y="231215"/>
                  </a:lnTo>
                  <a:cubicBezTo>
                    <a:pt x="770943" y="250317"/>
                    <a:pt x="780579" y="266730"/>
                    <a:pt x="790864" y="278900"/>
                  </a:cubicBezTo>
                  <a:cubicBezTo>
                    <a:pt x="765275" y="284467"/>
                    <a:pt x="733180" y="236801"/>
                    <a:pt x="719177" y="172434"/>
                  </a:cubicBezTo>
                  <a:lnTo>
                    <a:pt x="714632" y="138750"/>
                  </a:lnTo>
                  <a:lnTo>
                    <a:pt x="710043" y="178220"/>
                  </a:lnTo>
                  <a:cubicBezTo>
                    <a:pt x="710043" y="216952"/>
                    <a:pt x="719024" y="253423"/>
                    <a:pt x="734283" y="276662"/>
                  </a:cubicBezTo>
                  <a:cubicBezTo>
                    <a:pt x="714202" y="276662"/>
                    <a:pt x="696972" y="251870"/>
                    <a:pt x="689613" y="216538"/>
                  </a:cubicBezTo>
                  <a:cubicBezTo>
                    <a:pt x="687159" y="204761"/>
                    <a:pt x="685803" y="191812"/>
                    <a:pt x="685803" y="178220"/>
                  </a:cubicBezTo>
                  <a:cubicBezTo>
                    <a:pt x="685803" y="164628"/>
                    <a:pt x="687159" y="151679"/>
                    <a:pt x="689613" y="139902"/>
                  </a:cubicBezTo>
                  <a:lnTo>
                    <a:pt x="697995" y="114657"/>
                  </a:lnTo>
                  <a:lnTo>
                    <a:pt x="359180" y="198317"/>
                  </a:lnTo>
                  <a:lnTo>
                    <a:pt x="356922" y="204867"/>
                  </a:lnTo>
                  <a:cubicBezTo>
                    <a:pt x="347681" y="214619"/>
                    <a:pt x="333688" y="222452"/>
                    <a:pt x="317133" y="226054"/>
                  </a:cubicBezTo>
                  <a:cubicBezTo>
                    <a:pt x="300578" y="229655"/>
                    <a:pt x="284596" y="228344"/>
                    <a:pt x="272139" y="223312"/>
                  </a:cubicBezTo>
                  <a:lnTo>
                    <a:pt x="268052" y="21901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57FE3F20-865F-440B-8FA9-EFE5C01844DE}"/>
                </a:ext>
              </a:extLst>
            </p:cNvPr>
            <p:cNvSpPr/>
            <p:nvPr/>
          </p:nvSpPr>
          <p:spPr>
            <a:xfrm rot="1228252">
              <a:off x="3017040" y="2971859"/>
              <a:ext cx="1797023" cy="1157708"/>
            </a:xfrm>
            <a:custGeom>
              <a:avLst/>
              <a:gdLst>
                <a:gd name="connsiteX0" fmla="*/ 180913 w 3001831"/>
                <a:gd name="connsiteY0" fmla="*/ 34640 h 1933891"/>
                <a:gd name="connsiteX1" fmla="*/ 230658 w 3001831"/>
                <a:gd name="connsiteY1" fmla="*/ 20330 h 1933891"/>
                <a:gd name="connsiteX2" fmla="*/ 242812 w 3001831"/>
                <a:gd name="connsiteY2" fmla="*/ 18821 h 1933891"/>
                <a:gd name="connsiteX3" fmla="*/ 283476 w 3001831"/>
                <a:gd name="connsiteY3" fmla="*/ 5875 h 1933891"/>
                <a:gd name="connsiteX4" fmla="*/ 622938 w 3001831"/>
                <a:gd name="connsiteY4" fmla="*/ 180162 h 1933891"/>
                <a:gd name="connsiteX5" fmla="*/ 612288 w 3001831"/>
                <a:gd name="connsiteY5" fmla="*/ 513055 h 1933891"/>
                <a:gd name="connsiteX6" fmla="*/ 584461 w 3001831"/>
                <a:gd name="connsiteY6" fmla="*/ 542455 h 1933891"/>
                <a:gd name="connsiteX7" fmla="*/ 588922 w 3001831"/>
                <a:gd name="connsiteY7" fmla="*/ 547195 h 1933891"/>
                <a:gd name="connsiteX8" fmla="*/ 565609 w 3001831"/>
                <a:gd name="connsiteY8" fmla="*/ 618611 h 1933891"/>
                <a:gd name="connsiteX9" fmla="*/ 594290 w 3001831"/>
                <a:gd name="connsiteY9" fmla="*/ 1000474 h 1933891"/>
                <a:gd name="connsiteX10" fmla="*/ 846076 w 3001831"/>
                <a:gd name="connsiteY10" fmla="*/ 849238 h 1933891"/>
                <a:gd name="connsiteX11" fmla="*/ 893813 w 3001831"/>
                <a:gd name="connsiteY11" fmla="*/ 782920 h 1933891"/>
                <a:gd name="connsiteX12" fmla="*/ 897614 w 3001831"/>
                <a:gd name="connsiteY12" fmla="*/ 785785 h 1933891"/>
                <a:gd name="connsiteX13" fmla="*/ 941134 w 3001831"/>
                <a:gd name="connsiteY13" fmla="*/ 730868 h 1933891"/>
                <a:gd name="connsiteX14" fmla="*/ 1875284 w 3001831"/>
                <a:gd name="connsiteY14" fmla="*/ 390673 h 1933891"/>
                <a:gd name="connsiteX15" fmla="*/ 3001831 w 3001831"/>
                <a:gd name="connsiteY15" fmla="*/ 1162282 h 1933891"/>
                <a:gd name="connsiteX16" fmla="*/ 1875284 w 3001831"/>
                <a:gd name="connsiteY16" fmla="*/ 1933891 h 1933891"/>
                <a:gd name="connsiteX17" fmla="*/ 1005986 w 3001831"/>
                <a:gd name="connsiteY17" fmla="*/ 1653097 h 1933891"/>
                <a:gd name="connsiteX18" fmla="*/ 975864 w 3001831"/>
                <a:gd name="connsiteY18" fmla="*/ 1625507 h 1933891"/>
                <a:gd name="connsiteX19" fmla="*/ 907629 w 3001831"/>
                <a:gd name="connsiteY19" fmla="*/ 1610285 h 1933891"/>
                <a:gd name="connsiteX20" fmla="*/ 219585 w 3001831"/>
                <a:gd name="connsiteY20" fmla="*/ 864282 h 1933891"/>
                <a:gd name="connsiteX21" fmla="*/ 339736 w 3001831"/>
                <a:gd name="connsiteY21" fmla="*/ 500069 h 1933891"/>
                <a:gd name="connsiteX22" fmla="*/ 414124 w 3001831"/>
                <a:gd name="connsiteY22" fmla="*/ 411448 h 1933891"/>
                <a:gd name="connsiteX23" fmla="*/ 412907 w 3001831"/>
                <a:gd name="connsiteY23" fmla="*/ 409601 h 1933891"/>
                <a:gd name="connsiteX24" fmla="*/ 438767 w 3001831"/>
                <a:gd name="connsiteY24" fmla="*/ 319983 h 1933891"/>
                <a:gd name="connsiteX25" fmla="*/ 438193 w 3001831"/>
                <a:gd name="connsiteY25" fmla="*/ 318144 h 1933891"/>
                <a:gd name="connsiteX26" fmla="*/ 406286 w 3001831"/>
                <a:gd name="connsiteY26" fmla="*/ 353353 h 1933891"/>
                <a:gd name="connsiteX27" fmla="*/ 318303 w 3001831"/>
                <a:gd name="connsiteY27" fmla="*/ 402675 h 1933891"/>
                <a:gd name="connsiteX28" fmla="*/ 9705 w 3001831"/>
                <a:gd name="connsiteY28" fmla="*/ 308214 h 1933891"/>
                <a:gd name="connsiteX29" fmla="*/ 180913 w 3001831"/>
                <a:gd name="connsiteY29" fmla="*/ 34640 h 193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001831" h="1933891">
                  <a:moveTo>
                    <a:pt x="180913" y="34640"/>
                  </a:moveTo>
                  <a:cubicBezTo>
                    <a:pt x="197476" y="28458"/>
                    <a:pt x="214126" y="23709"/>
                    <a:pt x="230658" y="20330"/>
                  </a:cubicBezTo>
                  <a:lnTo>
                    <a:pt x="242812" y="18821"/>
                  </a:lnTo>
                  <a:lnTo>
                    <a:pt x="283476" y="5875"/>
                  </a:lnTo>
                  <a:cubicBezTo>
                    <a:pt x="414600" y="-21335"/>
                    <a:pt x="554874" y="47519"/>
                    <a:pt x="622938" y="180162"/>
                  </a:cubicBezTo>
                  <a:cubicBezTo>
                    <a:pt x="679555" y="290499"/>
                    <a:pt x="672420" y="418355"/>
                    <a:pt x="612288" y="513055"/>
                  </a:cubicBezTo>
                  <a:lnTo>
                    <a:pt x="584461" y="542455"/>
                  </a:lnTo>
                  <a:lnTo>
                    <a:pt x="588922" y="547195"/>
                  </a:lnTo>
                  <a:lnTo>
                    <a:pt x="565609" y="618611"/>
                  </a:lnTo>
                  <a:cubicBezTo>
                    <a:pt x="511410" y="810573"/>
                    <a:pt x="518760" y="965986"/>
                    <a:pt x="594290" y="1000474"/>
                  </a:cubicBezTo>
                  <a:cubicBezTo>
                    <a:pt x="657231" y="1029214"/>
                    <a:pt x="752622" y="967175"/>
                    <a:pt x="846076" y="849238"/>
                  </a:cubicBezTo>
                  <a:lnTo>
                    <a:pt x="893813" y="782920"/>
                  </a:lnTo>
                  <a:lnTo>
                    <a:pt x="897614" y="785785"/>
                  </a:lnTo>
                  <a:lnTo>
                    <a:pt x="941134" y="730868"/>
                  </a:lnTo>
                  <a:cubicBezTo>
                    <a:pt x="1143582" y="525619"/>
                    <a:pt x="1486425" y="390673"/>
                    <a:pt x="1875284" y="390673"/>
                  </a:cubicBezTo>
                  <a:cubicBezTo>
                    <a:pt x="2497459" y="390673"/>
                    <a:pt x="3001831" y="736134"/>
                    <a:pt x="3001831" y="1162282"/>
                  </a:cubicBezTo>
                  <a:cubicBezTo>
                    <a:pt x="3001831" y="1588430"/>
                    <a:pt x="2497459" y="1933891"/>
                    <a:pt x="1875284" y="1933891"/>
                  </a:cubicBezTo>
                  <a:cubicBezTo>
                    <a:pt x="1525310" y="1933891"/>
                    <a:pt x="1212611" y="1824585"/>
                    <a:pt x="1005986" y="1653097"/>
                  </a:cubicBezTo>
                  <a:lnTo>
                    <a:pt x="975864" y="1625507"/>
                  </a:lnTo>
                  <a:lnTo>
                    <a:pt x="907629" y="1610285"/>
                  </a:lnTo>
                  <a:cubicBezTo>
                    <a:pt x="503294" y="1487377"/>
                    <a:pt x="219585" y="1199640"/>
                    <a:pt x="219585" y="864282"/>
                  </a:cubicBezTo>
                  <a:cubicBezTo>
                    <a:pt x="219586" y="733283"/>
                    <a:pt x="262876" y="609549"/>
                    <a:pt x="339736" y="500069"/>
                  </a:cubicBezTo>
                  <a:lnTo>
                    <a:pt x="414124" y="411448"/>
                  </a:lnTo>
                  <a:lnTo>
                    <a:pt x="412907" y="409601"/>
                  </a:lnTo>
                  <a:cubicBezTo>
                    <a:pt x="435462" y="389686"/>
                    <a:pt x="444631" y="355231"/>
                    <a:pt x="438767" y="319983"/>
                  </a:cubicBezTo>
                  <a:lnTo>
                    <a:pt x="438193" y="318144"/>
                  </a:lnTo>
                  <a:lnTo>
                    <a:pt x="406286" y="353353"/>
                  </a:lnTo>
                  <a:cubicBezTo>
                    <a:pt x="381061" y="373380"/>
                    <a:pt x="351427" y="390309"/>
                    <a:pt x="318303" y="402675"/>
                  </a:cubicBezTo>
                  <a:cubicBezTo>
                    <a:pt x="185808" y="452136"/>
                    <a:pt x="47644" y="409844"/>
                    <a:pt x="9705" y="308214"/>
                  </a:cubicBezTo>
                  <a:cubicBezTo>
                    <a:pt x="-28234" y="206585"/>
                    <a:pt x="48419" y="84101"/>
                    <a:pt x="180913" y="34640"/>
                  </a:cubicBezTo>
                  <a:close/>
                </a:path>
              </a:pathLst>
            </a:custGeom>
            <a:gradFill>
              <a:gsLst>
                <a:gs pos="3000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96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683C1AE9-45D5-4E6E-BAF8-4EA364888521}"/>
                </a:ext>
              </a:extLst>
            </p:cNvPr>
            <p:cNvSpPr/>
            <p:nvPr/>
          </p:nvSpPr>
          <p:spPr>
            <a:xfrm rot="1228252">
              <a:off x="3148352" y="2742497"/>
              <a:ext cx="396089" cy="663269"/>
            </a:xfrm>
            <a:custGeom>
              <a:avLst/>
              <a:gdLst>
                <a:gd name="connsiteX0" fmla="*/ 108302 w 396089"/>
                <a:gd name="connsiteY0" fmla="*/ 20737 h 663269"/>
                <a:gd name="connsiteX1" fmla="*/ 138082 w 396089"/>
                <a:gd name="connsiteY1" fmla="*/ 12170 h 663269"/>
                <a:gd name="connsiteX2" fmla="*/ 145358 w 396089"/>
                <a:gd name="connsiteY2" fmla="*/ 11267 h 663269"/>
                <a:gd name="connsiteX3" fmla="*/ 169701 w 396089"/>
                <a:gd name="connsiteY3" fmla="*/ 3517 h 663269"/>
                <a:gd name="connsiteX4" fmla="*/ 372917 w 396089"/>
                <a:gd name="connsiteY4" fmla="*/ 107853 h 663269"/>
                <a:gd name="connsiteX5" fmla="*/ 366542 w 396089"/>
                <a:gd name="connsiteY5" fmla="*/ 307136 h 663269"/>
                <a:gd name="connsiteX6" fmla="*/ 349883 w 396089"/>
                <a:gd name="connsiteY6" fmla="*/ 324736 h 663269"/>
                <a:gd name="connsiteX7" fmla="*/ 352554 w 396089"/>
                <a:gd name="connsiteY7" fmla="*/ 327574 h 663269"/>
                <a:gd name="connsiteX8" fmla="*/ 338597 w 396089"/>
                <a:gd name="connsiteY8" fmla="*/ 370326 h 663269"/>
                <a:gd name="connsiteX9" fmla="*/ 318059 w 396089"/>
                <a:gd name="connsiteY9" fmla="*/ 519977 h 663269"/>
                <a:gd name="connsiteX10" fmla="*/ 324103 w 396089"/>
                <a:gd name="connsiteY10" fmla="*/ 546878 h 663269"/>
                <a:gd name="connsiteX11" fmla="*/ 292000 w 396089"/>
                <a:gd name="connsiteY11" fmla="*/ 547104 h 663269"/>
                <a:gd name="connsiteX12" fmla="*/ 259482 w 396089"/>
                <a:gd name="connsiteY12" fmla="*/ 554991 h 663269"/>
                <a:gd name="connsiteX13" fmla="*/ 165864 w 396089"/>
                <a:gd name="connsiteY13" fmla="*/ 652973 h 663269"/>
                <a:gd name="connsiteX14" fmla="*/ 162729 w 396089"/>
                <a:gd name="connsiteY14" fmla="*/ 663269 h 663269"/>
                <a:gd name="connsiteX15" fmla="*/ 161773 w 396089"/>
                <a:gd name="connsiteY15" fmla="*/ 661523 h 663269"/>
                <a:gd name="connsiteX16" fmla="*/ 131453 w 396089"/>
                <a:gd name="connsiteY16" fmla="*/ 517395 h 663269"/>
                <a:gd name="connsiteX17" fmla="*/ 203380 w 396089"/>
                <a:gd name="connsiteY17" fmla="*/ 299362 h 663269"/>
                <a:gd name="connsiteX18" fmla="*/ 247912 w 396089"/>
                <a:gd name="connsiteY18" fmla="*/ 246310 h 663269"/>
                <a:gd name="connsiteX19" fmla="*/ 247184 w 396089"/>
                <a:gd name="connsiteY19" fmla="*/ 245204 h 663269"/>
                <a:gd name="connsiteX20" fmla="*/ 262664 w 396089"/>
                <a:gd name="connsiteY20" fmla="*/ 191555 h 663269"/>
                <a:gd name="connsiteX21" fmla="*/ 262321 w 396089"/>
                <a:gd name="connsiteY21" fmla="*/ 190454 h 663269"/>
                <a:gd name="connsiteX22" fmla="*/ 243220 w 396089"/>
                <a:gd name="connsiteY22" fmla="*/ 211532 h 663269"/>
                <a:gd name="connsiteX23" fmla="*/ 190550 w 396089"/>
                <a:gd name="connsiteY23" fmla="*/ 241058 h 663269"/>
                <a:gd name="connsiteX24" fmla="*/ 5810 w 396089"/>
                <a:gd name="connsiteY24" fmla="*/ 184510 h 663269"/>
                <a:gd name="connsiteX25" fmla="*/ 108302 w 396089"/>
                <a:gd name="connsiteY25" fmla="*/ 20737 h 663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6089" h="663269">
                  <a:moveTo>
                    <a:pt x="108302" y="20737"/>
                  </a:moveTo>
                  <a:cubicBezTo>
                    <a:pt x="118217" y="17036"/>
                    <a:pt x="128185" y="14193"/>
                    <a:pt x="138082" y="12170"/>
                  </a:cubicBezTo>
                  <a:lnTo>
                    <a:pt x="145358" y="11267"/>
                  </a:lnTo>
                  <a:lnTo>
                    <a:pt x="169701" y="3517"/>
                  </a:lnTo>
                  <a:cubicBezTo>
                    <a:pt x="248197" y="-12772"/>
                    <a:pt x="332171" y="28447"/>
                    <a:pt x="372917" y="107853"/>
                  </a:cubicBezTo>
                  <a:cubicBezTo>
                    <a:pt x="406810" y="173905"/>
                    <a:pt x="402539" y="250445"/>
                    <a:pt x="366542" y="307136"/>
                  </a:cubicBezTo>
                  <a:lnTo>
                    <a:pt x="349883" y="324736"/>
                  </a:lnTo>
                  <a:lnTo>
                    <a:pt x="352554" y="327574"/>
                  </a:lnTo>
                  <a:lnTo>
                    <a:pt x="338597" y="370326"/>
                  </a:lnTo>
                  <a:cubicBezTo>
                    <a:pt x="322375" y="427785"/>
                    <a:pt x="315363" y="479773"/>
                    <a:pt x="318059" y="519977"/>
                  </a:cubicBezTo>
                  <a:lnTo>
                    <a:pt x="324103" y="546878"/>
                  </a:lnTo>
                  <a:lnTo>
                    <a:pt x="292000" y="547104"/>
                  </a:lnTo>
                  <a:cubicBezTo>
                    <a:pt x="280934" y="548435"/>
                    <a:pt x="270064" y="551040"/>
                    <a:pt x="259482" y="554991"/>
                  </a:cubicBezTo>
                  <a:cubicBezTo>
                    <a:pt x="217153" y="570792"/>
                    <a:pt x="185444" y="605867"/>
                    <a:pt x="165864" y="652973"/>
                  </a:cubicBezTo>
                  <a:lnTo>
                    <a:pt x="162729" y="663269"/>
                  </a:lnTo>
                  <a:lnTo>
                    <a:pt x="161773" y="661523"/>
                  </a:lnTo>
                  <a:cubicBezTo>
                    <a:pt x="142068" y="615993"/>
                    <a:pt x="131453" y="567585"/>
                    <a:pt x="131453" y="517395"/>
                  </a:cubicBezTo>
                  <a:cubicBezTo>
                    <a:pt x="131454" y="438974"/>
                    <a:pt x="157369" y="364902"/>
                    <a:pt x="203380" y="299362"/>
                  </a:cubicBezTo>
                  <a:lnTo>
                    <a:pt x="247912" y="246310"/>
                  </a:lnTo>
                  <a:lnTo>
                    <a:pt x="247184" y="245204"/>
                  </a:lnTo>
                  <a:cubicBezTo>
                    <a:pt x="260686" y="233282"/>
                    <a:pt x="266175" y="212656"/>
                    <a:pt x="262664" y="191555"/>
                  </a:cubicBezTo>
                  <a:lnTo>
                    <a:pt x="262321" y="190454"/>
                  </a:lnTo>
                  <a:lnTo>
                    <a:pt x="243220" y="211532"/>
                  </a:lnTo>
                  <a:cubicBezTo>
                    <a:pt x="228119" y="223521"/>
                    <a:pt x="210379" y="233655"/>
                    <a:pt x="190550" y="241058"/>
                  </a:cubicBezTo>
                  <a:cubicBezTo>
                    <a:pt x="111233" y="270667"/>
                    <a:pt x="28522" y="245350"/>
                    <a:pt x="5810" y="184510"/>
                  </a:cubicBezTo>
                  <a:cubicBezTo>
                    <a:pt x="-16902" y="123671"/>
                    <a:pt x="28986" y="50346"/>
                    <a:pt x="108302" y="20737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64726BF-75B5-4550-A44F-F2849ECD07D3}"/>
                </a:ext>
              </a:extLst>
            </p:cNvPr>
            <p:cNvSpPr/>
            <p:nvPr/>
          </p:nvSpPr>
          <p:spPr>
            <a:xfrm rot="4238785">
              <a:off x="3087186" y="2817615"/>
              <a:ext cx="90111" cy="318936"/>
            </a:xfrm>
            <a:custGeom>
              <a:avLst/>
              <a:gdLst>
                <a:gd name="connsiteX0" fmla="*/ 2525 w 150525"/>
                <a:gd name="connsiteY0" fmla="*/ 26545 h 559310"/>
                <a:gd name="connsiteX1" fmla="*/ 57078 w 150525"/>
                <a:gd name="connsiteY1" fmla="*/ 30941 h 559310"/>
                <a:gd name="connsiteX2" fmla="*/ 133809 w 150525"/>
                <a:gd name="connsiteY2" fmla="*/ 0 h 559310"/>
                <a:gd name="connsiteX3" fmla="*/ 131709 w 150525"/>
                <a:gd name="connsiteY3" fmla="*/ 102551 h 559310"/>
                <a:gd name="connsiteX4" fmla="*/ 150525 w 150525"/>
                <a:gd name="connsiteY4" fmla="*/ 559310 h 559310"/>
                <a:gd name="connsiteX5" fmla="*/ 0 w 150525"/>
                <a:gd name="connsiteY5" fmla="*/ 102551 h 559310"/>
                <a:gd name="connsiteX0" fmla="*/ 2525 w 150525"/>
                <a:gd name="connsiteY0" fmla="*/ 0 h 532765"/>
                <a:gd name="connsiteX1" fmla="*/ 57078 w 150525"/>
                <a:gd name="connsiteY1" fmla="*/ 4396 h 532765"/>
                <a:gd name="connsiteX2" fmla="*/ 131709 w 150525"/>
                <a:gd name="connsiteY2" fmla="*/ 76006 h 532765"/>
                <a:gd name="connsiteX3" fmla="*/ 150525 w 150525"/>
                <a:gd name="connsiteY3" fmla="*/ 532765 h 532765"/>
                <a:gd name="connsiteX4" fmla="*/ 0 w 150525"/>
                <a:gd name="connsiteY4" fmla="*/ 76006 h 532765"/>
                <a:gd name="connsiteX5" fmla="*/ 2525 w 150525"/>
                <a:gd name="connsiteY5" fmla="*/ 0 h 532765"/>
                <a:gd name="connsiteX0" fmla="*/ 2525 w 150525"/>
                <a:gd name="connsiteY0" fmla="*/ 0 h 532765"/>
                <a:gd name="connsiteX1" fmla="*/ 57078 w 150525"/>
                <a:gd name="connsiteY1" fmla="*/ 4396 h 532765"/>
                <a:gd name="connsiteX2" fmla="*/ 117303 w 150525"/>
                <a:gd name="connsiteY2" fmla="*/ 33001 h 532765"/>
                <a:gd name="connsiteX3" fmla="*/ 150525 w 150525"/>
                <a:gd name="connsiteY3" fmla="*/ 532765 h 532765"/>
                <a:gd name="connsiteX4" fmla="*/ 0 w 150525"/>
                <a:gd name="connsiteY4" fmla="*/ 76006 h 532765"/>
                <a:gd name="connsiteX5" fmla="*/ 2525 w 150525"/>
                <a:gd name="connsiteY5" fmla="*/ 0 h 532765"/>
                <a:gd name="connsiteX0" fmla="*/ 2525 w 150525"/>
                <a:gd name="connsiteY0" fmla="*/ 0 h 532765"/>
                <a:gd name="connsiteX1" fmla="*/ 57078 w 150525"/>
                <a:gd name="connsiteY1" fmla="*/ 4396 h 532765"/>
                <a:gd name="connsiteX2" fmla="*/ 117303 w 150525"/>
                <a:gd name="connsiteY2" fmla="*/ 33001 h 532765"/>
                <a:gd name="connsiteX3" fmla="*/ 150525 w 150525"/>
                <a:gd name="connsiteY3" fmla="*/ 532765 h 532765"/>
                <a:gd name="connsiteX4" fmla="*/ 0 w 150525"/>
                <a:gd name="connsiteY4" fmla="*/ 76006 h 532765"/>
                <a:gd name="connsiteX5" fmla="*/ 2525 w 150525"/>
                <a:gd name="connsiteY5" fmla="*/ 0 h 532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0525" h="532765">
                  <a:moveTo>
                    <a:pt x="2525" y="0"/>
                  </a:moveTo>
                  <a:lnTo>
                    <a:pt x="57078" y="4396"/>
                  </a:lnTo>
                  <a:lnTo>
                    <a:pt x="117303" y="33001"/>
                  </a:lnTo>
                  <a:cubicBezTo>
                    <a:pt x="117303" y="186443"/>
                    <a:pt x="137981" y="382891"/>
                    <a:pt x="150525" y="532765"/>
                  </a:cubicBezTo>
                  <a:cubicBezTo>
                    <a:pt x="70835" y="474950"/>
                    <a:pt x="0" y="328267"/>
                    <a:pt x="0" y="76006"/>
                  </a:cubicBezTo>
                  <a:cubicBezTo>
                    <a:pt x="842" y="50671"/>
                    <a:pt x="1683" y="25335"/>
                    <a:pt x="2525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B20E1A9-81EB-47FB-B4B1-2A8286617A60}"/>
                </a:ext>
              </a:extLst>
            </p:cNvPr>
            <p:cNvSpPr/>
            <p:nvPr/>
          </p:nvSpPr>
          <p:spPr>
            <a:xfrm rot="6990803">
              <a:off x="3931725" y="3062157"/>
              <a:ext cx="896335" cy="1566161"/>
            </a:xfrm>
            <a:custGeom>
              <a:avLst/>
              <a:gdLst>
                <a:gd name="connsiteX0" fmla="*/ 51015 w 896335"/>
                <a:gd name="connsiteY0" fmla="*/ 1331659 h 1566161"/>
                <a:gd name="connsiteX1" fmla="*/ 1 w 896335"/>
                <a:gd name="connsiteY1" fmla="*/ 1128999 h 1566161"/>
                <a:gd name="connsiteX2" fmla="*/ 96991 w 896335"/>
                <a:gd name="connsiteY2" fmla="*/ 662283 h 1566161"/>
                <a:gd name="connsiteX3" fmla="*/ 113867 w 896335"/>
                <a:gd name="connsiteY3" fmla="*/ 623269 h 1566161"/>
                <a:gd name="connsiteX4" fmla="*/ 82535 w 896335"/>
                <a:gd name="connsiteY4" fmla="*/ 520381 h 1566161"/>
                <a:gd name="connsiteX5" fmla="*/ 71112 w 896335"/>
                <a:gd name="connsiteY5" fmla="*/ 401104 h 1566161"/>
                <a:gd name="connsiteX6" fmla="*/ 325197 w 896335"/>
                <a:gd name="connsiteY6" fmla="*/ 0 h 1566161"/>
                <a:gd name="connsiteX7" fmla="*/ 170197 w 896335"/>
                <a:gd name="connsiteY7" fmla="*/ 274666 h 1566161"/>
                <a:gd name="connsiteX8" fmla="*/ 169080 w 896335"/>
                <a:gd name="connsiteY8" fmla="*/ 282523 h 1566161"/>
                <a:gd name="connsiteX9" fmla="*/ 175024 w 896335"/>
                <a:gd name="connsiteY9" fmla="*/ 264714 h 1566161"/>
                <a:gd name="connsiteX10" fmla="*/ 489258 w 896335"/>
                <a:gd name="connsiteY10" fmla="*/ 24967 h 1566161"/>
                <a:gd name="connsiteX11" fmla="*/ 306687 w 896335"/>
                <a:gd name="connsiteY11" fmla="*/ 264133 h 1566161"/>
                <a:gd name="connsiteX12" fmla="*/ 302617 w 896335"/>
                <a:gd name="connsiteY12" fmla="*/ 275924 h 1566161"/>
                <a:gd name="connsiteX13" fmla="*/ 304100 w 896335"/>
                <a:gd name="connsiteY13" fmla="*/ 273338 h 1566161"/>
                <a:gd name="connsiteX14" fmla="*/ 801251 w 896335"/>
                <a:gd name="connsiteY14" fmla="*/ 50318 h 1566161"/>
                <a:gd name="connsiteX15" fmla="*/ 507333 w 896335"/>
                <a:gd name="connsiteY15" fmla="*/ 248264 h 1566161"/>
                <a:gd name="connsiteX16" fmla="*/ 491371 w 896335"/>
                <a:gd name="connsiteY16" fmla="*/ 267361 h 1566161"/>
                <a:gd name="connsiteX17" fmla="*/ 491454 w 896335"/>
                <a:gd name="connsiteY17" fmla="*/ 273165 h 1566161"/>
                <a:gd name="connsiteX18" fmla="*/ 500863 w 896335"/>
                <a:gd name="connsiteY18" fmla="*/ 265598 h 1566161"/>
                <a:gd name="connsiteX19" fmla="*/ 837235 w 896335"/>
                <a:gd name="connsiteY19" fmla="*/ 228883 h 1566161"/>
                <a:gd name="connsiteX20" fmla="*/ 521700 w 896335"/>
                <a:gd name="connsiteY20" fmla="*/ 410305 h 1566161"/>
                <a:gd name="connsiteX21" fmla="*/ 509882 w 896335"/>
                <a:gd name="connsiteY21" fmla="*/ 423340 h 1566161"/>
                <a:gd name="connsiteX22" fmla="*/ 554182 w 896335"/>
                <a:gd name="connsiteY22" fmla="*/ 400314 h 1566161"/>
                <a:gd name="connsiteX23" fmla="*/ 822070 w 896335"/>
                <a:gd name="connsiteY23" fmla="*/ 424283 h 1566161"/>
                <a:gd name="connsiteX24" fmla="*/ 666038 w 896335"/>
                <a:gd name="connsiteY24" fmla="*/ 453835 h 1566161"/>
                <a:gd name="connsiteX25" fmla="*/ 592334 w 896335"/>
                <a:gd name="connsiteY25" fmla="*/ 489189 h 1566161"/>
                <a:gd name="connsiteX26" fmla="*/ 639389 w 896335"/>
                <a:gd name="connsiteY26" fmla="*/ 476238 h 1566161"/>
                <a:gd name="connsiteX27" fmla="*/ 896335 w 896335"/>
                <a:gd name="connsiteY27" fmla="*/ 555717 h 1566161"/>
                <a:gd name="connsiteX28" fmla="*/ 566439 w 896335"/>
                <a:gd name="connsiteY28" fmla="*/ 607606 h 1566161"/>
                <a:gd name="connsiteX29" fmla="*/ 548082 w 896335"/>
                <a:gd name="connsiteY29" fmla="*/ 618530 h 1566161"/>
                <a:gd name="connsiteX30" fmla="*/ 554066 w 896335"/>
                <a:gd name="connsiteY30" fmla="*/ 642271 h 1566161"/>
                <a:gd name="connsiteX31" fmla="*/ 752085 w 896335"/>
                <a:gd name="connsiteY31" fmla="*/ 1215347 h 1566161"/>
                <a:gd name="connsiteX32" fmla="*/ 355072 w 896335"/>
                <a:gd name="connsiteY32" fmla="*/ 1564218 h 1566161"/>
                <a:gd name="connsiteX33" fmla="*/ 51015 w 896335"/>
                <a:gd name="connsiteY33" fmla="*/ 1331659 h 1566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96335" h="1566161">
                  <a:moveTo>
                    <a:pt x="51015" y="1331659"/>
                  </a:moveTo>
                  <a:cubicBezTo>
                    <a:pt x="17123" y="1262613"/>
                    <a:pt x="-157" y="1189430"/>
                    <a:pt x="1" y="1128999"/>
                  </a:cubicBezTo>
                  <a:cubicBezTo>
                    <a:pt x="212" y="1048424"/>
                    <a:pt x="23348" y="861777"/>
                    <a:pt x="96991" y="662283"/>
                  </a:cubicBezTo>
                  <a:lnTo>
                    <a:pt x="113867" y="623269"/>
                  </a:lnTo>
                  <a:lnTo>
                    <a:pt x="82535" y="520381"/>
                  </a:lnTo>
                  <a:cubicBezTo>
                    <a:pt x="75111" y="482701"/>
                    <a:pt x="71112" y="442640"/>
                    <a:pt x="71112" y="401104"/>
                  </a:cubicBezTo>
                  <a:cubicBezTo>
                    <a:pt x="71112" y="179581"/>
                    <a:pt x="184869" y="0"/>
                    <a:pt x="325197" y="0"/>
                  </a:cubicBezTo>
                  <a:cubicBezTo>
                    <a:pt x="249239" y="51950"/>
                    <a:pt x="193379" y="153587"/>
                    <a:pt x="170197" y="274666"/>
                  </a:cubicBezTo>
                  <a:lnTo>
                    <a:pt x="169080" y="282523"/>
                  </a:lnTo>
                  <a:lnTo>
                    <a:pt x="175024" y="264714"/>
                  </a:lnTo>
                  <a:cubicBezTo>
                    <a:pt x="242846" y="98424"/>
                    <a:pt x="373584" y="-5599"/>
                    <a:pt x="489258" y="24967"/>
                  </a:cubicBezTo>
                  <a:cubicBezTo>
                    <a:pt x="415071" y="76938"/>
                    <a:pt x="350774" y="162086"/>
                    <a:pt x="306687" y="264133"/>
                  </a:cubicBezTo>
                  <a:lnTo>
                    <a:pt x="302617" y="275924"/>
                  </a:lnTo>
                  <a:lnTo>
                    <a:pt x="304100" y="273338"/>
                  </a:lnTo>
                  <a:cubicBezTo>
                    <a:pt x="444362" y="61316"/>
                    <a:pt x="666944" y="-38533"/>
                    <a:pt x="801251" y="50318"/>
                  </a:cubicBezTo>
                  <a:cubicBezTo>
                    <a:pt x="698877" y="80309"/>
                    <a:pt x="595019" y="151048"/>
                    <a:pt x="507333" y="248264"/>
                  </a:cubicBezTo>
                  <a:lnTo>
                    <a:pt x="491371" y="267361"/>
                  </a:lnTo>
                  <a:lnTo>
                    <a:pt x="491454" y="273165"/>
                  </a:lnTo>
                  <a:lnTo>
                    <a:pt x="500863" y="265598"/>
                  </a:lnTo>
                  <a:cubicBezTo>
                    <a:pt x="622876" y="180381"/>
                    <a:pt x="756811" y="161234"/>
                    <a:pt x="837235" y="228883"/>
                  </a:cubicBezTo>
                  <a:cubicBezTo>
                    <a:pt x="730503" y="247214"/>
                    <a:pt x="616492" y="313285"/>
                    <a:pt x="521700" y="410305"/>
                  </a:cubicBezTo>
                  <a:lnTo>
                    <a:pt x="509882" y="423340"/>
                  </a:lnTo>
                  <a:lnTo>
                    <a:pt x="554182" y="400314"/>
                  </a:lnTo>
                  <a:cubicBezTo>
                    <a:pt x="662593" y="352974"/>
                    <a:pt x="769966" y="358987"/>
                    <a:pt x="822070" y="424283"/>
                  </a:cubicBezTo>
                  <a:cubicBezTo>
                    <a:pt x="772901" y="422913"/>
                    <a:pt x="719443" y="433320"/>
                    <a:pt x="666038" y="453835"/>
                  </a:cubicBezTo>
                  <a:lnTo>
                    <a:pt x="592334" y="489189"/>
                  </a:lnTo>
                  <a:lnTo>
                    <a:pt x="639389" y="476238"/>
                  </a:lnTo>
                  <a:cubicBezTo>
                    <a:pt x="755305" y="452623"/>
                    <a:pt x="859045" y="480968"/>
                    <a:pt x="896335" y="555717"/>
                  </a:cubicBezTo>
                  <a:cubicBezTo>
                    <a:pt x="800746" y="532466"/>
                    <a:pt x="678525" y="551689"/>
                    <a:pt x="566439" y="607606"/>
                  </a:cubicBezTo>
                  <a:lnTo>
                    <a:pt x="548082" y="618530"/>
                  </a:lnTo>
                  <a:lnTo>
                    <a:pt x="554066" y="642271"/>
                  </a:lnTo>
                  <a:cubicBezTo>
                    <a:pt x="632463" y="897273"/>
                    <a:pt x="754865" y="1090794"/>
                    <a:pt x="752085" y="1215347"/>
                  </a:cubicBezTo>
                  <a:cubicBezTo>
                    <a:pt x="747637" y="1414632"/>
                    <a:pt x="586979" y="1586456"/>
                    <a:pt x="355072" y="1564218"/>
                  </a:cubicBezTo>
                  <a:cubicBezTo>
                    <a:pt x="210130" y="1550319"/>
                    <a:pt x="107501" y="1446736"/>
                    <a:pt x="51015" y="1331659"/>
                  </a:cubicBezTo>
                  <a:close/>
                </a:path>
              </a:pathLst>
            </a:custGeom>
            <a:gradFill>
              <a:gsLst>
                <a:gs pos="30000">
                  <a:schemeClr val="tx1">
                    <a:lumMod val="75000"/>
                    <a:lumOff val="2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96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0E6DE749-E552-4F40-9413-7A520DC817D0}"/>
                </a:ext>
              </a:extLst>
            </p:cNvPr>
            <p:cNvSpPr/>
            <p:nvPr/>
          </p:nvSpPr>
          <p:spPr>
            <a:xfrm>
              <a:off x="3219728" y="2824163"/>
              <a:ext cx="149741" cy="10542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AFDDE6FD-87C3-40A0-A66C-F36697FC84EF}"/>
                </a:ext>
              </a:extLst>
            </p:cNvPr>
            <p:cNvSpPr/>
            <p:nvPr/>
          </p:nvSpPr>
          <p:spPr>
            <a:xfrm rot="1228252">
              <a:off x="3241075" y="2737203"/>
              <a:ext cx="83975" cy="137237"/>
            </a:xfrm>
            <a:custGeom>
              <a:avLst/>
              <a:gdLst>
                <a:gd name="connsiteX0" fmla="*/ 131228 w 140275"/>
                <a:gd name="connsiteY0" fmla="*/ 0 h 229247"/>
                <a:gd name="connsiteX1" fmla="*/ 132361 w 140275"/>
                <a:gd name="connsiteY1" fmla="*/ 2069 h 229247"/>
                <a:gd name="connsiteX2" fmla="*/ 44398 w 140275"/>
                <a:gd name="connsiteY2" fmla="*/ 207849 h 229247"/>
                <a:gd name="connsiteX3" fmla="*/ 4931 w 140275"/>
                <a:gd name="connsiteY3" fmla="*/ 229247 h 229247"/>
                <a:gd name="connsiteX4" fmla="*/ 735 w 140275"/>
                <a:gd name="connsiteY4" fmla="*/ 211048 h 229247"/>
                <a:gd name="connsiteX5" fmla="*/ 92931 w 140275"/>
                <a:gd name="connsiteY5" fmla="*/ 25700 h 229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275" h="229247">
                  <a:moveTo>
                    <a:pt x="131228" y="0"/>
                  </a:moveTo>
                  <a:lnTo>
                    <a:pt x="132361" y="2069"/>
                  </a:lnTo>
                  <a:cubicBezTo>
                    <a:pt x="157834" y="70304"/>
                    <a:pt x="120053" y="151113"/>
                    <a:pt x="44398" y="207849"/>
                  </a:cubicBezTo>
                  <a:lnTo>
                    <a:pt x="4931" y="229247"/>
                  </a:lnTo>
                  <a:lnTo>
                    <a:pt x="735" y="211048"/>
                  </a:lnTo>
                  <a:cubicBezTo>
                    <a:pt x="-5646" y="145188"/>
                    <a:pt x="29867" y="75765"/>
                    <a:pt x="92931" y="2570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C6C0B4A8-BA1E-4D41-9C02-F1B840BE5B09}"/>
                </a:ext>
              </a:extLst>
            </p:cNvPr>
            <p:cNvGrpSpPr/>
            <p:nvPr/>
          </p:nvGrpSpPr>
          <p:grpSpPr>
            <a:xfrm>
              <a:off x="3245576" y="2833852"/>
              <a:ext cx="79647" cy="79647"/>
              <a:chOff x="6523771" y="1164115"/>
              <a:chExt cx="133046" cy="133046"/>
            </a:xfrm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499A4CD9-B483-4362-BFCE-1A0F5AC92C05}"/>
                  </a:ext>
                </a:extLst>
              </p:cNvPr>
              <p:cNvSpPr/>
              <p:nvPr/>
            </p:nvSpPr>
            <p:spPr>
              <a:xfrm>
                <a:off x="6523771" y="1164115"/>
                <a:ext cx="133046" cy="133046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9CFD178D-DF5F-44B9-8DDF-B2F9A15B4FE5}"/>
                  </a:ext>
                </a:extLst>
              </p:cNvPr>
              <p:cNvSpPr/>
              <p:nvPr/>
            </p:nvSpPr>
            <p:spPr>
              <a:xfrm>
                <a:off x="6555314" y="1195657"/>
                <a:ext cx="69961" cy="6996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3B0D3CD-DD55-4F95-926F-A584A214DAE5}"/>
              </a:ext>
            </a:extLst>
          </p:cNvPr>
          <p:cNvGrpSpPr/>
          <p:nvPr/>
        </p:nvGrpSpPr>
        <p:grpSpPr>
          <a:xfrm>
            <a:off x="707681" y="1446701"/>
            <a:ext cx="2608150" cy="1510564"/>
            <a:chOff x="707681" y="1470661"/>
            <a:chExt cx="2608150" cy="151056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50894B23-0316-4480-A85D-42E24C852782}"/>
                </a:ext>
              </a:extLst>
            </p:cNvPr>
            <p:cNvGrpSpPr/>
            <p:nvPr/>
          </p:nvGrpSpPr>
          <p:grpSpPr>
            <a:xfrm rot="12820428">
              <a:off x="1643307" y="1474430"/>
              <a:ext cx="969157" cy="390595"/>
              <a:chOff x="2499074" y="2406414"/>
              <a:chExt cx="969157" cy="390595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7715A8D-62B8-4258-8639-74B9D9A73D4E}"/>
                  </a:ext>
                </a:extLst>
              </p:cNvPr>
              <p:cNvSpPr/>
              <p:nvPr/>
            </p:nvSpPr>
            <p:spPr>
              <a:xfrm rot="1800000">
                <a:off x="2499074" y="2406414"/>
                <a:ext cx="969157" cy="390595"/>
              </a:xfrm>
              <a:custGeom>
                <a:avLst/>
                <a:gdLst>
                  <a:gd name="connsiteX0" fmla="*/ 937132 w 1874265"/>
                  <a:gd name="connsiteY0" fmla="*/ 0 h 573386"/>
                  <a:gd name="connsiteX1" fmla="*/ 1864547 w 1874265"/>
                  <a:gd name="connsiteY1" fmla="*/ 254266 h 573386"/>
                  <a:gd name="connsiteX2" fmla="*/ 1874265 w 1874265"/>
                  <a:gd name="connsiteY2" fmla="*/ 286693 h 573386"/>
                  <a:gd name="connsiteX3" fmla="*/ 1864547 w 1874265"/>
                  <a:gd name="connsiteY3" fmla="*/ 319120 h 573386"/>
                  <a:gd name="connsiteX4" fmla="*/ 937132 w 1874265"/>
                  <a:gd name="connsiteY4" fmla="*/ 573386 h 573386"/>
                  <a:gd name="connsiteX5" fmla="*/ 9718 w 1874265"/>
                  <a:gd name="connsiteY5" fmla="*/ 319120 h 573386"/>
                  <a:gd name="connsiteX6" fmla="*/ 0 w 1874265"/>
                  <a:gd name="connsiteY6" fmla="*/ 286693 h 573386"/>
                  <a:gd name="connsiteX7" fmla="*/ 9718 w 1874265"/>
                  <a:gd name="connsiteY7" fmla="*/ 254266 h 573386"/>
                  <a:gd name="connsiteX8" fmla="*/ 937132 w 1874265"/>
                  <a:gd name="connsiteY8" fmla="*/ 0 h 573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74265" h="573386">
                    <a:moveTo>
                      <a:pt x="937132" y="0"/>
                    </a:moveTo>
                    <a:cubicBezTo>
                      <a:pt x="1394599" y="0"/>
                      <a:pt x="1776276" y="109157"/>
                      <a:pt x="1864547" y="254266"/>
                    </a:cubicBezTo>
                    <a:lnTo>
                      <a:pt x="1874265" y="286693"/>
                    </a:lnTo>
                    <a:lnTo>
                      <a:pt x="1864547" y="319120"/>
                    </a:lnTo>
                    <a:cubicBezTo>
                      <a:pt x="1776276" y="464229"/>
                      <a:pt x="1394599" y="573386"/>
                      <a:pt x="937132" y="573386"/>
                    </a:cubicBezTo>
                    <a:cubicBezTo>
                      <a:pt x="479666" y="573386"/>
                      <a:pt x="97989" y="464229"/>
                      <a:pt x="9718" y="319120"/>
                    </a:cubicBezTo>
                    <a:lnTo>
                      <a:pt x="0" y="286693"/>
                    </a:lnTo>
                    <a:lnTo>
                      <a:pt x="9718" y="254266"/>
                    </a:lnTo>
                    <a:cubicBezTo>
                      <a:pt x="97989" y="109157"/>
                      <a:pt x="479666" y="0"/>
                      <a:pt x="937132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4E3E304-11F5-45C3-A0FA-117185BC6352}"/>
                  </a:ext>
                </a:extLst>
              </p:cNvPr>
              <p:cNvSpPr/>
              <p:nvPr/>
            </p:nvSpPr>
            <p:spPr>
              <a:xfrm rot="1800000">
                <a:off x="2536875" y="2596536"/>
                <a:ext cx="892912" cy="11465"/>
              </a:xfrm>
              <a:custGeom>
                <a:avLst/>
                <a:gdLst>
                  <a:gd name="connsiteX0" fmla="*/ 720187 w 1440375"/>
                  <a:gd name="connsiteY0" fmla="*/ 0 h 224136"/>
                  <a:gd name="connsiteX1" fmla="*/ 1435993 w 1440375"/>
                  <a:gd name="connsiteY1" fmla="*/ 110046 h 224136"/>
                  <a:gd name="connsiteX2" fmla="*/ 1440375 w 1440375"/>
                  <a:gd name="connsiteY2" fmla="*/ 112068 h 224136"/>
                  <a:gd name="connsiteX3" fmla="*/ 1435993 w 1440375"/>
                  <a:gd name="connsiteY3" fmla="*/ 114090 h 224136"/>
                  <a:gd name="connsiteX4" fmla="*/ 720187 w 1440375"/>
                  <a:gd name="connsiteY4" fmla="*/ 224136 h 224136"/>
                  <a:gd name="connsiteX5" fmla="*/ 4383 w 1440375"/>
                  <a:gd name="connsiteY5" fmla="*/ 114090 h 224136"/>
                  <a:gd name="connsiteX6" fmla="*/ 0 w 1440375"/>
                  <a:gd name="connsiteY6" fmla="*/ 112068 h 224136"/>
                  <a:gd name="connsiteX7" fmla="*/ 4383 w 1440375"/>
                  <a:gd name="connsiteY7" fmla="*/ 110046 h 224136"/>
                  <a:gd name="connsiteX8" fmla="*/ 720187 w 1440375"/>
                  <a:gd name="connsiteY8" fmla="*/ 0 h 22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40375" h="224136">
                    <a:moveTo>
                      <a:pt x="720187" y="0"/>
                    </a:moveTo>
                    <a:cubicBezTo>
                      <a:pt x="1006104" y="0"/>
                      <a:pt x="1262416" y="42640"/>
                      <a:pt x="1435993" y="110046"/>
                    </a:cubicBezTo>
                    <a:lnTo>
                      <a:pt x="1440375" y="112068"/>
                    </a:lnTo>
                    <a:lnTo>
                      <a:pt x="1435993" y="114090"/>
                    </a:lnTo>
                    <a:cubicBezTo>
                      <a:pt x="1262416" y="181497"/>
                      <a:pt x="1006104" y="224136"/>
                      <a:pt x="720187" y="224136"/>
                    </a:cubicBezTo>
                    <a:cubicBezTo>
                      <a:pt x="434271" y="224136"/>
                      <a:pt x="177960" y="181497"/>
                      <a:pt x="4383" y="114090"/>
                    </a:cubicBezTo>
                    <a:lnTo>
                      <a:pt x="0" y="112068"/>
                    </a:lnTo>
                    <a:lnTo>
                      <a:pt x="4383" y="110046"/>
                    </a:lnTo>
                    <a:cubicBezTo>
                      <a:pt x="177960" y="42640"/>
                      <a:pt x="434271" y="0"/>
                      <a:pt x="720187" y="0"/>
                    </a:cubicBez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938D2CBC-9936-46E7-A945-4DF88077B78D}"/>
                </a:ext>
              </a:extLst>
            </p:cNvPr>
            <p:cNvGrpSpPr/>
            <p:nvPr/>
          </p:nvGrpSpPr>
          <p:grpSpPr>
            <a:xfrm>
              <a:off x="707681" y="1470661"/>
              <a:ext cx="2608150" cy="1510564"/>
              <a:chOff x="953548" y="2095500"/>
              <a:chExt cx="4134332" cy="2394485"/>
            </a:xfrm>
          </p:grpSpPr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39F11C3E-8E2E-4995-805B-B11C7A22F9C8}"/>
                  </a:ext>
                </a:extLst>
              </p:cNvPr>
              <p:cNvGrpSpPr/>
              <p:nvPr/>
            </p:nvGrpSpPr>
            <p:grpSpPr>
              <a:xfrm rot="3553246">
                <a:off x="1283861" y="2514688"/>
                <a:ext cx="1400712" cy="570279"/>
                <a:chOff x="3133411" y="3156156"/>
                <a:chExt cx="1874265" cy="573386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4BBC780E-576A-40DE-B077-B39A9EA2017C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A1AFD891-3F5B-488A-9C06-0B680F4137A5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5BCE11DB-86C9-4225-ADB4-BDD82961604F}"/>
                  </a:ext>
                </a:extLst>
              </p:cNvPr>
              <p:cNvGrpSpPr/>
              <p:nvPr/>
            </p:nvGrpSpPr>
            <p:grpSpPr>
              <a:xfrm rot="8100000">
                <a:off x="953548" y="3660455"/>
                <a:ext cx="1536268" cy="619156"/>
                <a:chOff x="3133411" y="3156156"/>
                <a:chExt cx="1874265" cy="573386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67A9C4F1-927F-45CE-A908-BB397E872456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0B7FEE16-E8D7-4393-A94E-7D043C0C7AF5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4100F6B-F280-4C78-A553-BCB5CF70608C}"/>
                  </a:ext>
                </a:extLst>
              </p:cNvPr>
              <p:cNvGrpSpPr/>
              <p:nvPr/>
            </p:nvGrpSpPr>
            <p:grpSpPr>
              <a:xfrm rot="7200000">
                <a:off x="2367064" y="3484424"/>
                <a:ext cx="1400712" cy="570279"/>
                <a:chOff x="3133411" y="3156156"/>
                <a:chExt cx="1874265" cy="573386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A103B59F-64E3-4F68-8844-0A367D9EEFC9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286981F5-7203-484C-AC97-16DF0495A583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243B11F-2672-4B1A-AC3D-AFF71723D516}"/>
                  </a:ext>
                </a:extLst>
              </p:cNvPr>
              <p:cNvGrpSpPr/>
              <p:nvPr/>
            </p:nvGrpSpPr>
            <p:grpSpPr>
              <a:xfrm rot="1800000">
                <a:off x="3551612" y="3337240"/>
                <a:ext cx="1536268" cy="619156"/>
                <a:chOff x="3133411" y="3156156"/>
                <a:chExt cx="1874265" cy="573386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751AEC37-FE55-40D4-B610-4AFC3399C1DC}"/>
                    </a:ext>
                  </a:extLst>
                </p:cNvPr>
                <p:cNvSpPr/>
                <p:nvPr/>
              </p:nvSpPr>
              <p:spPr>
                <a:xfrm>
                  <a:off x="3133411" y="3156156"/>
                  <a:ext cx="1874265" cy="573386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A972EAF-72B8-4B16-81F4-B4DD96DCFAE9}"/>
                    </a:ext>
                  </a:extLst>
                </p:cNvPr>
                <p:cNvSpPr/>
                <p:nvPr/>
              </p:nvSpPr>
              <p:spPr>
                <a:xfrm>
                  <a:off x="3207137" y="3435378"/>
                  <a:ext cx="1726814" cy="16830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E5E1EC62-BDEB-4EFF-9D78-BF2EC1507422}"/>
                  </a:ext>
                </a:extLst>
              </p:cNvPr>
              <p:cNvGrpSpPr/>
              <p:nvPr/>
            </p:nvGrpSpPr>
            <p:grpSpPr>
              <a:xfrm rot="385646">
                <a:off x="2608771" y="2095500"/>
                <a:ext cx="1964246" cy="1965388"/>
                <a:chOff x="1116613" y="1529285"/>
                <a:chExt cx="3228225" cy="3230103"/>
              </a:xfrm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125333E5-C098-4D9A-903C-1CB71B88CFC4}"/>
                    </a:ext>
                  </a:extLst>
                </p:cNvPr>
                <p:cNvGrpSpPr/>
                <p:nvPr/>
              </p:nvGrpSpPr>
              <p:grpSpPr>
                <a:xfrm>
                  <a:off x="2351693" y="1529285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8A79F4B0-A252-48ED-BE3B-11C55A9A27D7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1B0A1380-D786-4A7B-8CB0-4060E52C1FE1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" name="グループ化 123">
                  <a:extLst>
                    <a:ext uri="{FF2B5EF4-FFF2-40B4-BE49-F238E27FC236}">
                      <a16:creationId xmlns:a16="http://schemas.microsoft.com/office/drawing/2014/main" id="{B736D00E-0608-4C2A-8B16-6045ADFCA526}"/>
                    </a:ext>
                  </a:extLst>
                </p:cNvPr>
                <p:cNvGrpSpPr/>
                <p:nvPr/>
              </p:nvGrpSpPr>
              <p:grpSpPr>
                <a:xfrm rot="18000000">
                  <a:off x="1497613" y="214046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56AC62BA-9BE6-4ACF-AD6E-E15FB6ED413E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8EFF5A61-FCF4-4E99-A2F2-7C972A0C6685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66FC8BAD-8E97-4960-9354-FBFCB4E73F6F}"/>
                    </a:ext>
                  </a:extLst>
                </p:cNvPr>
                <p:cNvGrpSpPr/>
                <p:nvPr/>
              </p:nvGrpSpPr>
              <p:grpSpPr>
                <a:xfrm rot="3600000" flipH="1">
                  <a:off x="3201839" y="2121203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4038A825-17C8-413E-B496-F2F79591E5A9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3E912087-D7A9-4718-A7D0-E5274BFA7FCE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69124C2C-CD25-4C1B-9EA2-E7E79EEAF4C4}"/>
                    </a:ext>
                  </a:extLst>
                </p:cNvPr>
                <p:cNvGrpSpPr/>
                <p:nvPr/>
              </p:nvGrpSpPr>
              <p:grpSpPr>
                <a:xfrm rot="13500000">
                  <a:off x="1756873" y="323539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0C954003-E8CD-4DC6-8868-8FF9A75C42FB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022C9E2B-1E28-4E7E-A2BB-15D9BA0007DF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" name="グループ化 126">
                  <a:extLst>
                    <a:ext uri="{FF2B5EF4-FFF2-40B4-BE49-F238E27FC236}">
                      <a16:creationId xmlns:a16="http://schemas.microsoft.com/office/drawing/2014/main" id="{C3345CC6-FDBB-40B8-AC03-6AB9E9FA7480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980976" y="3235389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E6D6E361-2F97-4AF0-8E86-C2DC85ECAAE4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25BB1B39-701A-4AA7-8B63-36D5445E7597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8" name="星: 5 pt 127">
                  <a:extLst>
                    <a:ext uri="{FF2B5EF4-FFF2-40B4-BE49-F238E27FC236}">
                      <a16:creationId xmlns:a16="http://schemas.microsoft.com/office/drawing/2014/main" id="{35E22CBE-2B14-4D4D-A1BA-C9FB680C265B}"/>
                    </a:ext>
                  </a:extLst>
                </p:cNvPr>
                <p:cNvSpPr/>
                <p:nvPr/>
              </p:nvSpPr>
              <p:spPr>
                <a:xfrm>
                  <a:off x="2196354" y="2634503"/>
                  <a:ext cx="1084728" cy="1084728"/>
                </a:xfrm>
                <a:prstGeom prst="star5">
                  <a:avLst>
                    <a:gd name="adj" fmla="val 29827"/>
                    <a:gd name="hf" fmla="val 105146"/>
                    <a:gd name="vf" fmla="val 110557"/>
                  </a:avLst>
                </a:pr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星: 5 pt 128">
                  <a:extLst>
                    <a:ext uri="{FF2B5EF4-FFF2-40B4-BE49-F238E27FC236}">
                      <a16:creationId xmlns:a16="http://schemas.microsoft.com/office/drawing/2014/main" id="{6792EC63-65EB-48FD-BA79-16F019BE6E3D}"/>
                    </a:ext>
                  </a:extLst>
                </p:cNvPr>
                <p:cNvSpPr/>
                <p:nvPr/>
              </p:nvSpPr>
              <p:spPr>
                <a:xfrm>
                  <a:off x="2481580" y="2952750"/>
                  <a:ext cx="514908" cy="514908"/>
                </a:xfrm>
                <a:prstGeom prst="star5">
                  <a:avLst>
                    <a:gd name="adj" fmla="val 37770"/>
                    <a:gd name="hf" fmla="val 105146"/>
                    <a:gd name="vf" fmla="val 110557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B6DBA3E3-8595-465A-B34E-4259BC95686A}"/>
                    </a:ext>
                  </a:extLst>
                </p:cNvPr>
                <p:cNvSpPr/>
                <p:nvPr/>
              </p:nvSpPr>
              <p:spPr>
                <a:xfrm>
                  <a:off x="2412743" y="2903272"/>
                  <a:ext cx="650706" cy="650706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6A09E549-66E2-40B7-9A11-C4CC106ADAB6}"/>
                    </a:ext>
                  </a:extLst>
                </p:cNvPr>
                <p:cNvSpPr/>
                <p:nvPr/>
              </p:nvSpPr>
              <p:spPr>
                <a:xfrm>
                  <a:off x="2572775" y="3072940"/>
                  <a:ext cx="327588" cy="3275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40000">
                      <a:srgbClr val="FFFF00"/>
                    </a:gs>
                    <a:gs pos="8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54F8C5E2-E4EA-4378-839C-404F411AE6D7}"/>
                    </a:ext>
                  </a:extLst>
                </p:cNvPr>
                <p:cNvSpPr/>
                <p:nvPr/>
              </p:nvSpPr>
              <p:spPr>
                <a:xfrm rot="2169460">
                  <a:off x="2506087" y="2996616"/>
                  <a:ext cx="464018" cy="464018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CD24A175-D09D-428E-93BF-DA8A10309C89}"/>
                  </a:ext>
                </a:extLst>
              </p:cNvPr>
              <p:cNvGrpSpPr/>
              <p:nvPr/>
            </p:nvGrpSpPr>
            <p:grpSpPr>
              <a:xfrm rot="20888096">
                <a:off x="1213290" y="2207097"/>
                <a:ext cx="2281561" cy="2282888"/>
                <a:chOff x="1116613" y="1529285"/>
                <a:chExt cx="3228225" cy="3230103"/>
              </a:xfrm>
            </p:grpSpPr>
            <p:grpSp>
              <p:nvGrpSpPr>
                <p:cNvPr id="103" name="グループ化 102">
                  <a:extLst>
                    <a:ext uri="{FF2B5EF4-FFF2-40B4-BE49-F238E27FC236}">
                      <a16:creationId xmlns:a16="http://schemas.microsoft.com/office/drawing/2014/main" id="{89F1F868-213C-447A-8E0E-3216D9D08C97}"/>
                    </a:ext>
                  </a:extLst>
                </p:cNvPr>
                <p:cNvGrpSpPr/>
                <p:nvPr/>
              </p:nvGrpSpPr>
              <p:grpSpPr>
                <a:xfrm>
                  <a:off x="2351693" y="1529285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7C95D7DD-8BAC-4933-92B6-64FE7697E8AF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AEB4BA15-70D0-4670-B0C3-A5FECF8242D2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4" name="グループ化 103">
                  <a:extLst>
                    <a:ext uri="{FF2B5EF4-FFF2-40B4-BE49-F238E27FC236}">
                      <a16:creationId xmlns:a16="http://schemas.microsoft.com/office/drawing/2014/main" id="{5058BE68-0D92-4C10-A1A8-F624E946FAE3}"/>
                    </a:ext>
                  </a:extLst>
                </p:cNvPr>
                <p:cNvGrpSpPr/>
                <p:nvPr/>
              </p:nvGrpSpPr>
              <p:grpSpPr>
                <a:xfrm rot="18000000">
                  <a:off x="1497613" y="214046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8A35C792-8663-4EB1-8010-72951801B3A0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A12ABCC9-671F-4F23-8C96-C30DC2F8AFAE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" name="グループ化 104">
                  <a:extLst>
                    <a:ext uri="{FF2B5EF4-FFF2-40B4-BE49-F238E27FC236}">
                      <a16:creationId xmlns:a16="http://schemas.microsoft.com/office/drawing/2014/main" id="{21170409-CC1D-445A-B51D-58CE29C641F7}"/>
                    </a:ext>
                  </a:extLst>
                </p:cNvPr>
                <p:cNvGrpSpPr/>
                <p:nvPr/>
              </p:nvGrpSpPr>
              <p:grpSpPr>
                <a:xfrm rot="3600000" flipH="1">
                  <a:off x="3201839" y="2121203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74F7DDC2-93F6-4781-A1D4-017FB1C07C28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7E3D6062-04B5-4F46-BD27-CDD28EB34F21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30F9C2B5-824D-474D-AC90-FCD112F36DBA}"/>
                    </a:ext>
                  </a:extLst>
                </p:cNvPr>
                <p:cNvGrpSpPr/>
                <p:nvPr/>
              </p:nvGrpSpPr>
              <p:grpSpPr>
                <a:xfrm rot="13500000">
                  <a:off x="1756873" y="3235390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2EA4BEBE-E1F3-401C-95D5-73D0E7048E7C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2571CB8B-1805-4142-BB71-28808CECBB2D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F4A7C171-7029-42FA-906E-28880D026B41}"/>
                    </a:ext>
                  </a:extLst>
                </p:cNvPr>
                <p:cNvGrpSpPr/>
                <p:nvPr/>
              </p:nvGrpSpPr>
              <p:grpSpPr>
                <a:xfrm rot="8100000" flipH="1">
                  <a:off x="2980976" y="3235389"/>
                  <a:ext cx="762000" cy="1523999"/>
                  <a:chOff x="2286000" y="2148841"/>
                  <a:chExt cx="762000" cy="1523999"/>
                </a:xfrm>
              </p:grpSpPr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7D3B0996-37CF-4481-A80A-44A85E6FD11C}"/>
                      </a:ext>
                    </a:extLst>
                  </p:cNvPr>
                  <p:cNvSpPr/>
                  <p:nvPr/>
                </p:nvSpPr>
                <p:spPr>
                  <a:xfrm>
                    <a:off x="2286000" y="2148841"/>
                    <a:ext cx="762000" cy="1523999"/>
                  </a:xfrm>
                  <a:custGeom>
                    <a:avLst/>
                    <a:gdLst>
                      <a:gd name="connsiteX0" fmla="*/ 557213 w 1114426"/>
                      <a:gd name="connsiteY0" fmla="*/ 0 h 2375535"/>
                      <a:gd name="connsiteX1" fmla="*/ 708111 w 1114426"/>
                      <a:gd name="connsiteY1" fmla="*/ 85107 h 2375535"/>
                      <a:gd name="connsiteX2" fmla="*/ 757035 w 1114426"/>
                      <a:gd name="connsiteY2" fmla="*/ 159291 h 2375535"/>
                      <a:gd name="connsiteX3" fmla="*/ 774105 w 1114426"/>
                      <a:gd name="connsiteY3" fmla="*/ 170206 h 2375535"/>
                      <a:gd name="connsiteX4" fmla="*/ 1114426 w 1114426"/>
                      <a:gd name="connsiteY4" fmla="*/ 1227772 h 2375535"/>
                      <a:gd name="connsiteX5" fmla="*/ 557213 w 1114426"/>
                      <a:gd name="connsiteY5" fmla="*/ 2375535 h 2375535"/>
                      <a:gd name="connsiteX6" fmla="*/ 0 w 1114426"/>
                      <a:gd name="connsiteY6" fmla="*/ 1227772 h 2375535"/>
                      <a:gd name="connsiteX7" fmla="*/ 340321 w 1114426"/>
                      <a:gd name="connsiteY7" fmla="*/ 170206 h 2375535"/>
                      <a:gd name="connsiteX8" fmla="*/ 357392 w 1114426"/>
                      <a:gd name="connsiteY8" fmla="*/ 159291 h 2375535"/>
                      <a:gd name="connsiteX9" fmla="*/ 406315 w 1114426"/>
                      <a:gd name="connsiteY9" fmla="*/ 85107 h 2375535"/>
                      <a:gd name="connsiteX10" fmla="*/ 557213 w 1114426"/>
                      <a:gd name="connsiteY10" fmla="*/ 0 h 23755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14426" h="2375535">
                        <a:moveTo>
                          <a:pt x="557213" y="0"/>
                        </a:moveTo>
                        <a:cubicBezTo>
                          <a:pt x="610739" y="0"/>
                          <a:pt x="661731" y="30305"/>
                          <a:pt x="708111" y="85107"/>
                        </a:cubicBezTo>
                        <a:lnTo>
                          <a:pt x="757035" y="159291"/>
                        </a:lnTo>
                        <a:lnTo>
                          <a:pt x="774105" y="170206"/>
                        </a:lnTo>
                        <a:cubicBezTo>
                          <a:pt x="974098" y="344446"/>
                          <a:pt x="1114426" y="752353"/>
                          <a:pt x="1114426" y="1227772"/>
                        </a:cubicBezTo>
                        <a:cubicBezTo>
                          <a:pt x="1114426" y="1861664"/>
                          <a:pt x="864953" y="2375535"/>
                          <a:pt x="557213" y="2375535"/>
                        </a:cubicBezTo>
                        <a:cubicBezTo>
                          <a:pt x="249473" y="2375535"/>
                          <a:pt x="0" y="1861664"/>
                          <a:pt x="0" y="1227772"/>
                        </a:cubicBezTo>
                        <a:cubicBezTo>
                          <a:pt x="0" y="752353"/>
                          <a:pt x="140328" y="344446"/>
                          <a:pt x="340321" y="170206"/>
                        </a:cubicBezTo>
                        <a:lnTo>
                          <a:pt x="357392" y="159291"/>
                        </a:lnTo>
                        <a:lnTo>
                          <a:pt x="406315" y="85107"/>
                        </a:lnTo>
                        <a:cubicBezTo>
                          <a:pt x="452695" y="30305"/>
                          <a:pt x="503687" y="0"/>
                          <a:pt x="557213" y="0"/>
                        </a:cubicBezTo>
                        <a:close/>
                      </a:path>
                    </a:pathLst>
                  </a:cu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378950A6-FD81-4A25-A77D-967322F80808}"/>
                      </a:ext>
                    </a:extLst>
                  </p:cNvPr>
                  <p:cNvSpPr/>
                  <p:nvPr/>
                </p:nvSpPr>
                <p:spPr>
                  <a:xfrm>
                    <a:off x="2581835" y="2343150"/>
                    <a:ext cx="170330" cy="1187422"/>
                  </a:xfrm>
                  <a:custGeom>
                    <a:avLst/>
                    <a:gdLst>
                      <a:gd name="connsiteX0" fmla="*/ 118110 w 236220"/>
                      <a:gd name="connsiteY0" fmla="*/ 0 h 1061408"/>
                      <a:gd name="connsiteX1" fmla="*/ 137243 w 236220"/>
                      <a:gd name="connsiteY1" fmla="*/ 35253 h 1061408"/>
                      <a:gd name="connsiteX2" fmla="*/ 236220 w 236220"/>
                      <a:gd name="connsiteY2" fmla="*/ 530348 h 1061408"/>
                      <a:gd name="connsiteX3" fmla="*/ 124628 w 236220"/>
                      <a:gd name="connsiteY3" fmla="*/ 1051016 h 1061408"/>
                      <a:gd name="connsiteX4" fmla="*/ 118110 w 236220"/>
                      <a:gd name="connsiteY4" fmla="*/ 1061408 h 1061408"/>
                      <a:gd name="connsiteX5" fmla="*/ 111593 w 236220"/>
                      <a:gd name="connsiteY5" fmla="*/ 1051016 h 1061408"/>
                      <a:gd name="connsiteX6" fmla="*/ 0 w 236220"/>
                      <a:gd name="connsiteY6" fmla="*/ 530348 h 1061408"/>
                      <a:gd name="connsiteX7" fmla="*/ 98977 w 236220"/>
                      <a:gd name="connsiteY7" fmla="*/ 35253 h 1061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36220" h="1061408">
                        <a:moveTo>
                          <a:pt x="118110" y="0"/>
                        </a:moveTo>
                        <a:lnTo>
                          <a:pt x="137243" y="35253"/>
                        </a:lnTo>
                        <a:cubicBezTo>
                          <a:pt x="198739" y="166017"/>
                          <a:pt x="236220" y="339723"/>
                          <a:pt x="236220" y="530348"/>
                        </a:cubicBezTo>
                        <a:cubicBezTo>
                          <a:pt x="236220" y="733681"/>
                          <a:pt x="193575" y="917765"/>
                          <a:pt x="124628" y="1051016"/>
                        </a:cubicBezTo>
                        <a:lnTo>
                          <a:pt x="118110" y="1061408"/>
                        </a:lnTo>
                        <a:lnTo>
                          <a:pt x="111593" y="1051016"/>
                        </a:lnTo>
                        <a:cubicBezTo>
                          <a:pt x="42645" y="917765"/>
                          <a:pt x="0" y="733681"/>
                          <a:pt x="0" y="530348"/>
                        </a:cubicBezTo>
                        <a:cubicBezTo>
                          <a:pt x="0" y="339723"/>
                          <a:pt x="37481" y="166017"/>
                          <a:pt x="98977" y="352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8" name="星: 5 pt 107">
                  <a:extLst>
                    <a:ext uri="{FF2B5EF4-FFF2-40B4-BE49-F238E27FC236}">
                      <a16:creationId xmlns:a16="http://schemas.microsoft.com/office/drawing/2014/main" id="{B6D4E2A5-E5A8-4829-9BCC-6F923AC5F595}"/>
                    </a:ext>
                  </a:extLst>
                </p:cNvPr>
                <p:cNvSpPr/>
                <p:nvPr/>
              </p:nvSpPr>
              <p:spPr>
                <a:xfrm>
                  <a:off x="2196354" y="2634503"/>
                  <a:ext cx="1084728" cy="1084728"/>
                </a:xfrm>
                <a:prstGeom prst="star5">
                  <a:avLst>
                    <a:gd name="adj" fmla="val 29827"/>
                    <a:gd name="hf" fmla="val 105146"/>
                    <a:gd name="vf" fmla="val 110557"/>
                  </a:avLst>
                </a:prstGeom>
                <a:gradFill>
                  <a:gsLst>
                    <a:gs pos="90000">
                      <a:schemeClr val="bg1"/>
                    </a:gs>
                    <a:gs pos="0">
                      <a:schemeClr val="bg1">
                        <a:lumMod val="85000"/>
                      </a:schemeClr>
                    </a:gs>
                  </a:gsLst>
                  <a:lin ang="1620000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星: 5 pt 108">
                  <a:extLst>
                    <a:ext uri="{FF2B5EF4-FFF2-40B4-BE49-F238E27FC236}">
                      <a16:creationId xmlns:a16="http://schemas.microsoft.com/office/drawing/2014/main" id="{431B5976-731A-4FFF-9507-5A0816F4C177}"/>
                    </a:ext>
                  </a:extLst>
                </p:cNvPr>
                <p:cNvSpPr/>
                <p:nvPr/>
              </p:nvSpPr>
              <p:spPr>
                <a:xfrm>
                  <a:off x="2481580" y="2952750"/>
                  <a:ext cx="514908" cy="514908"/>
                </a:xfrm>
                <a:prstGeom prst="star5">
                  <a:avLst>
                    <a:gd name="adj" fmla="val 37770"/>
                    <a:gd name="hf" fmla="val 105146"/>
                    <a:gd name="vf" fmla="val 110557"/>
                  </a:avLst>
                </a:prstGeom>
                <a:solidFill>
                  <a:srgbClr val="99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26088F51-009D-45C1-9778-710DECE61768}"/>
                    </a:ext>
                  </a:extLst>
                </p:cNvPr>
                <p:cNvSpPr/>
                <p:nvPr/>
              </p:nvSpPr>
              <p:spPr>
                <a:xfrm>
                  <a:off x="2412743" y="2903272"/>
                  <a:ext cx="650706" cy="650706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0B400664-B817-40F8-8B8D-E3D24036B770}"/>
                    </a:ext>
                  </a:extLst>
                </p:cNvPr>
                <p:cNvSpPr/>
                <p:nvPr/>
              </p:nvSpPr>
              <p:spPr>
                <a:xfrm>
                  <a:off x="2572775" y="3072940"/>
                  <a:ext cx="327588" cy="32758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4">
                        <a:lumMod val="20000"/>
                        <a:lumOff val="80000"/>
                      </a:schemeClr>
                    </a:gs>
                    <a:gs pos="40000">
                      <a:srgbClr val="FFFF00"/>
                    </a:gs>
                    <a:gs pos="80000">
                      <a:srgbClr val="FFC0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48BAD4C-483F-4355-9F5E-7EEA1597D6F9}"/>
                    </a:ext>
                  </a:extLst>
                </p:cNvPr>
                <p:cNvSpPr/>
                <p:nvPr/>
              </p:nvSpPr>
              <p:spPr>
                <a:xfrm rot="2169460">
                  <a:off x="2506087" y="2996616"/>
                  <a:ext cx="464018" cy="464018"/>
                </a:xfrm>
                <a:custGeom>
                  <a:avLst/>
                  <a:gdLst>
                    <a:gd name="connsiteX0" fmla="*/ 453420 w 905408"/>
                    <a:gd name="connsiteY0" fmla="*/ 803529 h 905408"/>
                    <a:gd name="connsiteX1" fmla="*/ 500716 w 905408"/>
                    <a:gd name="connsiteY1" fmla="*/ 881616 h 905408"/>
                    <a:gd name="connsiteX2" fmla="*/ 452704 w 905408"/>
                    <a:gd name="connsiteY2" fmla="*/ 905408 h 905408"/>
                    <a:gd name="connsiteX3" fmla="*/ 406127 w 905408"/>
                    <a:gd name="connsiteY3" fmla="*/ 882328 h 905408"/>
                    <a:gd name="connsiteX4" fmla="*/ 362591 w 905408"/>
                    <a:gd name="connsiteY4" fmla="*/ 791759 h 905408"/>
                    <a:gd name="connsiteX5" fmla="*/ 388068 w 905408"/>
                    <a:gd name="connsiteY5" fmla="*/ 879427 h 905408"/>
                    <a:gd name="connsiteX6" fmla="*/ 335536 w 905408"/>
                    <a:gd name="connsiteY6" fmla="*/ 889982 h 905408"/>
                    <a:gd name="connsiteX7" fmla="*/ 296519 w 905408"/>
                    <a:gd name="connsiteY7" fmla="*/ 855633 h 905408"/>
                    <a:gd name="connsiteX8" fmla="*/ 544193 w 905408"/>
                    <a:gd name="connsiteY8" fmla="*/ 791393 h 905408"/>
                    <a:gd name="connsiteX9" fmla="*/ 610091 w 905408"/>
                    <a:gd name="connsiteY9" fmla="*/ 854576 h 905408"/>
                    <a:gd name="connsiteX10" fmla="*/ 569872 w 905408"/>
                    <a:gd name="connsiteY10" fmla="*/ 889982 h 905408"/>
                    <a:gd name="connsiteX11" fmla="*/ 518909 w 905408"/>
                    <a:gd name="connsiteY11" fmla="*/ 879742 h 905408"/>
                    <a:gd name="connsiteX12" fmla="*/ 277910 w 905408"/>
                    <a:gd name="connsiteY12" fmla="*/ 756887 h 905408"/>
                    <a:gd name="connsiteX13" fmla="*/ 279828 w 905408"/>
                    <a:gd name="connsiteY13" fmla="*/ 848161 h 905408"/>
                    <a:gd name="connsiteX14" fmla="*/ 226352 w 905408"/>
                    <a:gd name="connsiteY14" fmla="*/ 844757 h 905408"/>
                    <a:gd name="connsiteX15" fmla="*/ 197556 w 905408"/>
                    <a:gd name="connsiteY15" fmla="*/ 801480 h 905408"/>
                    <a:gd name="connsiteX16" fmla="*/ 628736 w 905408"/>
                    <a:gd name="connsiteY16" fmla="*/ 756171 h 905408"/>
                    <a:gd name="connsiteX17" fmla="*/ 708739 w 905408"/>
                    <a:gd name="connsiteY17" fmla="*/ 800147 h 905408"/>
                    <a:gd name="connsiteX18" fmla="*/ 679056 w 905408"/>
                    <a:gd name="connsiteY18" fmla="*/ 844757 h 905408"/>
                    <a:gd name="connsiteX19" fmla="*/ 627179 w 905408"/>
                    <a:gd name="connsiteY19" fmla="*/ 848059 h 905408"/>
                    <a:gd name="connsiteX20" fmla="*/ 205137 w 905408"/>
                    <a:gd name="connsiteY20" fmla="*/ 701280 h 905408"/>
                    <a:gd name="connsiteX21" fmla="*/ 183366 w 905408"/>
                    <a:gd name="connsiteY21" fmla="*/ 789940 h 905408"/>
                    <a:gd name="connsiteX22" fmla="*/ 132594 w 905408"/>
                    <a:gd name="connsiteY22" fmla="*/ 772814 h 905408"/>
                    <a:gd name="connsiteX23" fmla="*/ 115980 w 905408"/>
                    <a:gd name="connsiteY23" fmla="*/ 723559 h 905408"/>
                    <a:gd name="connsiteX24" fmla="*/ 701280 w 905408"/>
                    <a:gd name="connsiteY24" fmla="*/ 700271 h 905408"/>
                    <a:gd name="connsiteX25" fmla="*/ 789940 w 905408"/>
                    <a:gd name="connsiteY25" fmla="*/ 722042 h 905408"/>
                    <a:gd name="connsiteX26" fmla="*/ 772814 w 905408"/>
                    <a:gd name="connsiteY26" fmla="*/ 772814 h 905408"/>
                    <a:gd name="connsiteX27" fmla="*/ 723559 w 905408"/>
                    <a:gd name="connsiteY27" fmla="*/ 789428 h 905408"/>
                    <a:gd name="connsiteX28" fmla="*/ 57350 w 905408"/>
                    <a:gd name="connsiteY28" fmla="*/ 627179 h 905408"/>
                    <a:gd name="connsiteX29" fmla="*/ 149237 w 905408"/>
                    <a:gd name="connsiteY29" fmla="*/ 628736 h 905408"/>
                    <a:gd name="connsiteX30" fmla="*/ 105261 w 905408"/>
                    <a:gd name="connsiteY30" fmla="*/ 708739 h 905408"/>
                    <a:gd name="connsiteX31" fmla="*/ 60651 w 905408"/>
                    <a:gd name="connsiteY31" fmla="*/ 679056 h 905408"/>
                    <a:gd name="connsiteX32" fmla="*/ 848161 w 905408"/>
                    <a:gd name="connsiteY32" fmla="*/ 625581 h 905408"/>
                    <a:gd name="connsiteX33" fmla="*/ 844757 w 905408"/>
                    <a:gd name="connsiteY33" fmla="*/ 679056 h 905408"/>
                    <a:gd name="connsiteX34" fmla="*/ 801480 w 905408"/>
                    <a:gd name="connsiteY34" fmla="*/ 707852 h 905408"/>
                    <a:gd name="connsiteX35" fmla="*/ 756887 w 905408"/>
                    <a:gd name="connsiteY35" fmla="*/ 627499 h 905408"/>
                    <a:gd name="connsiteX36" fmla="*/ 25666 w 905408"/>
                    <a:gd name="connsiteY36" fmla="*/ 518909 h 905408"/>
                    <a:gd name="connsiteX37" fmla="*/ 114016 w 905408"/>
                    <a:gd name="connsiteY37" fmla="*/ 544193 h 905408"/>
                    <a:gd name="connsiteX38" fmla="*/ 50832 w 905408"/>
                    <a:gd name="connsiteY38" fmla="*/ 610091 h 905408"/>
                    <a:gd name="connsiteX39" fmla="*/ 15426 w 905408"/>
                    <a:gd name="connsiteY39" fmla="*/ 569872 h 905408"/>
                    <a:gd name="connsiteX40" fmla="*/ 879427 w 905408"/>
                    <a:gd name="connsiteY40" fmla="*/ 517340 h 905408"/>
                    <a:gd name="connsiteX41" fmla="*/ 889982 w 905408"/>
                    <a:gd name="connsiteY41" fmla="*/ 569872 h 905408"/>
                    <a:gd name="connsiteX42" fmla="*/ 855633 w 905408"/>
                    <a:gd name="connsiteY42" fmla="*/ 608890 h 905408"/>
                    <a:gd name="connsiteX43" fmla="*/ 791759 w 905408"/>
                    <a:gd name="connsiteY43" fmla="*/ 542817 h 905408"/>
                    <a:gd name="connsiteX44" fmla="*/ 23081 w 905408"/>
                    <a:gd name="connsiteY44" fmla="*/ 406127 h 905408"/>
                    <a:gd name="connsiteX45" fmla="*/ 101879 w 905408"/>
                    <a:gd name="connsiteY45" fmla="*/ 453420 h 905408"/>
                    <a:gd name="connsiteX46" fmla="*/ 23792 w 905408"/>
                    <a:gd name="connsiteY46" fmla="*/ 500716 h 905408"/>
                    <a:gd name="connsiteX47" fmla="*/ 0 w 905408"/>
                    <a:gd name="connsiteY47" fmla="*/ 452704 h 905408"/>
                    <a:gd name="connsiteX48" fmla="*/ 881616 w 905408"/>
                    <a:gd name="connsiteY48" fmla="*/ 404693 h 905408"/>
                    <a:gd name="connsiteX49" fmla="*/ 905408 w 905408"/>
                    <a:gd name="connsiteY49" fmla="*/ 452704 h 905408"/>
                    <a:gd name="connsiteX50" fmla="*/ 882328 w 905408"/>
                    <a:gd name="connsiteY50" fmla="*/ 499281 h 905408"/>
                    <a:gd name="connsiteX51" fmla="*/ 803529 w 905408"/>
                    <a:gd name="connsiteY51" fmla="*/ 451988 h 905408"/>
                    <a:gd name="connsiteX52" fmla="*/ 49775 w 905408"/>
                    <a:gd name="connsiteY52" fmla="*/ 296519 h 905408"/>
                    <a:gd name="connsiteX53" fmla="*/ 113649 w 905408"/>
                    <a:gd name="connsiteY53" fmla="*/ 362591 h 905408"/>
                    <a:gd name="connsiteX54" fmla="*/ 25981 w 905408"/>
                    <a:gd name="connsiteY54" fmla="*/ 388068 h 905408"/>
                    <a:gd name="connsiteX55" fmla="*/ 15426 w 905408"/>
                    <a:gd name="connsiteY55" fmla="*/ 335536 h 905408"/>
                    <a:gd name="connsiteX56" fmla="*/ 854576 w 905408"/>
                    <a:gd name="connsiteY56" fmla="*/ 295318 h 905408"/>
                    <a:gd name="connsiteX57" fmla="*/ 889982 w 905408"/>
                    <a:gd name="connsiteY57" fmla="*/ 335536 h 905408"/>
                    <a:gd name="connsiteX58" fmla="*/ 879742 w 905408"/>
                    <a:gd name="connsiteY58" fmla="*/ 386500 h 905408"/>
                    <a:gd name="connsiteX59" fmla="*/ 791393 w 905408"/>
                    <a:gd name="connsiteY59" fmla="*/ 361215 h 905408"/>
                    <a:gd name="connsiteX60" fmla="*/ 103928 w 905408"/>
                    <a:gd name="connsiteY60" fmla="*/ 197556 h 905408"/>
                    <a:gd name="connsiteX61" fmla="*/ 148522 w 905408"/>
                    <a:gd name="connsiteY61" fmla="*/ 277910 h 905408"/>
                    <a:gd name="connsiteX62" fmla="*/ 57248 w 905408"/>
                    <a:gd name="connsiteY62" fmla="*/ 279828 h 905408"/>
                    <a:gd name="connsiteX63" fmla="*/ 60651 w 905408"/>
                    <a:gd name="connsiteY63" fmla="*/ 226352 h 905408"/>
                    <a:gd name="connsiteX64" fmla="*/ 800147 w 905408"/>
                    <a:gd name="connsiteY64" fmla="*/ 196669 h 905408"/>
                    <a:gd name="connsiteX65" fmla="*/ 844757 w 905408"/>
                    <a:gd name="connsiteY65" fmla="*/ 226352 h 905408"/>
                    <a:gd name="connsiteX66" fmla="*/ 848059 w 905408"/>
                    <a:gd name="connsiteY66" fmla="*/ 278229 h 905408"/>
                    <a:gd name="connsiteX67" fmla="*/ 756171 w 905408"/>
                    <a:gd name="connsiteY67" fmla="*/ 276673 h 905408"/>
                    <a:gd name="connsiteX68" fmla="*/ 181850 w 905408"/>
                    <a:gd name="connsiteY68" fmla="*/ 115980 h 905408"/>
                    <a:gd name="connsiteX69" fmla="*/ 204129 w 905408"/>
                    <a:gd name="connsiteY69" fmla="*/ 205137 h 905408"/>
                    <a:gd name="connsiteX70" fmla="*/ 115469 w 905408"/>
                    <a:gd name="connsiteY70" fmla="*/ 183366 h 905408"/>
                    <a:gd name="connsiteX71" fmla="*/ 132594 w 905408"/>
                    <a:gd name="connsiteY71" fmla="*/ 132594 h 905408"/>
                    <a:gd name="connsiteX72" fmla="*/ 722042 w 905408"/>
                    <a:gd name="connsiteY72" fmla="*/ 115469 h 905408"/>
                    <a:gd name="connsiteX73" fmla="*/ 772814 w 905408"/>
                    <a:gd name="connsiteY73" fmla="*/ 132594 h 905408"/>
                    <a:gd name="connsiteX74" fmla="*/ 789428 w 905408"/>
                    <a:gd name="connsiteY74" fmla="*/ 181850 h 905408"/>
                    <a:gd name="connsiteX75" fmla="*/ 700271 w 905408"/>
                    <a:gd name="connsiteY75" fmla="*/ 204129 h 905408"/>
                    <a:gd name="connsiteX76" fmla="*/ 278229 w 905408"/>
                    <a:gd name="connsiteY76" fmla="*/ 57350 h 905408"/>
                    <a:gd name="connsiteX77" fmla="*/ 276673 w 905408"/>
                    <a:gd name="connsiteY77" fmla="*/ 149237 h 905408"/>
                    <a:gd name="connsiteX78" fmla="*/ 196669 w 905408"/>
                    <a:gd name="connsiteY78" fmla="*/ 105261 h 905408"/>
                    <a:gd name="connsiteX79" fmla="*/ 226352 w 905408"/>
                    <a:gd name="connsiteY79" fmla="*/ 60651 h 905408"/>
                    <a:gd name="connsiteX80" fmla="*/ 625581 w 905408"/>
                    <a:gd name="connsiteY80" fmla="*/ 57248 h 905408"/>
                    <a:gd name="connsiteX81" fmla="*/ 679056 w 905408"/>
                    <a:gd name="connsiteY81" fmla="*/ 60651 h 905408"/>
                    <a:gd name="connsiteX82" fmla="*/ 707852 w 905408"/>
                    <a:gd name="connsiteY82" fmla="*/ 103928 h 905408"/>
                    <a:gd name="connsiteX83" fmla="*/ 627499 w 905408"/>
                    <a:gd name="connsiteY83" fmla="*/ 148522 h 905408"/>
                    <a:gd name="connsiteX84" fmla="*/ 569872 w 905408"/>
                    <a:gd name="connsiteY84" fmla="*/ 15426 h 905408"/>
                    <a:gd name="connsiteX85" fmla="*/ 608890 w 905408"/>
                    <a:gd name="connsiteY85" fmla="*/ 49775 h 905408"/>
                    <a:gd name="connsiteX86" fmla="*/ 542817 w 905408"/>
                    <a:gd name="connsiteY86" fmla="*/ 113649 h 905408"/>
                    <a:gd name="connsiteX87" fmla="*/ 517340 w 905408"/>
                    <a:gd name="connsiteY87" fmla="*/ 25981 h 905408"/>
                    <a:gd name="connsiteX88" fmla="*/ 335536 w 905408"/>
                    <a:gd name="connsiteY88" fmla="*/ 15426 h 905408"/>
                    <a:gd name="connsiteX89" fmla="*/ 386500 w 905408"/>
                    <a:gd name="connsiteY89" fmla="*/ 25666 h 905408"/>
                    <a:gd name="connsiteX90" fmla="*/ 361215 w 905408"/>
                    <a:gd name="connsiteY90" fmla="*/ 114016 h 905408"/>
                    <a:gd name="connsiteX91" fmla="*/ 295318 w 905408"/>
                    <a:gd name="connsiteY91" fmla="*/ 50832 h 905408"/>
                    <a:gd name="connsiteX92" fmla="*/ 452704 w 905408"/>
                    <a:gd name="connsiteY92" fmla="*/ 0 h 905408"/>
                    <a:gd name="connsiteX93" fmla="*/ 499281 w 905408"/>
                    <a:gd name="connsiteY93" fmla="*/ 23081 h 905408"/>
                    <a:gd name="connsiteX94" fmla="*/ 451988 w 905408"/>
                    <a:gd name="connsiteY94" fmla="*/ 101879 h 905408"/>
                    <a:gd name="connsiteX95" fmla="*/ 404693 w 905408"/>
                    <a:gd name="connsiteY95" fmla="*/ 23792 h 905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</a:cxnLst>
                  <a:rect l="l" t="t" r="r" b="b"/>
                  <a:pathLst>
                    <a:path w="905408" h="905408">
                      <a:moveTo>
                        <a:pt x="453420" y="803529"/>
                      </a:moveTo>
                      <a:lnTo>
                        <a:pt x="500716" y="881616"/>
                      </a:lnTo>
                      <a:lnTo>
                        <a:pt x="452704" y="905408"/>
                      </a:lnTo>
                      <a:lnTo>
                        <a:pt x="406127" y="882328"/>
                      </a:lnTo>
                      <a:close/>
                      <a:moveTo>
                        <a:pt x="362591" y="791759"/>
                      </a:moveTo>
                      <a:lnTo>
                        <a:pt x="388068" y="879427"/>
                      </a:lnTo>
                      <a:lnTo>
                        <a:pt x="335536" y="889982"/>
                      </a:lnTo>
                      <a:lnTo>
                        <a:pt x="296519" y="855633"/>
                      </a:lnTo>
                      <a:close/>
                      <a:moveTo>
                        <a:pt x="544193" y="791393"/>
                      </a:moveTo>
                      <a:lnTo>
                        <a:pt x="610091" y="854576"/>
                      </a:lnTo>
                      <a:lnTo>
                        <a:pt x="569872" y="889982"/>
                      </a:lnTo>
                      <a:lnTo>
                        <a:pt x="518909" y="879742"/>
                      </a:lnTo>
                      <a:close/>
                      <a:moveTo>
                        <a:pt x="277910" y="756887"/>
                      </a:moveTo>
                      <a:lnTo>
                        <a:pt x="279828" y="848161"/>
                      </a:lnTo>
                      <a:lnTo>
                        <a:pt x="226352" y="844757"/>
                      </a:lnTo>
                      <a:lnTo>
                        <a:pt x="197556" y="801480"/>
                      </a:lnTo>
                      <a:close/>
                      <a:moveTo>
                        <a:pt x="628736" y="756171"/>
                      </a:moveTo>
                      <a:lnTo>
                        <a:pt x="708739" y="800147"/>
                      </a:lnTo>
                      <a:lnTo>
                        <a:pt x="679056" y="844757"/>
                      </a:lnTo>
                      <a:lnTo>
                        <a:pt x="627179" y="848059"/>
                      </a:lnTo>
                      <a:close/>
                      <a:moveTo>
                        <a:pt x="205137" y="701280"/>
                      </a:moveTo>
                      <a:lnTo>
                        <a:pt x="183366" y="789940"/>
                      </a:lnTo>
                      <a:lnTo>
                        <a:pt x="132594" y="772814"/>
                      </a:lnTo>
                      <a:lnTo>
                        <a:pt x="115980" y="723559"/>
                      </a:lnTo>
                      <a:close/>
                      <a:moveTo>
                        <a:pt x="701280" y="700271"/>
                      </a:moveTo>
                      <a:lnTo>
                        <a:pt x="789940" y="722042"/>
                      </a:lnTo>
                      <a:lnTo>
                        <a:pt x="772814" y="772814"/>
                      </a:lnTo>
                      <a:lnTo>
                        <a:pt x="723559" y="789428"/>
                      </a:lnTo>
                      <a:close/>
                      <a:moveTo>
                        <a:pt x="57350" y="627179"/>
                      </a:moveTo>
                      <a:lnTo>
                        <a:pt x="149237" y="628736"/>
                      </a:lnTo>
                      <a:lnTo>
                        <a:pt x="105261" y="708739"/>
                      </a:lnTo>
                      <a:lnTo>
                        <a:pt x="60651" y="679056"/>
                      </a:lnTo>
                      <a:close/>
                      <a:moveTo>
                        <a:pt x="848161" y="625581"/>
                      </a:moveTo>
                      <a:lnTo>
                        <a:pt x="844757" y="679056"/>
                      </a:lnTo>
                      <a:lnTo>
                        <a:pt x="801480" y="707852"/>
                      </a:lnTo>
                      <a:lnTo>
                        <a:pt x="756887" y="627499"/>
                      </a:lnTo>
                      <a:close/>
                      <a:moveTo>
                        <a:pt x="25666" y="518909"/>
                      </a:moveTo>
                      <a:lnTo>
                        <a:pt x="114016" y="544193"/>
                      </a:lnTo>
                      <a:lnTo>
                        <a:pt x="50832" y="610091"/>
                      </a:lnTo>
                      <a:lnTo>
                        <a:pt x="15426" y="569872"/>
                      </a:lnTo>
                      <a:close/>
                      <a:moveTo>
                        <a:pt x="879427" y="517340"/>
                      </a:moveTo>
                      <a:lnTo>
                        <a:pt x="889982" y="569872"/>
                      </a:lnTo>
                      <a:lnTo>
                        <a:pt x="855633" y="608890"/>
                      </a:lnTo>
                      <a:lnTo>
                        <a:pt x="791759" y="542817"/>
                      </a:lnTo>
                      <a:close/>
                      <a:moveTo>
                        <a:pt x="23081" y="406127"/>
                      </a:moveTo>
                      <a:lnTo>
                        <a:pt x="101879" y="453420"/>
                      </a:lnTo>
                      <a:lnTo>
                        <a:pt x="23792" y="500716"/>
                      </a:lnTo>
                      <a:lnTo>
                        <a:pt x="0" y="452704"/>
                      </a:lnTo>
                      <a:close/>
                      <a:moveTo>
                        <a:pt x="881616" y="404693"/>
                      </a:moveTo>
                      <a:lnTo>
                        <a:pt x="905408" y="452704"/>
                      </a:lnTo>
                      <a:lnTo>
                        <a:pt x="882328" y="499281"/>
                      </a:lnTo>
                      <a:lnTo>
                        <a:pt x="803529" y="451988"/>
                      </a:lnTo>
                      <a:close/>
                      <a:moveTo>
                        <a:pt x="49775" y="296519"/>
                      </a:moveTo>
                      <a:lnTo>
                        <a:pt x="113649" y="362591"/>
                      </a:lnTo>
                      <a:lnTo>
                        <a:pt x="25981" y="388068"/>
                      </a:lnTo>
                      <a:lnTo>
                        <a:pt x="15426" y="335536"/>
                      </a:lnTo>
                      <a:close/>
                      <a:moveTo>
                        <a:pt x="854576" y="295318"/>
                      </a:moveTo>
                      <a:lnTo>
                        <a:pt x="889982" y="335536"/>
                      </a:lnTo>
                      <a:lnTo>
                        <a:pt x="879742" y="386500"/>
                      </a:lnTo>
                      <a:lnTo>
                        <a:pt x="791393" y="361215"/>
                      </a:lnTo>
                      <a:close/>
                      <a:moveTo>
                        <a:pt x="103928" y="197556"/>
                      </a:moveTo>
                      <a:lnTo>
                        <a:pt x="148522" y="277910"/>
                      </a:lnTo>
                      <a:lnTo>
                        <a:pt x="57248" y="279828"/>
                      </a:lnTo>
                      <a:lnTo>
                        <a:pt x="60651" y="226352"/>
                      </a:lnTo>
                      <a:close/>
                      <a:moveTo>
                        <a:pt x="800147" y="196669"/>
                      </a:moveTo>
                      <a:lnTo>
                        <a:pt x="844757" y="226352"/>
                      </a:lnTo>
                      <a:lnTo>
                        <a:pt x="848059" y="278229"/>
                      </a:lnTo>
                      <a:lnTo>
                        <a:pt x="756171" y="276673"/>
                      </a:lnTo>
                      <a:close/>
                      <a:moveTo>
                        <a:pt x="181850" y="115980"/>
                      </a:moveTo>
                      <a:lnTo>
                        <a:pt x="204129" y="205137"/>
                      </a:lnTo>
                      <a:lnTo>
                        <a:pt x="115469" y="183366"/>
                      </a:lnTo>
                      <a:lnTo>
                        <a:pt x="132594" y="132594"/>
                      </a:lnTo>
                      <a:close/>
                      <a:moveTo>
                        <a:pt x="722042" y="115469"/>
                      </a:moveTo>
                      <a:lnTo>
                        <a:pt x="772814" y="132594"/>
                      </a:lnTo>
                      <a:lnTo>
                        <a:pt x="789428" y="181850"/>
                      </a:lnTo>
                      <a:lnTo>
                        <a:pt x="700271" y="204129"/>
                      </a:lnTo>
                      <a:close/>
                      <a:moveTo>
                        <a:pt x="278229" y="57350"/>
                      </a:moveTo>
                      <a:lnTo>
                        <a:pt x="276673" y="149237"/>
                      </a:lnTo>
                      <a:lnTo>
                        <a:pt x="196669" y="105261"/>
                      </a:lnTo>
                      <a:lnTo>
                        <a:pt x="226352" y="60651"/>
                      </a:lnTo>
                      <a:close/>
                      <a:moveTo>
                        <a:pt x="625581" y="57248"/>
                      </a:moveTo>
                      <a:lnTo>
                        <a:pt x="679056" y="60651"/>
                      </a:lnTo>
                      <a:lnTo>
                        <a:pt x="707852" y="103928"/>
                      </a:lnTo>
                      <a:lnTo>
                        <a:pt x="627499" y="148522"/>
                      </a:lnTo>
                      <a:close/>
                      <a:moveTo>
                        <a:pt x="569872" y="15426"/>
                      </a:moveTo>
                      <a:lnTo>
                        <a:pt x="608890" y="49775"/>
                      </a:lnTo>
                      <a:lnTo>
                        <a:pt x="542817" y="113649"/>
                      </a:lnTo>
                      <a:lnTo>
                        <a:pt x="517340" y="25981"/>
                      </a:lnTo>
                      <a:close/>
                      <a:moveTo>
                        <a:pt x="335536" y="15426"/>
                      </a:moveTo>
                      <a:lnTo>
                        <a:pt x="386500" y="25666"/>
                      </a:lnTo>
                      <a:lnTo>
                        <a:pt x="361215" y="114016"/>
                      </a:lnTo>
                      <a:lnTo>
                        <a:pt x="295318" y="50832"/>
                      </a:lnTo>
                      <a:close/>
                      <a:moveTo>
                        <a:pt x="452704" y="0"/>
                      </a:moveTo>
                      <a:lnTo>
                        <a:pt x="499281" y="23081"/>
                      </a:lnTo>
                      <a:lnTo>
                        <a:pt x="451988" y="101879"/>
                      </a:lnTo>
                      <a:lnTo>
                        <a:pt x="404693" y="23792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0645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山口県の花、鳥、木、魚、獣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B912B45-46EF-4EBD-9942-914778F3345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夏ミカンの花（県の花）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9C5CCAC-8C30-4FDE-BA57-FA19C72181D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ナベヅル（県の鳥）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CB8319-7A71-4FA9-B40F-BF0FF3E657F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アカマツ（県の木）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D9D969E-0675-440C-819A-529A32226C18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フク（県の魚）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7D31C7B-3162-47D3-BDC2-47A976CB272B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ホンシュウジカ（県の獣）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F701023-1747-4890-B128-5E1CBDDAA3DD}"/>
              </a:ext>
            </a:extLst>
          </p:cNvPr>
          <p:cNvGrpSpPr/>
          <p:nvPr/>
        </p:nvGrpSpPr>
        <p:grpSpPr>
          <a:xfrm>
            <a:off x="841124" y="3848848"/>
            <a:ext cx="2434398" cy="2434398"/>
            <a:chOff x="841124" y="3848848"/>
            <a:chExt cx="2434398" cy="2434398"/>
          </a:xfrm>
        </p:grpSpPr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A3A93C96-B9EB-4331-A3ED-09C966D45659}"/>
                </a:ext>
              </a:extLst>
            </p:cNvPr>
            <p:cNvSpPr/>
            <p:nvPr/>
          </p:nvSpPr>
          <p:spPr>
            <a:xfrm>
              <a:off x="841124" y="3848848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5839E41-BDA6-45F0-8C91-E958E585972D}"/>
                </a:ext>
              </a:extLst>
            </p:cNvPr>
            <p:cNvGrpSpPr/>
            <p:nvPr/>
          </p:nvGrpSpPr>
          <p:grpSpPr>
            <a:xfrm>
              <a:off x="922355" y="4764330"/>
              <a:ext cx="2226216" cy="759720"/>
              <a:chOff x="1214438" y="1803680"/>
              <a:chExt cx="3188270" cy="1088032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BC5248D-C384-4873-9A88-98716D94B9BB}"/>
                  </a:ext>
                </a:extLst>
              </p:cNvPr>
              <p:cNvSpPr/>
              <p:nvPr/>
            </p:nvSpPr>
            <p:spPr>
              <a:xfrm>
                <a:off x="1214438" y="2100263"/>
                <a:ext cx="116682" cy="122268"/>
              </a:xfrm>
              <a:custGeom>
                <a:avLst/>
                <a:gdLst>
                  <a:gd name="connsiteX0" fmla="*/ 34548 w 198598"/>
                  <a:gd name="connsiteY0" fmla="*/ 1767 h 121024"/>
                  <a:gd name="connsiteX1" fmla="*/ 105695 w 198598"/>
                  <a:gd name="connsiteY1" fmla="*/ 5289 h 121024"/>
                  <a:gd name="connsiteX2" fmla="*/ 172103 w 198598"/>
                  <a:gd name="connsiteY2" fmla="*/ 31058 h 121024"/>
                  <a:gd name="connsiteX3" fmla="*/ 175650 w 198598"/>
                  <a:gd name="connsiteY3" fmla="*/ 34263 h 121024"/>
                  <a:gd name="connsiteX4" fmla="*/ 186606 w 198598"/>
                  <a:gd name="connsiteY4" fmla="*/ 37214 h 121024"/>
                  <a:gd name="connsiteX5" fmla="*/ 198066 w 198598"/>
                  <a:gd name="connsiteY5" fmla="*/ 49791 h 121024"/>
                  <a:gd name="connsiteX6" fmla="*/ 194430 w 198598"/>
                  <a:gd name="connsiteY6" fmla="*/ 66414 h 121024"/>
                  <a:gd name="connsiteX7" fmla="*/ 185682 w 198598"/>
                  <a:gd name="connsiteY7" fmla="*/ 75185 h 121024"/>
                  <a:gd name="connsiteX8" fmla="*/ 184081 w 198598"/>
                  <a:gd name="connsiteY8" fmla="*/ 77136 h 121024"/>
                  <a:gd name="connsiteX9" fmla="*/ 183570 w 198598"/>
                  <a:gd name="connsiteY9" fmla="*/ 77303 h 121024"/>
                  <a:gd name="connsiteX10" fmla="*/ 177038 w 198598"/>
                  <a:gd name="connsiteY10" fmla="*/ 83852 h 121024"/>
                  <a:gd name="connsiteX11" fmla="*/ 112058 w 198598"/>
                  <a:gd name="connsiteY11" fmla="*/ 113038 h 121024"/>
                  <a:gd name="connsiteX12" fmla="*/ 5949 w 198598"/>
                  <a:gd name="connsiteY12" fmla="*/ 101269 h 121024"/>
                  <a:gd name="connsiteX13" fmla="*/ 26978 w 198598"/>
                  <a:gd name="connsiteY13" fmla="*/ 67208 h 121024"/>
                  <a:gd name="connsiteX14" fmla="*/ 39196 w 198598"/>
                  <a:gd name="connsiteY14" fmla="*/ 61720 h 121024"/>
                  <a:gd name="connsiteX15" fmla="*/ 23111 w 198598"/>
                  <a:gd name="connsiteY15" fmla="*/ 55478 h 121024"/>
                  <a:gd name="connsiteX16" fmla="*/ 341 w 198598"/>
                  <a:gd name="connsiteY16" fmla="*/ 22556 h 121024"/>
                  <a:gd name="connsiteX17" fmla="*/ 34548 w 198598"/>
                  <a:gd name="connsiteY17" fmla="*/ 1767 h 121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598" h="121024">
                    <a:moveTo>
                      <a:pt x="34548" y="1767"/>
                    </a:moveTo>
                    <a:cubicBezTo>
                      <a:pt x="53613" y="-1358"/>
                      <a:pt x="78835" y="-431"/>
                      <a:pt x="105695" y="5289"/>
                    </a:cubicBezTo>
                    <a:cubicBezTo>
                      <a:pt x="132554" y="11008"/>
                      <a:pt x="155965" y="20437"/>
                      <a:pt x="172103" y="31058"/>
                    </a:cubicBezTo>
                    <a:lnTo>
                      <a:pt x="175650" y="34263"/>
                    </a:lnTo>
                    <a:lnTo>
                      <a:pt x="186606" y="37214"/>
                    </a:lnTo>
                    <a:cubicBezTo>
                      <a:pt x="192669" y="40399"/>
                      <a:pt x="196679" y="44612"/>
                      <a:pt x="198066" y="49791"/>
                    </a:cubicBezTo>
                    <a:cubicBezTo>
                      <a:pt x="199454" y="54970"/>
                      <a:pt x="198088" y="60624"/>
                      <a:pt x="194430" y="66414"/>
                    </a:cubicBezTo>
                    <a:lnTo>
                      <a:pt x="185682" y="75185"/>
                    </a:lnTo>
                    <a:lnTo>
                      <a:pt x="184081" y="77136"/>
                    </a:lnTo>
                    <a:lnTo>
                      <a:pt x="183570" y="77303"/>
                    </a:lnTo>
                    <a:lnTo>
                      <a:pt x="177038" y="83852"/>
                    </a:lnTo>
                    <a:cubicBezTo>
                      <a:pt x="161474" y="95297"/>
                      <a:pt x="138584" y="105930"/>
                      <a:pt x="112058" y="113038"/>
                    </a:cubicBezTo>
                    <a:cubicBezTo>
                      <a:pt x="59007" y="127253"/>
                      <a:pt x="11500" y="121984"/>
                      <a:pt x="5949" y="101269"/>
                    </a:cubicBezTo>
                    <a:cubicBezTo>
                      <a:pt x="3174" y="90911"/>
                      <a:pt x="11413" y="78653"/>
                      <a:pt x="26978" y="67208"/>
                    </a:cubicBezTo>
                    <a:lnTo>
                      <a:pt x="39196" y="61720"/>
                    </a:lnTo>
                    <a:lnTo>
                      <a:pt x="23111" y="55478"/>
                    </a:lnTo>
                    <a:cubicBezTo>
                      <a:pt x="6972" y="44857"/>
                      <a:pt x="-1893" y="33044"/>
                      <a:pt x="341" y="22556"/>
                    </a:cubicBezTo>
                    <a:cubicBezTo>
                      <a:pt x="2574" y="12068"/>
                      <a:pt x="15483" y="4891"/>
                      <a:pt x="34548" y="1767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6C6AF544-009E-47C1-8F20-E0D231C9E91E}"/>
                  </a:ext>
                </a:extLst>
              </p:cNvPr>
              <p:cNvSpPr/>
              <p:nvPr/>
            </p:nvSpPr>
            <p:spPr>
              <a:xfrm>
                <a:off x="3161421" y="1803680"/>
                <a:ext cx="543280" cy="266140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548892 h 2493772"/>
                  <a:gd name="connsiteX1" fmla="*/ 944880 w 1889760"/>
                  <a:gd name="connsiteY1" fmla="*/ 0 h 2493772"/>
                  <a:gd name="connsiteX2" fmla="*/ 1889760 w 1889760"/>
                  <a:gd name="connsiteY2" fmla="*/ 1548892 h 2493772"/>
                  <a:gd name="connsiteX3" fmla="*/ 944880 w 1889760"/>
                  <a:gd name="connsiteY3" fmla="*/ 2493772 h 2493772"/>
                  <a:gd name="connsiteX4" fmla="*/ 0 w 1889760"/>
                  <a:gd name="connsiteY4" fmla="*/ 1548892 h 2493772"/>
                  <a:gd name="connsiteX0" fmla="*/ 0 w 1889760"/>
                  <a:gd name="connsiteY0" fmla="*/ 1548991 h 2493871"/>
                  <a:gd name="connsiteX1" fmla="*/ 944880 w 1889760"/>
                  <a:gd name="connsiteY1" fmla="*/ 99 h 2493871"/>
                  <a:gd name="connsiteX2" fmla="*/ 1889760 w 1889760"/>
                  <a:gd name="connsiteY2" fmla="*/ 1548991 h 2493871"/>
                  <a:gd name="connsiteX3" fmla="*/ 944880 w 1889760"/>
                  <a:gd name="connsiteY3" fmla="*/ 2493871 h 2493871"/>
                  <a:gd name="connsiteX4" fmla="*/ 0 w 1889760"/>
                  <a:gd name="connsiteY4" fmla="*/ 1548991 h 2493871"/>
                  <a:gd name="connsiteX0" fmla="*/ 8990 w 1960437"/>
                  <a:gd name="connsiteY0" fmla="*/ 2313781 h 3258661"/>
                  <a:gd name="connsiteX1" fmla="*/ 1452123 w 1960437"/>
                  <a:gd name="connsiteY1" fmla="*/ 60 h 3258661"/>
                  <a:gd name="connsiteX2" fmla="*/ 1898750 w 1960437"/>
                  <a:gd name="connsiteY2" fmla="*/ 2313781 h 3258661"/>
                  <a:gd name="connsiteX3" fmla="*/ 953870 w 1960437"/>
                  <a:gd name="connsiteY3" fmla="*/ 3258661 h 3258661"/>
                  <a:gd name="connsiteX4" fmla="*/ 8990 w 1960437"/>
                  <a:gd name="connsiteY4" fmla="*/ 2313781 h 3258661"/>
                  <a:gd name="connsiteX0" fmla="*/ 6106 w 1483980"/>
                  <a:gd name="connsiteY0" fmla="*/ 2322832 h 3370263"/>
                  <a:gd name="connsiteX1" fmla="*/ 1449239 w 1483980"/>
                  <a:gd name="connsiteY1" fmla="*/ 9111 h 3370263"/>
                  <a:gd name="connsiteX2" fmla="*/ 950986 w 1483980"/>
                  <a:gd name="connsiteY2" fmla="*/ 3267712 h 3370263"/>
                  <a:gd name="connsiteX3" fmla="*/ 6106 w 1483980"/>
                  <a:gd name="connsiteY3" fmla="*/ 2322832 h 3370263"/>
                  <a:gd name="connsiteX0" fmla="*/ 6106 w 1619042"/>
                  <a:gd name="connsiteY0" fmla="*/ 2329534 h 3376965"/>
                  <a:gd name="connsiteX1" fmla="*/ 1449239 w 1619042"/>
                  <a:gd name="connsiteY1" fmla="*/ 15813 h 3376965"/>
                  <a:gd name="connsiteX2" fmla="*/ 950986 w 1619042"/>
                  <a:gd name="connsiteY2" fmla="*/ 3274414 h 3376965"/>
                  <a:gd name="connsiteX3" fmla="*/ 6106 w 1619042"/>
                  <a:gd name="connsiteY3" fmla="*/ 2329534 h 3376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042" h="3376965">
                    <a:moveTo>
                      <a:pt x="6106" y="2329534"/>
                    </a:moveTo>
                    <a:cubicBezTo>
                      <a:pt x="89148" y="1786434"/>
                      <a:pt x="942981" y="-196301"/>
                      <a:pt x="1449239" y="15813"/>
                    </a:cubicBezTo>
                    <a:cubicBezTo>
                      <a:pt x="1955497" y="227927"/>
                      <a:pt x="1191508" y="2888794"/>
                      <a:pt x="950986" y="3274414"/>
                    </a:cubicBezTo>
                    <a:cubicBezTo>
                      <a:pt x="710464" y="3660034"/>
                      <a:pt x="-76936" y="2872634"/>
                      <a:pt x="6106" y="2329534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753F4DD0-791A-4B4E-8374-418CC8E19727}"/>
                  </a:ext>
                </a:extLst>
              </p:cNvPr>
              <p:cNvSpPr/>
              <p:nvPr/>
            </p:nvSpPr>
            <p:spPr>
              <a:xfrm flipV="1">
                <a:off x="3161421" y="2412439"/>
                <a:ext cx="543280" cy="266138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548892 h 2493772"/>
                  <a:gd name="connsiteX1" fmla="*/ 944880 w 1889760"/>
                  <a:gd name="connsiteY1" fmla="*/ 0 h 2493772"/>
                  <a:gd name="connsiteX2" fmla="*/ 1889760 w 1889760"/>
                  <a:gd name="connsiteY2" fmla="*/ 1548892 h 2493772"/>
                  <a:gd name="connsiteX3" fmla="*/ 944880 w 1889760"/>
                  <a:gd name="connsiteY3" fmla="*/ 2493772 h 2493772"/>
                  <a:gd name="connsiteX4" fmla="*/ 0 w 1889760"/>
                  <a:gd name="connsiteY4" fmla="*/ 1548892 h 2493772"/>
                  <a:gd name="connsiteX0" fmla="*/ 0 w 1889760"/>
                  <a:gd name="connsiteY0" fmla="*/ 1548991 h 2493871"/>
                  <a:gd name="connsiteX1" fmla="*/ 944880 w 1889760"/>
                  <a:gd name="connsiteY1" fmla="*/ 99 h 2493871"/>
                  <a:gd name="connsiteX2" fmla="*/ 1889760 w 1889760"/>
                  <a:gd name="connsiteY2" fmla="*/ 1548991 h 2493871"/>
                  <a:gd name="connsiteX3" fmla="*/ 944880 w 1889760"/>
                  <a:gd name="connsiteY3" fmla="*/ 2493871 h 2493871"/>
                  <a:gd name="connsiteX4" fmla="*/ 0 w 1889760"/>
                  <a:gd name="connsiteY4" fmla="*/ 1548991 h 2493871"/>
                  <a:gd name="connsiteX0" fmla="*/ 8990 w 1960437"/>
                  <a:gd name="connsiteY0" fmla="*/ 2313781 h 3258661"/>
                  <a:gd name="connsiteX1" fmla="*/ 1452123 w 1960437"/>
                  <a:gd name="connsiteY1" fmla="*/ 60 h 3258661"/>
                  <a:gd name="connsiteX2" fmla="*/ 1898750 w 1960437"/>
                  <a:gd name="connsiteY2" fmla="*/ 2313781 h 3258661"/>
                  <a:gd name="connsiteX3" fmla="*/ 953870 w 1960437"/>
                  <a:gd name="connsiteY3" fmla="*/ 3258661 h 3258661"/>
                  <a:gd name="connsiteX4" fmla="*/ 8990 w 1960437"/>
                  <a:gd name="connsiteY4" fmla="*/ 2313781 h 3258661"/>
                  <a:gd name="connsiteX0" fmla="*/ 6106 w 1483980"/>
                  <a:gd name="connsiteY0" fmla="*/ 2322832 h 3370263"/>
                  <a:gd name="connsiteX1" fmla="*/ 1449239 w 1483980"/>
                  <a:gd name="connsiteY1" fmla="*/ 9111 h 3370263"/>
                  <a:gd name="connsiteX2" fmla="*/ 950986 w 1483980"/>
                  <a:gd name="connsiteY2" fmla="*/ 3267712 h 3370263"/>
                  <a:gd name="connsiteX3" fmla="*/ 6106 w 1483980"/>
                  <a:gd name="connsiteY3" fmla="*/ 2322832 h 3370263"/>
                  <a:gd name="connsiteX0" fmla="*/ 6106 w 1619042"/>
                  <a:gd name="connsiteY0" fmla="*/ 2329534 h 3376965"/>
                  <a:gd name="connsiteX1" fmla="*/ 1449239 w 1619042"/>
                  <a:gd name="connsiteY1" fmla="*/ 15813 h 3376965"/>
                  <a:gd name="connsiteX2" fmla="*/ 950986 w 1619042"/>
                  <a:gd name="connsiteY2" fmla="*/ 3274414 h 3376965"/>
                  <a:gd name="connsiteX3" fmla="*/ 6106 w 1619042"/>
                  <a:gd name="connsiteY3" fmla="*/ 2329534 h 3376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042" h="3376965">
                    <a:moveTo>
                      <a:pt x="6106" y="2329534"/>
                    </a:moveTo>
                    <a:cubicBezTo>
                      <a:pt x="89148" y="1786434"/>
                      <a:pt x="942981" y="-196301"/>
                      <a:pt x="1449239" y="15813"/>
                    </a:cubicBezTo>
                    <a:cubicBezTo>
                      <a:pt x="1955497" y="227927"/>
                      <a:pt x="1191508" y="2888794"/>
                      <a:pt x="950986" y="3274414"/>
                    </a:cubicBezTo>
                    <a:cubicBezTo>
                      <a:pt x="710464" y="3660034"/>
                      <a:pt x="-76936" y="2872634"/>
                      <a:pt x="6106" y="2329534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44AA903D-6DA4-4E46-81C8-F20B746655CA}"/>
                  </a:ext>
                </a:extLst>
              </p:cNvPr>
              <p:cNvSpPr/>
              <p:nvPr/>
            </p:nvSpPr>
            <p:spPr>
              <a:xfrm rot="16200000">
                <a:off x="3953204" y="2015674"/>
                <a:ext cx="398416" cy="50059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548892 h 2493772"/>
                  <a:gd name="connsiteX1" fmla="*/ 944880 w 1889760"/>
                  <a:gd name="connsiteY1" fmla="*/ 0 h 2493772"/>
                  <a:gd name="connsiteX2" fmla="*/ 1889760 w 1889760"/>
                  <a:gd name="connsiteY2" fmla="*/ 1548892 h 2493772"/>
                  <a:gd name="connsiteX3" fmla="*/ 944880 w 1889760"/>
                  <a:gd name="connsiteY3" fmla="*/ 2493772 h 2493772"/>
                  <a:gd name="connsiteX4" fmla="*/ 0 w 1889760"/>
                  <a:gd name="connsiteY4" fmla="*/ 1548892 h 249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2493772">
                    <a:moveTo>
                      <a:pt x="0" y="1548892"/>
                    </a:moveTo>
                    <a:cubicBezTo>
                      <a:pt x="0" y="1027049"/>
                      <a:pt x="423037" y="0"/>
                      <a:pt x="944880" y="0"/>
                    </a:cubicBezTo>
                    <a:cubicBezTo>
                      <a:pt x="1466723" y="0"/>
                      <a:pt x="1889760" y="1027049"/>
                      <a:pt x="1889760" y="1548892"/>
                    </a:cubicBezTo>
                    <a:cubicBezTo>
                      <a:pt x="1889760" y="2070735"/>
                      <a:pt x="1466723" y="2493772"/>
                      <a:pt x="944880" y="2493772"/>
                    </a:cubicBezTo>
                    <a:cubicBezTo>
                      <a:pt x="423037" y="2493772"/>
                      <a:pt x="0" y="2070735"/>
                      <a:pt x="0" y="154889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">
                <a:extLst>
                  <a:ext uri="{FF2B5EF4-FFF2-40B4-BE49-F238E27FC236}">
                    <a16:creationId xmlns:a16="http://schemas.microsoft.com/office/drawing/2014/main" id="{D9629A4F-2F32-4AE8-BD28-FADB78278245}"/>
                  </a:ext>
                </a:extLst>
              </p:cNvPr>
              <p:cNvSpPr/>
              <p:nvPr/>
            </p:nvSpPr>
            <p:spPr>
              <a:xfrm flipV="1">
                <a:off x="1265301" y="1812527"/>
                <a:ext cx="2743978" cy="1079185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548892 h 2493772"/>
                  <a:gd name="connsiteX1" fmla="*/ 944880 w 1889760"/>
                  <a:gd name="connsiteY1" fmla="*/ 0 h 2493772"/>
                  <a:gd name="connsiteX2" fmla="*/ 1889760 w 1889760"/>
                  <a:gd name="connsiteY2" fmla="*/ 1548892 h 2493772"/>
                  <a:gd name="connsiteX3" fmla="*/ 944880 w 1889760"/>
                  <a:gd name="connsiteY3" fmla="*/ 2493772 h 2493772"/>
                  <a:gd name="connsiteX4" fmla="*/ 0 w 1889760"/>
                  <a:gd name="connsiteY4" fmla="*/ 1548892 h 2493772"/>
                  <a:gd name="connsiteX0" fmla="*/ 0 w 1889760"/>
                  <a:gd name="connsiteY0" fmla="*/ 1548991 h 2493871"/>
                  <a:gd name="connsiteX1" fmla="*/ 944880 w 1889760"/>
                  <a:gd name="connsiteY1" fmla="*/ 99 h 2493871"/>
                  <a:gd name="connsiteX2" fmla="*/ 1889760 w 1889760"/>
                  <a:gd name="connsiteY2" fmla="*/ 1548991 h 2493871"/>
                  <a:gd name="connsiteX3" fmla="*/ 944880 w 1889760"/>
                  <a:gd name="connsiteY3" fmla="*/ 2493871 h 2493871"/>
                  <a:gd name="connsiteX4" fmla="*/ 0 w 1889760"/>
                  <a:gd name="connsiteY4" fmla="*/ 1548991 h 2493871"/>
                  <a:gd name="connsiteX0" fmla="*/ 0 w 2449218"/>
                  <a:gd name="connsiteY0" fmla="*/ 1548914 h 2493852"/>
                  <a:gd name="connsiteX1" fmla="*/ 944880 w 2449218"/>
                  <a:gd name="connsiteY1" fmla="*/ 22 h 2493852"/>
                  <a:gd name="connsiteX2" fmla="*/ 2449218 w 2449218"/>
                  <a:gd name="connsiteY2" fmla="*/ 1582627 h 2493852"/>
                  <a:gd name="connsiteX3" fmla="*/ 944880 w 2449218"/>
                  <a:gd name="connsiteY3" fmla="*/ 2493794 h 2493852"/>
                  <a:gd name="connsiteX4" fmla="*/ 0 w 2449218"/>
                  <a:gd name="connsiteY4" fmla="*/ 1548914 h 2493852"/>
                  <a:gd name="connsiteX0" fmla="*/ 0 w 2449218"/>
                  <a:gd name="connsiteY0" fmla="*/ 1551343 h 2496281"/>
                  <a:gd name="connsiteX1" fmla="*/ 944880 w 2449218"/>
                  <a:gd name="connsiteY1" fmla="*/ 2451 h 2496281"/>
                  <a:gd name="connsiteX2" fmla="*/ 2449218 w 2449218"/>
                  <a:gd name="connsiteY2" fmla="*/ 1585056 h 2496281"/>
                  <a:gd name="connsiteX3" fmla="*/ 944880 w 2449218"/>
                  <a:gd name="connsiteY3" fmla="*/ 2496223 h 2496281"/>
                  <a:gd name="connsiteX4" fmla="*/ 0 w 2449218"/>
                  <a:gd name="connsiteY4" fmla="*/ 1551343 h 2496281"/>
                  <a:gd name="connsiteX0" fmla="*/ 0 w 2470943"/>
                  <a:gd name="connsiteY0" fmla="*/ 1584043 h 2528965"/>
                  <a:gd name="connsiteX1" fmla="*/ 944880 w 2470943"/>
                  <a:gd name="connsiteY1" fmla="*/ 35151 h 2528965"/>
                  <a:gd name="connsiteX2" fmla="*/ 1749894 w 2470943"/>
                  <a:gd name="connsiteY2" fmla="*/ 591334 h 2528965"/>
                  <a:gd name="connsiteX3" fmla="*/ 2449218 w 2470943"/>
                  <a:gd name="connsiteY3" fmla="*/ 1617756 h 2528965"/>
                  <a:gd name="connsiteX4" fmla="*/ 944880 w 2470943"/>
                  <a:gd name="connsiteY4" fmla="*/ 2528923 h 2528965"/>
                  <a:gd name="connsiteX5" fmla="*/ 0 w 2470943"/>
                  <a:gd name="connsiteY5" fmla="*/ 1584043 h 2528965"/>
                  <a:gd name="connsiteX0" fmla="*/ 0 w 2470943"/>
                  <a:gd name="connsiteY0" fmla="*/ 1594611 h 2539533"/>
                  <a:gd name="connsiteX1" fmla="*/ 944880 w 2470943"/>
                  <a:gd name="connsiteY1" fmla="*/ 45719 h 2539533"/>
                  <a:gd name="connsiteX2" fmla="*/ 1749894 w 2470943"/>
                  <a:gd name="connsiteY2" fmla="*/ 601902 h 2539533"/>
                  <a:gd name="connsiteX3" fmla="*/ 2449218 w 2470943"/>
                  <a:gd name="connsiteY3" fmla="*/ 1628324 h 2539533"/>
                  <a:gd name="connsiteX4" fmla="*/ 944880 w 2470943"/>
                  <a:gd name="connsiteY4" fmla="*/ 2539491 h 2539533"/>
                  <a:gd name="connsiteX5" fmla="*/ 0 w 2470943"/>
                  <a:gd name="connsiteY5" fmla="*/ 1594611 h 2539533"/>
                  <a:gd name="connsiteX0" fmla="*/ 0 w 2470943"/>
                  <a:gd name="connsiteY0" fmla="*/ 1560512 h 2505434"/>
                  <a:gd name="connsiteX1" fmla="*/ 944880 w 2470943"/>
                  <a:gd name="connsiteY1" fmla="*/ 11620 h 2505434"/>
                  <a:gd name="connsiteX2" fmla="*/ 1749894 w 2470943"/>
                  <a:gd name="connsiteY2" fmla="*/ 567803 h 2505434"/>
                  <a:gd name="connsiteX3" fmla="*/ 2449218 w 2470943"/>
                  <a:gd name="connsiteY3" fmla="*/ 1594225 h 2505434"/>
                  <a:gd name="connsiteX4" fmla="*/ 944880 w 2470943"/>
                  <a:gd name="connsiteY4" fmla="*/ 2505392 h 2505434"/>
                  <a:gd name="connsiteX5" fmla="*/ 0 w 2470943"/>
                  <a:gd name="connsiteY5" fmla="*/ 1560512 h 2505434"/>
                  <a:gd name="connsiteX0" fmla="*/ 9 w 2470952"/>
                  <a:gd name="connsiteY0" fmla="*/ 1708143 h 2653065"/>
                  <a:gd name="connsiteX1" fmla="*/ 931569 w 2470952"/>
                  <a:gd name="connsiteY1" fmla="*/ 7537 h 2653065"/>
                  <a:gd name="connsiteX2" fmla="*/ 1749903 w 2470952"/>
                  <a:gd name="connsiteY2" fmla="*/ 715434 h 2653065"/>
                  <a:gd name="connsiteX3" fmla="*/ 2449227 w 2470952"/>
                  <a:gd name="connsiteY3" fmla="*/ 1741856 h 2653065"/>
                  <a:gd name="connsiteX4" fmla="*/ 944889 w 2470952"/>
                  <a:gd name="connsiteY4" fmla="*/ 2653023 h 2653065"/>
                  <a:gd name="connsiteX5" fmla="*/ 9 w 2470952"/>
                  <a:gd name="connsiteY5" fmla="*/ 1708143 h 2653065"/>
                  <a:gd name="connsiteX0" fmla="*/ 6 w 2477593"/>
                  <a:gd name="connsiteY0" fmla="*/ 1716473 h 2661395"/>
                  <a:gd name="connsiteX1" fmla="*/ 931566 w 2477593"/>
                  <a:gd name="connsiteY1" fmla="*/ 15867 h 2661395"/>
                  <a:gd name="connsiteX2" fmla="*/ 1916405 w 2477593"/>
                  <a:gd name="connsiteY2" fmla="*/ 959763 h 2661395"/>
                  <a:gd name="connsiteX3" fmla="*/ 2449224 w 2477593"/>
                  <a:gd name="connsiteY3" fmla="*/ 1750186 h 2661395"/>
                  <a:gd name="connsiteX4" fmla="*/ 944886 w 2477593"/>
                  <a:gd name="connsiteY4" fmla="*/ 2661353 h 2661395"/>
                  <a:gd name="connsiteX5" fmla="*/ 6 w 2477593"/>
                  <a:gd name="connsiteY5" fmla="*/ 1716473 h 2661395"/>
                  <a:gd name="connsiteX0" fmla="*/ 13 w 2477601"/>
                  <a:gd name="connsiteY0" fmla="*/ 1702783 h 2647705"/>
                  <a:gd name="connsiteX1" fmla="*/ 931573 w 2477601"/>
                  <a:gd name="connsiteY1" fmla="*/ 2177 h 2647705"/>
                  <a:gd name="connsiteX2" fmla="*/ 1916412 w 2477601"/>
                  <a:gd name="connsiteY2" fmla="*/ 946073 h 2647705"/>
                  <a:gd name="connsiteX3" fmla="*/ 2449231 w 2477601"/>
                  <a:gd name="connsiteY3" fmla="*/ 1736496 h 2647705"/>
                  <a:gd name="connsiteX4" fmla="*/ 944893 w 2477601"/>
                  <a:gd name="connsiteY4" fmla="*/ 2647663 h 2647705"/>
                  <a:gd name="connsiteX5" fmla="*/ 13 w 2477601"/>
                  <a:gd name="connsiteY5" fmla="*/ 1702783 h 2647705"/>
                  <a:gd name="connsiteX0" fmla="*/ 198 w 2477786"/>
                  <a:gd name="connsiteY0" fmla="*/ 1702783 h 2647705"/>
                  <a:gd name="connsiteX1" fmla="*/ 931758 w 2477786"/>
                  <a:gd name="connsiteY1" fmla="*/ 2177 h 2647705"/>
                  <a:gd name="connsiteX2" fmla="*/ 1916597 w 2477786"/>
                  <a:gd name="connsiteY2" fmla="*/ 946073 h 2647705"/>
                  <a:gd name="connsiteX3" fmla="*/ 2449416 w 2477786"/>
                  <a:gd name="connsiteY3" fmla="*/ 1736496 h 2647705"/>
                  <a:gd name="connsiteX4" fmla="*/ 945078 w 2477786"/>
                  <a:gd name="connsiteY4" fmla="*/ 2647663 h 2647705"/>
                  <a:gd name="connsiteX5" fmla="*/ 198 w 2477786"/>
                  <a:gd name="connsiteY5" fmla="*/ 1702783 h 2647705"/>
                  <a:gd name="connsiteX0" fmla="*/ 198 w 2650565"/>
                  <a:gd name="connsiteY0" fmla="*/ 1702783 h 2648438"/>
                  <a:gd name="connsiteX1" fmla="*/ 931758 w 2650565"/>
                  <a:gd name="connsiteY1" fmla="*/ 2177 h 2648438"/>
                  <a:gd name="connsiteX2" fmla="*/ 1916597 w 2650565"/>
                  <a:gd name="connsiteY2" fmla="*/ 946073 h 2648438"/>
                  <a:gd name="connsiteX3" fmla="*/ 2629242 w 2650565"/>
                  <a:gd name="connsiteY3" fmla="*/ 1837638 h 2648438"/>
                  <a:gd name="connsiteX4" fmla="*/ 945078 w 2650565"/>
                  <a:gd name="connsiteY4" fmla="*/ 2647663 h 2648438"/>
                  <a:gd name="connsiteX5" fmla="*/ 198 w 2650565"/>
                  <a:gd name="connsiteY5" fmla="*/ 1702783 h 2648438"/>
                  <a:gd name="connsiteX0" fmla="*/ 198 w 2633355"/>
                  <a:gd name="connsiteY0" fmla="*/ 1702783 h 2648438"/>
                  <a:gd name="connsiteX1" fmla="*/ 931758 w 2633355"/>
                  <a:gd name="connsiteY1" fmla="*/ 2177 h 2648438"/>
                  <a:gd name="connsiteX2" fmla="*/ 1916597 w 2633355"/>
                  <a:gd name="connsiteY2" fmla="*/ 946073 h 2648438"/>
                  <a:gd name="connsiteX3" fmla="*/ 2629242 w 2633355"/>
                  <a:gd name="connsiteY3" fmla="*/ 1837638 h 2648438"/>
                  <a:gd name="connsiteX4" fmla="*/ 945078 w 2633355"/>
                  <a:gd name="connsiteY4" fmla="*/ 2647663 h 2648438"/>
                  <a:gd name="connsiteX5" fmla="*/ 198 w 2633355"/>
                  <a:gd name="connsiteY5" fmla="*/ 1702783 h 2648438"/>
                  <a:gd name="connsiteX0" fmla="*/ 14 w 2633171"/>
                  <a:gd name="connsiteY0" fmla="*/ 1820427 h 2766082"/>
                  <a:gd name="connsiteX1" fmla="*/ 931574 w 2633171"/>
                  <a:gd name="connsiteY1" fmla="*/ 1822 h 2766082"/>
                  <a:gd name="connsiteX2" fmla="*/ 1916413 w 2633171"/>
                  <a:gd name="connsiteY2" fmla="*/ 1063717 h 2766082"/>
                  <a:gd name="connsiteX3" fmla="*/ 2629058 w 2633171"/>
                  <a:gd name="connsiteY3" fmla="*/ 1955282 h 2766082"/>
                  <a:gd name="connsiteX4" fmla="*/ 944894 w 2633171"/>
                  <a:gd name="connsiteY4" fmla="*/ 2765307 h 2766082"/>
                  <a:gd name="connsiteX5" fmla="*/ 14 w 2633171"/>
                  <a:gd name="connsiteY5" fmla="*/ 1820427 h 2766082"/>
                  <a:gd name="connsiteX0" fmla="*/ 14 w 2633171"/>
                  <a:gd name="connsiteY0" fmla="*/ 1820427 h 2765495"/>
                  <a:gd name="connsiteX1" fmla="*/ 931574 w 2633171"/>
                  <a:gd name="connsiteY1" fmla="*/ 1822 h 2765495"/>
                  <a:gd name="connsiteX2" fmla="*/ 1916413 w 2633171"/>
                  <a:gd name="connsiteY2" fmla="*/ 1063717 h 2765495"/>
                  <a:gd name="connsiteX3" fmla="*/ 2629058 w 2633171"/>
                  <a:gd name="connsiteY3" fmla="*/ 1955282 h 2765495"/>
                  <a:gd name="connsiteX4" fmla="*/ 944894 w 2633171"/>
                  <a:gd name="connsiteY4" fmla="*/ 2765307 h 2765495"/>
                  <a:gd name="connsiteX5" fmla="*/ 14 w 2633171"/>
                  <a:gd name="connsiteY5" fmla="*/ 1820427 h 2765495"/>
                  <a:gd name="connsiteX0" fmla="*/ 14 w 2633171"/>
                  <a:gd name="connsiteY0" fmla="*/ 1921346 h 2866420"/>
                  <a:gd name="connsiteX1" fmla="*/ 931574 w 2633171"/>
                  <a:gd name="connsiteY1" fmla="*/ 1598 h 2866420"/>
                  <a:gd name="connsiteX2" fmla="*/ 1916413 w 2633171"/>
                  <a:gd name="connsiteY2" fmla="*/ 1164636 h 2866420"/>
                  <a:gd name="connsiteX3" fmla="*/ 2629058 w 2633171"/>
                  <a:gd name="connsiteY3" fmla="*/ 2056201 h 2866420"/>
                  <a:gd name="connsiteX4" fmla="*/ 944894 w 2633171"/>
                  <a:gd name="connsiteY4" fmla="*/ 2866226 h 2866420"/>
                  <a:gd name="connsiteX5" fmla="*/ 14 w 2633171"/>
                  <a:gd name="connsiteY5" fmla="*/ 1921346 h 2866420"/>
                  <a:gd name="connsiteX0" fmla="*/ 12 w 2633169"/>
                  <a:gd name="connsiteY0" fmla="*/ 1919788 h 2864862"/>
                  <a:gd name="connsiteX1" fmla="*/ 931572 w 2633169"/>
                  <a:gd name="connsiteY1" fmla="*/ 40 h 2864862"/>
                  <a:gd name="connsiteX2" fmla="*/ 1916411 w 2633169"/>
                  <a:gd name="connsiteY2" fmla="*/ 1163078 h 2864862"/>
                  <a:gd name="connsiteX3" fmla="*/ 2629056 w 2633169"/>
                  <a:gd name="connsiteY3" fmla="*/ 2054643 h 2864862"/>
                  <a:gd name="connsiteX4" fmla="*/ 944892 w 2633169"/>
                  <a:gd name="connsiteY4" fmla="*/ 2864668 h 2864862"/>
                  <a:gd name="connsiteX5" fmla="*/ 12 w 2633169"/>
                  <a:gd name="connsiteY5" fmla="*/ 1919788 h 2864862"/>
                  <a:gd name="connsiteX0" fmla="*/ 12 w 2633169"/>
                  <a:gd name="connsiteY0" fmla="*/ 1919788 h 2864862"/>
                  <a:gd name="connsiteX1" fmla="*/ 931572 w 2633169"/>
                  <a:gd name="connsiteY1" fmla="*/ 40 h 2864862"/>
                  <a:gd name="connsiteX2" fmla="*/ 1916411 w 2633169"/>
                  <a:gd name="connsiteY2" fmla="*/ 1163078 h 2864862"/>
                  <a:gd name="connsiteX3" fmla="*/ 2629056 w 2633169"/>
                  <a:gd name="connsiteY3" fmla="*/ 2054643 h 2864862"/>
                  <a:gd name="connsiteX4" fmla="*/ 944892 w 2633169"/>
                  <a:gd name="connsiteY4" fmla="*/ 2864668 h 2864862"/>
                  <a:gd name="connsiteX5" fmla="*/ 12 w 2633169"/>
                  <a:gd name="connsiteY5" fmla="*/ 1919788 h 2864862"/>
                  <a:gd name="connsiteX0" fmla="*/ 12 w 2633169"/>
                  <a:gd name="connsiteY0" fmla="*/ 1919788 h 2864862"/>
                  <a:gd name="connsiteX1" fmla="*/ 931572 w 2633169"/>
                  <a:gd name="connsiteY1" fmla="*/ 40 h 2864862"/>
                  <a:gd name="connsiteX2" fmla="*/ 1916411 w 2633169"/>
                  <a:gd name="connsiteY2" fmla="*/ 1163078 h 2864862"/>
                  <a:gd name="connsiteX3" fmla="*/ 2629056 w 2633169"/>
                  <a:gd name="connsiteY3" fmla="*/ 2054643 h 2864862"/>
                  <a:gd name="connsiteX4" fmla="*/ 944892 w 2633169"/>
                  <a:gd name="connsiteY4" fmla="*/ 2864668 h 2864862"/>
                  <a:gd name="connsiteX5" fmla="*/ 12 w 2633169"/>
                  <a:gd name="connsiteY5" fmla="*/ 1919788 h 2864862"/>
                  <a:gd name="connsiteX0" fmla="*/ 12 w 2633169"/>
                  <a:gd name="connsiteY0" fmla="*/ 1919788 h 2864862"/>
                  <a:gd name="connsiteX1" fmla="*/ 931572 w 2633169"/>
                  <a:gd name="connsiteY1" fmla="*/ 40 h 2864862"/>
                  <a:gd name="connsiteX2" fmla="*/ 1916411 w 2633169"/>
                  <a:gd name="connsiteY2" fmla="*/ 1163078 h 2864862"/>
                  <a:gd name="connsiteX3" fmla="*/ 2629056 w 2633169"/>
                  <a:gd name="connsiteY3" fmla="*/ 2054643 h 2864862"/>
                  <a:gd name="connsiteX4" fmla="*/ 944892 w 2633169"/>
                  <a:gd name="connsiteY4" fmla="*/ 2864668 h 2864862"/>
                  <a:gd name="connsiteX5" fmla="*/ 12 w 2633169"/>
                  <a:gd name="connsiteY5" fmla="*/ 1919788 h 2864862"/>
                  <a:gd name="connsiteX0" fmla="*/ 12 w 2633169"/>
                  <a:gd name="connsiteY0" fmla="*/ 1919788 h 2864862"/>
                  <a:gd name="connsiteX1" fmla="*/ 931572 w 2633169"/>
                  <a:gd name="connsiteY1" fmla="*/ 40 h 2864862"/>
                  <a:gd name="connsiteX2" fmla="*/ 1916411 w 2633169"/>
                  <a:gd name="connsiteY2" fmla="*/ 1163078 h 2864862"/>
                  <a:gd name="connsiteX3" fmla="*/ 2629056 w 2633169"/>
                  <a:gd name="connsiteY3" fmla="*/ 2054643 h 2864862"/>
                  <a:gd name="connsiteX4" fmla="*/ 944892 w 2633169"/>
                  <a:gd name="connsiteY4" fmla="*/ 2864668 h 2864862"/>
                  <a:gd name="connsiteX5" fmla="*/ 12 w 2633169"/>
                  <a:gd name="connsiteY5" fmla="*/ 1919788 h 2864862"/>
                  <a:gd name="connsiteX0" fmla="*/ 12 w 2701402"/>
                  <a:gd name="connsiteY0" fmla="*/ 1919788 h 2864862"/>
                  <a:gd name="connsiteX1" fmla="*/ 931572 w 2701402"/>
                  <a:gd name="connsiteY1" fmla="*/ 40 h 2864862"/>
                  <a:gd name="connsiteX2" fmla="*/ 1916411 w 2701402"/>
                  <a:gd name="connsiteY2" fmla="*/ 1163078 h 2864862"/>
                  <a:gd name="connsiteX3" fmla="*/ 2697736 w 2701402"/>
                  <a:gd name="connsiteY3" fmla="*/ 1447789 h 2864862"/>
                  <a:gd name="connsiteX4" fmla="*/ 944892 w 2701402"/>
                  <a:gd name="connsiteY4" fmla="*/ 2864668 h 2864862"/>
                  <a:gd name="connsiteX5" fmla="*/ 12 w 2701402"/>
                  <a:gd name="connsiteY5" fmla="*/ 1919788 h 2864862"/>
                  <a:gd name="connsiteX0" fmla="*/ 12 w 2697920"/>
                  <a:gd name="connsiteY0" fmla="*/ 1919788 h 2864862"/>
                  <a:gd name="connsiteX1" fmla="*/ 931572 w 2697920"/>
                  <a:gd name="connsiteY1" fmla="*/ 40 h 2864862"/>
                  <a:gd name="connsiteX2" fmla="*/ 1916411 w 2697920"/>
                  <a:gd name="connsiteY2" fmla="*/ 1163078 h 2864862"/>
                  <a:gd name="connsiteX3" fmla="*/ 2697736 w 2697920"/>
                  <a:gd name="connsiteY3" fmla="*/ 1447789 h 2864862"/>
                  <a:gd name="connsiteX4" fmla="*/ 944892 w 2697920"/>
                  <a:gd name="connsiteY4" fmla="*/ 2864668 h 2864862"/>
                  <a:gd name="connsiteX5" fmla="*/ 12 w 2697920"/>
                  <a:gd name="connsiteY5" fmla="*/ 1919788 h 2864862"/>
                  <a:gd name="connsiteX0" fmla="*/ 12 w 2697776"/>
                  <a:gd name="connsiteY0" fmla="*/ 1919788 h 2864862"/>
                  <a:gd name="connsiteX1" fmla="*/ 931572 w 2697776"/>
                  <a:gd name="connsiteY1" fmla="*/ 40 h 2864862"/>
                  <a:gd name="connsiteX2" fmla="*/ 1916411 w 2697776"/>
                  <a:gd name="connsiteY2" fmla="*/ 1163078 h 2864862"/>
                  <a:gd name="connsiteX3" fmla="*/ 2697736 w 2697776"/>
                  <a:gd name="connsiteY3" fmla="*/ 1447789 h 2864862"/>
                  <a:gd name="connsiteX4" fmla="*/ 944892 w 2697776"/>
                  <a:gd name="connsiteY4" fmla="*/ 2864668 h 2864862"/>
                  <a:gd name="connsiteX5" fmla="*/ 12 w 2697776"/>
                  <a:gd name="connsiteY5" fmla="*/ 1919788 h 2864862"/>
                  <a:gd name="connsiteX0" fmla="*/ 12 w 2697777"/>
                  <a:gd name="connsiteY0" fmla="*/ 1919788 h 2864862"/>
                  <a:gd name="connsiteX1" fmla="*/ 931572 w 2697777"/>
                  <a:gd name="connsiteY1" fmla="*/ 40 h 2864862"/>
                  <a:gd name="connsiteX2" fmla="*/ 1916411 w 2697777"/>
                  <a:gd name="connsiteY2" fmla="*/ 1163078 h 2864862"/>
                  <a:gd name="connsiteX3" fmla="*/ 2697736 w 2697777"/>
                  <a:gd name="connsiteY3" fmla="*/ 1447789 h 2864862"/>
                  <a:gd name="connsiteX4" fmla="*/ 944892 w 2697777"/>
                  <a:gd name="connsiteY4" fmla="*/ 2864668 h 2864862"/>
                  <a:gd name="connsiteX5" fmla="*/ 12 w 2697777"/>
                  <a:gd name="connsiteY5" fmla="*/ 1919788 h 2864862"/>
                  <a:gd name="connsiteX0" fmla="*/ 12 w 2722805"/>
                  <a:gd name="connsiteY0" fmla="*/ 1919788 h 2864862"/>
                  <a:gd name="connsiteX1" fmla="*/ 931572 w 2722805"/>
                  <a:gd name="connsiteY1" fmla="*/ 40 h 2864862"/>
                  <a:gd name="connsiteX2" fmla="*/ 1922655 w 2722805"/>
                  <a:gd name="connsiteY2" fmla="*/ 910222 h 2864862"/>
                  <a:gd name="connsiteX3" fmla="*/ 2697736 w 2722805"/>
                  <a:gd name="connsiteY3" fmla="*/ 1447789 h 2864862"/>
                  <a:gd name="connsiteX4" fmla="*/ 944892 w 2722805"/>
                  <a:gd name="connsiteY4" fmla="*/ 2864668 h 2864862"/>
                  <a:gd name="connsiteX5" fmla="*/ 12 w 2722805"/>
                  <a:gd name="connsiteY5" fmla="*/ 1919788 h 2864862"/>
                  <a:gd name="connsiteX0" fmla="*/ 12 w 2723770"/>
                  <a:gd name="connsiteY0" fmla="*/ 1919788 h 2864862"/>
                  <a:gd name="connsiteX1" fmla="*/ 931572 w 2723770"/>
                  <a:gd name="connsiteY1" fmla="*/ 40 h 2864862"/>
                  <a:gd name="connsiteX2" fmla="*/ 1922655 w 2723770"/>
                  <a:gd name="connsiteY2" fmla="*/ 910222 h 2864862"/>
                  <a:gd name="connsiteX3" fmla="*/ 2697736 w 2723770"/>
                  <a:gd name="connsiteY3" fmla="*/ 1666931 h 2864862"/>
                  <a:gd name="connsiteX4" fmla="*/ 944892 w 2723770"/>
                  <a:gd name="connsiteY4" fmla="*/ 2864668 h 2864862"/>
                  <a:gd name="connsiteX5" fmla="*/ 12 w 2723770"/>
                  <a:gd name="connsiteY5" fmla="*/ 1919788 h 2864862"/>
                  <a:gd name="connsiteX0" fmla="*/ 12 w 2697992"/>
                  <a:gd name="connsiteY0" fmla="*/ 1919788 h 2864862"/>
                  <a:gd name="connsiteX1" fmla="*/ 931572 w 2697992"/>
                  <a:gd name="connsiteY1" fmla="*/ 40 h 2864862"/>
                  <a:gd name="connsiteX2" fmla="*/ 1922655 w 2697992"/>
                  <a:gd name="connsiteY2" fmla="*/ 910222 h 2864862"/>
                  <a:gd name="connsiteX3" fmla="*/ 2697736 w 2697992"/>
                  <a:gd name="connsiteY3" fmla="*/ 1666931 h 2864862"/>
                  <a:gd name="connsiteX4" fmla="*/ 944892 w 2697992"/>
                  <a:gd name="connsiteY4" fmla="*/ 2864668 h 2864862"/>
                  <a:gd name="connsiteX5" fmla="*/ 12 w 2697992"/>
                  <a:gd name="connsiteY5" fmla="*/ 1919788 h 2864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697992" h="2864862">
                    <a:moveTo>
                      <a:pt x="12" y="1919788"/>
                    </a:moveTo>
                    <a:cubicBezTo>
                      <a:pt x="-2208" y="1442350"/>
                      <a:pt x="304135" y="-8699"/>
                      <a:pt x="931572" y="40"/>
                    </a:cubicBezTo>
                    <a:cubicBezTo>
                      <a:pt x="1559009" y="8779"/>
                      <a:pt x="1628294" y="632407"/>
                      <a:pt x="1922655" y="910222"/>
                    </a:cubicBezTo>
                    <a:cubicBezTo>
                      <a:pt x="2217016" y="1188037"/>
                      <a:pt x="2710851" y="1189476"/>
                      <a:pt x="2697736" y="1666931"/>
                    </a:cubicBezTo>
                    <a:cubicBezTo>
                      <a:pt x="2684621" y="2144386"/>
                      <a:pt x="1469649" y="2853431"/>
                      <a:pt x="944892" y="2864668"/>
                    </a:cubicBezTo>
                    <a:cubicBezTo>
                      <a:pt x="420135" y="2875905"/>
                      <a:pt x="2232" y="2397226"/>
                      <a:pt x="12" y="191978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9C90154-AAC2-459E-B7CB-194A7D4D8BC8}"/>
                  </a:ext>
                </a:extLst>
              </p:cNvPr>
              <p:cNvSpPr/>
              <p:nvPr/>
            </p:nvSpPr>
            <p:spPr>
              <a:xfrm flipV="1">
                <a:off x="1265301" y="1812527"/>
                <a:ext cx="2743718" cy="591065"/>
              </a:xfrm>
              <a:custGeom>
                <a:avLst/>
                <a:gdLst>
                  <a:gd name="connsiteX0" fmla="*/ 960997 w 2743718"/>
                  <a:gd name="connsiteY0" fmla="*/ 590992 h 591065"/>
                  <a:gd name="connsiteX1" fmla="*/ 2743718 w 2743718"/>
                  <a:gd name="connsiteY1" fmla="*/ 139808 h 591065"/>
                  <a:gd name="connsiteX2" fmla="*/ 2728620 w 2743718"/>
                  <a:gd name="connsiteY2" fmla="*/ 89154 h 591065"/>
                  <a:gd name="connsiteX3" fmla="*/ 2658045 w 2743718"/>
                  <a:gd name="connsiteY3" fmla="*/ 78308 h 591065"/>
                  <a:gd name="connsiteX4" fmla="*/ 1167085 w 2743718"/>
                  <a:gd name="connsiteY4" fmla="*/ 0 h 591065"/>
                  <a:gd name="connsiteX5" fmla="*/ 346348 w 2743718"/>
                  <a:gd name="connsiteY5" fmla="*/ 21011 h 591065"/>
                  <a:gd name="connsiteX6" fmla="*/ 60449 w 2743718"/>
                  <a:gd name="connsiteY6" fmla="*/ 40687 h 591065"/>
                  <a:gd name="connsiteX7" fmla="*/ 57360 w 2743718"/>
                  <a:gd name="connsiteY7" fmla="*/ 45727 h 591065"/>
                  <a:gd name="connsiteX8" fmla="*/ 12 w 2743718"/>
                  <a:gd name="connsiteY8" fmla="*/ 235059 h 591065"/>
                  <a:gd name="connsiteX9" fmla="*/ 960997 w 2743718"/>
                  <a:gd name="connsiteY9" fmla="*/ 590992 h 59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43718" h="591065">
                    <a:moveTo>
                      <a:pt x="960997" y="590992"/>
                    </a:moveTo>
                    <a:cubicBezTo>
                      <a:pt x="1494699" y="586759"/>
                      <a:pt x="2730379" y="319664"/>
                      <a:pt x="2743718" y="139808"/>
                    </a:cubicBezTo>
                    <a:lnTo>
                      <a:pt x="2728620" y="89154"/>
                    </a:lnTo>
                    <a:lnTo>
                      <a:pt x="2658045" y="78308"/>
                    </a:lnTo>
                    <a:cubicBezTo>
                      <a:pt x="2276475" y="29925"/>
                      <a:pt x="1749341" y="0"/>
                      <a:pt x="1167085" y="0"/>
                    </a:cubicBezTo>
                    <a:cubicBezTo>
                      <a:pt x="875957" y="0"/>
                      <a:pt x="598610" y="7481"/>
                      <a:pt x="346348" y="21011"/>
                    </a:cubicBezTo>
                    <a:lnTo>
                      <a:pt x="60449" y="40687"/>
                    </a:lnTo>
                    <a:lnTo>
                      <a:pt x="57360" y="45727"/>
                    </a:lnTo>
                    <a:cubicBezTo>
                      <a:pt x="18497" y="122212"/>
                      <a:pt x="-552" y="190096"/>
                      <a:pt x="12" y="235059"/>
                    </a:cubicBezTo>
                    <a:cubicBezTo>
                      <a:pt x="2270" y="414908"/>
                      <a:pt x="427296" y="595225"/>
                      <a:pt x="960997" y="59099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1">
                <a:extLst>
                  <a:ext uri="{FF2B5EF4-FFF2-40B4-BE49-F238E27FC236}">
                    <a16:creationId xmlns:a16="http://schemas.microsoft.com/office/drawing/2014/main" id="{EB8A9D1B-FEE0-414D-A0ED-80C3DFF30C46}"/>
                  </a:ext>
                </a:extLst>
              </p:cNvPr>
              <p:cNvSpPr/>
              <p:nvPr/>
            </p:nvSpPr>
            <p:spPr>
              <a:xfrm rot="16200000">
                <a:off x="1925058" y="2092602"/>
                <a:ext cx="398416" cy="500592"/>
              </a:xfrm>
              <a:custGeom>
                <a:avLst/>
                <a:gdLst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944880 h 1889760"/>
                  <a:gd name="connsiteX1" fmla="*/ 944880 w 1889760"/>
                  <a:gd name="connsiteY1" fmla="*/ 0 h 1889760"/>
                  <a:gd name="connsiteX2" fmla="*/ 1889760 w 1889760"/>
                  <a:gd name="connsiteY2" fmla="*/ 944880 h 1889760"/>
                  <a:gd name="connsiteX3" fmla="*/ 944880 w 1889760"/>
                  <a:gd name="connsiteY3" fmla="*/ 1889760 h 1889760"/>
                  <a:gd name="connsiteX4" fmla="*/ 0 w 1889760"/>
                  <a:gd name="connsiteY4" fmla="*/ 944880 h 1889760"/>
                  <a:gd name="connsiteX0" fmla="*/ 0 w 1889760"/>
                  <a:gd name="connsiteY0" fmla="*/ 1548892 h 2493772"/>
                  <a:gd name="connsiteX1" fmla="*/ 944880 w 1889760"/>
                  <a:gd name="connsiteY1" fmla="*/ 0 h 2493772"/>
                  <a:gd name="connsiteX2" fmla="*/ 1889760 w 1889760"/>
                  <a:gd name="connsiteY2" fmla="*/ 1548892 h 2493772"/>
                  <a:gd name="connsiteX3" fmla="*/ 944880 w 1889760"/>
                  <a:gd name="connsiteY3" fmla="*/ 2493772 h 2493772"/>
                  <a:gd name="connsiteX4" fmla="*/ 0 w 1889760"/>
                  <a:gd name="connsiteY4" fmla="*/ 1548892 h 249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89760" h="2493772">
                    <a:moveTo>
                      <a:pt x="0" y="1548892"/>
                    </a:moveTo>
                    <a:cubicBezTo>
                      <a:pt x="0" y="1027049"/>
                      <a:pt x="423037" y="0"/>
                      <a:pt x="944880" y="0"/>
                    </a:cubicBezTo>
                    <a:cubicBezTo>
                      <a:pt x="1466723" y="0"/>
                      <a:pt x="1889760" y="1027049"/>
                      <a:pt x="1889760" y="1548892"/>
                    </a:cubicBezTo>
                    <a:cubicBezTo>
                      <a:pt x="1889760" y="2070735"/>
                      <a:pt x="1466723" y="2493772"/>
                      <a:pt x="944880" y="2493772"/>
                    </a:cubicBezTo>
                    <a:cubicBezTo>
                      <a:pt x="423037" y="2493772"/>
                      <a:pt x="0" y="2070735"/>
                      <a:pt x="0" y="1548892"/>
                    </a:cubicBezTo>
                    <a:close/>
                  </a:path>
                </a:pathLst>
              </a:custGeom>
              <a:pattFill prst="dkHorz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89BAD87-5252-4C01-90FA-3A586AB392E8}"/>
                  </a:ext>
                </a:extLst>
              </p:cNvPr>
              <p:cNvSpPr/>
              <p:nvPr/>
            </p:nvSpPr>
            <p:spPr>
              <a:xfrm>
                <a:off x="1931095" y="1870041"/>
                <a:ext cx="1923468" cy="456440"/>
              </a:xfrm>
              <a:custGeom>
                <a:avLst/>
                <a:gdLst>
                  <a:gd name="connsiteX0" fmla="*/ 579969 w 1923468"/>
                  <a:gd name="connsiteY0" fmla="*/ 395928 h 456440"/>
                  <a:gd name="connsiteX1" fmla="*/ 650253 w 1923468"/>
                  <a:gd name="connsiteY1" fmla="*/ 426184 h 456440"/>
                  <a:gd name="connsiteX2" fmla="*/ 579969 w 1923468"/>
                  <a:gd name="connsiteY2" fmla="*/ 456440 h 456440"/>
                  <a:gd name="connsiteX3" fmla="*/ 509685 w 1923468"/>
                  <a:gd name="connsiteY3" fmla="*/ 426184 h 456440"/>
                  <a:gd name="connsiteX4" fmla="*/ 579969 w 1923468"/>
                  <a:gd name="connsiteY4" fmla="*/ 395928 h 456440"/>
                  <a:gd name="connsiteX5" fmla="*/ 1412653 w 1923468"/>
                  <a:gd name="connsiteY5" fmla="*/ 378744 h 456440"/>
                  <a:gd name="connsiteX6" fmla="*/ 1482937 w 1923468"/>
                  <a:gd name="connsiteY6" fmla="*/ 409000 h 456440"/>
                  <a:gd name="connsiteX7" fmla="*/ 1412653 w 1923468"/>
                  <a:gd name="connsiteY7" fmla="*/ 439256 h 456440"/>
                  <a:gd name="connsiteX8" fmla="*/ 1342369 w 1923468"/>
                  <a:gd name="connsiteY8" fmla="*/ 409000 h 456440"/>
                  <a:gd name="connsiteX9" fmla="*/ 1412653 w 1923468"/>
                  <a:gd name="connsiteY9" fmla="*/ 378744 h 456440"/>
                  <a:gd name="connsiteX10" fmla="*/ 860033 w 1923468"/>
                  <a:gd name="connsiteY10" fmla="*/ 373836 h 456440"/>
                  <a:gd name="connsiteX11" fmla="*/ 930317 w 1923468"/>
                  <a:gd name="connsiteY11" fmla="*/ 404092 h 456440"/>
                  <a:gd name="connsiteX12" fmla="*/ 860033 w 1923468"/>
                  <a:gd name="connsiteY12" fmla="*/ 434348 h 456440"/>
                  <a:gd name="connsiteX13" fmla="*/ 789749 w 1923468"/>
                  <a:gd name="connsiteY13" fmla="*/ 404092 h 456440"/>
                  <a:gd name="connsiteX14" fmla="*/ 860033 w 1923468"/>
                  <a:gd name="connsiteY14" fmla="*/ 373836 h 456440"/>
                  <a:gd name="connsiteX15" fmla="*/ 1681801 w 1923468"/>
                  <a:gd name="connsiteY15" fmla="*/ 373315 h 456440"/>
                  <a:gd name="connsiteX16" fmla="*/ 1723443 w 1923468"/>
                  <a:gd name="connsiteY16" fmla="*/ 396175 h 456440"/>
                  <a:gd name="connsiteX17" fmla="*/ 1681801 w 1923468"/>
                  <a:gd name="connsiteY17" fmla="*/ 419035 h 456440"/>
                  <a:gd name="connsiteX18" fmla="*/ 1640159 w 1923468"/>
                  <a:gd name="connsiteY18" fmla="*/ 396175 h 456440"/>
                  <a:gd name="connsiteX19" fmla="*/ 1681801 w 1923468"/>
                  <a:gd name="connsiteY19" fmla="*/ 373315 h 456440"/>
                  <a:gd name="connsiteX20" fmla="*/ 1076416 w 1923468"/>
                  <a:gd name="connsiteY20" fmla="*/ 323340 h 456440"/>
                  <a:gd name="connsiteX21" fmla="*/ 1146700 w 1923468"/>
                  <a:gd name="connsiteY21" fmla="*/ 353596 h 456440"/>
                  <a:gd name="connsiteX22" fmla="*/ 1076416 w 1923468"/>
                  <a:gd name="connsiteY22" fmla="*/ 383852 h 456440"/>
                  <a:gd name="connsiteX23" fmla="*/ 1006132 w 1923468"/>
                  <a:gd name="connsiteY23" fmla="*/ 353596 h 456440"/>
                  <a:gd name="connsiteX24" fmla="*/ 1076416 w 1923468"/>
                  <a:gd name="connsiteY24" fmla="*/ 323340 h 456440"/>
                  <a:gd name="connsiteX25" fmla="*/ 1867022 w 1923468"/>
                  <a:gd name="connsiteY25" fmla="*/ 311184 h 456440"/>
                  <a:gd name="connsiteX26" fmla="*/ 1923468 w 1923468"/>
                  <a:gd name="connsiteY26" fmla="*/ 335483 h 456440"/>
                  <a:gd name="connsiteX27" fmla="*/ 1867022 w 1923468"/>
                  <a:gd name="connsiteY27" fmla="*/ 359782 h 456440"/>
                  <a:gd name="connsiteX28" fmla="*/ 1810576 w 1923468"/>
                  <a:gd name="connsiteY28" fmla="*/ 335483 h 456440"/>
                  <a:gd name="connsiteX29" fmla="*/ 1867022 w 1923468"/>
                  <a:gd name="connsiteY29" fmla="*/ 311184 h 456440"/>
                  <a:gd name="connsiteX30" fmla="*/ 1260254 w 1923468"/>
                  <a:gd name="connsiteY30" fmla="*/ 252537 h 456440"/>
                  <a:gd name="connsiteX31" fmla="*/ 1330538 w 1923468"/>
                  <a:gd name="connsiteY31" fmla="*/ 282793 h 456440"/>
                  <a:gd name="connsiteX32" fmla="*/ 1260254 w 1923468"/>
                  <a:gd name="connsiteY32" fmla="*/ 313049 h 456440"/>
                  <a:gd name="connsiteX33" fmla="*/ 1189970 w 1923468"/>
                  <a:gd name="connsiteY33" fmla="*/ 282793 h 456440"/>
                  <a:gd name="connsiteX34" fmla="*/ 1260254 w 1923468"/>
                  <a:gd name="connsiteY34" fmla="*/ 252537 h 456440"/>
                  <a:gd name="connsiteX35" fmla="*/ 1674555 w 1923468"/>
                  <a:gd name="connsiteY35" fmla="*/ 233600 h 456440"/>
                  <a:gd name="connsiteX36" fmla="*/ 1733234 w 1923468"/>
                  <a:gd name="connsiteY36" fmla="*/ 258860 h 456440"/>
                  <a:gd name="connsiteX37" fmla="*/ 1674555 w 1923468"/>
                  <a:gd name="connsiteY37" fmla="*/ 284120 h 456440"/>
                  <a:gd name="connsiteX38" fmla="*/ 1615876 w 1923468"/>
                  <a:gd name="connsiteY38" fmla="*/ 258860 h 456440"/>
                  <a:gd name="connsiteX39" fmla="*/ 1674555 w 1923468"/>
                  <a:gd name="connsiteY39" fmla="*/ 233600 h 456440"/>
                  <a:gd name="connsiteX40" fmla="*/ 1462726 w 1923468"/>
                  <a:gd name="connsiteY40" fmla="*/ 216153 h 456440"/>
                  <a:gd name="connsiteX41" fmla="*/ 1504368 w 1923468"/>
                  <a:gd name="connsiteY41" fmla="*/ 239013 h 456440"/>
                  <a:gd name="connsiteX42" fmla="*/ 1462726 w 1923468"/>
                  <a:gd name="connsiteY42" fmla="*/ 261873 h 456440"/>
                  <a:gd name="connsiteX43" fmla="*/ 1421084 w 1923468"/>
                  <a:gd name="connsiteY43" fmla="*/ 239013 h 456440"/>
                  <a:gd name="connsiteX44" fmla="*/ 1462726 w 1923468"/>
                  <a:gd name="connsiteY44" fmla="*/ 216153 h 456440"/>
                  <a:gd name="connsiteX45" fmla="*/ 808495 w 1923468"/>
                  <a:gd name="connsiteY45" fmla="*/ 190532 h 456440"/>
                  <a:gd name="connsiteX46" fmla="*/ 878779 w 1923468"/>
                  <a:gd name="connsiteY46" fmla="*/ 220788 h 456440"/>
                  <a:gd name="connsiteX47" fmla="*/ 808495 w 1923468"/>
                  <a:gd name="connsiteY47" fmla="*/ 251044 h 456440"/>
                  <a:gd name="connsiteX48" fmla="*/ 738211 w 1923468"/>
                  <a:gd name="connsiteY48" fmla="*/ 220788 h 456440"/>
                  <a:gd name="connsiteX49" fmla="*/ 808495 w 1923468"/>
                  <a:gd name="connsiteY49" fmla="*/ 190532 h 456440"/>
                  <a:gd name="connsiteX50" fmla="*/ 579969 w 1923468"/>
                  <a:gd name="connsiteY50" fmla="*/ 137995 h 456440"/>
                  <a:gd name="connsiteX51" fmla="*/ 650253 w 1923468"/>
                  <a:gd name="connsiteY51" fmla="*/ 168251 h 456440"/>
                  <a:gd name="connsiteX52" fmla="*/ 579969 w 1923468"/>
                  <a:gd name="connsiteY52" fmla="*/ 198507 h 456440"/>
                  <a:gd name="connsiteX53" fmla="*/ 509685 w 1923468"/>
                  <a:gd name="connsiteY53" fmla="*/ 168251 h 456440"/>
                  <a:gd name="connsiteX54" fmla="*/ 579969 w 1923468"/>
                  <a:gd name="connsiteY54" fmla="*/ 137995 h 456440"/>
                  <a:gd name="connsiteX55" fmla="*/ 206506 w 1923468"/>
                  <a:gd name="connsiteY55" fmla="*/ 117839 h 456440"/>
                  <a:gd name="connsiteX56" fmla="*/ 276790 w 1923468"/>
                  <a:gd name="connsiteY56" fmla="*/ 148095 h 456440"/>
                  <a:gd name="connsiteX57" fmla="*/ 206506 w 1923468"/>
                  <a:gd name="connsiteY57" fmla="*/ 178351 h 456440"/>
                  <a:gd name="connsiteX58" fmla="*/ 136222 w 1923468"/>
                  <a:gd name="connsiteY58" fmla="*/ 148095 h 456440"/>
                  <a:gd name="connsiteX59" fmla="*/ 206506 w 1923468"/>
                  <a:gd name="connsiteY59" fmla="*/ 117839 h 456440"/>
                  <a:gd name="connsiteX60" fmla="*/ 1068052 w 1923468"/>
                  <a:gd name="connsiteY60" fmla="*/ 102425 h 456440"/>
                  <a:gd name="connsiteX61" fmla="*/ 1138336 w 1923468"/>
                  <a:gd name="connsiteY61" fmla="*/ 132681 h 456440"/>
                  <a:gd name="connsiteX62" fmla="*/ 1068052 w 1923468"/>
                  <a:gd name="connsiteY62" fmla="*/ 162937 h 456440"/>
                  <a:gd name="connsiteX63" fmla="*/ 997768 w 1923468"/>
                  <a:gd name="connsiteY63" fmla="*/ 132681 h 456440"/>
                  <a:gd name="connsiteX64" fmla="*/ 1068052 w 1923468"/>
                  <a:gd name="connsiteY64" fmla="*/ 102425 h 456440"/>
                  <a:gd name="connsiteX65" fmla="*/ 718007 w 1923468"/>
                  <a:gd name="connsiteY65" fmla="*/ 14321 h 456440"/>
                  <a:gd name="connsiteX66" fmla="*/ 788291 w 1923468"/>
                  <a:gd name="connsiteY66" fmla="*/ 44577 h 456440"/>
                  <a:gd name="connsiteX67" fmla="*/ 718007 w 1923468"/>
                  <a:gd name="connsiteY67" fmla="*/ 74833 h 456440"/>
                  <a:gd name="connsiteX68" fmla="*/ 647723 w 1923468"/>
                  <a:gd name="connsiteY68" fmla="*/ 44577 h 456440"/>
                  <a:gd name="connsiteX69" fmla="*/ 718007 w 1923468"/>
                  <a:gd name="connsiteY69" fmla="*/ 14321 h 456440"/>
                  <a:gd name="connsiteX70" fmla="*/ 380093 w 1923468"/>
                  <a:gd name="connsiteY70" fmla="*/ 0 h 456440"/>
                  <a:gd name="connsiteX71" fmla="*/ 450377 w 1923468"/>
                  <a:gd name="connsiteY71" fmla="*/ 30256 h 456440"/>
                  <a:gd name="connsiteX72" fmla="*/ 380093 w 1923468"/>
                  <a:gd name="connsiteY72" fmla="*/ 60512 h 456440"/>
                  <a:gd name="connsiteX73" fmla="*/ 309809 w 1923468"/>
                  <a:gd name="connsiteY73" fmla="*/ 30256 h 456440"/>
                  <a:gd name="connsiteX74" fmla="*/ 380093 w 1923468"/>
                  <a:gd name="connsiteY74" fmla="*/ 0 h 456440"/>
                  <a:gd name="connsiteX75" fmla="*/ 70284 w 1923468"/>
                  <a:gd name="connsiteY75" fmla="*/ 0 h 456440"/>
                  <a:gd name="connsiteX76" fmla="*/ 140568 w 1923468"/>
                  <a:gd name="connsiteY76" fmla="*/ 30256 h 456440"/>
                  <a:gd name="connsiteX77" fmla="*/ 70284 w 1923468"/>
                  <a:gd name="connsiteY77" fmla="*/ 60512 h 456440"/>
                  <a:gd name="connsiteX78" fmla="*/ 0 w 1923468"/>
                  <a:gd name="connsiteY78" fmla="*/ 30256 h 456440"/>
                  <a:gd name="connsiteX79" fmla="*/ 70284 w 1923468"/>
                  <a:gd name="connsiteY79" fmla="*/ 0 h 45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923468" h="456440">
                    <a:moveTo>
                      <a:pt x="579969" y="395928"/>
                    </a:moveTo>
                    <a:cubicBezTo>
                      <a:pt x="618786" y="395928"/>
                      <a:pt x="650253" y="409474"/>
                      <a:pt x="650253" y="426184"/>
                    </a:cubicBezTo>
                    <a:cubicBezTo>
                      <a:pt x="650253" y="442894"/>
                      <a:pt x="618786" y="456440"/>
                      <a:pt x="579969" y="456440"/>
                    </a:cubicBezTo>
                    <a:cubicBezTo>
                      <a:pt x="541152" y="456440"/>
                      <a:pt x="509685" y="442894"/>
                      <a:pt x="509685" y="426184"/>
                    </a:cubicBezTo>
                    <a:cubicBezTo>
                      <a:pt x="509685" y="409474"/>
                      <a:pt x="541152" y="395928"/>
                      <a:pt x="579969" y="395928"/>
                    </a:cubicBezTo>
                    <a:close/>
                    <a:moveTo>
                      <a:pt x="1412653" y="378744"/>
                    </a:moveTo>
                    <a:cubicBezTo>
                      <a:pt x="1451470" y="378744"/>
                      <a:pt x="1482937" y="392290"/>
                      <a:pt x="1482937" y="409000"/>
                    </a:cubicBezTo>
                    <a:cubicBezTo>
                      <a:pt x="1482937" y="425710"/>
                      <a:pt x="1451470" y="439256"/>
                      <a:pt x="1412653" y="439256"/>
                    </a:cubicBezTo>
                    <a:cubicBezTo>
                      <a:pt x="1373836" y="439256"/>
                      <a:pt x="1342369" y="425710"/>
                      <a:pt x="1342369" y="409000"/>
                    </a:cubicBezTo>
                    <a:cubicBezTo>
                      <a:pt x="1342369" y="392290"/>
                      <a:pt x="1373836" y="378744"/>
                      <a:pt x="1412653" y="378744"/>
                    </a:cubicBezTo>
                    <a:close/>
                    <a:moveTo>
                      <a:pt x="860033" y="373836"/>
                    </a:moveTo>
                    <a:cubicBezTo>
                      <a:pt x="898850" y="373836"/>
                      <a:pt x="930317" y="387382"/>
                      <a:pt x="930317" y="404092"/>
                    </a:cubicBezTo>
                    <a:cubicBezTo>
                      <a:pt x="930317" y="420802"/>
                      <a:pt x="898850" y="434348"/>
                      <a:pt x="860033" y="434348"/>
                    </a:cubicBezTo>
                    <a:cubicBezTo>
                      <a:pt x="821216" y="434348"/>
                      <a:pt x="789749" y="420802"/>
                      <a:pt x="789749" y="404092"/>
                    </a:cubicBezTo>
                    <a:cubicBezTo>
                      <a:pt x="789749" y="387382"/>
                      <a:pt x="821216" y="373836"/>
                      <a:pt x="860033" y="373836"/>
                    </a:cubicBezTo>
                    <a:close/>
                    <a:moveTo>
                      <a:pt x="1681801" y="373315"/>
                    </a:moveTo>
                    <a:cubicBezTo>
                      <a:pt x="1704799" y="373315"/>
                      <a:pt x="1723443" y="383550"/>
                      <a:pt x="1723443" y="396175"/>
                    </a:cubicBezTo>
                    <a:cubicBezTo>
                      <a:pt x="1723443" y="408800"/>
                      <a:pt x="1704799" y="419035"/>
                      <a:pt x="1681801" y="419035"/>
                    </a:cubicBezTo>
                    <a:cubicBezTo>
                      <a:pt x="1658803" y="419035"/>
                      <a:pt x="1640159" y="408800"/>
                      <a:pt x="1640159" y="396175"/>
                    </a:cubicBezTo>
                    <a:cubicBezTo>
                      <a:pt x="1640159" y="383550"/>
                      <a:pt x="1658803" y="373315"/>
                      <a:pt x="1681801" y="373315"/>
                    </a:cubicBezTo>
                    <a:close/>
                    <a:moveTo>
                      <a:pt x="1076416" y="323340"/>
                    </a:moveTo>
                    <a:cubicBezTo>
                      <a:pt x="1115233" y="323340"/>
                      <a:pt x="1146700" y="336886"/>
                      <a:pt x="1146700" y="353596"/>
                    </a:cubicBezTo>
                    <a:cubicBezTo>
                      <a:pt x="1146700" y="370306"/>
                      <a:pt x="1115233" y="383852"/>
                      <a:pt x="1076416" y="383852"/>
                    </a:cubicBezTo>
                    <a:cubicBezTo>
                      <a:pt x="1037599" y="383852"/>
                      <a:pt x="1006132" y="370306"/>
                      <a:pt x="1006132" y="353596"/>
                    </a:cubicBezTo>
                    <a:cubicBezTo>
                      <a:pt x="1006132" y="336886"/>
                      <a:pt x="1037599" y="323340"/>
                      <a:pt x="1076416" y="323340"/>
                    </a:cubicBezTo>
                    <a:close/>
                    <a:moveTo>
                      <a:pt x="1867022" y="311184"/>
                    </a:moveTo>
                    <a:cubicBezTo>
                      <a:pt x="1898196" y="311184"/>
                      <a:pt x="1923468" y="322063"/>
                      <a:pt x="1923468" y="335483"/>
                    </a:cubicBezTo>
                    <a:cubicBezTo>
                      <a:pt x="1923468" y="348903"/>
                      <a:pt x="1898196" y="359782"/>
                      <a:pt x="1867022" y="359782"/>
                    </a:cubicBezTo>
                    <a:cubicBezTo>
                      <a:pt x="1835848" y="359782"/>
                      <a:pt x="1810576" y="348903"/>
                      <a:pt x="1810576" y="335483"/>
                    </a:cubicBezTo>
                    <a:cubicBezTo>
                      <a:pt x="1810576" y="322063"/>
                      <a:pt x="1835848" y="311184"/>
                      <a:pt x="1867022" y="311184"/>
                    </a:cubicBezTo>
                    <a:close/>
                    <a:moveTo>
                      <a:pt x="1260254" y="252537"/>
                    </a:moveTo>
                    <a:cubicBezTo>
                      <a:pt x="1299071" y="252537"/>
                      <a:pt x="1330538" y="266083"/>
                      <a:pt x="1330538" y="282793"/>
                    </a:cubicBezTo>
                    <a:cubicBezTo>
                      <a:pt x="1330538" y="299503"/>
                      <a:pt x="1299071" y="313049"/>
                      <a:pt x="1260254" y="313049"/>
                    </a:cubicBezTo>
                    <a:cubicBezTo>
                      <a:pt x="1221437" y="313049"/>
                      <a:pt x="1189970" y="299503"/>
                      <a:pt x="1189970" y="282793"/>
                    </a:cubicBezTo>
                    <a:cubicBezTo>
                      <a:pt x="1189970" y="266083"/>
                      <a:pt x="1221437" y="252537"/>
                      <a:pt x="1260254" y="252537"/>
                    </a:cubicBezTo>
                    <a:close/>
                    <a:moveTo>
                      <a:pt x="1674555" y="233600"/>
                    </a:moveTo>
                    <a:cubicBezTo>
                      <a:pt x="1706963" y="233600"/>
                      <a:pt x="1733234" y="244909"/>
                      <a:pt x="1733234" y="258860"/>
                    </a:cubicBezTo>
                    <a:cubicBezTo>
                      <a:pt x="1733234" y="272811"/>
                      <a:pt x="1706963" y="284120"/>
                      <a:pt x="1674555" y="284120"/>
                    </a:cubicBezTo>
                    <a:cubicBezTo>
                      <a:pt x="1642147" y="284120"/>
                      <a:pt x="1615876" y="272811"/>
                      <a:pt x="1615876" y="258860"/>
                    </a:cubicBezTo>
                    <a:cubicBezTo>
                      <a:pt x="1615876" y="244909"/>
                      <a:pt x="1642147" y="233600"/>
                      <a:pt x="1674555" y="233600"/>
                    </a:cubicBezTo>
                    <a:close/>
                    <a:moveTo>
                      <a:pt x="1462726" y="216153"/>
                    </a:moveTo>
                    <a:cubicBezTo>
                      <a:pt x="1485724" y="216153"/>
                      <a:pt x="1504368" y="226388"/>
                      <a:pt x="1504368" y="239013"/>
                    </a:cubicBezTo>
                    <a:cubicBezTo>
                      <a:pt x="1504368" y="251638"/>
                      <a:pt x="1485724" y="261873"/>
                      <a:pt x="1462726" y="261873"/>
                    </a:cubicBezTo>
                    <a:cubicBezTo>
                      <a:pt x="1439728" y="261873"/>
                      <a:pt x="1421084" y="251638"/>
                      <a:pt x="1421084" y="239013"/>
                    </a:cubicBezTo>
                    <a:cubicBezTo>
                      <a:pt x="1421084" y="226388"/>
                      <a:pt x="1439728" y="216153"/>
                      <a:pt x="1462726" y="216153"/>
                    </a:cubicBezTo>
                    <a:close/>
                    <a:moveTo>
                      <a:pt x="808495" y="190532"/>
                    </a:moveTo>
                    <a:cubicBezTo>
                      <a:pt x="847312" y="190532"/>
                      <a:pt x="878779" y="204078"/>
                      <a:pt x="878779" y="220788"/>
                    </a:cubicBezTo>
                    <a:cubicBezTo>
                      <a:pt x="878779" y="237498"/>
                      <a:pt x="847312" y="251044"/>
                      <a:pt x="808495" y="251044"/>
                    </a:cubicBezTo>
                    <a:cubicBezTo>
                      <a:pt x="769678" y="251044"/>
                      <a:pt x="738211" y="237498"/>
                      <a:pt x="738211" y="220788"/>
                    </a:cubicBezTo>
                    <a:cubicBezTo>
                      <a:pt x="738211" y="204078"/>
                      <a:pt x="769678" y="190532"/>
                      <a:pt x="808495" y="190532"/>
                    </a:cubicBezTo>
                    <a:close/>
                    <a:moveTo>
                      <a:pt x="579969" y="137995"/>
                    </a:moveTo>
                    <a:cubicBezTo>
                      <a:pt x="618786" y="137995"/>
                      <a:pt x="650253" y="151541"/>
                      <a:pt x="650253" y="168251"/>
                    </a:cubicBezTo>
                    <a:cubicBezTo>
                      <a:pt x="650253" y="184961"/>
                      <a:pt x="618786" y="198507"/>
                      <a:pt x="579969" y="198507"/>
                    </a:cubicBezTo>
                    <a:cubicBezTo>
                      <a:pt x="541152" y="198507"/>
                      <a:pt x="509685" y="184961"/>
                      <a:pt x="509685" y="168251"/>
                    </a:cubicBezTo>
                    <a:cubicBezTo>
                      <a:pt x="509685" y="151541"/>
                      <a:pt x="541152" y="137995"/>
                      <a:pt x="579969" y="137995"/>
                    </a:cubicBezTo>
                    <a:close/>
                    <a:moveTo>
                      <a:pt x="206506" y="117839"/>
                    </a:moveTo>
                    <a:cubicBezTo>
                      <a:pt x="245323" y="117839"/>
                      <a:pt x="276790" y="131385"/>
                      <a:pt x="276790" y="148095"/>
                    </a:cubicBezTo>
                    <a:cubicBezTo>
                      <a:pt x="276790" y="164805"/>
                      <a:pt x="245323" y="178351"/>
                      <a:pt x="206506" y="178351"/>
                    </a:cubicBezTo>
                    <a:cubicBezTo>
                      <a:pt x="167689" y="178351"/>
                      <a:pt x="136222" y="164805"/>
                      <a:pt x="136222" y="148095"/>
                    </a:cubicBezTo>
                    <a:cubicBezTo>
                      <a:pt x="136222" y="131385"/>
                      <a:pt x="167689" y="117839"/>
                      <a:pt x="206506" y="117839"/>
                    </a:cubicBezTo>
                    <a:close/>
                    <a:moveTo>
                      <a:pt x="1068052" y="102425"/>
                    </a:moveTo>
                    <a:cubicBezTo>
                      <a:pt x="1106869" y="102425"/>
                      <a:pt x="1138336" y="115971"/>
                      <a:pt x="1138336" y="132681"/>
                    </a:cubicBezTo>
                    <a:cubicBezTo>
                      <a:pt x="1138336" y="149391"/>
                      <a:pt x="1106869" y="162937"/>
                      <a:pt x="1068052" y="162937"/>
                    </a:cubicBezTo>
                    <a:cubicBezTo>
                      <a:pt x="1029235" y="162937"/>
                      <a:pt x="997768" y="149391"/>
                      <a:pt x="997768" y="132681"/>
                    </a:cubicBezTo>
                    <a:cubicBezTo>
                      <a:pt x="997768" y="115971"/>
                      <a:pt x="1029235" y="102425"/>
                      <a:pt x="1068052" y="102425"/>
                    </a:cubicBezTo>
                    <a:close/>
                    <a:moveTo>
                      <a:pt x="718007" y="14321"/>
                    </a:moveTo>
                    <a:cubicBezTo>
                      <a:pt x="756824" y="14321"/>
                      <a:pt x="788291" y="27867"/>
                      <a:pt x="788291" y="44577"/>
                    </a:cubicBezTo>
                    <a:cubicBezTo>
                      <a:pt x="788291" y="61287"/>
                      <a:pt x="756824" y="74833"/>
                      <a:pt x="718007" y="74833"/>
                    </a:cubicBezTo>
                    <a:cubicBezTo>
                      <a:pt x="679190" y="74833"/>
                      <a:pt x="647723" y="61287"/>
                      <a:pt x="647723" y="44577"/>
                    </a:cubicBezTo>
                    <a:cubicBezTo>
                      <a:pt x="647723" y="27867"/>
                      <a:pt x="679190" y="14321"/>
                      <a:pt x="718007" y="14321"/>
                    </a:cubicBezTo>
                    <a:close/>
                    <a:moveTo>
                      <a:pt x="380093" y="0"/>
                    </a:moveTo>
                    <a:cubicBezTo>
                      <a:pt x="418910" y="0"/>
                      <a:pt x="450377" y="13546"/>
                      <a:pt x="450377" y="30256"/>
                    </a:cubicBezTo>
                    <a:cubicBezTo>
                      <a:pt x="450377" y="46966"/>
                      <a:pt x="418910" y="60512"/>
                      <a:pt x="380093" y="60512"/>
                    </a:cubicBezTo>
                    <a:cubicBezTo>
                      <a:pt x="341276" y="60512"/>
                      <a:pt x="309809" y="46966"/>
                      <a:pt x="309809" y="30256"/>
                    </a:cubicBezTo>
                    <a:cubicBezTo>
                      <a:pt x="309809" y="13546"/>
                      <a:pt x="341276" y="0"/>
                      <a:pt x="380093" y="0"/>
                    </a:cubicBezTo>
                    <a:close/>
                    <a:moveTo>
                      <a:pt x="70284" y="0"/>
                    </a:moveTo>
                    <a:cubicBezTo>
                      <a:pt x="109101" y="0"/>
                      <a:pt x="140568" y="13546"/>
                      <a:pt x="140568" y="30256"/>
                    </a:cubicBezTo>
                    <a:cubicBezTo>
                      <a:pt x="140568" y="46966"/>
                      <a:pt x="109101" y="60512"/>
                      <a:pt x="70284" y="60512"/>
                    </a:cubicBezTo>
                    <a:cubicBezTo>
                      <a:pt x="31467" y="60512"/>
                      <a:pt x="0" y="46966"/>
                      <a:pt x="0" y="30256"/>
                    </a:cubicBezTo>
                    <a:cubicBezTo>
                      <a:pt x="0" y="13546"/>
                      <a:pt x="31467" y="0"/>
                      <a:pt x="7028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1388CBCC-E659-4A1B-8450-A5B8503228AA}"/>
                  </a:ext>
                </a:extLst>
              </p:cNvPr>
              <p:cNvSpPr/>
              <p:nvPr/>
            </p:nvSpPr>
            <p:spPr>
              <a:xfrm>
                <a:off x="1518534" y="1973529"/>
                <a:ext cx="186465" cy="186465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E0AC3B60-72D8-499D-9B99-D5D57140AED3}"/>
                  </a:ext>
                </a:extLst>
              </p:cNvPr>
              <p:cNvSpPr/>
              <p:nvPr/>
            </p:nvSpPr>
            <p:spPr>
              <a:xfrm>
                <a:off x="1541593" y="1995787"/>
                <a:ext cx="141952" cy="1419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5B6F04C3-BACA-427D-9CAA-49AA9A676F76}"/>
                  </a:ext>
                </a:extLst>
              </p:cNvPr>
              <p:cNvSpPr/>
              <p:nvPr/>
            </p:nvSpPr>
            <p:spPr>
              <a:xfrm>
                <a:off x="1569459" y="2027580"/>
                <a:ext cx="78366" cy="7836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43AA805F-C602-43E9-AFB3-485742C3DA50}"/>
              </a:ext>
            </a:extLst>
          </p:cNvPr>
          <p:cNvGrpSpPr/>
          <p:nvPr/>
        </p:nvGrpSpPr>
        <p:grpSpPr>
          <a:xfrm>
            <a:off x="3722622" y="4080682"/>
            <a:ext cx="2409116" cy="2237672"/>
            <a:chOff x="2593742" y="2766445"/>
            <a:chExt cx="2697615" cy="2505643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79DAFD8-341F-4295-BA69-DC79958D85FD}"/>
                </a:ext>
              </a:extLst>
            </p:cNvPr>
            <p:cNvSpPr/>
            <p:nvPr/>
          </p:nvSpPr>
          <p:spPr>
            <a:xfrm rot="2925125" flipH="1">
              <a:off x="3377343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09F0938-CF63-4BB7-BA67-A4E1DF6574B3}"/>
                </a:ext>
              </a:extLst>
            </p:cNvPr>
            <p:cNvSpPr/>
            <p:nvPr/>
          </p:nvSpPr>
          <p:spPr>
            <a:xfrm rot="18674875">
              <a:off x="2743931" y="2616256"/>
              <a:ext cx="340495" cy="640873"/>
            </a:xfrm>
            <a:custGeom>
              <a:avLst/>
              <a:gdLst>
                <a:gd name="connsiteX0" fmla="*/ 322659 w 340495"/>
                <a:gd name="connsiteY0" fmla="*/ 0 h 640873"/>
                <a:gd name="connsiteX1" fmla="*/ 192210 w 340495"/>
                <a:gd name="connsiteY1" fmla="*/ 130166 h 640873"/>
                <a:gd name="connsiteX2" fmla="*/ 161497 w 340495"/>
                <a:gd name="connsiteY2" fmla="*/ 208890 h 640873"/>
                <a:gd name="connsiteX3" fmla="*/ 167189 w 340495"/>
                <a:gd name="connsiteY3" fmla="*/ 208127 h 640873"/>
                <a:gd name="connsiteX4" fmla="*/ 295522 w 340495"/>
                <a:gd name="connsiteY4" fmla="*/ 147753 h 640873"/>
                <a:gd name="connsiteX5" fmla="*/ 188931 w 340495"/>
                <a:gd name="connsiteY5" fmla="*/ 257867 h 640873"/>
                <a:gd name="connsiteX6" fmla="*/ 150817 w 340495"/>
                <a:gd name="connsiteY6" fmla="*/ 264961 h 640873"/>
                <a:gd name="connsiteX7" fmla="*/ 143198 w 340495"/>
                <a:gd name="connsiteY7" fmla="*/ 326933 h 640873"/>
                <a:gd name="connsiteX8" fmla="*/ 145025 w 340495"/>
                <a:gd name="connsiteY8" fmla="*/ 368340 h 640873"/>
                <a:gd name="connsiteX9" fmla="*/ 144223 w 340495"/>
                <a:gd name="connsiteY9" fmla="*/ 411917 h 640873"/>
                <a:gd name="connsiteX10" fmla="*/ 142946 w 340495"/>
                <a:gd name="connsiteY10" fmla="*/ 418834 h 640873"/>
                <a:gd name="connsiteX11" fmla="*/ 168131 w 340495"/>
                <a:gd name="connsiteY11" fmla="*/ 411049 h 640873"/>
                <a:gd name="connsiteX12" fmla="*/ 338633 w 340495"/>
                <a:gd name="connsiteY12" fmla="*/ 307019 h 640873"/>
                <a:gd name="connsiteX13" fmla="*/ 208295 w 340495"/>
                <a:gd name="connsiteY13" fmla="*/ 461242 h 640873"/>
                <a:gd name="connsiteX14" fmla="*/ 126641 w 340495"/>
                <a:gd name="connsiteY14" fmla="*/ 490137 h 640873"/>
                <a:gd name="connsiteX15" fmla="*/ 96286 w 340495"/>
                <a:gd name="connsiteY15" fmla="*/ 565158 h 640873"/>
                <a:gd name="connsiteX16" fmla="*/ 42903 w 340495"/>
                <a:gd name="connsiteY16" fmla="*/ 638037 h 640873"/>
                <a:gd name="connsiteX17" fmla="*/ 39684 w 340495"/>
                <a:gd name="connsiteY17" fmla="*/ 640873 h 640873"/>
                <a:gd name="connsiteX18" fmla="*/ 0 w 340495"/>
                <a:gd name="connsiteY18" fmla="*/ 551829 h 640873"/>
                <a:gd name="connsiteX19" fmla="*/ 4460 w 340495"/>
                <a:gd name="connsiteY19" fmla="*/ 545505 h 640873"/>
                <a:gd name="connsiteX20" fmla="*/ 41803 w 340495"/>
                <a:gd name="connsiteY20" fmla="*/ 451711 h 640873"/>
                <a:gd name="connsiteX21" fmla="*/ 56669 w 340495"/>
                <a:gd name="connsiteY21" fmla="*/ 351935 h 640873"/>
                <a:gd name="connsiteX22" fmla="*/ 54815 w 340495"/>
                <a:gd name="connsiteY22" fmla="*/ 326933 h 640873"/>
                <a:gd name="connsiteX23" fmla="*/ 322659 w 340495"/>
                <a:gd name="connsiteY23" fmla="*/ 0 h 64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0495" h="640873">
                  <a:moveTo>
                    <a:pt x="322659" y="0"/>
                  </a:moveTo>
                  <a:cubicBezTo>
                    <a:pt x="268368" y="27252"/>
                    <a:pt x="223503" y="73159"/>
                    <a:pt x="192210" y="130166"/>
                  </a:cubicBezTo>
                  <a:lnTo>
                    <a:pt x="161497" y="208890"/>
                  </a:lnTo>
                  <a:lnTo>
                    <a:pt x="167189" y="208127"/>
                  </a:lnTo>
                  <a:cubicBezTo>
                    <a:pt x="218780" y="197387"/>
                    <a:pt x="264405" y="176204"/>
                    <a:pt x="295522" y="147753"/>
                  </a:cubicBezTo>
                  <a:cubicBezTo>
                    <a:pt x="298427" y="194067"/>
                    <a:pt x="254303" y="236727"/>
                    <a:pt x="188931" y="257867"/>
                  </a:cubicBezTo>
                  <a:lnTo>
                    <a:pt x="150817" y="264961"/>
                  </a:lnTo>
                  <a:lnTo>
                    <a:pt x="143198" y="326933"/>
                  </a:lnTo>
                  <a:lnTo>
                    <a:pt x="145025" y="368340"/>
                  </a:lnTo>
                  <a:cubicBezTo>
                    <a:pt x="144757" y="382866"/>
                    <a:pt x="144491" y="397392"/>
                    <a:pt x="144223" y="411917"/>
                  </a:cubicBezTo>
                  <a:lnTo>
                    <a:pt x="142946" y="418834"/>
                  </a:lnTo>
                  <a:lnTo>
                    <a:pt x="168131" y="411049"/>
                  </a:lnTo>
                  <a:cubicBezTo>
                    <a:pt x="239219" y="384530"/>
                    <a:pt x="299888" y="347863"/>
                    <a:pt x="338633" y="307019"/>
                  </a:cubicBezTo>
                  <a:cubicBezTo>
                    <a:pt x="351459" y="358584"/>
                    <a:pt x="296956" y="419122"/>
                    <a:pt x="208295" y="461242"/>
                  </a:cubicBezTo>
                  <a:lnTo>
                    <a:pt x="126641" y="490137"/>
                  </a:lnTo>
                  <a:lnTo>
                    <a:pt x="96286" y="565158"/>
                  </a:lnTo>
                  <a:cubicBezTo>
                    <a:pt x="81113" y="592376"/>
                    <a:pt x="63067" y="616853"/>
                    <a:pt x="42903" y="638037"/>
                  </a:cubicBezTo>
                  <a:lnTo>
                    <a:pt x="39684" y="640873"/>
                  </a:lnTo>
                  <a:lnTo>
                    <a:pt x="0" y="551829"/>
                  </a:lnTo>
                  <a:lnTo>
                    <a:pt x="4460" y="545505"/>
                  </a:lnTo>
                  <a:cubicBezTo>
                    <a:pt x="20160" y="516505"/>
                    <a:pt x="32824" y="485003"/>
                    <a:pt x="41803" y="451711"/>
                  </a:cubicBezTo>
                  <a:cubicBezTo>
                    <a:pt x="50782" y="418419"/>
                    <a:pt x="55671" y="384848"/>
                    <a:pt x="56669" y="351935"/>
                  </a:cubicBezTo>
                  <a:lnTo>
                    <a:pt x="54815" y="326933"/>
                  </a:lnTo>
                  <a:cubicBezTo>
                    <a:pt x="54815" y="146373"/>
                    <a:pt x="174733" y="0"/>
                    <a:pt x="322659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03E4B73-674A-4198-A2C3-601F1DBE53EC}"/>
                </a:ext>
              </a:extLst>
            </p:cNvPr>
            <p:cNvSpPr/>
            <p:nvPr/>
          </p:nvSpPr>
          <p:spPr>
            <a:xfrm rot="1800000">
              <a:off x="4916093" y="4035780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B9EC19BB-78DE-422B-97EE-59FD7F5BE9F4}"/>
                </a:ext>
              </a:extLst>
            </p:cNvPr>
            <p:cNvSpPr/>
            <p:nvPr/>
          </p:nvSpPr>
          <p:spPr>
            <a:xfrm rot="10800000">
              <a:off x="4398021" y="4640510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F9DEF0AA-F3EB-4E12-B336-A2C003E61666}"/>
                </a:ext>
              </a:extLst>
            </p:cNvPr>
            <p:cNvSpPr/>
            <p:nvPr/>
          </p:nvSpPr>
          <p:spPr>
            <a:xfrm rot="10800000">
              <a:off x="3063871" y="3640427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523229 w 2020244"/>
                <a:gd name="connsiteY2" fmla="*/ 1238924 h 1540493"/>
                <a:gd name="connsiteX3" fmla="*/ 1489769 w 2020244"/>
                <a:gd name="connsiteY3" fmla="*/ 1249311 h 1540493"/>
                <a:gd name="connsiteX4" fmla="*/ 1442025 w 2020244"/>
                <a:gd name="connsiteY4" fmla="*/ 1254124 h 1540493"/>
                <a:gd name="connsiteX5" fmla="*/ 236902 w 2020244"/>
                <a:gd name="connsiteY5" fmla="*/ 1254124 h 1540493"/>
                <a:gd name="connsiteX6" fmla="*/ 0 w 2020244"/>
                <a:gd name="connsiteY6" fmla="*/ 1017222 h 1540493"/>
                <a:gd name="connsiteX7" fmla="*/ 0 w 2020244"/>
                <a:gd name="connsiteY7" fmla="*/ 841374 h 1540493"/>
                <a:gd name="connsiteX8" fmla="*/ 120892 w 2020244"/>
                <a:gd name="connsiteY8" fmla="*/ 549515 h 1540493"/>
                <a:gd name="connsiteX9" fmla="*/ 165496 w 2020244"/>
                <a:gd name="connsiteY9" fmla="*/ 512713 h 1540493"/>
                <a:gd name="connsiteX10" fmla="*/ 201317 w 2020244"/>
                <a:gd name="connsiteY10" fmla="*/ 0 h 1540493"/>
                <a:gd name="connsiteX11" fmla="*/ 276829 w 2020244"/>
                <a:gd name="connsiteY11" fmla="*/ 0 h 1540493"/>
                <a:gd name="connsiteX12" fmla="*/ 307832 w 2020244"/>
                <a:gd name="connsiteY12" fmla="*/ 443756 h 1540493"/>
                <a:gd name="connsiteX13" fmla="*/ 329567 w 2020244"/>
                <a:gd name="connsiteY13" fmla="*/ 437009 h 1540493"/>
                <a:gd name="connsiteX14" fmla="*/ 412750 w 2020244"/>
                <a:gd name="connsiteY14" fmla="*/ 428624 h 1540493"/>
                <a:gd name="connsiteX15" fmla="*/ 981444 w 2020244"/>
                <a:gd name="connsiteY15" fmla="*/ 428624 h 1540493"/>
                <a:gd name="connsiteX16" fmla="*/ 1011390 w 2020244"/>
                <a:gd name="connsiteY16" fmla="*/ 1 h 1540493"/>
                <a:gd name="connsiteX17" fmla="*/ 1086902 w 2020244"/>
                <a:gd name="connsiteY17" fmla="*/ 1 h 1540493"/>
                <a:gd name="connsiteX18" fmla="*/ 1116848 w 2020244"/>
                <a:gd name="connsiteY18" fmla="*/ 428625 h 1540493"/>
                <a:gd name="connsiteX19" fmla="*/ 1266177 w 2020244"/>
                <a:gd name="connsiteY19" fmla="*/ 428625 h 1540493"/>
                <a:gd name="connsiteX20" fmla="*/ 1349361 w 2020244"/>
                <a:gd name="connsiteY20" fmla="*/ 437011 h 1540493"/>
                <a:gd name="connsiteX21" fmla="*/ 1393354 w 2020244"/>
                <a:gd name="connsiteY21" fmla="*/ 450667 h 1540493"/>
                <a:gd name="connsiteX22" fmla="*/ 1424840 w 2020244"/>
                <a:gd name="connsiteY22" fmla="*/ 1 h 1540493"/>
                <a:gd name="connsiteX23" fmla="*/ 1500352 w 2020244"/>
                <a:gd name="connsiteY23" fmla="*/ 1 h 1540493"/>
                <a:gd name="connsiteX24" fmla="*/ 1537564 w 2020244"/>
                <a:gd name="connsiteY24" fmla="*/ 532626 h 1540493"/>
                <a:gd name="connsiteX25" fmla="*/ 1558036 w 2020244"/>
                <a:gd name="connsiteY25" fmla="*/ 549517 h 1540493"/>
                <a:gd name="connsiteX26" fmla="*/ 1678927 w 2020244"/>
                <a:gd name="connsiteY26" fmla="*/ 841375 h 1540493"/>
                <a:gd name="connsiteX27" fmla="*/ 1678927 w 2020244"/>
                <a:gd name="connsiteY27" fmla="*/ 847451 h 1540493"/>
                <a:gd name="connsiteX28" fmla="*/ 1708052 w 2020244"/>
                <a:gd name="connsiteY28" fmla="*/ 869056 h 1540493"/>
                <a:gd name="connsiteX29" fmla="*/ 2020244 w 2020244"/>
                <a:gd name="connsiteY29" fmla="*/ 1534329 h 1540493"/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7564 w 2020244"/>
                <a:gd name="connsiteY23" fmla="*/ 532626 h 1540493"/>
                <a:gd name="connsiteX24" fmla="*/ 1558036 w 2020244"/>
                <a:gd name="connsiteY24" fmla="*/ 549517 h 1540493"/>
                <a:gd name="connsiteX25" fmla="*/ 1678927 w 2020244"/>
                <a:gd name="connsiteY25" fmla="*/ 841375 h 1540493"/>
                <a:gd name="connsiteX26" fmla="*/ 1678927 w 2020244"/>
                <a:gd name="connsiteY26" fmla="*/ 847451 h 1540493"/>
                <a:gd name="connsiteX27" fmla="*/ 1708052 w 2020244"/>
                <a:gd name="connsiteY27" fmla="*/ 869056 h 1540493"/>
                <a:gd name="connsiteX28" fmla="*/ 2020244 w 2020244"/>
                <a:gd name="connsiteY28" fmla="*/ 1534329 h 1540493"/>
                <a:gd name="connsiteX29" fmla="*/ 1633444 w 2020244"/>
                <a:gd name="connsiteY29" fmla="*/ 1540493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7564" y="532626"/>
                  </a:lnTo>
                  <a:lnTo>
                    <a:pt x="1558036" y="549517"/>
                  </a:lnTo>
                  <a:cubicBezTo>
                    <a:pt x="1632729" y="624210"/>
                    <a:pt x="1678927" y="727397"/>
                    <a:pt x="1678927" y="841375"/>
                  </a:cubicBezTo>
                  <a:lnTo>
                    <a:pt x="1678927" y="847451"/>
                  </a:lnTo>
                  <a:lnTo>
                    <a:pt x="1708052" y="869056"/>
                  </a:lnTo>
                  <a:cubicBezTo>
                    <a:pt x="1899512" y="1033359"/>
                    <a:pt x="2016098" y="1274165"/>
                    <a:pt x="2020244" y="1534329"/>
                  </a:cubicBezTo>
                  <a:lnTo>
                    <a:pt x="1633444" y="154049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75000"/>
                  </a:schemeClr>
                </a:gs>
                <a:gs pos="54000">
                  <a:srgbClr val="FFC000"/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162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1C92BFA-A200-4968-99F2-FFA521A30749}"/>
                </a:ext>
              </a:extLst>
            </p:cNvPr>
            <p:cNvSpPr/>
            <p:nvPr/>
          </p:nvSpPr>
          <p:spPr>
            <a:xfrm>
              <a:off x="3566253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8CC20B4-A60D-47BE-ADC7-447499CD765F}"/>
                </a:ext>
              </a:extLst>
            </p:cNvPr>
            <p:cNvSpPr/>
            <p:nvPr/>
          </p:nvSpPr>
          <p:spPr>
            <a:xfrm>
              <a:off x="397500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453B9E2-07A5-4B09-8BEB-0510E9E85C42}"/>
                </a:ext>
              </a:extLst>
            </p:cNvPr>
            <p:cNvSpPr/>
            <p:nvPr/>
          </p:nvSpPr>
          <p:spPr>
            <a:xfrm>
              <a:off x="441563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780C4F11-A3B6-4B84-83EA-6099A827B899}"/>
                </a:ext>
              </a:extLst>
            </p:cNvPr>
            <p:cNvSpPr/>
            <p:nvPr/>
          </p:nvSpPr>
          <p:spPr>
            <a:xfrm>
              <a:off x="4790287" y="5166632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C38653A2-D95D-4161-BB5A-EAAA860E23C7}"/>
                </a:ext>
              </a:extLst>
            </p:cNvPr>
            <p:cNvSpPr/>
            <p:nvPr/>
          </p:nvSpPr>
          <p:spPr>
            <a:xfrm>
              <a:off x="2940844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D26B04C2-FA9C-4731-906E-7330EEC2F403}"/>
                </a:ext>
              </a:extLst>
            </p:cNvPr>
            <p:cNvSpPr/>
            <p:nvPr/>
          </p:nvSpPr>
          <p:spPr>
            <a:xfrm>
              <a:off x="3369469" y="3179248"/>
              <a:ext cx="151603" cy="269220"/>
            </a:xfrm>
            <a:prstGeom prst="round2SameRect">
              <a:avLst>
                <a:gd name="adj1" fmla="val 27381"/>
                <a:gd name="adj2" fmla="val 5000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7CBD898C-7B0B-46D7-94B7-B0759C89B00B}"/>
                </a:ext>
              </a:extLst>
            </p:cNvPr>
            <p:cNvSpPr/>
            <p:nvPr/>
          </p:nvSpPr>
          <p:spPr>
            <a:xfrm>
              <a:off x="2674680" y="3181614"/>
              <a:ext cx="1093662" cy="734310"/>
            </a:xfrm>
            <a:custGeom>
              <a:avLst/>
              <a:gdLst>
                <a:gd name="connsiteX0" fmla="*/ 84723 w 1093662"/>
                <a:gd name="connsiteY0" fmla="*/ 946 h 734310"/>
                <a:gd name="connsiteX1" fmla="*/ 133263 w 1093662"/>
                <a:gd name="connsiteY1" fmla="*/ 1030 h 734310"/>
                <a:gd name="connsiteX2" fmla="*/ 206406 w 1093662"/>
                <a:gd name="connsiteY2" fmla="*/ 13848 h 734310"/>
                <a:gd name="connsiteX3" fmla="*/ 329880 w 1093662"/>
                <a:gd name="connsiteY3" fmla="*/ 72205 h 734310"/>
                <a:gd name="connsiteX4" fmla="*/ 332610 w 1093662"/>
                <a:gd name="connsiteY4" fmla="*/ 75241 h 734310"/>
                <a:gd name="connsiteX5" fmla="*/ 350041 w 1093662"/>
                <a:gd name="connsiteY5" fmla="*/ 63489 h 734310"/>
                <a:gd name="connsiteX6" fmla="*/ 424240 w 1093662"/>
                <a:gd name="connsiteY6" fmla="*/ 48509 h 734310"/>
                <a:gd name="connsiteX7" fmla="*/ 700949 w 1093662"/>
                <a:gd name="connsiteY7" fmla="*/ 48509 h 734310"/>
                <a:gd name="connsiteX8" fmla="*/ 775148 w 1093662"/>
                <a:gd name="connsiteY8" fmla="*/ 63489 h 734310"/>
                <a:gd name="connsiteX9" fmla="*/ 776515 w 1093662"/>
                <a:gd name="connsiteY9" fmla="*/ 64410 h 734310"/>
                <a:gd name="connsiteX10" fmla="*/ 817504 w 1093662"/>
                <a:gd name="connsiteY10" fmla="*/ 39319 h 734310"/>
                <a:gd name="connsiteX11" fmla="*/ 887256 w 1093662"/>
                <a:gd name="connsiteY11" fmla="*/ 13848 h 734310"/>
                <a:gd name="connsiteX12" fmla="*/ 1092381 w 1093662"/>
                <a:gd name="connsiteY12" fmla="*/ 45169 h 734310"/>
                <a:gd name="connsiteX13" fmla="*/ 930398 w 1093662"/>
                <a:gd name="connsiteY13" fmla="*/ 174856 h 734310"/>
                <a:gd name="connsiteX14" fmla="*/ 880365 w 1093662"/>
                <a:gd name="connsiteY14" fmla="*/ 183624 h 734310"/>
                <a:gd name="connsiteX15" fmla="*/ 891571 w 1093662"/>
                <a:gd name="connsiteY15" fmla="*/ 239131 h 734310"/>
                <a:gd name="connsiteX16" fmla="*/ 891571 w 1093662"/>
                <a:gd name="connsiteY16" fmla="*/ 405333 h 734310"/>
                <a:gd name="connsiteX17" fmla="*/ 562594 w 1093662"/>
                <a:gd name="connsiteY17" fmla="*/ 734310 h 734310"/>
                <a:gd name="connsiteX18" fmla="*/ 562595 w 1093662"/>
                <a:gd name="connsiteY18" fmla="*/ 734309 h 734310"/>
                <a:gd name="connsiteX19" fmla="*/ 233618 w 1093662"/>
                <a:gd name="connsiteY19" fmla="*/ 405332 h 734310"/>
                <a:gd name="connsiteX20" fmla="*/ 233618 w 1093662"/>
                <a:gd name="connsiteY20" fmla="*/ 239131 h 734310"/>
                <a:gd name="connsiteX21" fmla="*/ 244046 w 1093662"/>
                <a:gd name="connsiteY21" fmla="*/ 187478 h 734310"/>
                <a:gd name="connsiteX22" fmla="*/ 236407 w 1093662"/>
                <a:gd name="connsiteY22" fmla="*/ 187674 h 734310"/>
                <a:gd name="connsiteX23" fmla="*/ 163264 w 1093662"/>
                <a:gd name="connsiteY23" fmla="*/ 174856 h 734310"/>
                <a:gd name="connsiteX24" fmla="*/ 1281 w 1093662"/>
                <a:gd name="connsiteY24" fmla="*/ 45169 h 734310"/>
                <a:gd name="connsiteX25" fmla="*/ 84723 w 1093662"/>
                <a:gd name="connsiteY25" fmla="*/ 946 h 734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093662" h="734310">
                  <a:moveTo>
                    <a:pt x="84723" y="946"/>
                  </a:moveTo>
                  <a:cubicBezTo>
                    <a:pt x="99640" y="-332"/>
                    <a:pt x="115975" y="-328"/>
                    <a:pt x="133263" y="1030"/>
                  </a:cubicBezTo>
                  <a:cubicBezTo>
                    <a:pt x="156315" y="2840"/>
                    <a:pt x="181062" y="7057"/>
                    <a:pt x="206406" y="13848"/>
                  </a:cubicBezTo>
                  <a:cubicBezTo>
                    <a:pt x="257093" y="27429"/>
                    <a:pt x="300567" y="48736"/>
                    <a:pt x="329880" y="72205"/>
                  </a:cubicBezTo>
                  <a:lnTo>
                    <a:pt x="332610" y="75241"/>
                  </a:lnTo>
                  <a:lnTo>
                    <a:pt x="350041" y="63489"/>
                  </a:lnTo>
                  <a:cubicBezTo>
                    <a:pt x="372847" y="53843"/>
                    <a:pt x="397921" y="48509"/>
                    <a:pt x="424240" y="48509"/>
                  </a:cubicBezTo>
                  <a:lnTo>
                    <a:pt x="700949" y="48509"/>
                  </a:lnTo>
                  <a:cubicBezTo>
                    <a:pt x="727269" y="48509"/>
                    <a:pt x="752342" y="53843"/>
                    <a:pt x="775148" y="63489"/>
                  </a:cubicBezTo>
                  <a:lnTo>
                    <a:pt x="776515" y="64410"/>
                  </a:lnTo>
                  <a:lnTo>
                    <a:pt x="817504" y="39319"/>
                  </a:lnTo>
                  <a:cubicBezTo>
                    <a:pt x="838372" y="29361"/>
                    <a:pt x="861913" y="20639"/>
                    <a:pt x="887256" y="13848"/>
                  </a:cubicBezTo>
                  <a:cubicBezTo>
                    <a:pt x="988630" y="-13315"/>
                    <a:pt x="1080468" y="707"/>
                    <a:pt x="1092381" y="45169"/>
                  </a:cubicBezTo>
                  <a:cubicBezTo>
                    <a:pt x="1104295" y="89631"/>
                    <a:pt x="1031772" y="147693"/>
                    <a:pt x="930398" y="174856"/>
                  </a:cubicBezTo>
                  <a:lnTo>
                    <a:pt x="880365" y="183624"/>
                  </a:lnTo>
                  <a:lnTo>
                    <a:pt x="891571" y="239131"/>
                  </a:lnTo>
                  <a:lnTo>
                    <a:pt x="891571" y="405333"/>
                  </a:lnTo>
                  <a:cubicBezTo>
                    <a:pt x="891571" y="587022"/>
                    <a:pt x="744283" y="734310"/>
                    <a:pt x="562594" y="734310"/>
                  </a:cubicBezTo>
                  <a:lnTo>
                    <a:pt x="562595" y="734309"/>
                  </a:lnTo>
                  <a:cubicBezTo>
                    <a:pt x="380906" y="734309"/>
                    <a:pt x="233618" y="587021"/>
                    <a:pt x="233618" y="405332"/>
                  </a:cubicBezTo>
                  <a:lnTo>
                    <a:pt x="233618" y="239131"/>
                  </a:lnTo>
                  <a:lnTo>
                    <a:pt x="244046" y="187478"/>
                  </a:lnTo>
                  <a:lnTo>
                    <a:pt x="236407" y="187674"/>
                  </a:lnTo>
                  <a:cubicBezTo>
                    <a:pt x="213355" y="185864"/>
                    <a:pt x="188607" y="181647"/>
                    <a:pt x="163264" y="174856"/>
                  </a:cubicBezTo>
                  <a:cubicBezTo>
                    <a:pt x="61890" y="147693"/>
                    <a:pt x="-10633" y="89631"/>
                    <a:pt x="1281" y="45169"/>
                  </a:cubicBezTo>
                  <a:cubicBezTo>
                    <a:pt x="7982" y="20159"/>
                    <a:pt x="39972" y="4781"/>
                    <a:pt x="84723" y="946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52412DB-7BC6-46E0-AC4E-A96514F6818F}"/>
                </a:ext>
              </a:extLst>
            </p:cNvPr>
            <p:cNvSpPr/>
            <p:nvPr/>
          </p:nvSpPr>
          <p:spPr>
            <a:xfrm>
              <a:off x="3026797" y="3762930"/>
              <a:ext cx="420958" cy="156172"/>
            </a:xfrm>
            <a:custGeom>
              <a:avLst/>
              <a:gdLst>
                <a:gd name="connsiteX0" fmla="*/ 210479 w 420958"/>
                <a:gd name="connsiteY0" fmla="*/ 0 h 156172"/>
                <a:gd name="connsiteX1" fmla="*/ 394413 w 420958"/>
                <a:gd name="connsiteY1" fmla="*/ 56184 h 156172"/>
                <a:gd name="connsiteX2" fmla="*/ 420958 w 420958"/>
                <a:gd name="connsiteY2" fmla="*/ 78086 h 156172"/>
                <a:gd name="connsiteX3" fmla="*/ 394412 w 420958"/>
                <a:gd name="connsiteY3" fmla="*/ 99988 h 156172"/>
                <a:gd name="connsiteX4" fmla="*/ 210478 w 420958"/>
                <a:gd name="connsiteY4" fmla="*/ 156172 h 156172"/>
                <a:gd name="connsiteX5" fmla="*/ 210479 w 420958"/>
                <a:gd name="connsiteY5" fmla="*/ 156171 h 156172"/>
                <a:gd name="connsiteX6" fmla="*/ 26545 w 420958"/>
                <a:gd name="connsiteY6" fmla="*/ 99987 h 156172"/>
                <a:gd name="connsiteX7" fmla="*/ 0 w 420958"/>
                <a:gd name="connsiteY7" fmla="*/ 78086 h 156172"/>
                <a:gd name="connsiteX8" fmla="*/ 26545 w 420958"/>
                <a:gd name="connsiteY8" fmla="*/ 56184 h 156172"/>
                <a:gd name="connsiteX9" fmla="*/ 210479 w 420958"/>
                <a:gd name="connsiteY9" fmla="*/ 0 h 156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0958" h="156172">
                  <a:moveTo>
                    <a:pt x="210479" y="0"/>
                  </a:moveTo>
                  <a:cubicBezTo>
                    <a:pt x="278612" y="0"/>
                    <a:pt x="341908" y="20713"/>
                    <a:pt x="394413" y="56184"/>
                  </a:cubicBezTo>
                  <a:lnTo>
                    <a:pt x="420958" y="78086"/>
                  </a:lnTo>
                  <a:lnTo>
                    <a:pt x="394412" y="99988"/>
                  </a:lnTo>
                  <a:cubicBezTo>
                    <a:pt x="341907" y="135460"/>
                    <a:pt x="278612" y="156172"/>
                    <a:pt x="210478" y="156172"/>
                  </a:cubicBezTo>
                  <a:lnTo>
                    <a:pt x="210479" y="156171"/>
                  </a:lnTo>
                  <a:cubicBezTo>
                    <a:pt x="142346" y="156171"/>
                    <a:pt x="79050" y="135459"/>
                    <a:pt x="26545" y="99987"/>
                  </a:cubicBezTo>
                  <a:lnTo>
                    <a:pt x="0" y="78086"/>
                  </a:lnTo>
                  <a:lnTo>
                    <a:pt x="26545" y="56184"/>
                  </a:lnTo>
                  <a:cubicBezTo>
                    <a:pt x="79050" y="20713"/>
                    <a:pt x="142346" y="0"/>
                    <a:pt x="210479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0471C774-B8EC-4D37-9CC5-3D84CA8F89E8}"/>
                </a:ext>
              </a:extLst>
            </p:cNvPr>
            <p:cNvSpPr/>
            <p:nvPr/>
          </p:nvSpPr>
          <p:spPr>
            <a:xfrm>
              <a:off x="3150326" y="3709395"/>
              <a:ext cx="173900" cy="107070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581F14B9-F54E-4A2C-BECA-BB89BC1EEB2B}"/>
                </a:ext>
              </a:extLst>
            </p:cNvPr>
            <p:cNvSpPr/>
            <p:nvPr/>
          </p:nvSpPr>
          <p:spPr>
            <a:xfrm>
              <a:off x="2940844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3B7658D8-68E1-4375-8E8A-89908A3AC152}"/>
                </a:ext>
              </a:extLst>
            </p:cNvPr>
            <p:cNvSpPr/>
            <p:nvPr/>
          </p:nvSpPr>
          <p:spPr>
            <a:xfrm>
              <a:off x="3352003" y="3407569"/>
              <a:ext cx="169069" cy="16906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849A74F1-EE49-447A-B4D4-05CD6EFCDB97}"/>
                </a:ext>
              </a:extLst>
            </p:cNvPr>
            <p:cNvSpPr/>
            <p:nvPr/>
          </p:nvSpPr>
          <p:spPr>
            <a:xfrm>
              <a:off x="2980529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EA9B1B83-D052-4B4B-B6E2-2B3BEA6180E8}"/>
                </a:ext>
              </a:extLst>
            </p:cNvPr>
            <p:cNvSpPr/>
            <p:nvPr/>
          </p:nvSpPr>
          <p:spPr>
            <a:xfrm>
              <a:off x="3391688" y="3448468"/>
              <a:ext cx="89700" cy="897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CDE3C4E-7647-4E34-B32F-87A14BEEBFBB}"/>
                </a:ext>
              </a:extLst>
            </p:cNvPr>
            <p:cNvSpPr/>
            <p:nvPr/>
          </p:nvSpPr>
          <p:spPr>
            <a:xfrm>
              <a:off x="3691726" y="3996541"/>
              <a:ext cx="1161331" cy="445505"/>
            </a:xfrm>
            <a:custGeom>
              <a:avLst/>
              <a:gdLst>
                <a:gd name="connsiteX0" fmla="*/ 1028357 w 1161331"/>
                <a:gd name="connsiteY0" fmla="*/ 423862 h 518694"/>
                <a:gd name="connsiteX1" fmla="*/ 1056538 w 1161331"/>
                <a:gd name="connsiteY1" fmla="*/ 471278 h 518694"/>
                <a:gd name="connsiteX2" fmla="*/ 1028357 w 1161331"/>
                <a:gd name="connsiteY2" fmla="*/ 518694 h 518694"/>
                <a:gd name="connsiteX3" fmla="*/ 1000176 w 1161331"/>
                <a:gd name="connsiteY3" fmla="*/ 471278 h 518694"/>
                <a:gd name="connsiteX4" fmla="*/ 1028357 w 1161331"/>
                <a:gd name="connsiteY4" fmla="*/ 423862 h 518694"/>
                <a:gd name="connsiteX5" fmla="*/ 752115 w 1161331"/>
                <a:gd name="connsiteY5" fmla="*/ 423862 h 518694"/>
                <a:gd name="connsiteX6" fmla="*/ 780296 w 1161331"/>
                <a:gd name="connsiteY6" fmla="*/ 471278 h 518694"/>
                <a:gd name="connsiteX7" fmla="*/ 752115 w 1161331"/>
                <a:gd name="connsiteY7" fmla="*/ 518694 h 518694"/>
                <a:gd name="connsiteX8" fmla="*/ 723934 w 1161331"/>
                <a:gd name="connsiteY8" fmla="*/ 471278 h 518694"/>
                <a:gd name="connsiteX9" fmla="*/ 752115 w 1161331"/>
                <a:gd name="connsiteY9" fmla="*/ 423862 h 518694"/>
                <a:gd name="connsiteX10" fmla="*/ 475873 w 1161331"/>
                <a:gd name="connsiteY10" fmla="*/ 423862 h 518694"/>
                <a:gd name="connsiteX11" fmla="*/ 504054 w 1161331"/>
                <a:gd name="connsiteY11" fmla="*/ 471278 h 518694"/>
                <a:gd name="connsiteX12" fmla="*/ 475873 w 1161331"/>
                <a:gd name="connsiteY12" fmla="*/ 518694 h 518694"/>
                <a:gd name="connsiteX13" fmla="*/ 447692 w 1161331"/>
                <a:gd name="connsiteY13" fmla="*/ 471278 h 518694"/>
                <a:gd name="connsiteX14" fmla="*/ 475873 w 1161331"/>
                <a:gd name="connsiteY14" fmla="*/ 423862 h 518694"/>
                <a:gd name="connsiteX15" fmla="*/ 199631 w 1161331"/>
                <a:gd name="connsiteY15" fmla="*/ 423862 h 518694"/>
                <a:gd name="connsiteX16" fmla="*/ 227812 w 1161331"/>
                <a:gd name="connsiteY16" fmla="*/ 471278 h 518694"/>
                <a:gd name="connsiteX17" fmla="*/ 199631 w 1161331"/>
                <a:gd name="connsiteY17" fmla="*/ 518694 h 518694"/>
                <a:gd name="connsiteX18" fmla="*/ 171450 w 1161331"/>
                <a:gd name="connsiteY18" fmla="*/ 471278 h 518694"/>
                <a:gd name="connsiteX19" fmla="*/ 199631 w 1161331"/>
                <a:gd name="connsiteY19" fmla="*/ 423862 h 518694"/>
                <a:gd name="connsiteX20" fmla="*/ 1133150 w 1161331"/>
                <a:gd name="connsiteY20" fmla="*/ 280987 h 518694"/>
                <a:gd name="connsiteX21" fmla="*/ 1161331 w 1161331"/>
                <a:gd name="connsiteY21" fmla="*/ 328403 h 518694"/>
                <a:gd name="connsiteX22" fmla="*/ 1133150 w 1161331"/>
                <a:gd name="connsiteY22" fmla="*/ 375819 h 518694"/>
                <a:gd name="connsiteX23" fmla="*/ 1104969 w 1161331"/>
                <a:gd name="connsiteY23" fmla="*/ 328403 h 518694"/>
                <a:gd name="connsiteX24" fmla="*/ 1133150 w 1161331"/>
                <a:gd name="connsiteY24" fmla="*/ 280987 h 518694"/>
                <a:gd name="connsiteX25" fmla="*/ 856907 w 1161331"/>
                <a:gd name="connsiteY25" fmla="*/ 280987 h 518694"/>
                <a:gd name="connsiteX26" fmla="*/ 885088 w 1161331"/>
                <a:gd name="connsiteY26" fmla="*/ 328403 h 518694"/>
                <a:gd name="connsiteX27" fmla="*/ 856907 w 1161331"/>
                <a:gd name="connsiteY27" fmla="*/ 375819 h 518694"/>
                <a:gd name="connsiteX28" fmla="*/ 828726 w 1161331"/>
                <a:gd name="connsiteY28" fmla="*/ 328403 h 518694"/>
                <a:gd name="connsiteX29" fmla="*/ 856907 w 1161331"/>
                <a:gd name="connsiteY29" fmla="*/ 280987 h 518694"/>
                <a:gd name="connsiteX30" fmla="*/ 580665 w 1161331"/>
                <a:gd name="connsiteY30" fmla="*/ 280987 h 518694"/>
                <a:gd name="connsiteX31" fmla="*/ 608846 w 1161331"/>
                <a:gd name="connsiteY31" fmla="*/ 328403 h 518694"/>
                <a:gd name="connsiteX32" fmla="*/ 580665 w 1161331"/>
                <a:gd name="connsiteY32" fmla="*/ 375819 h 518694"/>
                <a:gd name="connsiteX33" fmla="*/ 552484 w 1161331"/>
                <a:gd name="connsiteY33" fmla="*/ 328403 h 518694"/>
                <a:gd name="connsiteX34" fmla="*/ 580665 w 1161331"/>
                <a:gd name="connsiteY34" fmla="*/ 280987 h 518694"/>
                <a:gd name="connsiteX35" fmla="*/ 304423 w 1161331"/>
                <a:gd name="connsiteY35" fmla="*/ 280987 h 518694"/>
                <a:gd name="connsiteX36" fmla="*/ 332604 w 1161331"/>
                <a:gd name="connsiteY36" fmla="*/ 328403 h 518694"/>
                <a:gd name="connsiteX37" fmla="*/ 304423 w 1161331"/>
                <a:gd name="connsiteY37" fmla="*/ 375819 h 518694"/>
                <a:gd name="connsiteX38" fmla="*/ 276242 w 1161331"/>
                <a:gd name="connsiteY38" fmla="*/ 328403 h 518694"/>
                <a:gd name="connsiteX39" fmla="*/ 304423 w 1161331"/>
                <a:gd name="connsiteY39" fmla="*/ 280987 h 518694"/>
                <a:gd name="connsiteX40" fmla="*/ 28181 w 1161331"/>
                <a:gd name="connsiteY40" fmla="*/ 280987 h 518694"/>
                <a:gd name="connsiteX41" fmla="*/ 56362 w 1161331"/>
                <a:gd name="connsiteY41" fmla="*/ 328403 h 518694"/>
                <a:gd name="connsiteX42" fmla="*/ 28181 w 1161331"/>
                <a:gd name="connsiteY42" fmla="*/ 375819 h 518694"/>
                <a:gd name="connsiteX43" fmla="*/ 0 w 1161331"/>
                <a:gd name="connsiteY43" fmla="*/ 328403 h 518694"/>
                <a:gd name="connsiteX44" fmla="*/ 28181 w 1161331"/>
                <a:gd name="connsiteY44" fmla="*/ 280987 h 518694"/>
                <a:gd name="connsiteX45" fmla="*/ 1028357 w 1161331"/>
                <a:gd name="connsiteY45" fmla="*/ 142875 h 518694"/>
                <a:gd name="connsiteX46" fmla="*/ 1056538 w 1161331"/>
                <a:gd name="connsiteY46" fmla="*/ 190291 h 518694"/>
                <a:gd name="connsiteX47" fmla="*/ 1028357 w 1161331"/>
                <a:gd name="connsiteY47" fmla="*/ 237707 h 518694"/>
                <a:gd name="connsiteX48" fmla="*/ 1000176 w 1161331"/>
                <a:gd name="connsiteY48" fmla="*/ 190291 h 518694"/>
                <a:gd name="connsiteX49" fmla="*/ 1028357 w 1161331"/>
                <a:gd name="connsiteY49" fmla="*/ 142875 h 518694"/>
                <a:gd name="connsiteX50" fmla="*/ 752115 w 1161331"/>
                <a:gd name="connsiteY50" fmla="*/ 142875 h 518694"/>
                <a:gd name="connsiteX51" fmla="*/ 780296 w 1161331"/>
                <a:gd name="connsiteY51" fmla="*/ 190291 h 518694"/>
                <a:gd name="connsiteX52" fmla="*/ 752115 w 1161331"/>
                <a:gd name="connsiteY52" fmla="*/ 237707 h 518694"/>
                <a:gd name="connsiteX53" fmla="*/ 723934 w 1161331"/>
                <a:gd name="connsiteY53" fmla="*/ 190291 h 518694"/>
                <a:gd name="connsiteX54" fmla="*/ 752115 w 1161331"/>
                <a:gd name="connsiteY54" fmla="*/ 142875 h 518694"/>
                <a:gd name="connsiteX55" fmla="*/ 475873 w 1161331"/>
                <a:gd name="connsiteY55" fmla="*/ 142875 h 518694"/>
                <a:gd name="connsiteX56" fmla="*/ 504054 w 1161331"/>
                <a:gd name="connsiteY56" fmla="*/ 190291 h 518694"/>
                <a:gd name="connsiteX57" fmla="*/ 475873 w 1161331"/>
                <a:gd name="connsiteY57" fmla="*/ 237707 h 518694"/>
                <a:gd name="connsiteX58" fmla="*/ 447692 w 1161331"/>
                <a:gd name="connsiteY58" fmla="*/ 190291 h 518694"/>
                <a:gd name="connsiteX59" fmla="*/ 475873 w 1161331"/>
                <a:gd name="connsiteY59" fmla="*/ 142875 h 518694"/>
                <a:gd name="connsiteX60" fmla="*/ 199631 w 1161331"/>
                <a:gd name="connsiteY60" fmla="*/ 142875 h 518694"/>
                <a:gd name="connsiteX61" fmla="*/ 227812 w 1161331"/>
                <a:gd name="connsiteY61" fmla="*/ 190291 h 518694"/>
                <a:gd name="connsiteX62" fmla="*/ 199631 w 1161331"/>
                <a:gd name="connsiteY62" fmla="*/ 237707 h 518694"/>
                <a:gd name="connsiteX63" fmla="*/ 171450 w 1161331"/>
                <a:gd name="connsiteY63" fmla="*/ 190291 h 518694"/>
                <a:gd name="connsiteX64" fmla="*/ 199631 w 1161331"/>
                <a:gd name="connsiteY64" fmla="*/ 142875 h 518694"/>
                <a:gd name="connsiteX65" fmla="*/ 1133150 w 1161331"/>
                <a:gd name="connsiteY65" fmla="*/ 0 h 518694"/>
                <a:gd name="connsiteX66" fmla="*/ 1161331 w 1161331"/>
                <a:gd name="connsiteY66" fmla="*/ 47416 h 518694"/>
                <a:gd name="connsiteX67" fmla="*/ 1133150 w 1161331"/>
                <a:gd name="connsiteY67" fmla="*/ 94832 h 518694"/>
                <a:gd name="connsiteX68" fmla="*/ 1104969 w 1161331"/>
                <a:gd name="connsiteY68" fmla="*/ 47416 h 518694"/>
                <a:gd name="connsiteX69" fmla="*/ 1133150 w 1161331"/>
                <a:gd name="connsiteY69" fmla="*/ 0 h 518694"/>
                <a:gd name="connsiteX70" fmla="*/ 856907 w 1161331"/>
                <a:gd name="connsiteY70" fmla="*/ 0 h 518694"/>
                <a:gd name="connsiteX71" fmla="*/ 885088 w 1161331"/>
                <a:gd name="connsiteY71" fmla="*/ 47416 h 518694"/>
                <a:gd name="connsiteX72" fmla="*/ 856907 w 1161331"/>
                <a:gd name="connsiteY72" fmla="*/ 94832 h 518694"/>
                <a:gd name="connsiteX73" fmla="*/ 828726 w 1161331"/>
                <a:gd name="connsiteY73" fmla="*/ 47416 h 518694"/>
                <a:gd name="connsiteX74" fmla="*/ 856907 w 1161331"/>
                <a:gd name="connsiteY74" fmla="*/ 0 h 518694"/>
                <a:gd name="connsiteX75" fmla="*/ 580665 w 1161331"/>
                <a:gd name="connsiteY75" fmla="*/ 0 h 518694"/>
                <a:gd name="connsiteX76" fmla="*/ 608846 w 1161331"/>
                <a:gd name="connsiteY76" fmla="*/ 47416 h 518694"/>
                <a:gd name="connsiteX77" fmla="*/ 580665 w 1161331"/>
                <a:gd name="connsiteY77" fmla="*/ 94832 h 518694"/>
                <a:gd name="connsiteX78" fmla="*/ 552484 w 1161331"/>
                <a:gd name="connsiteY78" fmla="*/ 47416 h 518694"/>
                <a:gd name="connsiteX79" fmla="*/ 580665 w 1161331"/>
                <a:gd name="connsiteY79" fmla="*/ 0 h 518694"/>
                <a:gd name="connsiteX80" fmla="*/ 304423 w 1161331"/>
                <a:gd name="connsiteY80" fmla="*/ 0 h 518694"/>
                <a:gd name="connsiteX81" fmla="*/ 332604 w 1161331"/>
                <a:gd name="connsiteY81" fmla="*/ 47416 h 518694"/>
                <a:gd name="connsiteX82" fmla="*/ 304423 w 1161331"/>
                <a:gd name="connsiteY82" fmla="*/ 94832 h 518694"/>
                <a:gd name="connsiteX83" fmla="*/ 276242 w 1161331"/>
                <a:gd name="connsiteY83" fmla="*/ 47416 h 518694"/>
                <a:gd name="connsiteX84" fmla="*/ 304423 w 1161331"/>
                <a:gd name="connsiteY84" fmla="*/ 0 h 518694"/>
                <a:gd name="connsiteX85" fmla="*/ 28181 w 1161331"/>
                <a:gd name="connsiteY85" fmla="*/ 0 h 518694"/>
                <a:gd name="connsiteX86" fmla="*/ 56362 w 1161331"/>
                <a:gd name="connsiteY86" fmla="*/ 47416 h 518694"/>
                <a:gd name="connsiteX87" fmla="*/ 28181 w 1161331"/>
                <a:gd name="connsiteY87" fmla="*/ 94832 h 518694"/>
                <a:gd name="connsiteX88" fmla="*/ 0 w 1161331"/>
                <a:gd name="connsiteY88" fmla="*/ 47416 h 518694"/>
                <a:gd name="connsiteX89" fmla="*/ 28181 w 1161331"/>
                <a:gd name="connsiteY89" fmla="*/ 0 h 518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161331" h="518694">
                  <a:moveTo>
                    <a:pt x="1028357" y="423862"/>
                  </a:moveTo>
                  <a:cubicBezTo>
                    <a:pt x="1043921" y="423862"/>
                    <a:pt x="1056538" y="445091"/>
                    <a:pt x="1056538" y="471278"/>
                  </a:cubicBezTo>
                  <a:cubicBezTo>
                    <a:pt x="1056538" y="497465"/>
                    <a:pt x="1043921" y="518694"/>
                    <a:pt x="1028357" y="518694"/>
                  </a:cubicBezTo>
                  <a:cubicBezTo>
                    <a:pt x="1012793" y="518694"/>
                    <a:pt x="1000176" y="497465"/>
                    <a:pt x="1000176" y="471278"/>
                  </a:cubicBezTo>
                  <a:cubicBezTo>
                    <a:pt x="1000176" y="445091"/>
                    <a:pt x="1012793" y="423862"/>
                    <a:pt x="1028357" y="423862"/>
                  </a:cubicBezTo>
                  <a:close/>
                  <a:moveTo>
                    <a:pt x="752115" y="423862"/>
                  </a:moveTo>
                  <a:cubicBezTo>
                    <a:pt x="767679" y="423862"/>
                    <a:pt x="780296" y="445091"/>
                    <a:pt x="780296" y="471278"/>
                  </a:cubicBezTo>
                  <a:cubicBezTo>
                    <a:pt x="780296" y="497465"/>
                    <a:pt x="767679" y="518694"/>
                    <a:pt x="752115" y="518694"/>
                  </a:cubicBezTo>
                  <a:cubicBezTo>
                    <a:pt x="736551" y="518694"/>
                    <a:pt x="723934" y="497465"/>
                    <a:pt x="723934" y="471278"/>
                  </a:cubicBezTo>
                  <a:cubicBezTo>
                    <a:pt x="723934" y="445091"/>
                    <a:pt x="736551" y="423862"/>
                    <a:pt x="752115" y="423862"/>
                  </a:cubicBezTo>
                  <a:close/>
                  <a:moveTo>
                    <a:pt x="475873" y="423862"/>
                  </a:moveTo>
                  <a:cubicBezTo>
                    <a:pt x="491437" y="423862"/>
                    <a:pt x="504054" y="445091"/>
                    <a:pt x="504054" y="471278"/>
                  </a:cubicBezTo>
                  <a:cubicBezTo>
                    <a:pt x="504054" y="497465"/>
                    <a:pt x="491437" y="518694"/>
                    <a:pt x="475873" y="518694"/>
                  </a:cubicBezTo>
                  <a:cubicBezTo>
                    <a:pt x="460309" y="518694"/>
                    <a:pt x="447692" y="497465"/>
                    <a:pt x="447692" y="471278"/>
                  </a:cubicBezTo>
                  <a:cubicBezTo>
                    <a:pt x="447692" y="445091"/>
                    <a:pt x="460309" y="423862"/>
                    <a:pt x="475873" y="423862"/>
                  </a:cubicBezTo>
                  <a:close/>
                  <a:moveTo>
                    <a:pt x="199631" y="423862"/>
                  </a:moveTo>
                  <a:cubicBezTo>
                    <a:pt x="215195" y="423862"/>
                    <a:pt x="227812" y="445091"/>
                    <a:pt x="227812" y="471278"/>
                  </a:cubicBezTo>
                  <a:cubicBezTo>
                    <a:pt x="227812" y="497465"/>
                    <a:pt x="215195" y="518694"/>
                    <a:pt x="199631" y="518694"/>
                  </a:cubicBezTo>
                  <a:cubicBezTo>
                    <a:pt x="184067" y="518694"/>
                    <a:pt x="171450" y="497465"/>
                    <a:pt x="171450" y="471278"/>
                  </a:cubicBezTo>
                  <a:cubicBezTo>
                    <a:pt x="171450" y="445091"/>
                    <a:pt x="184067" y="423862"/>
                    <a:pt x="199631" y="423862"/>
                  </a:cubicBezTo>
                  <a:close/>
                  <a:moveTo>
                    <a:pt x="1133150" y="280987"/>
                  </a:moveTo>
                  <a:cubicBezTo>
                    <a:pt x="1148714" y="280987"/>
                    <a:pt x="1161331" y="302216"/>
                    <a:pt x="1161331" y="328403"/>
                  </a:cubicBezTo>
                  <a:cubicBezTo>
                    <a:pt x="1161331" y="354590"/>
                    <a:pt x="1148714" y="375819"/>
                    <a:pt x="1133150" y="375819"/>
                  </a:cubicBezTo>
                  <a:cubicBezTo>
                    <a:pt x="1117586" y="375819"/>
                    <a:pt x="1104969" y="354590"/>
                    <a:pt x="1104969" y="328403"/>
                  </a:cubicBezTo>
                  <a:cubicBezTo>
                    <a:pt x="1104969" y="302216"/>
                    <a:pt x="1117586" y="280987"/>
                    <a:pt x="1133150" y="280987"/>
                  </a:cubicBezTo>
                  <a:close/>
                  <a:moveTo>
                    <a:pt x="856907" y="280987"/>
                  </a:moveTo>
                  <a:cubicBezTo>
                    <a:pt x="872471" y="280987"/>
                    <a:pt x="885088" y="302216"/>
                    <a:pt x="885088" y="328403"/>
                  </a:cubicBezTo>
                  <a:cubicBezTo>
                    <a:pt x="885088" y="354590"/>
                    <a:pt x="872471" y="375819"/>
                    <a:pt x="856907" y="375819"/>
                  </a:cubicBezTo>
                  <a:cubicBezTo>
                    <a:pt x="841343" y="375819"/>
                    <a:pt x="828726" y="354590"/>
                    <a:pt x="828726" y="328403"/>
                  </a:cubicBezTo>
                  <a:cubicBezTo>
                    <a:pt x="828726" y="302216"/>
                    <a:pt x="841343" y="280987"/>
                    <a:pt x="856907" y="280987"/>
                  </a:cubicBezTo>
                  <a:close/>
                  <a:moveTo>
                    <a:pt x="580665" y="280987"/>
                  </a:moveTo>
                  <a:cubicBezTo>
                    <a:pt x="596229" y="280987"/>
                    <a:pt x="608846" y="302216"/>
                    <a:pt x="608846" y="328403"/>
                  </a:cubicBezTo>
                  <a:cubicBezTo>
                    <a:pt x="608846" y="354590"/>
                    <a:pt x="596229" y="375819"/>
                    <a:pt x="580665" y="375819"/>
                  </a:cubicBezTo>
                  <a:cubicBezTo>
                    <a:pt x="565101" y="375819"/>
                    <a:pt x="552484" y="354590"/>
                    <a:pt x="552484" y="328403"/>
                  </a:cubicBezTo>
                  <a:cubicBezTo>
                    <a:pt x="552484" y="302216"/>
                    <a:pt x="565101" y="280987"/>
                    <a:pt x="580665" y="280987"/>
                  </a:cubicBezTo>
                  <a:close/>
                  <a:moveTo>
                    <a:pt x="304423" y="280987"/>
                  </a:moveTo>
                  <a:cubicBezTo>
                    <a:pt x="319987" y="280987"/>
                    <a:pt x="332604" y="302216"/>
                    <a:pt x="332604" y="328403"/>
                  </a:cubicBezTo>
                  <a:cubicBezTo>
                    <a:pt x="332604" y="354590"/>
                    <a:pt x="319987" y="375819"/>
                    <a:pt x="304423" y="375819"/>
                  </a:cubicBezTo>
                  <a:cubicBezTo>
                    <a:pt x="288859" y="375819"/>
                    <a:pt x="276242" y="354590"/>
                    <a:pt x="276242" y="328403"/>
                  </a:cubicBezTo>
                  <a:cubicBezTo>
                    <a:pt x="276242" y="302216"/>
                    <a:pt x="288859" y="280987"/>
                    <a:pt x="304423" y="280987"/>
                  </a:cubicBezTo>
                  <a:close/>
                  <a:moveTo>
                    <a:pt x="28181" y="280987"/>
                  </a:moveTo>
                  <a:cubicBezTo>
                    <a:pt x="43745" y="280987"/>
                    <a:pt x="56362" y="302216"/>
                    <a:pt x="56362" y="328403"/>
                  </a:cubicBezTo>
                  <a:cubicBezTo>
                    <a:pt x="56362" y="354590"/>
                    <a:pt x="43745" y="375819"/>
                    <a:pt x="28181" y="375819"/>
                  </a:cubicBezTo>
                  <a:cubicBezTo>
                    <a:pt x="12617" y="375819"/>
                    <a:pt x="0" y="354590"/>
                    <a:pt x="0" y="328403"/>
                  </a:cubicBezTo>
                  <a:cubicBezTo>
                    <a:pt x="0" y="302216"/>
                    <a:pt x="12617" y="280987"/>
                    <a:pt x="28181" y="280987"/>
                  </a:cubicBezTo>
                  <a:close/>
                  <a:moveTo>
                    <a:pt x="1028357" y="142875"/>
                  </a:moveTo>
                  <a:cubicBezTo>
                    <a:pt x="1043921" y="142875"/>
                    <a:pt x="1056538" y="164104"/>
                    <a:pt x="1056538" y="190291"/>
                  </a:cubicBezTo>
                  <a:cubicBezTo>
                    <a:pt x="1056538" y="216478"/>
                    <a:pt x="1043921" y="237707"/>
                    <a:pt x="1028357" y="237707"/>
                  </a:cubicBezTo>
                  <a:cubicBezTo>
                    <a:pt x="1012793" y="237707"/>
                    <a:pt x="1000176" y="216478"/>
                    <a:pt x="1000176" y="190291"/>
                  </a:cubicBezTo>
                  <a:cubicBezTo>
                    <a:pt x="1000176" y="164104"/>
                    <a:pt x="1012793" y="142875"/>
                    <a:pt x="1028357" y="142875"/>
                  </a:cubicBezTo>
                  <a:close/>
                  <a:moveTo>
                    <a:pt x="752115" y="142875"/>
                  </a:moveTo>
                  <a:cubicBezTo>
                    <a:pt x="767679" y="142875"/>
                    <a:pt x="780296" y="164104"/>
                    <a:pt x="780296" y="190291"/>
                  </a:cubicBezTo>
                  <a:cubicBezTo>
                    <a:pt x="780296" y="216478"/>
                    <a:pt x="767679" y="237707"/>
                    <a:pt x="752115" y="237707"/>
                  </a:cubicBezTo>
                  <a:cubicBezTo>
                    <a:pt x="736551" y="237707"/>
                    <a:pt x="723934" y="216478"/>
                    <a:pt x="723934" y="190291"/>
                  </a:cubicBezTo>
                  <a:cubicBezTo>
                    <a:pt x="723934" y="164104"/>
                    <a:pt x="736551" y="142875"/>
                    <a:pt x="752115" y="142875"/>
                  </a:cubicBezTo>
                  <a:close/>
                  <a:moveTo>
                    <a:pt x="475873" y="142875"/>
                  </a:moveTo>
                  <a:cubicBezTo>
                    <a:pt x="491437" y="142875"/>
                    <a:pt x="504054" y="164104"/>
                    <a:pt x="504054" y="190291"/>
                  </a:cubicBezTo>
                  <a:cubicBezTo>
                    <a:pt x="504054" y="216478"/>
                    <a:pt x="491437" y="237707"/>
                    <a:pt x="475873" y="237707"/>
                  </a:cubicBezTo>
                  <a:cubicBezTo>
                    <a:pt x="460309" y="237707"/>
                    <a:pt x="447692" y="216478"/>
                    <a:pt x="447692" y="190291"/>
                  </a:cubicBezTo>
                  <a:cubicBezTo>
                    <a:pt x="447692" y="164104"/>
                    <a:pt x="460309" y="142875"/>
                    <a:pt x="475873" y="142875"/>
                  </a:cubicBezTo>
                  <a:close/>
                  <a:moveTo>
                    <a:pt x="199631" y="142875"/>
                  </a:moveTo>
                  <a:cubicBezTo>
                    <a:pt x="215195" y="142875"/>
                    <a:pt x="227812" y="164104"/>
                    <a:pt x="227812" y="190291"/>
                  </a:cubicBezTo>
                  <a:cubicBezTo>
                    <a:pt x="227812" y="216478"/>
                    <a:pt x="215195" y="237707"/>
                    <a:pt x="199631" y="237707"/>
                  </a:cubicBezTo>
                  <a:cubicBezTo>
                    <a:pt x="184067" y="237707"/>
                    <a:pt x="171450" y="216478"/>
                    <a:pt x="171450" y="190291"/>
                  </a:cubicBezTo>
                  <a:cubicBezTo>
                    <a:pt x="171450" y="164104"/>
                    <a:pt x="184067" y="142875"/>
                    <a:pt x="199631" y="142875"/>
                  </a:cubicBezTo>
                  <a:close/>
                  <a:moveTo>
                    <a:pt x="1133150" y="0"/>
                  </a:moveTo>
                  <a:cubicBezTo>
                    <a:pt x="1148714" y="0"/>
                    <a:pt x="1161331" y="21229"/>
                    <a:pt x="1161331" y="47416"/>
                  </a:cubicBezTo>
                  <a:cubicBezTo>
                    <a:pt x="1161331" y="73603"/>
                    <a:pt x="1148714" y="94832"/>
                    <a:pt x="1133150" y="94832"/>
                  </a:cubicBezTo>
                  <a:cubicBezTo>
                    <a:pt x="1117586" y="94832"/>
                    <a:pt x="1104969" y="73603"/>
                    <a:pt x="1104969" y="47416"/>
                  </a:cubicBezTo>
                  <a:cubicBezTo>
                    <a:pt x="1104969" y="21229"/>
                    <a:pt x="1117586" y="0"/>
                    <a:pt x="1133150" y="0"/>
                  </a:cubicBezTo>
                  <a:close/>
                  <a:moveTo>
                    <a:pt x="856907" y="0"/>
                  </a:moveTo>
                  <a:cubicBezTo>
                    <a:pt x="872471" y="0"/>
                    <a:pt x="885088" y="21229"/>
                    <a:pt x="885088" y="47416"/>
                  </a:cubicBezTo>
                  <a:cubicBezTo>
                    <a:pt x="885088" y="73603"/>
                    <a:pt x="872471" y="94832"/>
                    <a:pt x="856907" y="94832"/>
                  </a:cubicBezTo>
                  <a:cubicBezTo>
                    <a:pt x="841343" y="94832"/>
                    <a:pt x="828726" y="73603"/>
                    <a:pt x="828726" y="47416"/>
                  </a:cubicBezTo>
                  <a:cubicBezTo>
                    <a:pt x="828726" y="21229"/>
                    <a:pt x="841343" y="0"/>
                    <a:pt x="856907" y="0"/>
                  </a:cubicBezTo>
                  <a:close/>
                  <a:moveTo>
                    <a:pt x="580665" y="0"/>
                  </a:moveTo>
                  <a:cubicBezTo>
                    <a:pt x="596229" y="0"/>
                    <a:pt x="608846" y="21229"/>
                    <a:pt x="608846" y="47416"/>
                  </a:cubicBezTo>
                  <a:cubicBezTo>
                    <a:pt x="608846" y="73603"/>
                    <a:pt x="596229" y="94832"/>
                    <a:pt x="580665" y="94832"/>
                  </a:cubicBezTo>
                  <a:cubicBezTo>
                    <a:pt x="565101" y="94832"/>
                    <a:pt x="552484" y="73603"/>
                    <a:pt x="552484" y="47416"/>
                  </a:cubicBezTo>
                  <a:cubicBezTo>
                    <a:pt x="552484" y="21229"/>
                    <a:pt x="565101" y="0"/>
                    <a:pt x="580665" y="0"/>
                  </a:cubicBezTo>
                  <a:close/>
                  <a:moveTo>
                    <a:pt x="304423" y="0"/>
                  </a:moveTo>
                  <a:cubicBezTo>
                    <a:pt x="319987" y="0"/>
                    <a:pt x="332604" y="21229"/>
                    <a:pt x="332604" y="47416"/>
                  </a:cubicBezTo>
                  <a:cubicBezTo>
                    <a:pt x="332604" y="73603"/>
                    <a:pt x="319987" y="94832"/>
                    <a:pt x="304423" y="94832"/>
                  </a:cubicBezTo>
                  <a:cubicBezTo>
                    <a:pt x="288859" y="94832"/>
                    <a:pt x="276242" y="73603"/>
                    <a:pt x="276242" y="47416"/>
                  </a:cubicBezTo>
                  <a:cubicBezTo>
                    <a:pt x="276242" y="21229"/>
                    <a:pt x="288859" y="0"/>
                    <a:pt x="304423" y="0"/>
                  </a:cubicBezTo>
                  <a:close/>
                  <a:moveTo>
                    <a:pt x="28181" y="0"/>
                  </a:moveTo>
                  <a:cubicBezTo>
                    <a:pt x="43745" y="0"/>
                    <a:pt x="56362" y="21229"/>
                    <a:pt x="56362" y="47416"/>
                  </a:cubicBezTo>
                  <a:cubicBezTo>
                    <a:pt x="56362" y="73603"/>
                    <a:pt x="43745" y="94832"/>
                    <a:pt x="28181" y="94832"/>
                  </a:cubicBezTo>
                  <a:cubicBezTo>
                    <a:pt x="12617" y="94832"/>
                    <a:pt x="0" y="73603"/>
                    <a:pt x="0" y="47416"/>
                  </a:cubicBezTo>
                  <a:cubicBezTo>
                    <a:pt x="0" y="21229"/>
                    <a:pt x="12617" y="0"/>
                    <a:pt x="28181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841E10D-5EA8-48D0-B6C0-0A08406DFAB8}"/>
              </a:ext>
            </a:extLst>
          </p:cNvPr>
          <p:cNvGrpSpPr/>
          <p:nvPr/>
        </p:nvGrpSpPr>
        <p:grpSpPr>
          <a:xfrm>
            <a:off x="6740305" y="904628"/>
            <a:ext cx="2377236" cy="2571455"/>
            <a:chOff x="3823898" y="3812817"/>
            <a:chExt cx="2377236" cy="2571455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FDB8263E-B90E-4C80-A7B3-233DB79AF313}"/>
                </a:ext>
              </a:extLst>
            </p:cNvPr>
            <p:cNvSpPr/>
            <p:nvPr/>
          </p:nvSpPr>
          <p:spPr>
            <a:xfrm>
              <a:off x="4222314" y="6085822"/>
              <a:ext cx="1625600" cy="298450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F9574F24-2890-4C0F-A38E-F38DB6ED7B44}"/>
                </a:ext>
              </a:extLst>
            </p:cNvPr>
            <p:cNvGrpSpPr/>
            <p:nvPr/>
          </p:nvGrpSpPr>
          <p:grpSpPr>
            <a:xfrm>
              <a:off x="3823898" y="3812817"/>
              <a:ext cx="2377236" cy="2441934"/>
              <a:chOff x="3754048" y="3754112"/>
              <a:chExt cx="2564202" cy="2633988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C602D14A-E6B2-4102-B3AC-DCAC4FC1FC06}"/>
                  </a:ext>
                </a:extLst>
              </p:cNvPr>
              <p:cNvSpPr/>
              <p:nvPr/>
            </p:nvSpPr>
            <p:spPr>
              <a:xfrm>
                <a:off x="4306498" y="48120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4A32F84-C50B-4893-BE80-6476DE63C1E7}"/>
                  </a:ext>
                </a:extLst>
              </p:cNvPr>
              <p:cNvSpPr/>
              <p:nvPr/>
            </p:nvSpPr>
            <p:spPr>
              <a:xfrm>
                <a:off x="4687498" y="42532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F509A76-7DAB-40DD-B101-AAC72DBD37A7}"/>
                  </a:ext>
                </a:extLst>
              </p:cNvPr>
              <p:cNvSpPr/>
              <p:nvPr/>
            </p:nvSpPr>
            <p:spPr>
              <a:xfrm>
                <a:off x="5017698" y="43675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17D5808F-515E-46FD-98FF-6D83E11E416E}"/>
                  </a:ext>
                </a:extLst>
              </p:cNvPr>
              <p:cNvSpPr/>
              <p:nvPr/>
            </p:nvSpPr>
            <p:spPr>
              <a:xfrm>
                <a:off x="4687498" y="510411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4303EF5-F164-4B31-B1C5-5E39681FBC11}"/>
                  </a:ext>
                </a:extLst>
              </p:cNvPr>
              <p:cNvSpPr/>
              <p:nvPr/>
            </p:nvSpPr>
            <p:spPr>
              <a:xfrm>
                <a:off x="5443148" y="49707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D10101D-C739-4D67-B7CF-AD3591134811}"/>
                  </a:ext>
                </a:extLst>
              </p:cNvPr>
              <p:cNvSpPr/>
              <p:nvPr/>
            </p:nvSpPr>
            <p:spPr>
              <a:xfrm>
                <a:off x="4477948" y="4500860"/>
                <a:ext cx="494102" cy="214646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DBCCB52F-9805-4950-94CB-48807B29B289}"/>
                  </a:ext>
                </a:extLst>
              </p:cNvPr>
              <p:cNvSpPr/>
              <p:nvPr/>
            </p:nvSpPr>
            <p:spPr>
              <a:xfrm>
                <a:off x="4992298" y="48272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5035B93-2866-42DE-9DA3-8FF6EEE30833}"/>
                  </a:ext>
                </a:extLst>
              </p:cNvPr>
              <p:cNvSpPr/>
              <p:nvPr/>
            </p:nvSpPr>
            <p:spPr>
              <a:xfrm>
                <a:off x="3993960" y="3949700"/>
                <a:ext cx="2039406" cy="2438400"/>
              </a:xfrm>
              <a:custGeom>
                <a:avLst/>
                <a:gdLst>
                  <a:gd name="connsiteX0" fmla="*/ 1051514 w 2039406"/>
                  <a:gd name="connsiteY0" fmla="*/ 0 h 2438400"/>
                  <a:gd name="connsiteX1" fmla="*/ 1074619 w 2039406"/>
                  <a:gd name="connsiteY1" fmla="*/ 0 h 2438400"/>
                  <a:gd name="connsiteX2" fmla="*/ 1103289 w 2039406"/>
                  <a:gd name="connsiteY2" fmla="*/ 672336 h 2438400"/>
                  <a:gd name="connsiteX3" fmla="*/ 1672732 w 2039406"/>
                  <a:gd name="connsiteY3" fmla="*/ 401047 h 2438400"/>
                  <a:gd name="connsiteX4" fmla="*/ 1681631 w 2039406"/>
                  <a:gd name="connsiteY4" fmla="*/ 418228 h 2438400"/>
                  <a:gd name="connsiteX5" fmla="*/ 1107285 w 2039406"/>
                  <a:gd name="connsiteY5" fmla="*/ 740407 h 2438400"/>
                  <a:gd name="connsiteX6" fmla="*/ 1106093 w 2039406"/>
                  <a:gd name="connsiteY6" fmla="*/ 738105 h 2438400"/>
                  <a:gd name="connsiteX7" fmla="*/ 1120752 w 2039406"/>
                  <a:gd name="connsiteY7" fmla="*/ 1081870 h 2438400"/>
                  <a:gd name="connsiteX8" fmla="*/ 1826656 w 2039406"/>
                  <a:gd name="connsiteY8" fmla="*/ 829459 h 2438400"/>
                  <a:gd name="connsiteX9" fmla="*/ 1836679 w 2039406"/>
                  <a:gd name="connsiteY9" fmla="*/ 854393 h 2438400"/>
                  <a:gd name="connsiteX10" fmla="*/ 1124648 w 2039406"/>
                  <a:gd name="connsiteY10" fmla="*/ 1173244 h 2438400"/>
                  <a:gd name="connsiteX11" fmla="*/ 1142083 w 2039406"/>
                  <a:gd name="connsiteY11" fmla="*/ 1582112 h 2438400"/>
                  <a:gd name="connsiteX12" fmla="*/ 2026580 w 2039406"/>
                  <a:gd name="connsiteY12" fmla="*/ 1157513 h 2438400"/>
                  <a:gd name="connsiteX13" fmla="*/ 2039406 w 2039406"/>
                  <a:gd name="connsiteY13" fmla="*/ 1182276 h 2438400"/>
                  <a:gd name="connsiteX14" fmla="*/ 1146249 w 2039406"/>
                  <a:gd name="connsiteY14" fmla="*/ 1679825 h 2438400"/>
                  <a:gd name="connsiteX15" fmla="*/ 1178596 w 2039406"/>
                  <a:gd name="connsiteY15" fmla="*/ 2438400 h 2438400"/>
                  <a:gd name="connsiteX16" fmla="*/ 947537 w 2039406"/>
                  <a:gd name="connsiteY16" fmla="*/ 2438400 h 2438400"/>
                  <a:gd name="connsiteX17" fmla="*/ 986505 w 2039406"/>
                  <a:gd name="connsiteY17" fmla="*/ 1524566 h 2438400"/>
                  <a:gd name="connsiteX18" fmla="*/ 0 w 2039406"/>
                  <a:gd name="connsiteY18" fmla="*/ 1057417 h 2438400"/>
                  <a:gd name="connsiteX19" fmla="*/ 11038 w 2039406"/>
                  <a:gd name="connsiteY19" fmla="*/ 1032328 h 2438400"/>
                  <a:gd name="connsiteX20" fmla="*/ 990486 w 2039406"/>
                  <a:gd name="connsiteY20" fmla="*/ 1431187 h 2438400"/>
                  <a:gd name="connsiteX21" fmla="*/ 1003220 w 2039406"/>
                  <a:gd name="connsiteY21" fmla="*/ 1132565 h 2438400"/>
                  <a:gd name="connsiteX22" fmla="*/ 373489 w 2039406"/>
                  <a:gd name="connsiteY22" fmla="*/ 731319 h 2438400"/>
                  <a:gd name="connsiteX23" fmla="*/ 386028 w 2039406"/>
                  <a:gd name="connsiteY23" fmla="*/ 709982 h 2438400"/>
                  <a:gd name="connsiteX24" fmla="*/ 1006935 w 2039406"/>
                  <a:gd name="connsiteY24" fmla="*/ 1045437 h 2438400"/>
                  <a:gd name="connsiteX25" fmla="*/ 1008435 w 2039406"/>
                  <a:gd name="connsiteY25" fmla="*/ 1010273 h 2438400"/>
                  <a:gd name="connsiteX26" fmla="*/ 714844 w 2039406"/>
                  <a:gd name="connsiteY26" fmla="*/ 205846 h 2438400"/>
                  <a:gd name="connsiteX27" fmla="*/ 740013 w 2039406"/>
                  <a:gd name="connsiteY27" fmla="*/ 195676 h 2438400"/>
                  <a:gd name="connsiteX28" fmla="*/ 1016620 w 2039406"/>
                  <a:gd name="connsiteY28" fmla="*/ 818329 h 2438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039406" h="2438400">
                    <a:moveTo>
                      <a:pt x="1051514" y="0"/>
                    </a:moveTo>
                    <a:lnTo>
                      <a:pt x="1074619" y="0"/>
                    </a:lnTo>
                    <a:lnTo>
                      <a:pt x="1103289" y="672336"/>
                    </a:lnTo>
                    <a:lnTo>
                      <a:pt x="1672732" y="401047"/>
                    </a:lnTo>
                    <a:lnTo>
                      <a:pt x="1681631" y="418228"/>
                    </a:lnTo>
                    <a:lnTo>
                      <a:pt x="1107285" y="740407"/>
                    </a:lnTo>
                    <a:lnTo>
                      <a:pt x="1106093" y="738105"/>
                    </a:lnTo>
                    <a:lnTo>
                      <a:pt x="1120752" y="1081870"/>
                    </a:lnTo>
                    <a:lnTo>
                      <a:pt x="1826656" y="829459"/>
                    </a:lnTo>
                    <a:lnTo>
                      <a:pt x="1836679" y="854393"/>
                    </a:lnTo>
                    <a:lnTo>
                      <a:pt x="1124648" y="1173244"/>
                    </a:lnTo>
                    <a:lnTo>
                      <a:pt x="1142083" y="1582112"/>
                    </a:lnTo>
                    <a:lnTo>
                      <a:pt x="2026580" y="1157513"/>
                    </a:lnTo>
                    <a:lnTo>
                      <a:pt x="2039406" y="1182276"/>
                    </a:lnTo>
                    <a:lnTo>
                      <a:pt x="1146249" y="1679825"/>
                    </a:lnTo>
                    <a:lnTo>
                      <a:pt x="1178596" y="2438400"/>
                    </a:lnTo>
                    <a:lnTo>
                      <a:pt x="947537" y="2438400"/>
                    </a:lnTo>
                    <a:lnTo>
                      <a:pt x="986505" y="1524566"/>
                    </a:lnTo>
                    <a:lnTo>
                      <a:pt x="0" y="1057417"/>
                    </a:lnTo>
                    <a:lnTo>
                      <a:pt x="11038" y="1032328"/>
                    </a:lnTo>
                    <a:lnTo>
                      <a:pt x="990486" y="1431187"/>
                    </a:lnTo>
                    <a:lnTo>
                      <a:pt x="1003220" y="1132565"/>
                    </a:lnTo>
                    <a:lnTo>
                      <a:pt x="373489" y="731319"/>
                    </a:lnTo>
                    <a:lnTo>
                      <a:pt x="386028" y="709982"/>
                    </a:lnTo>
                    <a:lnTo>
                      <a:pt x="1006935" y="1045437"/>
                    </a:lnTo>
                    <a:lnTo>
                      <a:pt x="1008435" y="1010273"/>
                    </a:lnTo>
                    <a:lnTo>
                      <a:pt x="714844" y="205846"/>
                    </a:lnTo>
                    <a:lnTo>
                      <a:pt x="740013" y="195676"/>
                    </a:lnTo>
                    <a:lnTo>
                      <a:pt x="1016620" y="818329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46FF2D8-12A5-4B44-86A9-32EF3D839009}"/>
                  </a:ext>
                </a:extLst>
              </p:cNvPr>
              <p:cNvSpPr/>
              <p:nvPr/>
            </p:nvSpPr>
            <p:spPr>
              <a:xfrm>
                <a:off x="3754048" y="48209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C65C5D8-E812-46BD-979E-E68B9A2DF5DE}"/>
                  </a:ext>
                </a:extLst>
              </p:cNvPr>
              <p:cNvSpPr/>
              <p:nvPr/>
            </p:nvSpPr>
            <p:spPr>
              <a:xfrm>
                <a:off x="41223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4A067F5-C054-4DC9-B3E6-54910DDE9CC1}"/>
                  </a:ext>
                </a:extLst>
              </p:cNvPr>
              <p:cNvSpPr/>
              <p:nvPr/>
            </p:nvSpPr>
            <p:spPr>
              <a:xfrm>
                <a:off x="4293798" y="4084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30314DE-C4E6-4032-B772-C6E851080630}"/>
                  </a:ext>
                </a:extLst>
              </p:cNvPr>
              <p:cNvSpPr/>
              <p:nvPr/>
            </p:nvSpPr>
            <p:spPr>
              <a:xfrm>
                <a:off x="4871648" y="37541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ED06BD9-D128-4083-A87E-CF183BA7C9B9}"/>
                  </a:ext>
                </a:extLst>
              </p:cNvPr>
              <p:cNvSpPr/>
              <p:nvPr/>
            </p:nvSpPr>
            <p:spPr>
              <a:xfrm>
                <a:off x="5354248" y="41795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8AD538DE-CAB3-448D-A0BE-6F0ED8BD820A}"/>
                  </a:ext>
                </a:extLst>
              </p:cNvPr>
              <p:cNvSpPr/>
              <p:nvPr/>
            </p:nvSpPr>
            <p:spPr>
              <a:xfrm>
                <a:off x="5468548" y="45923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A0A9E8D-250E-4051-AB4C-09643E77E876}"/>
                  </a:ext>
                </a:extLst>
              </p:cNvPr>
              <p:cNvSpPr/>
              <p:nvPr/>
            </p:nvSpPr>
            <p:spPr>
              <a:xfrm>
                <a:off x="5639998" y="497966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20C8FE0-72BD-470D-A44C-970BC6A8F6D4}"/>
                  </a:ext>
                </a:extLst>
              </p:cNvPr>
              <p:cNvSpPr/>
              <p:nvPr/>
            </p:nvSpPr>
            <p:spPr>
              <a:xfrm>
                <a:off x="3959391" y="5021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5D43337-C6CA-483E-9214-2D8FE6F4C383}"/>
                  </a:ext>
                </a:extLst>
              </p:cNvPr>
              <p:cNvSpPr/>
              <p:nvPr/>
            </p:nvSpPr>
            <p:spPr>
              <a:xfrm>
                <a:off x="5445291" y="51549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E5E4F4D-B4EE-408D-8001-F9AA5B5B487A}"/>
                  </a:ext>
                </a:extLst>
              </p:cNvPr>
              <p:cNvSpPr/>
              <p:nvPr/>
            </p:nvSpPr>
            <p:spPr>
              <a:xfrm>
                <a:off x="4524541" y="476121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42D31B06-3568-4A51-84E3-1819CDD1AC73}"/>
                  </a:ext>
                </a:extLst>
              </p:cNvPr>
              <p:cNvSpPr/>
              <p:nvPr/>
            </p:nvSpPr>
            <p:spPr>
              <a:xfrm>
                <a:off x="4708691" y="46405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79A2CCA-51AB-4F09-9EC4-F984D52738CA}"/>
                  </a:ext>
                </a:extLst>
              </p:cNvPr>
              <p:cNvSpPr/>
              <p:nvPr/>
            </p:nvSpPr>
            <p:spPr>
              <a:xfrm>
                <a:off x="5235741" y="4335768"/>
                <a:ext cx="529626" cy="230078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D777B76-AFDD-4962-9A6A-420753B733C3}"/>
                  </a:ext>
                </a:extLst>
              </p:cNvPr>
              <p:cNvSpPr/>
              <p:nvPr/>
            </p:nvSpPr>
            <p:spPr>
              <a:xfrm>
                <a:off x="4543590" y="388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F873A25B-57DD-46A1-94E9-12D10806243B}"/>
                  </a:ext>
                </a:extLst>
              </p:cNvPr>
              <p:cNvSpPr/>
              <p:nvPr/>
            </p:nvSpPr>
            <p:spPr>
              <a:xfrm>
                <a:off x="4365790" y="51549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A4BB21C-470E-47F9-A980-FB0FD6948C14}"/>
                  </a:ext>
                </a:extLst>
              </p:cNvPr>
              <p:cNvSpPr/>
              <p:nvPr/>
            </p:nvSpPr>
            <p:spPr>
              <a:xfrm>
                <a:off x="4708690" y="532001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5DDDF8AB-78B9-450E-B25D-655E18678979}"/>
                  </a:ext>
                </a:extLst>
              </p:cNvPr>
              <p:cNvSpPr/>
              <p:nvPr/>
            </p:nvSpPr>
            <p:spPr>
              <a:xfrm>
                <a:off x="5172240" y="5212067"/>
                <a:ext cx="678251" cy="294643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B581FD7-CF32-4FA3-BCA9-A423899F5F86}"/>
                  </a:ext>
                </a:extLst>
              </p:cNvPr>
              <p:cNvSpPr/>
              <p:nvPr/>
            </p:nvSpPr>
            <p:spPr>
              <a:xfrm>
                <a:off x="4617648" y="4922512"/>
                <a:ext cx="678252" cy="294644"/>
              </a:xfrm>
              <a:custGeom>
                <a:avLst/>
                <a:gdLst>
                  <a:gd name="connsiteX0" fmla="*/ 1099868 w 2199736"/>
                  <a:gd name="connsiteY0" fmla="*/ 0 h 955601"/>
                  <a:gd name="connsiteX1" fmla="*/ 1170879 w 2199736"/>
                  <a:gd name="connsiteY1" fmla="*/ 193455 h 955601"/>
                  <a:gd name="connsiteX2" fmla="*/ 1234844 w 2199736"/>
                  <a:gd name="connsiteY2" fmla="*/ 84624 h 955601"/>
                  <a:gd name="connsiteX3" fmla="*/ 1251792 w 2199736"/>
                  <a:gd name="connsiteY3" fmla="*/ 189692 h 955601"/>
                  <a:gd name="connsiteX4" fmla="*/ 1384535 w 2199736"/>
                  <a:gd name="connsiteY4" fmla="*/ 25867 h 955601"/>
                  <a:gd name="connsiteX5" fmla="*/ 1380579 w 2199736"/>
                  <a:gd name="connsiteY5" fmla="*/ 225421 h 955601"/>
                  <a:gd name="connsiteX6" fmla="*/ 1483179 w 2199736"/>
                  <a:gd name="connsiteY6" fmla="*/ 131718 h 955601"/>
                  <a:gd name="connsiteX7" fmla="*/ 1460149 w 2199736"/>
                  <a:gd name="connsiteY7" fmla="*/ 236231 h 955601"/>
                  <a:gd name="connsiteX8" fmla="*/ 1649802 w 2199736"/>
                  <a:gd name="connsiteY8" fmla="*/ 101703 h 955601"/>
                  <a:gd name="connsiteX9" fmla="*/ 1571152 w 2199736"/>
                  <a:gd name="connsiteY9" fmla="*/ 293748 h 955601"/>
                  <a:gd name="connsiteX10" fmla="*/ 1705391 w 2199736"/>
                  <a:gd name="connsiteY10" fmla="*/ 221570 h 955601"/>
                  <a:gd name="connsiteX11" fmla="*/ 1643954 w 2199736"/>
                  <a:gd name="connsiteY11" fmla="*/ 318409 h 955601"/>
                  <a:gd name="connsiteX12" fmla="*/ 1877592 w 2199736"/>
                  <a:gd name="connsiteY12" fmla="*/ 222343 h 955601"/>
                  <a:gd name="connsiteX13" fmla="*/ 1729605 w 2199736"/>
                  <a:gd name="connsiteY13" fmla="*/ 393794 h 955601"/>
                  <a:gd name="connsiteX14" fmla="*/ 1886337 w 2199736"/>
                  <a:gd name="connsiteY14" fmla="*/ 348054 h 955601"/>
                  <a:gd name="connsiteX15" fmla="*/ 1790679 w 2199736"/>
                  <a:gd name="connsiteY15" fmla="*/ 430619 h 955601"/>
                  <a:gd name="connsiteX16" fmla="*/ 2052382 w 2199736"/>
                  <a:gd name="connsiteY16" fmla="*/ 379562 h 955601"/>
                  <a:gd name="connsiteX17" fmla="*/ 1845149 w 2199736"/>
                  <a:gd name="connsiteY17" fmla="*/ 518736 h 955601"/>
                  <a:gd name="connsiteX18" fmla="*/ 2013688 w 2199736"/>
                  <a:gd name="connsiteY18" fmla="*/ 502553 h 955601"/>
                  <a:gd name="connsiteX19" fmla="*/ 1890329 w 2199736"/>
                  <a:gd name="connsiteY19" fmla="*/ 565217 h 955601"/>
                  <a:gd name="connsiteX20" fmla="*/ 2162259 w 2199736"/>
                  <a:gd name="connsiteY20" fmla="*/ 562649 h 955601"/>
                  <a:gd name="connsiteX21" fmla="*/ 1909891 w 2199736"/>
                  <a:gd name="connsiteY21" fmla="*/ 660060 h 955601"/>
                  <a:gd name="connsiteX22" fmla="*/ 2078764 w 2199736"/>
                  <a:gd name="connsiteY22" fmla="*/ 674536 h 955601"/>
                  <a:gd name="connsiteX23" fmla="*/ 1936109 w 2199736"/>
                  <a:gd name="connsiteY23" fmla="*/ 713027 h 955601"/>
                  <a:gd name="connsiteX24" fmla="*/ 2199736 w 2199736"/>
                  <a:gd name="connsiteY24" fmla="*/ 759125 h 955601"/>
                  <a:gd name="connsiteX25" fmla="*/ 1919447 w 2199736"/>
                  <a:gd name="connsiteY25" fmla="*/ 808136 h 955601"/>
                  <a:gd name="connsiteX26" fmla="*/ 2077128 w 2199736"/>
                  <a:gd name="connsiteY26" fmla="*/ 852285 h 955601"/>
                  <a:gd name="connsiteX27" fmla="*/ 1924898 w 2199736"/>
                  <a:gd name="connsiteY27" fmla="*/ 863982 h 955601"/>
                  <a:gd name="connsiteX28" fmla="*/ 2162259 w 2199736"/>
                  <a:gd name="connsiteY28" fmla="*/ 955601 h 955601"/>
                  <a:gd name="connsiteX29" fmla="*/ 1924887 w 2199736"/>
                  <a:gd name="connsiteY29" fmla="*/ 953359 h 955601"/>
                  <a:gd name="connsiteX30" fmla="*/ 1909230 w 2199736"/>
                  <a:gd name="connsiteY30" fmla="*/ 944291 h 955601"/>
                  <a:gd name="connsiteX31" fmla="*/ 1099868 w 2199736"/>
                  <a:gd name="connsiteY31" fmla="*/ 759124 h 955601"/>
                  <a:gd name="connsiteX32" fmla="*/ 290506 w 2199736"/>
                  <a:gd name="connsiteY32" fmla="*/ 944291 h 955601"/>
                  <a:gd name="connsiteX33" fmla="*/ 274849 w 2199736"/>
                  <a:gd name="connsiteY33" fmla="*/ 953359 h 955601"/>
                  <a:gd name="connsiteX34" fmla="*/ 37477 w 2199736"/>
                  <a:gd name="connsiteY34" fmla="*/ 955601 h 955601"/>
                  <a:gd name="connsiteX35" fmla="*/ 289846 w 2199736"/>
                  <a:gd name="connsiteY35" fmla="*/ 858189 h 955601"/>
                  <a:gd name="connsiteX36" fmla="*/ 120973 w 2199736"/>
                  <a:gd name="connsiteY36" fmla="*/ 843714 h 955601"/>
                  <a:gd name="connsiteX37" fmla="*/ 263628 w 2199736"/>
                  <a:gd name="connsiteY37" fmla="*/ 805222 h 955601"/>
                  <a:gd name="connsiteX38" fmla="*/ 0 w 2199736"/>
                  <a:gd name="connsiteY38" fmla="*/ 759125 h 955601"/>
                  <a:gd name="connsiteX39" fmla="*/ 280290 w 2199736"/>
                  <a:gd name="connsiteY39" fmla="*/ 710114 h 955601"/>
                  <a:gd name="connsiteX40" fmla="*/ 122608 w 2199736"/>
                  <a:gd name="connsiteY40" fmla="*/ 665965 h 955601"/>
                  <a:gd name="connsiteX41" fmla="*/ 274838 w 2199736"/>
                  <a:gd name="connsiteY41" fmla="*/ 654267 h 955601"/>
                  <a:gd name="connsiteX42" fmla="*/ 37477 w 2199736"/>
                  <a:gd name="connsiteY42" fmla="*/ 562649 h 955601"/>
                  <a:gd name="connsiteX43" fmla="*/ 326604 w 2199736"/>
                  <a:gd name="connsiteY43" fmla="*/ 565380 h 955601"/>
                  <a:gd name="connsiteX44" fmla="*/ 190841 w 2199736"/>
                  <a:gd name="connsiteY44" fmla="*/ 494566 h 955601"/>
                  <a:gd name="connsiteX45" fmla="*/ 342266 w 2199736"/>
                  <a:gd name="connsiteY45" fmla="*/ 510461 h 955601"/>
                  <a:gd name="connsiteX46" fmla="*/ 147354 w 2199736"/>
                  <a:gd name="connsiteY46" fmla="*/ 379562 h 955601"/>
                  <a:gd name="connsiteX47" fmla="*/ 425599 w 2199736"/>
                  <a:gd name="connsiteY47" fmla="*/ 433846 h 955601"/>
                  <a:gd name="connsiteX48" fmla="*/ 321024 w 2199736"/>
                  <a:gd name="connsiteY48" fmla="*/ 341196 h 955601"/>
                  <a:gd name="connsiteX49" fmla="*/ 461331 w 2199736"/>
                  <a:gd name="connsiteY49" fmla="*/ 383599 h 955601"/>
                  <a:gd name="connsiteX50" fmla="*/ 322144 w 2199736"/>
                  <a:gd name="connsiteY50" fmla="*/ 222343 h 955601"/>
                  <a:gd name="connsiteX51" fmla="*/ 570555 w 2199736"/>
                  <a:gd name="connsiteY51" fmla="*/ 324483 h 955601"/>
                  <a:gd name="connsiteX52" fmla="*/ 504283 w 2199736"/>
                  <a:gd name="connsiteY52" fmla="*/ 216307 h 955601"/>
                  <a:gd name="connsiteX53" fmla="*/ 623908 w 2199736"/>
                  <a:gd name="connsiteY53" fmla="*/ 282330 h 955601"/>
                  <a:gd name="connsiteX54" fmla="*/ 549934 w 2199736"/>
                  <a:gd name="connsiteY54" fmla="*/ 101703 h 955601"/>
                  <a:gd name="connsiteX55" fmla="*/ 751577 w 2199736"/>
                  <a:gd name="connsiteY55" fmla="*/ 244735 h 955601"/>
                  <a:gd name="connsiteX56" fmla="*/ 728131 w 2199736"/>
                  <a:gd name="connsiteY56" fmla="*/ 128410 h 955601"/>
                  <a:gd name="connsiteX57" fmla="*/ 818923 w 2199736"/>
                  <a:gd name="connsiteY57" fmla="*/ 213552 h 955601"/>
                  <a:gd name="connsiteX58" fmla="*/ 815201 w 2199736"/>
                  <a:gd name="connsiteY58" fmla="*/ 25867 h 955601"/>
                  <a:gd name="connsiteX59" fmla="*/ 956337 w 2199736"/>
                  <a:gd name="connsiteY59" fmla="*/ 200051 h 955601"/>
                  <a:gd name="connsiteX60" fmla="*/ 977311 w 2199736"/>
                  <a:gd name="connsiteY60" fmla="*/ 83495 h 955601"/>
                  <a:gd name="connsiteX61" fmla="*/ 1033079 w 2199736"/>
                  <a:gd name="connsiteY61" fmla="*/ 181955 h 955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199736" h="955601">
                    <a:moveTo>
                      <a:pt x="1099868" y="0"/>
                    </a:moveTo>
                    <a:lnTo>
                      <a:pt x="1170879" y="193455"/>
                    </a:lnTo>
                    <a:lnTo>
                      <a:pt x="1234844" y="84624"/>
                    </a:lnTo>
                    <a:lnTo>
                      <a:pt x="1251792" y="189692"/>
                    </a:lnTo>
                    <a:lnTo>
                      <a:pt x="1384535" y="25867"/>
                    </a:lnTo>
                    <a:lnTo>
                      <a:pt x="1380579" y="225421"/>
                    </a:lnTo>
                    <a:lnTo>
                      <a:pt x="1483179" y="131718"/>
                    </a:lnTo>
                    <a:lnTo>
                      <a:pt x="1460149" y="236231"/>
                    </a:lnTo>
                    <a:lnTo>
                      <a:pt x="1649802" y="101703"/>
                    </a:lnTo>
                    <a:lnTo>
                      <a:pt x="1571152" y="293748"/>
                    </a:lnTo>
                    <a:lnTo>
                      <a:pt x="1705391" y="221570"/>
                    </a:lnTo>
                    <a:lnTo>
                      <a:pt x="1643954" y="318409"/>
                    </a:lnTo>
                    <a:lnTo>
                      <a:pt x="1877592" y="222343"/>
                    </a:lnTo>
                    <a:lnTo>
                      <a:pt x="1729605" y="393794"/>
                    </a:lnTo>
                    <a:lnTo>
                      <a:pt x="1886337" y="348054"/>
                    </a:lnTo>
                    <a:lnTo>
                      <a:pt x="1790679" y="430619"/>
                    </a:lnTo>
                    <a:lnTo>
                      <a:pt x="2052382" y="379562"/>
                    </a:lnTo>
                    <a:lnTo>
                      <a:pt x="1845149" y="518736"/>
                    </a:lnTo>
                    <a:lnTo>
                      <a:pt x="2013688" y="502553"/>
                    </a:lnTo>
                    <a:lnTo>
                      <a:pt x="1890329" y="565217"/>
                    </a:lnTo>
                    <a:lnTo>
                      <a:pt x="2162259" y="562649"/>
                    </a:lnTo>
                    <a:lnTo>
                      <a:pt x="1909891" y="660060"/>
                    </a:lnTo>
                    <a:lnTo>
                      <a:pt x="2078764" y="674536"/>
                    </a:lnTo>
                    <a:lnTo>
                      <a:pt x="1936109" y="713027"/>
                    </a:lnTo>
                    <a:lnTo>
                      <a:pt x="2199736" y="759125"/>
                    </a:lnTo>
                    <a:lnTo>
                      <a:pt x="1919447" y="808136"/>
                    </a:lnTo>
                    <a:lnTo>
                      <a:pt x="2077128" y="852285"/>
                    </a:lnTo>
                    <a:lnTo>
                      <a:pt x="1924898" y="863982"/>
                    </a:lnTo>
                    <a:lnTo>
                      <a:pt x="2162259" y="955601"/>
                    </a:lnTo>
                    <a:lnTo>
                      <a:pt x="1924887" y="953359"/>
                    </a:lnTo>
                    <a:lnTo>
                      <a:pt x="1909230" y="944291"/>
                    </a:lnTo>
                    <a:cubicBezTo>
                      <a:pt x="1689285" y="828613"/>
                      <a:pt x="1407310" y="759124"/>
                      <a:pt x="1099868" y="759124"/>
                    </a:cubicBezTo>
                    <a:cubicBezTo>
                      <a:pt x="792426" y="759124"/>
                      <a:pt x="510451" y="828613"/>
                      <a:pt x="290506" y="944291"/>
                    </a:cubicBezTo>
                    <a:lnTo>
                      <a:pt x="274849" y="953359"/>
                    </a:lnTo>
                    <a:lnTo>
                      <a:pt x="37477" y="955601"/>
                    </a:lnTo>
                    <a:lnTo>
                      <a:pt x="289846" y="858189"/>
                    </a:lnTo>
                    <a:lnTo>
                      <a:pt x="120973" y="843714"/>
                    </a:lnTo>
                    <a:lnTo>
                      <a:pt x="263628" y="805222"/>
                    </a:lnTo>
                    <a:lnTo>
                      <a:pt x="0" y="759125"/>
                    </a:lnTo>
                    <a:lnTo>
                      <a:pt x="280290" y="710114"/>
                    </a:lnTo>
                    <a:lnTo>
                      <a:pt x="122608" y="665965"/>
                    </a:lnTo>
                    <a:lnTo>
                      <a:pt x="274838" y="654267"/>
                    </a:lnTo>
                    <a:lnTo>
                      <a:pt x="37477" y="562649"/>
                    </a:lnTo>
                    <a:lnTo>
                      <a:pt x="326604" y="565380"/>
                    </a:lnTo>
                    <a:lnTo>
                      <a:pt x="190841" y="494566"/>
                    </a:lnTo>
                    <a:lnTo>
                      <a:pt x="342266" y="510461"/>
                    </a:lnTo>
                    <a:lnTo>
                      <a:pt x="147354" y="379562"/>
                    </a:lnTo>
                    <a:lnTo>
                      <a:pt x="425599" y="433846"/>
                    </a:lnTo>
                    <a:lnTo>
                      <a:pt x="321024" y="341196"/>
                    </a:lnTo>
                    <a:lnTo>
                      <a:pt x="461331" y="383599"/>
                    </a:lnTo>
                    <a:lnTo>
                      <a:pt x="322144" y="222343"/>
                    </a:lnTo>
                    <a:lnTo>
                      <a:pt x="570555" y="324483"/>
                    </a:lnTo>
                    <a:lnTo>
                      <a:pt x="504283" y="216307"/>
                    </a:lnTo>
                    <a:lnTo>
                      <a:pt x="623908" y="282330"/>
                    </a:lnTo>
                    <a:lnTo>
                      <a:pt x="549934" y="101703"/>
                    </a:lnTo>
                    <a:lnTo>
                      <a:pt x="751577" y="244735"/>
                    </a:lnTo>
                    <a:lnTo>
                      <a:pt x="728131" y="128410"/>
                    </a:lnTo>
                    <a:lnTo>
                      <a:pt x="818923" y="213552"/>
                    </a:lnTo>
                    <a:lnTo>
                      <a:pt x="815201" y="25867"/>
                    </a:lnTo>
                    <a:lnTo>
                      <a:pt x="956337" y="200051"/>
                    </a:lnTo>
                    <a:lnTo>
                      <a:pt x="977311" y="83495"/>
                    </a:lnTo>
                    <a:lnTo>
                      <a:pt x="1033079" y="181955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D20ABD-360D-4F34-984C-F7BDF4C4B51E}"/>
              </a:ext>
            </a:extLst>
          </p:cNvPr>
          <p:cNvGrpSpPr/>
          <p:nvPr/>
        </p:nvGrpSpPr>
        <p:grpSpPr>
          <a:xfrm>
            <a:off x="3744344" y="991348"/>
            <a:ext cx="2434398" cy="2434398"/>
            <a:chOff x="3744344" y="991348"/>
            <a:chExt cx="2434398" cy="2434398"/>
          </a:xfrm>
        </p:grpSpPr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1738962B-D61B-49B1-ABFB-D76EAB5FE344}"/>
                </a:ext>
              </a:extLst>
            </p:cNvPr>
            <p:cNvSpPr/>
            <p:nvPr/>
          </p:nvSpPr>
          <p:spPr>
            <a:xfrm>
              <a:off x="3744344" y="991348"/>
              <a:ext cx="2434398" cy="243439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6CF0D411-A885-4B5D-997B-BE33E694E750}"/>
                </a:ext>
              </a:extLst>
            </p:cNvPr>
            <p:cNvGrpSpPr/>
            <p:nvPr/>
          </p:nvGrpSpPr>
          <p:grpSpPr>
            <a:xfrm>
              <a:off x="4035433" y="1275337"/>
              <a:ext cx="1876809" cy="2122829"/>
              <a:chOff x="2972774" y="2737203"/>
              <a:chExt cx="2190199" cy="2477300"/>
            </a:xfrm>
          </p:grpSpPr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A0505B9-DCD7-4079-AF5A-652190675474}"/>
                  </a:ext>
                </a:extLst>
              </p:cNvPr>
              <p:cNvSpPr/>
              <p:nvPr/>
            </p:nvSpPr>
            <p:spPr>
              <a:xfrm rot="1370421">
                <a:off x="3792104" y="4206187"/>
                <a:ext cx="670174" cy="836440"/>
              </a:xfrm>
              <a:custGeom>
                <a:avLst/>
                <a:gdLst>
                  <a:gd name="connsiteX0" fmla="*/ 83065 w 525626"/>
                  <a:gd name="connsiteY0" fmla="*/ 0 h 656031"/>
                  <a:gd name="connsiteX1" fmla="*/ 165667 w 525626"/>
                  <a:gd name="connsiteY1" fmla="*/ 22133 h 656031"/>
                  <a:gd name="connsiteX2" fmla="*/ 75012 w 525626"/>
                  <a:gd name="connsiteY2" fmla="*/ 282038 h 656031"/>
                  <a:gd name="connsiteX3" fmla="*/ 83610 w 525626"/>
                  <a:gd name="connsiteY3" fmla="*/ 312502 h 656031"/>
                  <a:gd name="connsiteX4" fmla="*/ 76965 w 525626"/>
                  <a:gd name="connsiteY4" fmla="*/ 336048 h 656031"/>
                  <a:gd name="connsiteX5" fmla="*/ 456405 w 525626"/>
                  <a:gd name="connsiteY5" fmla="*/ 449137 h 656031"/>
                  <a:gd name="connsiteX6" fmla="*/ 474111 w 525626"/>
                  <a:gd name="connsiteY6" fmla="*/ 431753 h 656031"/>
                  <a:gd name="connsiteX7" fmla="*/ 484199 w 525626"/>
                  <a:gd name="connsiteY7" fmla="*/ 414282 h 656031"/>
                  <a:gd name="connsiteX8" fmla="*/ 525626 w 525626"/>
                  <a:gd name="connsiteY8" fmla="*/ 389216 h 656031"/>
                  <a:gd name="connsiteX9" fmla="*/ 471856 w 525626"/>
                  <a:gd name="connsiteY9" fmla="*/ 498288 h 656031"/>
                  <a:gd name="connsiteX10" fmla="*/ 463887 w 525626"/>
                  <a:gd name="connsiteY10" fmla="*/ 619632 h 656031"/>
                  <a:gd name="connsiteX11" fmla="*/ 440542 w 525626"/>
                  <a:gd name="connsiteY11" fmla="*/ 577211 h 656031"/>
                  <a:gd name="connsiteX12" fmla="*/ 440540 w 525626"/>
                  <a:gd name="connsiteY12" fmla="*/ 546164 h 656031"/>
                  <a:gd name="connsiteX13" fmla="*/ 431276 w 525626"/>
                  <a:gd name="connsiteY13" fmla="*/ 600710 h 656031"/>
                  <a:gd name="connsiteX14" fmla="*/ 434520 w 525626"/>
                  <a:gd name="connsiteY14" fmla="*/ 656031 h 656031"/>
                  <a:gd name="connsiteX15" fmla="*/ 419589 w 525626"/>
                  <a:gd name="connsiteY15" fmla="*/ 528551 h 656031"/>
                  <a:gd name="connsiteX16" fmla="*/ 430985 w 525626"/>
                  <a:gd name="connsiteY16" fmla="*/ 496528 h 656031"/>
                  <a:gd name="connsiteX17" fmla="*/ 408819 w 525626"/>
                  <a:gd name="connsiteY17" fmla="*/ 529508 h 656031"/>
                  <a:gd name="connsiteX18" fmla="*/ 385254 w 525626"/>
                  <a:gd name="connsiteY18" fmla="*/ 628114 h 656031"/>
                  <a:gd name="connsiteX19" fmla="*/ 387274 w 525626"/>
                  <a:gd name="connsiteY19" fmla="*/ 518400 h 656031"/>
                  <a:gd name="connsiteX20" fmla="*/ 408219 w 525626"/>
                  <a:gd name="connsiteY20" fmla="*/ 486088 h 656031"/>
                  <a:gd name="connsiteX21" fmla="*/ 427238 w 525626"/>
                  <a:gd name="connsiteY21" fmla="*/ 467491 h 656031"/>
                  <a:gd name="connsiteX22" fmla="*/ 52098 w 525626"/>
                  <a:gd name="connsiteY22" fmla="*/ 378094 h 656031"/>
                  <a:gd name="connsiteX23" fmla="*/ 54219 w 525626"/>
                  <a:gd name="connsiteY23" fmla="*/ 370177 h 656031"/>
                  <a:gd name="connsiteX24" fmla="*/ 41805 w 525626"/>
                  <a:gd name="connsiteY24" fmla="*/ 373855 h 656031"/>
                  <a:gd name="connsiteX25" fmla="*/ 0 w 525626"/>
                  <a:gd name="connsiteY25" fmla="*/ 312502 h 656031"/>
                  <a:gd name="connsiteX26" fmla="*/ 25533 w 525626"/>
                  <a:gd name="connsiteY26" fmla="*/ 255971 h 656031"/>
                  <a:gd name="connsiteX27" fmla="*/ 34897 w 525626"/>
                  <a:gd name="connsiteY27" fmla="*/ 253196 h 656031"/>
                  <a:gd name="connsiteX0" fmla="*/ 83065 w 525626"/>
                  <a:gd name="connsiteY0" fmla="*/ 0 h 656031"/>
                  <a:gd name="connsiteX1" fmla="*/ 165667 w 525626"/>
                  <a:gd name="connsiteY1" fmla="*/ 22133 h 656031"/>
                  <a:gd name="connsiteX2" fmla="*/ 75012 w 525626"/>
                  <a:gd name="connsiteY2" fmla="*/ 282038 h 656031"/>
                  <a:gd name="connsiteX3" fmla="*/ 83610 w 525626"/>
                  <a:gd name="connsiteY3" fmla="*/ 312502 h 656031"/>
                  <a:gd name="connsiteX4" fmla="*/ 76965 w 525626"/>
                  <a:gd name="connsiteY4" fmla="*/ 336048 h 656031"/>
                  <a:gd name="connsiteX5" fmla="*/ 456405 w 525626"/>
                  <a:gd name="connsiteY5" fmla="*/ 449137 h 656031"/>
                  <a:gd name="connsiteX6" fmla="*/ 474111 w 525626"/>
                  <a:gd name="connsiteY6" fmla="*/ 431753 h 656031"/>
                  <a:gd name="connsiteX7" fmla="*/ 484199 w 525626"/>
                  <a:gd name="connsiteY7" fmla="*/ 414282 h 656031"/>
                  <a:gd name="connsiteX8" fmla="*/ 525626 w 525626"/>
                  <a:gd name="connsiteY8" fmla="*/ 389216 h 656031"/>
                  <a:gd name="connsiteX9" fmla="*/ 471856 w 525626"/>
                  <a:gd name="connsiteY9" fmla="*/ 498288 h 656031"/>
                  <a:gd name="connsiteX10" fmla="*/ 463887 w 525626"/>
                  <a:gd name="connsiteY10" fmla="*/ 619632 h 656031"/>
                  <a:gd name="connsiteX11" fmla="*/ 440542 w 525626"/>
                  <a:gd name="connsiteY11" fmla="*/ 577211 h 656031"/>
                  <a:gd name="connsiteX12" fmla="*/ 440540 w 525626"/>
                  <a:gd name="connsiteY12" fmla="*/ 546164 h 656031"/>
                  <a:gd name="connsiteX13" fmla="*/ 431276 w 525626"/>
                  <a:gd name="connsiteY13" fmla="*/ 600710 h 656031"/>
                  <a:gd name="connsiteX14" fmla="*/ 434520 w 525626"/>
                  <a:gd name="connsiteY14" fmla="*/ 656031 h 656031"/>
                  <a:gd name="connsiteX15" fmla="*/ 419589 w 525626"/>
                  <a:gd name="connsiteY15" fmla="*/ 528551 h 656031"/>
                  <a:gd name="connsiteX16" fmla="*/ 430985 w 525626"/>
                  <a:gd name="connsiteY16" fmla="*/ 496528 h 656031"/>
                  <a:gd name="connsiteX17" fmla="*/ 408819 w 525626"/>
                  <a:gd name="connsiteY17" fmla="*/ 529508 h 656031"/>
                  <a:gd name="connsiteX18" fmla="*/ 385254 w 525626"/>
                  <a:gd name="connsiteY18" fmla="*/ 628114 h 656031"/>
                  <a:gd name="connsiteX19" fmla="*/ 387274 w 525626"/>
                  <a:gd name="connsiteY19" fmla="*/ 518400 h 656031"/>
                  <a:gd name="connsiteX20" fmla="*/ 408219 w 525626"/>
                  <a:gd name="connsiteY20" fmla="*/ 486088 h 656031"/>
                  <a:gd name="connsiteX21" fmla="*/ 427238 w 525626"/>
                  <a:gd name="connsiteY21" fmla="*/ 467491 h 656031"/>
                  <a:gd name="connsiteX22" fmla="*/ 54219 w 525626"/>
                  <a:gd name="connsiteY22" fmla="*/ 370177 h 656031"/>
                  <a:gd name="connsiteX23" fmla="*/ 41805 w 525626"/>
                  <a:gd name="connsiteY23" fmla="*/ 373855 h 656031"/>
                  <a:gd name="connsiteX24" fmla="*/ 0 w 525626"/>
                  <a:gd name="connsiteY24" fmla="*/ 312502 h 656031"/>
                  <a:gd name="connsiteX25" fmla="*/ 25533 w 525626"/>
                  <a:gd name="connsiteY25" fmla="*/ 255971 h 656031"/>
                  <a:gd name="connsiteX26" fmla="*/ 34897 w 525626"/>
                  <a:gd name="connsiteY26" fmla="*/ 253196 h 656031"/>
                  <a:gd name="connsiteX27" fmla="*/ 83065 w 525626"/>
                  <a:gd name="connsiteY27" fmla="*/ 0 h 656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25626" h="656031">
                    <a:moveTo>
                      <a:pt x="83065" y="0"/>
                    </a:moveTo>
                    <a:lnTo>
                      <a:pt x="165667" y="22133"/>
                    </a:lnTo>
                    <a:lnTo>
                      <a:pt x="75012" y="282038"/>
                    </a:lnTo>
                    <a:lnTo>
                      <a:pt x="83610" y="312502"/>
                    </a:lnTo>
                    <a:lnTo>
                      <a:pt x="76965" y="336048"/>
                    </a:lnTo>
                    <a:lnTo>
                      <a:pt x="456405" y="449137"/>
                    </a:lnTo>
                    <a:lnTo>
                      <a:pt x="474111" y="431753"/>
                    </a:lnTo>
                    <a:lnTo>
                      <a:pt x="484199" y="414282"/>
                    </a:lnTo>
                    <a:cubicBezTo>
                      <a:pt x="498074" y="395655"/>
                      <a:pt x="512979" y="385828"/>
                      <a:pt x="525626" y="389216"/>
                    </a:cubicBezTo>
                    <a:cubicBezTo>
                      <a:pt x="503923" y="412550"/>
                      <a:pt x="484002" y="452960"/>
                      <a:pt x="471856" y="498288"/>
                    </a:cubicBezTo>
                    <a:cubicBezTo>
                      <a:pt x="459711" y="543616"/>
                      <a:pt x="456757" y="588573"/>
                      <a:pt x="463887" y="619632"/>
                    </a:cubicBezTo>
                    <a:cubicBezTo>
                      <a:pt x="451239" y="616243"/>
                      <a:pt x="443244" y="600280"/>
                      <a:pt x="440542" y="577211"/>
                    </a:cubicBezTo>
                    <a:cubicBezTo>
                      <a:pt x="440541" y="566862"/>
                      <a:pt x="440541" y="556513"/>
                      <a:pt x="440540" y="546164"/>
                    </a:cubicBezTo>
                    <a:lnTo>
                      <a:pt x="431276" y="600710"/>
                    </a:lnTo>
                    <a:cubicBezTo>
                      <a:pt x="429911" y="621497"/>
                      <a:pt x="430955" y="640501"/>
                      <a:pt x="434520" y="656031"/>
                    </a:cubicBezTo>
                    <a:cubicBezTo>
                      <a:pt x="409225" y="649253"/>
                      <a:pt x="402540" y="592179"/>
                      <a:pt x="419589" y="528551"/>
                    </a:cubicBezTo>
                    <a:lnTo>
                      <a:pt x="430985" y="496528"/>
                    </a:lnTo>
                    <a:lnTo>
                      <a:pt x="408819" y="529508"/>
                    </a:lnTo>
                    <a:cubicBezTo>
                      <a:pt x="391071" y="563934"/>
                      <a:pt x="382341" y="600466"/>
                      <a:pt x="385254" y="628114"/>
                    </a:cubicBezTo>
                    <a:cubicBezTo>
                      <a:pt x="361456" y="615845"/>
                      <a:pt x="362360" y="566724"/>
                      <a:pt x="387274" y="518400"/>
                    </a:cubicBezTo>
                    <a:cubicBezTo>
                      <a:pt x="393503" y="506319"/>
                      <a:pt x="400642" y="495432"/>
                      <a:pt x="408219" y="486088"/>
                    </a:cubicBezTo>
                    <a:lnTo>
                      <a:pt x="427238" y="467491"/>
                    </a:lnTo>
                    <a:lnTo>
                      <a:pt x="54219" y="370177"/>
                    </a:lnTo>
                    <a:lnTo>
                      <a:pt x="41805" y="373855"/>
                    </a:lnTo>
                    <a:cubicBezTo>
                      <a:pt x="18717" y="373855"/>
                      <a:pt x="0" y="346386"/>
                      <a:pt x="0" y="312502"/>
                    </a:cubicBezTo>
                    <a:cubicBezTo>
                      <a:pt x="0" y="287089"/>
                      <a:pt x="10529" y="265285"/>
                      <a:pt x="25533" y="255971"/>
                    </a:cubicBezTo>
                    <a:lnTo>
                      <a:pt x="34897" y="253196"/>
                    </a:lnTo>
                    <a:lnTo>
                      <a:pt x="83065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920F3E2D-6FF7-4761-A435-5CEC769F9380}"/>
                  </a:ext>
                </a:extLst>
              </p:cNvPr>
              <p:cNvSpPr/>
              <p:nvPr/>
            </p:nvSpPr>
            <p:spPr>
              <a:xfrm rot="6136414">
                <a:off x="3671000" y="4517505"/>
                <a:ext cx="1020365" cy="373631"/>
              </a:xfrm>
              <a:custGeom>
                <a:avLst/>
                <a:gdLst>
                  <a:gd name="connsiteX0" fmla="*/ 18179 w 800286"/>
                  <a:gd name="connsiteY0" fmla="*/ 293043 h 293043"/>
                  <a:gd name="connsiteX1" fmla="*/ 0 w 800286"/>
                  <a:gd name="connsiteY1" fmla="*/ 209481 h 293043"/>
                  <a:gd name="connsiteX2" fmla="*/ 256942 w 800286"/>
                  <a:gd name="connsiteY2" fmla="*/ 173166 h 293043"/>
                  <a:gd name="connsiteX3" fmla="*/ 259571 w 800286"/>
                  <a:gd name="connsiteY3" fmla="*/ 165542 h 293043"/>
                  <a:gd name="connsiteX4" fmla="*/ 299359 w 800286"/>
                  <a:gd name="connsiteY4" fmla="*/ 144355 h 293043"/>
                  <a:gd name="connsiteX5" fmla="*/ 344354 w 800286"/>
                  <a:gd name="connsiteY5" fmla="*/ 147097 h 293043"/>
                  <a:gd name="connsiteX6" fmla="*/ 350693 w 800286"/>
                  <a:gd name="connsiteY6" fmla="*/ 153761 h 293043"/>
                  <a:gd name="connsiteX7" fmla="*/ 715509 w 800286"/>
                  <a:gd name="connsiteY7" fmla="*/ 84979 h 293043"/>
                  <a:gd name="connsiteX8" fmla="*/ 722764 w 800286"/>
                  <a:gd name="connsiteY8" fmla="*/ 62979 h 293043"/>
                  <a:gd name="connsiteX9" fmla="*/ 723051 w 800286"/>
                  <a:gd name="connsiteY9" fmla="*/ 50189 h 293043"/>
                  <a:gd name="connsiteX10" fmla="*/ 749577 w 800286"/>
                  <a:gd name="connsiteY10" fmla="*/ 0 h 293043"/>
                  <a:gd name="connsiteX11" fmla="*/ 751765 w 800286"/>
                  <a:gd name="connsiteY11" fmla="*/ 121585 h 293043"/>
                  <a:gd name="connsiteX12" fmla="*/ 800286 w 800286"/>
                  <a:gd name="connsiteY12" fmla="*/ 233091 h 293043"/>
                  <a:gd name="connsiteX13" fmla="*/ 760098 w 800286"/>
                  <a:gd name="connsiteY13" fmla="*/ 206083 h 293043"/>
                  <a:gd name="connsiteX14" fmla="*/ 745871 w 800286"/>
                  <a:gd name="connsiteY14" fmla="*/ 178493 h 293043"/>
                  <a:gd name="connsiteX15" fmla="*/ 762631 w 800286"/>
                  <a:gd name="connsiteY15" fmla="*/ 231215 h 293043"/>
                  <a:gd name="connsiteX16" fmla="*/ 790864 w 800286"/>
                  <a:gd name="connsiteY16" fmla="*/ 278900 h 293043"/>
                  <a:gd name="connsiteX17" fmla="*/ 719177 w 800286"/>
                  <a:gd name="connsiteY17" fmla="*/ 172434 h 293043"/>
                  <a:gd name="connsiteX18" fmla="*/ 714632 w 800286"/>
                  <a:gd name="connsiteY18" fmla="*/ 138750 h 293043"/>
                  <a:gd name="connsiteX19" fmla="*/ 710043 w 800286"/>
                  <a:gd name="connsiteY19" fmla="*/ 178220 h 293043"/>
                  <a:gd name="connsiteX20" fmla="*/ 734283 w 800286"/>
                  <a:gd name="connsiteY20" fmla="*/ 276662 h 293043"/>
                  <a:gd name="connsiteX21" fmla="*/ 689613 w 800286"/>
                  <a:gd name="connsiteY21" fmla="*/ 216538 h 293043"/>
                  <a:gd name="connsiteX22" fmla="*/ 685803 w 800286"/>
                  <a:gd name="connsiteY22" fmla="*/ 178220 h 293043"/>
                  <a:gd name="connsiteX23" fmla="*/ 689613 w 800286"/>
                  <a:gd name="connsiteY23" fmla="*/ 139902 h 293043"/>
                  <a:gd name="connsiteX24" fmla="*/ 697995 w 800286"/>
                  <a:gd name="connsiteY24" fmla="*/ 114657 h 293043"/>
                  <a:gd name="connsiteX25" fmla="*/ 359180 w 800286"/>
                  <a:gd name="connsiteY25" fmla="*/ 198317 h 293043"/>
                  <a:gd name="connsiteX26" fmla="*/ 356922 w 800286"/>
                  <a:gd name="connsiteY26" fmla="*/ 204867 h 293043"/>
                  <a:gd name="connsiteX27" fmla="*/ 317133 w 800286"/>
                  <a:gd name="connsiteY27" fmla="*/ 226054 h 293043"/>
                  <a:gd name="connsiteX28" fmla="*/ 272139 w 800286"/>
                  <a:gd name="connsiteY28" fmla="*/ 223312 h 293043"/>
                  <a:gd name="connsiteX29" fmla="*/ 268052 w 800286"/>
                  <a:gd name="connsiteY29" fmla="*/ 219015 h 293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00286" h="293043">
                    <a:moveTo>
                      <a:pt x="18179" y="293043"/>
                    </a:moveTo>
                    <a:lnTo>
                      <a:pt x="0" y="209481"/>
                    </a:lnTo>
                    <a:lnTo>
                      <a:pt x="256942" y="173166"/>
                    </a:lnTo>
                    <a:lnTo>
                      <a:pt x="259571" y="165542"/>
                    </a:lnTo>
                    <a:cubicBezTo>
                      <a:pt x="268812" y="155790"/>
                      <a:pt x="282805" y="147956"/>
                      <a:pt x="299359" y="144355"/>
                    </a:cubicBezTo>
                    <a:cubicBezTo>
                      <a:pt x="315914" y="140753"/>
                      <a:pt x="331897" y="142065"/>
                      <a:pt x="344354" y="147097"/>
                    </a:cubicBezTo>
                    <a:lnTo>
                      <a:pt x="350693" y="153761"/>
                    </a:lnTo>
                    <a:lnTo>
                      <a:pt x="715509" y="84979"/>
                    </a:lnTo>
                    <a:lnTo>
                      <a:pt x="722764" y="62979"/>
                    </a:lnTo>
                    <a:lnTo>
                      <a:pt x="723051" y="50189"/>
                    </a:lnTo>
                    <a:cubicBezTo>
                      <a:pt x="725914" y="22439"/>
                      <a:pt x="735183" y="3131"/>
                      <a:pt x="749577" y="0"/>
                    </a:cubicBezTo>
                    <a:cubicBezTo>
                      <a:pt x="740978" y="30685"/>
                      <a:pt x="741789" y="75731"/>
                      <a:pt x="751765" y="121585"/>
                    </a:cubicBezTo>
                    <a:cubicBezTo>
                      <a:pt x="761741" y="167440"/>
                      <a:pt x="779717" y="208752"/>
                      <a:pt x="800286" y="233091"/>
                    </a:cubicBezTo>
                    <a:cubicBezTo>
                      <a:pt x="787492" y="235875"/>
                      <a:pt x="773071" y="225350"/>
                      <a:pt x="760098" y="206083"/>
                    </a:cubicBezTo>
                    <a:lnTo>
                      <a:pt x="745871" y="178493"/>
                    </a:lnTo>
                    <a:lnTo>
                      <a:pt x="762631" y="231215"/>
                    </a:lnTo>
                    <a:cubicBezTo>
                      <a:pt x="770943" y="250317"/>
                      <a:pt x="780579" y="266730"/>
                      <a:pt x="790864" y="278900"/>
                    </a:cubicBezTo>
                    <a:cubicBezTo>
                      <a:pt x="765275" y="284467"/>
                      <a:pt x="733180" y="236801"/>
                      <a:pt x="719177" y="172434"/>
                    </a:cubicBezTo>
                    <a:lnTo>
                      <a:pt x="714632" y="138750"/>
                    </a:lnTo>
                    <a:lnTo>
                      <a:pt x="710043" y="178220"/>
                    </a:lnTo>
                    <a:cubicBezTo>
                      <a:pt x="710043" y="216952"/>
                      <a:pt x="719024" y="253423"/>
                      <a:pt x="734283" y="276662"/>
                    </a:cubicBezTo>
                    <a:cubicBezTo>
                      <a:pt x="714202" y="276662"/>
                      <a:pt x="696972" y="251870"/>
                      <a:pt x="689613" y="216538"/>
                    </a:cubicBezTo>
                    <a:cubicBezTo>
                      <a:pt x="687159" y="204761"/>
                      <a:pt x="685803" y="191812"/>
                      <a:pt x="685803" y="178220"/>
                    </a:cubicBezTo>
                    <a:cubicBezTo>
                      <a:pt x="685803" y="164628"/>
                      <a:pt x="687159" y="151679"/>
                      <a:pt x="689613" y="139902"/>
                    </a:cubicBezTo>
                    <a:lnTo>
                      <a:pt x="697995" y="114657"/>
                    </a:lnTo>
                    <a:lnTo>
                      <a:pt x="359180" y="198317"/>
                    </a:lnTo>
                    <a:lnTo>
                      <a:pt x="356922" y="204867"/>
                    </a:lnTo>
                    <a:cubicBezTo>
                      <a:pt x="347681" y="214619"/>
                      <a:pt x="333688" y="222452"/>
                      <a:pt x="317133" y="226054"/>
                    </a:cubicBezTo>
                    <a:cubicBezTo>
                      <a:pt x="300578" y="229655"/>
                      <a:pt x="284596" y="228344"/>
                      <a:pt x="272139" y="223312"/>
                    </a:cubicBezTo>
                    <a:lnTo>
                      <a:pt x="268052" y="21901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57FE3F20-865F-440B-8FA9-EFE5C01844DE}"/>
                  </a:ext>
                </a:extLst>
              </p:cNvPr>
              <p:cNvSpPr/>
              <p:nvPr/>
            </p:nvSpPr>
            <p:spPr>
              <a:xfrm rot="1228252">
                <a:off x="3017040" y="2971859"/>
                <a:ext cx="1797023" cy="1157708"/>
              </a:xfrm>
              <a:custGeom>
                <a:avLst/>
                <a:gdLst>
                  <a:gd name="connsiteX0" fmla="*/ 180913 w 3001831"/>
                  <a:gd name="connsiteY0" fmla="*/ 34640 h 1933891"/>
                  <a:gd name="connsiteX1" fmla="*/ 230658 w 3001831"/>
                  <a:gd name="connsiteY1" fmla="*/ 20330 h 1933891"/>
                  <a:gd name="connsiteX2" fmla="*/ 242812 w 3001831"/>
                  <a:gd name="connsiteY2" fmla="*/ 18821 h 1933891"/>
                  <a:gd name="connsiteX3" fmla="*/ 283476 w 3001831"/>
                  <a:gd name="connsiteY3" fmla="*/ 5875 h 1933891"/>
                  <a:gd name="connsiteX4" fmla="*/ 622938 w 3001831"/>
                  <a:gd name="connsiteY4" fmla="*/ 180162 h 1933891"/>
                  <a:gd name="connsiteX5" fmla="*/ 612288 w 3001831"/>
                  <a:gd name="connsiteY5" fmla="*/ 513055 h 1933891"/>
                  <a:gd name="connsiteX6" fmla="*/ 584461 w 3001831"/>
                  <a:gd name="connsiteY6" fmla="*/ 542455 h 1933891"/>
                  <a:gd name="connsiteX7" fmla="*/ 588922 w 3001831"/>
                  <a:gd name="connsiteY7" fmla="*/ 547195 h 1933891"/>
                  <a:gd name="connsiteX8" fmla="*/ 565609 w 3001831"/>
                  <a:gd name="connsiteY8" fmla="*/ 618611 h 1933891"/>
                  <a:gd name="connsiteX9" fmla="*/ 594290 w 3001831"/>
                  <a:gd name="connsiteY9" fmla="*/ 1000474 h 1933891"/>
                  <a:gd name="connsiteX10" fmla="*/ 846076 w 3001831"/>
                  <a:gd name="connsiteY10" fmla="*/ 849238 h 1933891"/>
                  <a:gd name="connsiteX11" fmla="*/ 893813 w 3001831"/>
                  <a:gd name="connsiteY11" fmla="*/ 782920 h 1933891"/>
                  <a:gd name="connsiteX12" fmla="*/ 897614 w 3001831"/>
                  <a:gd name="connsiteY12" fmla="*/ 785785 h 1933891"/>
                  <a:gd name="connsiteX13" fmla="*/ 941134 w 3001831"/>
                  <a:gd name="connsiteY13" fmla="*/ 730868 h 1933891"/>
                  <a:gd name="connsiteX14" fmla="*/ 1875284 w 3001831"/>
                  <a:gd name="connsiteY14" fmla="*/ 390673 h 1933891"/>
                  <a:gd name="connsiteX15" fmla="*/ 3001831 w 3001831"/>
                  <a:gd name="connsiteY15" fmla="*/ 1162282 h 1933891"/>
                  <a:gd name="connsiteX16" fmla="*/ 1875284 w 3001831"/>
                  <a:gd name="connsiteY16" fmla="*/ 1933891 h 1933891"/>
                  <a:gd name="connsiteX17" fmla="*/ 1005986 w 3001831"/>
                  <a:gd name="connsiteY17" fmla="*/ 1653097 h 1933891"/>
                  <a:gd name="connsiteX18" fmla="*/ 975864 w 3001831"/>
                  <a:gd name="connsiteY18" fmla="*/ 1625507 h 1933891"/>
                  <a:gd name="connsiteX19" fmla="*/ 907629 w 3001831"/>
                  <a:gd name="connsiteY19" fmla="*/ 1610285 h 1933891"/>
                  <a:gd name="connsiteX20" fmla="*/ 219585 w 3001831"/>
                  <a:gd name="connsiteY20" fmla="*/ 864282 h 1933891"/>
                  <a:gd name="connsiteX21" fmla="*/ 339736 w 3001831"/>
                  <a:gd name="connsiteY21" fmla="*/ 500069 h 1933891"/>
                  <a:gd name="connsiteX22" fmla="*/ 414124 w 3001831"/>
                  <a:gd name="connsiteY22" fmla="*/ 411448 h 1933891"/>
                  <a:gd name="connsiteX23" fmla="*/ 412907 w 3001831"/>
                  <a:gd name="connsiteY23" fmla="*/ 409601 h 1933891"/>
                  <a:gd name="connsiteX24" fmla="*/ 438767 w 3001831"/>
                  <a:gd name="connsiteY24" fmla="*/ 319983 h 1933891"/>
                  <a:gd name="connsiteX25" fmla="*/ 438193 w 3001831"/>
                  <a:gd name="connsiteY25" fmla="*/ 318144 h 1933891"/>
                  <a:gd name="connsiteX26" fmla="*/ 406286 w 3001831"/>
                  <a:gd name="connsiteY26" fmla="*/ 353353 h 1933891"/>
                  <a:gd name="connsiteX27" fmla="*/ 318303 w 3001831"/>
                  <a:gd name="connsiteY27" fmla="*/ 402675 h 1933891"/>
                  <a:gd name="connsiteX28" fmla="*/ 9705 w 3001831"/>
                  <a:gd name="connsiteY28" fmla="*/ 308214 h 1933891"/>
                  <a:gd name="connsiteX29" fmla="*/ 180913 w 3001831"/>
                  <a:gd name="connsiteY29" fmla="*/ 34640 h 1933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001831" h="1933891">
                    <a:moveTo>
                      <a:pt x="180913" y="34640"/>
                    </a:moveTo>
                    <a:cubicBezTo>
                      <a:pt x="197476" y="28458"/>
                      <a:pt x="214126" y="23709"/>
                      <a:pt x="230658" y="20330"/>
                    </a:cubicBezTo>
                    <a:lnTo>
                      <a:pt x="242812" y="18821"/>
                    </a:lnTo>
                    <a:lnTo>
                      <a:pt x="283476" y="5875"/>
                    </a:lnTo>
                    <a:cubicBezTo>
                      <a:pt x="414600" y="-21335"/>
                      <a:pt x="554874" y="47519"/>
                      <a:pt x="622938" y="180162"/>
                    </a:cubicBezTo>
                    <a:cubicBezTo>
                      <a:pt x="679555" y="290499"/>
                      <a:pt x="672420" y="418355"/>
                      <a:pt x="612288" y="513055"/>
                    </a:cubicBezTo>
                    <a:lnTo>
                      <a:pt x="584461" y="542455"/>
                    </a:lnTo>
                    <a:lnTo>
                      <a:pt x="588922" y="547195"/>
                    </a:lnTo>
                    <a:lnTo>
                      <a:pt x="565609" y="618611"/>
                    </a:lnTo>
                    <a:cubicBezTo>
                      <a:pt x="511410" y="810573"/>
                      <a:pt x="518760" y="965986"/>
                      <a:pt x="594290" y="1000474"/>
                    </a:cubicBezTo>
                    <a:cubicBezTo>
                      <a:pt x="657231" y="1029214"/>
                      <a:pt x="752622" y="967175"/>
                      <a:pt x="846076" y="849238"/>
                    </a:cubicBezTo>
                    <a:lnTo>
                      <a:pt x="893813" y="782920"/>
                    </a:lnTo>
                    <a:lnTo>
                      <a:pt x="897614" y="785785"/>
                    </a:lnTo>
                    <a:lnTo>
                      <a:pt x="941134" y="730868"/>
                    </a:lnTo>
                    <a:cubicBezTo>
                      <a:pt x="1143582" y="525619"/>
                      <a:pt x="1486425" y="390673"/>
                      <a:pt x="1875284" y="390673"/>
                    </a:cubicBezTo>
                    <a:cubicBezTo>
                      <a:pt x="2497459" y="390673"/>
                      <a:pt x="3001831" y="736134"/>
                      <a:pt x="3001831" y="1162282"/>
                    </a:cubicBezTo>
                    <a:cubicBezTo>
                      <a:pt x="3001831" y="1588430"/>
                      <a:pt x="2497459" y="1933891"/>
                      <a:pt x="1875284" y="1933891"/>
                    </a:cubicBezTo>
                    <a:cubicBezTo>
                      <a:pt x="1525310" y="1933891"/>
                      <a:pt x="1212611" y="1824585"/>
                      <a:pt x="1005986" y="1653097"/>
                    </a:cubicBezTo>
                    <a:lnTo>
                      <a:pt x="975864" y="1625507"/>
                    </a:lnTo>
                    <a:lnTo>
                      <a:pt x="907629" y="1610285"/>
                    </a:lnTo>
                    <a:cubicBezTo>
                      <a:pt x="503294" y="1487377"/>
                      <a:pt x="219585" y="1199640"/>
                      <a:pt x="219585" y="864282"/>
                    </a:cubicBezTo>
                    <a:cubicBezTo>
                      <a:pt x="219586" y="733283"/>
                      <a:pt x="262876" y="609549"/>
                      <a:pt x="339736" y="500069"/>
                    </a:cubicBezTo>
                    <a:lnTo>
                      <a:pt x="414124" y="411448"/>
                    </a:lnTo>
                    <a:lnTo>
                      <a:pt x="412907" y="409601"/>
                    </a:lnTo>
                    <a:cubicBezTo>
                      <a:pt x="435462" y="389686"/>
                      <a:pt x="444631" y="355231"/>
                      <a:pt x="438767" y="319983"/>
                    </a:cubicBezTo>
                    <a:lnTo>
                      <a:pt x="438193" y="318144"/>
                    </a:lnTo>
                    <a:lnTo>
                      <a:pt x="406286" y="353353"/>
                    </a:lnTo>
                    <a:cubicBezTo>
                      <a:pt x="381061" y="373380"/>
                      <a:pt x="351427" y="390309"/>
                      <a:pt x="318303" y="402675"/>
                    </a:cubicBezTo>
                    <a:cubicBezTo>
                      <a:pt x="185808" y="452136"/>
                      <a:pt x="47644" y="409844"/>
                      <a:pt x="9705" y="308214"/>
                    </a:cubicBezTo>
                    <a:cubicBezTo>
                      <a:pt x="-28234" y="206585"/>
                      <a:pt x="48419" y="84101"/>
                      <a:pt x="180913" y="34640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96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683C1AE9-45D5-4E6E-BAF8-4EA364888521}"/>
                  </a:ext>
                </a:extLst>
              </p:cNvPr>
              <p:cNvSpPr/>
              <p:nvPr/>
            </p:nvSpPr>
            <p:spPr>
              <a:xfrm rot="1228252">
                <a:off x="3148352" y="2742497"/>
                <a:ext cx="396089" cy="663269"/>
              </a:xfrm>
              <a:custGeom>
                <a:avLst/>
                <a:gdLst>
                  <a:gd name="connsiteX0" fmla="*/ 108302 w 396089"/>
                  <a:gd name="connsiteY0" fmla="*/ 20737 h 663269"/>
                  <a:gd name="connsiteX1" fmla="*/ 138082 w 396089"/>
                  <a:gd name="connsiteY1" fmla="*/ 12170 h 663269"/>
                  <a:gd name="connsiteX2" fmla="*/ 145358 w 396089"/>
                  <a:gd name="connsiteY2" fmla="*/ 11267 h 663269"/>
                  <a:gd name="connsiteX3" fmla="*/ 169701 w 396089"/>
                  <a:gd name="connsiteY3" fmla="*/ 3517 h 663269"/>
                  <a:gd name="connsiteX4" fmla="*/ 372917 w 396089"/>
                  <a:gd name="connsiteY4" fmla="*/ 107853 h 663269"/>
                  <a:gd name="connsiteX5" fmla="*/ 366542 w 396089"/>
                  <a:gd name="connsiteY5" fmla="*/ 307136 h 663269"/>
                  <a:gd name="connsiteX6" fmla="*/ 349883 w 396089"/>
                  <a:gd name="connsiteY6" fmla="*/ 324736 h 663269"/>
                  <a:gd name="connsiteX7" fmla="*/ 352554 w 396089"/>
                  <a:gd name="connsiteY7" fmla="*/ 327574 h 663269"/>
                  <a:gd name="connsiteX8" fmla="*/ 338597 w 396089"/>
                  <a:gd name="connsiteY8" fmla="*/ 370326 h 663269"/>
                  <a:gd name="connsiteX9" fmla="*/ 318059 w 396089"/>
                  <a:gd name="connsiteY9" fmla="*/ 519977 h 663269"/>
                  <a:gd name="connsiteX10" fmla="*/ 324103 w 396089"/>
                  <a:gd name="connsiteY10" fmla="*/ 546878 h 663269"/>
                  <a:gd name="connsiteX11" fmla="*/ 292000 w 396089"/>
                  <a:gd name="connsiteY11" fmla="*/ 547104 h 663269"/>
                  <a:gd name="connsiteX12" fmla="*/ 259482 w 396089"/>
                  <a:gd name="connsiteY12" fmla="*/ 554991 h 663269"/>
                  <a:gd name="connsiteX13" fmla="*/ 165864 w 396089"/>
                  <a:gd name="connsiteY13" fmla="*/ 652973 h 663269"/>
                  <a:gd name="connsiteX14" fmla="*/ 162729 w 396089"/>
                  <a:gd name="connsiteY14" fmla="*/ 663269 h 663269"/>
                  <a:gd name="connsiteX15" fmla="*/ 161773 w 396089"/>
                  <a:gd name="connsiteY15" fmla="*/ 661523 h 663269"/>
                  <a:gd name="connsiteX16" fmla="*/ 131453 w 396089"/>
                  <a:gd name="connsiteY16" fmla="*/ 517395 h 663269"/>
                  <a:gd name="connsiteX17" fmla="*/ 203380 w 396089"/>
                  <a:gd name="connsiteY17" fmla="*/ 299362 h 663269"/>
                  <a:gd name="connsiteX18" fmla="*/ 247912 w 396089"/>
                  <a:gd name="connsiteY18" fmla="*/ 246310 h 663269"/>
                  <a:gd name="connsiteX19" fmla="*/ 247184 w 396089"/>
                  <a:gd name="connsiteY19" fmla="*/ 245204 h 663269"/>
                  <a:gd name="connsiteX20" fmla="*/ 262664 w 396089"/>
                  <a:gd name="connsiteY20" fmla="*/ 191555 h 663269"/>
                  <a:gd name="connsiteX21" fmla="*/ 262321 w 396089"/>
                  <a:gd name="connsiteY21" fmla="*/ 190454 h 663269"/>
                  <a:gd name="connsiteX22" fmla="*/ 243220 w 396089"/>
                  <a:gd name="connsiteY22" fmla="*/ 211532 h 663269"/>
                  <a:gd name="connsiteX23" fmla="*/ 190550 w 396089"/>
                  <a:gd name="connsiteY23" fmla="*/ 241058 h 663269"/>
                  <a:gd name="connsiteX24" fmla="*/ 5810 w 396089"/>
                  <a:gd name="connsiteY24" fmla="*/ 184510 h 663269"/>
                  <a:gd name="connsiteX25" fmla="*/ 108302 w 396089"/>
                  <a:gd name="connsiteY25" fmla="*/ 20737 h 66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6089" h="663269">
                    <a:moveTo>
                      <a:pt x="108302" y="20737"/>
                    </a:moveTo>
                    <a:cubicBezTo>
                      <a:pt x="118217" y="17036"/>
                      <a:pt x="128185" y="14193"/>
                      <a:pt x="138082" y="12170"/>
                    </a:cubicBezTo>
                    <a:lnTo>
                      <a:pt x="145358" y="11267"/>
                    </a:lnTo>
                    <a:lnTo>
                      <a:pt x="169701" y="3517"/>
                    </a:lnTo>
                    <a:cubicBezTo>
                      <a:pt x="248197" y="-12772"/>
                      <a:pt x="332171" y="28447"/>
                      <a:pt x="372917" y="107853"/>
                    </a:cubicBezTo>
                    <a:cubicBezTo>
                      <a:pt x="406810" y="173905"/>
                      <a:pt x="402539" y="250445"/>
                      <a:pt x="366542" y="307136"/>
                    </a:cubicBezTo>
                    <a:lnTo>
                      <a:pt x="349883" y="324736"/>
                    </a:lnTo>
                    <a:lnTo>
                      <a:pt x="352554" y="327574"/>
                    </a:lnTo>
                    <a:lnTo>
                      <a:pt x="338597" y="370326"/>
                    </a:lnTo>
                    <a:cubicBezTo>
                      <a:pt x="322375" y="427785"/>
                      <a:pt x="315363" y="479773"/>
                      <a:pt x="318059" y="519977"/>
                    </a:cubicBezTo>
                    <a:lnTo>
                      <a:pt x="324103" y="546878"/>
                    </a:lnTo>
                    <a:lnTo>
                      <a:pt x="292000" y="547104"/>
                    </a:lnTo>
                    <a:cubicBezTo>
                      <a:pt x="280934" y="548435"/>
                      <a:pt x="270064" y="551040"/>
                      <a:pt x="259482" y="554991"/>
                    </a:cubicBezTo>
                    <a:cubicBezTo>
                      <a:pt x="217153" y="570792"/>
                      <a:pt x="185444" y="605867"/>
                      <a:pt x="165864" y="652973"/>
                    </a:cubicBezTo>
                    <a:lnTo>
                      <a:pt x="162729" y="663269"/>
                    </a:lnTo>
                    <a:lnTo>
                      <a:pt x="161773" y="661523"/>
                    </a:lnTo>
                    <a:cubicBezTo>
                      <a:pt x="142068" y="615993"/>
                      <a:pt x="131453" y="567585"/>
                      <a:pt x="131453" y="517395"/>
                    </a:cubicBezTo>
                    <a:cubicBezTo>
                      <a:pt x="131454" y="438974"/>
                      <a:pt x="157369" y="364902"/>
                      <a:pt x="203380" y="299362"/>
                    </a:cubicBezTo>
                    <a:lnTo>
                      <a:pt x="247912" y="246310"/>
                    </a:lnTo>
                    <a:lnTo>
                      <a:pt x="247184" y="245204"/>
                    </a:lnTo>
                    <a:cubicBezTo>
                      <a:pt x="260686" y="233282"/>
                      <a:pt x="266175" y="212656"/>
                      <a:pt x="262664" y="191555"/>
                    </a:cubicBezTo>
                    <a:lnTo>
                      <a:pt x="262321" y="190454"/>
                    </a:lnTo>
                    <a:lnTo>
                      <a:pt x="243220" y="211532"/>
                    </a:lnTo>
                    <a:cubicBezTo>
                      <a:pt x="228119" y="223521"/>
                      <a:pt x="210379" y="233655"/>
                      <a:pt x="190550" y="241058"/>
                    </a:cubicBezTo>
                    <a:cubicBezTo>
                      <a:pt x="111233" y="270667"/>
                      <a:pt x="28522" y="245350"/>
                      <a:pt x="5810" y="184510"/>
                    </a:cubicBezTo>
                    <a:cubicBezTo>
                      <a:pt x="-16902" y="123671"/>
                      <a:pt x="28986" y="50346"/>
                      <a:pt x="108302" y="207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64726BF-75B5-4550-A44F-F2849ECD07D3}"/>
                  </a:ext>
                </a:extLst>
              </p:cNvPr>
              <p:cNvSpPr/>
              <p:nvPr/>
            </p:nvSpPr>
            <p:spPr>
              <a:xfrm rot="4238785">
                <a:off x="3087186" y="2817615"/>
                <a:ext cx="90111" cy="318936"/>
              </a:xfrm>
              <a:custGeom>
                <a:avLst/>
                <a:gdLst>
                  <a:gd name="connsiteX0" fmla="*/ 2525 w 150525"/>
                  <a:gd name="connsiteY0" fmla="*/ 26545 h 559310"/>
                  <a:gd name="connsiteX1" fmla="*/ 57078 w 150525"/>
                  <a:gd name="connsiteY1" fmla="*/ 30941 h 559310"/>
                  <a:gd name="connsiteX2" fmla="*/ 133809 w 150525"/>
                  <a:gd name="connsiteY2" fmla="*/ 0 h 559310"/>
                  <a:gd name="connsiteX3" fmla="*/ 131709 w 150525"/>
                  <a:gd name="connsiteY3" fmla="*/ 102551 h 559310"/>
                  <a:gd name="connsiteX4" fmla="*/ 150525 w 150525"/>
                  <a:gd name="connsiteY4" fmla="*/ 559310 h 559310"/>
                  <a:gd name="connsiteX5" fmla="*/ 0 w 150525"/>
                  <a:gd name="connsiteY5" fmla="*/ 102551 h 559310"/>
                  <a:gd name="connsiteX0" fmla="*/ 2525 w 150525"/>
                  <a:gd name="connsiteY0" fmla="*/ 0 h 532765"/>
                  <a:gd name="connsiteX1" fmla="*/ 57078 w 150525"/>
                  <a:gd name="connsiteY1" fmla="*/ 4396 h 532765"/>
                  <a:gd name="connsiteX2" fmla="*/ 131709 w 150525"/>
                  <a:gd name="connsiteY2" fmla="*/ 76006 h 532765"/>
                  <a:gd name="connsiteX3" fmla="*/ 150525 w 150525"/>
                  <a:gd name="connsiteY3" fmla="*/ 532765 h 532765"/>
                  <a:gd name="connsiteX4" fmla="*/ 0 w 150525"/>
                  <a:gd name="connsiteY4" fmla="*/ 76006 h 532765"/>
                  <a:gd name="connsiteX5" fmla="*/ 2525 w 150525"/>
                  <a:gd name="connsiteY5" fmla="*/ 0 h 532765"/>
                  <a:gd name="connsiteX0" fmla="*/ 2525 w 150525"/>
                  <a:gd name="connsiteY0" fmla="*/ 0 h 532765"/>
                  <a:gd name="connsiteX1" fmla="*/ 57078 w 150525"/>
                  <a:gd name="connsiteY1" fmla="*/ 4396 h 532765"/>
                  <a:gd name="connsiteX2" fmla="*/ 117303 w 150525"/>
                  <a:gd name="connsiteY2" fmla="*/ 33001 h 532765"/>
                  <a:gd name="connsiteX3" fmla="*/ 150525 w 150525"/>
                  <a:gd name="connsiteY3" fmla="*/ 532765 h 532765"/>
                  <a:gd name="connsiteX4" fmla="*/ 0 w 150525"/>
                  <a:gd name="connsiteY4" fmla="*/ 76006 h 532765"/>
                  <a:gd name="connsiteX5" fmla="*/ 2525 w 150525"/>
                  <a:gd name="connsiteY5" fmla="*/ 0 h 532765"/>
                  <a:gd name="connsiteX0" fmla="*/ 2525 w 150525"/>
                  <a:gd name="connsiteY0" fmla="*/ 0 h 532765"/>
                  <a:gd name="connsiteX1" fmla="*/ 57078 w 150525"/>
                  <a:gd name="connsiteY1" fmla="*/ 4396 h 532765"/>
                  <a:gd name="connsiteX2" fmla="*/ 117303 w 150525"/>
                  <a:gd name="connsiteY2" fmla="*/ 33001 h 532765"/>
                  <a:gd name="connsiteX3" fmla="*/ 150525 w 150525"/>
                  <a:gd name="connsiteY3" fmla="*/ 532765 h 532765"/>
                  <a:gd name="connsiteX4" fmla="*/ 0 w 150525"/>
                  <a:gd name="connsiteY4" fmla="*/ 76006 h 532765"/>
                  <a:gd name="connsiteX5" fmla="*/ 2525 w 150525"/>
                  <a:gd name="connsiteY5" fmla="*/ 0 h 532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0525" h="532765">
                    <a:moveTo>
                      <a:pt x="2525" y="0"/>
                    </a:moveTo>
                    <a:lnTo>
                      <a:pt x="57078" y="4396"/>
                    </a:lnTo>
                    <a:lnTo>
                      <a:pt x="117303" y="33001"/>
                    </a:lnTo>
                    <a:cubicBezTo>
                      <a:pt x="117303" y="186443"/>
                      <a:pt x="137981" y="382891"/>
                      <a:pt x="150525" y="532765"/>
                    </a:cubicBezTo>
                    <a:cubicBezTo>
                      <a:pt x="70835" y="474950"/>
                      <a:pt x="0" y="328267"/>
                      <a:pt x="0" y="76006"/>
                    </a:cubicBezTo>
                    <a:cubicBezTo>
                      <a:pt x="842" y="50671"/>
                      <a:pt x="1683" y="25335"/>
                      <a:pt x="2525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AB20E1A9-81EB-47FB-B4B1-2A8286617A60}"/>
                  </a:ext>
                </a:extLst>
              </p:cNvPr>
              <p:cNvSpPr/>
              <p:nvPr/>
            </p:nvSpPr>
            <p:spPr>
              <a:xfrm rot="6990803">
                <a:off x="3931725" y="3062157"/>
                <a:ext cx="896335" cy="1566161"/>
              </a:xfrm>
              <a:custGeom>
                <a:avLst/>
                <a:gdLst>
                  <a:gd name="connsiteX0" fmla="*/ 51015 w 896335"/>
                  <a:gd name="connsiteY0" fmla="*/ 1331659 h 1566161"/>
                  <a:gd name="connsiteX1" fmla="*/ 1 w 896335"/>
                  <a:gd name="connsiteY1" fmla="*/ 1128999 h 1566161"/>
                  <a:gd name="connsiteX2" fmla="*/ 96991 w 896335"/>
                  <a:gd name="connsiteY2" fmla="*/ 662283 h 1566161"/>
                  <a:gd name="connsiteX3" fmla="*/ 113867 w 896335"/>
                  <a:gd name="connsiteY3" fmla="*/ 623269 h 1566161"/>
                  <a:gd name="connsiteX4" fmla="*/ 82535 w 896335"/>
                  <a:gd name="connsiteY4" fmla="*/ 520381 h 1566161"/>
                  <a:gd name="connsiteX5" fmla="*/ 71112 w 896335"/>
                  <a:gd name="connsiteY5" fmla="*/ 401104 h 1566161"/>
                  <a:gd name="connsiteX6" fmla="*/ 325197 w 896335"/>
                  <a:gd name="connsiteY6" fmla="*/ 0 h 1566161"/>
                  <a:gd name="connsiteX7" fmla="*/ 170197 w 896335"/>
                  <a:gd name="connsiteY7" fmla="*/ 274666 h 1566161"/>
                  <a:gd name="connsiteX8" fmla="*/ 169080 w 896335"/>
                  <a:gd name="connsiteY8" fmla="*/ 282523 h 1566161"/>
                  <a:gd name="connsiteX9" fmla="*/ 175024 w 896335"/>
                  <a:gd name="connsiteY9" fmla="*/ 264714 h 1566161"/>
                  <a:gd name="connsiteX10" fmla="*/ 489258 w 896335"/>
                  <a:gd name="connsiteY10" fmla="*/ 24967 h 1566161"/>
                  <a:gd name="connsiteX11" fmla="*/ 306687 w 896335"/>
                  <a:gd name="connsiteY11" fmla="*/ 264133 h 1566161"/>
                  <a:gd name="connsiteX12" fmla="*/ 302617 w 896335"/>
                  <a:gd name="connsiteY12" fmla="*/ 275924 h 1566161"/>
                  <a:gd name="connsiteX13" fmla="*/ 304100 w 896335"/>
                  <a:gd name="connsiteY13" fmla="*/ 273338 h 1566161"/>
                  <a:gd name="connsiteX14" fmla="*/ 801251 w 896335"/>
                  <a:gd name="connsiteY14" fmla="*/ 50318 h 1566161"/>
                  <a:gd name="connsiteX15" fmla="*/ 507333 w 896335"/>
                  <a:gd name="connsiteY15" fmla="*/ 248264 h 1566161"/>
                  <a:gd name="connsiteX16" fmla="*/ 491371 w 896335"/>
                  <a:gd name="connsiteY16" fmla="*/ 267361 h 1566161"/>
                  <a:gd name="connsiteX17" fmla="*/ 491454 w 896335"/>
                  <a:gd name="connsiteY17" fmla="*/ 273165 h 1566161"/>
                  <a:gd name="connsiteX18" fmla="*/ 500863 w 896335"/>
                  <a:gd name="connsiteY18" fmla="*/ 265598 h 1566161"/>
                  <a:gd name="connsiteX19" fmla="*/ 837235 w 896335"/>
                  <a:gd name="connsiteY19" fmla="*/ 228883 h 1566161"/>
                  <a:gd name="connsiteX20" fmla="*/ 521700 w 896335"/>
                  <a:gd name="connsiteY20" fmla="*/ 410305 h 1566161"/>
                  <a:gd name="connsiteX21" fmla="*/ 509882 w 896335"/>
                  <a:gd name="connsiteY21" fmla="*/ 423340 h 1566161"/>
                  <a:gd name="connsiteX22" fmla="*/ 554182 w 896335"/>
                  <a:gd name="connsiteY22" fmla="*/ 400314 h 1566161"/>
                  <a:gd name="connsiteX23" fmla="*/ 822070 w 896335"/>
                  <a:gd name="connsiteY23" fmla="*/ 424283 h 1566161"/>
                  <a:gd name="connsiteX24" fmla="*/ 666038 w 896335"/>
                  <a:gd name="connsiteY24" fmla="*/ 453835 h 1566161"/>
                  <a:gd name="connsiteX25" fmla="*/ 592334 w 896335"/>
                  <a:gd name="connsiteY25" fmla="*/ 489189 h 1566161"/>
                  <a:gd name="connsiteX26" fmla="*/ 639389 w 896335"/>
                  <a:gd name="connsiteY26" fmla="*/ 476238 h 1566161"/>
                  <a:gd name="connsiteX27" fmla="*/ 896335 w 896335"/>
                  <a:gd name="connsiteY27" fmla="*/ 555717 h 1566161"/>
                  <a:gd name="connsiteX28" fmla="*/ 566439 w 896335"/>
                  <a:gd name="connsiteY28" fmla="*/ 607606 h 1566161"/>
                  <a:gd name="connsiteX29" fmla="*/ 548082 w 896335"/>
                  <a:gd name="connsiteY29" fmla="*/ 618530 h 1566161"/>
                  <a:gd name="connsiteX30" fmla="*/ 554066 w 896335"/>
                  <a:gd name="connsiteY30" fmla="*/ 642271 h 1566161"/>
                  <a:gd name="connsiteX31" fmla="*/ 752085 w 896335"/>
                  <a:gd name="connsiteY31" fmla="*/ 1215347 h 1566161"/>
                  <a:gd name="connsiteX32" fmla="*/ 355072 w 896335"/>
                  <a:gd name="connsiteY32" fmla="*/ 1564218 h 1566161"/>
                  <a:gd name="connsiteX33" fmla="*/ 51015 w 896335"/>
                  <a:gd name="connsiteY33" fmla="*/ 1331659 h 15661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896335" h="1566161">
                    <a:moveTo>
                      <a:pt x="51015" y="1331659"/>
                    </a:moveTo>
                    <a:cubicBezTo>
                      <a:pt x="17123" y="1262613"/>
                      <a:pt x="-157" y="1189430"/>
                      <a:pt x="1" y="1128999"/>
                    </a:cubicBezTo>
                    <a:cubicBezTo>
                      <a:pt x="212" y="1048424"/>
                      <a:pt x="23348" y="861777"/>
                      <a:pt x="96991" y="662283"/>
                    </a:cubicBezTo>
                    <a:lnTo>
                      <a:pt x="113867" y="623269"/>
                    </a:lnTo>
                    <a:lnTo>
                      <a:pt x="82535" y="520381"/>
                    </a:lnTo>
                    <a:cubicBezTo>
                      <a:pt x="75111" y="482701"/>
                      <a:pt x="71112" y="442640"/>
                      <a:pt x="71112" y="401104"/>
                    </a:cubicBezTo>
                    <a:cubicBezTo>
                      <a:pt x="71112" y="179581"/>
                      <a:pt x="184869" y="0"/>
                      <a:pt x="325197" y="0"/>
                    </a:cubicBezTo>
                    <a:cubicBezTo>
                      <a:pt x="249239" y="51950"/>
                      <a:pt x="193379" y="153587"/>
                      <a:pt x="170197" y="274666"/>
                    </a:cubicBezTo>
                    <a:lnTo>
                      <a:pt x="169080" y="282523"/>
                    </a:lnTo>
                    <a:lnTo>
                      <a:pt x="175024" y="264714"/>
                    </a:lnTo>
                    <a:cubicBezTo>
                      <a:pt x="242846" y="98424"/>
                      <a:pt x="373584" y="-5599"/>
                      <a:pt x="489258" y="24967"/>
                    </a:cubicBezTo>
                    <a:cubicBezTo>
                      <a:pt x="415071" y="76938"/>
                      <a:pt x="350774" y="162086"/>
                      <a:pt x="306687" y="264133"/>
                    </a:cubicBezTo>
                    <a:lnTo>
                      <a:pt x="302617" y="275924"/>
                    </a:lnTo>
                    <a:lnTo>
                      <a:pt x="304100" y="273338"/>
                    </a:lnTo>
                    <a:cubicBezTo>
                      <a:pt x="444362" y="61316"/>
                      <a:pt x="666944" y="-38533"/>
                      <a:pt x="801251" y="50318"/>
                    </a:cubicBezTo>
                    <a:cubicBezTo>
                      <a:pt x="698877" y="80309"/>
                      <a:pt x="595019" y="151048"/>
                      <a:pt x="507333" y="248264"/>
                    </a:cubicBezTo>
                    <a:lnTo>
                      <a:pt x="491371" y="267361"/>
                    </a:lnTo>
                    <a:lnTo>
                      <a:pt x="491454" y="273165"/>
                    </a:lnTo>
                    <a:lnTo>
                      <a:pt x="500863" y="265598"/>
                    </a:lnTo>
                    <a:cubicBezTo>
                      <a:pt x="622876" y="180381"/>
                      <a:pt x="756811" y="161234"/>
                      <a:pt x="837235" y="228883"/>
                    </a:cubicBezTo>
                    <a:cubicBezTo>
                      <a:pt x="730503" y="247214"/>
                      <a:pt x="616492" y="313285"/>
                      <a:pt x="521700" y="410305"/>
                    </a:cubicBezTo>
                    <a:lnTo>
                      <a:pt x="509882" y="423340"/>
                    </a:lnTo>
                    <a:lnTo>
                      <a:pt x="554182" y="400314"/>
                    </a:lnTo>
                    <a:cubicBezTo>
                      <a:pt x="662593" y="352974"/>
                      <a:pt x="769966" y="358987"/>
                      <a:pt x="822070" y="424283"/>
                    </a:cubicBezTo>
                    <a:cubicBezTo>
                      <a:pt x="772901" y="422913"/>
                      <a:pt x="719443" y="433320"/>
                      <a:pt x="666038" y="453835"/>
                    </a:cubicBezTo>
                    <a:lnTo>
                      <a:pt x="592334" y="489189"/>
                    </a:lnTo>
                    <a:lnTo>
                      <a:pt x="639389" y="476238"/>
                    </a:lnTo>
                    <a:cubicBezTo>
                      <a:pt x="755305" y="452623"/>
                      <a:pt x="859045" y="480968"/>
                      <a:pt x="896335" y="555717"/>
                    </a:cubicBezTo>
                    <a:cubicBezTo>
                      <a:pt x="800746" y="532466"/>
                      <a:pt x="678525" y="551689"/>
                      <a:pt x="566439" y="607606"/>
                    </a:cubicBezTo>
                    <a:lnTo>
                      <a:pt x="548082" y="618530"/>
                    </a:lnTo>
                    <a:lnTo>
                      <a:pt x="554066" y="642271"/>
                    </a:lnTo>
                    <a:cubicBezTo>
                      <a:pt x="632463" y="897273"/>
                      <a:pt x="754865" y="1090794"/>
                      <a:pt x="752085" y="1215347"/>
                    </a:cubicBezTo>
                    <a:cubicBezTo>
                      <a:pt x="747637" y="1414632"/>
                      <a:pt x="586979" y="1586456"/>
                      <a:pt x="355072" y="1564218"/>
                    </a:cubicBezTo>
                    <a:cubicBezTo>
                      <a:pt x="210130" y="1550319"/>
                      <a:pt x="107501" y="1446736"/>
                      <a:pt x="51015" y="1331659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96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0E6DE749-E552-4F40-9413-7A520DC817D0}"/>
                  </a:ext>
                </a:extLst>
              </p:cNvPr>
              <p:cNvSpPr/>
              <p:nvPr/>
            </p:nvSpPr>
            <p:spPr>
              <a:xfrm>
                <a:off x="3219728" y="2824163"/>
                <a:ext cx="149741" cy="10542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AFDDE6FD-87C3-40A0-A66C-F36697FC84EF}"/>
                  </a:ext>
                </a:extLst>
              </p:cNvPr>
              <p:cNvSpPr/>
              <p:nvPr/>
            </p:nvSpPr>
            <p:spPr>
              <a:xfrm rot="1228252">
                <a:off x="3241075" y="2737203"/>
                <a:ext cx="83975" cy="137237"/>
              </a:xfrm>
              <a:custGeom>
                <a:avLst/>
                <a:gdLst>
                  <a:gd name="connsiteX0" fmla="*/ 131228 w 140275"/>
                  <a:gd name="connsiteY0" fmla="*/ 0 h 229247"/>
                  <a:gd name="connsiteX1" fmla="*/ 132361 w 140275"/>
                  <a:gd name="connsiteY1" fmla="*/ 2069 h 229247"/>
                  <a:gd name="connsiteX2" fmla="*/ 44398 w 140275"/>
                  <a:gd name="connsiteY2" fmla="*/ 207849 h 229247"/>
                  <a:gd name="connsiteX3" fmla="*/ 4931 w 140275"/>
                  <a:gd name="connsiteY3" fmla="*/ 229247 h 229247"/>
                  <a:gd name="connsiteX4" fmla="*/ 735 w 140275"/>
                  <a:gd name="connsiteY4" fmla="*/ 211048 h 229247"/>
                  <a:gd name="connsiteX5" fmla="*/ 92931 w 140275"/>
                  <a:gd name="connsiteY5" fmla="*/ 25700 h 229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275" h="229247">
                    <a:moveTo>
                      <a:pt x="131228" y="0"/>
                    </a:moveTo>
                    <a:lnTo>
                      <a:pt x="132361" y="2069"/>
                    </a:lnTo>
                    <a:cubicBezTo>
                      <a:pt x="157834" y="70304"/>
                      <a:pt x="120053" y="151113"/>
                      <a:pt x="44398" y="207849"/>
                    </a:cubicBezTo>
                    <a:lnTo>
                      <a:pt x="4931" y="229247"/>
                    </a:lnTo>
                    <a:lnTo>
                      <a:pt x="735" y="211048"/>
                    </a:lnTo>
                    <a:cubicBezTo>
                      <a:pt x="-5646" y="145188"/>
                      <a:pt x="29867" y="75765"/>
                      <a:pt x="92931" y="2570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C6C0B4A8-BA1E-4D41-9C02-F1B840BE5B09}"/>
                  </a:ext>
                </a:extLst>
              </p:cNvPr>
              <p:cNvGrpSpPr/>
              <p:nvPr/>
            </p:nvGrpSpPr>
            <p:grpSpPr>
              <a:xfrm>
                <a:off x="3245576" y="2833852"/>
                <a:ext cx="79647" cy="79647"/>
                <a:chOff x="6523771" y="1164115"/>
                <a:chExt cx="133046" cy="133046"/>
              </a:xfrm>
            </p:grpSpPr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499A4CD9-B483-4362-BFCE-1A0F5AC92C05}"/>
                    </a:ext>
                  </a:extLst>
                </p:cNvPr>
                <p:cNvSpPr/>
                <p:nvPr/>
              </p:nvSpPr>
              <p:spPr>
                <a:xfrm>
                  <a:off x="6523771" y="1164115"/>
                  <a:ext cx="133046" cy="13304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9CFD178D-DF5F-44B9-8DDF-B2F9A15B4FE5}"/>
                    </a:ext>
                  </a:extLst>
                </p:cNvPr>
                <p:cNvSpPr/>
                <p:nvPr/>
              </p:nvSpPr>
              <p:spPr>
                <a:xfrm>
                  <a:off x="6555314" y="1195657"/>
                  <a:ext cx="69961" cy="6996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275F0F1-AB64-4C5D-8A40-32E9D3BD32F1}"/>
              </a:ext>
            </a:extLst>
          </p:cNvPr>
          <p:cNvGrpSpPr/>
          <p:nvPr/>
        </p:nvGrpSpPr>
        <p:grpSpPr>
          <a:xfrm>
            <a:off x="818264" y="991348"/>
            <a:ext cx="2434398" cy="2434398"/>
            <a:chOff x="818264" y="991348"/>
            <a:chExt cx="2434398" cy="2434398"/>
          </a:xfrm>
        </p:grpSpPr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AFF4584B-40DB-41CD-9C5D-C0DA1353FB62}"/>
                </a:ext>
              </a:extLst>
            </p:cNvPr>
            <p:cNvSpPr/>
            <p:nvPr/>
          </p:nvSpPr>
          <p:spPr>
            <a:xfrm>
              <a:off x="818264" y="991348"/>
              <a:ext cx="2434398" cy="2434398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13B0D3CD-DD55-4F95-926F-A584A214DAE5}"/>
                </a:ext>
              </a:extLst>
            </p:cNvPr>
            <p:cNvGrpSpPr/>
            <p:nvPr/>
          </p:nvGrpSpPr>
          <p:grpSpPr>
            <a:xfrm>
              <a:off x="914552" y="1567308"/>
              <a:ext cx="2270608" cy="1315070"/>
              <a:chOff x="707681" y="1470661"/>
              <a:chExt cx="2608150" cy="1510564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50894B23-0316-4480-A85D-42E24C852782}"/>
                  </a:ext>
                </a:extLst>
              </p:cNvPr>
              <p:cNvGrpSpPr/>
              <p:nvPr/>
            </p:nvGrpSpPr>
            <p:grpSpPr>
              <a:xfrm rot="12820428">
                <a:off x="1643307" y="1474430"/>
                <a:ext cx="969157" cy="390595"/>
                <a:chOff x="2499074" y="2406414"/>
                <a:chExt cx="969157" cy="390595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7715A8D-62B8-4258-8639-74B9D9A73D4E}"/>
                    </a:ext>
                  </a:extLst>
                </p:cNvPr>
                <p:cNvSpPr/>
                <p:nvPr/>
              </p:nvSpPr>
              <p:spPr>
                <a:xfrm rot="1800000">
                  <a:off x="2499074" y="2406414"/>
                  <a:ext cx="969157" cy="390595"/>
                </a:xfrm>
                <a:custGeom>
                  <a:avLst/>
                  <a:gdLst>
                    <a:gd name="connsiteX0" fmla="*/ 937132 w 1874265"/>
                    <a:gd name="connsiteY0" fmla="*/ 0 h 573386"/>
                    <a:gd name="connsiteX1" fmla="*/ 1864547 w 1874265"/>
                    <a:gd name="connsiteY1" fmla="*/ 254266 h 573386"/>
                    <a:gd name="connsiteX2" fmla="*/ 1874265 w 1874265"/>
                    <a:gd name="connsiteY2" fmla="*/ 286693 h 573386"/>
                    <a:gd name="connsiteX3" fmla="*/ 1864547 w 1874265"/>
                    <a:gd name="connsiteY3" fmla="*/ 319120 h 573386"/>
                    <a:gd name="connsiteX4" fmla="*/ 937132 w 1874265"/>
                    <a:gd name="connsiteY4" fmla="*/ 573386 h 573386"/>
                    <a:gd name="connsiteX5" fmla="*/ 9718 w 1874265"/>
                    <a:gd name="connsiteY5" fmla="*/ 319120 h 573386"/>
                    <a:gd name="connsiteX6" fmla="*/ 0 w 1874265"/>
                    <a:gd name="connsiteY6" fmla="*/ 286693 h 573386"/>
                    <a:gd name="connsiteX7" fmla="*/ 9718 w 1874265"/>
                    <a:gd name="connsiteY7" fmla="*/ 254266 h 573386"/>
                    <a:gd name="connsiteX8" fmla="*/ 937132 w 1874265"/>
                    <a:gd name="connsiteY8" fmla="*/ 0 h 57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4265" h="573386">
                      <a:moveTo>
                        <a:pt x="937132" y="0"/>
                      </a:moveTo>
                      <a:cubicBezTo>
                        <a:pt x="1394599" y="0"/>
                        <a:pt x="1776276" y="109157"/>
                        <a:pt x="1864547" y="254266"/>
                      </a:cubicBezTo>
                      <a:lnTo>
                        <a:pt x="1874265" y="286693"/>
                      </a:lnTo>
                      <a:lnTo>
                        <a:pt x="1864547" y="319120"/>
                      </a:lnTo>
                      <a:cubicBezTo>
                        <a:pt x="1776276" y="464229"/>
                        <a:pt x="1394599" y="573386"/>
                        <a:pt x="937132" y="573386"/>
                      </a:cubicBezTo>
                      <a:cubicBezTo>
                        <a:pt x="479666" y="573386"/>
                        <a:pt x="97989" y="464229"/>
                        <a:pt x="9718" y="319120"/>
                      </a:cubicBezTo>
                      <a:lnTo>
                        <a:pt x="0" y="286693"/>
                      </a:lnTo>
                      <a:lnTo>
                        <a:pt x="9718" y="254266"/>
                      </a:lnTo>
                      <a:cubicBezTo>
                        <a:pt x="97989" y="109157"/>
                        <a:pt x="479666" y="0"/>
                        <a:pt x="93713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44E3E304-11F5-45C3-A0FA-117185BC6352}"/>
                    </a:ext>
                  </a:extLst>
                </p:cNvPr>
                <p:cNvSpPr/>
                <p:nvPr/>
              </p:nvSpPr>
              <p:spPr>
                <a:xfrm rot="1800000">
                  <a:off x="2536875" y="2596536"/>
                  <a:ext cx="892912" cy="11465"/>
                </a:xfrm>
                <a:custGeom>
                  <a:avLst/>
                  <a:gdLst>
                    <a:gd name="connsiteX0" fmla="*/ 720187 w 1440375"/>
                    <a:gd name="connsiteY0" fmla="*/ 0 h 224136"/>
                    <a:gd name="connsiteX1" fmla="*/ 1435993 w 1440375"/>
                    <a:gd name="connsiteY1" fmla="*/ 110046 h 224136"/>
                    <a:gd name="connsiteX2" fmla="*/ 1440375 w 1440375"/>
                    <a:gd name="connsiteY2" fmla="*/ 112068 h 224136"/>
                    <a:gd name="connsiteX3" fmla="*/ 1435993 w 1440375"/>
                    <a:gd name="connsiteY3" fmla="*/ 114090 h 224136"/>
                    <a:gd name="connsiteX4" fmla="*/ 720187 w 1440375"/>
                    <a:gd name="connsiteY4" fmla="*/ 224136 h 224136"/>
                    <a:gd name="connsiteX5" fmla="*/ 4383 w 1440375"/>
                    <a:gd name="connsiteY5" fmla="*/ 114090 h 224136"/>
                    <a:gd name="connsiteX6" fmla="*/ 0 w 1440375"/>
                    <a:gd name="connsiteY6" fmla="*/ 112068 h 224136"/>
                    <a:gd name="connsiteX7" fmla="*/ 4383 w 1440375"/>
                    <a:gd name="connsiteY7" fmla="*/ 110046 h 224136"/>
                    <a:gd name="connsiteX8" fmla="*/ 720187 w 1440375"/>
                    <a:gd name="connsiteY8" fmla="*/ 0 h 224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40375" h="224136">
                      <a:moveTo>
                        <a:pt x="720187" y="0"/>
                      </a:moveTo>
                      <a:cubicBezTo>
                        <a:pt x="1006104" y="0"/>
                        <a:pt x="1262416" y="42640"/>
                        <a:pt x="1435993" y="110046"/>
                      </a:cubicBezTo>
                      <a:lnTo>
                        <a:pt x="1440375" y="112068"/>
                      </a:lnTo>
                      <a:lnTo>
                        <a:pt x="1435993" y="114090"/>
                      </a:lnTo>
                      <a:cubicBezTo>
                        <a:pt x="1262416" y="181497"/>
                        <a:pt x="1006104" y="224136"/>
                        <a:pt x="720187" y="224136"/>
                      </a:cubicBezTo>
                      <a:cubicBezTo>
                        <a:pt x="434271" y="224136"/>
                        <a:pt x="177960" y="181497"/>
                        <a:pt x="4383" y="114090"/>
                      </a:cubicBezTo>
                      <a:lnTo>
                        <a:pt x="0" y="112068"/>
                      </a:lnTo>
                      <a:lnTo>
                        <a:pt x="4383" y="110046"/>
                      </a:lnTo>
                      <a:cubicBezTo>
                        <a:pt x="177960" y="42640"/>
                        <a:pt x="434271" y="0"/>
                        <a:pt x="720187" y="0"/>
                      </a:cubicBez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938D2CBC-9936-46E7-A945-4DF88077B78D}"/>
                  </a:ext>
                </a:extLst>
              </p:cNvPr>
              <p:cNvGrpSpPr/>
              <p:nvPr/>
            </p:nvGrpSpPr>
            <p:grpSpPr>
              <a:xfrm>
                <a:off x="707681" y="1470661"/>
                <a:ext cx="2608150" cy="1510564"/>
                <a:chOff x="953548" y="2095500"/>
                <a:chExt cx="4134332" cy="2394485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39F11C3E-8E2E-4995-805B-B11C7A22F9C8}"/>
                    </a:ext>
                  </a:extLst>
                </p:cNvPr>
                <p:cNvGrpSpPr/>
                <p:nvPr/>
              </p:nvGrpSpPr>
              <p:grpSpPr>
                <a:xfrm rot="3553246">
                  <a:off x="1283861" y="2514688"/>
                  <a:ext cx="1400712" cy="570279"/>
                  <a:chOff x="3133411" y="3156156"/>
                  <a:chExt cx="1874265" cy="573386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4BBC780E-576A-40DE-B077-B39A9EA2017C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A1AFD891-3F5B-488A-9C06-0B680F4137A5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5BCE11DB-86C9-4225-ADB4-BDD82961604F}"/>
                    </a:ext>
                  </a:extLst>
                </p:cNvPr>
                <p:cNvGrpSpPr/>
                <p:nvPr/>
              </p:nvGrpSpPr>
              <p:grpSpPr>
                <a:xfrm rot="8100000">
                  <a:off x="953548" y="3660455"/>
                  <a:ext cx="1536268" cy="619156"/>
                  <a:chOff x="3133411" y="3156156"/>
                  <a:chExt cx="1874265" cy="573386"/>
                </a:xfrm>
              </p:grpSpPr>
              <p:sp>
                <p:nvSpPr>
                  <p:cNvPr id="147" name="フリーフォーム: 図形 146">
                    <a:extLst>
                      <a:ext uri="{FF2B5EF4-FFF2-40B4-BE49-F238E27FC236}">
                        <a16:creationId xmlns:a16="http://schemas.microsoft.com/office/drawing/2014/main" id="{67A9C4F1-927F-45CE-A908-BB397E872456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0B7FEE16-E8D7-4393-A94E-7D043C0C7AF5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74100F6B-F280-4C78-A553-BCB5CF70608C}"/>
                    </a:ext>
                  </a:extLst>
                </p:cNvPr>
                <p:cNvGrpSpPr/>
                <p:nvPr/>
              </p:nvGrpSpPr>
              <p:grpSpPr>
                <a:xfrm rot="7200000">
                  <a:off x="2367064" y="3484424"/>
                  <a:ext cx="1400712" cy="570279"/>
                  <a:chOff x="3133411" y="3156156"/>
                  <a:chExt cx="1874265" cy="573386"/>
                </a:xfrm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A103B59F-64E3-4F68-8844-0A367D9EEFC9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286981F5-7203-484C-AC97-16DF0495A583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5243B11F-2672-4B1A-AC3D-AFF71723D516}"/>
                    </a:ext>
                  </a:extLst>
                </p:cNvPr>
                <p:cNvGrpSpPr/>
                <p:nvPr/>
              </p:nvGrpSpPr>
              <p:grpSpPr>
                <a:xfrm rot="1800000">
                  <a:off x="3551612" y="3337240"/>
                  <a:ext cx="1536268" cy="619156"/>
                  <a:chOff x="3133411" y="3156156"/>
                  <a:chExt cx="1874265" cy="573386"/>
                </a:xfrm>
              </p:grpSpPr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751AEC37-FE55-40D4-B610-4AFC3399C1DC}"/>
                      </a:ext>
                    </a:extLst>
                  </p:cNvPr>
                  <p:cNvSpPr/>
                  <p:nvPr/>
                </p:nvSpPr>
                <p:spPr>
                  <a:xfrm>
                    <a:off x="3133411" y="3156156"/>
                    <a:ext cx="1874265" cy="573386"/>
                  </a:xfrm>
                  <a:custGeom>
                    <a:avLst/>
                    <a:gdLst>
                      <a:gd name="connsiteX0" fmla="*/ 937132 w 1874265"/>
                      <a:gd name="connsiteY0" fmla="*/ 0 h 573386"/>
                      <a:gd name="connsiteX1" fmla="*/ 1864547 w 1874265"/>
                      <a:gd name="connsiteY1" fmla="*/ 254266 h 573386"/>
                      <a:gd name="connsiteX2" fmla="*/ 1874265 w 1874265"/>
                      <a:gd name="connsiteY2" fmla="*/ 286693 h 573386"/>
                      <a:gd name="connsiteX3" fmla="*/ 1864547 w 1874265"/>
                      <a:gd name="connsiteY3" fmla="*/ 319120 h 573386"/>
                      <a:gd name="connsiteX4" fmla="*/ 937132 w 1874265"/>
                      <a:gd name="connsiteY4" fmla="*/ 573386 h 573386"/>
                      <a:gd name="connsiteX5" fmla="*/ 9718 w 1874265"/>
                      <a:gd name="connsiteY5" fmla="*/ 319120 h 573386"/>
                      <a:gd name="connsiteX6" fmla="*/ 0 w 1874265"/>
                      <a:gd name="connsiteY6" fmla="*/ 286693 h 573386"/>
                      <a:gd name="connsiteX7" fmla="*/ 9718 w 1874265"/>
                      <a:gd name="connsiteY7" fmla="*/ 254266 h 573386"/>
                      <a:gd name="connsiteX8" fmla="*/ 937132 w 1874265"/>
                      <a:gd name="connsiteY8" fmla="*/ 0 h 5733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74265" h="573386">
                        <a:moveTo>
                          <a:pt x="937132" y="0"/>
                        </a:moveTo>
                        <a:cubicBezTo>
                          <a:pt x="1394599" y="0"/>
                          <a:pt x="1776276" y="109157"/>
                          <a:pt x="1864547" y="254266"/>
                        </a:cubicBezTo>
                        <a:lnTo>
                          <a:pt x="1874265" y="286693"/>
                        </a:lnTo>
                        <a:lnTo>
                          <a:pt x="1864547" y="319120"/>
                        </a:lnTo>
                        <a:cubicBezTo>
                          <a:pt x="1776276" y="464229"/>
                          <a:pt x="1394599" y="573386"/>
                          <a:pt x="937132" y="573386"/>
                        </a:cubicBezTo>
                        <a:cubicBezTo>
                          <a:pt x="479666" y="573386"/>
                          <a:pt x="97989" y="464229"/>
                          <a:pt x="9718" y="319120"/>
                        </a:cubicBezTo>
                        <a:lnTo>
                          <a:pt x="0" y="286693"/>
                        </a:lnTo>
                        <a:lnTo>
                          <a:pt x="9718" y="254266"/>
                        </a:lnTo>
                        <a:cubicBezTo>
                          <a:pt x="97989" y="109157"/>
                          <a:pt x="479666" y="0"/>
                          <a:pt x="93713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EA972EAF-72B8-4B16-81F4-B4DD96DCFAE9}"/>
                      </a:ext>
                    </a:extLst>
                  </p:cNvPr>
                  <p:cNvSpPr/>
                  <p:nvPr/>
                </p:nvSpPr>
                <p:spPr>
                  <a:xfrm>
                    <a:off x="3207137" y="3435378"/>
                    <a:ext cx="1726814" cy="16830"/>
                  </a:xfrm>
                  <a:custGeom>
                    <a:avLst/>
                    <a:gdLst>
                      <a:gd name="connsiteX0" fmla="*/ 720187 w 1440375"/>
                      <a:gd name="connsiteY0" fmla="*/ 0 h 224136"/>
                      <a:gd name="connsiteX1" fmla="*/ 1435993 w 1440375"/>
                      <a:gd name="connsiteY1" fmla="*/ 110046 h 224136"/>
                      <a:gd name="connsiteX2" fmla="*/ 1440375 w 1440375"/>
                      <a:gd name="connsiteY2" fmla="*/ 112068 h 224136"/>
                      <a:gd name="connsiteX3" fmla="*/ 1435993 w 1440375"/>
                      <a:gd name="connsiteY3" fmla="*/ 114090 h 224136"/>
                      <a:gd name="connsiteX4" fmla="*/ 720187 w 1440375"/>
                      <a:gd name="connsiteY4" fmla="*/ 224136 h 224136"/>
                      <a:gd name="connsiteX5" fmla="*/ 4383 w 1440375"/>
                      <a:gd name="connsiteY5" fmla="*/ 114090 h 224136"/>
                      <a:gd name="connsiteX6" fmla="*/ 0 w 1440375"/>
                      <a:gd name="connsiteY6" fmla="*/ 112068 h 224136"/>
                      <a:gd name="connsiteX7" fmla="*/ 4383 w 1440375"/>
                      <a:gd name="connsiteY7" fmla="*/ 110046 h 224136"/>
                      <a:gd name="connsiteX8" fmla="*/ 720187 w 1440375"/>
                      <a:gd name="connsiteY8" fmla="*/ 0 h 2241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40375" h="224136">
                        <a:moveTo>
                          <a:pt x="720187" y="0"/>
                        </a:moveTo>
                        <a:cubicBezTo>
                          <a:pt x="1006104" y="0"/>
                          <a:pt x="1262416" y="42640"/>
                          <a:pt x="1435993" y="110046"/>
                        </a:cubicBezTo>
                        <a:lnTo>
                          <a:pt x="1440375" y="112068"/>
                        </a:lnTo>
                        <a:lnTo>
                          <a:pt x="1435993" y="114090"/>
                        </a:lnTo>
                        <a:cubicBezTo>
                          <a:pt x="1262416" y="181497"/>
                          <a:pt x="1006104" y="224136"/>
                          <a:pt x="720187" y="224136"/>
                        </a:cubicBezTo>
                        <a:cubicBezTo>
                          <a:pt x="434271" y="224136"/>
                          <a:pt x="177960" y="181497"/>
                          <a:pt x="4383" y="114090"/>
                        </a:cubicBezTo>
                        <a:lnTo>
                          <a:pt x="0" y="112068"/>
                        </a:lnTo>
                        <a:lnTo>
                          <a:pt x="4383" y="110046"/>
                        </a:lnTo>
                        <a:cubicBezTo>
                          <a:pt x="177960" y="42640"/>
                          <a:pt x="434271" y="0"/>
                          <a:pt x="720187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E5E1EC62-BDEB-4EFF-9D78-BF2EC1507422}"/>
                    </a:ext>
                  </a:extLst>
                </p:cNvPr>
                <p:cNvGrpSpPr/>
                <p:nvPr/>
              </p:nvGrpSpPr>
              <p:grpSpPr>
                <a:xfrm rot="385646">
                  <a:off x="2608771" y="2095500"/>
                  <a:ext cx="1964246" cy="1965388"/>
                  <a:chOff x="1116613" y="1529285"/>
                  <a:chExt cx="3228225" cy="3230103"/>
                </a:xfrm>
              </p:grpSpPr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25333E5-C098-4D9A-903C-1CB71B88CFC4}"/>
                      </a:ext>
                    </a:extLst>
                  </p:cNvPr>
                  <p:cNvGrpSpPr/>
                  <p:nvPr/>
                </p:nvGrpSpPr>
                <p:grpSpPr>
                  <a:xfrm>
                    <a:off x="2351693" y="1529285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41" name="フリーフォーム: 図形 140">
                      <a:extLst>
                        <a:ext uri="{FF2B5EF4-FFF2-40B4-BE49-F238E27FC236}">
                          <a16:creationId xmlns:a16="http://schemas.microsoft.com/office/drawing/2014/main" id="{8A79F4B0-A252-48ED-BE3B-11C55A9A27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1B0A1380-D786-4A7B-8CB0-4060E52C1F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4" name="グループ化 123">
                    <a:extLst>
                      <a:ext uri="{FF2B5EF4-FFF2-40B4-BE49-F238E27FC236}">
                        <a16:creationId xmlns:a16="http://schemas.microsoft.com/office/drawing/2014/main" id="{B736D00E-0608-4C2A-8B16-6045ADFCA526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1497613" y="214046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9" name="フリーフォーム: 図形 138">
                      <a:extLst>
                        <a:ext uri="{FF2B5EF4-FFF2-40B4-BE49-F238E27FC236}">
                          <a16:creationId xmlns:a16="http://schemas.microsoft.com/office/drawing/2014/main" id="{56AC62BA-9BE6-4ACF-AD6E-E15FB6ED41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8EFF5A61-FCF4-4E99-A2F2-7C972A0C66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5" name="グループ化 124">
                    <a:extLst>
                      <a:ext uri="{FF2B5EF4-FFF2-40B4-BE49-F238E27FC236}">
                        <a16:creationId xmlns:a16="http://schemas.microsoft.com/office/drawing/2014/main" id="{66FC8BAD-8E97-4960-9354-FBFCB4E73F6F}"/>
                      </a:ext>
                    </a:extLst>
                  </p:cNvPr>
                  <p:cNvGrpSpPr/>
                  <p:nvPr/>
                </p:nvGrpSpPr>
                <p:grpSpPr>
                  <a:xfrm rot="3600000" flipH="1">
                    <a:off x="3201839" y="2121203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7" name="フリーフォーム: 図形 136">
                      <a:extLst>
                        <a:ext uri="{FF2B5EF4-FFF2-40B4-BE49-F238E27FC236}">
                          <a16:creationId xmlns:a16="http://schemas.microsoft.com/office/drawing/2014/main" id="{4038A825-17C8-413E-B496-F2F79591E5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3E912087-D7A9-4718-A7D0-E5274BFA7F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6" name="グループ化 125">
                    <a:extLst>
                      <a:ext uri="{FF2B5EF4-FFF2-40B4-BE49-F238E27FC236}">
                        <a16:creationId xmlns:a16="http://schemas.microsoft.com/office/drawing/2014/main" id="{69124C2C-CD25-4C1B-9EA2-E7E79EEAF4C4}"/>
                      </a:ext>
                    </a:extLst>
                  </p:cNvPr>
                  <p:cNvGrpSpPr/>
                  <p:nvPr/>
                </p:nvGrpSpPr>
                <p:grpSpPr>
                  <a:xfrm rot="13500000">
                    <a:off x="1756873" y="323539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0C954003-E8CD-4DC6-8868-8FF9A75C42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022C9E2B-1E28-4E7E-A2BB-15D9BA0007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C3345CC6-FDBB-40B8-AC03-6AB9E9FA7480}"/>
                      </a:ext>
                    </a:extLst>
                  </p:cNvPr>
                  <p:cNvGrpSpPr/>
                  <p:nvPr/>
                </p:nvGrpSpPr>
                <p:grpSpPr>
                  <a:xfrm rot="8100000" flipH="1">
                    <a:off x="2980976" y="3235389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E6D6E361-2F97-4AF0-8E86-C2DC85ECAA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25BB1B39-701A-4AA7-8B63-36D5445E75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8" name="星: 5 pt 127">
                    <a:extLst>
                      <a:ext uri="{FF2B5EF4-FFF2-40B4-BE49-F238E27FC236}">
                        <a16:creationId xmlns:a16="http://schemas.microsoft.com/office/drawing/2014/main" id="{35E22CBE-2B14-4D4D-A1BA-C9FB680C265B}"/>
                      </a:ext>
                    </a:extLst>
                  </p:cNvPr>
                  <p:cNvSpPr/>
                  <p:nvPr/>
                </p:nvSpPr>
                <p:spPr>
                  <a:xfrm>
                    <a:off x="2196354" y="2634503"/>
                    <a:ext cx="1084728" cy="1084728"/>
                  </a:xfrm>
                  <a:prstGeom prst="star5">
                    <a:avLst>
                      <a:gd name="adj" fmla="val 29827"/>
                      <a:gd name="hf" fmla="val 105146"/>
                      <a:gd name="vf" fmla="val 110557"/>
                    </a:avLst>
                  </a:pr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星: 5 pt 128">
                    <a:extLst>
                      <a:ext uri="{FF2B5EF4-FFF2-40B4-BE49-F238E27FC236}">
                        <a16:creationId xmlns:a16="http://schemas.microsoft.com/office/drawing/2014/main" id="{6792EC63-65EB-48FD-BA79-16F019BE6E3D}"/>
                      </a:ext>
                    </a:extLst>
                  </p:cNvPr>
                  <p:cNvSpPr/>
                  <p:nvPr/>
                </p:nvSpPr>
                <p:spPr>
                  <a:xfrm>
                    <a:off x="2481580" y="2952750"/>
                    <a:ext cx="514908" cy="514908"/>
                  </a:xfrm>
                  <a:prstGeom prst="star5">
                    <a:avLst>
                      <a:gd name="adj" fmla="val 37770"/>
                      <a:gd name="hf" fmla="val 105146"/>
                      <a:gd name="vf" fmla="val 110557"/>
                    </a:avLst>
                  </a:prstGeom>
                  <a:solidFill>
                    <a:srgbClr val="99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B6DBA3E3-8595-465A-B34E-4259BC95686A}"/>
                      </a:ext>
                    </a:extLst>
                  </p:cNvPr>
                  <p:cNvSpPr/>
                  <p:nvPr/>
                </p:nvSpPr>
                <p:spPr>
                  <a:xfrm>
                    <a:off x="2412743" y="2903272"/>
                    <a:ext cx="650706" cy="650706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6A09E549-66E2-40B7-9A11-C4CC106ADAB6}"/>
                      </a:ext>
                    </a:extLst>
                  </p:cNvPr>
                  <p:cNvSpPr/>
                  <p:nvPr/>
                </p:nvSpPr>
                <p:spPr>
                  <a:xfrm>
                    <a:off x="2572775" y="3072940"/>
                    <a:ext cx="327588" cy="32758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rgbClr val="FFFF00"/>
                      </a:gs>
                      <a:gs pos="80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54F8C5E2-E4EA-4378-839C-404F411AE6D7}"/>
                      </a:ext>
                    </a:extLst>
                  </p:cNvPr>
                  <p:cNvSpPr/>
                  <p:nvPr/>
                </p:nvSpPr>
                <p:spPr>
                  <a:xfrm rot="2169460">
                    <a:off x="2506087" y="2996616"/>
                    <a:ext cx="464018" cy="464018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CD24A175-D09D-428E-93BF-DA8A10309C89}"/>
                    </a:ext>
                  </a:extLst>
                </p:cNvPr>
                <p:cNvGrpSpPr/>
                <p:nvPr/>
              </p:nvGrpSpPr>
              <p:grpSpPr>
                <a:xfrm rot="20888096">
                  <a:off x="1213290" y="2207097"/>
                  <a:ext cx="2281561" cy="2282888"/>
                  <a:chOff x="1116613" y="1529285"/>
                  <a:chExt cx="3228225" cy="3230103"/>
                </a:xfrm>
              </p:grpSpPr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89F1F868-213C-447A-8E0E-3216D9D08C97}"/>
                      </a:ext>
                    </a:extLst>
                  </p:cNvPr>
                  <p:cNvGrpSpPr/>
                  <p:nvPr/>
                </p:nvGrpSpPr>
                <p:grpSpPr>
                  <a:xfrm>
                    <a:off x="2351693" y="1529285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7C95D7DD-8BAC-4933-92B6-64FE7697E8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AEB4BA15-70D0-4670-B0C3-A5FECF8242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4" name="グループ化 103">
                    <a:extLst>
                      <a:ext uri="{FF2B5EF4-FFF2-40B4-BE49-F238E27FC236}">
                        <a16:creationId xmlns:a16="http://schemas.microsoft.com/office/drawing/2014/main" id="{5058BE68-0D92-4C10-A1A8-F624E946FAE3}"/>
                      </a:ext>
                    </a:extLst>
                  </p:cNvPr>
                  <p:cNvGrpSpPr/>
                  <p:nvPr/>
                </p:nvGrpSpPr>
                <p:grpSpPr>
                  <a:xfrm rot="18000000">
                    <a:off x="1497613" y="214046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9" name="フリーフォーム: 図形 118">
                      <a:extLst>
                        <a:ext uri="{FF2B5EF4-FFF2-40B4-BE49-F238E27FC236}">
                          <a16:creationId xmlns:a16="http://schemas.microsoft.com/office/drawing/2014/main" id="{8A35C792-8663-4EB1-8010-72951801B3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A12ABCC9-671F-4F23-8C96-C30DC2F8AF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21170409-CC1D-445A-B51D-58CE29C641F7}"/>
                      </a:ext>
                    </a:extLst>
                  </p:cNvPr>
                  <p:cNvGrpSpPr/>
                  <p:nvPr/>
                </p:nvGrpSpPr>
                <p:grpSpPr>
                  <a:xfrm rot="3600000" flipH="1">
                    <a:off x="3201839" y="2121203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7" name="フリーフォーム: 図形 116">
                      <a:extLst>
                        <a:ext uri="{FF2B5EF4-FFF2-40B4-BE49-F238E27FC236}">
                          <a16:creationId xmlns:a16="http://schemas.microsoft.com/office/drawing/2014/main" id="{74F7DDC2-93F6-4781-A1D4-017FB1C07C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" name="フリーフォーム: 図形 117">
                      <a:extLst>
                        <a:ext uri="{FF2B5EF4-FFF2-40B4-BE49-F238E27FC236}">
                          <a16:creationId xmlns:a16="http://schemas.microsoft.com/office/drawing/2014/main" id="{7E3D6062-04B5-4F46-BD27-CDD28EB34F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" name="グループ化 105">
                    <a:extLst>
                      <a:ext uri="{FF2B5EF4-FFF2-40B4-BE49-F238E27FC236}">
                        <a16:creationId xmlns:a16="http://schemas.microsoft.com/office/drawing/2014/main" id="{30F9C2B5-824D-474D-AC90-FCD112F36DBA}"/>
                      </a:ext>
                    </a:extLst>
                  </p:cNvPr>
                  <p:cNvGrpSpPr/>
                  <p:nvPr/>
                </p:nvGrpSpPr>
                <p:grpSpPr>
                  <a:xfrm rot="13500000">
                    <a:off x="1756873" y="3235390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2EA4BEBE-E1F3-401C-95D5-73D0E7048E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2571CB8B-1805-4142-BB71-28808CECBB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7" name="グループ化 106">
                    <a:extLst>
                      <a:ext uri="{FF2B5EF4-FFF2-40B4-BE49-F238E27FC236}">
                        <a16:creationId xmlns:a16="http://schemas.microsoft.com/office/drawing/2014/main" id="{F4A7C171-7029-42FA-906E-28880D026B41}"/>
                      </a:ext>
                    </a:extLst>
                  </p:cNvPr>
                  <p:cNvGrpSpPr/>
                  <p:nvPr/>
                </p:nvGrpSpPr>
                <p:grpSpPr>
                  <a:xfrm rot="8100000" flipH="1">
                    <a:off x="2980976" y="3235389"/>
                    <a:ext cx="762000" cy="1523999"/>
                    <a:chOff x="2286000" y="2148841"/>
                    <a:chExt cx="762000" cy="1523999"/>
                  </a:xfrm>
                </p:grpSpPr>
                <p:sp>
                  <p:nvSpPr>
                    <p:cNvPr id="113" name="フリーフォーム: 図形 112">
                      <a:extLst>
                        <a:ext uri="{FF2B5EF4-FFF2-40B4-BE49-F238E27FC236}">
                          <a16:creationId xmlns:a16="http://schemas.microsoft.com/office/drawing/2014/main" id="{7D3B0996-37CF-4481-A80A-44A85E6FD1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86000" y="2148841"/>
                      <a:ext cx="762000" cy="1523999"/>
                    </a:xfrm>
                    <a:custGeom>
                      <a:avLst/>
                      <a:gdLst>
                        <a:gd name="connsiteX0" fmla="*/ 557213 w 1114426"/>
                        <a:gd name="connsiteY0" fmla="*/ 0 h 2375535"/>
                        <a:gd name="connsiteX1" fmla="*/ 708111 w 1114426"/>
                        <a:gd name="connsiteY1" fmla="*/ 85107 h 2375535"/>
                        <a:gd name="connsiteX2" fmla="*/ 757035 w 1114426"/>
                        <a:gd name="connsiteY2" fmla="*/ 159291 h 2375535"/>
                        <a:gd name="connsiteX3" fmla="*/ 774105 w 1114426"/>
                        <a:gd name="connsiteY3" fmla="*/ 170206 h 2375535"/>
                        <a:gd name="connsiteX4" fmla="*/ 1114426 w 1114426"/>
                        <a:gd name="connsiteY4" fmla="*/ 1227772 h 2375535"/>
                        <a:gd name="connsiteX5" fmla="*/ 557213 w 1114426"/>
                        <a:gd name="connsiteY5" fmla="*/ 2375535 h 2375535"/>
                        <a:gd name="connsiteX6" fmla="*/ 0 w 1114426"/>
                        <a:gd name="connsiteY6" fmla="*/ 1227772 h 2375535"/>
                        <a:gd name="connsiteX7" fmla="*/ 340321 w 1114426"/>
                        <a:gd name="connsiteY7" fmla="*/ 170206 h 2375535"/>
                        <a:gd name="connsiteX8" fmla="*/ 357392 w 1114426"/>
                        <a:gd name="connsiteY8" fmla="*/ 159291 h 2375535"/>
                        <a:gd name="connsiteX9" fmla="*/ 406315 w 1114426"/>
                        <a:gd name="connsiteY9" fmla="*/ 85107 h 2375535"/>
                        <a:gd name="connsiteX10" fmla="*/ 557213 w 1114426"/>
                        <a:gd name="connsiteY10" fmla="*/ 0 h 23755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114426" h="2375535">
                          <a:moveTo>
                            <a:pt x="557213" y="0"/>
                          </a:moveTo>
                          <a:cubicBezTo>
                            <a:pt x="610739" y="0"/>
                            <a:pt x="661731" y="30305"/>
                            <a:pt x="708111" y="85107"/>
                          </a:cubicBezTo>
                          <a:lnTo>
                            <a:pt x="757035" y="159291"/>
                          </a:lnTo>
                          <a:lnTo>
                            <a:pt x="774105" y="170206"/>
                          </a:lnTo>
                          <a:cubicBezTo>
                            <a:pt x="974098" y="344446"/>
                            <a:pt x="1114426" y="752353"/>
                            <a:pt x="1114426" y="1227772"/>
                          </a:cubicBezTo>
                          <a:cubicBezTo>
                            <a:pt x="1114426" y="1861664"/>
                            <a:pt x="864953" y="2375535"/>
                            <a:pt x="557213" y="2375535"/>
                          </a:cubicBezTo>
                          <a:cubicBezTo>
                            <a:pt x="249473" y="2375535"/>
                            <a:pt x="0" y="1861664"/>
                            <a:pt x="0" y="1227772"/>
                          </a:cubicBezTo>
                          <a:cubicBezTo>
                            <a:pt x="0" y="752353"/>
                            <a:pt x="140328" y="344446"/>
                            <a:pt x="340321" y="170206"/>
                          </a:cubicBezTo>
                          <a:lnTo>
                            <a:pt x="357392" y="159291"/>
                          </a:lnTo>
                          <a:lnTo>
                            <a:pt x="406315" y="85107"/>
                          </a:lnTo>
                          <a:cubicBezTo>
                            <a:pt x="452695" y="30305"/>
                            <a:pt x="503687" y="0"/>
                            <a:pt x="557213" y="0"/>
                          </a:cubicBezTo>
                          <a:close/>
                        </a:path>
                      </a:pathLst>
                    </a:custGeom>
                    <a:gradFill>
                      <a:gsLst>
                        <a:gs pos="90000">
                          <a:schemeClr val="bg1"/>
                        </a:gs>
                        <a:gs pos="0">
                          <a:schemeClr val="bg1">
                            <a:lumMod val="85000"/>
                          </a:schemeClr>
                        </a:gs>
                      </a:gsLst>
                      <a:lin ang="16200000" scaled="1"/>
                    </a:gradFill>
                    <a:ln w="1905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378950A6-FD81-4A25-A77D-967322F808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81835" y="2343150"/>
                      <a:ext cx="170330" cy="1187422"/>
                    </a:xfrm>
                    <a:custGeom>
                      <a:avLst/>
                      <a:gdLst>
                        <a:gd name="connsiteX0" fmla="*/ 118110 w 236220"/>
                        <a:gd name="connsiteY0" fmla="*/ 0 h 1061408"/>
                        <a:gd name="connsiteX1" fmla="*/ 137243 w 236220"/>
                        <a:gd name="connsiteY1" fmla="*/ 35253 h 1061408"/>
                        <a:gd name="connsiteX2" fmla="*/ 236220 w 236220"/>
                        <a:gd name="connsiteY2" fmla="*/ 530348 h 1061408"/>
                        <a:gd name="connsiteX3" fmla="*/ 124628 w 236220"/>
                        <a:gd name="connsiteY3" fmla="*/ 1051016 h 1061408"/>
                        <a:gd name="connsiteX4" fmla="*/ 118110 w 236220"/>
                        <a:gd name="connsiteY4" fmla="*/ 1061408 h 1061408"/>
                        <a:gd name="connsiteX5" fmla="*/ 111593 w 236220"/>
                        <a:gd name="connsiteY5" fmla="*/ 1051016 h 1061408"/>
                        <a:gd name="connsiteX6" fmla="*/ 0 w 236220"/>
                        <a:gd name="connsiteY6" fmla="*/ 530348 h 1061408"/>
                        <a:gd name="connsiteX7" fmla="*/ 98977 w 236220"/>
                        <a:gd name="connsiteY7" fmla="*/ 35253 h 1061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236220" h="1061408">
                          <a:moveTo>
                            <a:pt x="118110" y="0"/>
                          </a:moveTo>
                          <a:lnTo>
                            <a:pt x="137243" y="35253"/>
                          </a:lnTo>
                          <a:cubicBezTo>
                            <a:pt x="198739" y="166017"/>
                            <a:pt x="236220" y="339723"/>
                            <a:pt x="236220" y="530348"/>
                          </a:cubicBezTo>
                          <a:cubicBezTo>
                            <a:pt x="236220" y="733681"/>
                            <a:pt x="193575" y="917765"/>
                            <a:pt x="124628" y="1051016"/>
                          </a:cubicBezTo>
                          <a:lnTo>
                            <a:pt x="118110" y="1061408"/>
                          </a:lnTo>
                          <a:lnTo>
                            <a:pt x="111593" y="1051016"/>
                          </a:lnTo>
                          <a:cubicBezTo>
                            <a:pt x="42645" y="917765"/>
                            <a:pt x="0" y="733681"/>
                            <a:pt x="0" y="530348"/>
                          </a:cubicBezTo>
                          <a:cubicBezTo>
                            <a:pt x="0" y="339723"/>
                            <a:pt x="37481" y="166017"/>
                            <a:pt x="98977" y="35253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8" name="星: 5 pt 107">
                    <a:extLst>
                      <a:ext uri="{FF2B5EF4-FFF2-40B4-BE49-F238E27FC236}">
                        <a16:creationId xmlns:a16="http://schemas.microsoft.com/office/drawing/2014/main" id="{B6D4E2A5-E5A8-4829-9BCC-6F923AC5F595}"/>
                      </a:ext>
                    </a:extLst>
                  </p:cNvPr>
                  <p:cNvSpPr/>
                  <p:nvPr/>
                </p:nvSpPr>
                <p:spPr>
                  <a:xfrm>
                    <a:off x="2196354" y="2634503"/>
                    <a:ext cx="1084728" cy="1084728"/>
                  </a:xfrm>
                  <a:prstGeom prst="star5">
                    <a:avLst>
                      <a:gd name="adj" fmla="val 29827"/>
                      <a:gd name="hf" fmla="val 105146"/>
                      <a:gd name="vf" fmla="val 110557"/>
                    </a:avLst>
                  </a:prstGeom>
                  <a:gradFill>
                    <a:gsLst>
                      <a:gs pos="90000">
                        <a:schemeClr val="bg1"/>
                      </a:gs>
                      <a:gs pos="0">
                        <a:schemeClr val="bg1">
                          <a:lumMod val="85000"/>
                        </a:schemeClr>
                      </a:gs>
                    </a:gsLst>
                    <a:lin ang="16200000" scaled="1"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" name="星: 5 pt 108">
                    <a:extLst>
                      <a:ext uri="{FF2B5EF4-FFF2-40B4-BE49-F238E27FC236}">
                        <a16:creationId xmlns:a16="http://schemas.microsoft.com/office/drawing/2014/main" id="{431B5976-731A-4FFF-9507-5A0816F4C177}"/>
                      </a:ext>
                    </a:extLst>
                  </p:cNvPr>
                  <p:cNvSpPr/>
                  <p:nvPr/>
                </p:nvSpPr>
                <p:spPr>
                  <a:xfrm>
                    <a:off x="2481580" y="2952750"/>
                    <a:ext cx="514908" cy="514908"/>
                  </a:xfrm>
                  <a:prstGeom prst="star5">
                    <a:avLst>
                      <a:gd name="adj" fmla="val 37770"/>
                      <a:gd name="hf" fmla="val 105146"/>
                      <a:gd name="vf" fmla="val 110557"/>
                    </a:avLst>
                  </a:prstGeom>
                  <a:solidFill>
                    <a:srgbClr val="99CC00"/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" name="フリーフォーム: 図形 109">
                    <a:extLst>
                      <a:ext uri="{FF2B5EF4-FFF2-40B4-BE49-F238E27FC236}">
                        <a16:creationId xmlns:a16="http://schemas.microsoft.com/office/drawing/2014/main" id="{26088F51-009D-45C1-9778-710DECE61768}"/>
                      </a:ext>
                    </a:extLst>
                  </p:cNvPr>
                  <p:cNvSpPr/>
                  <p:nvPr/>
                </p:nvSpPr>
                <p:spPr>
                  <a:xfrm>
                    <a:off x="2412743" y="2903272"/>
                    <a:ext cx="650706" cy="650706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0B400664-B817-40F8-8B8D-E3D24036B770}"/>
                      </a:ext>
                    </a:extLst>
                  </p:cNvPr>
                  <p:cNvSpPr/>
                  <p:nvPr/>
                </p:nvSpPr>
                <p:spPr>
                  <a:xfrm>
                    <a:off x="2572775" y="3072940"/>
                    <a:ext cx="327588" cy="327588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4">
                          <a:lumMod val="20000"/>
                          <a:lumOff val="80000"/>
                        </a:schemeClr>
                      </a:gs>
                      <a:gs pos="40000">
                        <a:srgbClr val="FFFF00"/>
                      </a:gs>
                      <a:gs pos="80000">
                        <a:srgbClr val="FFC0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448BAD4C-483F-4355-9F5E-7EEA1597D6F9}"/>
                      </a:ext>
                    </a:extLst>
                  </p:cNvPr>
                  <p:cNvSpPr/>
                  <p:nvPr/>
                </p:nvSpPr>
                <p:spPr>
                  <a:xfrm rot="2169460">
                    <a:off x="2506087" y="2996616"/>
                    <a:ext cx="464018" cy="464018"/>
                  </a:xfrm>
                  <a:custGeom>
                    <a:avLst/>
                    <a:gdLst>
                      <a:gd name="connsiteX0" fmla="*/ 453420 w 905408"/>
                      <a:gd name="connsiteY0" fmla="*/ 803529 h 905408"/>
                      <a:gd name="connsiteX1" fmla="*/ 500716 w 905408"/>
                      <a:gd name="connsiteY1" fmla="*/ 881616 h 905408"/>
                      <a:gd name="connsiteX2" fmla="*/ 452704 w 905408"/>
                      <a:gd name="connsiteY2" fmla="*/ 905408 h 905408"/>
                      <a:gd name="connsiteX3" fmla="*/ 406127 w 905408"/>
                      <a:gd name="connsiteY3" fmla="*/ 882328 h 905408"/>
                      <a:gd name="connsiteX4" fmla="*/ 362591 w 905408"/>
                      <a:gd name="connsiteY4" fmla="*/ 791759 h 905408"/>
                      <a:gd name="connsiteX5" fmla="*/ 388068 w 905408"/>
                      <a:gd name="connsiteY5" fmla="*/ 879427 h 905408"/>
                      <a:gd name="connsiteX6" fmla="*/ 335536 w 905408"/>
                      <a:gd name="connsiteY6" fmla="*/ 889982 h 905408"/>
                      <a:gd name="connsiteX7" fmla="*/ 296519 w 905408"/>
                      <a:gd name="connsiteY7" fmla="*/ 855633 h 905408"/>
                      <a:gd name="connsiteX8" fmla="*/ 544193 w 905408"/>
                      <a:gd name="connsiteY8" fmla="*/ 791393 h 905408"/>
                      <a:gd name="connsiteX9" fmla="*/ 610091 w 905408"/>
                      <a:gd name="connsiteY9" fmla="*/ 854576 h 905408"/>
                      <a:gd name="connsiteX10" fmla="*/ 569872 w 905408"/>
                      <a:gd name="connsiteY10" fmla="*/ 889982 h 905408"/>
                      <a:gd name="connsiteX11" fmla="*/ 518909 w 905408"/>
                      <a:gd name="connsiteY11" fmla="*/ 879742 h 905408"/>
                      <a:gd name="connsiteX12" fmla="*/ 277910 w 905408"/>
                      <a:gd name="connsiteY12" fmla="*/ 756887 h 905408"/>
                      <a:gd name="connsiteX13" fmla="*/ 279828 w 905408"/>
                      <a:gd name="connsiteY13" fmla="*/ 848161 h 905408"/>
                      <a:gd name="connsiteX14" fmla="*/ 226352 w 905408"/>
                      <a:gd name="connsiteY14" fmla="*/ 844757 h 905408"/>
                      <a:gd name="connsiteX15" fmla="*/ 197556 w 905408"/>
                      <a:gd name="connsiteY15" fmla="*/ 801480 h 905408"/>
                      <a:gd name="connsiteX16" fmla="*/ 628736 w 905408"/>
                      <a:gd name="connsiteY16" fmla="*/ 756171 h 905408"/>
                      <a:gd name="connsiteX17" fmla="*/ 708739 w 905408"/>
                      <a:gd name="connsiteY17" fmla="*/ 800147 h 905408"/>
                      <a:gd name="connsiteX18" fmla="*/ 679056 w 905408"/>
                      <a:gd name="connsiteY18" fmla="*/ 844757 h 905408"/>
                      <a:gd name="connsiteX19" fmla="*/ 627179 w 905408"/>
                      <a:gd name="connsiteY19" fmla="*/ 848059 h 905408"/>
                      <a:gd name="connsiteX20" fmla="*/ 205137 w 905408"/>
                      <a:gd name="connsiteY20" fmla="*/ 701280 h 905408"/>
                      <a:gd name="connsiteX21" fmla="*/ 183366 w 905408"/>
                      <a:gd name="connsiteY21" fmla="*/ 789940 h 905408"/>
                      <a:gd name="connsiteX22" fmla="*/ 132594 w 905408"/>
                      <a:gd name="connsiteY22" fmla="*/ 772814 h 905408"/>
                      <a:gd name="connsiteX23" fmla="*/ 115980 w 905408"/>
                      <a:gd name="connsiteY23" fmla="*/ 723559 h 905408"/>
                      <a:gd name="connsiteX24" fmla="*/ 701280 w 905408"/>
                      <a:gd name="connsiteY24" fmla="*/ 700271 h 905408"/>
                      <a:gd name="connsiteX25" fmla="*/ 789940 w 905408"/>
                      <a:gd name="connsiteY25" fmla="*/ 722042 h 905408"/>
                      <a:gd name="connsiteX26" fmla="*/ 772814 w 905408"/>
                      <a:gd name="connsiteY26" fmla="*/ 772814 h 905408"/>
                      <a:gd name="connsiteX27" fmla="*/ 723559 w 905408"/>
                      <a:gd name="connsiteY27" fmla="*/ 789428 h 905408"/>
                      <a:gd name="connsiteX28" fmla="*/ 57350 w 905408"/>
                      <a:gd name="connsiteY28" fmla="*/ 627179 h 905408"/>
                      <a:gd name="connsiteX29" fmla="*/ 149237 w 905408"/>
                      <a:gd name="connsiteY29" fmla="*/ 628736 h 905408"/>
                      <a:gd name="connsiteX30" fmla="*/ 105261 w 905408"/>
                      <a:gd name="connsiteY30" fmla="*/ 708739 h 905408"/>
                      <a:gd name="connsiteX31" fmla="*/ 60651 w 905408"/>
                      <a:gd name="connsiteY31" fmla="*/ 679056 h 905408"/>
                      <a:gd name="connsiteX32" fmla="*/ 848161 w 905408"/>
                      <a:gd name="connsiteY32" fmla="*/ 625581 h 905408"/>
                      <a:gd name="connsiteX33" fmla="*/ 844757 w 905408"/>
                      <a:gd name="connsiteY33" fmla="*/ 679056 h 905408"/>
                      <a:gd name="connsiteX34" fmla="*/ 801480 w 905408"/>
                      <a:gd name="connsiteY34" fmla="*/ 707852 h 905408"/>
                      <a:gd name="connsiteX35" fmla="*/ 756887 w 905408"/>
                      <a:gd name="connsiteY35" fmla="*/ 627499 h 905408"/>
                      <a:gd name="connsiteX36" fmla="*/ 25666 w 905408"/>
                      <a:gd name="connsiteY36" fmla="*/ 518909 h 905408"/>
                      <a:gd name="connsiteX37" fmla="*/ 114016 w 905408"/>
                      <a:gd name="connsiteY37" fmla="*/ 544193 h 905408"/>
                      <a:gd name="connsiteX38" fmla="*/ 50832 w 905408"/>
                      <a:gd name="connsiteY38" fmla="*/ 610091 h 905408"/>
                      <a:gd name="connsiteX39" fmla="*/ 15426 w 905408"/>
                      <a:gd name="connsiteY39" fmla="*/ 569872 h 905408"/>
                      <a:gd name="connsiteX40" fmla="*/ 879427 w 905408"/>
                      <a:gd name="connsiteY40" fmla="*/ 517340 h 905408"/>
                      <a:gd name="connsiteX41" fmla="*/ 889982 w 905408"/>
                      <a:gd name="connsiteY41" fmla="*/ 569872 h 905408"/>
                      <a:gd name="connsiteX42" fmla="*/ 855633 w 905408"/>
                      <a:gd name="connsiteY42" fmla="*/ 608890 h 905408"/>
                      <a:gd name="connsiteX43" fmla="*/ 791759 w 905408"/>
                      <a:gd name="connsiteY43" fmla="*/ 542817 h 905408"/>
                      <a:gd name="connsiteX44" fmla="*/ 23081 w 905408"/>
                      <a:gd name="connsiteY44" fmla="*/ 406127 h 905408"/>
                      <a:gd name="connsiteX45" fmla="*/ 101879 w 905408"/>
                      <a:gd name="connsiteY45" fmla="*/ 453420 h 905408"/>
                      <a:gd name="connsiteX46" fmla="*/ 23792 w 905408"/>
                      <a:gd name="connsiteY46" fmla="*/ 500716 h 905408"/>
                      <a:gd name="connsiteX47" fmla="*/ 0 w 905408"/>
                      <a:gd name="connsiteY47" fmla="*/ 452704 h 905408"/>
                      <a:gd name="connsiteX48" fmla="*/ 881616 w 905408"/>
                      <a:gd name="connsiteY48" fmla="*/ 404693 h 905408"/>
                      <a:gd name="connsiteX49" fmla="*/ 905408 w 905408"/>
                      <a:gd name="connsiteY49" fmla="*/ 452704 h 905408"/>
                      <a:gd name="connsiteX50" fmla="*/ 882328 w 905408"/>
                      <a:gd name="connsiteY50" fmla="*/ 499281 h 905408"/>
                      <a:gd name="connsiteX51" fmla="*/ 803529 w 905408"/>
                      <a:gd name="connsiteY51" fmla="*/ 451988 h 905408"/>
                      <a:gd name="connsiteX52" fmla="*/ 49775 w 905408"/>
                      <a:gd name="connsiteY52" fmla="*/ 296519 h 905408"/>
                      <a:gd name="connsiteX53" fmla="*/ 113649 w 905408"/>
                      <a:gd name="connsiteY53" fmla="*/ 362591 h 905408"/>
                      <a:gd name="connsiteX54" fmla="*/ 25981 w 905408"/>
                      <a:gd name="connsiteY54" fmla="*/ 388068 h 905408"/>
                      <a:gd name="connsiteX55" fmla="*/ 15426 w 905408"/>
                      <a:gd name="connsiteY55" fmla="*/ 335536 h 905408"/>
                      <a:gd name="connsiteX56" fmla="*/ 854576 w 905408"/>
                      <a:gd name="connsiteY56" fmla="*/ 295318 h 905408"/>
                      <a:gd name="connsiteX57" fmla="*/ 889982 w 905408"/>
                      <a:gd name="connsiteY57" fmla="*/ 335536 h 905408"/>
                      <a:gd name="connsiteX58" fmla="*/ 879742 w 905408"/>
                      <a:gd name="connsiteY58" fmla="*/ 386500 h 905408"/>
                      <a:gd name="connsiteX59" fmla="*/ 791393 w 905408"/>
                      <a:gd name="connsiteY59" fmla="*/ 361215 h 905408"/>
                      <a:gd name="connsiteX60" fmla="*/ 103928 w 905408"/>
                      <a:gd name="connsiteY60" fmla="*/ 197556 h 905408"/>
                      <a:gd name="connsiteX61" fmla="*/ 148522 w 905408"/>
                      <a:gd name="connsiteY61" fmla="*/ 277910 h 905408"/>
                      <a:gd name="connsiteX62" fmla="*/ 57248 w 905408"/>
                      <a:gd name="connsiteY62" fmla="*/ 279828 h 905408"/>
                      <a:gd name="connsiteX63" fmla="*/ 60651 w 905408"/>
                      <a:gd name="connsiteY63" fmla="*/ 226352 h 905408"/>
                      <a:gd name="connsiteX64" fmla="*/ 800147 w 905408"/>
                      <a:gd name="connsiteY64" fmla="*/ 196669 h 905408"/>
                      <a:gd name="connsiteX65" fmla="*/ 844757 w 905408"/>
                      <a:gd name="connsiteY65" fmla="*/ 226352 h 905408"/>
                      <a:gd name="connsiteX66" fmla="*/ 848059 w 905408"/>
                      <a:gd name="connsiteY66" fmla="*/ 278229 h 905408"/>
                      <a:gd name="connsiteX67" fmla="*/ 756171 w 905408"/>
                      <a:gd name="connsiteY67" fmla="*/ 276673 h 905408"/>
                      <a:gd name="connsiteX68" fmla="*/ 181850 w 905408"/>
                      <a:gd name="connsiteY68" fmla="*/ 115980 h 905408"/>
                      <a:gd name="connsiteX69" fmla="*/ 204129 w 905408"/>
                      <a:gd name="connsiteY69" fmla="*/ 205137 h 905408"/>
                      <a:gd name="connsiteX70" fmla="*/ 115469 w 905408"/>
                      <a:gd name="connsiteY70" fmla="*/ 183366 h 905408"/>
                      <a:gd name="connsiteX71" fmla="*/ 132594 w 905408"/>
                      <a:gd name="connsiteY71" fmla="*/ 132594 h 905408"/>
                      <a:gd name="connsiteX72" fmla="*/ 722042 w 905408"/>
                      <a:gd name="connsiteY72" fmla="*/ 115469 h 905408"/>
                      <a:gd name="connsiteX73" fmla="*/ 772814 w 905408"/>
                      <a:gd name="connsiteY73" fmla="*/ 132594 h 905408"/>
                      <a:gd name="connsiteX74" fmla="*/ 789428 w 905408"/>
                      <a:gd name="connsiteY74" fmla="*/ 181850 h 905408"/>
                      <a:gd name="connsiteX75" fmla="*/ 700271 w 905408"/>
                      <a:gd name="connsiteY75" fmla="*/ 204129 h 905408"/>
                      <a:gd name="connsiteX76" fmla="*/ 278229 w 905408"/>
                      <a:gd name="connsiteY76" fmla="*/ 57350 h 905408"/>
                      <a:gd name="connsiteX77" fmla="*/ 276673 w 905408"/>
                      <a:gd name="connsiteY77" fmla="*/ 149237 h 905408"/>
                      <a:gd name="connsiteX78" fmla="*/ 196669 w 905408"/>
                      <a:gd name="connsiteY78" fmla="*/ 105261 h 905408"/>
                      <a:gd name="connsiteX79" fmla="*/ 226352 w 905408"/>
                      <a:gd name="connsiteY79" fmla="*/ 60651 h 905408"/>
                      <a:gd name="connsiteX80" fmla="*/ 625581 w 905408"/>
                      <a:gd name="connsiteY80" fmla="*/ 57248 h 905408"/>
                      <a:gd name="connsiteX81" fmla="*/ 679056 w 905408"/>
                      <a:gd name="connsiteY81" fmla="*/ 60651 h 905408"/>
                      <a:gd name="connsiteX82" fmla="*/ 707852 w 905408"/>
                      <a:gd name="connsiteY82" fmla="*/ 103928 h 905408"/>
                      <a:gd name="connsiteX83" fmla="*/ 627499 w 905408"/>
                      <a:gd name="connsiteY83" fmla="*/ 148522 h 905408"/>
                      <a:gd name="connsiteX84" fmla="*/ 569872 w 905408"/>
                      <a:gd name="connsiteY84" fmla="*/ 15426 h 905408"/>
                      <a:gd name="connsiteX85" fmla="*/ 608890 w 905408"/>
                      <a:gd name="connsiteY85" fmla="*/ 49775 h 905408"/>
                      <a:gd name="connsiteX86" fmla="*/ 542817 w 905408"/>
                      <a:gd name="connsiteY86" fmla="*/ 113649 h 905408"/>
                      <a:gd name="connsiteX87" fmla="*/ 517340 w 905408"/>
                      <a:gd name="connsiteY87" fmla="*/ 25981 h 905408"/>
                      <a:gd name="connsiteX88" fmla="*/ 335536 w 905408"/>
                      <a:gd name="connsiteY88" fmla="*/ 15426 h 905408"/>
                      <a:gd name="connsiteX89" fmla="*/ 386500 w 905408"/>
                      <a:gd name="connsiteY89" fmla="*/ 25666 h 905408"/>
                      <a:gd name="connsiteX90" fmla="*/ 361215 w 905408"/>
                      <a:gd name="connsiteY90" fmla="*/ 114016 h 905408"/>
                      <a:gd name="connsiteX91" fmla="*/ 295318 w 905408"/>
                      <a:gd name="connsiteY91" fmla="*/ 50832 h 905408"/>
                      <a:gd name="connsiteX92" fmla="*/ 452704 w 905408"/>
                      <a:gd name="connsiteY92" fmla="*/ 0 h 905408"/>
                      <a:gd name="connsiteX93" fmla="*/ 499281 w 905408"/>
                      <a:gd name="connsiteY93" fmla="*/ 23081 h 905408"/>
                      <a:gd name="connsiteX94" fmla="*/ 451988 w 905408"/>
                      <a:gd name="connsiteY94" fmla="*/ 101879 h 905408"/>
                      <a:gd name="connsiteX95" fmla="*/ 404693 w 905408"/>
                      <a:gd name="connsiteY95" fmla="*/ 23792 h 905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</a:cxnLst>
                    <a:rect l="l" t="t" r="r" b="b"/>
                    <a:pathLst>
                      <a:path w="905408" h="905408">
                        <a:moveTo>
                          <a:pt x="453420" y="803529"/>
                        </a:moveTo>
                        <a:lnTo>
                          <a:pt x="500716" y="881616"/>
                        </a:lnTo>
                        <a:lnTo>
                          <a:pt x="452704" y="905408"/>
                        </a:lnTo>
                        <a:lnTo>
                          <a:pt x="406127" y="882328"/>
                        </a:lnTo>
                        <a:close/>
                        <a:moveTo>
                          <a:pt x="362591" y="791759"/>
                        </a:moveTo>
                        <a:lnTo>
                          <a:pt x="388068" y="879427"/>
                        </a:lnTo>
                        <a:lnTo>
                          <a:pt x="335536" y="889982"/>
                        </a:lnTo>
                        <a:lnTo>
                          <a:pt x="296519" y="855633"/>
                        </a:lnTo>
                        <a:close/>
                        <a:moveTo>
                          <a:pt x="544193" y="791393"/>
                        </a:moveTo>
                        <a:lnTo>
                          <a:pt x="610091" y="854576"/>
                        </a:lnTo>
                        <a:lnTo>
                          <a:pt x="569872" y="889982"/>
                        </a:lnTo>
                        <a:lnTo>
                          <a:pt x="518909" y="879742"/>
                        </a:lnTo>
                        <a:close/>
                        <a:moveTo>
                          <a:pt x="277910" y="756887"/>
                        </a:moveTo>
                        <a:lnTo>
                          <a:pt x="279828" y="848161"/>
                        </a:lnTo>
                        <a:lnTo>
                          <a:pt x="226352" y="844757"/>
                        </a:lnTo>
                        <a:lnTo>
                          <a:pt x="197556" y="801480"/>
                        </a:lnTo>
                        <a:close/>
                        <a:moveTo>
                          <a:pt x="628736" y="756171"/>
                        </a:moveTo>
                        <a:lnTo>
                          <a:pt x="708739" y="800147"/>
                        </a:lnTo>
                        <a:lnTo>
                          <a:pt x="679056" y="844757"/>
                        </a:lnTo>
                        <a:lnTo>
                          <a:pt x="627179" y="848059"/>
                        </a:lnTo>
                        <a:close/>
                        <a:moveTo>
                          <a:pt x="205137" y="701280"/>
                        </a:moveTo>
                        <a:lnTo>
                          <a:pt x="183366" y="789940"/>
                        </a:lnTo>
                        <a:lnTo>
                          <a:pt x="132594" y="772814"/>
                        </a:lnTo>
                        <a:lnTo>
                          <a:pt x="115980" y="723559"/>
                        </a:lnTo>
                        <a:close/>
                        <a:moveTo>
                          <a:pt x="701280" y="700271"/>
                        </a:moveTo>
                        <a:lnTo>
                          <a:pt x="789940" y="722042"/>
                        </a:lnTo>
                        <a:lnTo>
                          <a:pt x="772814" y="772814"/>
                        </a:lnTo>
                        <a:lnTo>
                          <a:pt x="723559" y="789428"/>
                        </a:lnTo>
                        <a:close/>
                        <a:moveTo>
                          <a:pt x="57350" y="627179"/>
                        </a:moveTo>
                        <a:lnTo>
                          <a:pt x="149237" y="628736"/>
                        </a:lnTo>
                        <a:lnTo>
                          <a:pt x="105261" y="708739"/>
                        </a:lnTo>
                        <a:lnTo>
                          <a:pt x="60651" y="679056"/>
                        </a:lnTo>
                        <a:close/>
                        <a:moveTo>
                          <a:pt x="848161" y="625581"/>
                        </a:moveTo>
                        <a:lnTo>
                          <a:pt x="844757" y="679056"/>
                        </a:lnTo>
                        <a:lnTo>
                          <a:pt x="801480" y="707852"/>
                        </a:lnTo>
                        <a:lnTo>
                          <a:pt x="756887" y="627499"/>
                        </a:lnTo>
                        <a:close/>
                        <a:moveTo>
                          <a:pt x="25666" y="518909"/>
                        </a:moveTo>
                        <a:lnTo>
                          <a:pt x="114016" y="544193"/>
                        </a:lnTo>
                        <a:lnTo>
                          <a:pt x="50832" y="610091"/>
                        </a:lnTo>
                        <a:lnTo>
                          <a:pt x="15426" y="569872"/>
                        </a:lnTo>
                        <a:close/>
                        <a:moveTo>
                          <a:pt x="879427" y="517340"/>
                        </a:moveTo>
                        <a:lnTo>
                          <a:pt x="889982" y="569872"/>
                        </a:lnTo>
                        <a:lnTo>
                          <a:pt x="855633" y="608890"/>
                        </a:lnTo>
                        <a:lnTo>
                          <a:pt x="791759" y="542817"/>
                        </a:lnTo>
                        <a:close/>
                        <a:moveTo>
                          <a:pt x="23081" y="406127"/>
                        </a:moveTo>
                        <a:lnTo>
                          <a:pt x="101879" y="453420"/>
                        </a:lnTo>
                        <a:lnTo>
                          <a:pt x="23792" y="500716"/>
                        </a:lnTo>
                        <a:lnTo>
                          <a:pt x="0" y="452704"/>
                        </a:lnTo>
                        <a:close/>
                        <a:moveTo>
                          <a:pt x="881616" y="404693"/>
                        </a:moveTo>
                        <a:lnTo>
                          <a:pt x="905408" y="452704"/>
                        </a:lnTo>
                        <a:lnTo>
                          <a:pt x="882328" y="499281"/>
                        </a:lnTo>
                        <a:lnTo>
                          <a:pt x="803529" y="451988"/>
                        </a:lnTo>
                        <a:close/>
                        <a:moveTo>
                          <a:pt x="49775" y="296519"/>
                        </a:moveTo>
                        <a:lnTo>
                          <a:pt x="113649" y="362591"/>
                        </a:lnTo>
                        <a:lnTo>
                          <a:pt x="25981" y="388068"/>
                        </a:lnTo>
                        <a:lnTo>
                          <a:pt x="15426" y="335536"/>
                        </a:lnTo>
                        <a:close/>
                        <a:moveTo>
                          <a:pt x="854576" y="295318"/>
                        </a:moveTo>
                        <a:lnTo>
                          <a:pt x="889982" y="335536"/>
                        </a:lnTo>
                        <a:lnTo>
                          <a:pt x="879742" y="386500"/>
                        </a:lnTo>
                        <a:lnTo>
                          <a:pt x="791393" y="361215"/>
                        </a:lnTo>
                        <a:close/>
                        <a:moveTo>
                          <a:pt x="103928" y="197556"/>
                        </a:moveTo>
                        <a:lnTo>
                          <a:pt x="148522" y="277910"/>
                        </a:lnTo>
                        <a:lnTo>
                          <a:pt x="57248" y="279828"/>
                        </a:lnTo>
                        <a:lnTo>
                          <a:pt x="60651" y="226352"/>
                        </a:lnTo>
                        <a:close/>
                        <a:moveTo>
                          <a:pt x="800147" y="196669"/>
                        </a:moveTo>
                        <a:lnTo>
                          <a:pt x="844757" y="226352"/>
                        </a:lnTo>
                        <a:lnTo>
                          <a:pt x="848059" y="278229"/>
                        </a:lnTo>
                        <a:lnTo>
                          <a:pt x="756171" y="276673"/>
                        </a:lnTo>
                        <a:close/>
                        <a:moveTo>
                          <a:pt x="181850" y="115980"/>
                        </a:moveTo>
                        <a:lnTo>
                          <a:pt x="204129" y="205137"/>
                        </a:lnTo>
                        <a:lnTo>
                          <a:pt x="115469" y="183366"/>
                        </a:lnTo>
                        <a:lnTo>
                          <a:pt x="132594" y="132594"/>
                        </a:lnTo>
                        <a:close/>
                        <a:moveTo>
                          <a:pt x="722042" y="115469"/>
                        </a:moveTo>
                        <a:lnTo>
                          <a:pt x="772814" y="132594"/>
                        </a:lnTo>
                        <a:lnTo>
                          <a:pt x="789428" y="181850"/>
                        </a:lnTo>
                        <a:lnTo>
                          <a:pt x="700271" y="204129"/>
                        </a:lnTo>
                        <a:close/>
                        <a:moveTo>
                          <a:pt x="278229" y="57350"/>
                        </a:moveTo>
                        <a:lnTo>
                          <a:pt x="276673" y="149237"/>
                        </a:lnTo>
                        <a:lnTo>
                          <a:pt x="196669" y="105261"/>
                        </a:lnTo>
                        <a:lnTo>
                          <a:pt x="226352" y="60651"/>
                        </a:lnTo>
                        <a:close/>
                        <a:moveTo>
                          <a:pt x="625581" y="57248"/>
                        </a:moveTo>
                        <a:lnTo>
                          <a:pt x="679056" y="60651"/>
                        </a:lnTo>
                        <a:lnTo>
                          <a:pt x="707852" y="103928"/>
                        </a:lnTo>
                        <a:lnTo>
                          <a:pt x="627499" y="148522"/>
                        </a:lnTo>
                        <a:close/>
                        <a:moveTo>
                          <a:pt x="569872" y="15426"/>
                        </a:moveTo>
                        <a:lnTo>
                          <a:pt x="608890" y="49775"/>
                        </a:lnTo>
                        <a:lnTo>
                          <a:pt x="542817" y="113649"/>
                        </a:lnTo>
                        <a:lnTo>
                          <a:pt x="517340" y="25981"/>
                        </a:lnTo>
                        <a:close/>
                        <a:moveTo>
                          <a:pt x="335536" y="15426"/>
                        </a:moveTo>
                        <a:lnTo>
                          <a:pt x="386500" y="25666"/>
                        </a:lnTo>
                        <a:lnTo>
                          <a:pt x="361215" y="114016"/>
                        </a:lnTo>
                        <a:lnTo>
                          <a:pt x="295318" y="50832"/>
                        </a:lnTo>
                        <a:close/>
                        <a:moveTo>
                          <a:pt x="452704" y="0"/>
                        </a:moveTo>
                        <a:lnTo>
                          <a:pt x="499281" y="23081"/>
                        </a:lnTo>
                        <a:lnTo>
                          <a:pt x="451988" y="101879"/>
                        </a:lnTo>
                        <a:lnTo>
                          <a:pt x="404693" y="23792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752713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88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pptxh21_山口県の花、鳥、木、魚、獣のイラスト</dc:title>
  <dc:subject>pptxh21_山口県の花、鳥、木、魚、獣のイラスト</dc:subject>
  <dc:creator>でじけろお</dc:creator>
  <cp:revision>1</cp:revision>
  <dcterms:created xsi:type="dcterms:W3CDTF">2018-05-20T00:31:01Z</dcterms:created>
  <dcterms:modified xsi:type="dcterms:W3CDTF">2021-04-29T14:11:12Z</dcterms:modified>
  <cp:version>1</cp:version>
</cp:coreProperties>
</file>