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8" r:id="rId2"/>
    <p:sldId id="38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0" d="100"/>
          <a:sy n="70" d="100"/>
        </p:scale>
        <p:origin x="7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52940EB-5D27-4521-9EF3-49FEE5FC5526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島根県の花、鳥、木、魚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943F4B6-1FC7-4E50-9841-9A4EEDC3D8AE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ボタン（県の花）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F35A18D-8955-406E-9556-D96ED4D2499B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クロマツ（県の木）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7A14D3A-66C3-40E3-A11D-56A16A4AF139}"/>
              </a:ext>
            </a:extLst>
          </p:cNvPr>
          <p:cNvSpPr txBox="1"/>
          <p:nvPr/>
        </p:nvSpPr>
        <p:spPr>
          <a:xfrm>
            <a:off x="638175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トビウオ（県の魚）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EC7D2DBE-6CA9-4655-8235-CD563DE3E8BB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ハクチョウ（県の鳥）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53C2BE30-617A-43D6-A372-A310008BFC8E}"/>
              </a:ext>
            </a:extLst>
          </p:cNvPr>
          <p:cNvGrpSpPr/>
          <p:nvPr/>
        </p:nvGrpSpPr>
        <p:grpSpPr>
          <a:xfrm>
            <a:off x="3811709" y="1529234"/>
            <a:ext cx="2319437" cy="1586981"/>
            <a:chOff x="1000005" y="4858583"/>
            <a:chExt cx="2779874" cy="1902016"/>
          </a:xfrm>
        </p:grpSpPr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EA67AD01-44D4-49F7-9490-CB1BF79294E9}"/>
                </a:ext>
              </a:extLst>
            </p:cNvPr>
            <p:cNvSpPr/>
            <p:nvPr/>
          </p:nvSpPr>
          <p:spPr>
            <a:xfrm rot="17831656">
              <a:off x="899260" y="5591169"/>
              <a:ext cx="520560" cy="191498"/>
            </a:xfrm>
            <a:custGeom>
              <a:avLst/>
              <a:gdLst>
                <a:gd name="connsiteX0" fmla="*/ 387872 w 387872"/>
                <a:gd name="connsiteY0" fmla="*/ 2737 h 165153"/>
                <a:gd name="connsiteX1" fmla="*/ 379113 w 387872"/>
                <a:gd name="connsiteY1" fmla="*/ 165153 h 165153"/>
                <a:gd name="connsiteX2" fmla="*/ 313276 w 387872"/>
                <a:gd name="connsiteY2" fmla="*/ 158046 h 165153"/>
                <a:gd name="connsiteX3" fmla="*/ 20361 w 387872"/>
                <a:gd name="connsiteY3" fmla="*/ 68344 h 165153"/>
                <a:gd name="connsiteX4" fmla="*/ 22322 w 387872"/>
                <a:gd name="connsiteY4" fmla="*/ 66040 h 165153"/>
                <a:gd name="connsiteX5" fmla="*/ 6147 w 387872"/>
                <a:gd name="connsiteY5" fmla="*/ 57760 h 165153"/>
                <a:gd name="connsiteX6" fmla="*/ 0 w 387872"/>
                <a:gd name="connsiteY6" fmla="*/ 48072 h 165153"/>
                <a:gd name="connsiteX7" fmla="*/ 302547 w 387872"/>
                <a:gd name="connsiteY7" fmla="*/ 0 h 165153"/>
                <a:gd name="connsiteX0" fmla="*/ 405440 w 405440"/>
                <a:gd name="connsiteY0" fmla="*/ 14547 h 176963"/>
                <a:gd name="connsiteX1" fmla="*/ 396681 w 405440"/>
                <a:gd name="connsiteY1" fmla="*/ 176963 h 176963"/>
                <a:gd name="connsiteX2" fmla="*/ 330844 w 405440"/>
                <a:gd name="connsiteY2" fmla="*/ 169856 h 176963"/>
                <a:gd name="connsiteX3" fmla="*/ 37929 w 405440"/>
                <a:gd name="connsiteY3" fmla="*/ 80154 h 176963"/>
                <a:gd name="connsiteX4" fmla="*/ 39890 w 405440"/>
                <a:gd name="connsiteY4" fmla="*/ 77850 h 176963"/>
                <a:gd name="connsiteX5" fmla="*/ 23715 w 405440"/>
                <a:gd name="connsiteY5" fmla="*/ 69570 h 176963"/>
                <a:gd name="connsiteX6" fmla="*/ 0 w 405440"/>
                <a:gd name="connsiteY6" fmla="*/ 11795 h 176963"/>
                <a:gd name="connsiteX7" fmla="*/ 320115 w 405440"/>
                <a:gd name="connsiteY7" fmla="*/ 11810 h 176963"/>
                <a:gd name="connsiteX8" fmla="*/ 405440 w 405440"/>
                <a:gd name="connsiteY8" fmla="*/ 14547 h 176963"/>
                <a:gd name="connsiteX0" fmla="*/ 405440 w 405440"/>
                <a:gd name="connsiteY0" fmla="*/ 14547 h 176963"/>
                <a:gd name="connsiteX1" fmla="*/ 396681 w 405440"/>
                <a:gd name="connsiteY1" fmla="*/ 176963 h 176963"/>
                <a:gd name="connsiteX2" fmla="*/ 330844 w 405440"/>
                <a:gd name="connsiteY2" fmla="*/ 169856 h 176963"/>
                <a:gd name="connsiteX3" fmla="*/ 37929 w 405440"/>
                <a:gd name="connsiteY3" fmla="*/ 80154 h 176963"/>
                <a:gd name="connsiteX4" fmla="*/ 39890 w 405440"/>
                <a:gd name="connsiteY4" fmla="*/ 77850 h 176963"/>
                <a:gd name="connsiteX5" fmla="*/ 20506 w 405440"/>
                <a:gd name="connsiteY5" fmla="*/ 50009 h 176963"/>
                <a:gd name="connsiteX6" fmla="*/ 0 w 405440"/>
                <a:gd name="connsiteY6" fmla="*/ 11795 h 176963"/>
                <a:gd name="connsiteX7" fmla="*/ 320115 w 405440"/>
                <a:gd name="connsiteY7" fmla="*/ 11810 h 176963"/>
                <a:gd name="connsiteX8" fmla="*/ 405440 w 405440"/>
                <a:gd name="connsiteY8" fmla="*/ 14547 h 176963"/>
                <a:gd name="connsiteX0" fmla="*/ 405440 w 405440"/>
                <a:gd name="connsiteY0" fmla="*/ 14547 h 176963"/>
                <a:gd name="connsiteX1" fmla="*/ 396681 w 405440"/>
                <a:gd name="connsiteY1" fmla="*/ 176963 h 176963"/>
                <a:gd name="connsiteX2" fmla="*/ 330844 w 405440"/>
                <a:gd name="connsiteY2" fmla="*/ 169856 h 176963"/>
                <a:gd name="connsiteX3" fmla="*/ 37929 w 405440"/>
                <a:gd name="connsiteY3" fmla="*/ 80154 h 176963"/>
                <a:gd name="connsiteX4" fmla="*/ 39890 w 405440"/>
                <a:gd name="connsiteY4" fmla="*/ 77850 h 176963"/>
                <a:gd name="connsiteX5" fmla="*/ 20506 w 405440"/>
                <a:gd name="connsiteY5" fmla="*/ 50009 h 176963"/>
                <a:gd name="connsiteX6" fmla="*/ 0 w 405440"/>
                <a:gd name="connsiteY6" fmla="*/ 11795 h 176963"/>
                <a:gd name="connsiteX7" fmla="*/ 320115 w 405440"/>
                <a:gd name="connsiteY7" fmla="*/ 11810 h 176963"/>
                <a:gd name="connsiteX8" fmla="*/ 405440 w 405440"/>
                <a:gd name="connsiteY8" fmla="*/ 14547 h 176963"/>
                <a:gd name="connsiteX0" fmla="*/ 405440 w 405440"/>
                <a:gd name="connsiteY0" fmla="*/ 14547 h 176963"/>
                <a:gd name="connsiteX1" fmla="*/ 396681 w 405440"/>
                <a:gd name="connsiteY1" fmla="*/ 176963 h 176963"/>
                <a:gd name="connsiteX2" fmla="*/ 330844 w 405440"/>
                <a:gd name="connsiteY2" fmla="*/ 169856 h 176963"/>
                <a:gd name="connsiteX3" fmla="*/ 37929 w 405440"/>
                <a:gd name="connsiteY3" fmla="*/ 80154 h 176963"/>
                <a:gd name="connsiteX4" fmla="*/ 65713 w 405440"/>
                <a:gd name="connsiteY4" fmla="*/ 74845 h 176963"/>
                <a:gd name="connsiteX5" fmla="*/ 20506 w 405440"/>
                <a:gd name="connsiteY5" fmla="*/ 50009 h 176963"/>
                <a:gd name="connsiteX6" fmla="*/ 0 w 405440"/>
                <a:gd name="connsiteY6" fmla="*/ 11795 h 176963"/>
                <a:gd name="connsiteX7" fmla="*/ 320115 w 405440"/>
                <a:gd name="connsiteY7" fmla="*/ 11810 h 176963"/>
                <a:gd name="connsiteX8" fmla="*/ 405440 w 405440"/>
                <a:gd name="connsiteY8" fmla="*/ 14547 h 176963"/>
                <a:gd name="connsiteX0" fmla="*/ 405440 w 405440"/>
                <a:gd name="connsiteY0" fmla="*/ 14547 h 176963"/>
                <a:gd name="connsiteX1" fmla="*/ 396681 w 405440"/>
                <a:gd name="connsiteY1" fmla="*/ 176963 h 176963"/>
                <a:gd name="connsiteX2" fmla="*/ 330844 w 405440"/>
                <a:gd name="connsiteY2" fmla="*/ 169856 h 176963"/>
                <a:gd name="connsiteX3" fmla="*/ 37929 w 405440"/>
                <a:gd name="connsiteY3" fmla="*/ 80154 h 176963"/>
                <a:gd name="connsiteX4" fmla="*/ 65713 w 405440"/>
                <a:gd name="connsiteY4" fmla="*/ 74845 h 176963"/>
                <a:gd name="connsiteX5" fmla="*/ 20506 w 405440"/>
                <a:gd name="connsiteY5" fmla="*/ 50009 h 176963"/>
                <a:gd name="connsiteX6" fmla="*/ 0 w 405440"/>
                <a:gd name="connsiteY6" fmla="*/ 11795 h 176963"/>
                <a:gd name="connsiteX7" fmla="*/ 320115 w 405440"/>
                <a:gd name="connsiteY7" fmla="*/ 11810 h 176963"/>
                <a:gd name="connsiteX8" fmla="*/ 405440 w 405440"/>
                <a:gd name="connsiteY8" fmla="*/ 14547 h 176963"/>
                <a:gd name="connsiteX0" fmla="*/ 405440 w 405440"/>
                <a:gd name="connsiteY0" fmla="*/ 12791 h 175207"/>
                <a:gd name="connsiteX1" fmla="*/ 396681 w 405440"/>
                <a:gd name="connsiteY1" fmla="*/ 175207 h 175207"/>
                <a:gd name="connsiteX2" fmla="*/ 330844 w 405440"/>
                <a:gd name="connsiteY2" fmla="*/ 168100 h 175207"/>
                <a:gd name="connsiteX3" fmla="*/ 37929 w 405440"/>
                <a:gd name="connsiteY3" fmla="*/ 78398 h 175207"/>
                <a:gd name="connsiteX4" fmla="*/ 65713 w 405440"/>
                <a:gd name="connsiteY4" fmla="*/ 73089 h 175207"/>
                <a:gd name="connsiteX5" fmla="*/ 20506 w 405440"/>
                <a:gd name="connsiteY5" fmla="*/ 48253 h 175207"/>
                <a:gd name="connsiteX6" fmla="*/ 0 w 405440"/>
                <a:gd name="connsiteY6" fmla="*/ 10039 h 175207"/>
                <a:gd name="connsiteX7" fmla="*/ 315303 w 405440"/>
                <a:gd name="connsiteY7" fmla="*/ 18000 h 175207"/>
                <a:gd name="connsiteX8" fmla="*/ 405440 w 405440"/>
                <a:gd name="connsiteY8" fmla="*/ 12791 h 175207"/>
                <a:gd name="connsiteX0" fmla="*/ 405440 w 405440"/>
                <a:gd name="connsiteY0" fmla="*/ 12791 h 175207"/>
                <a:gd name="connsiteX1" fmla="*/ 396681 w 405440"/>
                <a:gd name="connsiteY1" fmla="*/ 175207 h 175207"/>
                <a:gd name="connsiteX2" fmla="*/ 330844 w 405440"/>
                <a:gd name="connsiteY2" fmla="*/ 168100 h 175207"/>
                <a:gd name="connsiteX3" fmla="*/ 37929 w 405440"/>
                <a:gd name="connsiteY3" fmla="*/ 78398 h 175207"/>
                <a:gd name="connsiteX4" fmla="*/ 65713 w 405440"/>
                <a:gd name="connsiteY4" fmla="*/ 73089 h 175207"/>
                <a:gd name="connsiteX5" fmla="*/ 20506 w 405440"/>
                <a:gd name="connsiteY5" fmla="*/ 48253 h 175207"/>
                <a:gd name="connsiteX6" fmla="*/ 0 w 405440"/>
                <a:gd name="connsiteY6" fmla="*/ 10039 h 175207"/>
                <a:gd name="connsiteX7" fmla="*/ 315303 w 405440"/>
                <a:gd name="connsiteY7" fmla="*/ 18000 h 175207"/>
                <a:gd name="connsiteX8" fmla="*/ 405440 w 405440"/>
                <a:gd name="connsiteY8" fmla="*/ 12791 h 175207"/>
                <a:gd name="connsiteX0" fmla="*/ 405440 w 405440"/>
                <a:gd name="connsiteY0" fmla="*/ 12791 h 175207"/>
                <a:gd name="connsiteX1" fmla="*/ 396681 w 405440"/>
                <a:gd name="connsiteY1" fmla="*/ 175207 h 175207"/>
                <a:gd name="connsiteX2" fmla="*/ 330844 w 405440"/>
                <a:gd name="connsiteY2" fmla="*/ 168100 h 175207"/>
                <a:gd name="connsiteX3" fmla="*/ 36335 w 405440"/>
                <a:gd name="connsiteY3" fmla="*/ 81954 h 175207"/>
                <a:gd name="connsiteX4" fmla="*/ 65713 w 405440"/>
                <a:gd name="connsiteY4" fmla="*/ 73089 h 175207"/>
                <a:gd name="connsiteX5" fmla="*/ 20506 w 405440"/>
                <a:gd name="connsiteY5" fmla="*/ 48253 h 175207"/>
                <a:gd name="connsiteX6" fmla="*/ 0 w 405440"/>
                <a:gd name="connsiteY6" fmla="*/ 10039 h 175207"/>
                <a:gd name="connsiteX7" fmla="*/ 315303 w 405440"/>
                <a:gd name="connsiteY7" fmla="*/ 18000 h 175207"/>
                <a:gd name="connsiteX8" fmla="*/ 405440 w 405440"/>
                <a:gd name="connsiteY8" fmla="*/ 12791 h 175207"/>
                <a:gd name="connsiteX0" fmla="*/ 405440 w 405440"/>
                <a:gd name="connsiteY0" fmla="*/ 12791 h 175207"/>
                <a:gd name="connsiteX1" fmla="*/ 396681 w 405440"/>
                <a:gd name="connsiteY1" fmla="*/ 175207 h 175207"/>
                <a:gd name="connsiteX2" fmla="*/ 330844 w 405440"/>
                <a:gd name="connsiteY2" fmla="*/ 168100 h 175207"/>
                <a:gd name="connsiteX3" fmla="*/ 36335 w 405440"/>
                <a:gd name="connsiteY3" fmla="*/ 81954 h 175207"/>
                <a:gd name="connsiteX4" fmla="*/ 65713 w 405440"/>
                <a:gd name="connsiteY4" fmla="*/ 73089 h 175207"/>
                <a:gd name="connsiteX5" fmla="*/ 20506 w 405440"/>
                <a:gd name="connsiteY5" fmla="*/ 48253 h 175207"/>
                <a:gd name="connsiteX6" fmla="*/ 0 w 405440"/>
                <a:gd name="connsiteY6" fmla="*/ 10039 h 175207"/>
                <a:gd name="connsiteX7" fmla="*/ 315303 w 405440"/>
                <a:gd name="connsiteY7" fmla="*/ 18000 h 175207"/>
                <a:gd name="connsiteX8" fmla="*/ 405440 w 405440"/>
                <a:gd name="connsiteY8" fmla="*/ 12791 h 17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5440" h="175207">
                  <a:moveTo>
                    <a:pt x="405440" y="12791"/>
                  </a:moveTo>
                  <a:lnTo>
                    <a:pt x="396681" y="175207"/>
                  </a:lnTo>
                  <a:lnTo>
                    <a:pt x="330844" y="168100"/>
                  </a:lnTo>
                  <a:cubicBezTo>
                    <a:pt x="165377" y="144851"/>
                    <a:pt x="48746" y="99272"/>
                    <a:pt x="36335" y="81954"/>
                  </a:cubicBezTo>
                  <a:cubicBezTo>
                    <a:pt x="23924" y="64636"/>
                    <a:pt x="56452" y="74859"/>
                    <a:pt x="65713" y="73089"/>
                  </a:cubicBezTo>
                  <a:cubicBezTo>
                    <a:pt x="59252" y="63809"/>
                    <a:pt x="36419" y="64422"/>
                    <a:pt x="20506" y="48253"/>
                  </a:cubicBezTo>
                  <a:cubicBezTo>
                    <a:pt x="4593" y="32084"/>
                    <a:pt x="0" y="13358"/>
                    <a:pt x="0" y="10039"/>
                  </a:cubicBezTo>
                  <a:cubicBezTo>
                    <a:pt x="0" y="-16510"/>
                    <a:pt x="148211" y="18000"/>
                    <a:pt x="315303" y="18000"/>
                  </a:cubicBezTo>
                  <a:lnTo>
                    <a:pt x="405440" y="12791"/>
                  </a:ln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BB30B514-3391-441F-8A31-79ABFB02A375}"/>
                </a:ext>
              </a:extLst>
            </p:cNvPr>
            <p:cNvSpPr/>
            <p:nvPr/>
          </p:nvSpPr>
          <p:spPr>
            <a:xfrm>
              <a:off x="1145812" y="5812795"/>
              <a:ext cx="2548334" cy="94780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DB462644-BD5F-4ABA-8E97-5CE2223F16A6}"/>
                </a:ext>
              </a:extLst>
            </p:cNvPr>
            <p:cNvSpPr/>
            <p:nvPr/>
          </p:nvSpPr>
          <p:spPr>
            <a:xfrm>
              <a:off x="1000005" y="4858583"/>
              <a:ext cx="2779874" cy="1508409"/>
            </a:xfrm>
            <a:custGeom>
              <a:avLst/>
              <a:gdLst>
                <a:gd name="connsiteX0" fmla="*/ 632339 w 2779874"/>
                <a:gd name="connsiteY0" fmla="*/ 933 h 1508409"/>
                <a:gd name="connsiteX1" fmla="*/ 845938 w 2779874"/>
                <a:gd name="connsiteY1" fmla="*/ 50302 h 1508409"/>
                <a:gd name="connsiteX2" fmla="*/ 866916 w 2779874"/>
                <a:gd name="connsiteY2" fmla="*/ 62413 h 1508409"/>
                <a:gd name="connsiteX3" fmla="*/ 1004176 w 2779874"/>
                <a:gd name="connsiteY3" fmla="*/ 574674 h 1508409"/>
                <a:gd name="connsiteX4" fmla="*/ 1001268 w 2779874"/>
                <a:gd name="connsiteY4" fmla="*/ 579710 h 1508409"/>
                <a:gd name="connsiteX5" fmla="*/ 1007001 w 2779874"/>
                <a:gd name="connsiteY5" fmla="*/ 577684 h 1508409"/>
                <a:gd name="connsiteX6" fmla="*/ 1367646 w 2779874"/>
                <a:gd name="connsiteY6" fmla="*/ 530287 h 1508409"/>
                <a:gd name="connsiteX7" fmla="*/ 2135934 w 2779874"/>
                <a:gd name="connsiteY7" fmla="*/ 796200 h 1508409"/>
                <a:gd name="connsiteX8" fmla="*/ 2139525 w 2779874"/>
                <a:gd name="connsiteY8" fmla="*/ 800506 h 1508409"/>
                <a:gd name="connsiteX9" fmla="*/ 2206885 w 2779874"/>
                <a:gd name="connsiteY9" fmla="*/ 724221 h 1508409"/>
                <a:gd name="connsiteX10" fmla="*/ 2328818 w 2779874"/>
                <a:gd name="connsiteY10" fmla="*/ 545603 h 1508409"/>
                <a:gd name="connsiteX11" fmla="*/ 2404750 w 2779874"/>
                <a:gd name="connsiteY11" fmla="*/ 648583 h 1508409"/>
                <a:gd name="connsiteX12" fmla="*/ 2502038 w 2779874"/>
                <a:gd name="connsiteY12" fmla="*/ 564959 h 1508409"/>
                <a:gd name="connsiteX13" fmla="*/ 2502039 w 2779874"/>
                <a:gd name="connsiteY13" fmla="*/ 564959 h 1508409"/>
                <a:gd name="connsiteX14" fmla="*/ 2548962 w 2779874"/>
                <a:gd name="connsiteY14" fmla="*/ 684676 h 1508409"/>
                <a:gd name="connsiteX15" fmla="*/ 2550547 w 2779874"/>
                <a:gd name="connsiteY15" fmla="*/ 705640 h 1508409"/>
                <a:gd name="connsiteX16" fmla="*/ 2663429 w 2779874"/>
                <a:gd name="connsiteY16" fmla="*/ 651360 h 1508409"/>
                <a:gd name="connsiteX17" fmla="*/ 2663430 w 2779874"/>
                <a:gd name="connsiteY17" fmla="*/ 651360 h 1508409"/>
                <a:gd name="connsiteX18" fmla="*/ 2677341 w 2779874"/>
                <a:gd name="connsiteY18" fmla="*/ 736838 h 1508409"/>
                <a:gd name="connsiteX19" fmla="*/ 2675194 w 2779874"/>
                <a:gd name="connsiteY19" fmla="*/ 791598 h 1508409"/>
                <a:gd name="connsiteX20" fmla="*/ 2779873 w 2779874"/>
                <a:gd name="connsiteY20" fmla="*/ 771855 h 1508409"/>
                <a:gd name="connsiteX21" fmla="*/ 2779874 w 2779874"/>
                <a:gd name="connsiteY21" fmla="*/ 771855 h 1508409"/>
                <a:gd name="connsiteX22" fmla="*/ 2352326 w 2779874"/>
                <a:gd name="connsiteY22" fmla="*/ 1199403 h 1508409"/>
                <a:gd name="connsiteX23" fmla="*/ 2285002 w 2779874"/>
                <a:gd name="connsiteY23" fmla="*/ 1192615 h 1508409"/>
                <a:gd name="connsiteX24" fmla="*/ 2275347 w 2779874"/>
                <a:gd name="connsiteY24" fmla="*/ 1254966 h 1508409"/>
                <a:gd name="connsiteX25" fmla="*/ 2221359 w 2779874"/>
                <a:gd name="connsiteY25" fmla="*/ 1368179 h 1508409"/>
                <a:gd name="connsiteX26" fmla="*/ 2160350 w 2779874"/>
                <a:gd name="connsiteY26" fmla="*/ 1441347 h 1508409"/>
                <a:gd name="connsiteX27" fmla="*/ 2100894 w 2779874"/>
                <a:gd name="connsiteY27" fmla="*/ 1453350 h 1508409"/>
                <a:gd name="connsiteX28" fmla="*/ 1367646 w 2779874"/>
                <a:gd name="connsiteY28" fmla="*/ 1508409 h 1508409"/>
                <a:gd name="connsiteX29" fmla="*/ 634399 w 2779874"/>
                <a:gd name="connsiteY29" fmla="*/ 1453350 h 1508409"/>
                <a:gd name="connsiteX30" fmla="*/ 574943 w 2779874"/>
                <a:gd name="connsiteY30" fmla="*/ 1441347 h 1508409"/>
                <a:gd name="connsiteX31" fmla="*/ 513933 w 2779874"/>
                <a:gd name="connsiteY31" fmla="*/ 1368179 h 1508409"/>
                <a:gd name="connsiteX32" fmla="*/ 441122 w 2779874"/>
                <a:gd name="connsiteY32" fmla="*/ 1133414 h 1508409"/>
                <a:gd name="connsiteX33" fmla="*/ 513933 w 2779874"/>
                <a:gd name="connsiteY33" fmla="*/ 898650 h 1508409"/>
                <a:gd name="connsiteX34" fmla="*/ 516724 w 2779874"/>
                <a:gd name="connsiteY34" fmla="*/ 895303 h 1508409"/>
                <a:gd name="connsiteX35" fmla="*/ 515943 w 2779874"/>
                <a:gd name="connsiteY35" fmla="*/ 894853 h 1508409"/>
                <a:gd name="connsiteX36" fmla="*/ 776643 w 2779874"/>
                <a:gd name="connsiteY36" fmla="*/ 443307 h 1508409"/>
                <a:gd name="connsiteX37" fmla="*/ 735550 w 2779874"/>
                <a:gd name="connsiteY37" fmla="*/ 289945 h 1508409"/>
                <a:gd name="connsiteX38" fmla="*/ 714573 w 2779874"/>
                <a:gd name="connsiteY38" fmla="*/ 277834 h 1508409"/>
                <a:gd name="connsiteX39" fmla="*/ 561210 w 2779874"/>
                <a:gd name="connsiteY39" fmla="*/ 318927 h 1508409"/>
                <a:gd name="connsiteX40" fmla="*/ 511618 w 2779874"/>
                <a:gd name="connsiteY40" fmla="*/ 404824 h 1508409"/>
                <a:gd name="connsiteX41" fmla="*/ 519806 w 2779874"/>
                <a:gd name="connsiteY41" fmla="*/ 451167 h 1508409"/>
                <a:gd name="connsiteX42" fmla="*/ 460511 w 2779874"/>
                <a:gd name="connsiteY42" fmla="*/ 689200 h 1508409"/>
                <a:gd name="connsiteX43" fmla="*/ 93713 w 2779874"/>
                <a:gd name="connsiteY43" fmla="*/ 862471 h 1508409"/>
                <a:gd name="connsiteX44" fmla="*/ 60371 w 2779874"/>
                <a:gd name="connsiteY44" fmla="*/ 458178 h 1508409"/>
                <a:gd name="connsiteX45" fmla="*/ 236865 w 2779874"/>
                <a:gd name="connsiteY45" fmla="*/ 287811 h 1508409"/>
                <a:gd name="connsiteX46" fmla="*/ 286143 w 2779874"/>
                <a:gd name="connsiteY46" fmla="*/ 269895 h 1508409"/>
                <a:gd name="connsiteX47" fmla="*/ 333678 w 2779874"/>
                <a:gd name="connsiteY47" fmla="*/ 187561 h 1508409"/>
                <a:gd name="connsiteX48" fmla="*/ 632339 w 2779874"/>
                <a:gd name="connsiteY48" fmla="*/ 933 h 1508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2779874" h="1508409">
                  <a:moveTo>
                    <a:pt x="632339" y="933"/>
                  </a:moveTo>
                  <a:cubicBezTo>
                    <a:pt x="704389" y="-4159"/>
                    <a:pt x="778678" y="11469"/>
                    <a:pt x="845938" y="50302"/>
                  </a:cubicBezTo>
                  <a:lnTo>
                    <a:pt x="866916" y="62413"/>
                  </a:lnTo>
                  <a:cubicBezTo>
                    <a:pt x="1046275" y="165966"/>
                    <a:pt x="1107729" y="395314"/>
                    <a:pt x="1004176" y="574674"/>
                  </a:cubicBezTo>
                  <a:lnTo>
                    <a:pt x="1001268" y="579710"/>
                  </a:lnTo>
                  <a:lnTo>
                    <a:pt x="1007001" y="577684"/>
                  </a:lnTo>
                  <a:cubicBezTo>
                    <a:pt x="1117849" y="547164"/>
                    <a:pt x="1239720" y="530287"/>
                    <a:pt x="1367646" y="530287"/>
                  </a:cubicBezTo>
                  <a:cubicBezTo>
                    <a:pt x="1687462" y="530287"/>
                    <a:pt x="1969431" y="635767"/>
                    <a:pt x="2135934" y="796200"/>
                  </a:cubicBezTo>
                  <a:lnTo>
                    <a:pt x="2139525" y="800506"/>
                  </a:lnTo>
                  <a:lnTo>
                    <a:pt x="2206885" y="724221"/>
                  </a:lnTo>
                  <a:cubicBezTo>
                    <a:pt x="2251072" y="667437"/>
                    <a:pt x="2291815" y="607800"/>
                    <a:pt x="2328818" y="545603"/>
                  </a:cubicBezTo>
                  <a:lnTo>
                    <a:pt x="2404750" y="648583"/>
                  </a:lnTo>
                  <a:lnTo>
                    <a:pt x="2502038" y="564959"/>
                  </a:lnTo>
                  <a:lnTo>
                    <a:pt x="2502039" y="564959"/>
                  </a:lnTo>
                  <a:cubicBezTo>
                    <a:pt x="2524176" y="603301"/>
                    <a:pt x="2539699" y="643647"/>
                    <a:pt x="2548962" y="684676"/>
                  </a:cubicBezTo>
                  <a:lnTo>
                    <a:pt x="2550547" y="705640"/>
                  </a:lnTo>
                  <a:lnTo>
                    <a:pt x="2663429" y="651360"/>
                  </a:lnTo>
                  <a:lnTo>
                    <a:pt x="2663430" y="651360"/>
                  </a:lnTo>
                  <a:cubicBezTo>
                    <a:pt x="2671069" y="679871"/>
                    <a:pt x="2675639" y="708480"/>
                    <a:pt x="2677341" y="736838"/>
                  </a:cubicBezTo>
                  <a:lnTo>
                    <a:pt x="2675194" y="791598"/>
                  </a:lnTo>
                  <a:lnTo>
                    <a:pt x="2779873" y="771855"/>
                  </a:lnTo>
                  <a:lnTo>
                    <a:pt x="2779874" y="771855"/>
                  </a:lnTo>
                  <a:cubicBezTo>
                    <a:pt x="2779874" y="1007983"/>
                    <a:pt x="2588454" y="1199403"/>
                    <a:pt x="2352326" y="1199403"/>
                  </a:cubicBezTo>
                  <a:lnTo>
                    <a:pt x="2285002" y="1192615"/>
                  </a:lnTo>
                  <a:lnTo>
                    <a:pt x="2275347" y="1254966"/>
                  </a:lnTo>
                  <a:cubicBezTo>
                    <a:pt x="2263004" y="1294228"/>
                    <a:pt x="2244802" y="1332100"/>
                    <a:pt x="2221359" y="1368179"/>
                  </a:cubicBezTo>
                  <a:lnTo>
                    <a:pt x="2160350" y="1441347"/>
                  </a:lnTo>
                  <a:lnTo>
                    <a:pt x="2100894" y="1453350"/>
                  </a:lnTo>
                  <a:cubicBezTo>
                    <a:pt x="1875523" y="1488804"/>
                    <a:pt x="1627740" y="1508409"/>
                    <a:pt x="1367646" y="1508409"/>
                  </a:cubicBezTo>
                  <a:cubicBezTo>
                    <a:pt x="1107552" y="1508409"/>
                    <a:pt x="859770" y="1488804"/>
                    <a:pt x="634399" y="1453350"/>
                  </a:cubicBezTo>
                  <a:lnTo>
                    <a:pt x="574943" y="1441347"/>
                  </a:lnTo>
                  <a:lnTo>
                    <a:pt x="513933" y="1368179"/>
                  </a:lnTo>
                  <a:cubicBezTo>
                    <a:pt x="467048" y="1296021"/>
                    <a:pt x="441122" y="1216689"/>
                    <a:pt x="441122" y="1133414"/>
                  </a:cubicBezTo>
                  <a:cubicBezTo>
                    <a:pt x="441122" y="1050140"/>
                    <a:pt x="467048" y="970807"/>
                    <a:pt x="513933" y="898650"/>
                  </a:cubicBezTo>
                  <a:lnTo>
                    <a:pt x="516724" y="895303"/>
                  </a:lnTo>
                  <a:lnTo>
                    <a:pt x="515943" y="894853"/>
                  </a:lnTo>
                  <a:lnTo>
                    <a:pt x="776643" y="443307"/>
                  </a:lnTo>
                  <a:cubicBezTo>
                    <a:pt x="807645" y="389610"/>
                    <a:pt x="789247" y="320947"/>
                    <a:pt x="735550" y="289945"/>
                  </a:cubicBezTo>
                  <a:lnTo>
                    <a:pt x="714573" y="277834"/>
                  </a:lnTo>
                  <a:cubicBezTo>
                    <a:pt x="660875" y="246832"/>
                    <a:pt x="592213" y="265230"/>
                    <a:pt x="561210" y="318927"/>
                  </a:cubicBezTo>
                  <a:lnTo>
                    <a:pt x="511618" y="404824"/>
                  </a:lnTo>
                  <a:lnTo>
                    <a:pt x="519806" y="451167"/>
                  </a:lnTo>
                  <a:cubicBezTo>
                    <a:pt x="525840" y="524330"/>
                    <a:pt x="506552" y="609455"/>
                    <a:pt x="460511" y="689200"/>
                  </a:cubicBezTo>
                  <a:cubicBezTo>
                    <a:pt x="368429" y="848690"/>
                    <a:pt x="204208" y="926265"/>
                    <a:pt x="93713" y="862471"/>
                  </a:cubicBezTo>
                  <a:cubicBezTo>
                    <a:pt x="-16782" y="798676"/>
                    <a:pt x="-31711" y="617669"/>
                    <a:pt x="60371" y="458178"/>
                  </a:cubicBezTo>
                  <a:cubicBezTo>
                    <a:pt x="106412" y="378433"/>
                    <a:pt x="170487" y="319167"/>
                    <a:pt x="236865" y="287811"/>
                  </a:cubicBezTo>
                  <a:lnTo>
                    <a:pt x="286143" y="269895"/>
                  </a:lnTo>
                  <a:lnTo>
                    <a:pt x="333678" y="187561"/>
                  </a:lnTo>
                  <a:cubicBezTo>
                    <a:pt x="398398" y="75462"/>
                    <a:pt x="512257" y="9419"/>
                    <a:pt x="632339" y="933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7D6FAF93-06CF-4A63-857B-9F90F7E7929B}"/>
                </a:ext>
              </a:extLst>
            </p:cNvPr>
            <p:cNvSpPr/>
            <p:nvPr/>
          </p:nvSpPr>
          <p:spPr>
            <a:xfrm>
              <a:off x="1745002" y="5584569"/>
              <a:ext cx="1660171" cy="822229"/>
            </a:xfrm>
            <a:custGeom>
              <a:avLst/>
              <a:gdLst>
                <a:gd name="connsiteX0" fmla="*/ 735431 w 1963640"/>
                <a:gd name="connsiteY0" fmla="*/ 0 h 972527"/>
                <a:gd name="connsiteX1" fmla="*/ 892200 w 1963640"/>
                <a:gd name="connsiteY1" fmla="*/ 8543 h 972527"/>
                <a:gd name="connsiteX2" fmla="*/ 992017 w 1963640"/>
                <a:gd name="connsiteY2" fmla="*/ 25292 h 972527"/>
                <a:gd name="connsiteX3" fmla="*/ 1022555 w 1963640"/>
                <a:gd name="connsiteY3" fmla="*/ 29583 h 972527"/>
                <a:gd name="connsiteX4" fmla="*/ 1288393 w 1963640"/>
                <a:gd name="connsiteY4" fmla="*/ 87957 h 972527"/>
                <a:gd name="connsiteX5" fmla="*/ 1922189 w 1963640"/>
                <a:gd name="connsiteY5" fmla="*/ 421393 h 972527"/>
                <a:gd name="connsiteX6" fmla="*/ 1821260 w 1963640"/>
                <a:gd name="connsiteY6" fmla="*/ 472336 h 972527"/>
                <a:gd name="connsiteX7" fmla="*/ 1818346 w 1963640"/>
                <a:gd name="connsiteY7" fmla="*/ 472471 h 972527"/>
                <a:gd name="connsiteX8" fmla="*/ 1870021 w 1963640"/>
                <a:gd name="connsiteY8" fmla="*/ 502710 h 972527"/>
                <a:gd name="connsiteX9" fmla="*/ 1962380 w 1963640"/>
                <a:gd name="connsiteY9" fmla="*/ 618934 h 972527"/>
                <a:gd name="connsiteX10" fmla="*/ 1824283 w 1963640"/>
                <a:gd name="connsiteY10" fmla="*/ 673408 h 972527"/>
                <a:gd name="connsiteX11" fmla="*/ 1760907 w 1963640"/>
                <a:gd name="connsiteY11" fmla="*/ 672282 h 972527"/>
                <a:gd name="connsiteX12" fmla="*/ 1809999 w 1963640"/>
                <a:gd name="connsiteY12" fmla="*/ 710126 h 972527"/>
                <a:gd name="connsiteX13" fmla="*/ 1847099 w 1963640"/>
                <a:gd name="connsiteY13" fmla="*/ 783752 h 972527"/>
                <a:gd name="connsiteX14" fmla="*/ 1709002 w 1963640"/>
                <a:gd name="connsiteY14" fmla="*/ 838226 h 972527"/>
                <a:gd name="connsiteX15" fmla="*/ 1635641 w 1963640"/>
                <a:gd name="connsiteY15" fmla="*/ 838654 h 972527"/>
                <a:gd name="connsiteX16" fmla="*/ 1644470 w 1963640"/>
                <a:gd name="connsiteY16" fmla="*/ 847453 h 972527"/>
                <a:gd name="connsiteX17" fmla="*/ 1655489 w 1963640"/>
                <a:gd name="connsiteY17" fmla="*/ 891294 h 972527"/>
                <a:gd name="connsiteX18" fmla="*/ 1428952 w 1963640"/>
                <a:gd name="connsiteY18" fmla="*/ 946284 h 972527"/>
                <a:gd name="connsiteX19" fmla="*/ 1350673 w 1963640"/>
                <a:gd name="connsiteY19" fmla="*/ 940225 h 972527"/>
                <a:gd name="connsiteX20" fmla="*/ 1347788 w 1963640"/>
                <a:gd name="connsiteY20" fmla="*/ 943786 h 972527"/>
                <a:gd name="connsiteX21" fmla="*/ 654137 w 1963640"/>
                <a:gd name="connsiteY21" fmla="*/ 888560 h 972527"/>
                <a:gd name="connsiteX22" fmla="*/ 394728 w 1963640"/>
                <a:gd name="connsiteY22" fmla="*/ 806194 h 972527"/>
                <a:gd name="connsiteX23" fmla="*/ 309879 w 1963640"/>
                <a:gd name="connsiteY23" fmla="*/ 771911 h 972527"/>
                <a:gd name="connsiteX24" fmla="*/ 300514 w 1963640"/>
                <a:gd name="connsiteY24" fmla="*/ 769163 h 972527"/>
                <a:gd name="connsiteX25" fmla="*/ 185391 w 1963640"/>
                <a:gd name="connsiteY25" fmla="*/ 717818 h 972527"/>
                <a:gd name="connsiteX26" fmla="*/ 129191 w 1963640"/>
                <a:gd name="connsiteY26" fmla="*/ 680998 h 972527"/>
                <a:gd name="connsiteX27" fmla="*/ 112700 w 1963640"/>
                <a:gd name="connsiteY27" fmla="*/ 671348 h 972527"/>
                <a:gd name="connsiteX28" fmla="*/ 102724 w 1963640"/>
                <a:gd name="connsiteY28" fmla="*/ 663658 h 972527"/>
                <a:gd name="connsiteX29" fmla="*/ 90405 w 1963640"/>
                <a:gd name="connsiteY29" fmla="*/ 655587 h 972527"/>
                <a:gd name="connsiteX30" fmla="*/ 84070 w 1963640"/>
                <a:gd name="connsiteY30" fmla="*/ 649278 h 972527"/>
                <a:gd name="connsiteX31" fmla="*/ 57441 w 1963640"/>
                <a:gd name="connsiteY31" fmla="*/ 628750 h 972527"/>
                <a:gd name="connsiteX32" fmla="*/ 32764 w 1963640"/>
                <a:gd name="connsiteY32" fmla="*/ 598182 h 972527"/>
                <a:gd name="connsiteX33" fmla="*/ 18686 w 1963640"/>
                <a:gd name="connsiteY33" fmla="*/ 584161 h 972527"/>
                <a:gd name="connsiteX34" fmla="*/ 0 w 1963640"/>
                <a:gd name="connsiteY34" fmla="*/ 551621 h 972527"/>
                <a:gd name="connsiteX35" fmla="*/ 309916 w 1963640"/>
                <a:gd name="connsiteY35" fmla="*/ 551621 h 972527"/>
                <a:gd name="connsiteX36" fmla="*/ 309916 w 1963640"/>
                <a:gd name="connsiteY36" fmla="*/ 69054 h 972527"/>
                <a:gd name="connsiteX37" fmla="*/ 432647 w 1963640"/>
                <a:gd name="connsiteY37" fmla="*/ 33044 h 972527"/>
                <a:gd name="connsiteX38" fmla="*/ 735431 w 1963640"/>
                <a:gd name="connsiteY38" fmla="*/ 0 h 972527"/>
                <a:gd name="connsiteX0" fmla="*/ 309916 w 1963640"/>
                <a:gd name="connsiteY0" fmla="*/ 551621 h 972527"/>
                <a:gd name="connsiteX1" fmla="*/ 309916 w 1963640"/>
                <a:gd name="connsiteY1" fmla="*/ 69054 h 972527"/>
                <a:gd name="connsiteX2" fmla="*/ 432647 w 1963640"/>
                <a:gd name="connsiteY2" fmla="*/ 33044 h 972527"/>
                <a:gd name="connsiteX3" fmla="*/ 735431 w 1963640"/>
                <a:gd name="connsiteY3" fmla="*/ 0 h 972527"/>
                <a:gd name="connsiteX4" fmla="*/ 892200 w 1963640"/>
                <a:gd name="connsiteY4" fmla="*/ 8543 h 972527"/>
                <a:gd name="connsiteX5" fmla="*/ 992017 w 1963640"/>
                <a:gd name="connsiteY5" fmla="*/ 25292 h 972527"/>
                <a:gd name="connsiteX6" fmla="*/ 1022555 w 1963640"/>
                <a:gd name="connsiteY6" fmla="*/ 29583 h 972527"/>
                <a:gd name="connsiteX7" fmla="*/ 1288393 w 1963640"/>
                <a:gd name="connsiteY7" fmla="*/ 87957 h 972527"/>
                <a:gd name="connsiteX8" fmla="*/ 1922189 w 1963640"/>
                <a:gd name="connsiteY8" fmla="*/ 421393 h 972527"/>
                <a:gd name="connsiteX9" fmla="*/ 1821260 w 1963640"/>
                <a:gd name="connsiteY9" fmla="*/ 472336 h 972527"/>
                <a:gd name="connsiteX10" fmla="*/ 1818346 w 1963640"/>
                <a:gd name="connsiteY10" fmla="*/ 472471 h 972527"/>
                <a:gd name="connsiteX11" fmla="*/ 1870021 w 1963640"/>
                <a:gd name="connsiteY11" fmla="*/ 502710 h 972527"/>
                <a:gd name="connsiteX12" fmla="*/ 1962380 w 1963640"/>
                <a:gd name="connsiteY12" fmla="*/ 618934 h 972527"/>
                <a:gd name="connsiteX13" fmla="*/ 1824283 w 1963640"/>
                <a:gd name="connsiteY13" fmla="*/ 673408 h 972527"/>
                <a:gd name="connsiteX14" fmla="*/ 1760907 w 1963640"/>
                <a:gd name="connsiteY14" fmla="*/ 672282 h 972527"/>
                <a:gd name="connsiteX15" fmla="*/ 1809999 w 1963640"/>
                <a:gd name="connsiteY15" fmla="*/ 710126 h 972527"/>
                <a:gd name="connsiteX16" fmla="*/ 1847099 w 1963640"/>
                <a:gd name="connsiteY16" fmla="*/ 783752 h 972527"/>
                <a:gd name="connsiteX17" fmla="*/ 1709002 w 1963640"/>
                <a:gd name="connsiteY17" fmla="*/ 838226 h 972527"/>
                <a:gd name="connsiteX18" fmla="*/ 1635641 w 1963640"/>
                <a:gd name="connsiteY18" fmla="*/ 838654 h 972527"/>
                <a:gd name="connsiteX19" fmla="*/ 1644470 w 1963640"/>
                <a:gd name="connsiteY19" fmla="*/ 847453 h 972527"/>
                <a:gd name="connsiteX20" fmla="*/ 1655489 w 1963640"/>
                <a:gd name="connsiteY20" fmla="*/ 891294 h 972527"/>
                <a:gd name="connsiteX21" fmla="*/ 1428952 w 1963640"/>
                <a:gd name="connsiteY21" fmla="*/ 946284 h 972527"/>
                <a:gd name="connsiteX22" fmla="*/ 1350673 w 1963640"/>
                <a:gd name="connsiteY22" fmla="*/ 940225 h 972527"/>
                <a:gd name="connsiteX23" fmla="*/ 1347788 w 1963640"/>
                <a:gd name="connsiteY23" fmla="*/ 943786 h 972527"/>
                <a:gd name="connsiteX24" fmla="*/ 654137 w 1963640"/>
                <a:gd name="connsiteY24" fmla="*/ 888560 h 972527"/>
                <a:gd name="connsiteX25" fmla="*/ 394728 w 1963640"/>
                <a:gd name="connsiteY25" fmla="*/ 806194 h 972527"/>
                <a:gd name="connsiteX26" fmla="*/ 309879 w 1963640"/>
                <a:gd name="connsiteY26" fmla="*/ 771911 h 972527"/>
                <a:gd name="connsiteX27" fmla="*/ 300514 w 1963640"/>
                <a:gd name="connsiteY27" fmla="*/ 769163 h 972527"/>
                <a:gd name="connsiteX28" fmla="*/ 185391 w 1963640"/>
                <a:gd name="connsiteY28" fmla="*/ 717818 h 972527"/>
                <a:gd name="connsiteX29" fmla="*/ 129191 w 1963640"/>
                <a:gd name="connsiteY29" fmla="*/ 680998 h 972527"/>
                <a:gd name="connsiteX30" fmla="*/ 112700 w 1963640"/>
                <a:gd name="connsiteY30" fmla="*/ 671348 h 972527"/>
                <a:gd name="connsiteX31" fmla="*/ 102724 w 1963640"/>
                <a:gd name="connsiteY31" fmla="*/ 663658 h 972527"/>
                <a:gd name="connsiteX32" fmla="*/ 90405 w 1963640"/>
                <a:gd name="connsiteY32" fmla="*/ 655587 h 972527"/>
                <a:gd name="connsiteX33" fmla="*/ 84070 w 1963640"/>
                <a:gd name="connsiteY33" fmla="*/ 649278 h 972527"/>
                <a:gd name="connsiteX34" fmla="*/ 57441 w 1963640"/>
                <a:gd name="connsiteY34" fmla="*/ 628750 h 972527"/>
                <a:gd name="connsiteX35" fmla="*/ 32764 w 1963640"/>
                <a:gd name="connsiteY35" fmla="*/ 598182 h 972527"/>
                <a:gd name="connsiteX36" fmla="*/ 18686 w 1963640"/>
                <a:gd name="connsiteY36" fmla="*/ 584161 h 972527"/>
                <a:gd name="connsiteX37" fmla="*/ 0 w 1963640"/>
                <a:gd name="connsiteY37" fmla="*/ 551621 h 972527"/>
                <a:gd name="connsiteX38" fmla="*/ 401356 w 1963640"/>
                <a:gd name="connsiteY38" fmla="*/ 643061 h 972527"/>
                <a:gd name="connsiteX0" fmla="*/ 309916 w 1963640"/>
                <a:gd name="connsiteY0" fmla="*/ 551621 h 972527"/>
                <a:gd name="connsiteX1" fmla="*/ 309916 w 1963640"/>
                <a:gd name="connsiteY1" fmla="*/ 69054 h 972527"/>
                <a:gd name="connsiteX2" fmla="*/ 432647 w 1963640"/>
                <a:gd name="connsiteY2" fmla="*/ 33044 h 972527"/>
                <a:gd name="connsiteX3" fmla="*/ 735431 w 1963640"/>
                <a:gd name="connsiteY3" fmla="*/ 0 h 972527"/>
                <a:gd name="connsiteX4" fmla="*/ 892200 w 1963640"/>
                <a:gd name="connsiteY4" fmla="*/ 8543 h 972527"/>
                <a:gd name="connsiteX5" fmla="*/ 992017 w 1963640"/>
                <a:gd name="connsiteY5" fmla="*/ 25292 h 972527"/>
                <a:gd name="connsiteX6" fmla="*/ 1022555 w 1963640"/>
                <a:gd name="connsiteY6" fmla="*/ 29583 h 972527"/>
                <a:gd name="connsiteX7" fmla="*/ 1288393 w 1963640"/>
                <a:gd name="connsiteY7" fmla="*/ 87957 h 972527"/>
                <a:gd name="connsiteX8" fmla="*/ 1922189 w 1963640"/>
                <a:gd name="connsiteY8" fmla="*/ 421393 h 972527"/>
                <a:gd name="connsiteX9" fmla="*/ 1821260 w 1963640"/>
                <a:gd name="connsiteY9" fmla="*/ 472336 h 972527"/>
                <a:gd name="connsiteX10" fmla="*/ 1818346 w 1963640"/>
                <a:gd name="connsiteY10" fmla="*/ 472471 h 972527"/>
                <a:gd name="connsiteX11" fmla="*/ 1870021 w 1963640"/>
                <a:gd name="connsiteY11" fmla="*/ 502710 h 972527"/>
                <a:gd name="connsiteX12" fmla="*/ 1962380 w 1963640"/>
                <a:gd name="connsiteY12" fmla="*/ 618934 h 972527"/>
                <a:gd name="connsiteX13" fmla="*/ 1824283 w 1963640"/>
                <a:gd name="connsiteY13" fmla="*/ 673408 h 972527"/>
                <a:gd name="connsiteX14" fmla="*/ 1760907 w 1963640"/>
                <a:gd name="connsiteY14" fmla="*/ 672282 h 972527"/>
                <a:gd name="connsiteX15" fmla="*/ 1809999 w 1963640"/>
                <a:gd name="connsiteY15" fmla="*/ 710126 h 972527"/>
                <a:gd name="connsiteX16" fmla="*/ 1847099 w 1963640"/>
                <a:gd name="connsiteY16" fmla="*/ 783752 h 972527"/>
                <a:gd name="connsiteX17" fmla="*/ 1709002 w 1963640"/>
                <a:gd name="connsiteY17" fmla="*/ 838226 h 972527"/>
                <a:gd name="connsiteX18" fmla="*/ 1635641 w 1963640"/>
                <a:gd name="connsiteY18" fmla="*/ 838654 h 972527"/>
                <a:gd name="connsiteX19" fmla="*/ 1644470 w 1963640"/>
                <a:gd name="connsiteY19" fmla="*/ 847453 h 972527"/>
                <a:gd name="connsiteX20" fmla="*/ 1655489 w 1963640"/>
                <a:gd name="connsiteY20" fmla="*/ 891294 h 972527"/>
                <a:gd name="connsiteX21" fmla="*/ 1428952 w 1963640"/>
                <a:gd name="connsiteY21" fmla="*/ 946284 h 972527"/>
                <a:gd name="connsiteX22" fmla="*/ 1350673 w 1963640"/>
                <a:gd name="connsiteY22" fmla="*/ 940225 h 972527"/>
                <a:gd name="connsiteX23" fmla="*/ 1347788 w 1963640"/>
                <a:gd name="connsiteY23" fmla="*/ 943786 h 972527"/>
                <a:gd name="connsiteX24" fmla="*/ 654137 w 1963640"/>
                <a:gd name="connsiteY24" fmla="*/ 888560 h 972527"/>
                <a:gd name="connsiteX25" fmla="*/ 394728 w 1963640"/>
                <a:gd name="connsiteY25" fmla="*/ 806194 h 972527"/>
                <a:gd name="connsiteX26" fmla="*/ 309879 w 1963640"/>
                <a:gd name="connsiteY26" fmla="*/ 771911 h 972527"/>
                <a:gd name="connsiteX27" fmla="*/ 300514 w 1963640"/>
                <a:gd name="connsiteY27" fmla="*/ 769163 h 972527"/>
                <a:gd name="connsiteX28" fmla="*/ 185391 w 1963640"/>
                <a:gd name="connsiteY28" fmla="*/ 717818 h 972527"/>
                <a:gd name="connsiteX29" fmla="*/ 129191 w 1963640"/>
                <a:gd name="connsiteY29" fmla="*/ 680998 h 972527"/>
                <a:gd name="connsiteX30" fmla="*/ 112700 w 1963640"/>
                <a:gd name="connsiteY30" fmla="*/ 671348 h 972527"/>
                <a:gd name="connsiteX31" fmla="*/ 102724 w 1963640"/>
                <a:gd name="connsiteY31" fmla="*/ 663658 h 972527"/>
                <a:gd name="connsiteX32" fmla="*/ 90405 w 1963640"/>
                <a:gd name="connsiteY32" fmla="*/ 655587 h 972527"/>
                <a:gd name="connsiteX33" fmla="*/ 84070 w 1963640"/>
                <a:gd name="connsiteY33" fmla="*/ 649278 h 972527"/>
                <a:gd name="connsiteX34" fmla="*/ 57441 w 1963640"/>
                <a:gd name="connsiteY34" fmla="*/ 628750 h 972527"/>
                <a:gd name="connsiteX35" fmla="*/ 32764 w 1963640"/>
                <a:gd name="connsiteY35" fmla="*/ 598182 h 972527"/>
                <a:gd name="connsiteX36" fmla="*/ 18686 w 1963640"/>
                <a:gd name="connsiteY36" fmla="*/ 584161 h 972527"/>
                <a:gd name="connsiteX37" fmla="*/ 0 w 1963640"/>
                <a:gd name="connsiteY37" fmla="*/ 551621 h 972527"/>
                <a:gd name="connsiteX38" fmla="*/ 420406 w 1963640"/>
                <a:gd name="connsiteY38" fmla="*/ 643061 h 972527"/>
                <a:gd name="connsiteX0" fmla="*/ 309916 w 1963640"/>
                <a:gd name="connsiteY0" fmla="*/ 551621 h 972527"/>
                <a:gd name="connsiteX1" fmla="*/ 309916 w 1963640"/>
                <a:gd name="connsiteY1" fmla="*/ 69054 h 972527"/>
                <a:gd name="connsiteX2" fmla="*/ 432647 w 1963640"/>
                <a:gd name="connsiteY2" fmla="*/ 33044 h 972527"/>
                <a:gd name="connsiteX3" fmla="*/ 735431 w 1963640"/>
                <a:gd name="connsiteY3" fmla="*/ 0 h 972527"/>
                <a:gd name="connsiteX4" fmla="*/ 892200 w 1963640"/>
                <a:gd name="connsiteY4" fmla="*/ 8543 h 972527"/>
                <a:gd name="connsiteX5" fmla="*/ 992017 w 1963640"/>
                <a:gd name="connsiteY5" fmla="*/ 25292 h 972527"/>
                <a:gd name="connsiteX6" fmla="*/ 1022555 w 1963640"/>
                <a:gd name="connsiteY6" fmla="*/ 29583 h 972527"/>
                <a:gd name="connsiteX7" fmla="*/ 1288393 w 1963640"/>
                <a:gd name="connsiteY7" fmla="*/ 87957 h 972527"/>
                <a:gd name="connsiteX8" fmla="*/ 1922189 w 1963640"/>
                <a:gd name="connsiteY8" fmla="*/ 421393 h 972527"/>
                <a:gd name="connsiteX9" fmla="*/ 1821260 w 1963640"/>
                <a:gd name="connsiteY9" fmla="*/ 472336 h 972527"/>
                <a:gd name="connsiteX10" fmla="*/ 1818346 w 1963640"/>
                <a:gd name="connsiteY10" fmla="*/ 472471 h 972527"/>
                <a:gd name="connsiteX11" fmla="*/ 1870021 w 1963640"/>
                <a:gd name="connsiteY11" fmla="*/ 502710 h 972527"/>
                <a:gd name="connsiteX12" fmla="*/ 1962380 w 1963640"/>
                <a:gd name="connsiteY12" fmla="*/ 618934 h 972527"/>
                <a:gd name="connsiteX13" fmla="*/ 1824283 w 1963640"/>
                <a:gd name="connsiteY13" fmla="*/ 673408 h 972527"/>
                <a:gd name="connsiteX14" fmla="*/ 1760907 w 1963640"/>
                <a:gd name="connsiteY14" fmla="*/ 672282 h 972527"/>
                <a:gd name="connsiteX15" fmla="*/ 1809999 w 1963640"/>
                <a:gd name="connsiteY15" fmla="*/ 710126 h 972527"/>
                <a:gd name="connsiteX16" fmla="*/ 1847099 w 1963640"/>
                <a:gd name="connsiteY16" fmla="*/ 783752 h 972527"/>
                <a:gd name="connsiteX17" fmla="*/ 1709002 w 1963640"/>
                <a:gd name="connsiteY17" fmla="*/ 838226 h 972527"/>
                <a:gd name="connsiteX18" fmla="*/ 1635641 w 1963640"/>
                <a:gd name="connsiteY18" fmla="*/ 838654 h 972527"/>
                <a:gd name="connsiteX19" fmla="*/ 1644470 w 1963640"/>
                <a:gd name="connsiteY19" fmla="*/ 847453 h 972527"/>
                <a:gd name="connsiteX20" fmla="*/ 1655489 w 1963640"/>
                <a:gd name="connsiteY20" fmla="*/ 891294 h 972527"/>
                <a:gd name="connsiteX21" fmla="*/ 1428952 w 1963640"/>
                <a:gd name="connsiteY21" fmla="*/ 946284 h 972527"/>
                <a:gd name="connsiteX22" fmla="*/ 1350673 w 1963640"/>
                <a:gd name="connsiteY22" fmla="*/ 940225 h 972527"/>
                <a:gd name="connsiteX23" fmla="*/ 1347788 w 1963640"/>
                <a:gd name="connsiteY23" fmla="*/ 943786 h 972527"/>
                <a:gd name="connsiteX24" fmla="*/ 654137 w 1963640"/>
                <a:gd name="connsiteY24" fmla="*/ 888560 h 972527"/>
                <a:gd name="connsiteX25" fmla="*/ 394728 w 1963640"/>
                <a:gd name="connsiteY25" fmla="*/ 806194 h 972527"/>
                <a:gd name="connsiteX26" fmla="*/ 309879 w 1963640"/>
                <a:gd name="connsiteY26" fmla="*/ 771911 h 972527"/>
                <a:gd name="connsiteX27" fmla="*/ 300514 w 1963640"/>
                <a:gd name="connsiteY27" fmla="*/ 769163 h 972527"/>
                <a:gd name="connsiteX28" fmla="*/ 185391 w 1963640"/>
                <a:gd name="connsiteY28" fmla="*/ 717818 h 972527"/>
                <a:gd name="connsiteX29" fmla="*/ 129191 w 1963640"/>
                <a:gd name="connsiteY29" fmla="*/ 680998 h 972527"/>
                <a:gd name="connsiteX30" fmla="*/ 112700 w 1963640"/>
                <a:gd name="connsiteY30" fmla="*/ 671348 h 972527"/>
                <a:gd name="connsiteX31" fmla="*/ 102724 w 1963640"/>
                <a:gd name="connsiteY31" fmla="*/ 663658 h 972527"/>
                <a:gd name="connsiteX32" fmla="*/ 90405 w 1963640"/>
                <a:gd name="connsiteY32" fmla="*/ 655587 h 972527"/>
                <a:gd name="connsiteX33" fmla="*/ 84070 w 1963640"/>
                <a:gd name="connsiteY33" fmla="*/ 649278 h 972527"/>
                <a:gd name="connsiteX34" fmla="*/ 57441 w 1963640"/>
                <a:gd name="connsiteY34" fmla="*/ 628750 h 972527"/>
                <a:gd name="connsiteX35" fmla="*/ 32764 w 1963640"/>
                <a:gd name="connsiteY35" fmla="*/ 598182 h 972527"/>
                <a:gd name="connsiteX36" fmla="*/ 18686 w 1963640"/>
                <a:gd name="connsiteY36" fmla="*/ 584161 h 972527"/>
                <a:gd name="connsiteX37" fmla="*/ 0 w 1963640"/>
                <a:gd name="connsiteY37" fmla="*/ 551621 h 972527"/>
                <a:gd name="connsiteX0" fmla="*/ 309916 w 1963640"/>
                <a:gd name="connsiteY0" fmla="*/ 69054 h 972527"/>
                <a:gd name="connsiteX1" fmla="*/ 432647 w 1963640"/>
                <a:gd name="connsiteY1" fmla="*/ 33044 h 972527"/>
                <a:gd name="connsiteX2" fmla="*/ 735431 w 1963640"/>
                <a:gd name="connsiteY2" fmla="*/ 0 h 972527"/>
                <a:gd name="connsiteX3" fmla="*/ 892200 w 1963640"/>
                <a:gd name="connsiteY3" fmla="*/ 8543 h 972527"/>
                <a:gd name="connsiteX4" fmla="*/ 992017 w 1963640"/>
                <a:gd name="connsiteY4" fmla="*/ 25292 h 972527"/>
                <a:gd name="connsiteX5" fmla="*/ 1022555 w 1963640"/>
                <a:gd name="connsiteY5" fmla="*/ 29583 h 972527"/>
                <a:gd name="connsiteX6" fmla="*/ 1288393 w 1963640"/>
                <a:gd name="connsiteY6" fmla="*/ 87957 h 972527"/>
                <a:gd name="connsiteX7" fmla="*/ 1922189 w 1963640"/>
                <a:gd name="connsiteY7" fmla="*/ 421393 h 972527"/>
                <a:gd name="connsiteX8" fmla="*/ 1821260 w 1963640"/>
                <a:gd name="connsiteY8" fmla="*/ 472336 h 972527"/>
                <a:gd name="connsiteX9" fmla="*/ 1818346 w 1963640"/>
                <a:gd name="connsiteY9" fmla="*/ 472471 h 972527"/>
                <a:gd name="connsiteX10" fmla="*/ 1870021 w 1963640"/>
                <a:gd name="connsiteY10" fmla="*/ 502710 h 972527"/>
                <a:gd name="connsiteX11" fmla="*/ 1962380 w 1963640"/>
                <a:gd name="connsiteY11" fmla="*/ 618934 h 972527"/>
                <a:gd name="connsiteX12" fmla="*/ 1824283 w 1963640"/>
                <a:gd name="connsiteY12" fmla="*/ 673408 h 972527"/>
                <a:gd name="connsiteX13" fmla="*/ 1760907 w 1963640"/>
                <a:gd name="connsiteY13" fmla="*/ 672282 h 972527"/>
                <a:gd name="connsiteX14" fmla="*/ 1809999 w 1963640"/>
                <a:gd name="connsiteY14" fmla="*/ 710126 h 972527"/>
                <a:gd name="connsiteX15" fmla="*/ 1847099 w 1963640"/>
                <a:gd name="connsiteY15" fmla="*/ 783752 h 972527"/>
                <a:gd name="connsiteX16" fmla="*/ 1709002 w 1963640"/>
                <a:gd name="connsiteY16" fmla="*/ 838226 h 972527"/>
                <a:gd name="connsiteX17" fmla="*/ 1635641 w 1963640"/>
                <a:gd name="connsiteY17" fmla="*/ 838654 h 972527"/>
                <a:gd name="connsiteX18" fmla="*/ 1644470 w 1963640"/>
                <a:gd name="connsiteY18" fmla="*/ 847453 h 972527"/>
                <a:gd name="connsiteX19" fmla="*/ 1655489 w 1963640"/>
                <a:gd name="connsiteY19" fmla="*/ 891294 h 972527"/>
                <a:gd name="connsiteX20" fmla="*/ 1428952 w 1963640"/>
                <a:gd name="connsiteY20" fmla="*/ 946284 h 972527"/>
                <a:gd name="connsiteX21" fmla="*/ 1350673 w 1963640"/>
                <a:gd name="connsiteY21" fmla="*/ 940225 h 972527"/>
                <a:gd name="connsiteX22" fmla="*/ 1347788 w 1963640"/>
                <a:gd name="connsiteY22" fmla="*/ 943786 h 972527"/>
                <a:gd name="connsiteX23" fmla="*/ 654137 w 1963640"/>
                <a:gd name="connsiteY23" fmla="*/ 888560 h 972527"/>
                <a:gd name="connsiteX24" fmla="*/ 394728 w 1963640"/>
                <a:gd name="connsiteY24" fmla="*/ 806194 h 972527"/>
                <a:gd name="connsiteX25" fmla="*/ 309879 w 1963640"/>
                <a:gd name="connsiteY25" fmla="*/ 771911 h 972527"/>
                <a:gd name="connsiteX26" fmla="*/ 300514 w 1963640"/>
                <a:gd name="connsiteY26" fmla="*/ 769163 h 972527"/>
                <a:gd name="connsiteX27" fmla="*/ 185391 w 1963640"/>
                <a:gd name="connsiteY27" fmla="*/ 717818 h 972527"/>
                <a:gd name="connsiteX28" fmla="*/ 129191 w 1963640"/>
                <a:gd name="connsiteY28" fmla="*/ 680998 h 972527"/>
                <a:gd name="connsiteX29" fmla="*/ 112700 w 1963640"/>
                <a:gd name="connsiteY29" fmla="*/ 671348 h 972527"/>
                <a:gd name="connsiteX30" fmla="*/ 102724 w 1963640"/>
                <a:gd name="connsiteY30" fmla="*/ 663658 h 972527"/>
                <a:gd name="connsiteX31" fmla="*/ 90405 w 1963640"/>
                <a:gd name="connsiteY31" fmla="*/ 655587 h 972527"/>
                <a:gd name="connsiteX32" fmla="*/ 84070 w 1963640"/>
                <a:gd name="connsiteY32" fmla="*/ 649278 h 972527"/>
                <a:gd name="connsiteX33" fmla="*/ 57441 w 1963640"/>
                <a:gd name="connsiteY33" fmla="*/ 628750 h 972527"/>
                <a:gd name="connsiteX34" fmla="*/ 32764 w 1963640"/>
                <a:gd name="connsiteY34" fmla="*/ 598182 h 972527"/>
                <a:gd name="connsiteX35" fmla="*/ 18686 w 1963640"/>
                <a:gd name="connsiteY35" fmla="*/ 584161 h 972527"/>
                <a:gd name="connsiteX36" fmla="*/ 0 w 1963640"/>
                <a:gd name="connsiteY36" fmla="*/ 551621 h 97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63640" h="972527">
                  <a:moveTo>
                    <a:pt x="309916" y="69054"/>
                  </a:moveTo>
                  <a:lnTo>
                    <a:pt x="432647" y="33044"/>
                  </a:lnTo>
                  <a:cubicBezTo>
                    <a:pt x="525711" y="11766"/>
                    <a:pt x="628029" y="0"/>
                    <a:pt x="735431" y="0"/>
                  </a:cubicBezTo>
                  <a:cubicBezTo>
                    <a:pt x="789132" y="0"/>
                    <a:pt x="841562" y="2942"/>
                    <a:pt x="892200" y="8543"/>
                  </a:cubicBezTo>
                  <a:lnTo>
                    <a:pt x="992017" y="25292"/>
                  </a:lnTo>
                  <a:lnTo>
                    <a:pt x="1022555" y="29583"/>
                  </a:lnTo>
                  <a:cubicBezTo>
                    <a:pt x="1105345" y="43488"/>
                    <a:pt x="1195236" y="62996"/>
                    <a:pt x="1288393" y="87957"/>
                  </a:cubicBezTo>
                  <a:cubicBezTo>
                    <a:pt x="1661019" y="187802"/>
                    <a:pt x="1944779" y="337086"/>
                    <a:pt x="1922189" y="421393"/>
                  </a:cubicBezTo>
                  <a:cubicBezTo>
                    <a:pt x="1915130" y="447739"/>
                    <a:pt x="1878989" y="464622"/>
                    <a:pt x="1821260" y="472336"/>
                  </a:cubicBezTo>
                  <a:lnTo>
                    <a:pt x="1818346" y="472471"/>
                  </a:lnTo>
                  <a:lnTo>
                    <a:pt x="1870021" y="502710"/>
                  </a:lnTo>
                  <a:cubicBezTo>
                    <a:pt x="1936242" y="546566"/>
                    <a:pt x="1970851" y="587319"/>
                    <a:pt x="1962380" y="618934"/>
                  </a:cubicBezTo>
                  <a:cubicBezTo>
                    <a:pt x="1953909" y="650549"/>
                    <a:pt x="1903560" y="668537"/>
                    <a:pt x="1824283" y="673408"/>
                  </a:cubicBezTo>
                  <a:lnTo>
                    <a:pt x="1760907" y="672282"/>
                  </a:lnTo>
                  <a:lnTo>
                    <a:pt x="1809999" y="710126"/>
                  </a:lnTo>
                  <a:cubicBezTo>
                    <a:pt x="1839247" y="737538"/>
                    <a:pt x="1852747" y="762675"/>
                    <a:pt x="1847099" y="783752"/>
                  </a:cubicBezTo>
                  <a:cubicBezTo>
                    <a:pt x="1838628" y="815367"/>
                    <a:pt x="1788279" y="833355"/>
                    <a:pt x="1709002" y="838226"/>
                  </a:cubicBezTo>
                  <a:lnTo>
                    <a:pt x="1635641" y="838654"/>
                  </a:lnTo>
                  <a:lnTo>
                    <a:pt x="1644470" y="847453"/>
                  </a:lnTo>
                  <a:cubicBezTo>
                    <a:pt x="1655069" y="863362"/>
                    <a:pt x="1659019" y="878121"/>
                    <a:pt x="1655489" y="891294"/>
                  </a:cubicBezTo>
                  <a:cubicBezTo>
                    <a:pt x="1644194" y="933448"/>
                    <a:pt x="1558450" y="951375"/>
                    <a:pt x="1428952" y="946284"/>
                  </a:cubicBezTo>
                  <a:lnTo>
                    <a:pt x="1350673" y="940225"/>
                  </a:lnTo>
                  <a:lnTo>
                    <a:pt x="1347788" y="943786"/>
                  </a:lnTo>
                  <a:cubicBezTo>
                    <a:pt x="1266236" y="996489"/>
                    <a:pt x="980185" y="975925"/>
                    <a:pt x="654137" y="888560"/>
                  </a:cubicBezTo>
                  <a:cubicBezTo>
                    <a:pt x="560981" y="863599"/>
                    <a:pt x="473378" y="835548"/>
                    <a:pt x="394728" y="806194"/>
                  </a:cubicBezTo>
                  <a:lnTo>
                    <a:pt x="309879" y="771911"/>
                  </a:lnTo>
                  <a:lnTo>
                    <a:pt x="300514" y="769163"/>
                  </a:lnTo>
                  <a:cubicBezTo>
                    <a:pt x="259131" y="754050"/>
                    <a:pt x="220583" y="736841"/>
                    <a:pt x="185391" y="717818"/>
                  </a:cubicBezTo>
                  <a:lnTo>
                    <a:pt x="129191" y="680998"/>
                  </a:lnTo>
                  <a:lnTo>
                    <a:pt x="112700" y="671348"/>
                  </a:lnTo>
                  <a:lnTo>
                    <a:pt x="102724" y="663658"/>
                  </a:lnTo>
                  <a:lnTo>
                    <a:pt x="90405" y="655587"/>
                  </a:lnTo>
                  <a:lnTo>
                    <a:pt x="84070" y="649278"/>
                  </a:lnTo>
                  <a:lnTo>
                    <a:pt x="57441" y="628750"/>
                  </a:lnTo>
                  <a:lnTo>
                    <a:pt x="32764" y="598182"/>
                  </a:lnTo>
                  <a:lnTo>
                    <a:pt x="18686" y="584161"/>
                  </a:lnTo>
                  <a:lnTo>
                    <a:pt x="0" y="551621"/>
                  </a:lnTo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2281E0AB-000A-4DB9-82EA-FBFA037C2A11}"/>
                </a:ext>
              </a:extLst>
            </p:cNvPr>
            <p:cNvGrpSpPr/>
            <p:nvPr/>
          </p:nvGrpSpPr>
          <p:grpSpPr>
            <a:xfrm rot="20700000">
              <a:off x="1071188" y="5407378"/>
              <a:ext cx="112765" cy="193549"/>
              <a:chOff x="3442618" y="4927758"/>
              <a:chExt cx="134020" cy="230030"/>
            </a:xfrm>
          </p:grpSpPr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77C1804E-5A32-466B-B339-5DBF46999C2F}"/>
                  </a:ext>
                </a:extLst>
              </p:cNvPr>
              <p:cNvSpPr/>
              <p:nvPr/>
            </p:nvSpPr>
            <p:spPr>
              <a:xfrm>
                <a:off x="3442618" y="4927758"/>
                <a:ext cx="134020" cy="230030"/>
              </a:xfrm>
              <a:custGeom>
                <a:avLst/>
                <a:gdLst>
                  <a:gd name="connsiteX0" fmla="*/ 7678 w 134020"/>
                  <a:gd name="connsiteY0" fmla="*/ 0 h 230030"/>
                  <a:gd name="connsiteX1" fmla="*/ 26236 w 134020"/>
                  <a:gd name="connsiteY1" fmla="*/ 39754 h 230030"/>
                  <a:gd name="connsiteX2" fmla="*/ 45301 w 134020"/>
                  <a:gd name="connsiteY2" fmla="*/ 63359 h 230030"/>
                  <a:gd name="connsiteX3" fmla="*/ 61240 w 134020"/>
                  <a:gd name="connsiteY3" fmla="*/ 43438 h 230030"/>
                  <a:gd name="connsiteX4" fmla="*/ 81632 w 134020"/>
                  <a:gd name="connsiteY4" fmla="*/ 35806 h 230030"/>
                  <a:gd name="connsiteX5" fmla="*/ 134020 w 134020"/>
                  <a:gd name="connsiteY5" fmla="*/ 132918 h 230030"/>
                  <a:gd name="connsiteX6" fmla="*/ 81632 w 134020"/>
                  <a:gd name="connsiteY6" fmla="*/ 230030 h 230030"/>
                  <a:gd name="connsiteX7" fmla="*/ 29244 w 134020"/>
                  <a:gd name="connsiteY7" fmla="*/ 132918 h 230030"/>
                  <a:gd name="connsiteX8" fmla="*/ 33361 w 134020"/>
                  <a:gd name="connsiteY8" fmla="*/ 95118 h 230030"/>
                  <a:gd name="connsiteX9" fmla="*/ 34924 w 134020"/>
                  <a:gd name="connsiteY9" fmla="*/ 90822 h 230030"/>
                  <a:gd name="connsiteX10" fmla="*/ 17199 w 134020"/>
                  <a:gd name="connsiteY10" fmla="*/ 69098 h 230030"/>
                  <a:gd name="connsiteX11" fmla="*/ 7678 w 134020"/>
                  <a:gd name="connsiteY11" fmla="*/ 0 h 23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020" h="230030">
                    <a:moveTo>
                      <a:pt x="7678" y="0"/>
                    </a:moveTo>
                    <a:cubicBezTo>
                      <a:pt x="11339" y="12796"/>
                      <a:pt x="17712" y="26341"/>
                      <a:pt x="26236" y="39754"/>
                    </a:cubicBezTo>
                    <a:lnTo>
                      <a:pt x="45301" y="63359"/>
                    </a:lnTo>
                    <a:lnTo>
                      <a:pt x="61240" y="43438"/>
                    </a:lnTo>
                    <a:cubicBezTo>
                      <a:pt x="67508" y="38524"/>
                      <a:pt x="74399" y="35806"/>
                      <a:pt x="81632" y="35806"/>
                    </a:cubicBezTo>
                    <a:cubicBezTo>
                      <a:pt x="110565" y="35806"/>
                      <a:pt x="134020" y="79285"/>
                      <a:pt x="134020" y="132918"/>
                    </a:cubicBezTo>
                    <a:cubicBezTo>
                      <a:pt x="134020" y="186551"/>
                      <a:pt x="110565" y="230030"/>
                      <a:pt x="81632" y="230030"/>
                    </a:cubicBezTo>
                    <a:cubicBezTo>
                      <a:pt x="52699" y="230030"/>
                      <a:pt x="29244" y="186551"/>
                      <a:pt x="29244" y="132918"/>
                    </a:cubicBezTo>
                    <a:cubicBezTo>
                      <a:pt x="29244" y="119510"/>
                      <a:pt x="30710" y="106736"/>
                      <a:pt x="33361" y="95118"/>
                    </a:cubicBezTo>
                    <a:lnTo>
                      <a:pt x="34924" y="90822"/>
                    </a:lnTo>
                    <a:lnTo>
                      <a:pt x="17199" y="69098"/>
                    </a:lnTo>
                    <a:cubicBezTo>
                      <a:pt x="-993" y="41090"/>
                      <a:pt x="-5713" y="13391"/>
                      <a:pt x="767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E33D3139-C030-4F52-80E4-EB2CEEEAD638}"/>
                  </a:ext>
                </a:extLst>
              </p:cNvPr>
              <p:cNvSpPr/>
              <p:nvPr/>
            </p:nvSpPr>
            <p:spPr>
              <a:xfrm>
                <a:off x="3494487" y="5003525"/>
                <a:ext cx="54768" cy="5715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1460956B-3A57-4FCF-96F6-D6527A183BDA}"/>
              </a:ext>
            </a:extLst>
          </p:cNvPr>
          <p:cNvGrpSpPr/>
          <p:nvPr/>
        </p:nvGrpSpPr>
        <p:grpSpPr>
          <a:xfrm>
            <a:off x="6740305" y="904628"/>
            <a:ext cx="2377236" cy="2571455"/>
            <a:chOff x="3823898" y="3812817"/>
            <a:chExt cx="2377236" cy="2571455"/>
          </a:xfrm>
        </p:grpSpPr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759F668B-277E-438D-B776-1B65E5580DBE}"/>
                </a:ext>
              </a:extLst>
            </p:cNvPr>
            <p:cNvSpPr/>
            <p:nvPr/>
          </p:nvSpPr>
          <p:spPr>
            <a:xfrm>
              <a:off x="4222314" y="6085822"/>
              <a:ext cx="1625600" cy="29845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1190EFD6-58D4-4057-B711-281ABB69033D}"/>
                </a:ext>
              </a:extLst>
            </p:cNvPr>
            <p:cNvGrpSpPr/>
            <p:nvPr/>
          </p:nvGrpSpPr>
          <p:grpSpPr>
            <a:xfrm>
              <a:off x="3823898" y="3812817"/>
              <a:ext cx="2377236" cy="2441934"/>
              <a:chOff x="3754048" y="3754112"/>
              <a:chExt cx="2564202" cy="2633988"/>
            </a:xfrm>
          </p:grpSpPr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2293E1D4-86A9-4D06-9EC7-53088B1631D7}"/>
                  </a:ext>
                </a:extLst>
              </p:cNvPr>
              <p:cNvSpPr/>
              <p:nvPr/>
            </p:nvSpPr>
            <p:spPr>
              <a:xfrm>
                <a:off x="4306498" y="48120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7F504A37-F222-49A5-AB38-F1DDE1B7E3C5}"/>
                  </a:ext>
                </a:extLst>
              </p:cNvPr>
              <p:cNvSpPr/>
              <p:nvPr/>
            </p:nvSpPr>
            <p:spPr>
              <a:xfrm>
                <a:off x="4687498" y="42532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CA2DBFD4-06C1-4849-A8C9-17125306AD13}"/>
                  </a:ext>
                </a:extLst>
              </p:cNvPr>
              <p:cNvSpPr/>
              <p:nvPr/>
            </p:nvSpPr>
            <p:spPr>
              <a:xfrm>
                <a:off x="5017698" y="43675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47CA2ABE-F477-4F62-AD2F-0077E019E273}"/>
                  </a:ext>
                </a:extLst>
              </p:cNvPr>
              <p:cNvSpPr/>
              <p:nvPr/>
            </p:nvSpPr>
            <p:spPr>
              <a:xfrm>
                <a:off x="4687498" y="51041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1A1ABC3F-1D17-4A7C-929B-78541DB536AD}"/>
                  </a:ext>
                </a:extLst>
              </p:cNvPr>
              <p:cNvSpPr/>
              <p:nvPr/>
            </p:nvSpPr>
            <p:spPr>
              <a:xfrm>
                <a:off x="5443148" y="497076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988F8DB7-7547-4F52-ACB2-19EB3FE267AC}"/>
                  </a:ext>
                </a:extLst>
              </p:cNvPr>
              <p:cNvSpPr/>
              <p:nvPr/>
            </p:nvSpPr>
            <p:spPr>
              <a:xfrm>
                <a:off x="4477948" y="450086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F7BE1FF0-FFF5-42DE-B304-54A5A9C4E739}"/>
                  </a:ext>
                </a:extLst>
              </p:cNvPr>
              <p:cNvSpPr/>
              <p:nvPr/>
            </p:nvSpPr>
            <p:spPr>
              <a:xfrm>
                <a:off x="4992298" y="482726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BA1742E9-575E-4E52-AC93-ED339C74BE5D}"/>
                  </a:ext>
                </a:extLst>
              </p:cNvPr>
              <p:cNvSpPr/>
              <p:nvPr/>
            </p:nvSpPr>
            <p:spPr>
              <a:xfrm>
                <a:off x="3993960" y="3949700"/>
                <a:ext cx="2039406" cy="2438400"/>
              </a:xfrm>
              <a:custGeom>
                <a:avLst/>
                <a:gdLst>
                  <a:gd name="connsiteX0" fmla="*/ 1051514 w 2039406"/>
                  <a:gd name="connsiteY0" fmla="*/ 0 h 2438400"/>
                  <a:gd name="connsiteX1" fmla="*/ 1074619 w 2039406"/>
                  <a:gd name="connsiteY1" fmla="*/ 0 h 2438400"/>
                  <a:gd name="connsiteX2" fmla="*/ 1103289 w 2039406"/>
                  <a:gd name="connsiteY2" fmla="*/ 672336 h 2438400"/>
                  <a:gd name="connsiteX3" fmla="*/ 1672732 w 2039406"/>
                  <a:gd name="connsiteY3" fmla="*/ 401047 h 2438400"/>
                  <a:gd name="connsiteX4" fmla="*/ 1681631 w 2039406"/>
                  <a:gd name="connsiteY4" fmla="*/ 418228 h 2438400"/>
                  <a:gd name="connsiteX5" fmla="*/ 1107285 w 2039406"/>
                  <a:gd name="connsiteY5" fmla="*/ 740407 h 2438400"/>
                  <a:gd name="connsiteX6" fmla="*/ 1106093 w 2039406"/>
                  <a:gd name="connsiteY6" fmla="*/ 738105 h 2438400"/>
                  <a:gd name="connsiteX7" fmla="*/ 1120752 w 2039406"/>
                  <a:gd name="connsiteY7" fmla="*/ 1081870 h 2438400"/>
                  <a:gd name="connsiteX8" fmla="*/ 1826656 w 2039406"/>
                  <a:gd name="connsiteY8" fmla="*/ 829459 h 2438400"/>
                  <a:gd name="connsiteX9" fmla="*/ 1836679 w 2039406"/>
                  <a:gd name="connsiteY9" fmla="*/ 854393 h 2438400"/>
                  <a:gd name="connsiteX10" fmla="*/ 1124648 w 2039406"/>
                  <a:gd name="connsiteY10" fmla="*/ 1173244 h 2438400"/>
                  <a:gd name="connsiteX11" fmla="*/ 1142083 w 2039406"/>
                  <a:gd name="connsiteY11" fmla="*/ 1582112 h 2438400"/>
                  <a:gd name="connsiteX12" fmla="*/ 2026580 w 2039406"/>
                  <a:gd name="connsiteY12" fmla="*/ 1157513 h 2438400"/>
                  <a:gd name="connsiteX13" fmla="*/ 2039406 w 2039406"/>
                  <a:gd name="connsiteY13" fmla="*/ 1182276 h 2438400"/>
                  <a:gd name="connsiteX14" fmla="*/ 1146249 w 2039406"/>
                  <a:gd name="connsiteY14" fmla="*/ 1679825 h 2438400"/>
                  <a:gd name="connsiteX15" fmla="*/ 1178596 w 2039406"/>
                  <a:gd name="connsiteY15" fmla="*/ 2438400 h 2438400"/>
                  <a:gd name="connsiteX16" fmla="*/ 947537 w 2039406"/>
                  <a:gd name="connsiteY16" fmla="*/ 2438400 h 2438400"/>
                  <a:gd name="connsiteX17" fmla="*/ 986505 w 2039406"/>
                  <a:gd name="connsiteY17" fmla="*/ 1524566 h 2438400"/>
                  <a:gd name="connsiteX18" fmla="*/ 0 w 2039406"/>
                  <a:gd name="connsiteY18" fmla="*/ 1057417 h 2438400"/>
                  <a:gd name="connsiteX19" fmla="*/ 11038 w 2039406"/>
                  <a:gd name="connsiteY19" fmla="*/ 1032328 h 2438400"/>
                  <a:gd name="connsiteX20" fmla="*/ 990486 w 2039406"/>
                  <a:gd name="connsiteY20" fmla="*/ 1431187 h 2438400"/>
                  <a:gd name="connsiteX21" fmla="*/ 1003220 w 2039406"/>
                  <a:gd name="connsiteY21" fmla="*/ 1132565 h 2438400"/>
                  <a:gd name="connsiteX22" fmla="*/ 373489 w 2039406"/>
                  <a:gd name="connsiteY22" fmla="*/ 731319 h 2438400"/>
                  <a:gd name="connsiteX23" fmla="*/ 386028 w 2039406"/>
                  <a:gd name="connsiteY23" fmla="*/ 709982 h 2438400"/>
                  <a:gd name="connsiteX24" fmla="*/ 1006935 w 2039406"/>
                  <a:gd name="connsiteY24" fmla="*/ 1045437 h 2438400"/>
                  <a:gd name="connsiteX25" fmla="*/ 1008435 w 2039406"/>
                  <a:gd name="connsiteY25" fmla="*/ 1010273 h 2438400"/>
                  <a:gd name="connsiteX26" fmla="*/ 714844 w 2039406"/>
                  <a:gd name="connsiteY26" fmla="*/ 205846 h 2438400"/>
                  <a:gd name="connsiteX27" fmla="*/ 740013 w 2039406"/>
                  <a:gd name="connsiteY27" fmla="*/ 195676 h 2438400"/>
                  <a:gd name="connsiteX28" fmla="*/ 1016620 w 2039406"/>
                  <a:gd name="connsiteY28" fmla="*/ 818329 h 243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039406" h="2438400">
                    <a:moveTo>
                      <a:pt x="1051514" y="0"/>
                    </a:moveTo>
                    <a:lnTo>
                      <a:pt x="1074619" y="0"/>
                    </a:lnTo>
                    <a:lnTo>
                      <a:pt x="1103289" y="672336"/>
                    </a:lnTo>
                    <a:lnTo>
                      <a:pt x="1672732" y="401047"/>
                    </a:lnTo>
                    <a:lnTo>
                      <a:pt x="1681631" y="418228"/>
                    </a:lnTo>
                    <a:lnTo>
                      <a:pt x="1107285" y="740407"/>
                    </a:lnTo>
                    <a:lnTo>
                      <a:pt x="1106093" y="738105"/>
                    </a:lnTo>
                    <a:lnTo>
                      <a:pt x="1120752" y="1081870"/>
                    </a:lnTo>
                    <a:lnTo>
                      <a:pt x="1826656" y="829459"/>
                    </a:lnTo>
                    <a:lnTo>
                      <a:pt x="1836679" y="854393"/>
                    </a:lnTo>
                    <a:lnTo>
                      <a:pt x="1124648" y="1173244"/>
                    </a:lnTo>
                    <a:lnTo>
                      <a:pt x="1142083" y="1582112"/>
                    </a:lnTo>
                    <a:lnTo>
                      <a:pt x="2026580" y="1157513"/>
                    </a:lnTo>
                    <a:lnTo>
                      <a:pt x="2039406" y="1182276"/>
                    </a:lnTo>
                    <a:lnTo>
                      <a:pt x="1146249" y="1679825"/>
                    </a:lnTo>
                    <a:lnTo>
                      <a:pt x="1178596" y="2438400"/>
                    </a:lnTo>
                    <a:lnTo>
                      <a:pt x="947537" y="2438400"/>
                    </a:lnTo>
                    <a:lnTo>
                      <a:pt x="986505" y="1524566"/>
                    </a:lnTo>
                    <a:lnTo>
                      <a:pt x="0" y="1057417"/>
                    </a:lnTo>
                    <a:lnTo>
                      <a:pt x="11038" y="1032328"/>
                    </a:lnTo>
                    <a:lnTo>
                      <a:pt x="990486" y="1431187"/>
                    </a:lnTo>
                    <a:lnTo>
                      <a:pt x="1003220" y="1132565"/>
                    </a:lnTo>
                    <a:lnTo>
                      <a:pt x="373489" y="731319"/>
                    </a:lnTo>
                    <a:lnTo>
                      <a:pt x="386028" y="709982"/>
                    </a:lnTo>
                    <a:lnTo>
                      <a:pt x="1006935" y="1045437"/>
                    </a:lnTo>
                    <a:lnTo>
                      <a:pt x="1008435" y="1010273"/>
                    </a:lnTo>
                    <a:lnTo>
                      <a:pt x="714844" y="205846"/>
                    </a:lnTo>
                    <a:lnTo>
                      <a:pt x="740013" y="195676"/>
                    </a:lnTo>
                    <a:lnTo>
                      <a:pt x="1016620" y="818329"/>
                    </a:ln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7B26BF2C-ECF8-424A-BE19-04309BABB25D}"/>
                  </a:ext>
                </a:extLst>
              </p:cNvPr>
              <p:cNvSpPr/>
              <p:nvPr/>
            </p:nvSpPr>
            <p:spPr>
              <a:xfrm>
                <a:off x="3754048" y="48209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7D092BD3-7297-4CBE-B59D-C47342BD4FDB}"/>
                  </a:ext>
                </a:extLst>
              </p:cNvPr>
              <p:cNvSpPr/>
              <p:nvPr/>
            </p:nvSpPr>
            <p:spPr>
              <a:xfrm>
                <a:off x="4122348" y="45923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B4F47D89-8A6F-42D8-B466-EDD5B43BC5C3}"/>
                  </a:ext>
                </a:extLst>
              </p:cNvPr>
              <p:cNvSpPr/>
              <p:nvPr/>
            </p:nvSpPr>
            <p:spPr>
              <a:xfrm>
                <a:off x="4293798" y="40843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5F40F97E-9AAC-4989-AE72-85092E20B8DD}"/>
                  </a:ext>
                </a:extLst>
              </p:cNvPr>
              <p:cNvSpPr/>
              <p:nvPr/>
            </p:nvSpPr>
            <p:spPr>
              <a:xfrm>
                <a:off x="4871648" y="37541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7E60133D-10FA-47AF-9C63-09B77DD85D00}"/>
                  </a:ext>
                </a:extLst>
              </p:cNvPr>
              <p:cNvSpPr/>
              <p:nvPr/>
            </p:nvSpPr>
            <p:spPr>
              <a:xfrm>
                <a:off x="5354248" y="417956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6833D6C4-526B-4C16-82F9-4B5953176B35}"/>
                  </a:ext>
                </a:extLst>
              </p:cNvPr>
              <p:cNvSpPr/>
              <p:nvPr/>
            </p:nvSpPr>
            <p:spPr>
              <a:xfrm>
                <a:off x="5468548" y="45923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E984FB40-EAA5-4351-A1F4-53C7C8715E0E}"/>
                  </a:ext>
                </a:extLst>
              </p:cNvPr>
              <p:cNvSpPr/>
              <p:nvPr/>
            </p:nvSpPr>
            <p:spPr>
              <a:xfrm>
                <a:off x="5639998" y="497966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3CCC48B8-5FFA-4278-B756-AA3E83437D93}"/>
                  </a:ext>
                </a:extLst>
              </p:cNvPr>
              <p:cNvSpPr/>
              <p:nvPr/>
            </p:nvSpPr>
            <p:spPr>
              <a:xfrm>
                <a:off x="3959391" y="502156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7BC99508-CDBE-4044-8FC2-FF8FC781AA2A}"/>
                  </a:ext>
                </a:extLst>
              </p:cNvPr>
              <p:cNvSpPr/>
              <p:nvPr/>
            </p:nvSpPr>
            <p:spPr>
              <a:xfrm>
                <a:off x="5445291" y="515491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62A4106B-2232-40AB-BDA6-B952E9DDCDCE}"/>
                  </a:ext>
                </a:extLst>
              </p:cNvPr>
              <p:cNvSpPr/>
              <p:nvPr/>
            </p:nvSpPr>
            <p:spPr>
              <a:xfrm>
                <a:off x="4524541" y="476121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17D0F683-A3B2-4E27-9236-644205917395}"/>
                  </a:ext>
                </a:extLst>
              </p:cNvPr>
              <p:cNvSpPr/>
              <p:nvPr/>
            </p:nvSpPr>
            <p:spPr>
              <a:xfrm>
                <a:off x="4708691" y="464056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1CB4D5D3-98B3-40CD-8E00-BA4F1631C0C9}"/>
                  </a:ext>
                </a:extLst>
              </p:cNvPr>
              <p:cNvSpPr/>
              <p:nvPr/>
            </p:nvSpPr>
            <p:spPr>
              <a:xfrm>
                <a:off x="5235741" y="433576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E6C2A3DA-9199-473B-A091-FA5616A39A50}"/>
                  </a:ext>
                </a:extLst>
              </p:cNvPr>
              <p:cNvSpPr/>
              <p:nvPr/>
            </p:nvSpPr>
            <p:spPr>
              <a:xfrm>
                <a:off x="4543590" y="388491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9A135452-4F58-4A35-9159-51D24BECE5E0}"/>
                  </a:ext>
                </a:extLst>
              </p:cNvPr>
              <p:cNvSpPr/>
              <p:nvPr/>
            </p:nvSpPr>
            <p:spPr>
              <a:xfrm>
                <a:off x="4365790" y="515491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23183D17-EEC1-47AD-BFA1-0451809B9D2B}"/>
                  </a:ext>
                </a:extLst>
              </p:cNvPr>
              <p:cNvSpPr/>
              <p:nvPr/>
            </p:nvSpPr>
            <p:spPr>
              <a:xfrm>
                <a:off x="4708690" y="532001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7E0AF0E6-6A8C-4C7A-8D77-C2FEA95ED63E}"/>
                  </a:ext>
                </a:extLst>
              </p:cNvPr>
              <p:cNvSpPr/>
              <p:nvPr/>
            </p:nvSpPr>
            <p:spPr>
              <a:xfrm>
                <a:off x="5172240" y="521206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F07D9D6E-FF91-4448-9B16-546C9BB4B389}"/>
                  </a:ext>
                </a:extLst>
              </p:cNvPr>
              <p:cNvSpPr/>
              <p:nvPr/>
            </p:nvSpPr>
            <p:spPr>
              <a:xfrm>
                <a:off x="4617648" y="49225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85D23DB5-A720-48D8-B4A9-C9E633D07C7A}"/>
              </a:ext>
            </a:extLst>
          </p:cNvPr>
          <p:cNvGrpSpPr/>
          <p:nvPr/>
        </p:nvGrpSpPr>
        <p:grpSpPr>
          <a:xfrm>
            <a:off x="696088" y="1171192"/>
            <a:ext cx="2645356" cy="2064206"/>
            <a:chOff x="1235128" y="1027310"/>
            <a:chExt cx="4333441" cy="3381444"/>
          </a:xfrm>
        </p:grpSpPr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14E9EB00-710C-46FA-B065-0AD6A478680D}"/>
                </a:ext>
              </a:extLst>
            </p:cNvPr>
            <p:cNvSpPr/>
            <p:nvPr/>
          </p:nvSpPr>
          <p:spPr>
            <a:xfrm rot="14400000" flipV="1">
              <a:off x="3665610" y="1287891"/>
              <a:ext cx="1560531" cy="2245386"/>
            </a:xfrm>
            <a:custGeom>
              <a:avLst/>
              <a:gdLst>
                <a:gd name="connsiteX0" fmla="*/ 798048 w 1586717"/>
                <a:gd name="connsiteY0" fmla="*/ 0 h 1851461"/>
                <a:gd name="connsiteX1" fmla="*/ 800859 w 1586717"/>
                <a:gd name="connsiteY1" fmla="*/ 652 h 1851461"/>
                <a:gd name="connsiteX2" fmla="*/ 1066506 w 1586717"/>
                <a:gd name="connsiteY2" fmla="*/ 750022 h 1851461"/>
                <a:gd name="connsiteX3" fmla="*/ 1065056 w 1586717"/>
                <a:gd name="connsiteY3" fmla="*/ 793208 h 1851461"/>
                <a:gd name="connsiteX4" fmla="*/ 1138194 w 1586717"/>
                <a:gd name="connsiteY4" fmla="*/ 706375 h 1851461"/>
                <a:gd name="connsiteX5" fmla="*/ 1525956 w 1586717"/>
                <a:gd name="connsiteY5" fmla="*/ 481488 h 1851461"/>
                <a:gd name="connsiteX6" fmla="*/ 1528887 w 1586717"/>
                <a:gd name="connsiteY6" fmla="*/ 482307 h 1851461"/>
                <a:gd name="connsiteX7" fmla="*/ 1531173 w 1586717"/>
                <a:gd name="connsiteY7" fmla="*/ 484314 h 1851461"/>
                <a:gd name="connsiteX8" fmla="*/ 1407416 w 1586717"/>
                <a:gd name="connsiteY8" fmla="*/ 1301422 h 1851461"/>
                <a:gd name="connsiteX9" fmla="*/ 860142 w 1586717"/>
                <a:gd name="connsiteY9" fmla="*/ 1844856 h 1851461"/>
                <a:gd name="connsiteX10" fmla="*/ 798920 w 1586717"/>
                <a:gd name="connsiteY10" fmla="*/ 1850672 h 1851461"/>
                <a:gd name="connsiteX11" fmla="*/ 796098 w 1586717"/>
                <a:gd name="connsiteY11" fmla="*/ 1851461 h 1851461"/>
                <a:gd name="connsiteX12" fmla="*/ 793359 w 1586717"/>
                <a:gd name="connsiteY12" fmla="*/ 1851201 h 1851461"/>
                <a:gd name="connsiteX13" fmla="*/ 790619 w 1586717"/>
                <a:gd name="connsiteY13" fmla="*/ 1851461 h 1851461"/>
                <a:gd name="connsiteX14" fmla="*/ 787798 w 1586717"/>
                <a:gd name="connsiteY14" fmla="*/ 1850672 h 1851461"/>
                <a:gd name="connsiteX15" fmla="*/ 726575 w 1586717"/>
                <a:gd name="connsiteY15" fmla="*/ 1844856 h 1851461"/>
                <a:gd name="connsiteX16" fmla="*/ 179301 w 1586717"/>
                <a:gd name="connsiteY16" fmla="*/ 1301422 h 1851461"/>
                <a:gd name="connsiteX17" fmla="*/ 55544 w 1586717"/>
                <a:gd name="connsiteY17" fmla="*/ 484314 h 1851461"/>
                <a:gd name="connsiteX18" fmla="*/ 57830 w 1586717"/>
                <a:gd name="connsiteY18" fmla="*/ 482307 h 1851461"/>
                <a:gd name="connsiteX19" fmla="*/ 60761 w 1586717"/>
                <a:gd name="connsiteY19" fmla="*/ 481488 h 1851461"/>
                <a:gd name="connsiteX20" fmla="*/ 528869 w 1586717"/>
                <a:gd name="connsiteY20" fmla="*/ 801765 h 1851461"/>
                <a:gd name="connsiteX21" fmla="*/ 531731 w 1586717"/>
                <a:gd name="connsiteY21" fmla="*/ 805813 h 1851461"/>
                <a:gd name="connsiteX22" fmla="*/ 529590 w 1586717"/>
                <a:gd name="connsiteY22" fmla="*/ 750022 h 1851461"/>
                <a:gd name="connsiteX23" fmla="*/ 795237 w 1586717"/>
                <a:gd name="connsiteY23" fmla="*/ 652 h 1851461"/>
                <a:gd name="connsiteX0" fmla="*/ 795237 w 1586717"/>
                <a:gd name="connsiteY0" fmla="*/ 0 h 1850809"/>
                <a:gd name="connsiteX1" fmla="*/ 800859 w 1586717"/>
                <a:gd name="connsiteY1" fmla="*/ 0 h 1850809"/>
                <a:gd name="connsiteX2" fmla="*/ 1066506 w 1586717"/>
                <a:gd name="connsiteY2" fmla="*/ 749370 h 1850809"/>
                <a:gd name="connsiteX3" fmla="*/ 1065056 w 1586717"/>
                <a:gd name="connsiteY3" fmla="*/ 792556 h 1850809"/>
                <a:gd name="connsiteX4" fmla="*/ 1138194 w 1586717"/>
                <a:gd name="connsiteY4" fmla="*/ 705723 h 1850809"/>
                <a:gd name="connsiteX5" fmla="*/ 1525956 w 1586717"/>
                <a:gd name="connsiteY5" fmla="*/ 480836 h 1850809"/>
                <a:gd name="connsiteX6" fmla="*/ 1528887 w 1586717"/>
                <a:gd name="connsiteY6" fmla="*/ 481655 h 1850809"/>
                <a:gd name="connsiteX7" fmla="*/ 1531173 w 1586717"/>
                <a:gd name="connsiteY7" fmla="*/ 483662 h 1850809"/>
                <a:gd name="connsiteX8" fmla="*/ 1407416 w 1586717"/>
                <a:gd name="connsiteY8" fmla="*/ 1300770 h 1850809"/>
                <a:gd name="connsiteX9" fmla="*/ 860142 w 1586717"/>
                <a:gd name="connsiteY9" fmla="*/ 1844204 h 1850809"/>
                <a:gd name="connsiteX10" fmla="*/ 798920 w 1586717"/>
                <a:gd name="connsiteY10" fmla="*/ 1850020 h 1850809"/>
                <a:gd name="connsiteX11" fmla="*/ 796098 w 1586717"/>
                <a:gd name="connsiteY11" fmla="*/ 1850809 h 1850809"/>
                <a:gd name="connsiteX12" fmla="*/ 793359 w 1586717"/>
                <a:gd name="connsiteY12" fmla="*/ 1850549 h 1850809"/>
                <a:gd name="connsiteX13" fmla="*/ 790619 w 1586717"/>
                <a:gd name="connsiteY13" fmla="*/ 1850809 h 1850809"/>
                <a:gd name="connsiteX14" fmla="*/ 787798 w 1586717"/>
                <a:gd name="connsiteY14" fmla="*/ 1850020 h 1850809"/>
                <a:gd name="connsiteX15" fmla="*/ 726575 w 1586717"/>
                <a:gd name="connsiteY15" fmla="*/ 1844204 h 1850809"/>
                <a:gd name="connsiteX16" fmla="*/ 179301 w 1586717"/>
                <a:gd name="connsiteY16" fmla="*/ 1300770 h 1850809"/>
                <a:gd name="connsiteX17" fmla="*/ 55544 w 1586717"/>
                <a:gd name="connsiteY17" fmla="*/ 483662 h 1850809"/>
                <a:gd name="connsiteX18" fmla="*/ 57830 w 1586717"/>
                <a:gd name="connsiteY18" fmla="*/ 481655 h 1850809"/>
                <a:gd name="connsiteX19" fmla="*/ 60761 w 1586717"/>
                <a:gd name="connsiteY19" fmla="*/ 480836 h 1850809"/>
                <a:gd name="connsiteX20" fmla="*/ 528869 w 1586717"/>
                <a:gd name="connsiteY20" fmla="*/ 801113 h 1850809"/>
                <a:gd name="connsiteX21" fmla="*/ 531731 w 1586717"/>
                <a:gd name="connsiteY21" fmla="*/ 805161 h 1850809"/>
                <a:gd name="connsiteX22" fmla="*/ 529590 w 1586717"/>
                <a:gd name="connsiteY22" fmla="*/ 749370 h 1850809"/>
                <a:gd name="connsiteX23" fmla="*/ 795237 w 1586717"/>
                <a:gd name="connsiteY23" fmla="*/ 0 h 1850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586717" h="1850809">
                  <a:moveTo>
                    <a:pt x="795237" y="0"/>
                  </a:moveTo>
                  <a:lnTo>
                    <a:pt x="800859" y="0"/>
                  </a:lnTo>
                  <a:cubicBezTo>
                    <a:pt x="952464" y="71325"/>
                    <a:pt x="1066506" y="379728"/>
                    <a:pt x="1066506" y="749370"/>
                  </a:cubicBezTo>
                  <a:cubicBezTo>
                    <a:pt x="1066023" y="763765"/>
                    <a:pt x="1065539" y="778161"/>
                    <a:pt x="1065056" y="792556"/>
                  </a:cubicBezTo>
                  <a:lnTo>
                    <a:pt x="1138194" y="705723"/>
                  </a:lnTo>
                  <a:cubicBezTo>
                    <a:pt x="1273898" y="558757"/>
                    <a:pt x="1415999" y="473870"/>
                    <a:pt x="1525956" y="480836"/>
                  </a:cubicBezTo>
                  <a:lnTo>
                    <a:pt x="1528887" y="481655"/>
                  </a:lnTo>
                  <a:lnTo>
                    <a:pt x="1531173" y="483662"/>
                  </a:lnTo>
                  <a:cubicBezTo>
                    <a:pt x="1636619" y="624932"/>
                    <a:pt x="1590063" y="963583"/>
                    <a:pt x="1407416" y="1300770"/>
                  </a:cubicBezTo>
                  <a:cubicBezTo>
                    <a:pt x="1247600" y="1595808"/>
                    <a:pt x="1029925" y="1804186"/>
                    <a:pt x="860142" y="1844204"/>
                  </a:cubicBezTo>
                  <a:lnTo>
                    <a:pt x="798920" y="1850020"/>
                  </a:lnTo>
                  <a:lnTo>
                    <a:pt x="796098" y="1850809"/>
                  </a:lnTo>
                  <a:lnTo>
                    <a:pt x="793359" y="1850549"/>
                  </a:lnTo>
                  <a:lnTo>
                    <a:pt x="790619" y="1850809"/>
                  </a:lnTo>
                  <a:lnTo>
                    <a:pt x="787798" y="1850020"/>
                  </a:lnTo>
                  <a:lnTo>
                    <a:pt x="726575" y="1844204"/>
                  </a:lnTo>
                  <a:cubicBezTo>
                    <a:pt x="556793" y="1804186"/>
                    <a:pt x="339117" y="1595808"/>
                    <a:pt x="179301" y="1300770"/>
                  </a:cubicBezTo>
                  <a:cubicBezTo>
                    <a:pt x="-3345" y="963583"/>
                    <a:pt x="-49902" y="624932"/>
                    <a:pt x="55544" y="483662"/>
                  </a:cubicBezTo>
                  <a:lnTo>
                    <a:pt x="57830" y="481655"/>
                  </a:lnTo>
                  <a:lnTo>
                    <a:pt x="60761" y="480836"/>
                  </a:lnTo>
                  <a:cubicBezTo>
                    <a:pt x="192710" y="472477"/>
                    <a:pt x="370944" y="596386"/>
                    <a:pt x="528869" y="801113"/>
                  </a:cubicBezTo>
                  <a:lnTo>
                    <a:pt x="531731" y="805161"/>
                  </a:lnTo>
                  <a:cubicBezTo>
                    <a:pt x="531017" y="786564"/>
                    <a:pt x="530304" y="767967"/>
                    <a:pt x="529590" y="749370"/>
                  </a:cubicBezTo>
                  <a:cubicBezTo>
                    <a:pt x="529590" y="379728"/>
                    <a:pt x="643633" y="71325"/>
                    <a:pt x="795237" y="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ECA71FA6-2025-4DB9-A63F-DC2D6F84B8BC}"/>
                </a:ext>
              </a:extLst>
            </p:cNvPr>
            <p:cNvSpPr/>
            <p:nvPr/>
          </p:nvSpPr>
          <p:spPr>
            <a:xfrm rot="7200000" flipH="1" flipV="1">
              <a:off x="1577555" y="1287891"/>
              <a:ext cx="1560531" cy="2245386"/>
            </a:xfrm>
            <a:custGeom>
              <a:avLst/>
              <a:gdLst>
                <a:gd name="connsiteX0" fmla="*/ 798048 w 1586717"/>
                <a:gd name="connsiteY0" fmla="*/ 0 h 1851461"/>
                <a:gd name="connsiteX1" fmla="*/ 800859 w 1586717"/>
                <a:gd name="connsiteY1" fmla="*/ 652 h 1851461"/>
                <a:gd name="connsiteX2" fmla="*/ 1066506 w 1586717"/>
                <a:gd name="connsiteY2" fmla="*/ 750022 h 1851461"/>
                <a:gd name="connsiteX3" fmla="*/ 1065056 w 1586717"/>
                <a:gd name="connsiteY3" fmla="*/ 793208 h 1851461"/>
                <a:gd name="connsiteX4" fmla="*/ 1138194 w 1586717"/>
                <a:gd name="connsiteY4" fmla="*/ 706375 h 1851461"/>
                <a:gd name="connsiteX5" fmla="*/ 1525956 w 1586717"/>
                <a:gd name="connsiteY5" fmla="*/ 481488 h 1851461"/>
                <a:gd name="connsiteX6" fmla="*/ 1528887 w 1586717"/>
                <a:gd name="connsiteY6" fmla="*/ 482307 h 1851461"/>
                <a:gd name="connsiteX7" fmla="*/ 1531173 w 1586717"/>
                <a:gd name="connsiteY7" fmla="*/ 484314 h 1851461"/>
                <a:gd name="connsiteX8" fmla="*/ 1407416 w 1586717"/>
                <a:gd name="connsiteY8" fmla="*/ 1301422 h 1851461"/>
                <a:gd name="connsiteX9" fmla="*/ 860142 w 1586717"/>
                <a:gd name="connsiteY9" fmla="*/ 1844856 h 1851461"/>
                <a:gd name="connsiteX10" fmla="*/ 798920 w 1586717"/>
                <a:gd name="connsiteY10" fmla="*/ 1850672 h 1851461"/>
                <a:gd name="connsiteX11" fmla="*/ 796098 w 1586717"/>
                <a:gd name="connsiteY11" fmla="*/ 1851461 h 1851461"/>
                <a:gd name="connsiteX12" fmla="*/ 793359 w 1586717"/>
                <a:gd name="connsiteY12" fmla="*/ 1851201 h 1851461"/>
                <a:gd name="connsiteX13" fmla="*/ 790619 w 1586717"/>
                <a:gd name="connsiteY13" fmla="*/ 1851461 h 1851461"/>
                <a:gd name="connsiteX14" fmla="*/ 787798 w 1586717"/>
                <a:gd name="connsiteY14" fmla="*/ 1850672 h 1851461"/>
                <a:gd name="connsiteX15" fmla="*/ 726575 w 1586717"/>
                <a:gd name="connsiteY15" fmla="*/ 1844856 h 1851461"/>
                <a:gd name="connsiteX16" fmla="*/ 179301 w 1586717"/>
                <a:gd name="connsiteY16" fmla="*/ 1301422 h 1851461"/>
                <a:gd name="connsiteX17" fmla="*/ 55544 w 1586717"/>
                <a:gd name="connsiteY17" fmla="*/ 484314 h 1851461"/>
                <a:gd name="connsiteX18" fmla="*/ 57830 w 1586717"/>
                <a:gd name="connsiteY18" fmla="*/ 482307 h 1851461"/>
                <a:gd name="connsiteX19" fmla="*/ 60761 w 1586717"/>
                <a:gd name="connsiteY19" fmla="*/ 481488 h 1851461"/>
                <a:gd name="connsiteX20" fmla="*/ 528869 w 1586717"/>
                <a:gd name="connsiteY20" fmla="*/ 801765 h 1851461"/>
                <a:gd name="connsiteX21" fmla="*/ 531731 w 1586717"/>
                <a:gd name="connsiteY21" fmla="*/ 805813 h 1851461"/>
                <a:gd name="connsiteX22" fmla="*/ 529590 w 1586717"/>
                <a:gd name="connsiteY22" fmla="*/ 750022 h 1851461"/>
                <a:gd name="connsiteX23" fmla="*/ 795237 w 1586717"/>
                <a:gd name="connsiteY23" fmla="*/ 652 h 1851461"/>
                <a:gd name="connsiteX0" fmla="*/ 795237 w 1586717"/>
                <a:gd name="connsiteY0" fmla="*/ 0 h 1850809"/>
                <a:gd name="connsiteX1" fmla="*/ 800859 w 1586717"/>
                <a:gd name="connsiteY1" fmla="*/ 0 h 1850809"/>
                <a:gd name="connsiteX2" fmla="*/ 1066506 w 1586717"/>
                <a:gd name="connsiteY2" fmla="*/ 749370 h 1850809"/>
                <a:gd name="connsiteX3" fmla="*/ 1065056 w 1586717"/>
                <a:gd name="connsiteY3" fmla="*/ 792556 h 1850809"/>
                <a:gd name="connsiteX4" fmla="*/ 1138194 w 1586717"/>
                <a:gd name="connsiteY4" fmla="*/ 705723 h 1850809"/>
                <a:gd name="connsiteX5" fmla="*/ 1525956 w 1586717"/>
                <a:gd name="connsiteY5" fmla="*/ 480836 h 1850809"/>
                <a:gd name="connsiteX6" fmla="*/ 1528887 w 1586717"/>
                <a:gd name="connsiteY6" fmla="*/ 481655 h 1850809"/>
                <a:gd name="connsiteX7" fmla="*/ 1531173 w 1586717"/>
                <a:gd name="connsiteY7" fmla="*/ 483662 h 1850809"/>
                <a:gd name="connsiteX8" fmla="*/ 1407416 w 1586717"/>
                <a:gd name="connsiteY8" fmla="*/ 1300770 h 1850809"/>
                <a:gd name="connsiteX9" fmla="*/ 860142 w 1586717"/>
                <a:gd name="connsiteY9" fmla="*/ 1844204 h 1850809"/>
                <a:gd name="connsiteX10" fmla="*/ 798920 w 1586717"/>
                <a:gd name="connsiteY10" fmla="*/ 1850020 h 1850809"/>
                <a:gd name="connsiteX11" fmla="*/ 796098 w 1586717"/>
                <a:gd name="connsiteY11" fmla="*/ 1850809 h 1850809"/>
                <a:gd name="connsiteX12" fmla="*/ 793359 w 1586717"/>
                <a:gd name="connsiteY12" fmla="*/ 1850549 h 1850809"/>
                <a:gd name="connsiteX13" fmla="*/ 790619 w 1586717"/>
                <a:gd name="connsiteY13" fmla="*/ 1850809 h 1850809"/>
                <a:gd name="connsiteX14" fmla="*/ 787798 w 1586717"/>
                <a:gd name="connsiteY14" fmla="*/ 1850020 h 1850809"/>
                <a:gd name="connsiteX15" fmla="*/ 726575 w 1586717"/>
                <a:gd name="connsiteY15" fmla="*/ 1844204 h 1850809"/>
                <a:gd name="connsiteX16" fmla="*/ 179301 w 1586717"/>
                <a:gd name="connsiteY16" fmla="*/ 1300770 h 1850809"/>
                <a:gd name="connsiteX17" fmla="*/ 55544 w 1586717"/>
                <a:gd name="connsiteY17" fmla="*/ 483662 h 1850809"/>
                <a:gd name="connsiteX18" fmla="*/ 57830 w 1586717"/>
                <a:gd name="connsiteY18" fmla="*/ 481655 h 1850809"/>
                <a:gd name="connsiteX19" fmla="*/ 60761 w 1586717"/>
                <a:gd name="connsiteY19" fmla="*/ 480836 h 1850809"/>
                <a:gd name="connsiteX20" fmla="*/ 528869 w 1586717"/>
                <a:gd name="connsiteY20" fmla="*/ 801113 h 1850809"/>
                <a:gd name="connsiteX21" fmla="*/ 531731 w 1586717"/>
                <a:gd name="connsiteY21" fmla="*/ 805161 h 1850809"/>
                <a:gd name="connsiteX22" fmla="*/ 529590 w 1586717"/>
                <a:gd name="connsiteY22" fmla="*/ 749370 h 1850809"/>
                <a:gd name="connsiteX23" fmla="*/ 795237 w 1586717"/>
                <a:gd name="connsiteY23" fmla="*/ 0 h 1850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586717" h="1850809">
                  <a:moveTo>
                    <a:pt x="795237" y="0"/>
                  </a:moveTo>
                  <a:lnTo>
                    <a:pt x="800859" y="0"/>
                  </a:lnTo>
                  <a:cubicBezTo>
                    <a:pt x="952464" y="71325"/>
                    <a:pt x="1066506" y="379728"/>
                    <a:pt x="1066506" y="749370"/>
                  </a:cubicBezTo>
                  <a:cubicBezTo>
                    <a:pt x="1066023" y="763765"/>
                    <a:pt x="1065539" y="778161"/>
                    <a:pt x="1065056" y="792556"/>
                  </a:cubicBezTo>
                  <a:lnTo>
                    <a:pt x="1138194" y="705723"/>
                  </a:lnTo>
                  <a:cubicBezTo>
                    <a:pt x="1273898" y="558757"/>
                    <a:pt x="1415999" y="473870"/>
                    <a:pt x="1525956" y="480836"/>
                  </a:cubicBezTo>
                  <a:lnTo>
                    <a:pt x="1528887" y="481655"/>
                  </a:lnTo>
                  <a:lnTo>
                    <a:pt x="1531173" y="483662"/>
                  </a:lnTo>
                  <a:cubicBezTo>
                    <a:pt x="1636619" y="624932"/>
                    <a:pt x="1590063" y="963583"/>
                    <a:pt x="1407416" y="1300770"/>
                  </a:cubicBezTo>
                  <a:cubicBezTo>
                    <a:pt x="1247600" y="1595808"/>
                    <a:pt x="1029925" y="1804186"/>
                    <a:pt x="860142" y="1844204"/>
                  </a:cubicBezTo>
                  <a:lnTo>
                    <a:pt x="798920" y="1850020"/>
                  </a:lnTo>
                  <a:lnTo>
                    <a:pt x="796098" y="1850809"/>
                  </a:lnTo>
                  <a:lnTo>
                    <a:pt x="793359" y="1850549"/>
                  </a:lnTo>
                  <a:lnTo>
                    <a:pt x="790619" y="1850809"/>
                  </a:lnTo>
                  <a:lnTo>
                    <a:pt x="787798" y="1850020"/>
                  </a:lnTo>
                  <a:lnTo>
                    <a:pt x="726575" y="1844204"/>
                  </a:lnTo>
                  <a:cubicBezTo>
                    <a:pt x="556793" y="1804186"/>
                    <a:pt x="339117" y="1595808"/>
                    <a:pt x="179301" y="1300770"/>
                  </a:cubicBezTo>
                  <a:cubicBezTo>
                    <a:pt x="-3345" y="963583"/>
                    <a:pt x="-49902" y="624932"/>
                    <a:pt x="55544" y="483662"/>
                  </a:cubicBezTo>
                  <a:lnTo>
                    <a:pt x="57830" y="481655"/>
                  </a:lnTo>
                  <a:lnTo>
                    <a:pt x="60761" y="480836"/>
                  </a:lnTo>
                  <a:cubicBezTo>
                    <a:pt x="192710" y="472477"/>
                    <a:pt x="370944" y="596386"/>
                    <a:pt x="528869" y="801113"/>
                  </a:cubicBezTo>
                  <a:lnTo>
                    <a:pt x="531731" y="805161"/>
                  </a:lnTo>
                  <a:cubicBezTo>
                    <a:pt x="531017" y="786564"/>
                    <a:pt x="530304" y="767967"/>
                    <a:pt x="529590" y="749370"/>
                  </a:cubicBezTo>
                  <a:cubicBezTo>
                    <a:pt x="529590" y="379728"/>
                    <a:pt x="643633" y="71325"/>
                    <a:pt x="795237" y="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8D7771B1-899A-4795-9B30-7245B945CEE1}"/>
                </a:ext>
              </a:extLst>
            </p:cNvPr>
            <p:cNvSpPr/>
            <p:nvPr/>
          </p:nvSpPr>
          <p:spPr>
            <a:xfrm rot="8100000">
              <a:off x="3665611" y="2163368"/>
              <a:ext cx="1560531" cy="2245386"/>
            </a:xfrm>
            <a:custGeom>
              <a:avLst/>
              <a:gdLst>
                <a:gd name="connsiteX0" fmla="*/ 798048 w 1586717"/>
                <a:gd name="connsiteY0" fmla="*/ 0 h 1851461"/>
                <a:gd name="connsiteX1" fmla="*/ 800859 w 1586717"/>
                <a:gd name="connsiteY1" fmla="*/ 652 h 1851461"/>
                <a:gd name="connsiteX2" fmla="*/ 1066506 w 1586717"/>
                <a:gd name="connsiteY2" fmla="*/ 750022 h 1851461"/>
                <a:gd name="connsiteX3" fmla="*/ 1065056 w 1586717"/>
                <a:gd name="connsiteY3" fmla="*/ 793208 h 1851461"/>
                <a:gd name="connsiteX4" fmla="*/ 1138194 w 1586717"/>
                <a:gd name="connsiteY4" fmla="*/ 706375 h 1851461"/>
                <a:gd name="connsiteX5" fmla="*/ 1525956 w 1586717"/>
                <a:gd name="connsiteY5" fmla="*/ 481488 h 1851461"/>
                <a:gd name="connsiteX6" fmla="*/ 1528887 w 1586717"/>
                <a:gd name="connsiteY6" fmla="*/ 482307 h 1851461"/>
                <a:gd name="connsiteX7" fmla="*/ 1531173 w 1586717"/>
                <a:gd name="connsiteY7" fmla="*/ 484314 h 1851461"/>
                <a:gd name="connsiteX8" fmla="*/ 1407416 w 1586717"/>
                <a:gd name="connsiteY8" fmla="*/ 1301422 h 1851461"/>
                <a:gd name="connsiteX9" fmla="*/ 860142 w 1586717"/>
                <a:gd name="connsiteY9" fmla="*/ 1844856 h 1851461"/>
                <a:gd name="connsiteX10" fmla="*/ 798920 w 1586717"/>
                <a:gd name="connsiteY10" fmla="*/ 1850672 h 1851461"/>
                <a:gd name="connsiteX11" fmla="*/ 796098 w 1586717"/>
                <a:gd name="connsiteY11" fmla="*/ 1851461 h 1851461"/>
                <a:gd name="connsiteX12" fmla="*/ 793359 w 1586717"/>
                <a:gd name="connsiteY12" fmla="*/ 1851201 h 1851461"/>
                <a:gd name="connsiteX13" fmla="*/ 790619 w 1586717"/>
                <a:gd name="connsiteY13" fmla="*/ 1851461 h 1851461"/>
                <a:gd name="connsiteX14" fmla="*/ 787798 w 1586717"/>
                <a:gd name="connsiteY14" fmla="*/ 1850672 h 1851461"/>
                <a:gd name="connsiteX15" fmla="*/ 726575 w 1586717"/>
                <a:gd name="connsiteY15" fmla="*/ 1844856 h 1851461"/>
                <a:gd name="connsiteX16" fmla="*/ 179301 w 1586717"/>
                <a:gd name="connsiteY16" fmla="*/ 1301422 h 1851461"/>
                <a:gd name="connsiteX17" fmla="*/ 55544 w 1586717"/>
                <a:gd name="connsiteY17" fmla="*/ 484314 h 1851461"/>
                <a:gd name="connsiteX18" fmla="*/ 57830 w 1586717"/>
                <a:gd name="connsiteY18" fmla="*/ 482307 h 1851461"/>
                <a:gd name="connsiteX19" fmla="*/ 60761 w 1586717"/>
                <a:gd name="connsiteY19" fmla="*/ 481488 h 1851461"/>
                <a:gd name="connsiteX20" fmla="*/ 528869 w 1586717"/>
                <a:gd name="connsiteY20" fmla="*/ 801765 h 1851461"/>
                <a:gd name="connsiteX21" fmla="*/ 531731 w 1586717"/>
                <a:gd name="connsiteY21" fmla="*/ 805813 h 1851461"/>
                <a:gd name="connsiteX22" fmla="*/ 529590 w 1586717"/>
                <a:gd name="connsiteY22" fmla="*/ 750022 h 1851461"/>
                <a:gd name="connsiteX23" fmla="*/ 795237 w 1586717"/>
                <a:gd name="connsiteY23" fmla="*/ 652 h 1851461"/>
                <a:gd name="connsiteX0" fmla="*/ 795237 w 1586717"/>
                <a:gd name="connsiteY0" fmla="*/ 0 h 1850809"/>
                <a:gd name="connsiteX1" fmla="*/ 800859 w 1586717"/>
                <a:gd name="connsiteY1" fmla="*/ 0 h 1850809"/>
                <a:gd name="connsiteX2" fmla="*/ 1066506 w 1586717"/>
                <a:gd name="connsiteY2" fmla="*/ 749370 h 1850809"/>
                <a:gd name="connsiteX3" fmla="*/ 1065056 w 1586717"/>
                <a:gd name="connsiteY3" fmla="*/ 792556 h 1850809"/>
                <a:gd name="connsiteX4" fmla="*/ 1138194 w 1586717"/>
                <a:gd name="connsiteY4" fmla="*/ 705723 h 1850809"/>
                <a:gd name="connsiteX5" fmla="*/ 1525956 w 1586717"/>
                <a:gd name="connsiteY5" fmla="*/ 480836 h 1850809"/>
                <a:gd name="connsiteX6" fmla="*/ 1528887 w 1586717"/>
                <a:gd name="connsiteY6" fmla="*/ 481655 h 1850809"/>
                <a:gd name="connsiteX7" fmla="*/ 1531173 w 1586717"/>
                <a:gd name="connsiteY7" fmla="*/ 483662 h 1850809"/>
                <a:gd name="connsiteX8" fmla="*/ 1407416 w 1586717"/>
                <a:gd name="connsiteY8" fmla="*/ 1300770 h 1850809"/>
                <a:gd name="connsiteX9" fmla="*/ 860142 w 1586717"/>
                <a:gd name="connsiteY9" fmla="*/ 1844204 h 1850809"/>
                <a:gd name="connsiteX10" fmla="*/ 798920 w 1586717"/>
                <a:gd name="connsiteY10" fmla="*/ 1850020 h 1850809"/>
                <a:gd name="connsiteX11" fmla="*/ 796098 w 1586717"/>
                <a:gd name="connsiteY11" fmla="*/ 1850809 h 1850809"/>
                <a:gd name="connsiteX12" fmla="*/ 793359 w 1586717"/>
                <a:gd name="connsiteY12" fmla="*/ 1850549 h 1850809"/>
                <a:gd name="connsiteX13" fmla="*/ 790619 w 1586717"/>
                <a:gd name="connsiteY13" fmla="*/ 1850809 h 1850809"/>
                <a:gd name="connsiteX14" fmla="*/ 787798 w 1586717"/>
                <a:gd name="connsiteY14" fmla="*/ 1850020 h 1850809"/>
                <a:gd name="connsiteX15" fmla="*/ 726575 w 1586717"/>
                <a:gd name="connsiteY15" fmla="*/ 1844204 h 1850809"/>
                <a:gd name="connsiteX16" fmla="*/ 179301 w 1586717"/>
                <a:gd name="connsiteY16" fmla="*/ 1300770 h 1850809"/>
                <a:gd name="connsiteX17" fmla="*/ 55544 w 1586717"/>
                <a:gd name="connsiteY17" fmla="*/ 483662 h 1850809"/>
                <a:gd name="connsiteX18" fmla="*/ 57830 w 1586717"/>
                <a:gd name="connsiteY18" fmla="*/ 481655 h 1850809"/>
                <a:gd name="connsiteX19" fmla="*/ 60761 w 1586717"/>
                <a:gd name="connsiteY19" fmla="*/ 480836 h 1850809"/>
                <a:gd name="connsiteX20" fmla="*/ 528869 w 1586717"/>
                <a:gd name="connsiteY20" fmla="*/ 801113 h 1850809"/>
                <a:gd name="connsiteX21" fmla="*/ 531731 w 1586717"/>
                <a:gd name="connsiteY21" fmla="*/ 805161 h 1850809"/>
                <a:gd name="connsiteX22" fmla="*/ 529590 w 1586717"/>
                <a:gd name="connsiteY22" fmla="*/ 749370 h 1850809"/>
                <a:gd name="connsiteX23" fmla="*/ 795237 w 1586717"/>
                <a:gd name="connsiteY23" fmla="*/ 0 h 1850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586717" h="1850809">
                  <a:moveTo>
                    <a:pt x="795237" y="0"/>
                  </a:moveTo>
                  <a:lnTo>
                    <a:pt x="800859" y="0"/>
                  </a:lnTo>
                  <a:cubicBezTo>
                    <a:pt x="952464" y="71325"/>
                    <a:pt x="1066506" y="379728"/>
                    <a:pt x="1066506" y="749370"/>
                  </a:cubicBezTo>
                  <a:cubicBezTo>
                    <a:pt x="1066023" y="763765"/>
                    <a:pt x="1065539" y="778161"/>
                    <a:pt x="1065056" y="792556"/>
                  </a:cubicBezTo>
                  <a:lnTo>
                    <a:pt x="1138194" y="705723"/>
                  </a:lnTo>
                  <a:cubicBezTo>
                    <a:pt x="1273898" y="558757"/>
                    <a:pt x="1415999" y="473870"/>
                    <a:pt x="1525956" y="480836"/>
                  </a:cubicBezTo>
                  <a:lnTo>
                    <a:pt x="1528887" y="481655"/>
                  </a:lnTo>
                  <a:lnTo>
                    <a:pt x="1531173" y="483662"/>
                  </a:lnTo>
                  <a:cubicBezTo>
                    <a:pt x="1636619" y="624932"/>
                    <a:pt x="1590063" y="963583"/>
                    <a:pt x="1407416" y="1300770"/>
                  </a:cubicBezTo>
                  <a:cubicBezTo>
                    <a:pt x="1247600" y="1595808"/>
                    <a:pt x="1029925" y="1804186"/>
                    <a:pt x="860142" y="1844204"/>
                  </a:cubicBezTo>
                  <a:lnTo>
                    <a:pt x="798920" y="1850020"/>
                  </a:lnTo>
                  <a:lnTo>
                    <a:pt x="796098" y="1850809"/>
                  </a:lnTo>
                  <a:lnTo>
                    <a:pt x="793359" y="1850549"/>
                  </a:lnTo>
                  <a:lnTo>
                    <a:pt x="790619" y="1850809"/>
                  </a:lnTo>
                  <a:lnTo>
                    <a:pt x="787798" y="1850020"/>
                  </a:lnTo>
                  <a:lnTo>
                    <a:pt x="726575" y="1844204"/>
                  </a:lnTo>
                  <a:cubicBezTo>
                    <a:pt x="556793" y="1804186"/>
                    <a:pt x="339117" y="1595808"/>
                    <a:pt x="179301" y="1300770"/>
                  </a:cubicBezTo>
                  <a:cubicBezTo>
                    <a:pt x="-3345" y="963583"/>
                    <a:pt x="-49902" y="624932"/>
                    <a:pt x="55544" y="483662"/>
                  </a:cubicBezTo>
                  <a:lnTo>
                    <a:pt x="57830" y="481655"/>
                  </a:lnTo>
                  <a:lnTo>
                    <a:pt x="60761" y="480836"/>
                  </a:lnTo>
                  <a:cubicBezTo>
                    <a:pt x="192710" y="472477"/>
                    <a:pt x="370944" y="596386"/>
                    <a:pt x="528869" y="801113"/>
                  </a:cubicBezTo>
                  <a:lnTo>
                    <a:pt x="531731" y="805161"/>
                  </a:lnTo>
                  <a:cubicBezTo>
                    <a:pt x="531017" y="786564"/>
                    <a:pt x="530304" y="767967"/>
                    <a:pt x="529590" y="749370"/>
                  </a:cubicBezTo>
                  <a:cubicBezTo>
                    <a:pt x="529590" y="379728"/>
                    <a:pt x="643633" y="71325"/>
                    <a:pt x="795237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6D51A1F9-5E44-4137-B5E7-56D2DDDA530C}"/>
                </a:ext>
              </a:extLst>
            </p:cNvPr>
            <p:cNvSpPr/>
            <p:nvPr/>
          </p:nvSpPr>
          <p:spPr>
            <a:xfrm rot="13500000" flipH="1">
              <a:off x="1577556" y="2163368"/>
              <a:ext cx="1560531" cy="2245386"/>
            </a:xfrm>
            <a:custGeom>
              <a:avLst/>
              <a:gdLst>
                <a:gd name="connsiteX0" fmla="*/ 798048 w 1586717"/>
                <a:gd name="connsiteY0" fmla="*/ 0 h 1851461"/>
                <a:gd name="connsiteX1" fmla="*/ 800859 w 1586717"/>
                <a:gd name="connsiteY1" fmla="*/ 652 h 1851461"/>
                <a:gd name="connsiteX2" fmla="*/ 1066506 w 1586717"/>
                <a:gd name="connsiteY2" fmla="*/ 750022 h 1851461"/>
                <a:gd name="connsiteX3" fmla="*/ 1065056 w 1586717"/>
                <a:gd name="connsiteY3" fmla="*/ 793208 h 1851461"/>
                <a:gd name="connsiteX4" fmla="*/ 1138194 w 1586717"/>
                <a:gd name="connsiteY4" fmla="*/ 706375 h 1851461"/>
                <a:gd name="connsiteX5" fmla="*/ 1525956 w 1586717"/>
                <a:gd name="connsiteY5" fmla="*/ 481488 h 1851461"/>
                <a:gd name="connsiteX6" fmla="*/ 1528887 w 1586717"/>
                <a:gd name="connsiteY6" fmla="*/ 482307 h 1851461"/>
                <a:gd name="connsiteX7" fmla="*/ 1531173 w 1586717"/>
                <a:gd name="connsiteY7" fmla="*/ 484314 h 1851461"/>
                <a:gd name="connsiteX8" fmla="*/ 1407416 w 1586717"/>
                <a:gd name="connsiteY8" fmla="*/ 1301422 h 1851461"/>
                <a:gd name="connsiteX9" fmla="*/ 860142 w 1586717"/>
                <a:gd name="connsiteY9" fmla="*/ 1844856 h 1851461"/>
                <a:gd name="connsiteX10" fmla="*/ 798920 w 1586717"/>
                <a:gd name="connsiteY10" fmla="*/ 1850672 h 1851461"/>
                <a:gd name="connsiteX11" fmla="*/ 796098 w 1586717"/>
                <a:gd name="connsiteY11" fmla="*/ 1851461 h 1851461"/>
                <a:gd name="connsiteX12" fmla="*/ 793359 w 1586717"/>
                <a:gd name="connsiteY12" fmla="*/ 1851201 h 1851461"/>
                <a:gd name="connsiteX13" fmla="*/ 790619 w 1586717"/>
                <a:gd name="connsiteY13" fmla="*/ 1851461 h 1851461"/>
                <a:gd name="connsiteX14" fmla="*/ 787798 w 1586717"/>
                <a:gd name="connsiteY14" fmla="*/ 1850672 h 1851461"/>
                <a:gd name="connsiteX15" fmla="*/ 726575 w 1586717"/>
                <a:gd name="connsiteY15" fmla="*/ 1844856 h 1851461"/>
                <a:gd name="connsiteX16" fmla="*/ 179301 w 1586717"/>
                <a:gd name="connsiteY16" fmla="*/ 1301422 h 1851461"/>
                <a:gd name="connsiteX17" fmla="*/ 55544 w 1586717"/>
                <a:gd name="connsiteY17" fmla="*/ 484314 h 1851461"/>
                <a:gd name="connsiteX18" fmla="*/ 57830 w 1586717"/>
                <a:gd name="connsiteY18" fmla="*/ 482307 h 1851461"/>
                <a:gd name="connsiteX19" fmla="*/ 60761 w 1586717"/>
                <a:gd name="connsiteY19" fmla="*/ 481488 h 1851461"/>
                <a:gd name="connsiteX20" fmla="*/ 528869 w 1586717"/>
                <a:gd name="connsiteY20" fmla="*/ 801765 h 1851461"/>
                <a:gd name="connsiteX21" fmla="*/ 531731 w 1586717"/>
                <a:gd name="connsiteY21" fmla="*/ 805813 h 1851461"/>
                <a:gd name="connsiteX22" fmla="*/ 529590 w 1586717"/>
                <a:gd name="connsiteY22" fmla="*/ 750022 h 1851461"/>
                <a:gd name="connsiteX23" fmla="*/ 795237 w 1586717"/>
                <a:gd name="connsiteY23" fmla="*/ 652 h 1851461"/>
                <a:gd name="connsiteX0" fmla="*/ 795237 w 1586717"/>
                <a:gd name="connsiteY0" fmla="*/ 0 h 1850809"/>
                <a:gd name="connsiteX1" fmla="*/ 800859 w 1586717"/>
                <a:gd name="connsiteY1" fmla="*/ 0 h 1850809"/>
                <a:gd name="connsiteX2" fmla="*/ 1066506 w 1586717"/>
                <a:gd name="connsiteY2" fmla="*/ 749370 h 1850809"/>
                <a:gd name="connsiteX3" fmla="*/ 1065056 w 1586717"/>
                <a:gd name="connsiteY3" fmla="*/ 792556 h 1850809"/>
                <a:gd name="connsiteX4" fmla="*/ 1138194 w 1586717"/>
                <a:gd name="connsiteY4" fmla="*/ 705723 h 1850809"/>
                <a:gd name="connsiteX5" fmla="*/ 1525956 w 1586717"/>
                <a:gd name="connsiteY5" fmla="*/ 480836 h 1850809"/>
                <a:gd name="connsiteX6" fmla="*/ 1528887 w 1586717"/>
                <a:gd name="connsiteY6" fmla="*/ 481655 h 1850809"/>
                <a:gd name="connsiteX7" fmla="*/ 1531173 w 1586717"/>
                <a:gd name="connsiteY7" fmla="*/ 483662 h 1850809"/>
                <a:gd name="connsiteX8" fmla="*/ 1407416 w 1586717"/>
                <a:gd name="connsiteY8" fmla="*/ 1300770 h 1850809"/>
                <a:gd name="connsiteX9" fmla="*/ 860142 w 1586717"/>
                <a:gd name="connsiteY9" fmla="*/ 1844204 h 1850809"/>
                <a:gd name="connsiteX10" fmla="*/ 798920 w 1586717"/>
                <a:gd name="connsiteY10" fmla="*/ 1850020 h 1850809"/>
                <a:gd name="connsiteX11" fmla="*/ 796098 w 1586717"/>
                <a:gd name="connsiteY11" fmla="*/ 1850809 h 1850809"/>
                <a:gd name="connsiteX12" fmla="*/ 793359 w 1586717"/>
                <a:gd name="connsiteY12" fmla="*/ 1850549 h 1850809"/>
                <a:gd name="connsiteX13" fmla="*/ 790619 w 1586717"/>
                <a:gd name="connsiteY13" fmla="*/ 1850809 h 1850809"/>
                <a:gd name="connsiteX14" fmla="*/ 787798 w 1586717"/>
                <a:gd name="connsiteY14" fmla="*/ 1850020 h 1850809"/>
                <a:gd name="connsiteX15" fmla="*/ 726575 w 1586717"/>
                <a:gd name="connsiteY15" fmla="*/ 1844204 h 1850809"/>
                <a:gd name="connsiteX16" fmla="*/ 179301 w 1586717"/>
                <a:gd name="connsiteY16" fmla="*/ 1300770 h 1850809"/>
                <a:gd name="connsiteX17" fmla="*/ 55544 w 1586717"/>
                <a:gd name="connsiteY17" fmla="*/ 483662 h 1850809"/>
                <a:gd name="connsiteX18" fmla="*/ 57830 w 1586717"/>
                <a:gd name="connsiteY18" fmla="*/ 481655 h 1850809"/>
                <a:gd name="connsiteX19" fmla="*/ 60761 w 1586717"/>
                <a:gd name="connsiteY19" fmla="*/ 480836 h 1850809"/>
                <a:gd name="connsiteX20" fmla="*/ 528869 w 1586717"/>
                <a:gd name="connsiteY20" fmla="*/ 801113 h 1850809"/>
                <a:gd name="connsiteX21" fmla="*/ 531731 w 1586717"/>
                <a:gd name="connsiteY21" fmla="*/ 805161 h 1850809"/>
                <a:gd name="connsiteX22" fmla="*/ 529590 w 1586717"/>
                <a:gd name="connsiteY22" fmla="*/ 749370 h 1850809"/>
                <a:gd name="connsiteX23" fmla="*/ 795237 w 1586717"/>
                <a:gd name="connsiteY23" fmla="*/ 0 h 1850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586717" h="1850809">
                  <a:moveTo>
                    <a:pt x="795237" y="0"/>
                  </a:moveTo>
                  <a:lnTo>
                    <a:pt x="800859" y="0"/>
                  </a:lnTo>
                  <a:cubicBezTo>
                    <a:pt x="952464" y="71325"/>
                    <a:pt x="1066506" y="379728"/>
                    <a:pt x="1066506" y="749370"/>
                  </a:cubicBezTo>
                  <a:cubicBezTo>
                    <a:pt x="1066023" y="763765"/>
                    <a:pt x="1065539" y="778161"/>
                    <a:pt x="1065056" y="792556"/>
                  </a:cubicBezTo>
                  <a:lnTo>
                    <a:pt x="1138194" y="705723"/>
                  </a:lnTo>
                  <a:cubicBezTo>
                    <a:pt x="1273898" y="558757"/>
                    <a:pt x="1415999" y="473870"/>
                    <a:pt x="1525956" y="480836"/>
                  </a:cubicBezTo>
                  <a:lnTo>
                    <a:pt x="1528887" y="481655"/>
                  </a:lnTo>
                  <a:lnTo>
                    <a:pt x="1531173" y="483662"/>
                  </a:lnTo>
                  <a:cubicBezTo>
                    <a:pt x="1636619" y="624932"/>
                    <a:pt x="1590063" y="963583"/>
                    <a:pt x="1407416" y="1300770"/>
                  </a:cubicBezTo>
                  <a:cubicBezTo>
                    <a:pt x="1247600" y="1595808"/>
                    <a:pt x="1029925" y="1804186"/>
                    <a:pt x="860142" y="1844204"/>
                  </a:cubicBezTo>
                  <a:lnTo>
                    <a:pt x="798920" y="1850020"/>
                  </a:lnTo>
                  <a:lnTo>
                    <a:pt x="796098" y="1850809"/>
                  </a:lnTo>
                  <a:lnTo>
                    <a:pt x="793359" y="1850549"/>
                  </a:lnTo>
                  <a:lnTo>
                    <a:pt x="790619" y="1850809"/>
                  </a:lnTo>
                  <a:lnTo>
                    <a:pt x="787798" y="1850020"/>
                  </a:lnTo>
                  <a:lnTo>
                    <a:pt x="726575" y="1844204"/>
                  </a:lnTo>
                  <a:cubicBezTo>
                    <a:pt x="556793" y="1804186"/>
                    <a:pt x="339117" y="1595808"/>
                    <a:pt x="179301" y="1300770"/>
                  </a:cubicBezTo>
                  <a:cubicBezTo>
                    <a:pt x="-3345" y="963583"/>
                    <a:pt x="-49902" y="624932"/>
                    <a:pt x="55544" y="483662"/>
                  </a:cubicBezTo>
                  <a:lnTo>
                    <a:pt x="57830" y="481655"/>
                  </a:lnTo>
                  <a:lnTo>
                    <a:pt x="60761" y="480836"/>
                  </a:lnTo>
                  <a:cubicBezTo>
                    <a:pt x="192710" y="472477"/>
                    <a:pt x="370944" y="596386"/>
                    <a:pt x="528869" y="801113"/>
                  </a:cubicBezTo>
                  <a:lnTo>
                    <a:pt x="531731" y="805161"/>
                  </a:lnTo>
                  <a:cubicBezTo>
                    <a:pt x="531017" y="786564"/>
                    <a:pt x="530304" y="767967"/>
                    <a:pt x="529590" y="749370"/>
                  </a:cubicBezTo>
                  <a:cubicBezTo>
                    <a:pt x="529590" y="379728"/>
                    <a:pt x="643633" y="71325"/>
                    <a:pt x="795237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6E4ECA47-5D0B-40CF-891D-80DF81C06373}"/>
                </a:ext>
              </a:extLst>
            </p:cNvPr>
            <p:cNvGrpSpPr/>
            <p:nvPr/>
          </p:nvGrpSpPr>
          <p:grpSpPr>
            <a:xfrm>
              <a:off x="2022781" y="1027310"/>
              <a:ext cx="2797718" cy="2903810"/>
              <a:chOff x="1552881" y="1808360"/>
              <a:chExt cx="2797718" cy="2903810"/>
            </a:xfrm>
          </p:grpSpPr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00DEEE9A-62CB-40D5-A5FB-15E30BD2B8DA}"/>
                  </a:ext>
                </a:extLst>
              </p:cNvPr>
              <p:cNvSpPr/>
              <p:nvPr/>
            </p:nvSpPr>
            <p:spPr>
              <a:xfrm>
                <a:off x="2488464" y="2816156"/>
                <a:ext cx="818616" cy="818616"/>
              </a:xfrm>
              <a:prstGeom prst="ellipse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48A072F9-EE39-499C-BB15-AF03EDA97E13}"/>
                  </a:ext>
                </a:extLst>
              </p:cNvPr>
              <p:cNvGrpSpPr/>
              <p:nvPr/>
            </p:nvGrpSpPr>
            <p:grpSpPr>
              <a:xfrm rot="20664848">
                <a:off x="1552881" y="1808360"/>
                <a:ext cx="2797718" cy="2903810"/>
                <a:chOff x="1709789" y="2003437"/>
                <a:chExt cx="2447318" cy="2513657"/>
              </a:xfrm>
              <a:gradFill flip="none" rotWithShape="1">
                <a:gsLst>
                  <a:gs pos="0">
                    <a:srgbClr val="A50021"/>
                  </a:gs>
                  <a:gs pos="100000">
                    <a:srgbClr val="FF0000"/>
                  </a:gs>
                </a:gsLst>
                <a:path path="circle">
                  <a:fillToRect l="100000" t="100000"/>
                </a:path>
                <a:tileRect r="-100000" b="-100000"/>
              </a:gradFill>
            </p:grpSpPr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C8FA6191-7A93-4C8B-BC6E-6EB12B5420E1}"/>
                    </a:ext>
                  </a:extLst>
                </p:cNvPr>
                <p:cNvSpPr/>
                <p:nvPr/>
              </p:nvSpPr>
              <p:spPr>
                <a:xfrm rot="15132980">
                  <a:off x="3071907" y="2579506"/>
                  <a:ext cx="1294310" cy="876090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70842ADD-211F-491F-8E94-69DF4DA4F370}"/>
                    </a:ext>
                  </a:extLst>
                </p:cNvPr>
                <p:cNvSpPr/>
                <p:nvPr/>
              </p:nvSpPr>
              <p:spPr>
                <a:xfrm rot="3432980">
                  <a:off x="1500678" y="3188048"/>
                  <a:ext cx="1294310" cy="876088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613239A9-7D8F-44E9-A73F-366601CB597D}"/>
                    </a:ext>
                  </a:extLst>
                </p:cNvPr>
                <p:cNvSpPr/>
                <p:nvPr/>
              </p:nvSpPr>
              <p:spPr>
                <a:xfrm rot="9702780" flipH="1">
                  <a:off x="2013769" y="2003437"/>
                  <a:ext cx="1294310" cy="876088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A99D1DAA-972C-4F18-9B50-55C0C5CCF7A0}"/>
                    </a:ext>
                  </a:extLst>
                </p:cNvPr>
                <p:cNvSpPr/>
                <p:nvPr/>
              </p:nvSpPr>
              <p:spPr>
                <a:xfrm rot="21402780" flipH="1">
                  <a:off x="2434768" y="3641004"/>
                  <a:ext cx="1294310" cy="876090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742A5C30-A858-454F-A8D6-F7740C0A989A}"/>
                  </a:ext>
                </a:extLst>
              </p:cNvPr>
              <p:cNvGrpSpPr/>
              <p:nvPr/>
            </p:nvGrpSpPr>
            <p:grpSpPr>
              <a:xfrm rot="1653664">
                <a:off x="1591383" y="1886514"/>
                <a:ext cx="2674994" cy="2747504"/>
                <a:chOff x="1709789" y="2003437"/>
                <a:chExt cx="2447318" cy="2513657"/>
              </a:xfrm>
              <a:gradFill flip="none" rotWithShape="1">
                <a:gsLst>
                  <a:gs pos="0">
                    <a:srgbClr val="A50021"/>
                  </a:gs>
                  <a:gs pos="100000">
                    <a:srgbClr val="FF0000"/>
                  </a:gs>
                </a:gsLst>
                <a:path path="circle">
                  <a:fillToRect l="100000" t="100000"/>
                </a:path>
                <a:tileRect r="-100000" b="-100000"/>
              </a:gradFill>
            </p:grpSpPr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0DEA6DB8-541C-4408-AD5F-D4B02381BE22}"/>
                    </a:ext>
                  </a:extLst>
                </p:cNvPr>
                <p:cNvSpPr/>
                <p:nvPr/>
              </p:nvSpPr>
              <p:spPr>
                <a:xfrm rot="15132980">
                  <a:off x="3071907" y="2579506"/>
                  <a:ext cx="1294310" cy="876090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721918DA-E33D-4ACA-B544-DE7CD089C282}"/>
                    </a:ext>
                  </a:extLst>
                </p:cNvPr>
                <p:cNvSpPr/>
                <p:nvPr/>
              </p:nvSpPr>
              <p:spPr>
                <a:xfrm rot="3432980">
                  <a:off x="1500678" y="3188048"/>
                  <a:ext cx="1294310" cy="876088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F3E4B334-D693-4978-80EF-83ACBA26A200}"/>
                    </a:ext>
                  </a:extLst>
                </p:cNvPr>
                <p:cNvSpPr/>
                <p:nvPr/>
              </p:nvSpPr>
              <p:spPr>
                <a:xfrm rot="9702780" flipH="1">
                  <a:off x="2013769" y="2003437"/>
                  <a:ext cx="1294310" cy="876088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687AC178-DF82-4C1A-B3FA-321677B71DC5}"/>
                    </a:ext>
                  </a:extLst>
                </p:cNvPr>
                <p:cNvSpPr/>
                <p:nvPr/>
              </p:nvSpPr>
              <p:spPr>
                <a:xfrm rot="21402780" flipH="1">
                  <a:off x="2434768" y="3641004"/>
                  <a:ext cx="1294310" cy="876090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95A6C022-9B20-4ADC-9A82-1D460BC7621E}"/>
                  </a:ext>
                </a:extLst>
              </p:cNvPr>
              <p:cNvSpPr/>
              <p:nvPr/>
            </p:nvSpPr>
            <p:spPr>
              <a:xfrm rot="12600000">
                <a:off x="2692481" y="2071893"/>
                <a:ext cx="1294310" cy="876090"/>
              </a:xfrm>
              <a:custGeom>
                <a:avLst/>
                <a:gdLst>
                  <a:gd name="connsiteX0" fmla="*/ 560358 w 1120652"/>
                  <a:gd name="connsiteY0" fmla="*/ 0 h 1443841"/>
                  <a:gd name="connsiteX1" fmla="*/ 1120652 w 1120652"/>
                  <a:gd name="connsiteY1" fmla="*/ 470647 h 1443841"/>
                  <a:gd name="connsiteX2" fmla="*/ 755758 w 1120652"/>
                  <a:gd name="connsiteY2" fmla="*/ 1382309 h 1443841"/>
                  <a:gd name="connsiteX3" fmla="*/ 671785 w 1120652"/>
                  <a:gd name="connsiteY3" fmla="*/ 1427698 h 1443841"/>
                  <a:gd name="connsiteX4" fmla="*/ 620884 w 1120652"/>
                  <a:gd name="connsiteY4" fmla="*/ 1360488 h 1443841"/>
                  <a:gd name="connsiteX5" fmla="*/ 560327 w 1120652"/>
                  <a:gd name="connsiteY5" fmla="*/ 1440448 h 1443841"/>
                  <a:gd name="connsiteX6" fmla="*/ 499768 w 1120652"/>
                  <a:gd name="connsiteY6" fmla="*/ 1360488 h 1443841"/>
                  <a:gd name="connsiteX7" fmla="*/ 436641 w 1120652"/>
                  <a:gd name="connsiteY7" fmla="*/ 1443841 h 1443841"/>
                  <a:gd name="connsiteX8" fmla="*/ 421517 w 1120652"/>
                  <a:gd name="connsiteY8" fmla="*/ 1439350 h 1443841"/>
                  <a:gd name="connsiteX9" fmla="*/ 64 w 1120652"/>
                  <a:gd name="connsiteY9" fmla="*/ 470647 h 1443841"/>
                  <a:gd name="connsiteX10" fmla="*/ 560358 w 1120652"/>
                  <a:gd name="connsiteY10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755694 w 1120588"/>
                  <a:gd name="connsiteY2" fmla="*/ 1382309 h 1443841"/>
                  <a:gd name="connsiteX3" fmla="*/ 671721 w 1120588"/>
                  <a:gd name="connsiteY3" fmla="*/ 1427698 h 1443841"/>
                  <a:gd name="connsiteX4" fmla="*/ 620820 w 1120588"/>
                  <a:gd name="connsiteY4" fmla="*/ 1360488 h 1443841"/>
                  <a:gd name="connsiteX5" fmla="*/ 560263 w 1120588"/>
                  <a:gd name="connsiteY5" fmla="*/ 1440448 h 1443841"/>
                  <a:gd name="connsiteX6" fmla="*/ 499704 w 1120588"/>
                  <a:gd name="connsiteY6" fmla="*/ 1360488 h 1443841"/>
                  <a:gd name="connsiteX7" fmla="*/ 436577 w 1120588"/>
                  <a:gd name="connsiteY7" fmla="*/ 1443841 h 1443841"/>
                  <a:gd name="connsiteX8" fmla="*/ 0 w 1120588"/>
                  <a:gd name="connsiteY8" fmla="*/ 470647 h 1443841"/>
                  <a:gd name="connsiteX9" fmla="*/ 560294 w 1120588"/>
                  <a:gd name="connsiteY9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755694 w 1120588"/>
                  <a:gd name="connsiteY2" fmla="*/ 1382309 h 1443841"/>
                  <a:gd name="connsiteX3" fmla="*/ 671721 w 1120588"/>
                  <a:gd name="connsiteY3" fmla="*/ 1427698 h 1443841"/>
                  <a:gd name="connsiteX4" fmla="*/ 620820 w 1120588"/>
                  <a:gd name="connsiteY4" fmla="*/ 1360488 h 1443841"/>
                  <a:gd name="connsiteX5" fmla="*/ 560263 w 1120588"/>
                  <a:gd name="connsiteY5" fmla="*/ 1440448 h 1443841"/>
                  <a:gd name="connsiteX6" fmla="*/ 499704 w 1120588"/>
                  <a:gd name="connsiteY6" fmla="*/ 1360488 h 1443841"/>
                  <a:gd name="connsiteX7" fmla="*/ 436577 w 1120588"/>
                  <a:gd name="connsiteY7" fmla="*/ 1443841 h 1443841"/>
                  <a:gd name="connsiteX8" fmla="*/ 0 w 1120588"/>
                  <a:gd name="connsiteY8" fmla="*/ 470647 h 1443841"/>
                  <a:gd name="connsiteX9" fmla="*/ 560294 w 1120588"/>
                  <a:gd name="connsiteY9" fmla="*/ 0 h 1443841"/>
                  <a:gd name="connsiteX0" fmla="*/ 560294 w 1121239"/>
                  <a:gd name="connsiteY0" fmla="*/ 0 h 1443841"/>
                  <a:gd name="connsiteX1" fmla="*/ 1120588 w 1121239"/>
                  <a:gd name="connsiteY1" fmla="*/ 470647 h 1443841"/>
                  <a:gd name="connsiteX2" fmla="*/ 671721 w 1121239"/>
                  <a:gd name="connsiteY2" fmla="*/ 1427698 h 1443841"/>
                  <a:gd name="connsiteX3" fmla="*/ 620820 w 1121239"/>
                  <a:gd name="connsiteY3" fmla="*/ 1360488 h 1443841"/>
                  <a:gd name="connsiteX4" fmla="*/ 560263 w 1121239"/>
                  <a:gd name="connsiteY4" fmla="*/ 1440448 h 1443841"/>
                  <a:gd name="connsiteX5" fmla="*/ 499704 w 1121239"/>
                  <a:gd name="connsiteY5" fmla="*/ 1360488 h 1443841"/>
                  <a:gd name="connsiteX6" fmla="*/ 436577 w 1121239"/>
                  <a:gd name="connsiteY6" fmla="*/ 1443841 h 1443841"/>
                  <a:gd name="connsiteX7" fmla="*/ 0 w 1121239"/>
                  <a:gd name="connsiteY7" fmla="*/ 470647 h 1443841"/>
                  <a:gd name="connsiteX8" fmla="*/ 560294 w 1121239"/>
                  <a:gd name="connsiteY8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671721 w 1120588"/>
                  <a:gd name="connsiteY2" fmla="*/ 1427698 h 1443841"/>
                  <a:gd name="connsiteX3" fmla="*/ 620820 w 1120588"/>
                  <a:gd name="connsiteY3" fmla="*/ 1360488 h 1443841"/>
                  <a:gd name="connsiteX4" fmla="*/ 560263 w 1120588"/>
                  <a:gd name="connsiteY4" fmla="*/ 1440448 h 1443841"/>
                  <a:gd name="connsiteX5" fmla="*/ 499704 w 1120588"/>
                  <a:gd name="connsiteY5" fmla="*/ 1360488 h 1443841"/>
                  <a:gd name="connsiteX6" fmla="*/ 436577 w 1120588"/>
                  <a:gd name="connsiteY6" fmla="*/ 1443841 h 1443841"/>
                  <a:gd name="connsiteX7" fmla="*/ 0 w 1120588"/>
                  <a:gd name="connsiteY7" fmla="*/ 470647 h 1443841"/>
                  <a:gd name="connsiteX8" fmla="*/ 560294 w 1120588"/>
                  <a:gd name="connsiteY8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671721 w 1120588"/>
                  <a:gd name="connsiteY2" fmla="*/ 1427698 h 1443841"/>
                  <a:gd name="connsiteX3" fmla="*/ 620820 w 1120588"/>
                  <a:gd name="connsiteY3" fmla="*/ 1360488 h 1443841"/>
                  <a:gd name="connsiteX4" fmla="*/ 560263 w 1120588"/>
                  <a:gd name="connsiteY4" fmla="*/ 1440448 h 1443841"/>
                  <a:gd name="connsiteX5" fmla="*/ 499704 w 1120588"/>
                  <a:gd name="connsiteY5" fmla="*/ 1360488 h 1443841"/>
                  <a:gd name="connsiteX6" fmla="*/ 436577 w 1120588"/>
                  <a:gd name="connsiteY6" fmla="*/ 1443841 h 1443841"/>
                  <a:gd name="connsiteX7" fmla="*/ 0 w 1120588"/>
                  <a:gd name="connsiteY7" fmla="*/ 470647 h 1443841"/>
                  <a:gd name="connsiteX8" fmla="*/ 560294 w 1120588"/>
                  <a:gd name="connsiteY8" fmla="*/ 0 h 1443841"/>
                  <a:gd name="connsiteX0" fmla="*/ 560294 w 1120656"/>
                  <a:gd name="connsiteY0" fmla="*/ 0 h 1443841"/>
                  <a:gd name="connsiteX1" fmla="*/ 1120588 w 1120656"/>
                  <a:gd name="connsiteY1" fmla="*/ 470647 h 1443841"/>
                  <a:gd name="connsiteX2" fmla="*/ 671721 w 1120656"/>
                  <a:gd name="connsiteY2" fmla="*/ 1427698 h 1443841"/>
                  <a:gd name="connsiteX3" fmla="*/ 620820 w 1120656"/>
                  <a:gd name="connsiteY3" fmla="*/ 1360488 h 1443841"/>
                  <a:gd name="connsiteX4" fmla="*/ 560263 w 1120656"/>
                  <a:gd name="connsiteY4" fmla="*/ 1440448 h 1443841"/>
                  <a:gd name="connsiteX5" fmla="*/ 499704 w 1120656"/>
                  <a:gd name="connsiteY5" fmla="*/ 1360488 h 1443841"/>
                  <a:gd name="connsiteX6" fmla="*/ 436577 w 1120656"/>
                  <a:gd name="connsiteY6" fmla="*/ 1443841 h 1443841"/>
                  <a:gd name="connsiteX7" fmla="*/ 0 w 1120656"/>
                  <a:gd name="connsiteY7" fmla="*/ 470647 h 1443841"/>
                  <a:gd name="connsiteX8" fmla="*/ 560294 w 1120656"/>
                  <a:gd name="connsiteY8" fmla="*/ 0 h 1443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0656" h="1443841">
                    <a:moveTo>
                      <a:pt x="560294" y="0"/>
                    </a:moveTo>
                    <a:cubicBezTo>
                      <a:pt x="869736" y="0"/>
                      <a:pt x="1125472" y="232024"/>
                      <a:pt x="1120588" y="470647"/>
                    </a:cubicBezTo>
                    <a:cubicBezTo>
                      <a:pt x="1110584" y="959422"/>
                      <a:pt x="755016" y="1279391"/>
                      <a:pt x="671721" y="1427698"/>
                    </a:cubicBezTo>
                    <a:lnTo>
                      <a:pt x="620820" y="1360488"/>
                    </a:lnTo>
                    <a:lnTo>
                      <a:pt x="560263" y="1440448"/>
                    </a:lnTo>
                    <a:lnTo>
                      <a:pt x="499704" y="1360488"/>
                    </a:lnTo>
                    <a:lnTo>
                      <a:pt x="436577" y="1443841"/>
                    </a:lnTo>
                    <a:cubicBezTo>
                      <a:pt x="291051" y="1119443"/>
                      <a:pt x="-524" y="931570"/>
                      <a:pt x="0" y="470647"/>
                    </a:cubicBezTo>
                    <a:cubicBezTo>
                      <a:pt x="4482" y="227106"/>
                      <a:pt x="250852" y="0"/>
                      <a:pt x="56029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A50021"/>
                  </a:gs>
                  <a:gs pos="100000">
                    <a:srgbClr val="FF0000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F5DE9553-07DA-4E1D-B7CA-6EDADB4B52E7}"/>
                  </a:ext>
                </a:extLst>
              </p:cNvPr>
              <p:cNvSpPr/>
              <p:nvPr/>
            </p:nvSpPr>
            <p:spPr>
              <a:xfrm rot="900000">
                <a:off x="1937706" y="3578346"/>
                <a:ext cx="1294310" cy="876088"/>
              </a:xfrm>
              <a:custGeom>
                <a:avLst/>
                <a:gdLst>
                  <a:gd name="connsiteX0" fmla="*/ 560358 w 1120652"/>
                  <a:gd name="connsiteY0" fmla="*/ 0 h 1443841"/>
                  <a:gd name="connsiteX1" fmla="*/ 1120652 w 1120652"/>
                  <a:gd name="connsiteY1" fmla="*/ 470647 h 1443841"/>
                  <a:gd name="connsiteX2" fmla="*/ 755758 w 1120652"/>
                  <a:gd name="connsiteY2" fmla="*/ 1382309 h 1443841"/>
                  <a:gd name="connsiteX3" fmla="*/ 671785 w 1120652"/>
                  <a:gd name="connsiteY3" fmla="*/ 1427698 h 1443841"/>
                  <a:gd name="connsiteX4" fmla="*/ 620884 w 1120652"/>
                  <a:gd name="connsiteY4" fmla="*/ 1360488 h 1443841"/>
                  <a:gd name="connsiteX5" fmla="*/ 560327 w 1120652"/>
                  <a:gd name="connsiteY5" fmla="*/ 1440448 h 1443841"/>
                  <a:gd name="connsiteX6" fmla="*/ 499768 w 1120652"/>
                  <a:gd name="connsiteY6" fmla="*/ 1360488 h 1443841"/>
                  <a:gd name="connsiteX7" fmla="*/ 436641 w 1120652"/>
                  <a:gd name="connsiteY7" fmla="*/ 1443841 h 1443841"/>
                  <a:gd name="connsiteX8" fmla="*/ 421517 w 1120652"/>
                  <a:gd name="connsiteY8" fmla="*/ 1439350 h 1443841"/>
                  <a:gd name="connsiteX9" fmla="*/ 64 w 1120652"/>
                  <a:gd name="connsiteY9" fmla="*/ 470647 h 1443841"/>
                  <a:gd name="connsiteX10" fmla="*/ 560358 w 1120652"/>
                  <a:gd name="connsiteY10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755694 w 1120588"/>
                  <a:gd name="connsiteY2" fmla="*/ 1382309 h 1443841"/>
                  <a:gd name="connsiteX3" fmla="*/ 671721 w 1120588"/>
                  <a:gd name="connsiteY3" fmla="*/ 1427698 h 1443841"/>
                  <a:gd name="connsiteX4" fmla="*/ 620820 w 1120588"/>
                  <a:gd name="connsiteY4" fmla="*/ 1360488 h 1443841"/>
                  <a:gd name="connsiteX5" fmla="*/ 560263 w 1120588"/>
                  <a:gd name="connsiteY5" fmla="*/ 1440448 h 1443841"/>
                  <a:gd name="connsiteX6" fmla="*/ 499704 w 1120588"/>
                  <a:gd name="connsiteY6" fmla="*/ 1360488 h 1443841"/>
                  <a:gd name="connsiteX7" fmla="*/ 436577 w 1120588"/>
                  <a:gd name="connsiteY7" fmla="*/ 1443841 h 1443841"/>
                  <a:gd name="connsiteX8" fmla="*/ 0 w 1120588"/>
                  <a:gd name="connsiteY8" fmla="*/ 470647 h 1443841"/>
                  <a:gd name="connsiteX9" fmla="*/ 560294 w 1120588"/>
                  <a:gd name="connsiteY9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755694 w 1120588"/>
                  <a:gd name="connsiteY2" fmla="*/ 1382309 h 1443841"/>
                  <a:gd name="connsiteX3" fmla="*/ 671721 w 1120588"/>
                  <a:gd name="connsiteY3" fmla="*/ 1427698 h 1443841"/>
                  <a:gd name="connsiteX4" fmla="*/ 620820 w 1120588"/>
                  <a:gd name="connsiteY4" fmla="*/ 1360488 h 1443841"/>
                  <a:gd name="connsiteX5" fmla="*/ 560263 w 1120588"/>
                  <a:gd name="connsiteY5" fmla="*/ 1440448 h 1443841"/>
                  <a:gd name="connsiteX6" fmla="*/ 499704 w 1120588"/>
                  <a:gd name="connsiteY6" fmla="*/ 1360488 h 1443841"/>
                  <a:gd name="connsiteX7" fmla="*/ 436577 w 1120588"/>
                  <a:gd name="connsiteY7" fmla="*/ 1443841 h 1443841"/>
                  <a:gd name="connsiteX8" fmla="*/ 0 w 1120588"/>
                  <a:gd name="connsiteY8" fmla="*/ 470647 h 1443841"/>
                  <a:gd name="connsiteX9" fmla="*/ 560294 w 1120588"/>
                  <a:gd name="connsiteY9" fmla="*/ 0 h 1443841"/>
                  <a:gd name="connsiteX0" fmla="*/ 560294 w 1121239"/>
                  <a:gd name="connsiteY0" fmla="*/ 0 h 1443841"/>
                  <a:gd name="connsiteX1" fmla="*/ 1120588 w 1121239"/>
                  <a:gd name="connsiteY1" fmla="*/ 470647 h 1443841"/>
                  <a:gd name="connsiteX2" fmla="*/ 671721 w 1121239"/>
                  <a:gd name="connsiteY2" fmla="*/ 1427698 h 1443841"/>
                  <a:gd name="connsiteX3" fmla="*/ 620820 w 1121239"/>
                  <a:gd name="connsiteY3" fmla="*/ 1360488 h 1443841"/>
                  <a:gd name="connsiteX4" fmla="*/ 560263 w 1121239"/>
                  <a:gd name="connsiteY4" fmla="*/ 1440448 h 1443841"/>
                  <a:gd name="connsiteX5" fmla="*/ 499704 w 1121239"/>
                  <a:gd name="connsiteY5" fmla="*/ 1360488 h 1443841"/>
                  <a:gd name="connsiteX6" fmla="*/ 436577 w 1121239"/>
                  <a:gd name="connsiteY6" fmla="*/ 1443841 h 1443841"/>
                  <a:gd name="connsiteX7" fmla="*/ 0 w 1121239"/>
                  <a:gd name="connsiteY7" fmla="*/ 470647 h 1443841"/>
                  <a:gd name="connsiteX8" fmla="*/ 560294 w 1121239"/>
                  <a:gd name="connsiteY8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671721 w 1120588"/>
                  <a:gd name="connsiteY2" fmla="*/ 1427698 h 1443841"/>
                  <a:gd name="connsiteX3" fmla="*/ 620820 w 1120588"/>
                  <a:gd name="connsiteY3" fmla="*/ 1360488 h 1443841"/>
                  <a:gd name="connsiteX4" fmla="*/ 560263 w 1120588"/>
                  <a:gd name="connsiteY4" fmla="*/ 1440448 h 1443841"/>
                  <a:gd name="connsiteX5" fmla="*/ 499704 w 1120588"/>
                  <a:gd name="connsiteY5" fmla="*/ 1360488 h 1443841"/>
                  <a:gd name="connsiteX6" fmla="*/ 436577 w 1120588"/>
                  <a:gd name="connsiteY6" fmla="*/ 1443841 h 1443841"/>
                  <a:gd name="connsiteX7" fmla="*/ 0 w 1120588"/>
                  <a:gd name="connsiteY7" fmla="*/ 470647 h 1443841"/>
                  <a:gd name="connsiteX8" fmla="*/ 560294 w 1120588"/>
                  <a:gd name="connsiteY8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671721 w 1120588"/>
                  <a:gd name="connsiteY2" fmla="*/ 1427698 h 1443841"/>
                  <a:gd name="connsiteX3" fmla="*/ 620820 w 1120588"/>
                  <a:gd name="connsiteY3" fmla="*/ 1360488 h 1443841"/>
                  <a:gd name="connsiteX4" fmla="*/ 560263 w 1120588"/>
                  <a:gd name="connsiteY4" fmla="*/ 1440448 h 1443841"/>
                  <a:gd name="connsiteX5" fmla="*/ 499704 w 1120588"/>
                  <a:gd name="connsiteY5" fmla="*/ 1360488 h 1443841"/>
                  <a:gd name="connsiteX6" fmla="*/ 436577 w 1120588"/>
                  <a:gd name="connsiteY6" fmla="*/ 1443841 h 1443841"/>
                  <a:gd name="connsiteX7" fmla="*/ 0 w 1120588"/>
                  <a:gd name="connsiteY7" fmla="*/ 470647 h 1443841"/>
                  <a:gd name="connsiteX8" fmla="*/ 560294 w 1120588"/>
                  <a:gd name="connsiteY8" fmla="*/ 0 h 1443841"/>
                  <a:gd name="connsiteX0" fmla="*/ 560294 w 1120656"/>
                  <a:gd name="connsiteY0" fmla="*/ 0 h 1443841"/>
                  <a:gd name="connsiteX1" fmla="*/ 1120588 w 1120656"/>
                  <a:gd name="connsiteY1" fmla="*/ 470647 h 1443841"/>
                  <a:gd name="connsiteX2" fmla="*/ 671721 w 1120656"/>
                  <a:gd name="connsiteY2" fmla="*/ 1427698 h 1443841"/>
                  <a:gd name="connsiteX3" fmla="*/ 620820 w 1120656"/>
                  <a:gd name="connsiteY3" fmla="*/ 1360488 h 1443841"/>
                  <a:gd name="connsiteX4" fmla="*/ 560263 w 1120656"/>
                  <a:gd name="connsiteY4" fmla="*/ 1440448 h 1443841"/>
                  <a:gd name="connsiteX5" fmla="*/ 499704 w 1120656"/>
                  <a:gd name="connsiteY5" fmla="*/ 1360488 h 1443841"/>
                  <a:gd name="connsiteX6" fmla="*/ 436577 w 1120656"/>
                  <a:gd name="connsiteY6" fmla="*/ 1443841 h 1443841"/>
                  <a:gd name="connsiteX7" fmla="*/ 0 w 1120656"/>
                  <a:gd name="connsiteY7" fmla="*/ 470647 h 1443841"/>
                  <a:gd name="connsiteX8" fmla="*/ 560294 w 1120656"/>
                  <a:gd name="connsiteY8" fmla="*/ 0 h 1443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0656" h="1443841">
                    <a:moveTo>
                      <a:pt x="560294" y="0"/>
                    </a:moveTo>
                    <a:cubicBezTo>
                      <a:pt x="869736" y="0"/>
                      <a:pt x="1125472" y="232024"/>
                      <a:pt x="1120588" y="470647"/>
                    </a:cubicBezTo>
                    <a:cubicBezTo>
                      <a:pt x="1110584" y="959422"/>
                      <a:pt x="755016" y="1279391"/>
                      <a:pt x="671721" y="1427698"/>
                    </a:cubicBezTo>
                    <a:lnTo>
                      <a:pt x="620820" y="1360488"/>
                    </a:lnTo>
                    <a:lnTo>
                      <a:pt x="560263" y="1440448"/>
                    </a:lnTo>
                    <a:lnTo>
                      <a:pt x="499704" y="1360488"/>
                    </a:lnTo>
                    <a:lnTo>
                      <a:pt x="436577" y="1443841"/>
                    </a:lnTo>
                    <a:cubicBezTo>
                      <a:pt x="291051" y="1119443"/>
                      <a:pt x="-524" y="931570"/>
                      <a:pt x="0" y="470647"/>
                    </a:cubicBezTo>
                    <a:cubicBezTo>
                      <a:pt x="4482" y="227106"/>
                      <a:pt x="250852" y="0"/>
                      <a:pt x="56029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A50021"/>
                  </a:gs>
                  <a:gs pos="100000">
                    <a:srgbClr val="FF0000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3726F1A8-F89C-4444-82B4-9E504B58835F}"/>
                  </a:ext>
                </a:extLst>
              </p:cNvPr>
              <p:cNvSpPr/>
              <p:nvPr/>
            </p:nvSpPr>
            <p:spPr>
              <a:xfrm rot="7169800" flipH="1">
                <a:off x="1521730" y="2356245"/>
                <a:ext cx="1294310" cy="876088"/>
              </a:xfrm>
              <a:custGeom>
                <a:avLst/>
                <a:gdLst>
                  <a:gd name="connsiteX0" fmla="*/ 560358 w 1120652"/>
                  <a:gd name="connsiteY0" fmla="*/ 0 h 1443841"/>
                  <a:gd name="connsiteX1" fmla="*/ 1120652 w 1120652"/>
                  <a:gd name="connsiteY1" fmla="*/ 470647 h 1443841"/>
                  <a:gd name="connsiteX2" fmla="*/ 755758 w 1120652"/>
                  <a:gd name="connsiteY2" fmla="*/ 1382309 h 1443841"/>
                  <a:gd name="connsiteX3" fmla="*/ 671785 w 1120652"/>
                  <a:gd name="connsiteY3" fmla="*/ 1427698 h 1443841"/>
                  <a:gd name="connsiteX4" fmla="*/ 620884 w 1120652"/>
                  <a:gd name="connsiteY4" fmla="*/ 1360488 h 1443841"/>
                  <a:gd name="connsiteX5" fmla="*/ 560327 w 1120652"/>
                  <a:gd name="connsiteY5" fmla="*/ 1440448 h 1443841"/>
                  <a:gd name="connsiteX6" fmla="*/ 499768 w 1120652"/>
                  <a:gd name="connsiteY6" fmla="*/ 1360488 h 1443841"/>
                  <a:gd name="connsiteX7" fmla="*/ 436641 w 1120652"/>
                  <a:gd name="connsiteY7" fmla="*/ 1443841 h 1443841"/>
                  <a:gd name="connsiteX8" fmla="*/ 421517 w 1120652"/>
                  <a:gd name="connsiteY8" fmla="*/ 1439350 h 1443841"/>
                  <a:gd name="connsiteX9" fmla="*/ 64 w 1120652"/>
                  <a:gd name="connsiteY9" fmla="*/ 470647 h 1443841"/>
                  <a:gd name="connsiteX10" fmla="*/ 560358 w 1120652"/>
                  <a:gd name="connsiteY10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755694 w 1120588"/>
                  <a:gd name="connsiteY2" fmla="*/ 1382309 h 1443841"/>
                  <a:gd name="connsiteX3" fmla="*/ 671721 w 1120588"/>
                  <a:gd name="connsiteY3" fmla="*/ 1427698 h 1443841"/>
                  <a:gd name="connsiteX4" fmla="*/ 620820 w 1120588"/>
                  <a:gd name="connsiteY4" fmla="*/ 1360488 h 1443841"/>
                  <a:gd name="connsiteX5" fmla="*/ 560263 w 1120588"/>
                  <a:gd name="connsiteY5" fmla="*/ 1440448 h 1443841"/>
                  <a:gd name="connsiteX6" fmla="*/ 499704 w 1120588"/>
                  <a:gd name="connsiteY6" fmla="*/ 1360488 h 1443841"/>
                  <a:gd name="connsiteX7" fmla="*/ 436577 w 1120588"/>
                  <a:gd name="connsiteY7" fmla="*/ 1443841 h 1443841"/>
                  <a:gd name="connsiteX8" fmla="*/ 0 w 1120588"/>
                  <a:gd name="connsiteY8" fmla="*/ 470647 h 1443841"/>
                  <a:gd name="connsiteX9" fmla="*/ 560294 w 1120588"/>
                  <a:gd name="connsiteY9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755694 w 1120588"/>
                  <a:gd name="connsiteY2" fmla="*/ 1382309 h 1443841"/>
                  <a:gd name="connsiteX3" fmla="*/ 671721 w 1120588"/>
                  <a:gd name="connsiteY3" fmla="*/ 1427698 h 1443841"/>
                  <a:gd name="connsiteX4" fmla="*/ 620820 w 1120588"/>
                  <a:gd name="connsiteY4" fmla="*/ 1360488 h 1443841"/>
                  <a:gd name="connsiteX5" fmla="*/ 560263 w 1120588"/>
                  <a:gd name="connsiteY5" fmla="*/ 1440448 h 1443841"/>
                  <a:gd name="connsiteX6" fmla="*/ 499704 w 1120588"/>
                  <a:gd name="connsiteY6" fmla="*/ 1360488 h 1443841"/>
                  <a:gd name="connsiteX7" fmla="*/ 436577 w 1120588"/>
                  <a:gd name="connsiteY7" fmla="*/ 1443841 h 1443841"/>
                  <a:gd name="connsiteX8" fmla="*/ 0 w 1120588"/>
                  <a:gd name="connsiteY8" fmla="*/ 470647 h 1443841"/>
                  <a:gd name="connsiteX9" fmla="*/ 560294 w 1120588"/>
                  <a:gd name="connsiteY9" fmla="*/ 0 h 1443841"/>
                  <a:gd name="connsiteX0" fmla="*/ 560294 w 1121239"/>
                  <a:gd name="connsiteY0" fmla="*/ 0 h 1443841"/>
                  <a:gd name="connsiteX1" fmla="*/ 1120588 w 1121239"/>
                  <a:gd name="connsiteY1" fmla="*/ 470647 h 1443841"/>
                  <a:gd name="connsiteX2" fmla="*/ 671721 w 1121239"/>
                  <a:gd name="connsiteY2" fmla="*/ 1427698 h 1443841"/>
                  <a:gd name="connsiteX3" fmla="*/ 620820 w 1121239"/>
                  <a:gd name="connsiteY3" fmla="*/ 1360488 h 1443841"/>
                  <a:gd name="connsiteX4" fmla="*/ 560263 w 1121239"/>
                  <a:gd name="connsiteY4" fmla="*/ 1440448 h 1443841"/>
                  <a:gd name="connsiteX5" fmla="*/ 499704 w 1121239"/>
                  <a:gd name="connsiteY5" fmla="*/ 1360488 h 1443841"/>
                  <a:gd name="connsiteX6" fmla="*/ 436577 w 1121239"/>
                  <a:gd name="connsiteY6" fmla="*/ 1443841 h 1443841"/>
                  <a:gd name="connsiteX7" fmla="*/ 0 w 1121239"/>
                  <a:gd name="connsiteY7" fmla="*/ 470647 h 1443841"/>
                  <a:gd name="connsiteX8" fmla="*/ 560294 w 1121239"/>
                  <a:gd name="connsiteY8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671721 w 1120588"/>
                  <a:gd name="connsiteY2" fmla="*/ 1427698 h 1443841"/>
                  <a:gd name="connsiteX3" fmla="*/ 620820 w 1120588"/>
                  <a:gd name="connsiteY3" fmla="*/ 1360488 h 1443841"/>
                  <a:gd name="connsiteX4" fmla="*/ 560263 w 1120588"/>
                  <a:gd name="connsiteY4" fmla="*/ 1440448 h 1443841"/>
                  <a:gd name="connsiteX5" fmla="*/ 499704 w 1120588"/>
                  <a:gd name="connsiteY5" fmla="*/ 1360488 h 1443841"/>
                  <a:gd name="connsiteX6" fmla="*/ 436577 w 1120588"/>
                  <a:gd name="connsiteY6" fmla="*/ 1443841 h 1443841"/>
                  <a:gd name="connsiteX7" fmla="*/ 0 w 1120588"/>
                  <a:gd name="connsiteY7" fmla="*/ 470647 h 1443841"/>
                  <a:gd name="connsiteX8" fmla="*/ 560294 w 1120588"/>
                  <a:gd name="connsiteY8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671721 w 1120588"/>
                  <a:gd name="connsiteY2" fmla="*/ 1427698 h 1443841"/>
                  <a:gd name="connsiteX3" fmla="*/ 620820 w 1120588"/>
                  <a:gd name="connsiteY3" fmla="*/ 1360488 h 1443841"/>
                  <a:gd name="connsiteX4" fmla="*/ 560263 w 1120588"/>
                  <a:gd name="connsiteY4" fmla="*/ 1440448 h 1443841"/>
                  <a:gd name="connsiteX5" fmla="*/ 499704 w 1120588"/>
                  <a:gd name="connsiteY5" fmla="*/ 1360488 h 1443841"/>
                  <a:gd name="connsiteX6" fmla="*/ 436577 w 1120588"/>
                  <a:gd name="connsiteY6" fmla="*/ 1443841 h 1443841"/>
                  <a:gd name="connsiteX7" fmla="*/ 0 w 1120588"/>
                  <a:gd name="connsiteY7" fmla="*/ 470647 h 1443841"/>
                  <a:gd name="connsiteX8" fmla="*/ 560294 w 1120588"/>
                  <a:gd name="connsiteY8" fmla="*/ 0 h 1443841"/>
                  <a:gd name="connsiteX0" fmla="*/ 560294 w 1120656"/>
                  <a:gd name="connsiteY0" fmla="*/ 0 h 1443841"/>
                  <a:gd name="connsiteX1" fmla="*/ 1120588 w 1120656"/>
                  <a:gd name="connsiteY1" fmla="*/ 470647 h 1443841"/>
                  <a:gd name="connsiteX2" fmla="*/ 671721 w 1120656"/>
                  <a:gd name="connsiteY2" fmla="*/ 1427698 h 1443841"/>
                  <a:gd name="connsiteX3" fmla="*/ 620820 w 1120656"/>
                  <a:gd name="connsiteY3" fmla="*/ 1360488 h 1443841"/>
                  <a:gd name="connsiteX4" fmla="*/ 560263 w 1120656"/>
                  <a:gd name="connsiteY4" fmla="*/ 1440448 h 1443841"/>
                  <a:gd name="connsiteX5" fmla="*/ 499704 w 1120656"/>
                  <a:gd name="connsiteY5" fmla="*/ 1360488 h 1443841"/>
                  <a:gd name="connsiteX6" fmla="*/ 436577 w 1120656"/>
                  <a:gd name="connsiteY6" fmla="*/ 1443841 h 1443841"/>
                  <a:gd name="connsiteX7" fmla="*/ 0 w 1120656"/>
                  <a:gd name="connsiteY7" fmla="*/ 470647 h 1443841"/>
                  <a:gd name="connsiteX8" fmla="*/ 560294 w 1120656"/>
                  <a:gd name="connsiteY8" fmla="*/ 0 h 1443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0656" h="1443841">
                    <a:moveTo>
                      <a:pt x="560294" y="0"/>
                    </a:moveTo>
                    <a:cubicBezTo>
                      <a:pt x="869736" y="0"/>
                      <a:pt x="1125472" y="232024"/>
                      <a:pt x="1120588" y="470647"/>
                    </a:cubicBezTo>
                    <a:cubicBezTo>
                      <a:pt x="1110584" y="959422"/>
                      <a:pt x="755016" y="1279391"/>
                      <a:pt x="671721" y="1427698"/>
                    </a:cubicBezTo>
                    <a:lnTo>
                      <a:pt x="620820" y="1360488"/>
                    </a:lnTo>
                    <a:lnTo>
                      <a:pt x="560263" y="1440448"/>
                    </a:lnTo>
                    <a:lnTo>
                      <a:pt x="499704" y="1360488"/>
                    </a:lnTo>
                    <a:lnTo>
                      <a:pt x="436577" y="1443841"/>
                    </a:lnTo>
                    <a:cubicBezTo>
                      <a:pt x="291051" y="1119443"/>
                      <a:pt x="-524" y="931570"/>
                      <a:pt x="0" y="470647"/>
                    </a:cubicBezTo>
                    <a:cubicBezTo>
                      <a:pt x="4482" y="227106"/>
                      <a:pt x="250852" y="0"/>
                      <a:pt x="56029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A50021"/>
                  </a:gs>
                  <a:gs pos="100000">
                    <a:srgbClr val="FF0000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A06B1351-EDE7-4E5F-BB75-40A6B9AAC9D0}"/>
                  </a:ext>
                </a:extLst>
              </p:cNvPr>
              <p:cNvSpPr/>
              <p:nvPr/>
            </p:nvSpPr>
            <p:spPr>
              <a:xfrm rot="18869800" flipH="1">
                <a:off x="2933861" y="3286166"/>
                <a:ext cx="1294310" cy="876090"/>
              </a:xfrm>
              <a:custGeom>
                <a:avLst/>
                <a:gdLst>
                  <a:gd name="connsiteX0" fmla="*/ 560358 w 1120652"/>
                  <a:gd name="connsiteY0" fmla="*/ 0 h 1443841"/>
                  <a:gd name="connsiteX1" fmla="*/ 1120652 w 1120652"/>
                  <a:gd name="connsiteY1" fmla="*/ 470647 h 1443841"/>
                  <a:gd name="connsiteX2" fmla="*/ 755758 w 1120652"/>
                  <a:gd name="connsiteY2" fmla="*/ 1382309 h 1443841"/>
                  <a:gd name="connsiteX3" fmla="*/ 671785 w 1120652"/>
                  <a:gd name="connsiteY3" fmla="*/ 1427698 h 1443841"/>
                  <a:gd name="connsiteX4" fmla="*/ 620884 w 1120652"/>
                  <a:gd name="connsiteY4" fmla="*/ 1360488 h 1443841"/>
                  <a:gd name="connsiteX5" fmla="*/ 560327 w 1120652"/>
                  <a:gd name="connsiteY5" fmla="*/ 1440448 h 1443841"/>
                  <a:gd name="connsiteX6" fmla="*/ 499768 w 1120652"/>
                  <a:gd name="connsiteY6" fmla="*/ 1360488 h 1443841"/>
                  <a:gd name="connsiteX7" fmla="*/ 436641 w 1120652"/>
                  <a:gd name="connsiteY7" fmla="*/ 1443841 h 1443841"/>
                  <a:gd name="connsiteX8" fmla="*/ 421517 w 1120652"/>
                  <a:gd name="connsiteY8" fmla="*/ 1439350 h 1443841"/>
                  <a:gd name="connsiteX9" fmla="*/ 64 w 1120652"/>
                  <a:gd name="connsiteY9" fmla="*/ 470647 h 1443841"/>
                  <a:gd name="connsiteX10" fmla="*/ 560358 w 1120652"/>
                  <a:gd name="connsiteY10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755694 w 1120588"/>
                  <a:gd name="connsiteY2" fmla="*/ 1382309 h 1443841"/>
                  <a:gd name="connsiteX3" fmla="*/ 671721 w 1120588"/>
                  <a:gd name="connsiteY3" fmla="*/ 1427698 h 1443841"/>
                  <a:gd name="connsiteX4" fmla="*/ 620820 w 1120588"/>
                  <a:gd name="connsiteY4" fmla="*/ 1360488 h 1443841"/>
                  <a:gd name="connsiteX5" fmla="*/ 560263 w 1120588"/>
                  <a:gd name="connsiteY5" fmla="*/ 1440448 h 1443841"/>
                  <a:gd name="connsiteX6" fmla="*/ 499704 w 1120588"/>
                  <a:gd name="connsiteY6" fmla="*/ 1360488 h 1443841"/>
                  <a:gd name="connsiteX7" fmla="*/ 436577 w 1120588"/>
                  <a:gd name="connsiteY7" fmla="*/ 1443841 h 1443841"/>
                  <a:gd name="connsiteX8" fmla="*/ 0 w 1120588"/>
                  <a:gd name="connsiteY8" fmla="*/ 470647 h 1443841"/>
                  <a:gd name="connsiteX9" fmla="*/ 560294 w 1120588"/>
                  <a:gd name="connsiteY9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755694 w 1120588"/>
                  <a:gd name="connsiteY2" fmla="*/ 1382309 h 1443841"/>
                  <a:gd name="connsiteX3" fmla="*/ 671721 w 1120588"/>
                  <a:gd name="connsiteY3" fmla="*/ 1427698 h 1443841"/>
                  <a:gd name="connsiteX4" fmla="*/ 620820 w 1120588"/>
                  <a:gd name="connsiteY4" fmla="*/ 1360488 h 1443841"/>
                  <a:gd name="connsiteX5" fmla="*/ 560263 w 1120588"/>
                  <a:gd name="connsiteY5" fmla="*/ 1440448 h 1443841"/>
                  <a:gd name="connsiteX6" fmla="*/ 499704 w 1120588"/>
                  <a:gd name="connsiteY6" fmla="*/ 1360488 h 1443841"/>
                  <a:gd name="connsiteX7" fmla="*/ 436577 w 1120588"/>
                  <a:gd name="connsiteY7" fmla="*/ 1443841 h 1443841"/>
                  <a:gd name="connsiteX8" fmla="*/ 0 w 1120588"/>
                  <a:gd name="connsiteY8" fmla="*/ 470647 h 1443841"/>
                  <a:gd name="connsiteX9" fmla="*/ 560294 w 1120588"/>
                  <a:gd name="connsiteY9" fmla="*/ 0 h 1443841"/>
                  <a:gd name="connsiteX0" fmla="*/ 560294 w 1121239"/>
                  <a:gd name="connsiteY0" fmla="*/ 0 h 1443841"/>
                  <a:gd name="connsiteX1" fmla="*/ 1120588 w 1121239"/>
                  <a:gd name="connsiteY1" fmla="*/ 470647 h 1443841"/>
                  <a:gd name="connsiteX2" fmla="*/ 671721 w 1121239"/>
                  <a:gd name="connsiteY2" fmla="*/ 1427698 h 1443841"/>
                  <a:gd name="connsiteX3" fmla="*/ 620820 w 1121239"/>
                  <a:gd name="connsiteY3" fmla="*/ 1360488 h 1443841"/>
                  <a:gd name="connsiteX4" fmla="*/ 560263 w 1121239"/>
                  <a:gd name="connsiteY4" fmla="*/ 1440448 h 1443841"/>
                  <a:gd name="connsiteX5" fmla="*/ 499704 w 1121239"/>
                  <a:gd name="connsiteY5" fmla="*/ 1360488 h 1443841"/>
                  <a:gd name="connsiteX6" fmla="*/ 436577 w 1121239"/>
                  <a:gd name="connsiteY6" fmla="*/ 1443841 h 1443841"/>
                  <a:gd name="connsiteX7" fmla="*/ 0 w 1121239"/>
                  <a:gd name="connsiteY7" fmla="*/ 470647 h 1443841"/>
                  <a:gd name="connsiteX8" fmla="*/ 560294 w 1121239"/>
                  <a:gd name="connsiteY8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671721 w 1120588"/>
                  <a:gd name="connsiteY2" fmla="*/ 1427698 h 1443841"/>
                  <a:gd name="connsiteX3" fmla="*/ 620820 w 1120588"/>
                  <a:gd name="connsiteY3" fmla="*/ 1360488 h 1443841"/>
                  <a:gd name="connsiteX4" fmla="*/ 560263 w 1120588"/>
                  <a:gd name="connsiteY4" fmla="*/ 1440448 h 1443841"/>
                  <a:gd name="connsiteX5" fmla="*/ 499704 w 1120588"/>
                  <a:gd name="connsiteY5" fmla="*/ 1360488 h 1443841"/>
                  <a:gd name="connsiteX6" fmla="*/ 436577 w 1120588"/>
                  <a:gd name="connsiteY6" fmla="*/ 1443841 h 1443841"/>
                  <a:gd name="connsiteX7" fmla="*/ 0 w 1120588"/>
                  <a:gd name="connsiteY7" fmla="*/ 470647 h 1443841"/>
                  <a:gd name="connsiteX8" fmla="*/ 560294 w 1120588"/>
                  <a:gd name="connsiteY8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671721 w 1120588"/>
                  <a:gd name="connsiteY2" fmla="*/ 1427698 h 1443841"/>
                  <a:gd name="connsiteX3" fmla="*/ 620820 w 1120588"/>
                  <a:gd name="connsiteY3" fmla="*/ 1360488 h 1443841"/>
                  <a:gd name="connsiteX4" fmla="*/ 560263 w 1120588"/>
                  <a:gd name="connsiteY4" fmla="*/ 1440448 h 1443841"/>
                  <a:gd name="connsiteX5" fmla="*/ 499704 w 1120588"/>
                  <a:gd name="connsiteY5" fmla="*/ 1360488 h 1443841"/>
                  <a:gd name="connsiteX6" fmla="*/ 436577 w 1120588"/>
                  <a:gd name="connsiteY6" fmla="*/ 1443841 h 1443841"/>
                  <a:gd name="connsiteX7" fmla="*/ 0 w 1120588"/>
                  <a:gd name="connsiteY7" fmla="*/ 470647 h 1443841"/>
                  <a:gd name="connsiteX8" fmla="*/ 560294 w 1120588"/>
                  <a:gd name="connsiteY8" fmla="*/ 0 h 1443841"/>
                  <a:gd name="connsiteX0" fmla="*/ 560294 w 1120656"/>
                  <a:gd name="connsiteY0" fmla="*/ 0 h 1443841"/>
                  <a:gd name="connsiteX1" fmla="*/ 1120588 w 1120656"/>
                  <a:gd name="connsiteY1" fmla="*/ 470647 h 1443841"/>
                  <a:gd name="connsiteX2" fmla="*/ 671721 w 1120656"/>
                  <a:gd name="connsiteY2" fmla="*/ 1427698 h 1443841"/>
                  <a:gd name="connsiteX3" fmla="*/ 620820 w 1120656"/>
                  <a:gd name="connsiteY3" fmla="*/ 1360488 h 1443841"/>
                  <a:gd name="connsiteX4" fmla="*/ 560263 w 1120656"/>
                  <a:gd name="connsiteY4" fmla="*/ 1440448 h 1443841"/>
                  <a:gd name="connsiteX5" fmla="*/ 499704 w 1120656"/>
                  <a:gd name="connsiteY5" fmla="*/ 1360488 h 1443841"/>
                  <a:gd name="connsiteX6" fmla="*/ 436577 w 1120656"/>
                  <a:gd name="connsiteY6" fmla="*/ 1443841 h 1443841"/>
                  <a:gd name="connsiteX7" fmla="*/ 0 w 1120656"/>
                  <a:gd name="connsiteY7" fmla="*/ 470647 h 1443841"/>
                  <a:gd name="connsiteX8" fmla="*/ 560294 w 1120656"/>
                  <a:gd name="connsiteY8" fmla="*/ 0 h 1443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0656" h="1443841">
                    <a:moveTo>
                      <a:pt x="560294" y="0"/>
                    </a:moveTo>
                    <a:cubicBezTo>
                      <a:pt x="869736" y="0"/>
                      <a:pt x="1125472" y="232024"/>
                      <a:pt x="1120588" y="470647"/>
                    </a:cubicBezTo>
                    <a:cubicBezTo>
                      <a:pt x="1110584" y="959422"/>
                      <a:pt x="755016" y="1279391"/>
                      <a:pt x="671721" y="1427698"/>
                    </a:cubicBezTo>
                    <a:lnTo>
                      <a:pt x="620820" y="1360488"/>
                    </a:lnTo>
                    <a:lnTo>
                      <a:pt x="560263" y="1440448"/>
                    </a:lnTo>
                    <a:lnTo>
                      <a:pt x="499704" y="1360488"/>
                    </a:lnTo>
                    <a:lnTo>
                      <a:pt x="436577" y="1443841"/>
                    </a:lnTo>
                    <a:cubicBezTo>
                      <a:pt x="291051" y="1119443"/>
                      <a:pt x="-524" y="931570"/>
                      <a:pt x="0" y="470647"/>
                    </a:cubicBezTo>
                    <a:cubicBezTo>
                      <a:pt x="4482" y="227106"/>
                      <a:pt x="250852" y="0"/>
                      <a:pt x="56029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A50021"/>
                  </a:gs>
                  <a:gs pos="100000">
                    <a:srgbClr val="FF0000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381CAEDB-FADB-412C-961A-A8CB679BB7B2}"/>
                  </a:ext>
                </a:extLst>
              </p:cNvPr>
              <p:cNvGrpSpPr/>
              <p:nvPr/>
            </p:nvGrpSpPr>
            <p:grpSpPr>
              <a:xfrm>
                <a:off x="1709789" y="2003437"/>
                <a:ext cx="2447318" cy="2513657"/>
                <a:chOff x="1709789" y="2003437"/>
                <a:chExt cx="2447318" cy="2513657"/>
              </a:xfrm>
              <a:gradFill flip="none" rotWithShape="1">
                <a:gsLst>
                  <a:gs pos="0">
                    <a:srgbClr val="A50021"/>
                  </a:gs>
                  <a:gs pos="100000">
                    <a:srgbClr val="FF0000"/>
                  </a:gs>
                </a:gsLst>
                <a:path path="circle">
                  <a:fillToRect l="100000" t="100000"/>
                </a:path>
                <a:tileRect r="-100000" b="-100000"/>
              </a:gradFill>
            </p:grpSpPr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3DBDFE75-1487-479A-BAB4-AF89883FF3B1}"/>
                    </a:ext>
                  </a:extLst>
                </p:cNvPr>
                <p:cNvSpPr/>
                <p:nvPr/>
              </p:nvSpPr>
              <p:spPr>
                <a:xfrm rot="15132980">
                  <a:off x="3071907" y="2579506"/>
                  <a:ext cx="1294310" cy="876090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42FD5DE2-56EC-47BB-B042-95B9E2CEB52B}"/>
                    </a:ext>
                  </a:extLst>
                </p:cNvPr>
                <p:cNvSpPr/>
                <p:nvPr/>
              </p:nvSpPr>
              <p:spPr>
                <a:xfrm rot="3432980">
                  <a:off x="1500678" y="3188048"/>
                  <a:ext cx="1294310" cy="876088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7D93B40D-E0D8-48E3-AD79-1BF20B94784D}"/>
                    </a:ext>
                  </a:extLst>
                </p:cNvPr>
                <p:cNvSpPr/>
                <p:nvPr/>
              </p:nvSpPr>
              <p:spPr>
                <a:xfrm rot="9702780" flipH="1">
                  <a:off x="2013769" y="2003437"/>
                  <a:ext cx="1294310" cy="876088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C2B0E727-1D1D-4571-A0DE-F1B2F163C1D8}"/>
                    </a:ext>
                  </a:extLst>
                </p:cNvPr>
                <p:cNvSpPr/>
                <p:nvPr/>
              </p:nvSpPr>
              <p:spPr>
                <a:xfrm rot="21402780" flipH="1">
                  <a:off x="2434768" y="3641004"/>
                  <a:ext cx="1294310" cy="876090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987A071D-77B9-49FC-AFD0-0D7AF2B24940}"/>
                  </a:ext>
                </a:extLst>
              </p:cNvPr>
              <p:cNvGrpSpPr/>
              <p:nvPr/>
            </p:nvGrpSpPr>
            <p:grpSpPr>
              <a:xfrm rot="8077876">
                <a:off x="2167110" y="2095273"/>
                <a:ext cx="1456980" cy="2290266"/>
                <a:chOff x="2503167" y="2204299"/>
                <a:chExt cx="1318263" cy="2072213"/>
              </a:xfrm>
              <a:gradFill flip="none" rotWithShape="1">
                <a:gsLst>
                  <a:gs pos="0">
                    <a:srgbClr val="A50021"/>
                  </a:gs>
                  <a:gs pos="100000">
                    <a:srgbClr val="FF0000"/>
                  </a:gs>
                </a:gsLst>
                <a:path path="circle">
                  <a:fillToRect l="100000" t="100000"/>
                </a:path>
                <a:tileRect r="-100000" b="-100000"/>
              </a:gradFill>
            </p:grpSpPr>
            <p:sp>
              <p:nvSpPr>
                <p:cNvPr id="101" name="楕円 1033">
                  <a:extLst>
                    <a:ext uri="{FF2B5EF4-FFF2-40B4-BE49-F238E27FC236}">
                      <a16:creationId xmlns:a16="http://schemas.microsoft.com/office/drawing/2014/main" id="{5D7A0983-B217-4802-A05B-54FF6726FA22}"/>
                    </a:ext>
                  </a:extLst>
                </p:cNvPr>
                <p:cNvSpPr/>
                <p:nvPr/>
              </p:nvSpPr>
              <p:spPr>
                <a:xfrm>
                  <a:off x="2503167" y="2204299"/>
                  <a:ext cx="1318263" cy="754380"/>
                </a:xfrm>
                <a:custGeom>
                  <a:avLst/>
                  <a:gdLst>
                    <a:gd name="connsiteX0" fmla="*/ 0 w 1607820"/>
                    <a:gd name="connsiteY0" fmla="*/ 487680 h 975360"/>
                    <a:gd name="connsiteX1" fmla="*/ 803910 w 1607820"/>
                    <a:gd name="connsiteY1" fmla="*/ 0 h 975360"/>
                    <a:gd name="connsiteX2" fmla="*/ 1607820 w 1607820"/>
                    <a:gd name="connsiteY2" fmla="*/ 487680 h 975360"/>
                    <a:gd name="connsiteX3" fmla="*/ 803910 w 1607820"/>
                    <a:gd name="connsiteY3" fmla="*/ 975360 h 975360"/>
                    <a:gd name="connsiteX4" fmla="*/ 0 w 1607820"/>
                    <a:gd name="connsiteY4" fmla="*/ 487680 h 975360"/>
                    <a:gd name="connsiteX0" fmla="*/ 3 w 1607823"/>
                    <a:gd name="connsiteY0" fmla="*/ 792480 h 1280160"/>
                    <a:gd name="connsiteX1" fmla="*/ 811533 w 1607823"/>
                    <a:gd name="connsiteY1" fmla="*/ 0 h 1280160"/>
                    <a:gd name="connsiteX2" fmla="*/ 1607823 w 1607823"/>
                    <a:gd name="connsiteY2" fmla="*/ 792480 h 1280160"/>
                    <a:gd name="connsiteX3" fmla="*/ 803913 w 1607823"/>
                    <a:gd name="connsiteY3" fmla="*/ 1280160 h 1280160"/>
                    <a:gd name="connsiteX4" fmla="*/ 3 w 1607823"/>
                    <a:gd name="connsiteY4" fmla="*/ 792480 h 1280160"/>
                    <a:gd name="connsiteX0" fmla="*/ 3 w 1607823"/>
                    <a:gd name="connsiteY0" fmla="*/ 792480 h 1280160"/>
                    <a:gd name="connsiteX1" fmla="*/ 811533 w 1607823"/>
                    <a:gd name="connsiteY1" fmla="*/ 0 h 1280160"/>
                    <a:gd name="connsiteX2" fmla="*/ 1607823 w 1607823"/>
                    <a:gd name="connsiteY2" fmla="*/ 792480 h 1280160"/>
                    <a:gd name="connsiteX3" fmla="*/ 803913 w 1607823"/>
                    <a:gd name="connsiteY3" fmla="*/ 1280160 h 1280160"/>
                    <a:gd name="connsiteX4" fmla="*/ 3 w 1607823"/>
                    <a:gd name="connsiteY4" fmla="*/ 792480 h 1280160"/>
                    <a:gd name="connsiteX0" fmla="*/ 3 w 1607823"/>
                    <a:gd name="connsiteY0" fmla="*/ 792480 h 1280160"/>
                    <a:gd name="connsiteX1" fmla="*/ 811533 w 1607823"/>
                    <a:gd name="connsiteY1" fmla="*/ 0 h 1280160"/>
                    <a:gd name="connsiteX2" fmla="*/ 1607823 w 1607823"/>
                    <a:gd name="connsiteY2" fmla="*/ 792480 h 1280160"/>
                    <a:gd name="connsiteX3" fmla="*/ 803913 w 1607823"/>
                    <a:gd name="connsiteY3" fmla="*/ 1280160 h 1280160"/>
                    <a:gd name="connsiteX4" fmla="*/ 3 w 1607823"/>
                    <a:gd name="connsiteY4" fmla="*/ 792480 h 1280160"/>
                    <a:gd name="connsiteX0" fmla="*/ 3 w 1607823"/>
                    <a:gd name="connsiteY0" fmla="*/ 792480 h 1280160"/>
                    <a:gd name="connsiteX1" fmla="*/ 811533 w 1607823"/>
                    <a:gd name="connsiteY1" fmla="*/ 0 h 1280160"/>
                    <a:gd name="connsiteX2" fmla="*/ 1607823 w 1607823"/>
                    <a:gd name="connsiteY2" fmla="*/ 792480 h 1280160"/>
                    <a:gd name="connsiteX3" fmla="*/ 803913 w 1607823"/>
                    <a:gd name="connsiteY3" fmla="*/ 1280160 h 1280160"/>
                    <a:gd name="connsiteX4" fmla="*/ 3 w 1607823"/>
                    <a:gd name="connsiteY4" fmla="*/ 792480 h 1280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7823" h="1280160">
                      <a:moveTo>
                        <a:pt x="3" y="792480"/>
                      </a:moveTo>
                      <a:cubicBezTo>
                        <a:pt x="1273" y="579120"/>
                        <a:pt x="542806" y="220980"/>
                        <a:pt x="811533" y="0"/>
                      </a:cubicBezTo>
                      <a:cubicBezTo>
                        <a:pt x="1095500" y="236220"/>
                        <a:pt x="1607823" y="523142"/>
                        <a:pt x="1607823" y="792480"/>
                      </a:cubicBezTo>
                      <a:cubicBezTo>
                        <a:pt x="1607823" y="1061818"/>
                        <a:pt x="1247900" y="1280160"/>
                        <a:pt x="803913" y="1280160"/>
                      </a:cubicBezTo>
                      <a:cubicBezTo>
                        <a:pt x="359926" y="1280160"/>
                        <a:pt x="-1267" y="1005840"/>
                        <a:pt x="3" y="79248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楕円 1033">
                  <a:extLst>
                    <a:ext uri="{FF2B5EF4-FFF2-40B4-BE49-F238E27FC236}">
                      <a16:creationId xmlns:a16="http://schemas.microsoft.com/office/drawing/2014/main" id="{D5FEDC95-96A4-4BA7-B8E4-D8C987A12C30}"/>
                    </a:ext>
                  </a:extLst>
                </p:cNvPr>
                <p:cNvSpPr/>
                <p:nvPr/>
              </p:nvSpPr>
              <p:spPr>
                <a:xfrm rot="10800000">
                  <a:off x="2503167" y="3522132"/>
                  <a:ext cx="1318263" cy="754380"/>
                </a:xfrm>
                <a:custGeom>
                  <a:avLst/>
                  <a:gdLst>
                    <a:gd name="connsiteX0" fmla="*/ 0 w 1607820"/>
                    <a:gd name="connsiteY0" fmla="*/ 487680 h 975360"/>
                    <a:gd name="connsiteX1" fmla="*/ 803910 w 1607820"/>
                    <a:gd name="connsiteY1" fmla="*/ 0 h 975360"/>
                    <a:gd name="connsiteX2" fmla="*/ 1607820 w 1607820"/>
                    <a:gd name="connsiteY2" fmla="*/ 487680 h 975360"/>
                    <a:gd name="connsiteX3" fmla="*/ 803910 w 1607820"/>
                    <a:gd name="connsiteY3" fmla="*/ 975360 h 975360"/>
                    <a:gd name="connsiteX4" fmla="*/ 0 w 1607820"/>
                    <a:gd name="connsiteY4" fmla="*/ 487680 h 975360"/>
                    <a:gd name="connsiteX0" fmla="*/ 3 w 1607823"/>
                    <a:gd name="connsiteY0" fmla="*/ 792480 h 1280160"/>
                    <a:gd name="connsiteX1" fmla="*/ 811533 w 1607823"/>
                    <a:gd name="connsiteY1" fmla="*/ 0 h 1280160"/>
                    <a:gd name="connsiteX2" fmla="*/ 1607823 w 1607823"/>
                    <a:gd name="connsiteY2" fmla="*/ 792480 h 1280160"/>
                    <a:gd name="connsiteX3" fmla="*/ 803913 w 1607823"/>
                    <a:gd name="connsiteY3" fmla="*/ 1280160 h 1280160"/>
                    <a:gd name="connsiteX4" fmla="*/ 3 w 1607823"/>
                    <a:gd name="connsiteY4" fmla="*/ 792480 h 1280160"/>
                    <a:gd name="connsiteX0" fmla="*/ 3 w 1607823"/>
                    <a:gd name="connsiteY0" fmla="*/ 792480 h 1280160"/>
                    <a:gd name="connsiteX1" fmla="*/ 811533 w 1607823"/>
                    <a:gd name="connsiteY1" fmla="*/ 0 h 1280160"/>
                    <a:gd name="connsiteX2" fmla="*/ 1607823 w 1607823"/>
                    <a:gd name="connsiteY2" fmla="*/ 792480 h 1280160"/>
                    <a:gd name="connsiteX3" fmla="*/ 803913 w 1607823"/>
                    <a:gd name="connsiteY3" fmla="*/ 1280160 h 1280160"/>
                    <a:gd name="connsiteX4" fmla="*/ 3 w 1607823"/>
                    <a:gd name="connsiteY4" fmla="*/ 792480 h 1280160"/>
                    <a:gd name="connsiteX0" fmla="*/ 3 w 1607823"/>
                    <a:gd name="connsiteY0" fmla="*/ 792480 h 1280160"/>
                    <a:gd name="connsiteX1" fmla="*/ 811533 w 1607823"/>
                    <a:gd name="connsiteY1" fmla="*/ 0 h 1280160"/>
                    <a:gd name="connsiteX2" fmla="*/ 1607823 w 1607823"/>
                    <a:gd name="connsiteY2" fmla="*/ 792480 h 1280160"/>
                    <a:gd name="connsiteX3" fmla="*/ 803913 w 1607823"/>
                    <a:gd name="connsiteY3" fmla="*/ 1280160 h 1280160"/>
                    <a:gd name="connsiteX4" fmla="*/ 3 w 1607823"/>
                    <a:gd name="connsiteY4" fmla="*/ 792480 h 1280160"/>
                    <a:gd name="connsiteX0" fmla="*/ 3 w 1607823"/>
                    <a:gd name="connsiteY0" fmla="*/ 792480 h 1280160"/>
                    <a:gd name="connsiteX1" fmla="*/ 811533 w 1607823"/>
                    <a:gd name="connsiteY1" fmla="*/ 0 h 1280160"/>
                    <a:gd name="connsiteX2" fmla="*/ 1607823 w 1607823"/>
                    <a:gd name="connsiteY2" fmla="*/ 792480 h 1280160"/>
                    <a:gd name="connsiteX3" fmla="*/ 803913 w 1607823"/>
                    <a:gd name="connsiteY3" fmla="*/ 1280160 h 1280160"/>
                    <a:gd name="connsiteX4" fmla="*/ 3 w 1607823"/>
                    <a:gd name="connsiteY4" fmla="*/ 792480 h 1280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7823" h="1280160">
                      <a:moveTo>
                        <a:pt x="3" y="792480"/>
                      </a:moveTo>
                      <a:cubicBezTo>
                        <a:pt x="1273" y="579120"/>
                        <a:pt x="542806" y="220980"/>
                        <a:pt x="811533" y="0"/>
                      </a:cubicBezTo>
                      <a:cubicBezTo>
                        <a:pt x="1095500" y="236220"/>
                        <a:pt x="1607823" y="523142"/>
                        <a:pt x="1607823" y="792480"/>
                      </a:cubicBezTo>
                      <a:cubicBezTo>
                        <a:pt x="1607823" y="1061818"/>
                        <a:pt x="1247900" y="1280160"/>
                        <a:pt x="803913" y="1280160"/>
                      </a:cubicBezTo>
                      <a:cubicBezTo>
                        <a:pt x="359926" y="1280160"/>
                        <a:pt x="-1267" y="1005840"/>
                        <a:pt x="3" y="79248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7" name="楕円 1033">
                <a:extLst>
                  <a:ext uri="{FF2B5EF4-FFF2-40B4-BE49-F238E27FC236}">
                    <a16:creationId xmlns:a16="http://schemas.microsoft.com/office/drawing/2014/main" id="{DC0BAB18-477A-4C58-91F6-4149331DE04B}"/>
                  </a:ext>
                </a:extLst>
              </p:cNvPr>
              <p:cNvSpPr/>
              <p:nvPr/>
            </p:nvSpPr>
            <p:spPr>
              <a:xfrm rot="2677876">
                <a:off x="2678738" y="2305270"/>
                <a:ext cx="1456980" cy="833761"/>
              </a:xfrm>
              <a:custGeom>
                <a:avLst/>
                <a:gdLst>
                  <a:gd name="connsiteX0" fmla="*/ 0 w 1607820"/>
                  <a:gd name="connsiteY0" fmla="*/ 487680 h 975360"/>
                  <a:gd name="connsiteX1" fmla="*/ 803910 w 1607820"/>
                  <a:gd name="connsiteY1" fmla="*/ 0 h 975360"/>
                  <a:gd name="connsiteX2" fmla="*/ 1607820 w 1607820"/>
                  <a:gd name="connsiteY2" fmla="*/ 487680 h 975360"/>
                  <a:gd name="connsiteX3" fmla="*/ 803910 w 1607820"/>
                  <a:gd name="connsiteY3" fmla="*/ 975360 h 975360"/>
                  <a:gd name="connsiteX4" fmla="*/ 0 w 1607820"/>
                  <a:gd name="connsiteY4" fmla="*/ 487680 h 9753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7823" h="1280160">
                    <a:moveTo>
                      <a:pt x="3" y="792480"/>
                    </a:moveTo>
                    <a:cubicBezTo>
                      <a:pt x="1273" y="579120"/>
                      <a:pt x="542806" y="220980"/>
                      <a:pt x="811533" y="0"/>
                    </a:cubicBezTo>
                    <a:cubicBezTo>
                      <a:pt x="1095500" y="236220"/>
                      <a:pt x="1607823" y="523142"/>
                      <a:pt x="1607823" y="792480"/>
                    </a:cubicBezTo>
                    <a:cubicBezTo>
                      <a:pt x="1607823" y="1061818"/>
                      <a:pt x="1247900" y="1280160"/>
                      <a:pt x="803913" y="1280160"/>
                    </a:cubicBezTo>
                    <a:cubicBezTo>
                      <a:pt x="359926" y="1280160"/>
                      <a:pt x="-1267" y="1005840"/>
                      <a:pt x="3" y="79248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A50021"/>
                  </a:gs>
                  <a:gs pos="100000">
                    <a:srgbClr val="FF0000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楕円 1033">
                <a:extLst>
                  <a:ext uri="{FF2B5EF4-FFF2-40B4-BE49-F238E27FC236}">
                    <a16:creationId xmlns:a16="http://schemas.microsoft.com/office/drawing/2014/main" id="{D3D6DF4F-2D67-4744-B8EB-BEE03A2029A3}"/>
                  </a:ext>
                </a:extLst>
              </p:cNvPr>
              <p:cNvSpPr/>
              <p:nvPr/>
            </p:nvSpPr>
            <p:spPr>
              <a:xfrm rot="13477876">
                <a:off x="1655482" y="3341781"/>
                <a:ext cx="1456980" cy="833761"/>
              </a:xfrm>
              <a:custGeom>
                <a:avLst/>
                <a:gdLst>
                  <a:gd name="connsiteX0" fmla="*/ 0 w 1607820"/>
                  <a:gd name="connsiteY0" fmla="*/ 487680 h 975360"/>
                  <a:gd name="connsiteX1" fmla="*/ 803910 w 1607820"/>
                  <a:gd name="connsiteY1" fmla="*/ 0 h 975360"/>
                  <a:gd name="connsiteX2" fmla="*/ 1607820 w 1607820"/>
                  <a:gd name="connsiteY2" fmla="*/ 487680 h 975360"/>
                  <a:gd name="connsiteX3" fmla="*/ 803910 w 1607820"/>
                  <a:gd name="connsiteY3" fmla="*/ 975360 h 975360"/>
                  <a:gd name="connsiteX4" fmla="*/ 0 w 1607820"/>
                  <a:gd name="connsiteY4" fmla="*/ 487680 h 9753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7823" h="1280160">
                    <a:moveTo>
                      <a:pt x="3" y="792480"/>
                    </a:moveTo>
                    <a:cubicBezTo>
                      <a:pt x="1273" y="579120"/>
                      <a:pt x="542806" y="220980"/>
                      <a:pt x="811533" y="0"/>
                    </a:cubicBezTo>
                    <a:cubicBezTo>
                      <a:pt x="1095500" y="236220"/>
                      <a:pt x="1607823" y="523142"/>
                      <a:pt x="1607823" y="792480"/>
                    </a:cubicBezTo>
                    <a:cubicBezTo>
                      <a:pt x="1607823" y="1061818"/>
                      <a:pt x="1247900" y="1280160"/>
                      <a:pt x="803913" y="1280160"/>
                    </a:cubicBezTo>
                    <a:cubicBezTo>
                      <a:pt x="359926" y="1280160"/>
                      <a:pt x="-1267" y="1005840"/>
                      <a:pt x="3" y="79248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A50021"/>
                  </a:gs>
                  <a:gs pos="100000">
                    <a:srgbClr val="FF0000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楕円 1033">
                <a:extLst>
                  <a:ext uri="{FF2B5EF4-FFF2-40B4-BE49-F238E27FC236}">
                    <a16:creationId xmlns:a16="http://schemas.microsoft.com/office/drawing/2014/main" id="{D6C08B53-14F5-4365-9617-7D26DF376CF9}"/>
                  </a:ext>
                </a:extLst>
              </p:cNvPr>
              <p:cNvSpPr/>
              <p:nvPr/>
            </p:nvSpPr>
            <p:spPr>
              <a:xfrm rot="5400000">
                <a:off x="2841749" y="2832523"/>
                <a:ext cx="1425534" cy="815768"/>
              </a:xfrm>
              <a:custGeom>
                <a:avLst/>
                <a:gdLst>
                  <a:gd name="connsiteX0" fmla="*/ 0 w 1607820"/>
                  <a:gd name="connsiteY0" fmla="*/ 487680 h 975360"/>
                  <a:gd name="connsiteX1" fmla="*/ 803910 w 1607820"/>
                  <a:gd name="connsiteY1" fmla="*/ 0 h 975360"/>
                  <a:gd name="connsiteX2" fmla="*/ 1607820 w 1607820"/>
                  <a:gd name="connsiteY2" fmla="*/ 487680 h 975360"/>
                  <a:gd name="connsiteX3" fmla="*/ 803910 w 1607820"/>
                  <a:gd name="connsiteY3" fmla="*/ 975360 h 975360"/>
                  <a:gd name="connsiteX4" fmla="*/ 0 w 1607820"/>
                  <a:gd name="connsiteY4" fmla="*/ 487680 h 9753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7823" h="1280160">
                    <a:moveTo>
                      <a:pt x="3" y="792480"/>
                    </a:moveTo>
                    <a:cubicBezTo>
                      <a:pt x="1273" y="579120"/>
                      <a:pt x="542806" y="220980"/>
                      <a:pt x="811533" y="0"/>
                    </a:cubicBezTo>
                    <a:cubicBezTo>
                      <a:pt x="1095500" y="236220"/>
                      <a:pt x="1607823" y="523142"/>
                      <a:pt x="1607823" y="792480"/>
                    </a:cubicBezTo>
                    <a:cubicBezTo>
                      <a:pt x="1607823" y="1061818"/>
                      <a:pt x="1247900" y="1280160"/>
                      <a:pt x="803913" y="1280160"/>
                    </a:cubicBezTo>
                    <a:cubicBezTo>
                      <a:pt x="359926" y="1280160"/>
                      <a:pt x="-1267" y="1005840"/>
                      <a:pt x="3" y="79248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A50021"/>
                  </a:gs>
                  <a:gs pos="59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楕円 1033">
                <a:extLst>
                  <a:ext uri="{FF2B5EF4-FFF2-40B4-BE49-F238E27FC236}">
                    <a16:creationId xmlns:a16="http://schemas.microsoft.com/office/drawing/2014/main" id="{FC49D73A-01F3-485D-BBCE-DDDF69C9BA43}"/>
                  </a:ext>
                </a:extLst>
              </p:cNvPr>
              <p:cNvSpPr/>
              <p:nvPr/>
            </p:nvSpPr>
            <p:spPr>
              <a:xfrm rot="16200000">
                <a:off x="1523910" y="2832520"/>
                <a:ext cx="1425546" cy="815772"/>
              </a:xfrm>
              <a:custGeom>
                <a:avLst/>
                <a:gdLst>
                  <a:gd name="connsiteX0" fmla="*/ 0 w 1607820"/>
                  <a:gd name="connsiteY0" fmla="*/ 487680 h 975360"/>
                  <a:gd name="connsiteX1" fmla="*/ 803910 w 1607820"/>
                  <a:gd name="connsiteY1" fmla="*/ 0 h 975360"/>
                  <a:gd name="connsiteX2" fmla="*/ 1607820 w 1607820"/>
                  <a:gd name="connsiteY2" fmla="*/ 487680 h 975360"/>
                  <a:gd name="connsiteX3" fmla="*/ 803910 w 1607820"/>
                  <a:gd name="connsiteY3" fmla="*/ 975360 h 975360"/>
                  <a:gd name="connsiteX4" fmla="*/ 0 w 1607820"/>
                  <a:gd name="connsiteY4" fmla="*/ 487680 h 9753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7823" h="1280160">
                    <a:moveTo>
                      <a:pt x="3" y="792480"/>
                    </a:moveTo>
                    <a:cubicBezTo>
                      <a:pt x="1273" y="579120"/>
                      <a:pt x="542806" y="220980"/>
                      <a:pt x="811533" y="0"/>
                    </a:cubicBezTo>
                    <a:cubicBezTo>
                      <a:pt x="1095500" y="236220"/>
                      <a:pt x="1607823" y="523142"/>
                      <a:pt x="1607823" y="792480"/>
                    </a:cubicBezTo>
                    <a:cubicBezTo>
                      <a:pt x="1607823" y="1061818"/>
                      <a:pt x="1247900" y="1280160"/>
                      <a:pt x="803913" y="1280160"/>
                    </a:cubicBezTo>
                    <a:cubicBezTo>
                      <a:pt x="359926" y="1280160"/>
                      <a:pt x="-1267" y="1005840"/>
                      <a:pt x="3" y="79248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A50021"/>
                  </a:gs>
                  <a:gs pos="59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1033">
                <a:extLst>
                  <a:ext uri="{FF2B5EF4-FFF2-40B4-BE49-F238E27FC236}">
                    <a16:creationId xmlns:a16="http://schemas.microsoft.com/office/drawing/2014/main" id="{299B26AA-6097-488D-A965-FBB8A8B3641D}"/>
                  </a:ext>
                </a:extLst>
              </p:cNvPr>
              <p:cNvSpPr/>
              <p:nvPr/>
            </p:nvSpPr>
            <p:spPr>
              <a:xfrm>
                <a:off x="2182830" y="2173605"/>
                <a:ext cx="1425538" cy="815768"/>
              </a:xfrm>
              <a:custGeom>
                <a:avLst/>
                <a:gdLst>
                  <a:gd name="connsiteX0" fmla="*/ 0 w 1607820"/>
                  <a:gd name="connsiteY0" fmla="*/ 487680 h 975360"/>
                  <a:gd name="connsiteX1" fmla="*/ 803910 w 1607820"/>
                  <a:gd name="connsiteY1" fmla="*/ 0 h 975360"/>
                  <a:gd name="connsiteX2" fmla="*/ 1607820 w 1607820"/>
                  <a:gd name="connsiteY2" fmla="*/ 487680 h 975360"/>
                  <a:gd name="connsiteX3" fmla="*/ 803910 w 1607820"/>
                  <a:gd name="connsiteY3" fmla="*/ 975360 h 975360"/>
                  <a:gd name="connsiteX4" fmla="*/ 0 w 1607820"/>
                  <a:gd name="connsiteY4" fmla="*/ 487680 h 9753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7823" h="1280160">
                    <a:moveTo>
                      <a:pt x="3" y="792480"/>
                    </a:moveTo>
                    <a:cubicBezTo>
                      <a:pt x="1273" y="579120"/>
                      <a:pt x="542806" y="220980"/>
                      <a:pt x="811533" y="0"/>
                    </a:cubicBezTo>
                    <a:cubicBezTo>
                      <a:pt x="1095500" y="236220"/>
                      <a:pt x="1607823" y="523142"/>
                      <a:pt x="1607823" y="792480"/>
                    </a:cubicBezTo>
                    <a:cubicBezTo>
                      <a:pt x="1607823" y="1061818"/>
                      <a:pt x="1247900" y="1280160"/>
                      <a:pt x="803913" y="1280160"/>
                    </a:cubicBezTo>
                    <a:cubicBezTo>
                      <a:pt x="359926" y="1280160"/>
                      <a:pt x="-1267" y="1005840"/>
                      <a:pt x="3" y="79248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A50021"/>
                  </a:gs>
                  <a:gs pos="59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楕円 1033">
                <a:extLst>
                  <a:ext uri="{FF2B5EF4-FFF2-40B4-BE49-F238E27FC236}">
                    <a16:creationId xmlns:a16="http://schemas.microsoft.com/office/drawing/2014/main" id="{9BCE52B8-47DA-4FBB-89A5-83D2C8E5853F}"/>
                  </a:ext>
                </a:extLst>
              </p:cNvPr>
              <p:cNvSpPr/>
              <p:nvPr/>
            </p:nvSpPr>
            <p:spPr>
              <a:xfrm rot="10800000">
                <a:off x="2182831" y="3491438"/>
                <a:ext cx="1425534" cy="815768"/>
              </a:xfrm>
              <a:custGeom>
                <a:avLst/>
                <a:gdLst>
                  <a:gd name="connsiteX0" fmla="*/ 0 w 1607820"/>
                  <a:gd name="connsiteY0" fmla="*/ 487680 h 975360"/>
                  <a:gd name="connsiteX1" fmla="*/ 803910 w 1607820"/>
                  <a:gd name="connsiteY1" fmla="*/ 0 h 975360"/>
                  <a:gd name="connsiteX2" fmla="*/ 1607820 w 1607820"/>
                  <a:gd name="connsiteY2" fmla="*/ 487680 h 975360"/>
                  <a:gd name="connsiteX3" fmla="*/ 803910 w 1607820"/>
                  <a:gd name="connsiteY3" fmla="*/ 975360 h 975360"/>
                  <a:gd name="connsiteX4" fmla="*/ 0 w 1607820"/>
                  <a:gd name="connsiteY4" fmla="*/ 487680 h 9753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7823" h="1280160">
                    <a:moveTo>
                      <a:pt x="3" y="792480"/>
                    </a:moveTo>
                    <a:cubicBezTo>
                      <a:pt x="1273" y="579120"/>
                      <a:pt x="542806" y="220980"/>
                      <a:pt x="811533" y="0"/>
                    </a:cubicBezTo>
                    <a:cubicBezTo>
                      <a:pt x="1095500" y="236220"/>
                      <a:pt x="1607823" y="523142"/>
                      <a:pt x="1607823" y="792480"/>
                    </a:cubicBezTo>
                    <a:cubicBezTo>
                      <a:pt x="1607823" y="1061818"/>
                      <a:pt x="1247900" y="1280160"/>
                      <a:pt x="803913" y="1280160"/>
                    </a:cubicBezTo>
                    <a:cubicBezTo>
                      <a:pt x="359926" y="1280160"/>
                      <a:pt x="-1267" y="1005840"/>
                      <a:pt x="3" y="79248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A50021"/>
                  </a:gs>
                  <a:gs pos="59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8E3EBF0C-573D-4C10-B3EB-BA0087138FF1}"/>
                  </a:ext>
                </a:extLst>
              </p:cNvPr>
              <p:cNvGrpSpPr/>
              <p:nvPr/>
            </p:nvGrpSpPr>
            <p:grpSpPr>
              <a:xfrm>
                <a:off x="2197017" y="2514889"/>
                <a:ext cx="1494370" cy="1494370"/>
                <a:chOff x="4712564" y="2420503"/>
                <a:chExt cx="1683142" cy="1683142"/>
              </a:xfrm>
            </p:grpSpPr>
            <p:grpSp>
              <p:nvGrpSpPr>
                <p:cNvPr id="83" name="グループ化 82">
                  <a:extLst>
                    <a:ext uri="{FF2B5EF4-FFF2-40B4-BE49-F238E27FC236}">
                      <a16:creationId xmlns:a16="http://schemas.microsoft.com/office/drawing/2014/main" id="{2B2E2ACA-4DAA-4E43-81B1-C755401541E0}"/>
                    </a:ext>
                  </a:extLst>
                </p:cNvPr>
                <p:cNvGrpSpPr/>
                <p:nvPr/>
              </p:nvGrpSpPr>
              <p:grpSpPr>
                <a:xfrm rot="1800000">
                  <a:off x="4712564" y="2420503"/>
                  <a:ext cx="1683142" cy="1683142"/>
                  <a:chOff x="4844760" y="2659379"/>
                  <a:chExt cx="1205390" cy="1205390"/>
                </a:xfrm>
              </p:grpSpPr>
              <p:sp>
                <p:nvSpPr>
                  <p:cNvPr id="93" name="フリーフォーム: 図形 92">
                    <a:extLst>
                      <a:ext uri="{FF2B5EF4-FFF2-40B4-BE49-F238E27FC236}">
                        <a16:creationId xmlns:a16="http://schemas.microsoft.com/office/drawing/2014/main" id="{131C316C-7C71-44C3-A80C-29D81D1148B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346310" y="2463348"/>
                    <a:ext cx="186196" cy="791626"/>
                  </a:xfrm>
                  <a:custGeom>
                    <a:avLst/>
                    <a:gdLst>
                      <a:gd name="connsiteX0" fmla="*/ 0 w 186196"/>
                      <a:gd name="connsiteY0" fmla="*/ 395813 h 791626"/>
                      <a:gd name="connsiteX1" fmla="*/ 180341 w 186196"/>
                      <a:gd name="connsiteY1" fmla="*/ 2627 h 791626"/>
                      <a:gd name="connsiteX2" fmla="*/ 186196 w 186196"/>
                      <a:gd name="connsiteY2" fmla="*/ 0 h 791626"/>
                      <a:gd name="connsiteX3" fmla="*/ 159527 w 186196"/>
                      <a:gd name="connsiteY3" fmla="*/ 89564 h 791626"/>
                      <a:gd name="connsiteX4" fmla="*/ 159527 w 186196"/>
                      <a:gd name="connsiteY4" fmla="*/ 702062 h 791626"/>
                      <a:gd name="connsiteX5" fmla="*/ 186196 w 186196"/>
                      <a:gd name="connsiteY5" fmla="*/ 791626 h 791626"/>
                      <a:gd name="connsiteX6" fmla="*/ 180341 w 186196"/>
                      <a:gd name="connsiteY6" fmla="*/ 788999 h 791626"/>
                      <a:gd name="connsiteX7" fmla="*/ 0 w 186196"/>
                      <a:gd name="connsiteY7" fmla="*/ 395813 h 7916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6196" h="791626">
                        <a:moveTo>
                          <a:pt x="0" y="395813"/>
                        </a:moveTo>
                        <a:cubicBezTo>
                          <a:pt x="0" y="219059"/>
                          <a:pt x="74362" y="67406"/>
                          <a:pt x="180341" y="2627"/>
                        </a:cubicBezTo>
                        <a:lnTo>
                          <a:pt x="186196" y="0"/>
                        </a:lnTo>
                        <a:lnTo>
                          <a:pt x="159527" y="89564"/>
                        </a:lnTo>
                        <a:cubicBezTo>
                          <a:pt x="109699" y="287979"/>
                          <a:pt x="109699" y="503646"/>
                          <a:pt x="159527" y="702062"/>
                        </a:cubicBezTo>
                        <a:lnTo>
                          <a:pt x="186196" y="791626"/>
                        </a:lnTo>
                        <a:lnTo>
                          <a:pt x="180341" y="788999"/>
                        </a:lnTo>
                        <a:cubicBezTo>
                          <a:pt x="74362" y="724219"/>
                          <a:pt x="0" y="572566"/>
                          <a:pt x="0" y="395813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" name="フリーフォーム: 図形 93">
                    <a:extLst>
                      <a:ext uri="{FF2B5EF4-FFF2-40B4-BE49-F238E27FC236}">
                        <a16:creationId xmlns:a16="http://schemas.microsoft.com/office/drawing/2014/main" id="{1377CA5B-7409-45F4-A2F5-C5489D3BCD3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291770" y="2403157"/>
                    <a:ext cx="295276" cy="807720"/>
                  </a:xfrm>
                  <a:custGeom>
                    <a:avLst/>
                    <a:gdLst>
                      <a:gd name="connsiteX0" fmla="*/ 0 w 295276"/>
                      <a:gd name="connsiteY0" fmla="*/ 403860 h 807720"/>
                      <a:gd name="connsiteX1" fmla="*/ 295276 w 295276"/>
                      <a:gd name="connsiteY1" fmla="*/ 0 h 807720"/>
                      <a:gd name="connsiteX2" fmla="*/ 292879 w 295276"/>
                      <a:gd name="connsiteY2" fmla="*/ 8047 h 807720"/>
                      <a:gd name="connsiteX3" fmla="*/ 287024 w 295276"/>
                      <a:gd name="connsiteY3" fmla="*/ 10674 h 807720"/>
                      <a:gd name="connsiteX4" fmla="*/ 106683 w 295276"/>
                      <a:gd name="connsiteY4" fmla="*/ 403860 h 807720"/>
                      <a:gd name="connsiteX5" fmla="*/ 287024 w 295276"/>
                      <a:gd name="connsiteY5" fmla="*/ 797046 h 807720"/>
                      <a:gd name="connsiteX6" fmla="*/ 292879 w 295276"/>
                      <a:gd name="connsiteY6" fmla="*/ 799673 h 807720"/>
                      <a:gd name="connsiteX7" fmla="*/ 295276 w 295276"/>
                      <a:gd name="connsiteY7" fmla="*/ 807720 h 807720"/>
                      <a:gd name="connsiteX8" fmla="*/ 0 w 295276"/>
                      <a:gd name="connsiteY8" fmla="*/ 403860 h 80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95276" h="807720">
                        <a:moveTo>
                          <a:pt x="0" y="403860"/>
                        </a:moveTo>
                        <a:cubicBezTo>
                          <a:pt x="0" y="180814"/>
                          <a:pt x="132200" y="0"/>
                          <a:pt x="295276" y="0"/>
                        </a:cubicBezTo>
                        <a:lnTo>
                          <a:pt x="292879" y="8047"/>
                        </a:lnTo>
                        <a:lnTo>
                          <a:pt x="287024" y="10674"/>
                        </a:lnTo>
                        <a:cubicBezTo>
                          <a:pt x="181045" y="75453"/>
                          <a:pt x="106683" y="227106"/>
                          <a:pt x="106683" y="403860"/>
                        </a:cubicBezTo>
                        <a:cubicBezTo>
                          <a:pt x="106683" y="580613"/>
                          <a:pt x="181045" y="732266"/>
                          <a:pt x="287024" y="797046"/>
                        </a:cubicBezTo>
                        <a:lnTo>
                          <a:pt x="292879" y="799673"/>
                        </a:lnTo>
                        <a:lnTo>
                          <a:pt x="295276" y="807720"/>
                        </a:lnTo>
                        <a:cubicBezTo>
                          <a:pt x="132200" y="807720"/>
                          <a:pt x="0" y="626906"/>
                          <a:pt x="0" y="40386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A50021"/>
                      </a:gs>
                      <a:gs pos="100000">
                        <a:srgbClr val="FF0000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" name="フリーフォーム: 図形 94">
                    <a:extLst>
                      <a:ext uri="{FF2B5EF4-FFF2-40B4-BE49-F238E27FC236}">
                        <a16:creationId xmlns:a16="http://schemas.microsoft.com/office/drawing/2014/main" id="{D7F4AAC9-CD25-4749-8246-0E9C0B0D7E9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346310" y="3269174"/>
                    <a:ext cx="186196" cy="791626"/>
                  </a:xfrm>
                  <a:custGeom>
                    <a:avLst/>
                    <a:gdLst>
                      <a:gd name="connsiteX0" fmla="*/ 0 w 186196"/>
                      <a:gd name="connsiteY0" fmla="*/ 395813 h 791626"/>
                      <a:gd name="connsiteX1" fmla="*/ 180341 w 186196"/>
                      <a:gd name="connsiteY1" fmla="*/ 2627 h 791626"/>
                      <a:gd name="connsiteX2" fmla="*/ 186196 w 186196"/>
                      <a:gd name="connsiteY2" fmla="*/ 0 h 791626"/>
                      <a:gd name="connsiteX3" fmla="*/ 159527 w 186196"/>
                      <a:gd name="connsiteY3" fmla="*/ 89564 h 791626"/>
                      <a:gd name="connsiteX4" fmla="*/ 159527 w 186196"/>
                      <a:gd name="connsiteY4" fmla="*/ 702062 h 791626"/>
                      <a:gd name="connsiteX5" fmla="*/ 186196 w 186196"/>
                      <a:gd name="connsiteY5" fmla="*/ 791626 h 791626"/>
                      <a:gd name="connsiteX6" fmla="*/ 180341 w 186196"/>
                      <a:gd name="connsiteY6" fmla="*/ 788999 h 791626"/>
                      <a:gd name="connsiteX7" fmla="*/ 0 w 186196"/>
                      <a:gd name="connsiteY7" fmla="*/ 395813 h 7916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6196" h="791626">
                        <a:moveTo>
                          <a:pt x="0" y="395813"/>
                        </a:moveTo>
                        <a:cubicBezTo>
                          <a:pt x="0" y="219059"/>
                          <a:pt x="74362" y="67406"/>
                          <a:pt x="180341" y="2627"/>
                        </a:cubicBezTo>
                        <a:lnTo>
                          <a:pt x="186196" y="0"/>
                        </a:lnTo>
                        <a:lnTo>
                          <a:pt x="159527" y="89564"/>
                        </a:lnTo>
                        <a:cubicBezTo>
                          <a:pt x="109699" y="287979"/>
                          <a:pt x="109699" y="503646"/>
                          <a:pt x="159527" y="702062"/>
                        </a:cubicBezTo>
                        <a:lnTo>
                          <a:pt x="186196" y="791626"/>
                        </a:lnTo>
                        <a:lnTo>
                          <a:pt x="180341" y="788999"/>
                        </a:lnTo>
                        <a:cubicBezTo>
                          <a:pt x="74362" y="724219"/>
                          <a:pt x="0" y="572566"/>
                          <a:pt x="0" y="395813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" name="フリーフォーム: 図形 95">
                    <a:extLst>
                      <a:ext uri="{FF2B5EF4-FFF2-40B4-BE49-F238E27FC236}">
                        <a16:creationId xmlns:a16="http://schemas.microsoft.com/office/drawing/2014/main" id="{01E6FD32-1AE5-4CE3-8529-9F79558FB8F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291770" y="3313271"/>
                    <a:ext cx="295276" cy="807720"/>
                  </a:xfrm>
                  <a:custGeom>
                    <a:avLst/>
                    <a:gdLst>
                      <a:gd name="connsiteX0" fmla="*/ 0 w 295276"/>
                      <a:gd name="connsiteY0" fmla="*/ 403860 h 807720"/>
                      <a:gd name="connsiteX1" fmla="*/ 295276 w 295276"/>
                      <a:gd name="connsiteY1" fmla="*/ 0 h 807720"/>
                      <a:gd name="connsiteX2" fmla="*/ 292879 w 295276"/>
                      <a:gd name="connsiteY2" fmla="*/ 8047 h 807720"/>
                      <a:gd name="connsiteX3" fmla="*/ 287024 w 295276"/>
                      <a:gd name="connsiteY3" fmla="*/ 10674 h 807720"/>
                      <a:gd name="connsiteX4" fmla="*/ 106683 w 295276"/>
                      <a:gd name="connsiteY4" fmla="*/ 403860 h 807720"/>
                      <a:gd name="connsiteX5" fmla="*/ 287024 w 295276"/>
                      <a:gd name="connsiteY5" fmla="*/ 797046 h 807720"/>
                      <a:gd name="connsiteX6" fmla="*/ 292879 w 295276"/>
                      <a:gd name="connsiteY6" fmla="*/ 799673 h 807720"/>
                      <a:gd name="connsiteX7" fmla="*/ 295276 w 295276"/>
                      <a:gd name="connsiteY7" fmla="*/ 807720 h 807720"/>
                      <a:gd name="connsiteX8" fmla="*/ 0 w 295276"/>
                      <a:gd name="connsiteY8" fmla="*/ 403860 h 80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95276" h="807720">
                        <a:moveTo>
                          <a:pt x="0" y="403860"/>
                        </a:moveTo>
                        <a:cubicBezTo>
                          <a:pt x="0" y="180814"/>
                          <a:pt x="132200" y="0"/>
                          <a:pt x="295276" y="0"/>
                        </a:cubicBezTo>
                        <a:lnTo>
                          <a:pt x="292879" y="8047"/>
                        </a:lnTo>
                        <a:lnTo>
                          <a:pt x="287024" y="10674"/>
                        </a:lnTo>
                        <a:cubicBezTo>
                          <a:pt x="181045" y="75453"/>
                          <a:pt x="106683" y="227106"/>
                          <a:pt x="106683" y="403860"/>
                        </a:cubicBezTo>
                        <a:cubicBezTo>
                          <a:pt x="106683" y="580613"/>
                          <a:pt x="181045" y="732266"/>
                          <a:pt x="287024" y="797046"/>
                        </a:cubicBezTo>
                        <a:lnTo>
                          <a:pt x="292879" y="799673"/>
                        </a:lnTo>
                        <a:lnTo>
                          <a:pt x="295276" y="807720"/>
                        </a:lnTo>
                        <a:cubicBezTo>
                          <a:pt x="132200" y="807720"/>
                          <a:pt x="0" y="626906"/>
                          <a:pt x="0" y="40386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A50021"/>
                      </a:gs>
                      <a:gs pos="100000">
                        <a:srgbClr val="FF0000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" name="フリーフォーム: 図形 96">
                    <a:extLst>
                      <a:ext uri="{FF2B5EF4-FFF2-40B4-BE49-F238E27FC236}">
                        <a16:creationId xmlns:a16="http://schemas.microsoft.com/office/drawing/2014/main" id="{D99F0AC2-9CF5-4CB6-BA08-E3F0E4ED89E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757270" y="2866261"/>
                    <a:ext cx="186196" cy="791626"/>
                  </a:xfrm>
                  <a:custGeom>
                    <a:avLst/>
                    <a:gdLst>
                      <a:gd name="connsiteX0" fmla="*/ 0 w 186196"/>
                      <a:gd name="connsiteY0" fmla="*/ 395813 h 791626"/>
                      <a:gd name="connsiteX1" fmla="*/ 180341 w 186196"/>
                      <a:gd name="connsiteY1" fmla="*/ 2627 h 791626"/>
                      <a:gd name="connsiteX2" fmla="*/ 186196 w 186196"/>
                      <a:gd name="connsiteY2" fmla="*/ 0 h 791626"/>
                      <a:gd name="connsiteX3" fmla="*/ 159527 w 186196"/>
                      <a:gd name="connsiteY3" fmla="*/ 89564 h 791626"/>
                      <a:gd name="connsiteX4" fmla="*/ 159527 w 186196"/>
                      <a:gd name="connsiteY4" fmla="*/ 702062 h 791626"/>
                      <a:gd name="connsiteX5" fmla="*/ 186196 w 186196"/>
                      <a:gd name="connsiteY5" fmla="*/ 791626 h 791626"/>
                      <a:gd name="connsiteX6" fmla="*/ 180341 w 186196"/>
                      <a:gd name="connsiteY6" fmla="*/ 788999 h 791626"/>
                      <a:gd name="connsiteX7" fmla="*/ 0 w 186196"/>
                      <a:gd name="connsiteY7" fmla="*/ 395813 h 7916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6196" h="791626">
                        <a:moveTo>
                          <a:pt x="0" y="395813"/>
                        </a:moveTo>
                        <a:cubicBezTo>
                          <a:pt x="0" y="219059"/>
                          <a:pt x="74362" y="67406"/>
                          <a:pt x="180341" y="2627"/>
                        </a:cubicBezTo>
                        <a:lnTo>
                          <a:pt x="186196" y="0"/>
                        </a:lnTo>
                        <a:lnTo>
                          <a:pt x="159527" y="89564"/>
                        </a:lnTo>
                        <a:cubicBezTo>
                          <a:pt x="109699" y="287979"/>
                          <a:pt x="109699" y="503646"/>
                          <a:pt x="159527" y="702062"/>
                        </a:cubicBezTo>
                        <a:lnTo>
                          <a:pt x="186196" y="791626"/>
                        </a:lnTo>
                        <a:lnTo>
                          <a:pt x="180341" y="788999"/>
                        </a:lnTo>
                        <a:cubicBezTo>
                          <a:pt x="74362" y="724219"/>
                          <a:pt x="0" y="572566"/>
                          <a:pt x="0" y="395813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" name="フリーフォーム: 図形 97">
                    <a:extLst>
                      <a:ext uri="{FF2B5EF4-FFF2-40B4-BE49-F238E27FC236}">
                        <a16:creationId xmlns:a16="http://schemas.microsoft.com/office/drawing/2014/main" id="{0C706D73-E32B-426B-A58C-40D8CDF539C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754874" y="2858214"/>
                    <a:ext cx="295276" cy="807720"/>
                  </a:xfrm>
                  <a:custGeom>
                    <a:avLst/>
                    <a:gdLst>
                      <a:gd name="connsiteX0" fmla="*/ 0 w 295276"/>
                      <a:gd name="connsiteY0" fmla="*/ 403860 h 807720"/>
                      <a:gd name="connsiteX1" fmla="*/ 295276 w 295276"/>
                      <a:gd name="connsiteY1" fmla="*/ 0 h 807720"/>
                      <a:gd name="connsiteX2" fmla="*/ 292879 w 295276"/>
                      <a:gd name="connsiteY2" fmla="*/ 8047 h 807720"/>
                      <a:gd name="connsiteX3" fmla="*/ 287024 w 295276"/>
                      <a:gd name="connsiteY3" fmla="*/ 10674 h 807720"/>
                      <a:gd name="connsiteX4" fmla="*/ 106683 w 295276"/>
                      <a:gd name="connsiteY4" fmla="*/ 403860 h 807720"/>
                      <a:gd name="connsiteX5" fmla="*/ 287024 w 295276"/>
                      <a:gd name="connsiteY5" fmla="*/ 797046 h 807720"/>
                      <a:gd name="connsiteX6" fmla="*/ 292879 w 295276"/>
                      <a:gd name="connsiteY6" fmla="*/ 799673 h 807720"/>
                      <a:gd name="connsiteX7" fmla="*/ 295276 w 295276"/>
                      <a:gd name="connsiteY7" fmla="*/ 807720 h 807720"/>
                      <a:gd name="connsiteX8" fmla="*/ 0 w 295276"/>
                      <a:gd name="connsiteY8" fmla="*/ 403860 h 80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95276" h="807720">
                        <a:moveTo>
                          <a:pt x="0" y="403860"/>
                        </a:moveTo>
                        <a:cubicBezTo>
                          <a:pt x="0" y="180814"/>
                          <a:pt x="132200" y="0"/>
                          <a:pt x="295276" y="0"/>
                        </a:cubicBezTo>
                        <a:lnTo>
                          <a:pt x="292879" y="8047"/>
                        </a:lnTo>
                        <a:lnTo>
                          <a:pt x="287024" y="10674"/>
                        </a:lnTo>
                        <a:cubicBezTo>
                          <a:pt x="181045" y="75453"/>
                          <a:pt x="106683" y="227106"/>
                          <a:pt x="106683" y="403860"/>
                        </a:cubicBezTo>
                        <a:cubicBezTo>
                          <a:pt x="106683" y="580613"/>
                          <a:pt x="181045" y="732266"/>
                          <a:pt x="287024" y="797046"/>
                        </a:cubicBezTo>
                        <a:lnTo>
                          <a:pt x="292879" y="799673"/>
                        </a:lnTo>
                        <a:lnTo>
                          <a:pt x="295276" y="807720"/>
                        </a:lnTo>
                        <a:cubicBezTo>
                          <a:pt x="132200" y="807720"/>
                          <a:pt x="0" y="626906"/>
                          <a:pt x="0" y="40386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A50021"/>
                      </a:gs>
                      <a:gs pos="100000">
                        <a:srgbClr val="FF0000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" name="フリーフォーム: 図形 98">
                    <a:extLst>
                      <a:ext uri="{FF2B5EF4-FFF2-40B4-BE49-F238E27FC236}">
                        <a16:creationId xmlns:a16="http://schemas.microsoft.com/office/drawing/2014/main" id="{F582BF4E-C5B2-402D-AB48-FF2AB8E2CF33}"/>
                      </a:ext>
                    </a:extLst>
                  </p:cNvPr>
                  <p:cNvSpPr/>
                  <p:nvPr/>
                </p:nvSpPr>
                <p:spPr>
                  <a:xfrm>
                    <a:off x="4951444" y="2866261"/>
                    <a:ext cx="186196" cy="791626"/>
                  </a:xfrm>
                  <a:custGeom>
                    <a:avLst/>
                    <a:gdLst>
                      <a:gd name="connsiteX0" fmla="*/ 0 w 186196"/>
                      <a:gd name="connsiteY0" fmla="*/ 395813 h 791626"/>
                      <a:gd name="connsiteX1" fmla="*/ 180341 w 186196"/>
                      <a:gd name="connsiteY1" fmla="*/ 2627 h 791626"/>
                      <a:gd name="connsiteX2" fmla="*/ 186196 w 186196"/>
                      <a:gd name="connsiteY2" fmla="*/ 0 h 791626"/>
                      <a:gd name="connsiteX3" fmla="*/ 159527 w 186196"/>
                      <a:gd name="connsiteY3" fmla="*/ 89564 h 791626"/>
                      <a:gd name="connsiteX4" fmla="*/ 159527 w 186196"/>
                      <a:gd name="connsiteY4" fmla="*/ 702062 h 791626"/>
                      <a:gd name="connsiteX5" fmla="*/ 186196 w 186196"/>
                      <a:gd name="connsiteY5" fmla="*/ 791626 h 791626"/>
                      <a:gd name="connsiteX6" fmla="*/ 180341 w 186196"/>
                      <a:gd name="connsiteY6" fmla="*/ 788999 h 791626"/>
                      <a:gd name="connsiteX7" fmla="*/ 0 w 186196"/>
                      <a:gd name="connsiteY7" fmla="*/ 395813 h 7916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6196" h="791626">
                        <a:moveTo>
                          <a:pt x="0" y="395813"/>
                        </a:moveTo>
                        <a:cubicBezTo>
                          <a:pt x="0" y="219059"/>
                          <a:pt x="74362" y="67406"/>
                          <a:pt x="180341" y="2627"/>
                        </a:cubicBezTo>
                        <a:lnTo>
                          <a:pt x="186196" y="0"/>
                        </a:lnTo>
                        <a:lnTo>
                          <a:pt x="159527" y="89564"/>
                        </a:lnTo>
                        <a:cubicBezTo>
                          <a:pt x="109699" y="287979"/>
                          <a:pt x="109699" y="503646"/>
                          <a:pt x="159527" y="702062"/>
                        </a:cubicBezTo>
                        <a:lnTo>
                          <a:pt x="186196" y="791626"/>
                        </a:lnTo>
                        <a:lnTo>
                          <a:pt x="180341" y="788999"/>
                        </a:lnTo>
                        <a:cubicBezTo>
                          <a:pt x="74362" y="724219"/>
                          <a:pt x="0" y="572566"/>
                          <a:pt x="0" y="395813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" name="フリーフォーム: 図形 99">
                    <a:extLst>
                      <a:ext uri="{FF2B5EF4-FFF2-40B4-BE49-F238E27FC236}">
                        <a16:creationId xmlns:a16="http://schemas.microsoft.com/office/drawing/2014/main" id="{A41CB78B-E144-4BF0-AF72-DAD0F895D793}"/>
                      </a:ext>
                    </a:extLst>
                  </p:cNvPr>
                  <p:cNvSpPr/>
                  <p:nvPr/>
                </p:nvSpPr>
                <p:spPr>
                  <a:xfrm>
                    <a:off x="4844760" y="2858214"/>
                    <a:ext cx="295276" cy="807720"/>
                  </a:xfrm>
                  <a:custGeom>
                    <a:avLst/>
                    <a:gdLst>
                      <a:gd name="connsiteX0" fmla="*/ 0 w 295276"/>
                      <a:gd name="connsiteY0" fmla="*/ 403860 h 807720"/>
                      <a:gd name="connsiteX1" fmla="*/ 295276 w 295276"/>
                      <a:gd name="connsiteY1" fmla="*/ 0 h 807720"/>
                      <a:gd name="connsiteX2" fmla="*/ 292879 w 295276"/>
                      <a:gd name="connsiteY2" fmla="*/ 8047 h 807720"/>
                      <a:gd name="connsiteX3" fmla="*/ 287024 w 295276"/>
                      <a:gd name="connsiteY3" fmla="*/ 10674 h 807720"/>
                      <a:gd name="connsiteX4" fmla="*/ 106683 w 295276"/>
                      <a:gd name="connsiteY4" fmla="*/ 403860 h 807720"/>
                      <a:gd name="connsiteX5" fmla="*/ 287024 w 295276"/>
                      <a:gd name="connsiteY5" fmla="*/ 797046 h 807720"/>
                      <a:gd name="connsiteX6" fmla="*/ 292879 w 295276"/>
                      <a:gd name="connsiteY6" fmla="*/ 799673 h 807720"/>
                      <a:gd name="connsiteX7" fmla="*/ 295276 w 295276"/>
                      <a:gd name="connsiteY7" fmla="*/ 807720 h 807720"/>
                      <a:gd name="connsiteX8" fmla="*/ 0 w 295276"/>
                      <a:gd name="connsiteY8" fmla="*/ 403860 h 80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95276" h="807720">
                        <a:moveTo>
                          <a:pt x="0" y="403860"/>
                        </a:moveTo>
                        <a:cubicBezTo>
                          <a:pt x="0" y="180814"/>
                          <a:pt x="132200" y="0"/>
                          <a:pt x="295276" y="0"/>
                        </a:cubicBezTo>
                        <a:lnTo>
                          <a:pt x="292879" y="8047"/>
                        </a:lnTo>
                        <a:lnTo>
                          <a:pt x="287024" y="10674"/>
                        </a:lnTo>
                        <a:cubicBezTo>
                          <a:pt x="181045" y="75453"/>
                          <a:pt x="106683" y="227106"/>
                          <a:pt x="106683" y="403860"/>
                        </a:cubicBezTo>
                        <a:cubicBezTo>
                          <a:pt x="106683" y="580613"/>
                          <a:pt x="181045" y="732266"/>
                          <a:pt x="287024" y="797046"/>
                        </a:cubicBezTo>
                        <a:lnTo>
                          <a:pt x="292879" y="799673"/>
                        </a:lnTo>
                        <a:lnTo>
                          <a:pt x="295276" y="807720"/>
                        </a:lnTo>
                        <a:cubicBezTo>
                          <a:pt x="132200" y="807720"/>
                          <a:pt x="0" y="626906"/>
                          <a:pt x="0" y="40386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A50021"/>
                      </a:gs>
                      <a:gs pos="100000">
                        <a:srgbClr val="FF0000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4" name="グループ化 83">
                  <a:extLst>
                    <a:ext uri="{FF2B5EF4-FFF2-40B4-BE49-F238E27FC236}">
                      <a16:creationId xmlns:a16="http://schemas.microsoft.com/office/drawing/2014/main" id="{2C53EE67-C501-414E-BC1B-F038E093CC7E}"/>
                    </a:ext>
                  </a:extLst>
                </p:cNvPr>
                <p:cNvGrpSpPr/>
                <p:nvPr/>
              </p:nvGrpSpPr>
              <p:grpSpPr>
                <a:xfrm>
                  <a:off x="4941052" y="2659379"/>
                  <a:ext cx="1205390" cy="1205390"/>
                  <a:chOff x="4844760" y="2659379"/>
                  <a:chExt cx="1205390" cy="1205390"/>
                </a:xfrm>
              </p:grpSpPr>
              <p:sp>
                <p:nvSpPr>
                  <p:cNvPr id="85" name="フリーフォーム: 図形 84">
                    <a:extLst>
                      <a:ext uri="{FF2B5EF4-FFF2-40B4-BE49-F238E27FC236}">
                        <a16:creationId xmlns:a16="http://schemas.microsoft.com/office/drawing/2014/main" id="{30674558-F6B4-4966-AA9C-94AAFBB51B2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346310" y="2463348"/>
                    <a:ext cx="186196" cy="791626"/>
                  </a:xfrm>
                  <a:custGeom>
                    <a:avLst/>
                    <a:gdLst>
                      <a:gd name="connsiteX0" fmla="*/ 0 w 186196"/>
                      <a:gd name="connsiteY0" fmla="*/ 395813 h 791626"/>
                      <a:gd name="connsiteX1" fmla="*/ 180341 w 186196"/>
                      <a:gd name="connsiteY1" fmla="*/ 2627 h 791626"/>
                      <a:gd name="connsiteX2" fmla="*/ 186196 w 186196"/>
                      <a:gd name="connsiteY2" fmla="*/ 0 h 791626"/>
                      <a:gd name="connsiteX3" fmla="*/ 159527 w 186196"/>
                      <a:gd name="connsiteY3" fmla="*/ 89564 h 791626"/>
                      <a:gd name="connsiteX4" fmla="*/ 159527 w 186196"/>
                      <a:gd name="connsiteY4" fmla="*/ 702062 h 791626"/>
                      <a:gd name="connsiteX5" fmla="*/ 186196 w 186196"/>
                      <a:gd name="connsiteY5" fmla="*/ 791626 h 791626"/>
                      <a:gd name="connsiteX6" fmla="*/ 180341 w 186196"/>
                      <a:gd name="connsiteY6" fmla="*/ 788999 h 791626"/>
                      <a:gd name="connsiteX7" fmla="*/ 0 w 186196"/>
                      <a:gd name="connsiteY7" fmla="*/ 395813 h 7916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6196" h="791626">
                        <a:moveTo>
                          <a:pt x="0" y="395813"/>
                        </a:moveTo>
                        <a:cubicBezTo>
                          <a:pt x="0" y="219059"/>
                          <a:pt x="74362" y="67406"/>
                          <a:pt x="180341" y="2627"/>
                        </a:cubicBezTo>
                        <a:lnTo>
                          <a:pt x="186196" y="0"/>
                        </a:lnTo>
                        <a:lnTo>
                          <a:pt x="159527" y="89564"/>
                        </a:lnTo>
                        <a:cubicBezTo>
                          <a:pt x="109699" y="287979"/>
                          <a:pt x="109699" y="503646"/>
                          <a:pt x="159527" y="702062"/>
                        </a:cubicBezTo>
                        <a:lnTo>
                          <a:pt x="186196" y="791626"/>
                        </a:lnTo>
                        <a:lnTo>
                          <a:pt x="180341" y="788999"/>
                        </a:lnTo>
                        <a:cubicBezTo>
                          <a:pt x="74362" y="724219"/>
                          <a:pt x="0" y="572566"/>
                          <a:pt x="0" y="395813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" name="フリーフォーム: 図形 85">
                    <a:extLst>
                      <a:ext uri="{FF2B5EF4-FFF2-40B4-BE49-F238E27FC236}">
                        <a16:creationId xmlns:a16="http://schemas.microsoft.com/office/drawing/2014/main" id="{992551CC-44F2-426D-8DCF-AF14E3C7335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291770" y="2403157"/>
                    <a:ext cx="295276" cy="807720"/>
                  </a:xfrm>
                  <a:custGeom>
                    <a:avLst/>
                    <a:gdLst>
                      <a:gd name="connsiteX0" fmla="*/ 0 w 295276"/>
                      <a:gd name="connsiteY0" fmla="*/ 403860 h 807720"/>
                      <a:gd name="connsiteX1" fmla="*/ 295276 w 295276"/>
                      <a:gd name="connsiteY1" fmla="*/ 0 h 807720"/>
                      <a:gd name="connsiteX2" fmla="*/ 292879 w 295276"/>
                      <a:gd name="connsiteY2" fmla="*/ 8047 h 807720"/>
                      <a:gd name="connsiteX3" fmla="*/ 287024 w 295276"/>
                      <a:gd name="connsiteY3" fmla="*/ 10674 h 807720"/>
                      <a:gd name="connsiteX4" fmla="*/ 106683 w 295276"/>
                      <a:gd name="connsiteY4" fmla="*/ 403860 h 807720"/>
                      <a:gd name="connsiteX5" fmla="*/ 287024 w 295276"/>
                      <a:gd name="connsiteY5" fmla="*/ 797046 h 807720"/>
                      <a:gd name="connsiteX6" fmla="*/ 292879 w 295276"/>
                      <a:gd name="connsiteY6" fmla="*/ 799673 h 807720"/>
                      <a:gd name="connsiteX7" fmla="*/ 295276 w 295276"/>
                      <a:gd name="connsiteY7" fmla="*/ 807720 h 807720"/>
                      <a:gd name="connsiteX8" fmla="*/ 0 w 295276"/>
                      <a:gd name="connsiteY8" fmla="*/ 403860 h 80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95276" h="807720">
                        <a:moveTo>
                          <a:pt x="0" y="403860"/>
                        </a:moveTo>
                        <a:cubicBezTo>
                          <a:pt x="0" y="180814"/>
                          <a:pt x="132200" y="0"/>
                          <a:pt x="295276" y="0"/>
                        </a:cubicBezTo>
                        <a:lnTo>
                          <a:pt x="292879" y="8047"/>
                        </a:lnTo>
                        <a:lnTo>
                          <a:pt x="287024" y="10674"/>
                        </a:lnTo>
                        <a:cubicBezTo>
                          <a:pt x="181045" y="75453"/>
                          <a:pt x="106683" y="227106"/>
                          <a:pt x="106683" y="403860"/>
                        </a:cubicBezTo>
                        <a:cubicBezTo>
                          <a:pt x="106683" y="580613"/>
                          <a:pt x="181045" y="732266"/>
                          <a:pt x="287024" y="797046"/>
                        </a:cubicBezTo>
                        <a:lnTo>
                          <a:pt x="292879" y="799673"/>
                        </a:lnTo>
                        <a:lnTo>
                          <a:pt x="295276" y="807720"/>
                        </a:lnTo>
                        <a:cubicBezTo>
                          <a:pt x="132200" y="807720"/>
                          <a:pt x="0" y="626906"/>
                          <a:pt x="0" y="40386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A50021"/>
                      </a:gs>
                      <a:gs pos="100000">
                        <a:srgbClr val="FF0000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" name="フリーフォーム: 図形 86">
                    <a:extLst>
                      <a:ext uri="{FF2B5EF4-FFF2-40B4-BE49-F238E27FC236}">
                        <a16:creationId xmlns:a16="http://schemas.microsoft.com/office/drawing/2014/main" id="{BD1C4614-640B-4A77-A8EF-32C224F9EFE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346310" y="3269174"/>
                    <a:ext cx="186196" cy="791626"/>
                  </a:xfrm>
                  <a:custGeom>
                    <a:avLst/>
                    <a:gdLst>
                      <a:gd name="connsiteX0" fmla="*/ 0 w 186196"/>
                      <a:gd name="connsiteY0" fmla="*/ 395813 h 791626"/>
                      <a:gd name="connsiteX1" fmla="*/ 180341 w 186196"/>
                      <a:gd name="connsiteY1" fmla="*/ 2627 h 791626"/>
                      <a:gd name="connsiteX2" fmla="*/ 186196 w 186196"/>
                      <a:gd name="connsiteY2" fmla="*/ 0 h 791626"/>
                      <a:gd name="connsiteX3" fmla="*/ 159527 w 186196"/>
                      <a:gd name="connsiteY3" fmla="*/ 89564 h 791626"/>
                      <a:gd name="connsiteX4" fmla="*/ 159527 w 186196"/>
                      <a:gd name="connsiteY4" fmla="*/ 702062 h 791626"/>
                      <a:gd name="connsiteX5" fmla="*/ 186196 w 186196"/>
                      <a:gd name="connsiteY5" fmla="*/ 791626 h 791626"/>
                      <a:gd name="connsiteX6" fmla="*/ 180341 w 186196"/>
                      <a:gd name="connsiteY6" fmla="*/ 788999 h 791626"/>
                      <a:gd name="connsiteX7" fmla="*/ 0 w 186196"/>
                      <a:gd name="connsiteY7" fmla="*/ 395813 h 7916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6196" h="791626">
                        <a:moveTo>
                          <a:pt x="0" y="395813"/>
                        </a:moveTo>
                        <a:cubicBezTo>
                          <a:pt x="0" y="219059"/>
                          <a:pt x="74362" y="67406"/>
                          <a:pt x="180341" y="2627"/>
                        </a:cubicBezTo>
                        <a:lnTo>
                          <a:pt x="186196" y="0"/>
                        </a:lnTo>
                        <a:lnTo>
                          <a:pt x="159527" y="89564"/>
                        </a:lnTo>
                        <a:cubicBezTo>
                          <a:pt x="109699" y="287979"/>
                          <a:pt x="109699" y="503646"/>
                          <a:pt x="159527" y="702062"/>
                        </a:cubicBezTo>
                        <a:lnTo>
                          <a:pt x="186196" y="791626"/>
                        </a:lnTo>
                        <a:lnTo>
                          <a:pt x="180341" y="788999"/>
                        </a:lnTo>
                        <a:cubicBezTo>
                          <a:pt x="74362" y="724219"/>
                          <a:pt x="0" y="572566"/>
                          <a:pt x="0" y="395813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フリーフォーム: 図形 87">
                    <a:extLst>
                      <a:ext uri="{FF2B5EF4-FFF2-40B4-BE49-F238E27FC236}">
                        <a16:creationId xmlns:a16="http://schemas.microsoft.com/office/drawing/2014/main" id="{DDBB87E3-55B3-4AA1-B93C-A664447E907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291770" y="3313271"/>
                    <a:ext cx="295276" cy="807720"/>
                  </a:xfrm>
                  <a:custGeom>
                    <a:avLst/>
                    <a:gdLst>
                      <a:gd name="connsiteX0" fmla="*/ 0 w 295276"/>
                      <a:gd name="connsiteY0" fmla="*/ 403860 h 807720"/>
                      <a:gd name="connsiteX1" fmla="*/ 295276 w 295276"/>
                      <a:gd name="connsiteY1" fmla="*/ 0 h 807720"/>
                      <a:gd name="connsiteX2" fmla="*/ 292879 w 295276"/>
                      <a:gd name="connsiteY2" fmla="*/ 8047 h 807720"/>
                      <a:gd name="connsiteX3" fmla="*/ 287024 w 295276"/>
                      <a:gd name="connsiteY3" fmla="*/ 10674 h 807720"/>
                      <a:gd name="connsiteX4" fmla="*/ 106683 w 295276"/>
                      <a:gd name="connsiteY4" fmla="*/ 403860 h 807720"/>
                      <a:gd name="connsiteX5" fmla="*/ 287024 w 295276"/>
                      <a:gd name="connsiteY5" fmla="*/ 797046 h 807720"/>
                      <a:gd name="connsiteX6" fmla="*/ 292879 w 295276"/>
                      <a:gd name="connsiteY6" fmla="*/ 799673 h 807720"/>
                      <a:gd name="connsiteX7" fmla="*/ 295276 w 295276"/>
                      <a:gd name="connsiteY7" fmla="*/ 807720 h 807720"/>
                      <a:gd name="connsiteX8" fmla="*/ 0 w 295276"/>
                      <a:gd name="connsiteY8" fmla="*/ 403860 h 80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95276" h="807720">
                        <a:moveTo>
                          <a:pt x="0" y="403860"/>
                        </a:moveTo>
                        <a:cubicBezTo>
                          <a:pt x="0" y="180814"/>
                          <a:pt x="132200" y="0"/>
                          <a:pt x="295276" y="0"/>
                        </a:cubicBezTo>
                        <a:lnTo>
                          <a:pt x="292879" y="8047"/>
                        </a:lnTo>
                        <a:lnTo>
                          <a:pt x="287024" y="10674"/>
                        </a:lnTo>
                        <a:cubicBezTo>
                          <a:pt x="181045" y="75453"/>
                          <a:pt x="106683" y="227106"/>
                          <a:pt x="106683" y="403860"/>
                        </a:cubicBezTo>
                        <a:cubicBezTo>
                          <a:pt x="106683" y="580613"/>
                          <a:pt x="181045" y="732266"/>
                          <a:pt x="287024" y="797046"/>
                        </a:cubicBezTo>
                        <a:lnTo>
                          <a:pt x="292879" y="799673"/>
                        </a:lnTo>
                        <a:lnTo>
                          <a:pt x="295276" y="807720"/>
                        </a:lnTo>
                        <a:cubicBezTo>
                          <a:pt x="132200" y="807720"/>
                          <a:pt x="0" y="626906"/>
                          <a:pt x="0" y="40386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A50021"/>
                      </a:gs>
                      <a:gs pos="100000">
                        <a:srgbClr val="FF0000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フリーフォーム: 図形 88">
                    <a:extLst>
                      <a:ext uri="{FF2B5EF4-FFF2-40B4-BE49-F238E27FC236}">
                        <a16:creationId xmlns:a16="http://schemas.microsoft.com/office/drawing/2014/main" id="{21B7BE42-5410-48B9-8610-2CE916F6D71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757270" y="2866261"/>
                    <a:ext cx="186196" cy="791626"/>
                  </a:xfrm>
                  <a:custGeom>
                    <a:avLst/>
                    <a:gdLst>
                      <a:gd name="connsiteX0" fmla="*/ 0 w 186196"/>
                      <a:gd name="connsiteY0" fmla="*/ 395813 h 791626"/>
                      <a:gd name="connsiteX1" fmla="*/ 180341 w 186196"/>
                      <a:gd name="connsiteY1" fmla="*/ 2627 h 791626"/>
                      <a:gd name="connsiteX2" fmla="*/ 186196 w 186196"/>
                      <a:gd name="connsiteY2" fmla="*/ 0 h 791626"/>
                      <a:gd name="connsiteX3" fmla="*/ 159527 w 186196"/>
                      <a:gd name="connsiteY3" fmla="*/ 89564 h 791626"/>
                      <a:gd name="connsiteX4" fmla="*/ 159527 w 186196"/>
                      <a:gd name="connsiteY4" fmla="*/ 702062 h 791626"/>
                      <a:gd name="connsiteX5" fmla="*/ 186196 w 186196"/>
                      <a:gd name="connsiteY5" fmla="*/ 791626 h 791626"/>
                      <a:gd name="connsiteX6" fmla="*/ 180341 w 186196"/>
                      <a:gd name="connsiteY6" fmla="*/ 788999 h 791626"/>
                      <a:gd name="connsiteX7" fmla="*/ 0 w 186196"/>
                      <a:gd name="connsiteY7" fmla="*/ 395813 h 7916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6196" h="791626">
                        <a:moveTo>
                          <a:pt x="0" y="395813"/>
                        </a:moveTo>
                        <a:cubicBezTo>
                          <a:pt x="0" y="219059"/>
                          <a:pt x="74362" y="67406"/>
                          <a:pt x="180341" y="2627"/>
                        </a:cubicBezTo>
                        <a:lnTo>
                          <a:pt x="186196" y="0"/>
                        </a:lnTo>
                        <a:lnTo>
                          <a:pt x="159527" y="89564"/>
                        </a:lnTo>
                        <a:cubicBezTo>
                          <a:pt x="109699" y="287979"/>
                          <a:pt x="109699" y="503646"/>
                          <a:pt x="159527" y="702062"/>
                        </a:cubicBezTo>
                        <a:lnTo>
                          <a:pt x="186196" y="791626"/>
                        </a:lnTo>
                        <a:lnTo>
                          <a:pt x="180341" y="788999"/>
                        </a:lnTo>
                        <a:cubicBezTo>
                          <a:pt x="74362" y="724219"/>
                          <a:pt x="0" y="572566"/>
                          <a:pt x="0" y="395813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フリーフォーム: 図形 89">
                    <a:extLst>
                      <a:ext uri="{FF2B5EF4-FFF2-40B4-BE49-F238E27FC236}">
                        <a16:creationId xmlns:a16="http://schemas.microsoft.com/office/drawing/2014/main" id="{E4D4DB42-DA3A-4EE3-B8CF-65DA61E2F35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754874" y="2858214"/>
                    <a:ext cx="295276" cy="807720"/>
                  </a:xfrm>
                  <a:custGeom>
                    <a:avLst/>
                    <a:gdLst>
                      <a:gd name="connsiteX0" fmla="*/ 0 w 295276"/>
                      <a:gd name="connsiteY0" fmla="*/ 403860 h 807720"/>
                      <a:gd name="connsiteX1" fmla="*/ 295276 w 295276"/>
                      <a:gd name="connsiteY1" fmla="*/ 0 h 807720"/>
                      <a:gd name="connsiteX2" fmla="*/ 292879 w 295276"/>
                      <a:gd name="connsiteY2" fmla="*/ 8047 h 807720"/>
                      <a:gd name="connsiteX3" fmla="*/ 287024 w 295276"/>
                      <a:gd name="connsiteY3" fmla="*/ 10674 h 807720"/>
                      <a:gd name="connsiteX4" fmla="*/ 106683 w 295276"/>
                      <a:gd name="connsiteY4" fmla="*/ 403860 h 807720"/>
                      <a:gd name="connsiteX5" fmla="*/ 287024 w 295276"/>
                      <a:gd name="connsiteY5" fmla="*/ 797046 h 807720"/>
                      <a:gd name="connsiteX6" fmla="*/ 292879 w 295276"/>
                      <a:gd name="connsiteY6" fmla="*/ 799673 h 807720"/>
                      <a:gd name="connsiteX7" fmla="*/ 295276 w 295276"/>
                      <a:gd name="connsiteY7" fmla="*/ 807720 h 807720"/>
                      <a:gd name="connsiteX8" fmla="*/ 0 w 295276"/>
                      <a:gd name="connsiteY8" fmla="*/ 403860 h 80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95276" h="807720">
                        <a:moveTo>
                          <a:pt x="0" y="403860"/>
                        </a:moveTo>
                        <a:cubicBezTo>
                          <a:pt x="0" y="180814"/>
                          <a:pt x="132200" y="0"/>
                          <a:pt x="295276" y="0"/>
                        </a:cubicBezTo>
                        <a:lnTo>
                          <a:pt x="292879" y="8047"/>
                        </a:lnTo>
                        <a:lnTo>
                          <a:pt x="287024" y="10674"/>
                        </a:lnTo>
                        <a:cubicBezTo>
                          <a:pt x="181045" y="75453"/>
                          <a:pt x="106683" y="227106"/>
                          <a:pt x="106683" y="403860"/>
                        </a:cubicBezTo>
                        <a:cubicBezTo>
                          <a:pt x="106683" y="580613"/>
                          <a:pt x="181045" y="732266"/>
                          <a:pt x="287024" y="797046"/>
                        </a:cubicBezTo>
                        <a:lnTo>
                          <a:pt x="292879" y="799673"/>
                        </a:lnTo>
                        <a:lnTo>
                          <a:pt x="295276" y="807720"/>
                        </a:lnTo>
                        <a:cubicBezTo>
                          <a:pt x="132200" y="807720"/>
                          <a:pt x="0" y="626906"/>
                          <a:pt x="0" y="40386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A50021"/>
                      </a:gs>
                      <a:gs pos="100000">
                        <a:srgbClr val="FF0000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フリーフォーム: 図形 90">
                    <a:extLst>
                      <a:ext uri="{FF2B5EF4-FFF2-40B4-BE49-F238E27FC236}">
                        <a16:creationId xmlns:a16="http://schemas.microsoft.com/office/drawing/2014/main" id="{78427634-9529-46C9-B0EF-97407E2B79AA}"/>
                      </a:ext>
                    </a:extLst>
                  </p:cNvPr>
                  <p:cNvSpPr/>
                  <p:nvPr/>
                </p:nvSpPr>
                <p:spPr>
                  <a:xfrm>
                    <a:off x="4951444" y="2866261"/>
                    <a:ext cx="186196" cy="791626"/>
                  </a:xfrm>
                  <a:custGeom>
                    <a:avLst/>
                    <a:gdLst>
                      <a:gd name="connsiteX0" fmla="*/ 0 w 186196"/>
                      <a:gd name="connsiteY0" fmla="*/ 395813 h 791626"/>
                      <a:gd name="connsiteX1" fmla="*/ 180341 w 186196"/>
                      <a:gd name="connsiteY1" fmla="*/ 2627 h 791626"/>
                      <a:gd name="connsiteX2" fmla="*/ 186196 w 186196"/>
                      <a:gd name="connsiteY2" fmla="*/ 0 h 791626"/>
                      <a:gd name="connsiteX3" fmla="*/ 159527 w 186196"/>
                      <a:gd name="connsiteY3" fmla="*/ 89564 h 791626"/>
                      <a:gd name="connsiteX4" fmla="*/ 159527 w 186196"/>
                      <a:gd name="connsiteY4" fmla="*/ 702062 h 791626"/>
                      <a:gd name="connsiteX5" fmla="*/ 186196 w 186196"/>
                      <a:gd name="connsiteY5" fmla="*/ 791626 h 791626"/>
                      <a:gd name="connsiteX6" fmla="*/ 180341 w 186196"/>
                      <a:gd name="connsiteY6" fmla="*/ 788999 h 791626"/>
                      <a:gd name="connsiteX7" fmla="*/ 0 w 186196"/>
                      <a:gd name="connsiteY7" fmla="*/ 395813 h 7916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6196" h="791626">
                        <a:moveTo>
                          <a:pt x="0" y="395813"/>
                        </a:moveTo>
                        <a:cubicBezTo>
                          <a:pt x="0" y="219059"/>
                          <a:pt x="74362" y="67406"/>
                          <a:pt x="180341" y="2627"/>
                        </a:cubicBezTo>
                        <a:lnTo>
                          <a:pt x="186196" y="0"/>
                        </a:lnTo>
                        <a:lnTo>
                          <a:pt x="159527" y="89564"/>
                        </a:lnTo>
                        <a:cubicBezTo>
                          <a:pt x="109699" y="287979"/>
                          <a:pt x="109699" y="503646"/>
                          <a:pt x="159527" y="702062"/>
                        </a:cubicBezTo>
                        <a:lnTo>
                          <a:pt x="186196" y="791626"/>
                        </a:lnTo>
                        <a:lnTo>
                          <a:pt x="180341" y="788999"/>
                        </a:lnTo>
                        <a:cubicBezTo>
                          <a:pt x="74362" y="724219"/>
                          <a:pt x="0" y="572566"/>
                          <a:pt x="0" y="395813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" name="フリーフォーム: 図形 91">
                    <a:extLst>
                      <a:ext uri="{FF2B5EF4-FFF2-40B4-BE49-F238E27FC236}">
                        <a16:creationId xmlns:a16="http://schemas.microsoft.com/office/drawing/2014/main" id="{7B1270CB-8399-4034-AF96-44E7A4260D22}"/>
                      </a:ext>
                    </a:extLst>
                  </p:cNvPr>
                  <p:cNvSpPr/>
                  <p:nvPr/>
                </p:nvSpPr>
                <p:spPr>
                  <a:xfrm>
                    <a:off x="4844760" y="2858214"/>
                    <a:ext cx="295276" cy="807720"/>
                  </a:xfrm>
                  <a:custGeom>
                    <a:avLst/>
                    <a:gdLst>
                      <a:gd name="connsiteX0" fmla="*/ 0 w 295276"/>
                      <a:gd name="connsiteY0" fmla="*/ 403860 h 807720"/>
                      <a:gd name="connsiteX1" fmla="*/ 295276 w 295276"/>
                      <a:gd name="connsiteY1" fmla="*/ 0 h 807720"/>
                      <a:gd name="connsiteX2" fmla="*/ 292879 w 295276"/>
                      <a:gd name="connsiteY2" fmla="*/ 8047 h 807720"/>
                      <a:gd name="connsiteX3" fmla="*/ 287024 w 295276"/>
                      <a:gd name="connsiteY3" fmla="*/ 10674 h 807720"/>
                      <a:gd name="connsiteX4" fmla="*/ 106683 w 295276"/>
                      <a:gd name="connsiteY4" fmla="*/ 403860 h 807720"/>
                      <a:gd name="connsiteX5" fmla="*/ 287024 w 295276"/>
                      <a:gd name="connsiteY5" fmla="*/ 797046 h 807720"/>
                      <a:gd name="connsiteX6" fmla="*/ 292879 w 295276"/>
                      <a:gd name="connsiteY6" fmla="*/ 799673 h 807720"/>
                      <a:gd name="connsiteX7" fmla="*/ 295276 w 295276"/>
                      <a:gd name="connsiteY7" fmla="*/ 807720 h 807720"/>
                      <a:gd name="connsiteX8" fmla="*/ 0 w 295276"/>
                      <a:gd name="connsiteY8" fmla="*/ 403860 h 80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95276" h="807720">
                        <a:moveTo>
                          <a:pt x="0" y="403860"/>
                        </a:moveTo>
                        <a:cubicBezTo>
                          <a:pt x="0" y="180814"/>
                          <a:pt x="132200" y="0"/>
                          <a:pt x="295276" y="0"/>
                        </a:cubicBezTo>
                        <a:lnTo>
                          <a:pt x="292879" y="8047"/>
                        </a:lnTo>
                        <a:lnTo>
                          <a:pt x="287024" y="10674"/>
                        </a:lnTo>
                        <a:cubicBezTo>
                          <a:pt x="181045" y="75453"/>
                          <a:pt x="106683" y="227106"/>
                          <a:pt x="106683" y="403860"/>
                        </a:cubicBezTo>
                        <a:cubicBezTo>
                          <a:pt x="106683" y="580613"/>
                          <a:pt x="181045" y="732266"/>
                          <a:pt x="287024" y="797046"/>
                        </a:cubicBezTo>
                        <a:lnTo>
                          <a:pt x="292879" y="799673"/>
                        </a:lnTo>
                        <a:lnTo>
                          <a:pt x="295276" y="807720"/>
                        </a:lnTo>
                        <a:cubicBezTo>
                          <a:pt x="132200" y="807720"/>
                          <a:pt x="0" y="626906"/>
                          <a:pt x="0" y="40386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A50021"/>
                      </a:gs>
                      <a:gs pos="100000">
                        <a:srgbClr val="FF0000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74" name="星: 8 pt 73">
                <a:extLst>
                  <a:ext uri="{FF2B5EF4-FFF2-40B4-BE49-F238E27FC236}">
                    <a16:creationId xmlns:a16="http://schemas.microsoft.com/office/drawing/2014/main" id="{E1B53B4F-8C3C-4A0C-AD2B-E979E9A8B8BD}"/>
                  </a:ext>
                </a:extLst>
              </p:cNvPr>
              <p:cNvSpPr/>
              <p:nvPr/>
            </p:nvSpPr>
            <p:spPr>
              <a:xfrm>
                <a:off x="2402720" y="2765425"/>
                <a:ext cx="1024452" cy="1024452"/>
              </a:xfrm>
              <a:prstGeom prst="star8">
                <a:avLst>
                  <a:gd name="adj" fmla="val 37637"/>
                </a:avLst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星: 24 pt 74">
                <a:extLst>
                  <a:ext uri="{FF2B5EF4-FFF2-40B4-BE49-F238E27FC236}">
                    <a16:creationId xmlns:a16="http://schemas.microsoft.com/office/drawing/2014/main" id="{20A0C031-242A-4CD7-BB7A-3A537D6C6DC1}"/>
                  </a:ext>
                </a:extLst>
              </p:cNvPr>
              <p:cNvSpPr/>
              <p:nvPr/>
            </p:nvSpPr>
            <p:spPr>
              <a:xfrm>
                <a:off x="2538555" y="2886075"/>
                <a:ext cx="776390" cy="776390"/>
              </a:xfrm>
              <a:prstGeom prst="star24">
                <a:avLst>
                  <a:gd name="adj" fmla="val 46071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星: 24 pt 75">
                <a:extLst>
                  <a:ext uri="{FF2B5EF4-FFF2-40B4-BE49-F238E27FC236}">
                    <a16:creationId xmlns:a16="http://schemas.microsoft.com/office/drawing/2014/main" id="{15676265-6A77-4577-B0B3-9E2F76D8F40F}"/>
                  </a:ext>
                </a:extLst>
              </p:cNvPr>
              <p:cNvSpPr/>
              <p:nvPr/>
            </p:nvSpPr>
            <p:spPr>
              <a:xfrm rot="554357">
                <a:off x="2586839" y="2938809"/>
                <a:ext cx="670922" cy="670922"/>
              </a:xfrm>
              <a:prstGeom prst="star24">
                <a:avLst>
                  <a:gd name="adj" fmla="val 46071"/>
                </a:avLst>
              </a:prstGeom>
              <a:solidFill>
                <a:srgbClr val="FF99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985408A8-F042-4CF9-8FCA-88058518EC3F}"/>
                  </a:ext>
                </a:extLst>
              </p:cNvPr>
              <p:cNvGrpSpPr/>
              <p:nvPr/>
            </p:nvGrpSpPr>
            <p:grpSpPr>
              <a:xfrm>
                <a:off x="2648277" y="2997200"/>
                <a:ext cx="554140" cy="554140"/>
                <a:chOff x="2976705" y="2886075"/>
                <a:chExt cx="776390" cy="776390"/>
              </a:xfrm>
            </p:grpSpPr>
            <p:sp>
              <p:nvSpPr>
                <p:cNvPr id="81" name="星: 24 pt 80">
                  <a:extLst>
                    <a:ext uri="{FF2B5EF4-FFF2-40B4-BE49-F238E27FC236}">
                      <a16:creationId xmlns:a16="http://schemas.microsoft.com/office/drawing/2014/main" id="{BC769825-8606-428F-908C-3811CB224A17}"/>
                    </a:ext>
                  </a:extLst>
                </p:cNvPr>
                <p:cNvSpPr/>
                <p:nvPr/>
              </p:nvSpPr>
              <p:spPr>
                <a:xfrm>
                  <a:off x="2976705" y="2886075"/>
                  <a:ext cx="776390" cy="776390"/>
                </a:xfrm>
                <a:prstGeom prst="star24">
                  <a:avLst>
                    <a:gd name="adj" fmla="val 46071"/>
                  </a:avLst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星: 24 pt 81">
                  <a:extLst>
                    <a:ext uri="{FF2B5EF4-FFF2-40B4-BE49-F238E27FC236}">
                      <a16:creationId xmlns:a16="http://schemas.microsoft.com/office/drawing/2014/main" id="{29445427-CBEF-4C68-A4E4-83DB849237C6}"/>
                    </a:ext>
                  </a:extLst>
                </p:cNvPr>
                <p:cNvSpPr/>
                <p:nvPr/>
              </p:nvSpPr>
              <p:spPr>
                <a:xfrm rot="554357">
                  <a:off x="3057929" y="2971751"/>
                  <a:ext cx="605042" cy="605039"/>
                </a:xfrm>
                <a:prstGeom prst="star24">
                  <a:avLst>
                    <a:gd name="adj" fmla="val 46071"/>
                  </a:avLst>
                </a:prstGeom>
                <a:solidFill>
                  <a:srgbClr val="FF99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31CC480F-411F-48F5-BE3E-E7C1B8A32323}"/>
                  </a:ext>
                </a:extLst>
              </p:cNvPr>
              <p:cNvGrpSpPr/>
              <p:nvPr/>
            </p:nvGrpSpPr>
            <p:grpSpPr>
              <a:xfrm>
                <a:off x="2763896" y="3114675"/>
                <a:ext cx="319190" cy="319190"/>
                <a:chOff x="2763675" y="2886075"/>
                <a:chExt cx="776390" cy="776390"/>
              </a:xfrm>
            </p:grpSpPr>
            <p:sp>
              <p:nvSpPr>
                <p:cNvPr id="79" name="星: 24 pt 78">
                  <a:extLst>
                    <a:ext uri="{FF2B5EF4-FFF2-40B4-BE49-F238E27FC236}">
                      <a16:creationId xmlns:a16="http://schemas.microsoft.com/office/drawing/2014/main" id="{A733FB28-A907-4F1D-8D8C-1ECE9C38BC0F}"/>
                    </a:ext>
                  </a:extLst>
                </p:cNvPr>
                <p:cNvSpPr/>
                <p:nvPr/>
              </p:nvSpPr>
              <p:spPr>
                <a:xfrm>
                  <a:off x="2763675" y="2886075"/>
                  <a:ext cx="776390" cy="776390"/>
                </a:xfrm>
                <a:prstGeom prst="star24">
                  <a:avLst>
                    <a:gd name="adj" fmla="val 46071"/>
                  </a:avLst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星: 24 pt 79">
                  <a:extLst>
                    <a:ext uri="{FF2B5EF4-FFF2-40B4-BE49-F238E27FC236}">
                      <a16:creationId xmlns:a16="http://schemas.microsoft.com/office/drawing/2014/main" id="{A9F61AB8-2B6B-44FA-85D5-8ABF816366A5}"/>
                    </a:ext>
                  </a:extLst>
                </p:cNvPr>
                <p:cNvSpPr/>
                <p:nvPr/>
              </p:nvSpPr>
              <p:spPr>
                <a:xfrm rot="554357">
                  <a:off x="2932618" y="3059467"/>
                  <a:ext cx="429611" cy="429606"/>
                </a:xfrm>
                <a:prstGeom prst="star24">
                  <a:avLst>
                    <a:gd name="adj" fmla="val 46071"/>
                  </a:avLst>
                </a:prstGeom>
                <a:solidFill>
                  <a:srgbClr val="FF99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ABA0F542-83AB-44A0-8A8E-17D8AC834C36}"/>
              </a:ext>
            </a:extLst>
          </p:cNvPr>
          <p:cNvGrpSpPr/>
          <p:nvPr/>
        </p:nvGrpSpPr>
        <p:grpSpPr>
          <a:xfrm>
            <a:off x="802945" y="4317260"/>
            <a:ext cx="2380202" cy="1331978"/>
            <a:chOff x="773638" y="1351643"/>
            <a:chExt cx="2516410" cy="1408201"/>
          </a:xfrm>
        </p:grpSpPr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F68F826F-8363-4413-AA8D-9B6A8C8D83A2}"/>
                </a:ext>
              </a:extLst>
            </p:cNvPr>
            <p:cNvGrpSpPr/>
            <p:nvPr/>
          </p:nvGrpSpPr>
          <p:grpSpPr>
            <a:xfrm>
              <a:off x="773638" y="1351643"/>
              <a:ext cx="2516410" cy="1408201"/>
              <a:chOff x="1481849" y="1084950"/>
              <a:chExt cx="4803201" cy="2687905"/>
            </a:xfrm>
          </p:grpSpPr>
          <p:grpSp>
            <p:nvGrpSpPr>
              <p:cNvPr id="120" name="グループ化 119">
                <a:extLst>
                  <a:ext uri="{FF2B5EF4-FFF2-40B4-BE49-F238E27FC236}">
                    <a16:creationId xmlns:a16="http://schemas.microsoft.com/office/drawing/2014/main" id="{A054DE58-8638-4816-B46B-51B8A3AB370E}"/>
                  </a:ext>
                </a:extLst>
              </p:cNvPr>
              <p:cNvGrpSpPr/>
              <p:nvPr/>
            </p:nvGrpSpPr>
            <p:grpSpPr>
              <a:xfrm>
                <a:off x="1481849" y="1084950"/>
                <a:ext cx="4803201" cy="2687905"/>
                <a:chOff x="1481849" y="1084950"/>
                <a:chExt cx="4803201" cy="2687905"/>
              </a:xfrm>
            </p:grpSpPr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878565D3-16A8-48A7-9A31-7182A3E90609}"/>
                    </a:ext>
                  </a:extLst>
                </p:cNvPr>
                <p:cNvSpPr/>
                <p:nvPr/>
              </p:nvSpPr>
              <p:spPr>
                <a:xfrm>
                  <a:off x="5247052" y="2754704"/>
                  <a:ext cx="356043" cy="417705"/>
                </a:xfrm>
                <a:custGeom>
                  <a:avLst/>
                  <a:gdLst>
                    <a:gd name="connsiteX0" fmla="*/ 322692 w 356043"/>
                    <a:gd name="connsiteY0" fmla="*/ 5165 h 417705"/>
                    <a:gd name="connsiteX1" fmla="*/ 317929 w 356043"/>
                    <a:gd name="connsiteY1" fmla="*/ 102796 h 417705"/>
                    <a:gd name="connsiteX2" fmla="*/ 356029 w 356043"/>
                    <a:gd name="connsiteY2" fmla="*/ 157565 h 417705"/>
                    <a:gd name="connsiteX3" fmla="*/ 322692 w 356043"/>
                    <a:gd name="connsiteY3" fmla="*/ 257577 h 417705"/>
                    <a:gd name="connsiteX4" fmla="*/ 341742 w 356043"/>
                    <a:gd name="connsiteY4" fmla="*/ 324252 h 417705"/>
                    <a:gd name="connsiteX5" fmla="*/ 306023 w 356043"/>
                    <a:gd name="connsiteY5" fmla="*/ 326634 h 417705"/>
                    <a:gd name="connsiteX6" fmla="*/ 201248 w 356043"/>
                    <a:gd name="connsiteY6" fmla="*/ 417121 h 417705"/>
                    <a:gd name="connsiteX7" fmla="*/ 1223 w 356043"/>
                    <a:gd name="connsiteY7" fmla="*/ 276627 h 417705"/>
                    <a:gd name="connsiteX8" fmla="*/ 322692 w 356043"/>
                    <a:gd name="connsiteY8" fmla="*/ 5165 h 417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6043" h="417705">
                      <a:moveTo>
                        <a:pt x="322692" y="5165"/>
                      </a:moveTo>
                      <a:cubicBezTo>
                        <a:pt x="375476" y="-23807"/>
                        <a:pt x="312373" y="77396"/>
                        <a:pt x="317929" y="102796"/>
                      </a:cubicBezTo>
                      <a:cubicBezTo>
                        <a:pt x="323485" y="128196"/>
                        <a:pt x="355235" y="131768"/>
                        <a:pt x="356029" y="157565"/>
                      </a:cubicBezTo>
                      <a:cubicBezTo>
                        <a:pt x="356823" y="183362"/>
                        <a:pt x="325073" y="229796"/>
                        <a:pt x="322692" y="257577"/>
                      </a:cubicBezTo>
                      <a:cubicBezTo>
                        <a:pt x="320311" y="285358"/>
                        <a:pt x="344520" y="312742"/>
                        <a:pt x="341742" y="324252"/>
                      </a:cubicBezTo>
                      <a:cubicBezTo>
                        <a:pt x="338964" y="335762"/>
                        <a:pt x="329439" y="311156"/>
                        <a:pt x="306023" y="326634"/>
                      </a:cubicBezTo>
                      <a:cubicBezTo>
                        <a:pt x="282607" y="342112"/>
                        <a:pt x="252048" y="425455"/>
                        <a:pt x="201248" y="417121"/>
                      </a:cubicBezTo>
                      <a:cubicBezTo>
                        <a:pt x="150448" y="408787"/>
                        <a:pt x="-15843" y="344096"/>
                        <a:pt x="1223" y="276627"/>
                      </a:cubicBezTo>
                      <a:cubicBezTo>
                        <a:pt x="18289" y="209158"/>
                        <a:pt x="269908" y="34137"/>
                        <a:pt x="322692" y="516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75000"/>
                        <a:alpha val="70000"/>
                      </a:schemeClr>
                    </a:gs>
                    <a:gs pos="100000">
                      <a:schemeClr val="bg1">
                        <a:lumMod val="65000"/>
                        <a:alpha val="20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3" name="グループ化 122">
                  <a:extLst>
                    <a:ext uri="{FF2B5EF4-FFF2-40B4-BE49-F238E27FC236}">
                      <a16:creationId xmlns:a16="http://schemas.microsoft.com/office/drawing/2014/main" id="{161CF10F-A33E-4F07-9AC1-E25205822C9C}"/>
                    </a:ext>
                  </a:extLst>
                </p:cNvPr>
                <p:cNvGrpSpPr/>
                <p:nvPr/>
              </p:nvGrpSpPr>
              <p:grpSpPr>
                <a:xfrm rot="1430774" flipV="1">
                  <a:off x="4543439" y="2173329"/>
                  <a:ext cx="915462" cy="1067891"/>
                  <a:chOff x="4440049" y="3024728"/>
                  <a:chExt cx="793883" cy="581491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147" name="月 493">
                    <a:extLst>
                      <a:ext uri="{FF2B5EF4-FFF2-40B4-BE49-F238E27FC236}">
                        <a16:creationId xmlns:a16="http://schemas.microsoft.com/office/drawing/2014/main" id="{EE7133EB-F206-4609-9D1B-DFFE154ED566}"/>
                      </a:ext>
                    </a:extLst>
                  </p:cNvPr>
                  <p:cNvSpPr/>
                  <p:nvPr/>
                </p:nvSpPr>
                <p:spPr>
                  <a:xfrm rot="4605947">
                    <a:off x="4418991" y="3176943"/>
                    <a:ext cx="420303" cy="306973"/>
                  </a:xfrm>
                  <a:custGeom>
                    <a:avLst/>
                    <a:gdLst>
                      <a:gd name="connsiteX0" fmla="*/ 164748 w 164748"/>
                      <a:gd name="connsiteY0" fmla="*/ 216116 h 216116"/>
                      <a:gd name="connsiteX1" fmla="*/ 0 w 164748"/>
                      <a:gd name="connsiteY1" fmla="*/ 108058 h 216116"/>
                      <a:gd name="connsiteX2" fmla="*/ 164748 w 164748"/>
                      <a:gd name="connsiteY2" fmla="*/ 0 h 216116"/>
                      <a:gd name="connsiteX3" fmla="*/ 164748 w 164748"/>
                      <a:gd name="connsiteY3" fmla="*/ 216116 h 216116"/>
                      <a:gd name="connsiteX0" fmla="*/ 404309 w 404309"/>
                      <a:gd name="connsiteY0" fmla="*/ 216116 h 216139"/>
                      <a:gd name="connsiteX1" fmla="*/ 0 w 404309"/>
                      <a:gd name="connsiteY1" fmla="*/ 159352 h 216139"/>
                      <a:gd name="connsiteX2" fmla="*/ 404309 w 404309"/>
                      <a:gd name="connsiteY2" fmla="*/ 0 h 216139"/>
                      <a:gd name="connsiteX3" fmla="*/ 404309 w 404309"/>
                      <a:gd name="connsiteY3" fmla="*/ 216116 h 216139"/>
                      <a:gd name="connsiteX0" fmla="*/ 412387 w 412387"/>
                      <a:gd name="connsiteY0" fmla="*/ 216116 h 262755"/>
                      <a:gd name="connsiteX1" fmla="*/ 8078 w 412387"/>
                      <a:gd name="connsiteY1" fmla="*/ 159352 h 262755"/>
                      <a:gd name="connsiteX2" fmla="*/ 412387 w 412387"/>
                      <a:gd name="connsiteY2" fmla="*/ 0 h 262755"/>
                      <a:gd name="connsiteX3" fmla="*/ 412387 w 412387"/>
                      <a:gd name="connsiteY3" fmla="*/ 216116 h 262755"/>
                      <a:gd name="connsiteX0" fmla="*/ 412387 w 412387"/>
                      <a:gd name="connsiteY0" fmla="*/ 216116 h 262755"/>
                      <a:gd name="connsiteX1" fmla="*/ 8078 w 412387"/>
                      <a:gd name="connsiteY1" fmla="*/ 159352 h 262755"/>
                      <a:gd name="connsiteX2" fmla="*/ 412387 w 412387"/>
                      <a:gd name="connsiteY2" fmla="*/ 0 h 262755"/>
                      <a:gd name="connsiteX3" fmla="*/ 412387 w 412387"/>
                      <a:gd name="connsiteY3" fmla="*/ 216116 h 262755"/>
                      <a:gd name="connsiteX0" fmla="*/ 411927 w 411927"/>
                      <a:gd name="connsiteY0" fmla="*/ 216116 h 292233"/>
                      <a:gd name="connsiteX1" fmla="*/ 7618 w 411927"/>
                      <a:gd name="connsiteY1" fmla="*/ 159352 h 292233"/>
                      <a:gd name="connsiteX2" fmla="*/ 411927 w 411927"/>
                      <a:gd name="connsiteY2" fmla="*/ 0 h 292233"/>
                      <a:gd name="connsiteX3" fmla="*/ 411927 w 411927"/>
                      <a:gd name="connsiteY3" fmla="*/ 216116 h 292233"/>
                      <a:gd name="connsiteX0" fmla="*/ 412301 w 412301"/>
                      <a:gd name="connsiteY0" fmla="*/ 216116 h 285544"/>
                      <a:gd name="connsiteX1" fmla="*/ 7992 w 412301"/>
                      <a:gd name="connsiteY1" fmla="*/ 159352 h 285544"/>
                      <a:gd name="connsiteX2" fmla="*/ 412301 w 412301"/>
                      <a:gd name="connsiteY2" fmla="*/ 0 h 285544"/>
                      <a:gd name="connsiteX3" fmla="*/ 412301 w 412301"/>
                      <a:gd name="connsiteY3" fmla="*/ 216116 h 285544"/>
                      <a:gd name="connsiteX0" fmla="*/ 412301 w 420303"/>
                      <a:gd name="connsiteY0" fmla="*/ 237545 h 306973"/>
                      <a:gd name="connsiteX1" fmla="*/ 7992 w 420303"/>
                      <a:gd name="connsiteY1" fmla="*/ 180781 h 306973"/>
                      <a:gd name="connsiteX2" fmla="*/ 420303 w 420303"/>
                      <a:gd name="connsiteY2" fmla="*/ 0 h 306973"/>
                      <a:gd name="connsiteX3" fmla="*/ 412301 w 420303"/>
                      <a:gd name="connsiteY3" fmla="*/ 237545 h 3069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20303" h="306973">
                        <a:moveTo>
                          <a:pt x="412301" y="237545"/>
                        </a:moveTo>
                        <a:cubicBezTo>
                          <a:pt x="300624" y="212644"/>
                          <a:pt x="-57769" y="441979"/>
                          <a:pt x="7992" y="180781"/>
                        </a:cubicBezTo>
                        <a:cubicBezTo>
                          <a:pt x="34438" y="71058"/>
                          <a:pt x="329315" y="0"/>
                          <a:pt x="420303" y="0"/>
                        </a:cubicBezTo>
                        <a:cubicBezTo>
                          <a:pt x="392845" y="70913"/>
                          <a:pt x="384843" y="166632"/>
                          <a:pt x="412301" y="237545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bg1">
                          <a:lumMod val="75000"/>
                          <a:alpha val="70000"/>
                        </a:schemeClr>
                      </a:gs>
                      <a:gs pos="100000">
                        <a:schemeClr val="bg1">
                          <a:lumMod val="65000"/>
                          <a:alpha val="20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8" name="月 493">
                    <a:extLst>
                      <a:ext uri="{FF2B5EF4-FFF2-40B4-BE49-F238E27FC236}">
                        <a16:creationId xmlns:a16="http://schemas.microsoft.com/office/drawing/2014/main" id="{1E312E34-BF6B-423B-8AF7-D702C9C3A5F9}"/>
                      </a:ext>
                    </a:extLst>
                  </p:cNvPr>
                  <p:cNvSpPr/>
                  <p:nvPr/>
                </p:nvSpPr>
                <p:spPr>
                  <a:xfrm rot="4605947">
                    <a:off x="4635353" y="3127313"/>
                    <a:ext cx="421134" cy="315113"/>
                  </a:xfrm>
                  <a:custGeom>
                    <a:avLst/>
                    <a:gdLst>
                      <a:gd name="connsiteX0" fmla="*/ 164748 w 164748"/>
                      <a:gd name="connsiteY0" fmla="*/ 216116 h 216116"/>
                      <a:gd name="connsiteX1" fmla="*/ 0 w 164748"/>
                      <a:gd name="connsiteY1" fmla="*/ 108058 h 216116"/>
                      <a:gd name="connsiteX2" fmla="*/ 164748 w 164748"/>
                      <a:gd name="connsiteY2" fmla="*/ 0 h 216116"/>
                      <a:gd name="connsiteX3" fmla="*/ 164748 w 164748"/>
                      <a:gd name="connsiteY3" fmla="*/ 216116 h 216116"/>
                      <a:gd name="connsiteX0" fmla="*/ 404309 w 404309"/>
                      <a:gd name="connsiteY0" fmla="*/ 216116 h 216139"/>
                      <a:gd name="connsiteX1" fmla="*/ 0 w 404309"/>
                      <a:gd name="connsiteY1" fmla="*/ 159352 h 216139"/>
                      <a:gd name="connsiteX2" fmla="*/ 404309 w 404309"/>
                      <a:gd name="connsiteY2" fmla="*/ 0 h 216139"/>
                      <a:gd name="connsiteX3" fmla="*/ 404309 w 404309"/>
                      <a:gd name="connsiteY3" fmla="*/ 216116 h 216139"/>
                      <a:gd name="connsiteX0" fmla="*/ 412387 w 412387"/>
                      <a:gd name="connsiteY0" fmla="*/ 216116 h 262755"/>
                      <a:gd name="connsiteX1" fmla="*/ 8078 w 412387"/>
                      <a:gd name="connsiteY1" fmla="*/ 159352 h 262755"/>
                      <a:gd name="connsiteX2" fmla="*/ 412387 w 412387"/>
                      <a:gd name="connsiteY2" fmla="*/ 0 h 262755"/>
                      <a:gd name="connsiteX3" fmla="*/ 412387 w 412387"/>
                      <a:gd name="connsiteY3" fmla="*/ 216116 h 262755"/>
                      <a:gd name="connsiteX0" fmla="*/ 412387 w 412387"/>
                      <a:gd name="connsiteY0" fmla="*/ 216116 h 262755"/>
                      <a:gd name="connsiteX1" fmla="*/ 8078 w 412387"/>
                      <a:gd name="connsiteY1" fmla="*/ 159352 h 262755"/>
                      <a:gd name="connsiteX2" fmla="*/ 412387 w 412387"/>
                      <a:gd name="connsiteY2" fmla="*/ 0 h 262755"/>
                      <a:gd name="connsiteX3" fmla="*/ 412387 w 412387"/>
                      <a:gd name="connsiteY3" fmla="*/ 216116 h 262755"/>
                      <a:gd name="connsiteX0" fmla="*/ 419018 w 419018"/>
                      <a:gd name="connsiteY0" fmla="*/ 216116 h 296953"/>
                      <a:gd name="connsiteX1" fmla="*/ 14709 w 419018"/>
                      <a:gd name="connsiteY1" fmla="*/ 159352 h 296953"/>
                      <a:gd name="connsiteX2" fmla="*/ 419018 w 419018"/>
                      <a:gd name="connsiteY2" fmla="*/ 0 h 296953"/>
                      <a:gd name="connsiteX3" fmla="*/ 419018 w 419018"/>
                      <a:gd name="connsiteY3" fmla="*/ 216116 h 296953"/>
                      <a:gd name="connsiteX0" fmla="*/ 419018 w 419018"/>
                      <a:gd name="connsiteY0" fmla="*/ 216116 h 296953"/>
                      <a:gd name="connsiteX1" fmla="*/ 14709 w 419018"/>
                      <a:gd name="connsiteY1" fmla="*/ 159352 h 296953"/>
                      <a:gd name="connsiteX2" fmla="*/ 419018 w 419018"/>
                      <a:gd name="connsiteY2" fmla="*/ 0 h 296953"/>
                      <a:gd name="connsiteX3" fmla="*/ 419018 w 419018"/>
                      <a:gd name="connsiteY3" fmla="*/ 216116 h 296953"/>
                      <a:gd name="connsiteX0" fmla="*/ 419018 w 421134"/>
                      <a:gd name="connsiteY0" fmla="*/ 234276 h 315113"/>
                      <a:gd name="connsiteX1" fmla="*/ 14709 w 421134"/>
                      <a:gd name="connsiteY1" fmla="*/ 177512 h 315113"/>
                      <a:gd name="connsiteX2" fmla="*/ 421134 w 421134"/>
                      <a:gd name="connsiteY2" fmla="*/ 0 h 315113"/>
                      <a:gd name="connsiteX3" fmla="*/ 419018 w 421134"/>
                      <a:gd name="connsiteY3" fmla="*/ 234276 h 3151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21134" h="315113">
                        <a:moveTo>
                          <a:pt x="419018" y="234276"/>
                        </a:moveTo>
                        <a:cubicBezTo>
                          <a:pt x="328030" y="234276"/>
                          <a:pt x="-82197" y="449541"/>
                          <a:pt x="14709" y="177512"/>
                        </a:cubicBezTo>
                        <a:cubicBezTo>
                          <a:pt x="46062" y="39182"/>
                          <a:pt x="330146" y="0"/>
                          <a:pt x="421134" y="0"/>
                        </a:cubicBezTo>
                        <a:cubicBezTo>
                          <a:pt x="393676" y="70913"/>
                          <a:pt x="391560" y="163363"/>
                          <a:pt x="419018" y="234276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" name="月 493">
                    <a:extLst>
                      <a:ext uri="{FF2B5EF4-FFF2-40B4-BE49-F238E27FC236}">
                        <a16:creationId xmlns:a16="http://schemas.microsoft.com/office/drawing/2014/main" id="{107EC4A4-BEB2-4946-AA8B-1856E5047DAA}"/>
                      </a:ext>
                    </a:extLst>
                  </p:cNvPr>
                  <p:cNvSpPr/>
                  <p:nvPr/>
                </p:nvSpPr>
                <p:spPr>
                  <a:xfrm rot="4605947">
                    <a:off x="4911029" y="3119930"/>
                    <a:ext cx="343996" cy="301811"/>
                  </a:xfrm>
                  <a:custGeom>
                    <a:avLst/>
                    <a:gdLst>
                      <a:gd name="connsiteX0" fmla="*/ 164748 w 164748"/>
                      <a:gd name="connsiteY0" fmla="*/ 216116 h 216116"/>
                      <a:gd name="connsiteX1" fmla="*/ 0 w 164748"/>
                      <a:gd name="connsiteY1" fmla="*/ 108058 h 216116"/>
                      <a:gd name="connsiteX2" fmla="*/ 164748 w 164748"/>
                      <a:gd name="connsiteY2" fmla="*/ 0 h 216116"/>
                      <a:gd name="connsiteX3" fmla="*/ 164748 w 164748"/>
                      <a:gd name="connsiteY3" fmla="*/ 216116 h 216116"/>
                      <a:gd name="connsiteX0" fmla="*/ 404309 w 404309"/>
                      <a:gd name="connsiteY0" fmla="*/ 216116 h 216139"/>
                      <a:gd name="connsiteX1" fmla="*/ 0 w 404309"/>
                      <a:gd name="connsiteY1" fmla="*/ 159352 h 216139"/>
                      <a:gd name="connsiteX2" fmla="*/ 404309 w 404309"/>
                      <a:gd name="connsiteY2" fmla="*/ 0 h 216139"/>
                      <a:gd name="connsiteX3" fmla="*/ 404309 w 404309"/>
                      <a:gd name="connsiteY3" fmla="*/ 216116 h 216139"/>
                      <a:gd name="connsiteX0" fmla="*/ 412387 w 412387"/>
                      <a:gd name="connsiteY0" fmla="*/ 216116 h 262755"/>
                      <a:gd name="connsiteX1" fmla="*/ 8078 w 412387"/>
                      <a:gd name="connsiteY1" fmla="*/ 159352 h 262755"/>
                      <a:gd name="connsiteX2" fmla="*/ 412387 w 412387"/>
                      <a:gd name="connsiteY2" fmla="*/ 0 h 262755"/>
                      <a:gd name="connsiteX3" fmla="*/ 412387 w 412387"/>
                      <a:gd name="connsiteY3" fmla="*/ 216116 h 262755"/>
                      <a:gd name="connsiteX0" fmla="*/ 412387 w 412387"/>
                      <a:gd name="connsiteY0" fmla="*/ 216116 h 262755"/>
                      <a:gd name="connsiteX1" fmla="*/ 8078 w 412387"/>
                      <a:gd name="connsiteY1" fmla="*/ 159352 h 262755"/>
                      <a:gd name="connsiteX2" fmla="*/ 412387 w 412387"/>
                      <a:gd name="connsiteY2" fmla="*/ 0 h 262755"/>
                      <a:gd name="connsiteX3" fmla="*/ 412387 w 412387"/>
                      <a:gd name="connsiteY3" fmla="*/ 216116 h 262755"/>
                      <a:gd name="connsiteX0" fmla="*/ 340083 w 340083"/>
                      <a:gd name="connsiteY0" fmla="*/ 216116 h 271178"/>
                      <a:gd name="connsiteX1" fmla="*/ 9740 w 340083"/>
                      <a:gd name="connsiteY1" fmla="*/ 172451 h 271178"/>
                      <a:gd name="connsiteX2" fmla="*/ 340083 w 340083"/>
                      <a:gd name="connsiteY2" fmla="*/ 0 h 271178"/>
                      <a:gd name="connsiteX3" fmla="*/ 340083 w 340083"/>
                      <a:gd name="connsiteY3" fmla="*/ 216116 h 271178"/>
                      <a:gd name="connsiteX0" fmla="*/ 341205 w 341205"/>
                      <a:gd name="connsiteY0" fmla="*/ 216116 h 291365"/>
                      <a:gd name="connsiteX1" fmla="*/ 10862 w 341205"/>
                      <a:gd name="connsiteY1" fmla="*/ 172451 h 291365"/>
                      <a:gd name="connsiteX2" fmla="*/ 341205 w 341205"/>
                      <a:gd name="connsiteY2" fmla="*/ 0 h 291365"/>
                      <a:gd name="connsiteX3" fmla="*/ 341205 w 341205"/>
                      <a:gd name="connsiteY3" fmla="*/ 216116 h 291365"/>
                      <a:gd name="connsiteX0" fmla="*/ 341205 w 341205"/>
                      <a:gd name="connsiteY0" fmla="*/ 216116 h 291365"/>
                      <a:gd name="connsiteX1" fmla="*/ 10862 w 341205"/>
                      <a:gd name="connsiteY1" fmla="*/ 172451 h 291365"/>
                      <a:gd name="connsiteX2" fmla="*/ 341205 w 341205"/>
                      <a:gd name="connsiteY2" fmla="*/ 0 h 291365"/>
                      <a:gd name="connsiteX3" fmla="*/ 341205 w 341205"/>
                      <a:gd name="connsiteY3" fmla="*/ 216116 h 291365"/>
                      <a:gd name="connsiteX0" fmla="*/ 341205 w 343996"/>
                      <a:gd name="connsiteY0" fmla="*/ 226563 h 301812"/>
                      <a:gd name="connsiteX1" fmla="*/ 10862 w 343996"/>
                      <a:gd name="connsiteY1" fmla="*/ 182898 h 301812"/>
                      <a:gd name="connsiteX2" fmla="*/ 343996 w 343996"/>
                      <a:gd name="connsiteY2" fmla="*/ 0 h 301812"/>
                      <a:gd name="connsiteX3" fmla="*/ 341205 w 343996"/>
                      <a:gd name="connsiteY3" fmla="*/ 226563 h 3018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43996" h="301812">
                        <a:moveTo>
                          <a:pt x="341205" y="226563"/>
                        </a:moveTo>
                        <a:cubicBezTo>
                          <a:pt x="250217" y="226563"/>
                          <a:pt x="-61764" y="422028"/>
                          <a:pt x="10862" y="182898"/>
                        </a:cubicBezTo>
                        <a:cubicBezTo>
                          <a:pt x="33266" y="26894"/>
                          <a:pt x="253008" y="0"/>
                          <a:pt x="343996" y="0"/>
                        </a:cubicBezTo>
                        <a:cubicBezTo>
                          <a:pt x="316538" y="70913"/>
                          <a:pt x="313747" y="155650"/>
                          <a:pt x="341205" y="226563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月 149">
                    <a:extLst>
                      <a:ext uri="{FF2B5EF4-FFF2-40B4-BE49-F238E27FC236}">
                        <a16:creationId xmlns:a16="http://schemas.microsoft.com/office/drawing/2014/main" id="{171D5587-921A-44E7-8B23-202B93F23431}"/>
                      </a:ext>
                    </a:extLst>
                  </p:cNvPr>
                  <p:cNvSpPr/>
                  <p:nvPr/>
                </p:nvSpPr>
                <p:spPr>
                  <a:xfrm rot="9344139">
                    <a:off x="4440049" y="3033310"/>
                    <a:ext cx="65650" cy="572909"/>
                  </a:xfrm>
                  <a:prstGeom prst="moon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" name="月 150">
                    <a:extLst>
                      <a:ext uri="{FF2B5EF4-FFF2-40B4-BE49-F238E27FC236}">
                        <a16:creationId xmlns:a16="http://schemas.microsoft.com/office/drawing/2014/main" id="{FF1D7B6B-4CC4-426E-B4A0-1C73A5A13A62}"/>
                      </a:ext>
                    </a:extLst>
                  </p:cNvPr>
                  <p:cNvSpPr/>
                  <p:nvPr/>
                </p:nvSpPr>
                <p:spPr>
                  <a:xfrm rot="9221421">
                    <a:off x="4685967" y="3086516"/>
                    <a:ext cx="61498" cy="474369"/>
                  </a:xfrm>
                  <a:prstGeom prst="moon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2" name="月 151">
                    <a:extLst>
                      <a:ext uri="{FF2B5EF4-FFF2-40B4-BE49-F238E27FC236}">
                        <a16:creationId xmlns:a16="http://schemas.microsoft.com/office/drawing/2014/main" id="{C3877E78-8D4C-49FA-903C-0CB258CC8EB5}"/>
                      </a:ext>
                    </a:extLst>
                  </p:cNvPr>
                  <p:cNvSpPr/>
                  <p:nvPr/>
                </p:nvSpPr>
                <p:spPr>
                  <a:xfrm rot="9280331">
                    <a:off x="4910404" y="3024728"/>
                    <a:ext cx="64002" cy="493368"/>
                  </a:xfrm>
                  <a:prstGeom prst="moon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8876ABE4-DC21-4551-8651-93E85571127E}"/>
                    </a:ext>
                  </a:extLst>
                </p:cNvPr>
                <p:cNvSpPr/>
                <p:nvPr/>
              </p:nvSpPr>
              <p:spPr>
                <a:xfrm rot="13711085" flipH="1" flipV="1">
                  <a:off x="5477543" y="2836594"/>
                  <a:ext cx="49594" cy="301905"/>
                </a:xfrm>
                <a:custGeom>
                  <a:avLst/>
                  <a:gdLst>
                    <a:gd name="connsiteX0" fmla="*/ 60301 w 60301"/>
                    <a:gd name="connsiteY0" fmla="*/ 0 h 407144"/>
                    <a:gd name="connsiteX1" fmla="*/ 4059 w 60301"/>
                    <a:gd name="connsiteY1" fmla="*/ 261154 h 407144"/>
                    <a:gd name="connsiteX2" fmla="*/ 0 w 60301"/>
                    <a:gd name="connsiteY2" fmla="*/ 401980 h 407144"/>
                    <a:gd name="connsiteX3" fmla="*/ 30123 w 60301"/>
                    <a:gd name="connsiteY3" fmla="*/ 407144 h 407144"/>
                    <a:gd name="connsiteX4" fmla="*/ 31848 w 60301"/>
                    <a:gd name="connsiteY4" fmla="*/ 304002 h 407144"/>
                    <a:gd name="connsiteX5" fmla="*/ 60301 w 60301"/>
                    <a:gd name="connsiteY5" fmla="*/ 0 h 407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0301" h="407144">
                      <a:moveTo>
                        <a:pt x="60301" y="0"/>
                      </a:moveTo>
                      <a:cubicBezTo>
                        <a:pt x="35018" y="0"/>
                        <a:pt x="13325" y="107685"/>
                        <a:pt x="4059" y="261154"/>
                      </a:cubicBezTo>
                      <a:lnTo>
                        <a:pt x="0" y="401980"/>
                      </a:lnTo>
                      <a:lnTo>
                        <a:pt x="30123" y="407144"/>
                      </a:lnTo>
                      <a:lnTo>
                        <a:pt x="31848" y="304002"/>
                      </a:lnTo>
                      <a:cubicBezTo>
                        <a:pt x="35929" y="183741"/>
                        <a:pt x="45891" y="75706"/>
                        <a:pt x="6030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555735CD-3525-41AB-B019-5AEEAAD99ED5}"/>
                    </a:ext>
                  </a:extLst>
                </p:cNvPr>
                <p:cNvSpPr/>
                <p:nvPr/>
              </p:nvSpPr>
              <p:spPr>
                <a:xfrm rot="13711085" flipH="1" flipV="1">
                  <a:off x="5263763" y="2619541"/>
                  <a:ext cx="60905" cy="407144"/>
                </a:xfrm>
                <a:custGeom>
                  <a:avLst/>
                  <a:gdLst>
                    <a:gd name="connsiteX0" fmla="*/ 60301 w 60301"/>
                    <a:gd name="connsiteY0" fmla="*/ 0 h 407144"/>
                    <a:gd name="connsiteX1" fmla="*/ 4059 w 60301"/>
                    <a:gd name="connsiteY1" fmla="*/ 261154 h 407144"/>
                    <a:gd name="connsiteX2" fmla="*/ 0 w 60301"/>
                    <a:gd name="connsiteY2" fmla="*/ 401980 h 407144"/>
                    <a:gd name="connsiteX3" fmla="*/ 30123 w 60301"/>
                    <a:gd name="connsiteY3" fmla="*/ 407144 h 407144"/>
                    <a:gd name="connsiteX4" fmla="*/ 31848 w 60301"/>
                    <a:gd name="connsiteY4" fmla="*/ 304002 h 407144"/>
                    <a:gd name="connsiteX5" fmla="*/ 60301 w 60301"/>
                    <a:gd name="connsiteY5" fmla="*/ 0 h 407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0301" h="407144">
                      <a:moveTo>
                        <a:pt x="60301" y="0"/>
                      </a:moveTo>
                      <a:cubicBezTo>
                        <a:pt x="35018" y="0"/>
                        <a:pt x="13325" y="107685"/>
                        <a:pt x="4059" y="261154"/>
                      </a:cubicBezTo>
                      <a:lnTo>
                        <a:pt x="0" y="401980"/>
                      </a:lnTo>
                      <a:lnTo>
                        <a:pt x="30123" y="407144"/>
                      </a:lnTo>
                      <a:lnTo>
                        <a:pt x="31848" y="304002"/>
                      </a:lnTo>
                      <a:cubicBezTo>
                        <a:pt x="35929" y="183741"/>
                        <a:pt x="45891" y="75706"/>
                        <a:pt x="6030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67B89516-0309-4994-A6A7-AB696A4F95A0}"/>
                    </a:ext>
                  </a:extLst>
                </p:cNvPr>
                <p:cNvSpPr/>
                <p:nvPr/>
              </p:nvSpPr>
              <p:spPr>
                <a:xfrm rot="13711085" flipH="1" flipV="1">
                  <a:off x="5036902" y="2417064"/>
                  <a:ext cx="67407" cy="484643"/>
                </a:xfrm>
                <a:custGeom>
                  <a:avLst/>
                  <a:gdLst>
                    <a:gd name="connsiteX0" fmla="*/ 60301 w 60301"/>
                    <a:gd name="connsiteY0" fmla="*/ 0 h 407144"/>
                    <a:gd name="connsiteX1" fmla="*/ 4059 w 60301"/>
                    <a:gd name="connsiteY1" fmla="*/ 261154 h 407144"/>
                    <a:gd name="connsiteX2" fmla="*/ 0 w 60301"/>
                    <a:gd name="connsiteY2" fmla="*/ 401980 h 407144"/>
                    <a:gd name="connsiteX3" fmla="*/ 30123 w 60301"/>
                    <a:gd name="connsiteY3" fmla="*/ 407144 h 407144"/>
                    <a:gd name="connsiteX4" fmla="*/ 31848 w 60301"/>
                    <a:gd name="connsiteY4" fmla="*/ 304002 h 407144"/>
                    <a:gd name="connsiteX5" fmla="*/ 60301 w 60301"/>
                    <a:gd name="connsiteY5" fmla="*/ 0 h 407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0301" h="407144">
                      <a:moveTo>
                        <a:pt x="60301" y="0"/>
                      </a:moveTo>
                      <a:cubicBezTo>
                        <a:pt x="35018" y="0"/>
                        <a:pt x="13325" y="107685"/>
                        <a:pt x="4059" y="261154"/>
                      </a:cubicBezTo>
                      <a:lnTo>
                        <a:pt x="0" y="401980"/>
                      </a:lnTo>
                      <a:lnTo>
                        <a:pt x="30123" y="407144"/>
                      </a:lnTo>
                      <a:lnTo>
                        <a:pt x="31848" y="304002"/>
                      </a:lnTo>
                      <a:cubicBezTo>
                        <a:pt x="35929" y="183741"/>
                        <a:pt x="45891" y="75706"/>
                        <a:pt x="6030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C39E4BDF-226D-4653-8902-637FB1CBD6C3}"/>
                    </a:ext>
                  </a:extLst>
                </p:cNvPr>
                <p:cNvSpPr/>
                <p:nvPr/>
              </p:nvSpPr>
              <p:spPr>
                <a:xfrm rot="13179093" flipH="1" flipV="1">
                  <a:off x="5404415" y="2685421"/>
                  <a:ext cx="60905" cy="407144"/>
                </a:xfrm>
                <a:custGeom>
                  <a:avLst/>
                  <a:gdLst>
                    <a:gd name="connsiteX0" fmla="*/ 60301 w 60301"/>
                    <a:gd name="connsiteY0" fmla="*/ 0 h 407144"/>
                    <a:gd name="connsiteX1" fmla="*/ 4059 w 60301"/>
                    <a:gd name="connsiteY1" fmla="*/ 261154 h 407144"/>
                    <a:gd name="connsiteX2" fmla="*/ 0 w 60301"/>
                    <a:gd name="connsiteY2" fmla="*/ 401980 h 407144"/>
                    <a:gd name="connsiteX3" fmla="*/ 30123 w 60301"/>
                    <a:gd name="connsiteY3" fmla="*/ 407144 h 407144"/>
                    <a:gd name="connsiteX4" fmla="*/ 31848 w 60301"/>
                    <a:gd name="connsiteY4" fmla="*/ 304002 h 407144"/>
                    <a:gd name="connsiteX5" fmla="*/ 60301 w 60301"/>
                    <a:gd name="connsiteY5" fmla="*/ 0 h 407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0301" h="407144">
                      <a:moveTo>
                        <a:pt x="60301" y="0"/>
                      </a:moveTo>
                      <a:cubicBezTo>
                        <a:pt x="35018" y="0"/>
                        <a:pt x="13325" y="107685"/>
                        <a:pt x="4059" y="261154"/>
                      </a:cubicBezTo>
                      <a:lnTo>
                        <a:pt x="0" y="401980"/>
                      </a:lnTo>
                      <a:lnTo>
                        <a:pt x="30123" y="407144"/>
                      </a:lnTo>
                      <a:lnTo>
                        <a:pt x="31848" y="304002"/>
                      </a:lnTo>
                      <a:cubicBezTo>
                        <a:pt x="35929" y="183741"/>
                        <a:pt x="45891" y="75706"/>
                        <a:pt x="6030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741ADD3F-9611-4D61-AA44-9A30F960ACF0}"/>
                    </a:ext>
                  </a:extLst>
                </p:cNvPr>
                <p:cNvSpPr/>
                <p:nvPr/>
              </p:nvSpPr>
              <p:spPr>
                <a:xfrm rot="13711085" flipH="1" flipV="1">
                  <a:off x="5446586" y="3000900"/>
                  <a:ext cx="49594" cy="301905"/>
                </a:xfrm>
                <a:custGeom>
                  <a:avLst/>
                  <a:gdLst>
                    <a:gd name="connsiteX0" fmla="*/ 60301 w 60301"/>
                    <a:gd name="connsiteY0" fmla="*/ 0 h 407144"/>
                    <a:gd name="connsiteX1" fmla="*/ 4059 w 60301"/>
                    <a:gd name="connsiteY1" fmla="*/ 261154 h 407144"/>
                    <a:gd name="connsiteX2" fmla="*/ 0 w 60301"/>
                    <a:gd name="connsiteY2" fmla="*/ 401980 h 407144"/>
                    <a:gd name="connsiteX3" fmla="*/ 30123 w 60301"/>
                    <a:gd name="connsiteY3" fmla="*/ 407144 h 407144"/>
                    <a:gd name="connsiteX4" fmla="*/ 31848 w 60301"/>
                    <a:gd name="connsiteY4" fmla="*/ 304002 h 407144"/>
                    <a:gd name="connsiteX5" fmla="*/ 60301 w 60301"/>
                    <a:gd name="connsiteY5" fmla="*/ 0 h 407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0301" h="407144">
                      <a:moveTo>
                        <a:pt x="60301" y="0"/>
                      </a:moveTo>
                      <a:cubicBezTo>
                        <a:pt x="35018" y="0"/>
                        <a:pt x="13325" y="107685"/>
                        <a:pt x="4059" y="261154"/>
                      </a:cubicBezTo>
                      <a:lnTo>
                        <a:pt x="0" y="401980"/>
                      </a:lnTo>
                      <a:lnTo>
                        <a:pt x="30123" y="407144"/>
                      </a:lnTo>
                      <a:lnTo>
                        <a:pt x="31848" y="304002"/>
                      </a:lnTo>
                      <a:cubicBezTo>
                        <a:pt x="35929" y="183741"/>
                        <a:pt x="45891" y="75706"/>
                        <a:pt x="6030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9" name="グループ化 128">
                  <a:extLst>
                    <a:ext uri="{FF2B5EF4-FFF2-40B4-BE49-F238E27FC236}">
                      <a16:creationId xmlns:a16="http://schemas.microsoft.com/office/drawing/2014/main" id="{FB6D864E-B958-4ECA-9BA5-389C850AC145}"/>
                    </a:ext>
                  </a:extLst>
                </p:cNvPr>
                <p:cNvGrpSpPr/>
                <p:nvPr/>
              </p:nvGrpSpPr>
              <p:grpSpPr>
                <a:xfrm>
                  <a:off x="4470421" y="3027332"/>
                  <a:ext cx="796583" cy="574253"/>
                  <a:chOff x="4470421" y="3027332"/>
                  <a:chExt cx="796583" cy="574253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140" name="月 493">
                    <a:extLst>
                      <a:ext uri="{FF2B5EF4-FFF2-40B4-BE49-F238E27FC236}">
                        <a16:creationId xmlns:a16="http://schemas.microsoft.com/office/drawing/2014/main" id="{E03335F7-C893-4DCA-978B-7DE3DD0998CC}"/>
                      </a:ext>
                    </a:extLst>
                  </p:cNvPr>
                  <p:cNvSpPr/>
                  <p:nvPr/>
                </p:nvSpPr>
                <p:spPr>
                  <a:xfrm rot="4605947">
                    <a:off x="4422137" y="3195017"/>
                    <a:ext cx="412387" cy="262755"/>
                  </a:xfrm>
                  <a:custGeom>
                    <a:avLst/>
                    <a:gdLst>
                      <a:gd name="connsiteX0" fmla="*/ 164748 w 164748"/>
                      <a:gd name="connsiteY0" fmla="*/ 216116 h 216116"/>
                      <a:gd name="connsiteX1" fmla="*/ 0 w 164748"/>
                      <a:gd name="connsiteY1" fmla="*/ 108058 h 216116"/>
                      <a:gd name="connsiteX2" fmla="*/ 164748 w 164748"/>
                      <a:gd name="connsiteY2" fmla="*/ 0 h 216116"/>
                      <a:gd name="connsiteX3" fmla="*/ 164748 w 164748"/>
                      <a:gd name="connsiteY3" fmla="*/ 216116 h 216116"/>
                      <a:gd name="connsiteX0" fmla="*/ 404309 w 404309"/>
                      <a:gd name="connsiteY0" fmla="*/ 216116 h 216139"/>
                      <a:gd name="connsiteX1" fmla="*/ 0 w 404309"/>
                      <a:gd name="connsiteY1" fmla="*/ 159352 h 216139"/>
                      <a:gd name="connsiteX2" fmla="*/ 404309 w 404309"/>
                      <a:gd name="connsiteY2" fmla="*/ 0 h 216139"/>
                      <a:gd name="connsiteX3" fmla="*/ 404309 w 404309"/>
                      <a:gd name="connsiteY3" fmla="*/ 216116 h 216139"/>
                      <a:gd name="connsiteX0" fmla="*/ 412387 w 412387"/>
                      <a:gd name="connsiteY0" fmla="*/ 216116 h 262755"/>
                      <a:gd name="connsiteX1" fmla="*/ 8078 w 412387"/>
                      <a:gd name="connsiteY1" fmla="*/ 159352 h 262755"/>
                      <a:gd name="connsiteX2" fmla="*/ 412387 w 412387"/>
                      <a:gd name="connsiteY2" fmla="*/ 0 h 262755"/>
                      <a:gd name="connsiteX3" fmla="*/ 412387 w 412387"/>
                      <a:gd name="connsiteY3" fmla="*/ 216116 h 262755"/>
                      <a:gd name="connsiteX0" fmla="*/ 412387 w 412387"/>
                      <a:gd name="connsiteY0" fmla="*/ 216116 h 262755"/>
                      <a:gd name="connsiteX1" fmla="*/ 8078 w 412387"/>
                      <a:gd name="connsiteY1" fmla="*/ 159352 h 262755"/>
                      <a:gd name="connsiteX2" fmla="*/ 412387 w 412387"/>
                      <a:gd name="connsiteY2" fmla="*/ 0 h 262755"/>
                      <a:gd name="connsiteX3" fmla="*/ 412387 w 412387"/>
                      <a:gd name="connsiteY3" fmla="*/ 216116 h 2627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12387" h="262755">
                        <a:moveTo>
                          <a:pt x="412387" y="216116"/>
                        </a:moveTo>
                        <a:cubicBezTo>
                          <a:pt x="321399" y="216116"/>
                          <a:pt x="-59946" y="352253"/>
                          <a:pt x="8078" y="159352"/>
                        </a:cubicBezTo>
                        <a:cubicBezTo>
                          <a:pt x="34524" y="49629"/>
                          <a:pt x="321399" y="0"/>
                          <a:pt x="412387" y="0"/>
                        </a:cubicBezTo>
                        <a:cubicBezTo>
                          <a:pt x="384929" y="70913"/>
                          <a:pt x="384929" y="145203"/>
                          <a:pt x="412387" y="216116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bg1">
                          <a:lumMod val="75000"/>
                          <a:alpha val="70000"/>
                        </a:schemeClr>
                      </a:gs>
                      <a:gs pos="100000">
                        <a:schemeClr val="bg1">
                          <a:lumMod val="65000"/>
                          <a:alpha val="20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1" name="月 493">
                    <a:extLst>
                      <a:ext uri="{FF2B5EF4-FFF2-40B4-BE49-F238E27FC236}">
                        <a16:creationId xmlns:a16="http://schemas.microsoft.com/office/drawing/2014/main" id="{D871CE41-01FC-4FE2-B9B2-620073E347D7}"/>
                      </a:ext>
                    </a:extLst>
                  </p:cNvPr>
                  <p:cNvSpPr/>
                  <p:nvPr/>
                </p:nvSpPr>
                <p:spPr>
                  <a:xfrm rot="4605947">
                    <a:off x="4648355" y="3154536"/>
                    <a:ext cx="412387" cy="262755"/>
                  </a:xfrm>
                  <a:custGeom>
                    <a:avLst/>
                    <a:gdLst>
                      <a:gd name="connsiteX0" fmla="*/ 164748 w 164748"/>
                      <a:gd name="connsiteY0" fmla="*/ 216116 h 216116"/>
                      <a:gd name="connsiteX1" fmla="*/ 0 w 164748"/>
                      <a:gd name="connsiteY1" fmla="*/ 108058 h 216116"/>
                      <a:gd name="connsiteX2" fmla="*/ 164748 w 164748"/>
                      <a:gd name="connsiteY2" fmla="*/ 0 h 216116"/>
                      <a:gd name="connsiteX3" fmla="*/ 164748 w 164748"/>
                      <a:gd name="connsiteY3" fmla="*/ 216116 h 216116"/>
                      <a:gd name="connsiteX0" fmla="*/ 404309 w 404309"/>
                      <a:gd name="connsiteY0" fmla="*/ 216116 h 216139"/>
                      <a:gd name="connsiteX1" fmla="*/ 0 w 404309"/>
                      <a:gd name="connsiteY1" fmla="*/ 159352 h 216139"/>
                      <a:gd name="connsiteX2" fmla="*/ 404309 w 404309"/>
                      <a:gd name="connsiteY2" fmla="*/ 0 h 216139"/>
                      <a:gd name="connsiteX3" fmla="*/ 404309 w 404309"/>
                      <a:gd name="connsiteY3" fmla="*/ 216116 h 216139"/>
                      <a:gd name="connsiteX0" fmla="*/ 412387 w 412387"/>
                      <a:gd name="connsiteY0" fmla="*/ 216116 h 262755"/>
                      <a:gd name="connsiteX1" fmla="*/ 8078 w 412387"/>
                      <a:gd name="connsiteY1" fmla="*/ 159352 h 262755"/>
                      <a:gd name="connsiteX2" fmla="*/ 412387 w 412387"/>
                      <a:gd name="connsiteY2" fmla="*/ 0 h 262755"/>
                      <a:gd name="connsiteX3" fmla="*/ 412387 w 412387"/>
                      <a:gd name="connsiteY3" fmla="*/ 216116 h 262755"/>
                      <a:gd name="connsiteX0" fmla="*/ 412387 w 412387"/>
                      <a:gd name="connsiteY0" fmla="*/ 216116 h 262755"/>
                      <a:gd name="connsiteX1" fmla="*/ 8078 w 412387"/>
                      <a:gd name="connsiteY1" fmla="*/ 159352 h 262755"/>
                      <a:gd name="connsiteX2" fmla="*/ 412387 w 412387"/>
                      <a:gd name="connsiteY2" fmla="*/ 0 h 262755"/>
                      <a:gd name="connsiteX3" fmla="*/ 412387 w 412387"/>
                      <a:gd name="connsiteY3" fmla="*/ 216116 h 2627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12387" h="262755">
                        <a:moveTo>
                          <a:pt x="412387" y="216116"/>
                        </a:moveTo>
                        <a:cubicBezTo>
                          <a:pt x="321399" y="216116"/>
                          <a:pt x="-59946" y="352253"/>
                          <a:pt x="8078" y="159352"/>
                        </a:cubicBezTo>
                        <a:cubicBezTo>
                          <a:pt x="34524" y="49629"/>
                          <a:pt x="321399" y="0"/>
                          <a:pt x="412387" y="0"/>
                        </a:cubicBezTo>
                        <a:cubicBezTo>
                          <a:pt x="384929" y="70913"/>
                          <a:pt x="384929" y="145203"/>
                          <a:pt x="412387" y="216116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2" name="月 493">
                    <a:extLst>
                      <a:ext uri="{FF2B5EF4-FFF2-40B4-BE49-F238E27FC236}">
                        <a16:creationId xmlns:a16="http://schemas.microsoft.com/office/drawing/2014/main" id="{A7581320-4ACF-47AB-AFF1-80E335191CDC}"/>
                      </a:ext>
                    </a:extLst>
                  </p:cNvPr>
                  <p:cNvSpPr/>
                  <p:nvPr/>
                </p:nvSpPr>
                <p:spPr>
                  <a:xfrm rot="4605947">
                    <a:off x="4872192" y="3102148"/>
                    <a:ext cx="412387" cy="262755"/>
                  </a:xfrm>
                  <a:custGeom>
                    <a:avLst/>
                    <a:gdLst>
                      <a:gd name="connsiteX0" fmla="*/ 164748 w 164748"/>
                      <a:gd name="connsiteY0" fmla="*/ 216116 h 216116"/>
                      <a:gd name="connsiteX1" fmla="*/ 0 w 164748"/>
                      <a:gd name="connsiteY1" fmla="*/ 108058 h 216116"/>
                      <a:gd name="connsiteX2" fmla="*/ 164748 w 164748"/>
                      <a:gd name="connsiteY2" fmla="*/ 0 h 216116"/>
                      <a:gd name="connsiteX3" fmla="*/ 164748 w 164748"/>
                      <a:gd name="connsiteY3" fmla="*/ 216116 h 216116"/>
                      <a:gd name="connsiteX0" fmla="*/ 404309 w 404309"/>
                      <a:gd name="connsiteY0" fmla="*/ 216116 h 216139"/>
                      <a:gd name="connsiteX1" fmla="*/ 0 w 404309"/>
                      <a:gd name="connsiteY1" fmla="*/ 159352 h 216139"/>
                      <a:gd name="connsiteX2" fmla="*/ 404309 w 404309"/>
                      <a:gd name="connsiteY2" fmla="*/ 0 h 216139"/>
                      <a:gd name="connsiteX3" fmla="*/ 404309 w 404309"/>
                      <a:gd name="connsiteY3" fmla="*/ 216116 h 216139"/>
                      <a:gd name="connsiteX0" fmla="*/ 412387 w 412387"/>
                      <a:gd name="connsiteY0" fmla="*/ 216116 h 262755"/>
                      <a:gd name="connsiteX1" fmla="*/ 8078 w 412387"/>
                      <a:gd name="connsiteY1" fmla="*/ 159352 h 262755"/>
                      <a:gd name="connsiteX2" fmla="*/ 412387 w 412387"/>
                      <a:gd name="connsiteY2" fmla="*/ 0 h 262755"/>
                      <a:gd name="connsiteX3" fmla="*/ 412387 w 412387"/>
                      <a:gd name="connsiteY3" fmla="*/ 216116 h 262755"/>
                      <a:gd name="connsiteX0" fmla="*/ 412387 w 412387"/>
                      <a:gd name="connsiteY0" fmla="*/ 216116 h 262755"/>
                      <a:gd name="connsiteX1" fmla="*/ 8078 w 412387"/>
                      <a:gd name="connsiteY1" fmla="*/ 159352 h 262755"/>
                      <a:gd name="connsiteX2" fmla="*/ 412387 w 412387"/>
                      <a:gd name="connsiteY2" fmla="*/ 0 h 262755"/>
                      <a:gd name="connsiteX3" fmla="*/ 412387 w 412387"/>
                      <a:gd name="connsiteY3" fmla="*/ 216116 h 2627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12387" h="262755">
                        <a:moveTo>
                          <a:pt x="412387" y="216116"/>
                        </a:moveTo>
                        <a:cubicBezTo>
                          <a:pt x="321399" y="216116"/>
                          <a:pt x="-59946" y="352253"/>
                          <a:pt x="8078" y="159352"/>
                        </a:cubicBezTo>
                        <a:cubicBezTo>
                          <a:pt x="34524" y="49629"/>
                          <a:pt x="321399" y="0"/>
                          <a:pt x="412387" y="0"/>
                        </a:cubicBezTo>
                        <a:cubicBezTo>
                          <a:pt x="384929" y="70913"/>
                          <a:pt x="384929" y="145203"/>
                          <a:pt x="412387" y="216116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" name="月 142">
                    <a:extLst>
                      <a:ext uri="{FF2B5EF4-FFF2-40B4-BE49-F238E27FC236}">
                        <a16:creationId xmlns:a16="http://schemas.microsoft.com/office/drawing/2014/main" id="{A46C6102-96B9-46B7-A307-BF546818602F}"/>
                      </a:ext>
                    </a:extLst>
                  </p:cNvPr>
                  <p:cNvSpPr/>
                  <p:nvPr/>
                </p:nvSpPr>
                <p:spPr>
                  <a:xfrm rot="20543787">
                    <a:off x="4470421" y="3028676"/>
                    <a:ext cx="65650" cy="572909"/>
                  </a:xfrm>
                  <a:prstGeom prst="moon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4" name="月 143">
                    <a:extLst>
                      <a:ext uri="{FF2B5EF4-FFF2-40B4-BE49-F238E27FC236}">
                        <a16:creationId xmlns:a16="http://schemas.microsoft.com/office/drawing/2014/main" id="{573F8BBF-E9A2-45F5-B85C-A12BDD555E60}"/>
                      </a:ext>
                    </a:extLst>
                  </p:cNvPr>
                  <p:cNvSpPr/>
                  <p:nvPr/>
                </p:nvSpPr>
                <p:spPr>
                  <a:xfrm rot="20543787">
                    <a:off x="4713417" y="3085270"/>
                    <a:ext cx="61498" cy="474369"/>
                  </a:xfrm>
                  <a:prstGeom prst="moon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5" name="月 144">
                    <a:extLst>
                      <a:ext uri="{FF2B5EF4-FFF2-40B4-BE49-F238E27FC236}">
                        <a16:creationId xmlns:a16="http://schemas.microsoft.com/office/drawing/2014/main" id="{820AD1F7-4970-4941-A52C-CE8ABBB77EBE}"/>
                      </a:ext>
                    </a:extLst>
                  </p:cNvPr>
                  <p:cNvSpPr/>
                  <p:nvPr/>
                </p:nvSpPr>
                <p:spPr>
                  <a:xfrm rot="20543787">
                    <a:off x="4963824" y="3092047"/>
                    <a:ext cx="54406" cy="444141"/>
                  </a:xfrm>
                  <a:prstGeom prst="moon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" name="月 145">
                    <a:extLst>
                      <a:ext uri="{FF2B5EF4-FFF2-40B4-BE49-F238E27FC236}">
                        <a16:creationId xmlns:a16="http://schemas.microsoft.com/office/drawing/2014/main" id="{A9455A27-3AEA-4BD9-840F-3AAF70340675}"/>
                      </a:ext>
                    </a:extLst>
                  </p:cNvPr>
                  <p:cNvSpPr/>
                  <p:nvPr/>
                </p:nvSpPr>
                <p:spPr>
                  <a:xfrm rot="20543787">
                    <a:off x="5208025" y="3139559"/>
                    <a:ext cx="58979" cy="335194"/>
                  </a:xfrm>
                  <a:prstGeom prst="moon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0" name="月 129">
                  <a:extLst>
                    <a:ext uri="{FF2B5EF4-FFF2-40B4-BE49-F238E27FC236}">
                      <a16:creationId xmlns:a16="http://schemas.microsoft.com/office/drawing/2014/main" id="{A34D9023-0CC2-4615-A766-D01BC17048EE}"/>
                    </a:ext>
                  </a:extLst>
                </p:cNvPr>
                <p:cNvSpPr/>
                <p:nvPr/>
              </p:nvSpPr>
              <p:spPr>
                <a:xfrm rot="1183382">
                  <a:off x="5442892" y="3075955"/>
                  <a:ext cx="842158" cy="696900"/>
                </a:xfrm>
                <a:prstGeom prst="moon">
                  <a:avLst>
                    <a:gd name="adj" fmla="val 53170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1552CFAF-F244-4EEE-9EE6-86620A054345}"/>
                    </a:ext>
                  </a:extLst>
                </p:cNvPr>
                <p:cNvSpPr/>
                <p:nvPr/>
              </p:nvSpPr>
              <p:spPr>
                <a:xfrm>
                  <a:off x="1481849" y="2429196"/>
                  <a:ext cx="4336352" cy="988432"/>
                </a:xfrm>
                <a:custGeom>
                  <a:avLst/>
                  <a:gdLst>
                    <a:gd name="connsiteX0" fmla="*/ 2059208 w 4336352"/>
                    <a:gd name="connsiteY0" fmla="*/ 238 h 988432"/>
                    <a:gd name="connsiteX1" fmla="*/ 4327279 w 4336352"/>
                    <a:gd name="connsiteY1" fmla="*/ 948255 h 988432"/>
                    <a:gd name="connsiteX2" fmla="*/ 2068173 w 4336352"/>
                    <a:gd name="connsiteY2" fmla="*/ 721897 h 988432"/>
                    <a:gd name="connsiteX3" fmla="*/ 170203 w 4336352"/>
                    <a:gd name="connsiteY3" fmla="*/ 907979 h 988432"/>
                    <a:gd name="connsiteX4" fmla="*/ 131597 w 4336352"/>
                    <a:gd name="connsiteY4" fmla="*/ 895849 h 988432"/>
                    <a:gd name="connsiteX5" fmla="*/ 117654 w 4336352"/>
                    <a:gd name="connsiteY5" fmla="*/ 915656 h 988432"/>
                    <a:gd name="connsiteX6" fmla="*/ 86199 w 4336352"/>
                    <a:gd name="connsiteY6" fmla="*/ 936649 h 988432"/>
                    <a:gd name="connsiteX7" fmla="*/ 46512 w 4336352"/>
                    <a:gd name="connsiteY7" fmla="*/ 871722 h 988432"/>
                    <a:gd name="connsiteX8" fmla="*/ 3628 w 4336352"/>
                    <a:gd name="connsiteY8" fmla="*/ 812773 h 988432"/>
                    <a:gd name="connsiteX9" fmla="*/ 30559 w 4336352"/>
                    <a:gd name="connsiteY9" fmla="*/ 791812 h 988432"/>
                    <a:gd name="connsiteX10" fmla="*/ 44619 w 4336352"/>
                    <a:gd name="connsiteY10" fmla="*/ 788390 h 988432"/>
                    <a:gd name="connsiteX11" fmla="*/ 48357 w 4336352"/>
                    <a:gd name="connsiteY11" fmla="*/ 768563 h 988432"/>
                    <a:gd name="connsiteX12" fmla="*/ 2059208 w 4336352"/>
                    <a:gd name="connsiteY12" fmla="*/ 238 h 9884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36352" h="988432">
                      <a:moveTo>
                        <a:pt x="2059208" y="238"/>
                      </a:moveTo>
                      <a:cubicBezTo>
                        <a:pt x="3048314" y="15179"/>
                        <a:pt x="4219703" y="753325"/>
                        <a:pt x="4327279" y="948255"/>
                      </a:cubicBezTo>
                      <a:cubicBezTo>
                        <a:pt x="4470714" y="1125256"/>
                        <a:pt x="2877985" y="656156"/>
                        <a:pt x="2068173" y="721897"/>
                      </a:cubicBezTo>
                      <a:cubicBezTo>
                        <a:pt x="1359588" y="779420"/>
                        <a:pt x="505722" y="981078"/>
                        <a:pt x="170203" y="907979"/>
                      </a:cubicBezTo>
                      <a:lnTo>
                        <a:pt x="131597" y="895849"/>
                      </a:lnTo>
                      <a:lnTo>
                        <a:pt x="117654" y="915656"/>
                      </a:lnTo>
                      <a:cubicBezTo>
                        <a:pt x="107409" y="926381"/>
                        <a:pt x="96484" y="934122"/>
                        <a:pt x="86199" y="936649"/>
                      </a:cubicBezTo>
                      <a:cubicBezTo>
                        <a:pt x="45058" y="946758"/>
                        <a:pt x="69313" y="905929"/>
                        <a:pt x="46512" y="871722"/>
                      </a:cubicBezTo>
                      <a:cubicBezTo>
                        <a:pt x="23711" y="837514"/>
                        <a:pt x="-11409" y="845882"/>
                        <a:pt x="3628" y="812773"/>
                      </a:cubicBezTo>
                      <a:cubicBezTo>
                        <a:pt x="7387" y="804496"/>
                        <a:pt x="17359" y="797346"/>
                        <a:pt x="30559" y="791812"/>
                      </a:cubicBezTo>
                      <a:lnTo>
                        <a:pt x="44619" y="788390"/>
                      </a:lnTo>
                      <a:lnTo>
                        <a:pt x="48357" y="768563"/>
                      </a:lnTo>
                      <a:cubicBezTo>
                        <a:pt x="160115" y="514029"/>
                        <a:pt x="1193740" y="-12835"/>
                        <a:pt x="2059208" y="238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07CF0374-18B0-4369-867F-7F12B1187E88}"/>
                    </a:ext>
                  </a:extLst>
                </p:cNvPr>
                <p:cNvSpPr/>
                <p:nvPr/>
              </p:nvSpPr>
              <p:spPr>
                <a:xfrm>
                  <a:off x="1527618" y="2429196"/>
                  <a:ext cx="4290584" cy="974877"/>
                </a:xfrm>
                <a:custGeom>
                  <a:avLst/>
                  <a:gdLst>
                    <a:gd name="connsiteX0" fmla="*/ 2013439 w 4290584"/>
                    <a:gd name="connsiteY0" fmla="*/ 238 h 974877"/>
                    <a:gd name="connsiteX1" fmla="*/ 4281510 w 4290584"/>
                    <a:gd name="connsiteY1" fmla="*/ 948255 h 974877"/>
                    <a:gd name="connsiteX2" fmla="*/ 4288674 w 4290584"/>
                    <a:gd name="connsiteY2" fmla="*/ 974160 h 974877"/>
                    <a:gd name="connsiteX3" fmla="*/ 4286959 w 4290584"/>
                    <a:gd name="connsiteY3" fmla="*/ 974877 h 974877"/>
                    <a:gd name="connsiteX4" fmla="*/ 4091222 w 4290584"/>
                    <a:gd name="connsiteY4" fmla="*/ 871373 h 974877"/>
                    <a:gd name="connsiteX5" fmla="*/ 1988848 w 4290584"/>
                    <a:gd name="connsiteY5" fmla="*/ 305038 h 974877"/>
                    <a:gd name="connsiteX6" fmla="*/ 266633 w 4290584"/>
                    <a:gd name="connsiteY6" fmla="*/ 659985 h 974877"/>
                    <a:gd name="connsiteX7" fmla="*/ 0 w 4290584"/>
                    <a:gd name="connsiteY7" fmla="*/ 782291 h 974877"/>
                    <a:gd name="connsiteX8" fmla="*/ 2588 w 4290584"/>
                    <a:gd name="connsiteY8" fmla="*/ 768563 h 974877"/>
                    <a:gd name="connsiteX9" fmla="*/ 2013439 w 4290584"/>
                    <a:gd name="connsiteY9" fmla="*/ 238 h 974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290584" h="974877">
                      <a:moveTo>
                        <a:pt x="2013439" y="238"/>
                      </a:moveTo>
                      <a:cubicBezTo>
                        <a:pt x="3002545" y="15179"/>
                        <a:pt x="4173934" y="753325"/>
                        <a:pt x="4281510" y="948255"/>
                      </a:cubicBezTo>
                      <a:cubicBezTo>
                        <a:pt x="4290475" y="959318"/>
                        <a:pt x="4292658" y="967856"/>
                        <a:pt x="4288674" y="974160"/>
                      </a:cubicBezTo>
                      <a:lnTo>
                        <a:pt x="4286959" y="974877"/>
                      </a:lnTo>
                      <a:lnTo>
                        <a:pt x="4091222" y="871373"/>
                      </a:lnTo>
                      <a:cubicBezTo>
                        <a:pt x="3547290" y="606216"/>
                        <a:pt x="2725637" y="314376"/>
                        <a:pt x="1988848" y="305038"/>
                      </a:cubicBezTo>
                      <a:cubicBezTo>
                        <a:pt x="1399417" y="297568"/>
                        <a:pt x="744544" y="466403"/>
                        <a:pt x="266633" y="659985"/>
                      </a:cubicBezTo>
                      <a:lnTo>
                        <a:pt x="0" y="782291"/>
                      </a:lnTo>
                      <a:lnTo>
                        <a:pt x="2588" y="768563"/>
                      </a:lnTo>
                      <a:cubicBezTo>
                        <a:pt x="114346" y="514028"/>
                        <a:pt x="1147971" y="-12835"/>
                        <a:pt x="2013439" y="238"/>
                      </a:cubicBezTo>
                      <a:close/>
                    </a:path>
                  </a:pathLst>
                </a:custGeom>
                <a:pattFill prst="openDmnd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tx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楕円 132">
                  <a:extLst>
                    <a:ext uri="{FF2B5EF4-FFF2-40B4-BE49-F238E27FC236}">
                      <a16:creationId xmlns:a16="http://schemas.microsoft.com/office/drawing/2014/main" id="{EEA82A13-8CF8-41D2-8495-D16F2F315B45}"/>
                    </a:ext>
                  </a:extLst>
                </p:cNvPr>
                <p:cNvSpPr/>
                <p:nvPr/>
              </p:nvSpPr>
              <p:spPr>
                <a:xfrm>
                  <a:off x="1714500" y="2916634"/>
                  <a:ext cx="289560" cy="28956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楕円 133">
                  <a:extLst>
                    <a:ext uri="{FF2B5EF4-FFF2-40B4-BE49-F238E27FC236}">
                      <a16:creationId xmlns:a16="http://schemas.microsoft.com/office/drawing/2014/main" id="{8E83B5CB-27E0-4327-9BFB-0E47E3AE865D}"/>
                    </a:ext>
                  </a:extLst>
                </p:cNvPr>
                <p:cNvSpPr/>
                <p:nvPr/>
              </p:nvSpPr>
              <p:spPr>
                <a:xfrm>
                  <a:off x="1775460" y="2977595"/>
                  <a:ext cx="167640" cy="167638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月 134">
                  <a:extLst>
                    <a:ext uri="{FF2B5EF4-FFF2-40B4-BE49-F238E27FC236}">
                      <a16:creationId xmlns:a16="http://schemas.microsoft.com/office/drawing/2014/main" id="{1EE715C2-4F40-499C-8057-55D4EB2DB94D}"/>
                    </a:ext>
                  </a:extLst>
                </p:cNvPr>
                <p:cNvSpPr/>
                <p:nvPr/>
              </p:nvSpPr>
              <p:spPr>
                <a:xfrm rot="10441146">
                  <a:off x="2163889" y="2836072"/>
                  <a:ext cx="136356" cy="461704"/>
                </a:xfrm>
                <a:prstGeom prst="moon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6" name="グループ化 135">
                  <a:extLst>
                    <a:ext uri="{FF2B5EF4-FFF2-40B4-BE49-F238E27FC236}">
                      <a16:creationId xmlns:a16="http://schemas.microsoft.com/office/drawing/2014/main" id="{3FB4AB45-24DE-4730-92EB-619DA91FD19F}"/>
                    </a:ext>
                  </a:extLst>
                </p:cNvPr>
                <p:cNvGrpSpPr/>
                <p:nvPr/>
              </p:nvGrpSpPr>
              <p:grpSpPr>
                <a:xfrm rot="20435971">
                  <a:off x="2133141" y="1084950"/>
                  <a:ext cx="2421892" cy="1645220"/>
                  <a:chOff x="1333709" y="4701096"/>
                  <a:chExt cx="2421892" cy="1427731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138" name="フリーフォーム: 図形 137">
                    <a:extLst>
                      <a:ext uri="{FF2B5EF4-FFF2-40B4-BE49-F238E27FC236}">
                        <a16:creationId xmlns:a16="http://schemas.microsoft.com/office/drawing/2014/main" id="{4E63A5BC-178D-4FF3-8B77-C6C6D2BFA047}"/>
                      </a:ext>
                    </a:extLst>
                  </p:cNvPr>
                  <p:cNvSpPr/>
                  <p:nvPr/>
                </p:nvSpPr>
                <p:spPr>
                  <a:xfrm>
                    <a:off x="1395539" y="4701096"/>
                    <a:ext cx="2178906" cy="1427731"/>
                  </a:xfrm>
                  <a:custGeom>
                    <a:avLst/>
                    <a:gdLst>
                      <a:gd name="connsiteX0" fmla="*/ 2251946 w 2255116"/>
                      <a:gd name="connsiteY0" fmla="*/ 30868 h 1455571"/>
                      <a:gd name="connsiteX1" fmla="*/ 2004296 w 2255116"/>
                      <a:gd name="connsiteY1" fmla="*/ 188030 h 1455571"/>
                      <a:gd name="connsiteX2" fmla="*/ 1975721 w 2255116"/>
                      <a:gd name="connsiteY2" fmla="*/ 359480 h 1455571"/>
                      <a:gd name="connsiteX3" fmla="*/ 1809033 w 2255116"/>
                      <a:gd name="connsiteY3" fmla="*/ 488068 h 1455571"/>
                      <a:gd name="connsiteX4" fmla="*/ 1851896 w 2255116"/>
                      <a:gd name="connsiteY4" fmla="*/ 588080 h 1455571"/>
                      <a:gd name="connsiteX5" fmla="*/ 1628058 w 2255116"/>
                      <a:gd name="connsiteY5" fmla="*/ 688093 h 1455571"/>
                      <a:gd name="connsiteX6" fmla="*/ 1585196 w 2255116"/>
                      <a:gd name="connsiteY6" fmla="*/ 778580 h 1455571"/>
                      <a:gd name="connsiteX7" fmla="*/ 1399458 w 2255116"/>
                      <a:gd name="connsiteY7" fmla="*/ 869068 h 1455571"/>
                      <a:gd name="connsiteX8" fmla="*/ 1375646 w 2255116"/>
                      <a:gd name="connsiteY8" fmla="*/ 959555 h 1455571"/>
                      <a:gd name="connsiteX9" fmla="*/ 1137521 w 2255116"/>
                      <a:gd name="connsiteY9" fmla="*/ 1088143 h 1455571"/>
                      <a:gd name="connsiteX10" fmla="*/ 1170858 w 2255116"/>
                      <a:gd name="connsiteY10" fmla="*/ 1183393 h 1455571"/>
                      <a:gd name="connsiteX11" fmla="*/ 937496 w 2255116"/>
                      <a:gd name="connsiteY11" fmla="*/ 1297693 h 1455571"/>
                      <a:gd name="connsiteX12" fmla="*/ 994646 w 2255116"/>
                      <a:gd name="connsiteY12" fmla="*/ 1411993 h 1455571"/>
                      <a:gd name="connsiteX13" fmla="*/ 489821 w 2255116"/>
                      <a:gd name="connsiteY13" fmla="*/ 1402468 h 1455571"/>
                      <a:gd name="connsiteX14" fmla="*/ 113583 w 2255116"/>
                      <a:gd name="connsiteY14" fmla="*/ 1450093 h 1455571"/>
                      <a:gd name="connsiteX15" fmla="*/ 75483 w 2255116"/>
                      <a:gd name="connsiteY15" fmla="*/ 1254830 h 1455571"/>
                      <a:gd name="connsiteX16" fmla="*/ 1056558 w 2255116"/>
                      <a:gd name="connsiteY16" fmla="*/ 483305 h 1455571"/>
                      <a:gd name="connsiteX17" fmla="*/ 2061446 w 2255116"/>
                      <a:gd name="connsiteY17" fmla="*/ 45155 h 1455571"/>
                      <a:gd name="connsiteX18" fmla="*/ 2251946 w 2255116"/>
                      <a:gd name="connsiteY18" fmla="*/ 30868 h 1455571"/>
                      <a:gd name="connsiteX0" fmla="*/ 2251946 w 2291789"/>
                      <a:gd name="connsiteY0" fmla="*/ 9685 h 1434388"/>
                      <a:gd name="connsiteX1" fmla="*/ 2004296 w 2291789"/>
                      <a:gd name="connsiteY1" fmla="*/ 166847 h 1434388"/>
                      <a:gd name="connsiteX2" fmla="*/ 1975721 w 2291789"/>
                      <a:gd name="connsiteY2" fmla="*/ 338297 h 1434388"/>
                      <a:gd name="connsiteX3" fmla="*/ 1809033 w 2291789"/>
                      <a:gd name="connsiteY3" fmla="*/ 466885 h 1434388"/>
                      <a:gd name="connsiteX4" fmla="*/ 1851896 w 2291789"/>
                      <a:gd name="connsiteY4" fmla="*/ 566897 h 1434388"/>
                      <a:gd name="connsiteX5" fmla="*/ 1628058 w 2291789"/>
                      <a:gd name="connsiteY5" fmla="*/ 666910 h 1434388"/>
                      <a:gd name="connsiteX6" fmla="*/ 1585196 w 2291789"/>
                      <a:gd name="connsiteY6" fmla="*/ 757397 h 1434388"/>
                      <a:gd name="connsiteX7" fmla="*/ 1399458 w 2291789"/>
                      <a:gd name="connsiteY7" fmla="*/ 847885 h 1434388"/>
                      <a:gd name="connsiteX8" fmla="*/ 1375646 w 2291789"/>
                      <a:gd name="connsiteY8" fmla="*/ 938372 h 1434388"/>
                      <a:gd name="connsiteX9" fmla="*/ 1137521 w 2291789"/>
                      <a:gd name="connsiteY9" fmla="*/ 1066960 h 1434388"/>
                      <a:gd name="connsiteX10" fmla="*/ 1170858 w 2291789"/>
                      <a:gd name="connsiteY10" fmla="*/ 1162210 h 1434388"/>
                      <a:gd name="connsiteX11" fmla="*/ 937496 w 2291789"/>
                      <a:gd name="connsiteY11" fmla="*/ 1276510 h 1434388"/>
                      <a:gd name="connsiteX12" fmla="*/ 994646 w 2291789"/>
                      <a:gd name="connsiteY12" fmla="*/ 1390810 h 1434388"/>
                      <a:gd name="connsiteX13" fmla="*/ 489821 w 2291789"/>
                      <a:gd name="connsiteY13" fmla="*/ 1381285 h 1434388"/>
                      <a:gd name="connsiteX14" fmla="*/ 113583 w 2291789"/>
                      <a:gd name="connsiteY14" fmla="*/ 1428910 h 1434388"/>
                      <a:gd name="connsiteX15" fmla="*/ 75483 w 2291789"/>
                      <a:gd name="connsiteY15" fmla="*/ 1233647 h 1434388"/>
                      <a:gd name="connsiteX16" fmla="*/ 1056558 w 2291789"/>
                      <a:gd name="connsiteY16" fmla="*/ 462122 h 1434388"/>
                      <a:gd name="connsiteX17" fmla="*/ 2251946 w 2291789"/>
                      <a:gd name="connsiteY17" fmla="*/ 9685 h 1434388"/>
                      <a:gd name="connsiteX0" fmla="*/ 2251946 w 2291789"/>
                      <a:gd name="connsiteY0" fmla="*/ 9685 h 1434388"/>
                      <a:gd name="connsiteX1" fmla="*/ 2004296 w 2291789"/>
                      <a:gd name="connsiteY1" fmla="*/ 166847 h 1434388"/>
                      <a:gd name="connsiteX2" fmla="*/ 1975721 w 2291789"/>
                      <a:gd name="connsiteY2" fmla="*/ 338297 h 1434388"/>
                      <a:gd name="connsiteX3" fmla="*/ 1809033 w 2291789"/>
                      <a:gd name="connsiteY3" fmla="*/ 466885 h 1434388"/>
                      <a:gd name="connsiteX4" fmla="*/ 1851896 w 2291789"/>
                      <a:gd name="connsiteY4" fmla="*/ 566897 h 1434388"/>
                      <a:gd name="connsiteX5" fmla="*/ 1628058 w 2291789"/>
                      <a:gd name="connsiteY5" fmla="*/ 666910 h 1434388"/>
                      <a:gd name="connsiteX6" fmla="*/ 1585196 w 2291789"/>
                      <a:gd name="connsiteY6" fmla="*/ 757397 h 1434388"/>
                      <a:gd name="connsiteX7" fmla="*/ 1399458 w 2291789"/>
                      <a:gd name="connsiteY7" fmla="*/ 847885 h 1434388"/>
                      <a:gd name="connsiteX8" fmla="*/ 1375646 w 2291789"/>
                      <a:gd name="connsiteY8" fmla="*/ 938372 h 1434388"/>
                      <a:gd name="connsiteX9" fmla="*/ 1137521 w 2291789"/>
                      <a:gd name="connsiteY9" fmla="*/ 1066960 h 1434388"/>
                      <a:gd name="connsiteX10" fmla="*/ 1170858 w 2291789"/>
                      <a:gd name="connsiteY10" fmla="*/ 1162210 h 1434388"/>
                      <a:gd name="connsiteX11" fmla="*/ 937496 w 2291789"/>
                      <a:gd name="connsiteY11" fmla="*/ 1276510 h 1434388"/>
                      <a:gd name="connsiteX12" fmla="*/ 994646 w 2291789"/>
                      <a:gd name="connsiteY12" fmla="*/ 1390810 h 1434388"/>
                      <a:gd name="connsiteX13" fmla="*/ 489821 w 2291789"/>
                      <a:gd name="connsiteY13" fmla="*/ 1381285 h 1434388"/>
                      <a:gd name="connsiteX14" fmla="*/ 113583 w 2291789"/>
                      <a:gd name="connsiteY14" fmla="*/ 1428910 h 1434388"/>
                      <a:gd name="connsiteX15" fmla="*/ 75483 w 2291789"/>
                      <a:gd name="connsiteY15" fmla="*/ 1233647 h 1434388"/>
                      <a:gd name="connsiteX16" fmla="*/ 1056558 w 2291789"/>
                      <a:gd name="connsiteY16" fmla="*/ 462122 h 1434388"/>
                      <a:gd name="connsiteX17" fmla="*/ 2251946 w 2291789"/>
                      <a:gd name="connsiteY17" fmla="*/ 9685 h 1434388"/>
                      <a:gd name="connsiteX0" fmla="*/ 2251946 w 2251946"/>
                      <a:gd name="connsiteY0" fmla="*/ 0 h 1424703"/>
                      <a:gd name="connsiteX1" fmla="*/ 2004296 w 2251946"/>
                      <a:gd name="connsiteY1" fmla="*/ 157162 h 1424703"/>
                      <a:gd name="connsiteX2" fmla="*/ 1975721 w 2251946"/>
                      <a:gd name="connsiteY2" fmla="*/ 328612 h 1424703"/>
                      <a:gd name="connsiteX3" fmla="*/ 1809033 w 2251946"/>
                      <a:gd name="connsiteY3" fmla="*/ 457200 h 1424703"/>
                      <a:gd name="connsiteX4" fmla="*/ 1851896 w 2251946"/>
                      <a:gd name="connsiteY4" fmla="*/ 557212 h 1424703"/>
                      <a:gd name="connsiteX5" fmla="*/ 1628058 w 2251946"/>
                      <a:gd name="connsiteY5" fmla="*/ 657225 h 1424703"/>
                      <a:gd name="connsiteX6" fmla="*/ 1585196 w 2251946"/>
                      <a:gd name="connsiteY6" fmla="*/ 747712 h 1424703"/>
                      <a:gd name="connsiteX7" fmla="*/ 1399458 w 2251946"/>
                      <a:gd name="connsiteY7" fmla="*/ 838200 h 1424703"/>
                      <a:gd name="connsiteX8" fmla="*/ 1375646 w 2251946"/>
                      <a:gd name="connsiteY8" fmla="*/ 928687 h 1424703"/>
                      <a:gd name="connsiteX9" fmla="*/ 1137521 w 2251946"/>
                      <a:gd name="connsiteY9" fmla="*/ 1057275 h 1424703"/>
                      <a:gd name="connsiteX10" fmla="*/ 1170858 w 2251946"/>
                      <a:gd name="connsiteY10" fmla="*/ 1152525 h 1424703"/>
                      <a:gd name="connsiteX11" fmla="*/ 937496 w 2251946"/>
                      <a:gd name="connsiteY11" fmla="*/ 1266825 h 1424703"/>
                      <a:gd name="connsiteX12" fmla="*/ 994646 w 2251946"/>
                      <a:gd name="connsiteY12" fmla="*/ 1381125 h 1424703"/>
                      <a:gd name="connsiteX13" fmla="*/ 489821 w 2251946"/>
                      <a:gd name="connsiteY13" fmla="*/ 1371600 h 1424703"/>
                      <a:gd name="connsiteX14" fmla="*/ 113583 w 2251946"/>
                      <a:gd name="connsiteY14" fmla="*/ 1419225 h 1424703"/>
                      <a:gd name="connsiteX15" fmla="*/ 75483 w 2251946"/>
                      <a:gd name="connsiteY15" fmla="*/ 1223962 h 1424703"/>
                      <a:gd name="connsiteX16" fmla="*/ 1056558 w 2251946"/>
                      <a:gd name="connsiteY16" fmla="*/ 452437 h 1424703"/>
                      <a:gd name="connsiteX17" fmla="*/ 2251946 w 2251946"/>
                      <a:gd name="connsiteY17" fmla="*/ 0 h 1424703"/>
                      <a:gd name="connsiteX0" fmla="*/ 2251946 w 2251946"/>
                      <a:gd name="connsiteY0" fmla="*/ 0 h 1424703"/>
                      <a:gd name="connsiteX1" fmla="*/ 2004296 w 2251946"/>
                      <a:gd name="connsiteY1" fmla="*/ 157162 h 1424703"/>
                      <a:gd name="connsiteX2" fmla="*/ 1975721 w 2251946"/>
                      <a:gd name="connsiteY2" fmla="*/ 328612 h 1424703"/>
                      <a:gd name="connsiteX3" fmla="*/ 1809033 w 2251946"/>
                      <a:gd name="connsiteY3" fmla="*/ 457200 h 1424703"/>
                      <a:gd name="connsiteX4" fmla="*/ 1851896 w 2251946"/>
                      <a:gd name="connsiteY4" fmla="*/ 557212 h 1424703"/>
                      <a:gd name="connsiteX5" fmla="*/ 1628058 w 2251946"/>
                      <a:gd name="connsiteY5" fmla="*/ 657225 h 1424703"/>
                      <a:gd name="connsiteX6" fmla="*/ 1585196 w 2251946"/>
                      <a:gd name="connsiteY6" fmla="*/ 747712 h 1424703"/>
                      <a:gd name="connsiteX7" fmla="*/ 1399458 w 2251946"/>
                      <a:gd name="connsiteY7" fmla="*/ 838200 h 1424703"/>
                      <a:gd name="connsiteX8" fmla="*/ 1375646 w 2251946"/>
                      <a:gd name="connsiteY8" fmla="*/ 928687 h 1424703"/>
                      <a:gd name="connsiteX9" fmla="*/ 1137521 w 2251946"/>
                      <a:gd name="connsiteY9" fmla="*/ 1057275 h 1424703"/>
                      <a:gd name="connsiteX10" fmla="*/ 1170858 w 2251946"/>
                      <a:gd name="connsiteY10" fmla="*/ 1152525 h 1424703"/>
                      <a:gd name="connsiteX11" fmla="*/ 937496 w 2251946"/>
                      <a:gd name="connsiteY11" fmla="*/ 1266825 h 1424703"/>
                      <a:gd name="connsiteX12" fmla="*/ 994646 w 2251946"/>
                      <a:gd name="connsiteY12" fmla="*/ 1381125 h 1424703"/>
                      <a:gd name="connsiteX13" fmla="*/ 489821 w 2251946"/>
                      <a:gd name="connsiteY13" fmla="*/ 1371600 h 1424703"/>
                      <a:gd name="connsiteX14" fmla="*/ 113583 w 2251946"/>
                      <a:gd name="connsiteY14" fmla="*/ 1419225 h 1424703"/>
                      <a:gd name="connsiteX15" fmla="*/ 75483 w 2251946"/>
                      <a:gd name="connsiteY15" fmla="*/ 1223962 h 1424703"/>
                      <a:gd name="connsiteX16" fmla="*/ 1056558 w 2251946"/>
                      <a:gd name="connsiteY16" fmla="*/ 452437 h 1424703"/>
                      <a:gd name="connsiteX17" fmla="*/ 2251946 w 2251946"/>
                      <a:gd name="connsiteY17" fmla="*/ 0 h 1424703"/>
                      <a:gd name="connsiteX0" fmla="*/ 2251946 w 2251946"/>
                      <a:gd name="connsiteY0" fmla="*/ 0 h 1424703"/>
                      <a:gd name="connsiteX1" fmla="*/ 2004296 w 2251946"/>
                      <a:gd name="connsiteY1" fmla="*/ 157162 h 1424703"/>
                      <a:gd name="connsiteX2" fmla="*/ 1975721 w 2251946"/>
                      <a:gd name="connsiteY2" fmla="*/ 328612 h 1424703"/>
                      <a:gd name="connsiteX3" fmla="*/ 1809033 w 2251946"/>
                      <a:gd name="connsiteY3" fmla="*/ 457200 h 1424703"/>
                      <a:gd name="connsiteX4" fmla="*/ 1851896 w 2251946"/>
                      <a:gd name="connsiteY4" fmla="*/ 557212 h 1424703"/>
                      <a:gd name="connsiteX5" fmla="*/ 1628058 w 2251946"/>
                      <a:gd name="connsiteY5" fmla="*/ 657225 h 1424703"/>
                      <a:gd name="connsiteX6" fmla="*/ 1585196 w 2251946"/>
                      <a:gd name="connsiteY6" fmla="*/ 747712 h 1424703"/>
                      <a:gd name="connsiteX7" fmla="*/ 1399458 w 2251946"/>
                      <a:gd name="connsiteY7" fmla="*/ 838200 h 1424703"/>
                      <a:gd name="connsiteX8" fmla="*/ 1375646 w 2251946"/>
                      <a:gd name="connsiteY8" fmla="*/ 928687 h 1424703"/>
                      <a:gd name="connsiteX9" fmla="*/ 1137521 w 2251946"/>
                      <a:gd name="connsiteY9" fmla="*/ 1057275 h 1424703"/>
                      <a:gd name="connsiteX10" fmla="*/ 1170858 w 2251946"/>
                      <a:gd name="connsiteY10" fmla="*/ 1152525 h 1424703"/>
                      <a:gd name="connsiteX11" fmla="*/ 937496 w 2251946"/>
                      <a:gd name="connsiteY11" fmla="*/ 1266825 h 1424703"/>
                      <a:gd name="connsiteX12" fmla="*/ 994646 w 2251946"/>
                      <a:gd name="connsiteY12" fmla="*/ 1381125 h 1424703"/>
                      <a:gd name="connsiteX13" fmla="*/ 489821 w 2251946"/>
                      <a:gd name="connsiteY13" fmla="*/ 1371600 h 1424703"/>
                      <a:gd name="connsiteX14" fmla="*/ 113583 w 2251946"/>
                      <a:gd name="connsiteY14" fmla="*/ 1419225 h 1424703"/>
                      <a:gd name="connsiteX15" fmla="*/ 75483 w 2251946"/>
                      <a:gd name="connsiteY15" fmla="*/ 1223962 h 1424703"/>
                      <a:gd name="connsiteX16" fmla="*/ 1056558 w 2251946"/>
                      <a:gd name="connsiteY16" fmla="*/ 452437 h 1424703"/>
                      <a:gd name="connsiteX17" fmla="*/ 2251946 w 2251946"/>
                      <a:gd name="connsiteY17" fmla="*/ 0 h 1424703"/>
                      <a:gd name="connsiteX0" fmla="*/ 2251946 w 2251946"/>
                      <a:gd name="connsiteY0" fmla="*/ 0 h 1424703"/>
                      <a:gd name="connsiteX1" fmla="*/ 2004296 w 2251946"/>
                      <a:gd name="connsiteY1" fmla="*/ 157162 h 1424703"/>
                      <a:gd name="connsiteX2" fmla="*/ 1975721 w 2251946"/>
                      <a:gd name="connsiteY2" fmla="*/ 328612 h 1424703"/>
                      <a:gd name="connsiteX3" fmla="*/ 1809033 w 2251946"/>
                      <a:gd name="connsiteY3" fmla="*/ 457200 h 1424703"/>
                      <a:gd name="connsiteX4" fmla="*/ 1851896 w 2251946"/>
                      <a:gd name="connsiteY4" fmla="*/ 557212 h 1424703"/>
                      <a:gd name="connsiteX5" fmla="*/ 1628058 w 2251946"/>
                      <a:gd name="connsiteY5" fmla="*/ 657225 h 1424703"/>
                      <a:gd name="connsiteX6" fmla="*/ 1585196 w 2251946"/>
                      <a:gd name="connsiteY6" fmla="*/ 747712 h 1424703"/>
                      <a:gd name="connsiteX7" fmla="*/ 1399458 w 2251946"/>
                      <a:gd name="connsiteY7" fmla="*/ 838200 h 1424703"/>
                      <a:gd name="connsiteX8" fmla="*/ 1375646 w 2251946"/>
                      <a:gd name="connsiteY8" fmla="*/ 928687 h 1424703"/>
                      <a:gd name="connsiteX9" fmla="*/ 1137521 w 2251946"/>
                      <a:gd name="connsiteY9" fmla="*/ 1057275 h 1424703"/>
                      <a:gd name="connsiteX10" fmla="*/ 1170858 w 2251946"/>
                      <a:gd name="connsiteY10" fmla="*/ 1152525 h 1424703"/>
                      <a:gd name="connsiteX11" fmla="*/ 937496 w 2251946"/>
                      <a:gd name="connsiteY11" fmla="*/ 1266825 h 1424703"/>
                      <a:gd name="connsiteX12" fmla="*/ 994646 w 2251946"/>
                      <a:gd name="connsiteY12" fmla="*/ 1381125 h 1424703"/>
                      <a:gd name="connsiteX13" fmla="*/ 489821 w 2251946"/>
                      <a:gd name="connsiteY13" fmla="*/ 1371600 h 1424703"/>
                      <a:gd name="connsiteX14" fmla="*/ 113583 w 2251946"/>
                      <a:gd name="connsiteY14" fmla="*/ 1419225 h 1424703"/>
                      <a:gd name="connsiteX15" fmla="*/ 75483 w 2251946"/>
                      <a:gd name="connsiteY15" fmla="*/ 1223962 h 1424703"/>
                      <a:gd name="connsiteX16" fmla="*/ 1056558 w 2251946"/>
                      <a:gd name="connsiteY16" fmla="*/ 452437 h 1424703"/>
                      <a:gd name="connsiteX17" fmla="*/ 2251946 w 2251946"/>
                      <a:gd name="connsiteY17" fmla="*/ 0 h 1424703"/>
                      <a:gd name="connsiteX0" fmla="*/ 2251946 w 2251946"/>
                      <a:gd name="connsiteY0" fmla="*/ 0 h 1424703"/>
                      <a:gd name="connsiteX1" fmla="*/ 2004296 w 2251946"/>
                      <a:gd name="connsiteY1" fmla="*/ 157162 h 1424703"/>
                      <a:gd name="connsiteX2" fmla="*/ 1975721 w 2251946"/>
                      <a:gd name="connsiteY2" fmla="*/ 328612 h 1424703"/>
                      <a:gd name="connsiteX3" fmla="*/ 1832846 w 2251946"/>
                      <a:gd name="connsiteY3" fmla="*/ 457200 h 1424703"/>
                      <a:gd name="connsiteX4" fmla="*/ 1851896 w 2251946"/>
                      <a:gd name="connsiteY4" fmla="*/ 557212 h 1424703"/>
                      <a:gd name="connsiteX5" fmla="*/ 1628058 w 2251946"/>
                      <a:gd name="connsiteY5" fmla="*/ 657225 h 1424703"/>
                      <a:gd name="connsiteX6" fmla="*/ 1585196 w 2251946"/>
                      <a:gd name="connsiteY6" fmla="*/ 747712 h 1424703"/>
                      <a:gd name="connsiteX7" fmla="*/ 1399458 w 2251946"/>
                      <a:gd name="connsiteY7" fmla="*/ 838200 h 1424703"/>
                      <a:gd name="connsiteX8" fmla="*/ 1375646 w 2251946"/>
                      <a:gd name="connsiteY8" fmla="*/ 928687 h 1424703"/>
                      <a:gd name="connsiteX9" fmla="*/ 1137521 w 2251946"/>
                      <a:gd name="connsiteY9" fmla="*/ 1057275 h 1424703"/>
                      <a:gd name="connsiteX10" fmla="*/ 1170858 w 2251946"/>
                      <a:gd name="connsiteY10" fmla="*/ 1152525 h 1424703"/>
                      <a:gd name="connsiteX11" fmla="*/ 937496 w 2251946"/>
                      <a:gd name="connsiteY11" fmla="*/ 1266825 h 1424703"/>
                      <a:gd name="connsiteX12" fmla="*/ 994646 w 2251946"/>
                      <a:gd name="connsiteY12" fmla="*/ 1381125 h 1424703"/>
                      <a:gd name="connsiteX13" fmla="*/ 489821 w 2251946"/>
                      <a:gd name="connsiteY13" fmla="*/ 1371600 h 1424703"/>
                      <a:gd name="connsiteX14" fmla="*/ 113583 w 2251946"/>
                      <a:gd name="connsiteY14" fmla="*/ 1419225 h 1424703"/>
                      <a:gd name="connsiteX15" fmla="*/ 75483 w 2251946"/>
                      <a:gd name="connsiteY15" fmla="*/ 1223962 h 1424703"/>
                      <a:gd name="connsiteX16" fmla="*/ 1056558 w 2251946"/>
                      <a:gd name="connsiteY16" fmla="*/ 452437 h 1424703"/>
                      <a:gd name="connsiteX17" fmla="*/ 2251946 w 2251946"/>
                      <a:gd name="connsiteY17" fmla="*/ 0 h 1424703"/>
                      <a:gd name="connsiteX0" fmla="*/ 2251946 w 2251946"/>
                      <a:gd name="connsiteY0" fmla="*/ 0 h 1424703"/>
                      <a:gd name="connsiteX1" fmla="*/ 2004296 w 2251946"/>
                      <a:gd name="connsiteY1" fmla="*/ 157162 h 1424703"/>
                      <a:gd name="connsiteX2" fmla="*/ 1975721 w 2251946"/>
                      <a:gd name="connsiteY2" fmla="*/ 328612 h 1424703"/>
                      <a:gd name="connsiteX3" fmla="*/ 1832846 w 2251946"/>
                      <a:gd name="connsiteY3" fmla="*/ 457200 h 1424703"/>
                      <a:gd name="connsiteX4" fmla="*/ 1851896 w 2251946"/>
                      <a:gd name="connsiteY4" fmla="*/ 557212 h 1424703"/>
                      <a:gd name="connsiteX5" fmla="*/ 1628058 w 2251946"/>
                      <a:gd name="connsiteY5" fmla="*/ 657225 h 1424703"/>
                      <a:gd name="connsiteX6" fmla="*/ 1585196 w 2251946"/>
                      <a:gd name="connsiteY6" fmla="*/ 747712 h 1424703"/>
                      <a:gd name="connsiteX7" fmla="*/ 1399458 w 2251946"/>
                      <a:gd name="connsiteY7" fmla="*/ 838200 h 1424703"/>
                      <a:gd name="connsiteX8" fmla="*/ 1375646 w 2251946"/>
                      <a:gd name="connsiteY8" fmla="*/ 928687 h 1424703"/>
                      <a:gd name="connsiteX9" fmla="*/ 1137521 w 2251946"/>
                      <a:gd name="connsiteY9" fmla="*/ 1057275 h 1424703"/>
                      <a:gd name="connsiteX10" fmla="*/ 1170858 w 2251946"/>
                      <a:gd name="connsiteY10" fmla="*/ 1152525 h 1424703"/>
                      <a:gd name="connsiteX11" fmla="*/ 937496 w 2251946"/>
                      <a:gd name="connsiteY11" fmla="*/ 1266825 h 1424703"/>
                      <a:gd name="connsiteX12" fmla="*/ 994646 w 2251946"/>
                      <a:gd name="connsiteY12" fmla="*/ 1381125 h 1424703"/>
                      <a:gd name="connsiteX13" fmla="*/ 489821 w 2251946"/>
                      <a:gd name="connsiteY13" fmla="*/ 1371600 h 1424703"/>
                      <a:gd name="connsiteX14" fmla="*/ 113583 w 2251946"/>
                      <a:gd name="connsiteY14" fmla="*/ 1419225 h 1424703"/>
                      <a:gd name="connsiteX15" fmla="*/ 75483 w 2251946"/>
                      <a:gd name="connsiteY15" fmla="*/ 1223962 h 1424703"/>
                      <a:gd name="connsiteX16" fmla="*/ 1056558 w 2251946"/>
                      <a:gd name="connsiteY16" fmla="*/ 452437 h 1424703"/>
                      <a:gd name="connsiteX17" fmla="*/ 2251946 w 2251946"/>
                      <a:gd name="connsiteY17" fmla="*/ 0 h 1424703"/>
                      <a:gd name="connsiteX0" fmla="*/ 2251946 w 2251946"/>
                      <a:gd name="connsiteY0" fmla="*/ 0 h 1424703"/>
                      <a:gd name="connsiteX1" fmla="*/ 2004296 w 2251946"/>
                      <a:gd name="connsiteY1" fmla="*/ 157162 h 1424703"/>
                      <a:gd name="connsiteX2" fmla="*/ 1975721 w 2251946"/>
                      <a:gd name="connsiteY2" fmla="*/ 328612 h 1424703"/>
                      <a:gd name="connsiteX3" fmla="*/ 1832846 w 2251946"/>
                      <a:gd name="connsiteY3" fmla="*/ 423862 h 1424703"/>
                      <a:gd name="connsiteX4" fmla="*/ 1851896 w 2251946"/>
                      <a:gd name="connsiteY4" fmla="*/ 557212 h 1424703"/>
                      <a:gd name="connsiteX5" fmla="*/ 1628058 w 2251946"/>
                      <a:gd name="connsiteY5" fmla="*/ 657225 h 1424703"/>
                      <a:gd name="connsiteX6" fmla="*/ 1585196 w 2251946"/>
                      <a:gd name="connsiteY6" fmla="*/ 747712 h 1424703"/>
                      <a:gd name="connsiteX7" fmla="*/ 1399458 w 2251946"/>
                      <a:gd name="connsiteY7" fmla="*/ 838200 h 1424703"/>
                      <a:gd name="connsiteX8" fmla="*/ 1375646 w 2251946"/>
                      <a:gd name="connsiteY8" fmla="*/ 928687 h 1424703"/>
                      <a:gd name="connsiteX9" fmla="*/ 1137521 w 2251946"/>
                      <a:gd name="connsiteY9" fmla="*/ 1057275 h 1424703"/>
                      <a:gd name="connsiteX10" fmla="*/ 1170858 w 2251946"/>
                      <a:gd name="connsiteY10" fmla="*/ 1152525 h 1424703"/>
                      <a:gd name="connsiteX11" fmla="*/ 937496 w 2251946"/>
                      <a:gd name="connsiteY11" fmla="*/ 1266825 h 1424703"/>
                      <a:gd name="connsiteX12" fmla="*/ 994646 w 2251946"/>
                      <a:gd name="connsiteY12" fmla="*/ 1381125 h 1424703"/>
                      <a:gd name="connsiteX13" fmla="*/ 489821 w 2251946"/>
                      <a:gd name="connsiteY13" fmla="*/ 1371600 h 1424703"/>
                      <a:gd name="connsiteX14" fmla="*/ 113583 w 2251946"/>
                      <a:gd name="connsiteY14" fmla="*/ 1419225 h 1424703"/>
                      <a:gd name="connsiteX15" fmla="*/ 75483 w 2251946"/>
                      <a:gd name="connsiteY15" fmla="*/ 1223962 h 1424703"/>
                      <a:gd name="connsiteX16" fmla="*/ 1056558 w 2251946"/>
                      <a:gd name="connsiteY16" fmla="*/ 452437 h 1424703"/>
                      <a:gd name="connsiteX17" fmla="*/ 2251946 w 2251946"/>
                      <a:gd name="connsiteY17" fmla="*/ 0 h 1424703"/>
                      <a:gd name="connsiteX0" fmla="*/ 2251946 w 2251946"/>
                      <a:gd name="connsiteY0" fmla="*/ 0 h 1424703"/>
                      <a:gd name="connsiteX1" fmla="*/ 2004296 w 2251946"/>
                      <a:gd name="connsiteY1" fmla="*/ 157162 h 1424703"/>
                      <a:gd name="connsiteX2" fmla="*/ 1975721 w 2251946"/>
                      <a:gd name="connsiteY2" fmla="*/ 328612 h 1424703"/>
                      <a:gd name="connsiteX3" fmla="*/ 1832846 w 2251946"/>
                      <a:gd name="connsiteY3" fmla="*/ 423862 h 1424703"/>
                      <a:gd name="connsiteX4" fmla="*/ 1851896 w 2251946"/>
                      <a:gd name="connsiteY4" fmla="*/ 557212 h 1424703"/>
                      <a:gd name="connsiteX5" fmla="*/ 1628058 w 2251946"/>
                      <a:gd name="connsiteY5" fmla="*/ 657225 h 1424703"/>
                      <a:gd name="connsiteX6" fmla="*/ 1585196 w 2251946"/>
                      <a:gd name="connsiteY6" fmla="*/ 747712 h 1424703"/>
                      <a:gd name="connsiteX7" fmla="*/ 1399458 w 2251946"/>
                      <a:gd name="connsiteY7" fmla="*/ 838200 h 1424703"/>
                      <a:gd name="connsiteX8" fmla="*/ 1375646 w 2251946"/>
                      <a:gd name="connsiteY8" fmla="*/ 928687 h 1424703"/>
                      <a:gd name="connsiteX9" fmla="*/ 1137521 w 2251946"/>
                      <a:gd name="connsiteY9" fmla="*/ 1057275 h 1424703"/>
                      <a:gd name="connsiteX10" fmla="*/ 1170858 w 2251946"/>
                      <a:gd name="connsiteY10" fmla="*/ 1152525 h 1424703"/>
                      <a:gd name="connsiteX11" fmla="*/ 937496 w 2251946"/>
                      <a:gd name="connsiteY11" fmla="*/ 1266825 h 1424703"/>
                      <a:gd name="connsiteX12" fmla="*/ 994646 w 2251946"/>
                      <a:gd name="connsiteY12" fmla="*/ 1381125 h 1424703"/>
                      <a:gd name="connsiteX13" fmla="*/ 489821 w 2251946"/>
                      <a:gd name="connsiteY13" fmla="*/ 1371600 h 1424703"/>
                      <a:gd name="connsiteX14" fmla="*/ 113583 w 2251946"/>
                      <a:gd name="connsiteY14" fmla="*/ 1419225 h 1424703"/>
                      <a:gd name="connsiteX15" fmla="*/ 75483 w 2251946"/>
                      <a:gd name="connsiteY15" fmla="*/ 1223962 h 1424703"/>
                      <a:gd name="connsiteX16" fmla="*/ 1056558 w 2251946"/>
                      <a:gd name="connsiteY16" fmla="*/ 452437 h 1424703"/>
                      <a:gd name="connsiteX17" fmla="*/ 2251946 w 2251946"/>
                      <a:gd name="connsiteY17" fmla="*/ 0 h 1424703"/>
                      <a:gd name="connsiteX0" fmla="*/ 2251946 w 2251946"/>
                      <a:gd name="connsiteY0" fmla="*/ 0 h 1424703"/>
                      <a:gd name="connsiteX1" fmla="*/ 2004296 w 2251946"/>
                      <a:gd name="connsiteY1" fmla="*/ 157162 h 1424703"/>
                      <a:gd name="connsiteX2" fmla="*/ 1975721 w 2251946"/>
                      <a:gd name="connsiteY2" fmla="*/ 328612 h 1424703"/>
                      <a:gd name="connsiteX3" fmla="*/ 1832846 w 2251946"/>
                      <a:gd name="connsiteY3" fmla="*/ 423862 h 1424703"/>
                      <a:gd name="connsiteX4" fmla="*/ 1851896 w 2251946"/>
                      <a:gd name="connsiteY4" fmla="*/ 557212 h 1424703"/>
                      <a:gd name="connsiteX5" fmla="*/ 1628058 w 2251946"/>
                      <a:gd name="connsiteY5" fmla="*/ 657225 h 1424703"/>
                      <a:gd name="connsiteX6" fmla="*/ 1585196 w 2251946"/>
                      <a:gd name="connsiteY6" fmla="*/ 747712 h 1424703"/>
                      <a:gd name="connsiteX7" fmla="*/ 1399458 w 2251946"/>
                      <a:gd name="connsiteY7" fmla="*/ 838200 h 1424703"/>
                      <a:gd name="connsiteX8" fmla="*/ 1375646 w 2251946"/>
                      <a:gd name="connsiteY8" fmla="*/ 928687 h 1424703"/>
                      <a:gd name="connsiteX9" fmla="*/ 1137521 w 2251946"/>
                      <a:gd name="connsiteY9" fmla="*/ 1057275 h 1424703"/>
                      <a:gd name="connsiteX10" fmla="*/ 1170858 w 2251946"/>
                      <a:gd name="connsiteY10" fmla="*/ 1152525 h 1424703"/>
                      <a:gd name="connsiteX11" fmla="*/ 937496 w 2251946"/>
                      <a:gd name="connsiteY11" fmla="*/ 1266825 h 1424703"/>
                      <a:gd name="connsiteX12" fmla="*/ 994646 w 2251946"/>
                      <a:gd name="connsiteY12" fmla="*/ 1381125 h 1424703"/>
                      <a:gd name="connsiteX13" fmla="*/ 489821 w 2251946"/>
                      <a:gd name="connsiteY13" fmla="*/ 1371600 h 1424703"/>
                      <a:gd name="connsiteX14" fmla="*/ 113583 w 2251946"/>
                      <a:gd name="connsiteY14" fmla="*/ 1419225 h 1424703"/>
                      <a:gd name="connsiteX15" fmla="*/ 75483 w 2251946"/>
                      <a:gd name="connsiteY15" fmla="*/ 1223962 h 1424703"/>
                      <a:gd name="connsiteX16" fmla="*/ 1056558 w 2251946"/>
                      <a:gd name="connsiteY16" fmla="*/ 452437 h 1424703"/>
                      <a:gd name="connsiteX17" fmla="*/ 2251946 w 2251946"/>
                      <a:gd name="connsiteY17" fmla="*/ 0 h 1424703"/>
                      <a:gd name="connsiteX0" fmla="*/ 2251946 w 2251946"/>
                      <a:gd name="connsiteY0" fmla="*/ 0 h 1424703"/>
                      <a:gd name="connsiteX1" fmla="*/ 2004296 w 2251946"/>
                      <a:gd name="connsiteY1" fmla="*/ 157162 h 1424703"/>
                      <a:gd name="connsiteX2" fmla="*/ 1975721 w 2251946"/>
                      <a:gd name="connsiteY2" fmla="*/ 328612 h 1424703"/>
                      <a:gd name="connsiteX3" fmla="*/ 1832846 w 2251946"/>
                      <a:gd name="connsiteY3" fmla="*/ 423862 h 1424703"/>
                      <a:gd name="connsiteX4" fmla="*/ 1851896 w 2251946"/>
                      <a:gd name="connsiteY4" fmla="*/ 557212 h 1424703"/>
                      <a:gd name="connsiteX5" fmla="*/ 1656633 w 2251946"/>
                      <a:gd name="connsiteY5" fmla="*/ 633413 h 1424703"/>
                      <a:gd name="connsiteX6" fmla="*/ 1585196 w 2251946"/>
                      <a:gd name="connsiteY6" fmla="*/ 747712 h 1424703"/>
                      <a:gd name="connsiteX7" fmla="*/ 1399458 w 2251946"/>
                      <a:gd name="connsiteY7" fmla="*/ 838200 h 1424703"/>
                      <a:gd name="connsiteX8" fmla="*/ 1375646 w 2251946"/>
                      <a:gd name="connsiteY8" fmla="*/ 928687 h 1424703"/>
                      <a:gd name="connsiteX9" fmla="*/ 1137521 w 2251946"/>
                      <a:gd name="connsiteY9" fmla="*/ 1057275 h 1424703"/>
                      <a:gd name="connsiteX10" fmla="*/ 1170858 w 2251946"/>
                      <a:gd name="connsiteY10" fmla="*/ 1152525 h 1424703"/>
                      <a:gd name="connsiteX11" fmla="*/ 937496 w 2251946"/>
                      <a:gd name="connsiteY11" fmla="*/ 1266825 h 1424703"/>
                      <a:gd name="connsiteX12" fmla="*/ 994646 w 2251946"/>
                      <a:gd name="connsiteY12" fmla="*/ 1381125 h 1424703"/>
                      <a:gd name="connsiteX13" fmla="*/ 489821 w 2251946"/>
                      <a:gd name="connsiteY13" fmla="*/ 1371600 h 1424703"/>
                      <a:gd name="connsiteX14" fmla="*/ 113583 w 2251946"/>
                      <a:gd name="connsiteY14" fmla="*/ 1419225 h 1424703"/>
                      <a:gd name="connsiteX15" fmla="*/ 75483 w 2251946"/>
                      <a:gd name="connsiteY15" fmla="*/ 1223962 h 1424703"/>
                      <a:gd name="connsiteX16" fmla="*/ 1056558 w 2251946"/>
                      <a:gd name="connsiteY16" fmla="*/ 452437 h 1424703"/>
                      <a:gd name="connsiteX17" fmla="*/ 2251946 w 2251946"/>
                      <a:gd name="connsiteY17" fmla="*/ 0 h 1424703"/>
                      <a:gd name="connsiteX0" fmla="*/ 2251946 w 2251946"/>
                      <a:gd name="connsiteY0" fmla="*/ 0 h 1424703"/>
                      <a:gd name="connsiteX1" fmla="*/ 2004296 w 2251946"/>
                      <a:gd name="connsiteY1" fmla="*/ 157162 h 1424703"/>
                      <a:gd name="connsiteX2" fmla="*/ 1975721 w 2251946"/>
                      <a:gd name="connsiteY2" fmla="*/ 328612 h 1424703"/>
                      <a:gd name="connsiteX3" fmla="*/ 1832846 w 2251946"/>
                      <a:gd name="connsiteY3" fmla="*/ 423862 h 1424703"/>
                      <a:gd name="connsiteX4" fmla="*/ 1851896 w 2251946"/>
                      <a:gd name="connsiteY4" fmla="*/ 557212 h 1424703"/>
                      <a:gd name="connsiteX5" fmla="*/ 1656633 w 2251946"/>
                      <a:gd name="connsiteY5" fmla="*/ 633413 h 1424703"/>
                      <a:gd name="connsiteX6" fmla="*/ 1585196 w 2251946"/>
                      <a:gd name="connsiteY6" fmla="*/ 747712 h 1424703"/>
                      <a:gd name="connsiteX7" fmla="*/ 1399458 w 2251946"/>
                      <a:gd name="connsiteY7" fmla="*/ 838200 h 1424703"/>
                      <a:gd name="connsiteX8" fmla="*/ 1375646 w 2251946"/>
                      <a:gd name="connsiteY8" fmla="*/ 928687 h 1424703"/>
                      <a:gd name="connsiteX9" fmla="*/ 1137521 w 2251946"/>
                      <a:gd name="connsiteY9" fmla="*/ 1057275 h 1424703"/>
                      <a:gd name="connsiteX10" fmla="*/ 1170858 w 2251946"/>
                      <a:gd name="connsiteY10" fmla="*/ 1152525 h 1424703"/>
                      <a:gd name="connsiteX11" fmla="*/ 937496 w 2251946"/>
                      <a:gd name="connsiteY11" fmla="*/ 1266825 h 1424703"/>
                      <a:gd name="connsiteX12" fmla="*/ 994646 w 2251946"/>
                      <a:gd name="connsiteY12" fmla="*/ 1381125 h 1424703"/>
                      <a:gd name="connsiteX13" fmla="*/ 489821 w 2251946"/>
                      <a:gd name="connsiteY13" fmla="*/ 1371600 h 1424703"/>
                      <a:gd name="connsiteX14" fmla="*/ 113583 w 2251946"/>
                      <a:gd name="connsiteY14" fmla="*/ 1419225 h 1424703"/>
                      <a:gd name="connsiteX15" fmla="*/ 75483 w 2251946"/>
                      <a:gd name="connsiteY15" fmla="*/ 1223962 h 1424703"/>
                      <a:gd name="connsiteX16" fmla="*/ 1056558 w 2251946"/>
                      <a:gd name="connsiteY16" fmla="*/ 452437 h 1424703"/>
                      <a:gd name="connsiteX17" fmla="*/ 2251946 w 2251946"/>
                      <a:gd name="connsiteY17" fmla="*/ 0 h 1424703"/>
                      <a:gd name="connsiteX0" fmla="*/ 2251946 w 2251946"/>
                      <a:gd name="connsiteY0" fmla="*/ 0 h 1424703"/>
                      <a:gd name="connsiteX1" fmla="*/ 2004296 w 2251946"/>
                      <a:gd name="connsiteY1" fmla="*/ 157162 h 1424703"/>
                      <a:gd name="connsiteX2" fmla="*/ 1975721 w 2251946"/>
                      <a:gd name="connsiteY2" fmla="*/ 328612 h 1424703"/>
                      <a:gd name="connsiteX3" fmla="*/ 1832846 w 2251946"/>
                      <a:gd name="connsiteY3" fmla="*/ 423862 h 1424703"/>
                      <a:gd name="connsiteX4" fmla="*/ 1851896 w 2251946"/>
                      <a:gd name="connsiteY4" fmla="*/ 557212 h 1424703"/>
                      <a:gd name="connsiteX5" fmla="*/ 1656633 w 2251946"/>
                      <a:gd name="connsiteY5" fmla="*/ 633413 h 1424703"/>
                      <a:gd name="connsiteX6" fmla="*/ 1585196 w 2251946"/>
                      <a:gd name="connsiteY6" fmla="*/ 747712 h 1424703"/>
                      <a:gd name="connsiteX7" fmla="*/ 1432795 w 2251946"/>
                      <a:gd name="connsiteY7" fmla="*/ 809625 h 1424703"/>
                      <a:gd name="connsiteX8" fmla="*/ 1375646 w 2251946"/>
                      <a:gd name="connsiteY8" fmla="*/ 928687 h 1424703"/>
                      <a:gd name="connsiteX9" fmla="*/ 1137521 w 2251946"/>
                      <a:gd name="connsiteY9" fmla="*/ 1057275 h 1424703"/>
                      <a:gd name="connsiteX10" fmla="*/ 1170858 w 2251946"/>
                      <a:gd name="connsiteY10" fmla="*/ 1152525 h 1424703"/>
                      <a:gd name="connsiteX11" fmla="*/ 937496 w 2251946"/>
                      <a:gd name="connsiteY11" fmla="*/ 1266825 h 1424703"/>
                      <a:gd name="connsiteX12" fmla="*/ 994646 w 2251946"/>
                      <a:gd name="connsiteY12" fmla="*/ 1381125 h 1424703"/>
                      <a:gd name="connsiteX13" fmla="*/ 489821 w 2251946"/>
                      <a:gd name="connsiteY13" fmla="*/ 1371600 h 1424703"/>
                      <a:gd name="connsiteX14" fmla="*/ 113583 w 2251946"/>
                      <a:gd name="connsiteY14" fmla="*/ 1419225 h 1424703"/>
                      <a:gd name="connsiteX15" fmla="*/ 75483 w 2251946"/>
                      <a:gd name="connsiteY15" fmla="*/ 1223962 h 1424703"/>
                      <a:gd name="connsiteX16" fmla="*/ 1056558 w 2251946"/>
                      <a:gd name="connsiteY16" fmla="*/ 452437 h 1424703"/>
                      <a:gd name="connsiteX17" fmla="*/ 2251946 w 2251946"/>
                      <a:gd name="connsiteY17" fmla="*/ 0 h 1424703"/>
                      <a:gd name="connsiteX0" fmla="*/ 2251946 w 2251946"/>
                      <a:gd name="connsiteY0" fmla="*/ 0 h 1424703"/>
                      <a:gd name="connsiteX1" fmla="*/ 2004296 w 2251946"/>
                      <a:gd name="connsiteY1" fmla="*/ 157162 h 1424703"/>
                      <a:gd name="connsiteX2" fmla="*/ 1975721 w 2251946"/>
                      <a:gd name="connsiteY2" fmla="*/ 328612 h 1424703"/>
                      <a:gd name="connsiteX3" fmla="*/ 1832846 w 2251946"/>
                      <a:gd name="connsiteY3" fmla="*/ 423862 h 1424703"/>
                      <a:gd name="connsiteX4" fmla="*/ 1851896 w 2251946"/>
                      <a:gd name="connsiteY4" fmla="*/ 557212 h 1424703"/>
                      <a:gd name="connsiteX5" fmla="*/ 1656633 w 2251946"/>
                      <a:gd name="connsiteY5" fmla="*/ 633413 h 1424703"/>
                      <a:gd name="connsiteX6" fmla="*/ 1585196 w 2251946"/>
                      <a:gd name="connsiteY6" fmla="*/ 747712 h 1424703"/>
                      <a:gd name="connsiteX7" fmla="*/ 1432795 w 2251946"/>
                      <a:gd name="connsiteY7" fmla="*/ 809625 h 1424703"/>
                      <a:gd name="connsiteX8" fmla="*/ 1375646 w 2251946"/>
                      <a:gd name="connsiteY8" fmla="*/ 928687 h 1424703"/>
                      <a:gd name="connsiteX9" fmla="*/ 1137521 w 2251946"/>
                      <a:gd name="connsiteY9" fmla="*/ 1057275 h 1424703"/>
                      <a:gd name="connsiteX10" fmla="*/ 1170858 w 2251946"/>
                      <a:gd name="connsiteY10" fmla="*/ 1152525 h 1424703"/>
                      <a:gd name="connsiteX11" fmla="*/ 937496 w 2251946"/>
                      <a:gd name="connsiteY11" fmla="*/ 1266825 h 1424703"/>
                      <a:gd name="connsiteX12" fmla="*/ 994646 w 2251946"/>
                      <a:gd name="connsiteY12" fmla="*/ 1381125 h 1424703"/>
                      <a:gd name="connsiteX13" fmla="*/ 489821 w 2251946"/>
                      <a:gd name="connsiteY13" fmla="*/ 1371600 h 1424703"/>
                      <a:gd name="connsiteX14" fmla="*/ 113583 w 2251946"/>
                      <a:gd name="connsiteY14" fmla="*/ 1419225 h 1424703"/>
                      <a:gd name="connsiteX15" fmla="*/ 75483 w 2251946"/>
                      <a:gd name="connsiteY15" fmla="*/ 1223962 h 1424703"/>
                      <a:gd name="connsiteX16" fmla="*/ 1056558 w 2251946"/>
                      <a:gd name="connsiteY16" fmla="*/ 452437 h 1424703"/>
                      <a:gd name="connsiteX17" fmla="*/ 2251946 w 2251946"/>
                      <a:gd name="connsiteY17" fmla="*/ 0 h 1424703"/>
                      <a:gd name="connsiteX0" fmla="*/ 2251946 w 2251946"/>
                      <a:gd name="connsiteY0" fmla="*/ 0 h 1424703"/>
                      <a:gd name="connsiteX1" fmla="*/ 2004296 w 2251946"/>
                      <a:gd name="connsiteY1" fmla="*/ 157162 h 1424703"/>
                      <a:gd name="connsiteX2" fmla="*/ 1975721 w 2251946"/>
                      <a:gd name="connsiteY2" fmla="*/ 328612 h 1424703"/>
                      <a:gd name="connsiteX3" fmla="*/ 1832846 w 2251946"/>
                      <a:gd name="connsiteY3" fmla="*/ 423862 h 1424703"/>
                      <a:gd name="connsiteX4" fmla="*/ 1851896 w 2251946"/>
                      <a:gd name="connsiteY4" fmla="*/ 557212 h 1424703"/>
                      <a:gd name="connsiteX5" fmla="*/ 1656633 w 2251946"/>
                      <a:gd name="connsiteY5" fmla="*/ 633413 h 1424703"/>
                      <a:gd name="connsiteX6" fmla="*/ 1585196 w 2251946"/>
                      <a:gd name="connsiteY6" fmla="*/ 747712 h 1424703"/>
                      <a:gd name="connsiteX7" fmla="*/ 1432795 w 2251946"/>
                      <a:gd name="connsiteY7" fmla="*/ 809625 h 1424703"/>
                      <a:gd name="connsiteX8" fmla="*/ 1375646 w 2251946"/>
                      <a:gd name="connsiteY8" fmla="*/ 928687 h 1424703"/>
                      <a:gd name="connsiteX9" fmla="*/ 1137521 w 2251946"/>
                      <a:gd name="connsiteY9" fmla="*/ 1057275 h 1424703"/>
                      <a:gd name="connsiteX10" fmla="*/ 1170858 w 2251946"/>
                      <a:gd name="connsiteY10" fmla="*/ 1152525 h 1424703"/>
                      <a:gd name="connsiteX11" fmla="*/ 937496 w 2251946"/>
                      <a:gd name="connsiteY11" fmla="*/ 1266825 h 1424703"/>
                      <a:gd name="connsiteX12" fmla="*/ 994646 w 2251946"/>
                      <a:gd name="connsiteY12" fmla="*/ 1381125 h 1424703"/>
                      <a:gd name="connsiteX13" fmla="*/ 489821 w 2251946"/>
                      <a:gd name="connsiteY13" fmla="*/ 1371600 h 1424703"/>
                      <a:gd name="connsiteX14" fmla="*/ 113583 w 2251946"/>
                      <a:gd name="connsiteY14" fmla="*/ 1419225 h 1424703"/>
                      <a:gd name="connsiteX15" fmla="*/ 75483 w 2251946"/>
                      <a:gd name="connsiteY15" fmla="*/ 1223962 h 1424703"/>
                      <a:gd name="connsiteX16" fmla="*/ 1056558 w 2251946"/>
                      <a:gd name="connsiteY16" fmla="*/ 452437 h 1424703"/>
                      <a:gd name="connsiteX17" fmla="*/ 2251946 w 2251946"/>
                      <a:gd name="connsiteY17" fmla="*/ 0 h 1424703"/>
                      <a:gd name="connsiteX0" fmla="*/ 2251946 w 2251946"/>
                      <a:gd name="connsiteY0" fmla="*/ 0 h 1424703"/>
                      <a:gd name="connsiteX1" fmla="*/ 2004296 w 2251946"/>
                      <a:gd name="connsiteY1" fmla="*/ 157162 h 1424703"/>
                      <a:gd name="connsiteX2" fmla="*/ 1975721 w 2251946"/>
                      <a:gd name="connsiteY2" fmla="*/ 328612 h 1424703"/>
                      <a:gd name="connsiteX3" fmla="*/ 1832846 w 2251946"/>
                      <a:gd name="connsiteY3" fmla="*/ 423862 h 1424703"/>
                      <a:gd name="connsiteX4" fmla="*/ 1851896 w 2251946"/>
                      <a:gd name="connsiteY4" fmla="*/ 557212 h 1424703"/>
                      <a:gd name="connsiteX5" fmla="*/ 1656633 w 2251946"/>
                      <a:gd name="connsiteY5" fmla="*/ 633413 h 1424703"/>
                      <a:gd name="connsiteX6" fmla="*/ 1585196 w 2251946"/>
                      <a:gd name="connsiteY6" fmla="*/ 747712 h 1424703"/>
                      <a:gd name="connsiteX7" fmla="*/ 1432795 w 2251946"/>
                      <a:gd name="connsiteY7" fmla="*/ 809625 h 1424703"/>
                      <a:gd name="connsiteX8" fmla="*/ 1375646 w 2251946"/>
                      <a:gd name="connsiteY8" fmla="*/ 928687 h 1424703"/>
                      <a:gd name="connsiteX9" fmla="*/ 1137521 w 2251946"/>
                      <a:gd name="connsiteY9" fmla="*/ 1057275 h 1424703"/>
                      <a:gd name="connsiteX10" fmla="*/ 1170858 w 2251946"/>
                      <a:gd name="connsiteY10" fmla="*/ 1152525 h 1424703"/>
                      <a:gd name="connsiteX11" fmla="*/ 937496 w 2251946"/>
                      <a:gd name="connsiteY11" fmla="*/ 1266825 h 1424703"/>
                      <a:gd name="connsiteX12" fmla="*/ 994646 w 2251946"/>
                      <a:gd name="connsiteY12" fmla="*/ 1381125 h 1424703"/>
                      <a:gd name="connsiteX13" fmla="*/ 489821 w 2251946"/>
                      <a:gd name="connsiteY13" fmla="*/ 1371600 h 1424703"/>
                      <a:gd name="connsiteX14" fmla="*/ 113583 w 2251946"/>
                      <a:gd name="connsiteY14" fmla="*/ 1419225 h 1424703"/>
                      <a:gd name="connsiteX15" fmla="*/ 75483 w 2251946"/>
                      <a:gd name="connsiteY15" fmla="*/ 1223962 h 1424703"/>
                      <a:gd name="connsiteX16" fmla="*/ 1056558 w 2251946"/>
                      <a:gd name="connsiteY16" fmla="*/ 452437 h 1424703"/>
                      <a:gd name="connsiteX17" fmla="*/ 2251946 w 2251946"/>
                      <a:gd name="connsiteY17" fmla="*/ 0 h 1424703"/>
                      <a:gd name="connsiteX0" fmla="*/ 2251946 w 2251946"/>
                      <a:gd name="connsiteY0" fmla="*/ 0 h 1424703"/>
                      <a:gd name="connsiteX1" fmla="*/ 2004296 w 2251946"/>
                      <a:gd name="connsiteY1" fmla="*/ 157162 h 1424703"/>
                      <a:gd name="connsiteX2" fmla="*/ 1975721 w 2251946"/>
                      <a:gd name="connsiteY2" fmla="*/ 328612 h 1424703"/>
                      <a:gd name="connsiteX3" fmla="*/ 1832846 w 2251946"/>
                      <a:gd name="connsiteY3" fmla="*/ 423862 h 1424703"/>
                      <a:gd name="connsiteX4" fmla="*/ 1851896 w 2251946"/>
                      <a:gd name="connsiteY4" fmla="*/ 557212 h 1424703"/>
                      <a:gd name="connsiteX5" fmla="*/ 1656633 w 2251946"/>
                      <a:gd name="connsiteY5" fmla="*/ 633413 h 1424703"/>
                      <a:gd name="connsiteX6" fmla="*/ 1585196 w 2251946"/>
                      <a:gd name="connsiteY6" fmla="*/ 747712 h 1424703"/>
                      <a:gd name="connsiteX7" fmla="*/ 1432795 w 2251946"/>
                      <a:gd name="connsiteY7" fmla="*/ 809625 h 1424703"/>
                      <a:gd name="connsiteX8" fmla="*/ 1375646 w 2251946"/>
                      <a:gd name="connsiteY8" fmla="*/ 928687 h 1424703"/>
                      <a:gd name="connsiteX9" fmla="*/ 1137521 w 2251946"/>
                      <a:gd name="connsiteY9" fmla="*/ 1057275 h 1424703"/>
                      <a:gd name="connsiteX10" fmla="*/ 1170858 w 2251946"/>
                      <a:gd name="connsiteY10" fmla="*/ 1152525 h 1424703"/>
                      <a:gd name="connsiteX11" fmla="*/ 937496 w 2251946"/>
                      <a:gd name="connsiteY11" fmla="*/ 1266825 h 1424703"/>
                      <a:gd name="connsiteX12" fmla="*/ 994646 w 2251946"/>
                      <a:gd name="connsiteY12" fmla="*/ 1381125 h 1424703"/>
                      <a:gd name="connsiteX13" fmla="*/ 489821 w 2251946"/>
                      <a:gd name="connsiteY13" fmla="*/ 1371600 h 1424703"/>
                      <a:gd name="connsiteX14" fmla="*/ 113583 w 2251946"/>
                      <a:gd name="connsiteY14" fmla="*/ 1419225 h 1424703"/>
                      <a:gd name="connsiteX15" fmla="*/ 75483 w 2251946"/>
                      <a:gd name="connsiteY15" fmla="*/ 1223962 h 1424703"/>
                      <a:gd name="connsiteX16" fmla="*/ 1056558 w 2251946"/>
                      <a:gd name="connsiteY16" fmla="*/ 452437 h 1424703"/>
                      <a:gd name="connsiteX17" fmla="*/ 2251946 w 2251946"/>
                      <a:gd name="connsiteY17" fmla="*/ 0 h 1424703"/>
                      <a:gd name="connsiteX0" fmla="*/ 2251946 w 2251946"/>
                      <a:gd name="connsiteY0" fmla="*/ 0 h 1424703"/>
                      <a:gd name="connsiteX1" fmla="*/ 2004296 w 2251946"/>
                      <a:gd name="connsiteY1" fmla="*/ 157162 h 1424703"/>
                      <a:gd name="connsiteX2" fmla="*/ 1975721 w 2251946"/>
                      <a:gd name="connsiteY2" fmla="*/ 328612 h 1424703"/>
                      <a:gd name="connsiteX3" fmla="*/ 1832846 w 2251946"/>
                      <a:gd name="connsiteY3" fmla="*/ 423862 h 1424703"/>
                      <a:gd name="connsiteX4" fmla="*/ 1851896 w 2251946"/>
                      <a:gd name="connsiteY4" fmla="*/ 557212 h 1424703"/>
                      <a:gd name="connsiteX5" fmla="*/ 1656633 w 2251946"/>
                      <a:gd name="connsiteY5" fmla="*/ 633413 h 1424703"/>
                      <a:gd name="connsiteX6" fmla="*/ 1585196 w 2251946"/>
                      <a:gd name="connsiteY6" fmla="*/ 747712 h 1424703"/>
                      <a:gd name="connsiteX7" fmla="*/ 1432795 w 2251946"/>
                      <a:gd name="connsiteY7" fmla="*/ 809625 h 1424703"/>
                      <a:gd name="connsiteX8" fmla="*/ 1375646 w 2251946"/>
                      <a:gd name="connsiteY8" fmla="*/ 928687 h 1424703"/>
                      <a:gd name="connsiteX9" fmla="*/ 1166096 w 2251946"/>
                      <a:gd name="connsiteY9" fmla="*/ 1014412 h 1424703"/>
                      <a:gd name="connsiteX10" fmla="*/ 1170858 w 2251946"/>
                      <a:gd name="connsiteY10" fmla="*/ 1152525 h 1424703"/>
                      <a:gd name="connsiteX11" fmla="*/ 937496 w 2251946"/>
                      <a:gd name="connsiteY11" fmla="*/ 1266825 h 1424703"/>
                      <a:gd name="connsiteX12" fmla="*/ 994646 w 2251946"/>
                      <a:gd name="connsiteY12" fmla="*/ 1381125 h 1424703"/>
                      <a:gd name="connsiteX13" fmla="*/ 489821 w 2251946"/>
                      <a:gd name="connsiteY13" fmla="*/ 1371600 h 1424703"/>
                      <a:gd name="connsiteX14" fmla="*/ 113583 w 2251946"/>
                      <a:gd name="connsiteY14" fmla="*/ 1419225 h 1424703"/>
                      <a:gd name="connsiteX15" fmla="*/ 75483 w 2251946"/>
                      <a:gd name="connsiteY15" fmla="*/ 1223962 h 1424703"/>
                      <a:gd name="connsiteX16" fmla="*/ 1056558 w 2251946"/>
                      <a:gd name="connsiteY16" fmla="*/ 452437 h 1424703"/>
                      <a:gd name="connsiteX17" fmla="*/ 2251946 w 2251946"/>
                      <a:gd name="connsiteY17" fmla="*/ 0 h 1424703"/>
                      <a:gd name="connsiteX0" fmla="*/ 2251946 w 2251946"/>
                      <a:gd name="connsiteY0" fmla="*/ 0 h 1424703"/>
                      <a:gd name="connsiteX1" fmla="*/ 2004296 w 2251946"/>
                      <a:gd name="connsiteY1" fmla="*/ 157162 h 1424703"/>
                      <a:gd name="connsiteX2" fmla="*/ 1975721 w 2251946"/>
                      <a:gd name="connsiteY2" fmla="*/ 328612 h 1424703"/>
                      <a:gd name="connsiteX3" fmla="*/ 1832846 w 2251946"/>
                      <a:gd name="connsiteY3" fmla="*/ 423862 h 1424703"/>
                      <a:gd name="connsiteX4" fmla="*/ 1851896 w 2251946"/>
                      <a:gd name="connsiteY4" fmla="*/ 557212 h 1424703"/>
                      <a:gd name="connsiteX5" fmla="*/ 1656633 w 2251946"/>
                      <a:gd name="connsiteY5" fmla="*/ 633413 h 1424703"/>
                      <a:gd name="connsiteX6" fmla="*/ 1585196 w 2251946"/>
                      <a:gd name="connsiteY6" fmla="*/ 747712 h 1424703"/>
                      <a:gd name="connsiteX7" fmla="*/ 1432795 w 2251946"/>
                      <a:gd name="connsiteY7" fmla="*/ 809625 h 1424703"/>
                      <a:gd name="connsiteX8" fmla="*/ 1375646 w 2251946"/>
                      <a:gd name="connsiteY8" fmla="*/ 928687 h 1424703"/>
                      <a:gd name="connsiteX9" fmla="*/ 1166096 w 2251946"/>
                      <a:gd name="connsiteY9" fmla="*/ 1014412 h 1424703"/>
                      <a:gd name="connsiteX10" fmla="*/ 1170858 w 2251946"/>
                      <a:gd name="connsiteY10" fmla="*/ 1152525 h 1424703"/>
                      <a:gd name="connsiteX11" fmla="*/ 937496 w 2251946"/>
                      <a:gd name="connsiteY11" fmla="*/ 1266825 h 1424703"/>
                      <a:gd name="connsiteX12" fmla="*/ 994646 w 2251946"/>
                      <a:gd name="connsiteY12" fmla="*/ 1381125 h 1424703"/>
                      <a:gd name="connsiteX13" fmla="*/ 489821 w 2251946"/>
                      <a:gd name="connsiteY13" fmla="*/ 1371600 h 1424703"/>
                      <a:gd name="connsiteX14" fmla="*/ 113583 w 2251946"/>
                      <a:gd name="connsiteY14" fmla="*/ 1419225 h 1424703"/>
                      <a:gd name="connsiteX15" fmla="*/ 75483 w 2251946"/>
                      <a:gd name="connsiteY15" fmla="*/ 1223962 h 1424703"/>
                      <a:gd name="connsiteX16" fmla="*/ 1056558 w 2251946"/>
                      <a:gd name="connsiteY16" fmla="*/ 452437 h 1424703"/>
                      <a:gd name="connsiteX17" fmla="*/ 2251946 w 2251946"/>
                      <a:gd name="connsiteY17" fmla="*/ 0 h 1424703"/>
                      <a:gd name="connsiteX0" fmla="*/ 2251946 w 2251946"/>
                      <a:gd name="connsiteY0" fmla="*/ 0 h 1424703"/>
                      <a:gd name="connsiteX1" fmla="*/ 2004296 w 2251946"/>
                      <a:gd name="connsiteY1" fmla="*/ 157162 h 1424703"/>
                      <a:gd name="connsiteX2" fmla="*/ 1975721 w 2251946"/>
                      <a:gd name="connsiteY2" fmla="*/ 328612 h 1424703"/>
                      <a:gd name="connsiteX3" fmla="*/ 1832846 w 2251946"/>
                      <a:gd name="connsiteY3" fmla="*/ 423862 h 1424703"/>
                      <a:gd name="connsiteX4" fmla="*/ 1851896 w 2251946"/>
                      <a:gd name="connsiteY4" fmla="*/ 557212 h 1424703"/>
                      <a:gd name="connsiteX5" fmla="*/ 1656633 w 2251946"/>
                      <a:gd name="connsiteY5" fmla="*/ 633413 h 1424703"/>
                      <a:gd name="connsiteX6" fmla="*/ 1585196 w 2251946"/>
                      <a:gd name="connsiteY6" fmla="*/ 747712 h 1424703"/>
                      <a:gd name="connsiteX7" fmla="*/ 1432795 w 2251946"/>
                      <a:gd name="connsiteY7" fmla="*/ 809625 h 1424703"/>
                      <a:gd name="connsiteX8" fmla="*/ 1375646 w 2251946"/>
                      <a:gd name="connsiteY8" fmla="*/ 928687 h 1424703"/>
                      <a:gd name="connsiteX9" fmla="*/ 1166096 w 2251946"/>
                      <a:gd name="connsiteY9" fmla="*/ 1014412 h 1424703"/>
                      <a:gd name="connsiteX10" fmla="*/ 1170858 w 2251946"/>
                      <a:gd name="connsiteY10" fmla="*/ 1152525 h 1424703"/>
                      <a:gd name="connsiteX11" fmla="*/ 937496 w 2251946"/>
                      <a:gd name="connsiteY11" fmla="*/ 1266825 h 1424703"/>
                      <a:gd name="connsiteX12" fmla="*/ 994646 w 2251946"/>
                      <a:gd name="connsiteY12" fmla="*/ 1381125 h 1424703"/>
                      <a:gd name="connsiteX13" fmla="*/ 489821 w 2251946"/>
                      <a:gd name="connsiteY13" fmla="*/ 1371600 h 1424703"/>
                      <a:gd name="connsiteX14" fmla="*/ 113583 w 2251946"/>
                      <a:gd name="connsiteY14" fmla="*/ 1419225 h 1424703"/>
                      <a:gd name="connsiteX15" fmla="*/ 75483 w 2251946"/>
                      <a:gd name="connsiteY15" fmla="*/ 1223962 h 1424703"/>
                      <a:gd name="connsiteX16" fmla="*/ 1056558 w 2251946"/>
                      <a:gd name="connsiteY16" fmla="*/ 452437 h 1424703"/>
                      <a:gd name="connsiteX17" fmla="*/ 2251946 w 2251946"/>
                      <a:gd name="connsiteY17" fmla="*/ 0 h 1424703"/>
                      <a:gd name="connsiteX0" fmla="*/ 2251946 w 2251946"/>
                      <a:gd name="connsiteY0" fmla="*/ 0 h 1424703"/>
                      <a:gd name="connsiteX1" fmla="*/ 2004296 w 2251946"/>
                      <a:gd name="connsiteY1" fmla="*/ 157162 h 1424703"/>
                      <a:gd name="connsiteX2" fmla="*/ 1975721 w 2251946"/>
                      <a:gd name="connsiteY2" fmla="*/ 328612 h 1424703"/>
                      <a:gd name="connsiteX3" fmla="*/ 1832846 w 2251946"/>
                      <a:gd name="connsiteY3" fmla="*/ 423862 h 1424703"/>
                      <a:gd name="connsiteX4" fmla="*/ 1851896 w 2251946"/>
                      <a:gd name="connsiteY4" fmla="*/ 557212 h 1424703"/>
                      <a:gd name="connsiteX5" fmla="*/ 1656633 w 2251946"/>
                      <a:gd name="connsiteY5" fmla="*/ 633413 h 1424703"/>
                      <a:gd name="connsiteX6" fmla="*/ 1585196 w 2251946"/>
                      <a:gd name="connsiteY6" fmla="*/ 747712 h 1424703"/>
                      <a:gd name="connsiteX7" fmla="*/ 1432795 w 2251946"/>
                      <a:gd name="connsiteY7" fmla="*/ 809625 h 1424703"/>
                      <a:gd name="connsiteX8" fmla="*/ 1375646 w 2251946"/>
                      <a:gd name="connsiteY8" fmla="*/ 928687 h 1424703"/>
                      <a:gd name="connsiteX9" fmla="*/ 1166096 w 2251946"/>
                      <a:gd name="connsiteY9" fmla="*/ 1014412 h 1424703"/>
                      <a:gd name="connsiteX10" fmla="*/ 1170858 w 2251946"/>
                      <a:gd name="connsiteY10" fmla="*/ 1152525 h 1424703"/>
                      <a:gd name="connsiteX11" fmla="*/ 989883 w 2251946"/>
                      <a:gd name="connsiteY11" fmla="*/ 1233488 h 1424703"/>
                      <a:gd name="connsiteX12" fmla="*/ 994646 w 2251946"/>
                      <a:gd name="connsiteY12" fmla="*/ 1381125 h 1424703"/>
                      <a:gd name="connsiteX13" fmla="*/ 489821 w 2251946"/>
                      <a:gd name="connsiteY13" fmla="*/ 1371600 h 1424703"/>
                      <a:gd name="connsiteX14" fmla="*/ 113583 w 2251946"/>
                      <a:gd name="connsiteY14" fmla="*/ 1419225 h 1424703"/>
                      <a:gd name="connsiteX15" fmla="*/ 75483 w 2251946"/>
                      <a:gd name="connsiteY15" fmla="*/ 1223962 h 1424703"/>
                      <a:gd name="connsiteX16" fmla="*/ 1056558 w 2251946"/>
                      <a:gd name="connsiteY16" fmla="*/ 452437 h 1424703"/>
                      <a:gd name="connsiteX17" fmla="*/ 2251946 w 2251946"/>
                      <a:gd name="connsiteY17" fmla="*/ 0 h 1424703"/>
                      <a:gd name="connsiteX0" fmla="*/ 2251946 w 2251946"/>
                      <a:gd name="connsiteY0" fmla="*/ 0 h 1424703"/>
                      <a:gd name="connsiteX1" fmla="*/ 2004296 w 2251946"/>
                      <a:gd name="connsiteY1" fmla="*/ 157162 h 1424703"/>
                      <a:gd name="connsiteX2" fmla="*/ 1975721 w 2251946"/>
                      <a:gd name="connsiteY2" fmla="*/ 328612 h 1424703"/>
                      <a:gd name="connsiteX3" fmla="*/ 1832846 w 2251946"/>
                      <a:gd name="connsiteY3" fmla="*/ 423862 h 1424703"/>
                      <a:gd name="connsiteX4" fmla="*/ 1851896 w 2251946"/>
                      <a:gd name="connsiteY4" fmla="*/ 557212 h 1424703"/>
                      <a:gd name="connsiteX5" fmla="*/ 1656633 w 2251946"/>
                      <a:gd name="connsiteY5" fmla="*/ 633413 h 1424703"/>
                      <a:gd name="connsiteX6" fmla="*/ 1585196 w 2251946"/>
                      <a:gd name="connsiteY6" fmla="*/ 747712 h 1424703"/>
                      <a:gd name="connsiteX7" fmla="*/ 1432795 w 2251946"/>
                      <a:gd name="connsiteY7" fmla="*/ 809625 h 1424703"/>
                      <a:gd name="connsiteX8" fmla="*/ 1375646 w 2251946"/>
                      <a:gd name="connsiteY8" fmla="*/ 928687 h 1424703"/>
                      <a:gd name="connsiteX9" fmla="*/ 1166096 w 2251946"/>
                      <a:gd name="connsiteY9" fmla="*/ 1014412 h 1424703"/>
                      <a:gd name="connsiteX10" fmla="*/ 1170858 w 2251946"/>
                      <a:gd name="connsiteY10" fmla="*/ 1152525 h 1424703"/>
                      <a:gd name="connsiteX11" fmla="*/ 989883 w 2251946"/>
                      <a:gd name="connsiteY11" fmla="*/ 1233488 h 1424703"/>
                      <a:gd name="connsiteX12" fmla="*/ 994646 w 2251946"/>
                      <a:gd name="connsiteY12" fmla="*/ 1381125 h 1424703"/>
                      <a:gd name="connsiteX13" fmla="*/ 489821 w 2251946"/>
                      <a:gd name="connsiteY13" fmla="*/ 1371600 h 1424703"/>
                      <a:gd name="connsiteX14" fmla="*/ 113583 w 2251946"/>
                      <a:gd name="connsiteY14" fmla="*/ 1419225 h 1424703"/>
                      <a:gd name="connsiteX15" fmla="*/ 75483 w 2251946"/>
                      <a:gd name="connsiteY15" fmla="*/ 1223962 h 1424703"/>
                      <a:gd name="connsiteX16" fmla="*/ 1056558 w 2251946"/>
                      <a:gd name="connsiteY16" fmla="*/ 452437 h 1424703"/>
                      <a:gd name="connsiteX17" fmla="*/ 2251946 w 2251946"/>
                      <a:gd name="connsiteY17" fmla="*/ 0 h 1424703"/>
                      <a:gd name="connsiteX0" fmla="*/ 2251946 w 2251946"/>
                      <a:gd name="connsiteY0" fmla="*/ 0 h 1424703"/>
                      <a:gd name="connsiteX1" fmla="*/ 2004296 w 2251946"/>
                      <a:gd name="connsiteY1" fmla="*/ 157162 h 1424703"/>
                      <a:gd name="connsiteX2" fmla="*/ 1975721 w 2251946"/>
                      <a:gd name="connsiteY2" fmla="*/ 328612 h 1424703"/>
                      <a:gd name="connsiteX3" fmla="*/ 1832846 w 2251946"/>
                      <a:gd name="connsiteY3" fmla="*/ 423862 h 1424703"/>
                      <a:gd name="connsiteX4" fmla="*/ 1851896 w 2251946"/>
                      <a:gd name="connsiteY4" fmla="*/ 557212 h 1424703"/>
                      <a:gd name="connsiteX5" fmla="*/ 1656633 w 2251946"/>
                      <a:gd name="connsiteY5" fmla="*/ 633413 h 1424703"/>
                      <a:gd name="connsiteX6" fmla="*/ 1585196 w 2251946"/>
                      <a:gd name="connsiteY6" fmla="*/ 747712 h 1424703"/>
                      <a:gd name="connsiteX7" fmla="*/ 1432795 w 2251946"/>
                      <a:gd name="connsiteY7" fmla="*/ 809625 h 1424703"/>
                      <a:gd name="connsiteX8" fmla="*/ 1375646 w 2251946"/>
                      <a:gd name="connsiteY8" fmla="*/ 928687 h 1424703"/>
                      <a:gd name="connsiteX9" fmla="*/ 1166096 w 2251946"/>
                      <a:gd name="connsiteY9" fmla="*/ 1014412 h 1424703"/>
                      <a:gd name="connsiteX10" fmla="*/ 1170858 w 2251946"/>
                      <a:gd name="connsiteY10" fmla="*/ 1152525 h 1424703"/>
                      <a:gd name="connsiteX11" fmla="*/ 989883 w 2251946"/>
                      <a:gd name="connsiteY11" fmla="*/ 1233488 h 1424703"/>
                      <a:gd name="connsiteX12" fmla="*/ 994646 w 2251946"/>
                      <a:gd name="connsiteY12" fmla="*/ 1381125 h 1424703"/>
                      <a:gd name="connsiteX13" fmla="*/ 489821 w 2251946"/>
                      <a:gd name="connsiteY13" fmla="*/ 1371600 h 1424703"/>
                      <a:gd name="connsiteX14" fmla="*/ 113583 w 2251946"/>
                      <a:gd name="connsiteY14" fmla="*/ 1419225 h 1424703"/>
                      <a:gd name="connsiteX15" fmla="*/ 75483 w 2251946"/>
                      <a:gd name="connsiteY15" fmla="*/ 1223962 h 1424703"/>
                      <a:gd name="connsiteX16" fmla="*/ 1056558 w 2251946"/>
                      <a:gd name="connsiteY16" fmla="*/ 452437 h 1424703"/>
                      <a:gd name="connsiteX17" fmla="*/ 2251946 w 2251946"/>
                      <a:gd name="connsiteY17" fmla="*/ 0 h 1424703"/>
                      <a:gd name="connsiteX0" fmla="*/ 2251946 w 2251946"/>
                      <a:gd name="connsiteY0" fmla="*/ 0 h 1425355"/>
                      <a:gd name="connsiteX1" fmla="*/ 2004296 w 2251946"/>
                      <a:gd name="connsiteY1" fmla="*/ 157162 h 1425355"/>
                      <a:gd name="connsiteX2" fmla="*/ 1975721 w 2251946"/>
                      <a:gd name="connsiteY2" fmla="*/ 328612 h 1425355"/>
                      <a:gd name="connsiteX3" fmla="*/ 1832846 w 2251946"/>
                      <a:gd name="connsiteY3" fmla="*/ 423862 h 1425355"/>
                      <a:gd name="connsiteX4" fmla="*/ 1851896 w 2251946"/>
                      <a:gd name="connsiteY4" fmla="*/ 557212 h 1425355"/>
                      <a:gd name="connsiteX5" fmla="*/ 1656633 w 2251946"/>
                      <a:gd name="connsiteY5" fmla="*/ 633413 h 1425355"/>
                      <a:gd name="connsiteX6" fmla="*/ 1585196 w 2251946"/>
                      <a:gd name="connsiteY6" fmla="*/ 747712 h 1425355"/>
                      <a:gd name="connsiteX7" fmla="*/ 1432795 w 2251946"/>
                      <a:gd name="connsiteY7" fmla="*/ 809625 h 1425355"/>
                      <a:gd name="connsiteX8" fmla="*/ 1375646 w 2251946"/>
                      <a:gd name="connsiteY8" fmla="*/ 928687 h 1425355"/>
                      <a:gd name="connsiteX9" fmla="*/ 1166096 w 2251946"/>
                      <a:gd name="connsiteY9" fmla="*/ 1014412 h 1425355"/>
                      <a:gd name="connsiteX10" fmla="*/ 1170858 w 2251946"/>
                      <a:gd name="connsiteY10" fmla="*/ 1152525 h 1425355"/>
                      <a:gd name="connsiteX11" fmla="*/ 989883 w 2251946"/>
                      <a:gd name="connsiteY11" fmla="*/ 1233488 h 1425355"/>
                      <a:gd name="connsiteX12" fmla="*/ 994646 w 2251946"/>
                      <a:gd name="connsiteY12" fmla="*/ 1381125 h 1425355"/>
                      <a:gd name="connsiteX13" fmla="*/ 489821 w 2251946"/>
                      <a:gd name="connsiteY13" fmla="*/ 1371600 h 1425355"/>
                      <a:gd name="connsiteX14" fmla="*/ 113583 w 2251946"/>
                      <a:gd name="connsiteY14" fmla="*/ 1419225 h 1425355"/>
                      <a:gd name="connsiteX15" fmla="*/ 75483 w 2251946"/>
                      <a:gd name="connsiteY15" fmla="*/ 1223962 h 1425355"/>
                      <a:gd name="connsiteX16" fmla="*/ 1056558 w 2251946"/>
                      <a:gd name="connsiteY16" fmla="*/ 452437 h 1425355"/>
                      <a:gd name="connsiteX17" fmla="*/ 2251946 w 2251946"/>
                      <a:gd name="connsiteY17" fmla="*/ 0 h 1425355"/>
                      <a:gd name="connsiteX0" fmla="*/ 2176463 w 2176463"/>
                      <a:gd name="connsiteY0" fmla="*/ 0 h 1425355"/>
                      <a:gd name="connsiteX1" fmla="*/ 1928813 w 2176463"/>
                      <a:gd name="connsiteY1" fmla="*/ 157162 h 1425355"/>
                      <a:gd name="connsiteX2" fmla="*/ 1900238 w 2176463"/>
                      <a:gd name="connsiteY2" fmla="*/ 328612 h 1425355"/>
                      <a:gd name="connsiteX3" fmla="*/ 1757363 w 2176463"/>
                      <a:gd name="connsiteY3" fmla="*/ 423862 h 1425355"/>
                      <a:gd name="connsiteX4" fmla="*/ 1776413 w 2176463"/>
                      <a:gd name="connsiteY4" fmla="*/ 557212 h 1425355"/>
                      <a:gd name="connsiteX5" fmla="*/ 1581150 w 2176463"/>
                      <a:gd name="connsiteY5" fmla="*/ 633413 h 1425355"/>
                      <a:gd name="connsiteX6" fmla="*/ 1509713 w 2176463"/>
                      <a:gd name="connsiteY6" fmla="*/ 747712 h 1425355"/>
                      <a:gd name="connsiteX7" fmla="*/ 1357312 w 2176463"/>
                      <a:gd name="connsiteY7" fmla="*/ 809625 h 1425355"/>
                      <a:gd name="connsiteX8" fmla="*/ 1300163 w 2176463"/>
                      <a:gd name="connsiteY8" fmla="*/ 928687 h 1425355"/>
                      <a:gd name="connsiteX9" fmla="*/ 1090613 w 2176463"/>
                      <a:gd name="connsiteY9" fmla="*/ 1014412 h 1425355"/>
                      <a:gd name="connsiteX10" fmla="*/ 1095375 w 2176463"/>
                      <a:gd name="connsiteY10" fmla="*/ 1152525 h 1425355"/>
                      <a:gd name="connsiteX11" fmla="*/ 914400 w 2176463"/>
                      <a:gd name="connsiteY11" fmla="*/ 1233488 h 1425355"/>
                      <a:gd name="connsiteX12" fmla="*/ 919163 w 2176463"/>
                      <a:gd name="connsiteY12" fmla="*/ 1381125 h 1425355"/>
                      <a:gd name="connsiteX13" fmla="*/ 414338 w 2176463"/>
                      <a:gd name="connsiteY13" fmla="*/ 1371600 h 1425355"/>
                      <a:gd name="connsiteX14" fmla="*/ 38100 w 2176463"/>
                      <a:gd name="connsiteY14" fmla="*/ 1419225 h 1425355"/>
                      <a:gd name="connsiteX15" fmla="*/ 0 w 2176463"/>
                      <a:gd name="connsiteY15" fmla="*/ 1223962 h 1425355"/>
                      <a:gd name="connsiteX16" fmla="*/ 981075 w 2176463"/>
                      <a:gd name="connsiteY16" fmla="*/ 452437 h 1425355"/>
                      <a:gd name="connsiteX17" fmla="*/ 2176463 w 2176463"/>
                      <a:gd name="connsiteY17" fmla="*/ 0 h 1425355"/>
                      <a:gd name="connsiteX0" fmla="*/ 2176463 w 2176463"/>
                      <a:gd name="connsiteY0" fmla="*/ 0 h 1425355"/>
                      <a:gd name="connsiteX1" fmla="*/ 1928813 w 2176463"/>
                      <a:gd name="connsiteY1" fmla="*/ 157162 h 1425355"/>
                      <a:gd name="connsiteX2" fmla="*/ 1900238 w 2176463"/>
                      <a:gd name="connsiteY2" fmla="*/ 328612 h 1425355"/>
                      <a:gd name="connsiteX3" fmla="*/ 1757363 w 2176463"/>
                      <a:gd name="connsiteY3" fmla="*/ 423862 h 1425355"/>
                      <a:gd name="connsiteX4" fmla="*/ 1776413 w 2176463"/>
                      <a:gd name="connsiteY4" fmla="*/ 557212 h 1425355"/>
                      <a:gd name="connsiteX5" fmla="*/ 1581150 w 2176463"/>
                      <a:gd name="connsiteY5" fmla="*/ 633413 h 1425355"/>
                      <a:gd name="connsiteX6" fmla="*/ 1509713 w 2176463"/>
                      <a:gd name="connsiteY6" fmla="*/ 747712 h 1425355"/>
                      <a:gd name="connsiteX7" fmla="*/ 1357312 w 2176463"/>
                      <a:gd name="connsiteY7" fmla="*/ 809625 h 1425355"/>
                      <a:gd name="connsiteX8" fmla="*/ 1300163 w 2176463"/>
                      <a:gd name="connsiteY8" fmla="*/ 928687 h 1425355"/>
                      <a:gd name="connsiteX9" fmla="*/ 1090613 w 2176463"/>
                      <a:gd name="connsiteY9" fmla="*/ 1014412 h 1425355"/>
                      <a:gd name="connsiteX10" fmla="*/ 1095375 w 2176463"/>
                      <a:gd name="connsiteY10" fmla="*/ 1152525 h 1425355"/>
                      <a:gd name="connsiteX11" fmla="*/ 914400 w 2176463"/>
                      <a:gd name="connsiteY11" fmla="*/ 1233488 h 1425355"/>
                      <a:gd name="connsiteX12" fmla="*/ 919163 w 2176463"/>
                      <a:gd name="connsiteY12" fmla="*/ 1381125 h 1425355"/>
                      <a:gd name="connsiteX13" fmla="*/ 414338 w 2176463"/>
                      <a:gd name="connsiteY13" fmla="*/ 1371600 h 1425355"/>
                      <a:gd name="connsiteX14" fmla="*/ 38100 w 2176463"/>
                      <a:gd name="connsiteY14" fmla="*/ 1419225 h 1425355"/>
                      <a:gd name="connsiteX15" fmla="*/ 0 w 2176463"/>
                      <a:gd name="connsiteY15" fmla="*/ 1223962 h 1425355"/>
                      <a:gd name="connsiteX16" fmla="*/ 981075 w 2176463"/>
                      <a:gd name="connsiteY16" fmla="*/ 452437 h 1425355"/>
                      <a:gd name="connsiteX17" fmla="*/ 2176463 w 2176463"/>
                      <a:gd name="connsiteY17" fmla="*/ 0 h 1425355"/>
                      <a:gd name="connsiteX0" fmla="*/ 2176463 w 2176463"/>
                      <a:gd name="connsiteY0" fmla="*/ 0 h 1425355"/>
                      <a:gd name="connsiteX1" fmla="*/ 1928813 w 2176463"/>
                      <a:gd name="connsiteY1" fmla="*/ 157162 h 1425355"/>
                      <a:gd name="connsiteX2" fmla="*/ 1900238 w 2176463"/>
                      <a:gd name="connsiteY2" fmla="*/ 328612 h 1425355"/>
                      <a:gd name="connsiteX3" fmla="*/ 1757363 w 2176463"/>
                      <a:gd name="connsiteY3" fmla="*/ 423862 h 1425355"/>
                      <a:gd name="connsiteX4" fmla="*/ 1776413 w 2176463"/>
                      <a:gd name="connsiteY4" fmla="*/ 557212 h 1425355"/>
                      <a:gd name="connsiteX5" fmla="*/ 1581150 w 2176463"/>
                      <a:gd name="connsiteY5" fmla="*/ 633413 h 1425355"/>
                      <a:gd name="connsiteX6" fmla="*/ 1509713 w 2176463"/>
                      <a:gd name="connsiteY6" fmla="*/ 747712 h 1425355"/>
                      <a:gd name="connsiteX7" fmla="*/ 1357312 w 2176463"/>
                      <a:gd name="connsiteY7" fmla="*/ 809625 h 1425355"/>
                      <a:gd name="connsiteX8" fmla="*/ 1300163 w 2176463"/>
                      <a:gd name="connsiteY8" fmla="*/ 928687 h 1425355"/>
                      <a:gd name="connsiteX9" fmla="*/ 1090613 w 2176463"/>
                      <a:gd name="connsiteY9" fmla="*/ 1014412 h 1425355"/>
                      <a:gd name="connsiteX10" fmla="*/ 1095375 w 2176463"/>
                      <a:gd name="connsiteY10" fmla="*/ 1152525 h 1425355"/>
                      <a:gd name="connsiteX11" fmla="*/ 914400 w 2176463"/>
                      <a:gd name="connsiteY11" fmla="*/ 1233488 h 1425355"/>
                      <a:gd name="connsiteX12" fmla="*/ 919163 w 2176463"/>
                      <a:gd name="connsiteY12" fmla="*/ 1381125 h 1425355"/>
                      <a:gd name="connsiteX13" fmla="*/ 414338 w 2176463"/>
                      <a:gd name="connsiteY13" fmla="*/ 1371600 h 1425355"/>
                      <a:gd name="connsiteX14" fmla="*/ 38100 w 2176463"/>
                      <a:gd name="connsiteY14" fmla="*/ 1419225 h 1425355"/>
                      <a:gd name="connsiteX15" fmla="*/ 0 w 2176463"/>
                      <a:gd name="connsiteY15" fmla="*/ 1223962 h 1425355"/>
                      <a:gd name="connsiteX16" fmla="*/ 981075 w 2176463"/>
                      <a:gd name="connsiteY16" fmla="*/ 452437 h 1425355"/>
                      <a:gd name="connsiteX17" fmla="*/ 2176463 w 2176463"/>
                      <a:gd name="connsiteY17" fmla="*/ 0 h 1425355"/>
                      <a:gd name="connsiteX0" fmla="*/ 2178907 w 2178907"/>
                      <a:gd name="connsiteY0" fmla="*/ 0 h 1427731"/>
                      <a:gd name="connsiteX1" fmla="*/ 1931257 w 2178907"/>
                      <a:gd name="connsiteY1" fmla="*/ 157162 h 1427731"/>
                      <a:gd name="connsiteX2" fmla="*/ 1902682 w 2178907"/>
                      <a:gd name="connsiteY2" fmla="*/ 328612 h 1427731"/>
                      <a:gd name="connsiteX3" fmla="*/ 1759807 w 2178907"/>
                      <a:gd name="connsiteY3" fmla="*/ 423862 h 1427731"/>
                      <a:gd name="connsiteX4" fmla="*/ 1778857 w 2178907"/>
                      <a:gd name="connsiteY4" fmla="*/ 557212 h 1427731"/>
                      <a:gd name="connsiteX5" fmla="*/ 1583594 w 2178907"/>
                      <a:gd name="connsiteY5" fmla="*/ 633413 h 1427731"/>
                      <a:gd name="connsiteX6" fmla="*/ 1512157 w 2178907"/>
                      <a:gd name="connsiteY6" fmla="*/ 747712 h 1427731"/>
                      <a:gd name="connsiteX7" fmla="*/ 1359756 w 2178907"/>
                      <a:gd name="connsiteY7" fmla="*/ 809625 h 1427731"/>
                      <a:gd name="connsiteX8" fmla="*/ 1302607 w 2178907"/>
                      <a:gd name="connsiteY8" fmla="*/ 928687 h 1427731"/>
                      <a:gd name="connsiteX9" fmla="*/ 1093057 w 2178907"/>
                      <a:gd name="connsiteY9" fmla="*/ 1014412 h 1427731"/>
                      <a:gd name="connsiteX10" fmla="*/ 1097819 w 2178907"/>
                      <a:gd name="connsiteY10" fmla="*/ 1152525 h 1427731"/>
                      <a:gd name="connsiteX11" fmla="*/ 916844 w 2178907"/>
                      <a:gd name="connsiteY11" fmla="*/ 1233488 h 1427731"/>
                      <a:gd name="connsiteX12" fmla="*/ 921607 w 2178907"/>
                      <a:gd name="connsiteY12" fmla="*/ 1381125 h 1427731"/>
                      <a:gd name="connsiteX13" fmla="*/ 421544 w 2178907"/>
                      <a:gd name="connsiteY13" fmla="*/ 1385887 h 1427731"/>
                      <a:gd name="connsiteX14" fmla="*/ 40544 w 2178907"/>
                      <a:gd name="connsiteY14" fmla="*/ 1419225 h 1427731"/>
                      <a:gd name="connsiteX15" fmla="*/ 2444 w 2178907"/>
                      <a:gd name="connsiteY15" fmla="*/ 1223962 h 1427731"/>
                      <a:gd name="connsiteX16" fmla="*/ 983519 w 2178907"/>
                      <a:gd name="connsiteY16" fmla="*/ 452437 h 1427731"/>
                      <a:gd name="connsiteX17" fmla="*/ 2178907 w 2178907"/>
                      <a:gd name="connsiteY17" fmla="*/ 0 h 14277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178907" h="1427731">
                        <a:moveTo>
                          <a:pt x="2178907" y="0"/>
                        </a:moveTo>
                        <a:cubicBezTo>
                          <a:pt x="2098738" y="46038"/>
                          <a:pt x="1991582" y="78581"/>
                          <a:pt x="1931257" y="157162"/>
                        </a:cubicBezTo>
                        <a:cubicBezTo>
                          <a:pt x="1870932" y="235743"/>
                          <a:pt x="1911414" y="273844"/>
                          <a:pt x="1902682" y="328612"/>
                        </a:cubicBezTo>
                        <a:cubicBezTo>
                          <a:pt x="1860613" y="359568"/>
                          <a:pt x="1789969" y="333375"/>
                          <a:pt x="1759807" y="423862"/>
                        </a:cubicBezTo>
                        <a:cubicBezTo>
                          <a:pt x="1729645" y="514349"/>
                          <a:pt x="1774888" y="508793"/>
                          <a:pt x="1778857" y="557212"/>
                        </a:cubicBezTo>
                        <a:cubicBezTo>
                          <a:pt x="1716151" y="586581"/>
                          <a:pt x="1628044" y="601663"/>
                          <a:pt x="1583594" y="633413"/>
                        </a:cubicBezTo>
                        <a:cubicBezTo>
                          <a:pt x="1539144" y="665163"/>
                          <a:pt x="1526444" y="699294"/>
                          <a:pt x="1512157" y="747712"/>
                        </a:cubicBezTo>
                        <a:cubicBezTo>
                          <a:pt x="1469295" y="781843"/>
                          <a:pt x="1428018" y="750888"/>
                          <a:pt x="1359756" y="809625"/>
                        </a:cubicBezTo>
                        <a:cubicBezTo>
                          <a:pt x="1291494" y="868362"/>
                          <a:pt x="1308957" y="868362"/>
                          <a:pt x="1302607" y="928687"/>
                        </a:cubicBezTo>
                        <a:cubicBezTo>
                          <a:pt x="1220057" y="950912"/>
                          <a:pt x="1127188" y="977106"/>
                          <a:pt x="1093057" y="1014412"/>
                        </a:cubicBezTo>
                        <a:cubicBezTo>
                          <a:pt x="1058926" y="1051718"/>
                          <a:pt x="1074006" y="1112838"/>
                          <a:pt x="1097819" y="1152525"/>
                        </a:cubicBezTo>
                        <a:cubicBezTo>
                          <a:pt x="997806" y="1177924"/>
                          <a:pt x="960500" y="1166813"/>
                          <a:pt x="916844" y="1233488"/>
                        </a:cubicBezTo>
                        <a:cubicBezTo>
                          <a:pt x="873188" y="1300163"/>
                          <a:pt x="909701" y="1343819"/>
                          <a:pt x="921607" y="1381125"/>
                        </a:cubicBezTo>
                        <a:cubicBezTo>
                          <a:pt x="838263" y="1404144"/>
                          <a:pt x="687451" y="1370012"/>
                          <a:pt x="421544" y="1385887"/>
                        </a:cubicBezTo>
                        <a:cubicBezTo>
                          <a:pt x="155637" y="1401762"/>
                          <a:pt x="110394" y="1446213"/>
                          <a:pt x="40544" y="1419225"/>
                        </a:cubicBezTo>
                        <a:cubicBezTo>
                          <a:pt x="-29306" y="1392238"/>
                          <a:pt x="15144" y="1289050"/>
                          <a:pt x="2444" y="1223962"/>
                        </a:cubicBezTo>
                        <a:cubicBezTo>
                          <a:pt x="159606" y="1062831"/>
                          <a:pt x="652525" y="654049"/>
                          <a:pt x="983519" y="452437"/>
                        </a:cubicBezTo>
                        <a:cubicBezTo>
                          <a:pt x="1346263" y="248443"/>
                          <a:pt x="1830451" y="11112"/>
                          <a:pt x="2178907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bg1">
                          <a:lumMod val="75000"/>
                          <a:alpha val="70000"/>
                        </a:schemeClr>
                      </a:gs>
                      <a:gs pos="100000">
                        <a:schemeClr val="bg1">
                          <a:lumMod val="65000"/>
                          <a:alpha val="20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" name="フリーフォーム: 図形 138">
                    <a:extLst>
                      <a:ext uri="{FF2B5EF4-FFF2-40B4-BE49-F238E27FC236}">
                        <a16:creationId xmlns:a16="http://schemas.microsoft.com/office/drawing/2014/main" id="{E77730A9-2CE9-4235-9FF0-A5C4FAC66BC3}"/>
                      </a:ext>
                    </a:extLst>
                  </p:cNvPr>
                  <p:cNvSpPr/>
                  <p:nvPr/>
                </p:nvSpPr>
                <p:spPr>
                  <a:xfrm rot="21347811">
                    <a:off x="1333709" y="4767767"/>
                    <a:ext cx="2421892" cy="1308485"/>
                  </a:xfrm>
                  <a:custGeom>
                    <a:avLst/>
                    <a:gdLst>
                      <a:gd name="connsiteX0" fmla="*/ 2230223 w 2421893"/>
                      <a:gd name="connsiteY0" fmla="*/ 0 h 1097762"/>
                      <a:gd name="connsiteX1" fmla="*/ 2421893 w 2421893"/>
                      <a:gd name="connsiteY1" fmla="*/ 6765 h 1097762"/>
                      <a:gd name="connsiteX2" fmla="*/ 2359714 w 2421893"/>
                      <a:gd name="connsiteY2" fmla="*/ 7078 h 1097762"/>
                      <a:gd name="connsiteX3" fmla="*/ 725110 w 2421893"/>
                      <a:gd name="connsiteY3" fmla="*/ 523185 h 1097762"/>
                      <a:gd name="connsiteX4" fmla="*/ 407912 w 2421893"/>
                      <a:gd name="connsiteY4" fmla="*/ 701327 h 1097762"/>
                      <a:gd name="connsiteX5" fmla="*/ 141233 w 2421893"/>
                      <a:gd name="connsiteY5" fmla="*/ 874920 h 1097762"/>
                      <a:gd name="connsiteX6" fmla="*/ 270965 w 2421893"/>
                      <a:gd name="connsiteY6" fmla="*/ 802226 h 1097762"/>
                      <a:gd name="connsiteX7" fmla="*/ 818089 w 2421893"/>
                      <a:gd name="connsiteY7" fmla="*/ 557052 h 1097762"/>
                      <a:gd name="connsiteX8" fmla="*/ 1875890 w 2421893"/>
                      <a:gd name="connsiteY8" fmla="*/ 277467 h 1097762"/>
                      <a:gd name="connsiteX9" fmla="*/ 2001034 w 2421893"/>
                      <a:gd name="connsiteY9" fmla="*/ 270346 h 1097762"/>
                      <a:gd name="connsiteX10" fmla="*/ 1826494 w 2421893"/>
                      <a:gd name="connsiteY10" fmla="*/ 303459 h 1097762"/>
                      <a:gd name="connsiteX11" fmla="*/ 838331 w 2421893"/>
                      <a:gd name="connsiteY11" fmla="*/ 609585 h 1097762"/>
                      <a:gd name="connsiteX12" fmla="*/ 557971 w 2421893"/>
                      <a:gd name="connsiteY12" fmla="*/ 725761 h 1097762"/>
                      <a:gd name="connsiteX13" fmla="*/ 789726 w 2421893"/>
                      <a:gd name="connsiteY13" fmla="*/ 645330 h 1097762"/>
                      <a:gd name="connsiteX14" fmla="*/ 1763031 w 2421893"/>
                      <a:gd name="connsiteY14" fmla="*/ 452226 h 1097762"/>
                      <a:gd name="connsiteX15" fmla="*/ 1876846 w 2421893"/>
                      <a:gd name="connsiteY15" fmla="*/ 453193 h 1097762"/>
                      <a:gd name="connsiteX16" fmla="*/ 1716916 w 2421893"/>
                      <a:gd name="connsiteY16" fmla="*/ 473112 h 1097762"/>
                      <a:gd name="connsiteX17" fmla="*/ 805384 w 2421893"/>
                      <a:gd name="connsiteY17" fmla="*/ 694734 h 1097762"/>
                      <a:gd name="connsiteX18" fmla="*/ 335978 w 2421893"/>
                      <a:gd name="connsiteY18" fmla="*/ 861210 h 1097762"/>
                      <a:gd name="connsiteX19" fmla="*/ 192269 w 2421893"/>
                      <a:gd name="connsiteY19" fmla="*/ 921135 h 1097762"/>
                      <a:gd name="connsiteX20" fmla="*/ 222336 w 2421893"/>
                      <a:gd name="connsiteY20" fmla="*/ 909322 h 1097762"/>
                      <a:gd name="connsiteX21" fmla="*/ 485523 w 2421893"/>
                      <a:gd name="connsiteY21" fmla="*/ 819514 h 1097762"/>
                      <a:gd name="connsiteX22" fmla="*/ 1441965 w 2421893"/>
                      <a:gd name="connsiteY22" fmla="*/ 608604 h 1097762"/>
                      <a:gd name="connsiteX23" fmla="*/ 1552522 w 2421893"/>
                      <a:gd name="connsiteY23" fmla="*/ 603170 h 1097762"/>
                      <a:gd name="connsiteX24" fmla="*/ 1396009 w 2421893"/>
                      <a:gd name="connsiteY24" fmla="*/ 628182 h 1097762"/>
                      <a:gd name="connsiteX25" fmla="*/ 498038 w 2421893"/>
                      <a:gd name="connsiteY25" fmla="*/ 859005 h 1097762"/>
                      <a:gd name="connsiteX26" fmla="*/ 88576 w 2421893"/>
                      <a:gd name="connsiteY26" fmla="*/ 1001231 h 1097762"/>
                      <a:gd name="connsiteX27" fmla="*/ 274322 w 2421893"/>
                      <a:gd name="connsiteY27" fmla="*/ 940228 h 1097762"/>
                      <a:gd name="connsiteX28" fmla="*/ 1233131 w 2421893"/>
                      <a:gd name="connsiteY28" fmla="*/ 740350 h 1097762"/>
                      <a:gd name="connsiteX29" fmla="*/ 1343744 w 2421893"/>
                      <a:gd name="connsiteY29" fmla="*/ 736191 h 1097762"/>
                      <a:gd name="connsiteX30" fmla="*/ 1186952 w 2421893"/>
                      <a:gd name="connsiteY30" fmla="*/ 759398 h 1097762"/>
                      <a:gd name="connsiteX31" fmla="*/ 528622 w 2421893"/>
                      <a:gd name="connsiteY31" fmla="*/ 909762 h 1097762"/>
                      <a:gd name="connsiteX32" fmla="*/ 344934 w 2421893"/>
                      <a:gd name="connsiteY32" fmla="*/ 962916 h 1097762"/>
                      <a:gd name="connsiteX33" fmla="*/ 595374 w 2421893"/>
                      <a:gd name="connsiteY33" fmla="*/ 928177 h 1097762"/>
                      <a:gd name="connsiteX34" fmla="*/ 1037775 w 2421893"/>
                      <a:gd name="connsiteY34" fmla="*/ 901767 h 1097762"/>
                      <a:gd name="connsiteX35" fmla="*/ 1148314 w 2421893"/>
                      <a:gd name="connsiteY35" fmla="*/ 907580 h 1097762"/>
                      <a:gd name="connsiteX36" fmla="*/ 990069 w 2421893"/>
                      <a:gd name="connsiteY36" fmla="*/ 916581 h 1097762"/>
                      <a:gd name="connsiteX37" fmla="*/ 320878 w 2421893"/>
                      <a:gd name="connsiteY37" fmla="*/ 1007082 h 1097762"/>
                      <a:gd name="connsiteX38" fmla="*/ 161155 w 2421893"/>
                      <a:gd name="connsiteY38" fmla="*/ 1038058 h 1097762"/>
                      <a:gd name="connsiteX39" fmla="*/ 404695 w 2421893"/>
                      <a:gd name="connsiteY39" fmla="*/ 1039325 h 1097762"/>
                      <a:gd name="connsiteX40" fmla="*/ 846343 w 2421893"/>
                      <a:gd name="connsiteY40" fmla="*/ 1076250 h 1097762"/>
                      <a:gd name="connsiteX41" fmla="*/ 954923 w 2421893"/>
                      <a:gd name="connsiteY41" fmla="*/ 1097762 h 1097762"/>
                      <a:gd name="connsiteX42" fmla="*/ 797012 w 2421893"/>
                      <a:gd name="connsiteY42" fmla="*/ 1084112 h 1097762"/>
                      <a:gd name="connsiteX43" fmla="*/ 121754 w 2421893"/>
                      <a:gd name="connsiteY43" fmla="*/ 1078294 h 1097762"/>
                      <a:gd name="connsiteX44" fmla="*/ 49665 w 2421893"/>
                      <a:gd name="connsiteY44" fmla="*/ 1081794 h 1097762"/>
                      <a:gd name="connsiteX45" fmla="*/ 48191 w 2421893"/>
                      <a:gd name="connsiteY45" fmla="*/ 1072256 h 1097762"/>
                      <a:gd name="connsiteX46" fmla="*/ 3350 w 2421893"/>
                      <a:gd name="connsiteY46" fmla="*/ 929626 h 1097762"/>
                      <a:gd name="connsiteX47" fmla="*/ 0 w 2421893"/>
                      <a:gd name="connsiteY47" fmla="*/ 923532 h 1097762"/>
                      <a:gd name="connsiteX48" fmla="*/ 120697 w 2421893"/>
                      <a:gd name="connsiteY48" fmla="*/ 827656 h 1097762"/>
                      <a:gd name="connsiteX49" fmla="*/ 733431 w 2421893"/>
                      <a:gd name="connsiteY49" fmla="*/ 444425 h 1097762"/>
                      <a:gd name="connsiteX50" fmla="*/ 2230223 w 2421893"/>
                      <a:gd name="connsiteY50" fmla="*/ 0 h 1097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</a:cxnLst>
                    <a:rect l="l" t="t" r="r" b="b"/>
                    <a:pathLst>
                      <a:path w="2421893" h="1097762">
                        <a:moveTo>
                          <a:pt x="2230223" y="0"/>
                        </a:moveTo>
                        <a:lnTo>
                          <a:pt x="2421893" y="6765"/>
                        </a:lnTo>
                        <a:lnTo>
                          <a:pt x="2359714" y="7078"/>
                        </a:lnTo>
                        <a:cubicBezTo>
                          <a:pt x="1891869" y="43976"/>
                          <a:pt x="1310039" y="218925"/>
                          <a:pt x="725110" y="523185"/>
                        </a:cubicBezTo>
                        <a:cubicBezTo>
                          <a:pt x="615438" y="580234"/>
                          <a:pt x="509549" y="639802"/>
                          <a:pt x="407912" y="701327"/>
                        </a:cubicBezTo>
                        <a:lnTo>
                          <a:pt x="141233" y="874920"/>
                        </a:lnTo>
                        <a:lnTo>
                          <a:pt x="270965" y="802226"/>
                        </a:lnTo>
                        <a:cubicBezTo>
                          <a:pt x="435250" y="716803"/>
                          <a:pt x="619928" y="633411"/>
                          <a:pt x="818089" y="557052"/>
                        </a:cubicBezTo>
                        <a:cubicBezTo>
                          <a:pt x="1214412" y="404336"/>
                          <a:pt x="1589628" y="308675"/>
                          <a:pt x="1875890" y="277467"/>
                        </a:cubicBezTo>
                        <a:lnTo>
                          <a:pt x="2001034" y="270346"/>
                        </a:lnTo>
                        <a:lnTo>
                          <a:pt x="1826494" y="303459"/>
                        </a:lnTo>
                        <a:cubicBezTo>
                          <a:pt x="1535755" y="368363"/>
                          <a:pt x="1195092" y="472112"/>
                          <a:pt x="838331" y="609585"/>
                        </a:cubicBezTo>
                        <a:lnTo>
                          <a:pt x="557971" y="725761"/>
                        </a:lnTo>
                        <a:lnTo>
                          <a:pt x="789726" y="645330"/>
                        </a:lnTo>
                        <a:cubicBezTo>
                          <a:pt x="1156851" y="528978"/>
                          <a:pt x="1501914" y="463704"/>
                          <a:pt x="1763031" y="452226"/>
                        </a:cubicBezTo>
                        <a:lnTo>
                          <a:pt x="1876846" y="453193"/>
                        </a:lnTo>
                        <a:lnTo>
                          <a:pt x="1716916" y="473112"/>
                        </a:lnTo>
                        <a:cubicBezTo>
                          <a:pt x="1450014" y="515231"/>
                          <a:pt x="1135860" y="589997"/>
                          <a:pt x="805384" y="694734"/>
                        </a:cubicBezTo>
                        <a:cubicBezTo>
                          <a:pt x="640146" y="747103"/>
                          <a:pt x="482559" y="803246"/>
                          <a:pt x="335978" y="861210"/>
                        </a:cubicBezTo>
                        <a:lnTo>
                          <a:pt x="192269" y="921135"/>
                        </a:lnTo>
                        <a:lnTo>
                          <a:pt x="222336" y="909322"/>
                        </a:lnTo>
                        <a:cubicBezTo>
                          <a:pt x="306735" y="878379"/>
                          <a:pt x="394737" y="848287"/>
                          <a:pt x="485523" y="819514"/>
                        </a:cubicBezTo>
                        <a:cubicBezTo>
                          <a:pt x="848666" y="704425"/>
                          <a:pt x="1187577" y="632253"/>
                          <a:pt x="1441965" y="608604"/>
                        </a:cubicBezTo>
                        <a:lnTo>
                          <a:pt x="1552522" y="603170"/>
                        </a:lnTo>
                        <a:lnTo>
                          <a:pt x="1396009" y="628182"/>
                        </a:lnTo>
                        <a:cubicBezTo>
                          <a:pt x="1134322" y="677171"/>
                          <a:pt x="824931" y="755403"/>
                          <a:pt x="498038" y="859005"/>
                        </a:cubicBezTo>
                        <a:lnTo>
                          <a:pt x="88576" y="1001231"/>
                        </a:lnTo>
                        <a:lnTo>
                          <a:pt x="274322" y="940228"/>
                        </a:lnTo>
                        <a:cubicBezTo>
                          <a:pt x="638767" y="829330"/>
                          <a:pt x="978488" y="761068"/>
                          <a:pt x="1233131" y="740350"/>
                        </a:cubicBezTo>
                        <a:lnTo>
                          <a:pt x="1343744" y="736191"/>
                        </a:lnTo>
                        <a:lnTo>
                          <a:pt x="1186952" y="759398"/>
                        </a:lnTo>
                        <a:cubicBezTo>
                          <a:pt x="990277" y="793876"/>
                          <a:pt x="766581" y="844493"/>
                          <a:pt x="528622" y="909762"/>
                        </a:cubicBezTo>
                        <a:lnTo>
                          <a:pt x="344934" y="962916"/>
                        </a:lnTo>
                        <a:lnTo>
                          <a:pt x="595374" y="928177"/>
                        </a:lnTo>
                        <a:cubicBezTo>
                          <a:pt x="760049" y="909404"/>
                          <a:pt x="910039" y="900624"/>
                          <a:pt x="1037775" y="901767"/>
                        </a:cubicBezTo>
                        <a:lnTo>
                          <a:pt x="1148314" y="907580"/>
                        </a:lnTo>
                        <a:lnTo>
                          <a:pt x="990069" y="916581"/>
                        </a:lnTo>
                        <a:cubicBezTo>
                          <a:pt x="791091" y="933217"/>
                          <a:pt x="563746" y="963495"/>
                          <a:pt x="320878" y="1007082"/>
                        </a:cubicBezTo>
                        <a:lnTo>
                          <a:pt x="161155" y="1038058"/>
                        </a:lnTo>
                        <a:lnTo>
                          <a:pt x="404695" y="1039325"/>
                        </a:lnTo>
                        <a:cubicBezTo>
                          <a:pt x="570364" y="1044219"/>
                          <a:pt x="720074" y="1056909"/>
                          <a:pt x="846343" y="1076250"/>
                        </a:cubicBezTo>
                        <a:lnTo>
                          <a:pt x="954923" y="1097762"/>
                        </a:lnTo>
                        <a:lnTo>
                          <a:pt x="797012" y="1084112"/>
                        </a:lnTo>
                        <a:cubicBezTo>
                          <a:pt x="597693" y="1072213"/>
                          <a:pt x="368354" y="1069774"/>
                          <a:pt x="121754" y="1078294"/>
                        </a:cubicBezTo>
                        <a:lnTo>
                          <a:pt x="49665" y="1081794"/>
                        </a:lnTo>
                        <a:lnTo>
                          <a:pt x="48191" y="1072256"/>
                        </a:lnTo>
                        <a:cubicBezTo>
                          <a:pt x="37940" y="1022793"/>
                          <a:pt x="22821" y="975080"/>
                          <a:pt x="3350" y="929626"/>
                        </a:cubicBezTo>
                        <a:lnTo>
                          <a:pt x="0" y="923532"/>
                        </a:lnTo>
                        <a:lnTo>
                          <a:pt x="120697" y="827656"/>
                        </a:lnTo>
                        <a:cubicBezTo>
                          <a:pt x="303562" y="690756"/>
                          <a:pt x="509370" y="560974"/>
                          <a:pt x="733431" y="444425"/>
                        </a:cubicBezTo>
                        <a:cubicBezTo>
                          <a:pt x="1264540" y="168160"/>
                          <a:pt x="1797647" y="18553"/>
                          <a:pt x="2230223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7" name="月 533">
                  <a:extLst>
                    <a:ext uri="{FF2B5EF4-FFF2-40B4-BE49-F238E27FC236}">
                      <a16:creationId xmlns:a16="http://schemas.microsoft.com/office/drawing/2014/main" id="{C51F75D0-90D0-480A-80F5-F620699DF920}"/>
                    </a:ext>
                  </a:extLst>
                </p:cNvPr>
                <p:cNvSpPr/>
                <p:nvPr/>
              </p:nvSpPr>
              <p:spPr>
                <a:xfrm rot="8100000">
                  <a:off x="2401701" y="2827983"/>
                  <a:ext cx="170957" cy="300046"/>
                </a:xfrm>
                <a:custGeom>
                  <a:avLst/>
                  <a:gdLst>
                    <a:gd name="connsiteX0" fmla="*/ 179307 w 179307"/>
                    <a:gd name="connsiteY0" fmla="*/ 395594 h 395594"/>
                    <a:gd name="connsiteX1" fmla="*/ 0 w 179307"/>
                    <a:gd name="connsiteY1" fmla="*/ 197797 h 395594"/>
                    <a:gd name="connsiteX2" fmla="*/ 179307 w 179307"/>
                    <a:gd name="connsiteY2" fmla="*/ 0 h 395594"/>
                    <a:gd name="connsiteX3" fmla="*/ 93928 w 179307"/>
                    <a:gd name="connsiteY3" fmla="*/ 197797 h 395594"/>
                    <a:gd name="connsiteX4" fmla="*/ 179307 w 179307"/>
                    <a:gd name="connsiteY4" fmla="*/ 395594 h 395594"/>
                    <a:gd name="connsiteX0" fmla="*/ 179307 w 203374"/>
                    <a:gd name="connsiteY0" fmla="*/ 395594 h 395594"/>
                    <a:gd name="connsiteX1" fmla="*/ 0 w 203374"/>
                    <a:gd name="connsiteY1" fmla="*/ 197797 h 395594"/>
                    <a:gd name="connsiteX2" fmla="*/ 179307 w 203374"/>
                    <a:gd name="connsiteY2" fmla="*/ 0 h 395594"/>
                    <a:gd name="connsiteX3" fmla="*/ 203374 w 203374"/>
                    <a:gd name="connsiteY3" fmla="*/ 199481 h 395594"/>
                    <a:gd name="connsiteX4" fmla="*/ 179307 w 203374"/>
                    <a:gd name="connsiteY4" fmla="*/ 395594 h 395594"/>
                    <a:gd name="connsiteX0" fmla="*/ 203374 w 294814"/>
                    <a:gd name="connsiteY0" fmla="*/ 199481 h 395594"/>
                    <a:gd name="connsiteX1" fmla="*/ 179307 w 294814"/>
                    <a:gd name="connsiteY1" fmla="*/ 395594 h 395594"/>
                    <a:gd name="connsiteX2" fmla="*/ 0 w 294814"/>
                    <a:gd name="connsiteY2" fmla="*/ 197797 h 395594"/>
                    <a:gd name="connsiteX3" fmla="*/ 179307 w 294814"/>
                    <a:gd name="connsiteY3" fmla="*/ 0 h 395594"/>
                    <a:gd name="connsiteX4" fmla="*/ 294814 w 294814"/>
                    <a:gd name="connsiteY4" fmla="*/ 290921 h 395594"/>
                    <a:gd name="connsiteX0" fmla="*/ 179307 w 294814"/>
                    <a:gd name="connsiteY0" fmla="*/ 395594 h 395594"/>
                    <a:gd name="connsiteX1" fmla="*/ 0 w 294814"/>
                    <a:gd name="connsiteY1" fmla="*/ 197797 h 395594"/>
                    <a:gd name="connsiteX2" fmla="*/ 179307 w 294814"/>
                    <a:gd name="connsiteY2" fmla="*/ 0 h 395594"/>
                    <a:gd name="connsiteX3" fmla="*/ 294814 w 294814"/>
                    <a:gd name="connsiteY3" fmla="*/ 290921 h 395594"/>
                    <a:gd name="connsiteX0" fmla="*/ 179307 w 179307"/>
                    <a:gd name="connsiteY0" fmla="*/ 395594 h 395594"/>
                    <a:gd name="connsiteX1" fmla="*/ 0 w 179307"/>
                    <a:gd name="connsiteY1" fmla="*/ 197797 h 395594"/>
                    <a:gd name="connsiteX2" fmla="*/ 179307 w 179307"/>
                    <a:gd name="connsiteY2" fmla="*/ 0 h 3955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79307" h="395594">
                      <a:moveTo>
                        <a:pt x="179307" y="395594"/>
                      </a:moveTo>
                      <a:cubicBezTo>
                        <a:pt x="80278" y="395594"/>
                        <a:pt x="0" y="307037"/>
                        <a:pt x="0" y="197797"/>
                      </a:cubicBezTo>
                      <a:cubicBezTo>
                        <a:pt x="0" y="88557"/>
                        <a:pt x="80278" y="0"/>
                        <a:pt x="179307" y="0"/>
                      </a:cubicBezTo>
                    </a:path>
                  </a:pathLst>
                </a:cu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BA35327F-0107-4A14-99B0-5AB1C7E4C033}"/>
                  </a:ext>
                </a:extLst>
              </p:cNvPr>
              <p:cNvSpPr/>
              <p:nvPr/>
            </p:nvSpPr>
            <p:spPr>
              <a:xfrm rot="2086670">
                <a:off x="3306944" y="3001944"/>
                <a:ext cx="825501" cy="660400"/>
              </a:xfrm>
              <a:custGeom>
                <a:avLst/>
                <a:gdLst>
                  <a:gd name="connsiteX0" fmla="*/ 140982 w 825501"/>
                  <a:gd name="connsiteY0" fmla="*/ 145582 h 660400"/>
                  <a:gd name="connsiteX1" fmla="*/ 825500 w 825501"/>
                  <a:gd name="connsiteY1" fmla="*/ 0 h 660400"/>
                  <a:gd name="connsiteX2" fmla="*/ 749127 w 825501"/>
                  <a:gd name="connsiteY2" fmla="*/ 35999 h 660400"/>
                  <a:gd name="connsiteX3" fmla="*/ 688115 w 825501"/>
                  <a:gd name="connsiteY3" fmla="*/ 71128 h 660400"/>
                  <a:gd name="connsiteX4" fmla="*/ 825500 w 825501"/>
                  <a:gd name="connsiteY4" fmla="*/ 66707 h 660400"/>
                  <a:gd name="connsiteX5" fmla="*/ 700585 w 825501"/>
                  <a:gd name="connsiteY5" fmla="*/ 196442 h 660400"/>
                  <a:gd name="connsiteX6" fmla="*/ 688619 w 825501"/>
                  <a:gd name="connsiteY6" fmla="*/ 221972 h 660400"/>
                  <a:gd name="connsiteX7" fmla="*/ 825500 w 825501"/>
                  <a:gd name="connsiteY7" fmla="*/ 220132 h 660400"/>
                  <a:gd name="connsiteX8" fmla="*/ 825500 w 825501"/>
                  <a:gd name="connsiteY8" fmla="*/ 440265 h 660400"/>
                  <a:gd name="connsiteX9" fmla="*/ 825500 w 825501"/>
                  <a:gd name="connsiteY9" fmla="*/ 440266 h 660400"/>
                  <a:gd name="connsiteX10" fmla="*/ 688619 w 825501"/>
                  <a:gd name="connsiteY10" fmla="*/ 438426 h 660400"/>
                  <a:gd name="connsiteX11" fmla="*/ 700585 w 825501"/>
                  <a:gd name="connsiteY11" fmla="*/ 463958 h 660400"/>
                  <a:gd name="connsiteX12" fmla="*/ 825501 w 825501"/>
                  <a:gd name="connsiteY12" fmla="*/ 593693 h 660400"/>
                  <a:gd name="connsiteX13" fmla="*/ 825500 w 825501"/>
                  <a:gd name="connsiteY13" fmla="*/ 593693 h 660400"/>
                  <a:gd name="connsiteX14" fmla="*/ 688115 w 825501"/>
                  <a:gd name="connsiteY14" fmla="*/ 589272 h 660400"/>
                  <a:gd name="connsiteX15" fmla="*/ 749127 w 825501"/>
                  <a:gd name="connsiteY15" fmla="*/ 624401 h 660400"/>
                  <a:gd name="connsiteX16" fmla="*/ 825500 w 825501"/>
                  <a:gd name="connsiteY16" fmla="*/ 660400 h 660400"/>
                  <a:gd name="connsiteX17" fmla="*/ 0 w 825501"/>
                  <a:gd name="connsiteY17" fmla="*/ 330200 h 660400"/>
                  <a:gd name="connsiteX18" fmla="*/ 0 w 825501"/>
                  <a:gd name="connsiteY18" fmla="*/ 330200 h 660400"/>
                  <a:gd name="connsiteX19" fmla="*/ 0 w 825501"/>
                  <a:gd name="connsiteY19" fmla="*/ 330199 h 660400"/>
                  <a:gd name="connsiteX20" fmla="*/ 0 w 825501"/>
                  <a:gd name="connsiteY20" fmla="*/ 330199 h 660400"/>
                  <a:gd name="connsiteX21" fmla="*/ 9512 w 825501"/>
                  <a:gd name="connsiteY21" fmla="*/ 279914 h 660400"/>
                  <a:gd name="connsiteX22" fmla="*/ 140982 w 825501"/>
                  <a:gd name="connsiteY22" fmla="*/ 145582 h 66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25501" h="660400">
                    <a:moveTo>
                      <a:pt x="140982" y="145582"/>
                    </a:moveTo>
                    <a:cubicBezTo>
                      <a:pt x="289331" y="57749"/>
                      <a:pt x="540556" y="0"/>
                      <a:pt x="825500" y="0"/>
                    </a:cubicBezTo>
                    <a:cubicBezTo>
                      <a:pt x="798345" y="11615"/>
                      <a:pt x="772887" y="23631"/>
                      <a:pt x="749127" y="35999"/>
                    </a:cubicBezTo>
                    <a:lnTo>
                      <a:pt x="688115" y="71128"/>
                    </a:lnTo>
                    <a:lnTo>
                      <a:pt x="825500" y="66707"/>
                    </a:lnTo>
                    <a:cubicBezTo>
                      <a:pt x="769982" y="108835"/>
                      <a:pt x="728344" y="152303"/>
                      <a:pt x="700585" y="196442"/>
                    </a:cubicBezTo>
                    <a:lnTo>
                      <a:pt x="688619" y="221972"/>
                    </a:lnTo>
                    <a:lnTo>
                      <a:pt x="825500" y="220132"/>
                    </a:lnTo>
                    <a:cubicBezTo>
                      <a:pt x="687916" y="292363"/>
                      <a:pt x="687916" y="368034"/>
                      <a:pt x="825500" y="440265"/>
                    </a:cubicBezTo>
                    <a:lnTo>
                      <a:pt x="825500" y="440266"/>
                    </a:lnTo>
                    <a:lnTo>
                      <a:pt x="688619" y="438426"/>
                    </a:lnTo>
                    <a:lnTo>
                      <a:pt x="700585" y="463958"/>
                    </a:lnTo>
                    <a:cubicBezTo>
                      <a:pt x="728344" y="508097"/>
                      <a:pt x="769983" y="551565"/>
                      <a:pt x="825501" y="593693"/>
                    </a:cubicBezTo>
                    <a:lnTo>
                      <a:pt x="825500" y="593693"/>
                    </a:lnTo>
                    <a:lnTo>
                      <a:pt x="688115" y="589272"/>
                    </a:lnTo>
                    <a:lnTo>
                      <a:pt x="749127" y="624401"/>
                    </a:lnTo>
                    <a:cubicBezTo>
                      <a:pt x="772888" y="636769"/>
                      <a:pt x="798345" y="648786"/>
                      <a:pt x="825500" y="660400"/>
                    </a:cubicBezTo>
                    <a:cubicBezTo>
                      <a:pt x="369589" y="660400"/>
                      <a:pt x="0" y="512564"/>
                      <a:pt x="0" y="330200"/>
                    </a:cubicBezTo>
                    <a:lnTo>
                      <a:pt x="0" y="330200"/>
                    </a:lnTo>
                    <a:lnTo>
                      <a:pt x="0" y="330199"/>
                    </a:lnTo>
                    <a:lnTo>
                      <a:pt x="0" y="330199"/>
                    </a:lnTo>
                    <a:lnTo>
                      <a:pt x="9512" y="279914"/>
                    </a:lnTo>
                    <a:cubicBezTo>
                      <a:pt x="28301" y="230725"/>
                      <a:pt x="74226" y="185107"/>
                      <a:pt x="140982" y="14558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  <a:alpha val="70000"/>
                    </a:schemeClr>
                  </a:gs>
                  <a:gs pos="100000">
                    <a:schemeClr val="bg1">
                      <a:lumMod val="65000"/>
                      <a:alpha val="2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7" name="月 116">
              <a:extLst>
                <a:ext uri="{FF2B5EF4-FFF2-40B4-BE49-F238E27FC236}">
                  <a16:creationId xmlns:a16="http://schemas.microsoft.com/office/drawing/2014/main" id="{B40E514B-429C-409C-AC52-8D2BC3DA120F}"/>
                </a:ext>
              </a:extLst>
            </p:cNvPr>
            <p:cNvSpPr/>
            <p:nvPr/>
          </p:nvSpPr>
          <p:spPr>
            <a:xfrm rot="19217404">
              <a:off x="1850772" y="2384987"/>
              <a:ext cx="45719" cy="312585"/>
            </a:xfrm>
            <a:prstGeom prst="moon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月 117">
              <a:extLst>
                <a:ext uri="{FF2B5EF4-FFF2-40B4-BE49-F238E27FC236}">
                  <a16:creationId xmlns:a16="http://schemas.microsoft.com/office/drawing/2014/main" id="{428755E2-848B-4D92-81F8-91F23E48E52E}"/>
                </a:ext>
              </a:extLst>
            </p:cNvPr>
            <p:cNvSpPr/>
            <p:nvPr/>
          </p:nvSpPr>
          <p:spPr>
            <a:xfrm rot="6925090">
              <a:off x="1953878" y="2285303"/>
              <a:ext cx="45719" cy="312585"/>
            </a:xfrm>
            <a:prstGeom prst="moon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月 118">
              <a:extLst>
                <a:ext uri="{FF2B5EF4-FFF2-40B4-BE49-F238E27FC236}">
                  <a16:creationId xmlns:a16="http://schemas.microsoft.com/office/drawing/2014/main" id="{0EB2F7A0-29E4-4CD9-B633-669584511E35}"/>
                </a:ext>
              </a:extLst>
            </p:cNvPr>
            <p:cNvSpPr/>
            <p:nvPr/>
          </p:nvSpPr>
          <p:spPr>
            <a:xfrm rot="8282614">
              <a:off x="1922434" y="2339713"/>
              <a:ext cx="45719" cy="345684"/>
            </a:xfrm>
            <a:prstGeom prst="moon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12235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楕円 152">
            <a:extLst>
              <a:ext uri="{FF2B5EF4-FFF2-40B4-BE49-F238E27FC236}">
                <a16:creationId xmlns:a16="http://schemas.microsoft.com/office/drawing/2014/main" id="{1DB2F7CB-8DC3-49B9-9854-73AD1BEA3343}"/>
              </a:ext>
            </a:extLst>
          </p:cNvPr>
          <p:cNvSpPr/>
          <p:nvPr/>
        </p:nvSpPr>
        <p:spPr>
          <a:xfrm>
            <a:off x="841124" y="3848848"/>
            <a:ext cx="2434398" cy="2434398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52940EB-5D27-4521-9EF3-49FEE5FC5526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島根県の花、鳥、木、魚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943F4B6-1FC7-4E50-9841-9A4EEDC3D8AE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ボタン（県の花）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F35A18D-8955-406E-9556-D96ED4D2499B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クロマツ（県の木）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7A14D3A-66C3-40E3-A11D-56A16A4AF139}"/>
              </a:ext>
            </a:extLst>
          </p:cNvPr>
          <p:cNvSpPr txBox="1"/>
          <p:nvPr/>
        </p:nvSpPr>
        <p:spPr>
          <a:xfrm>
            <a:off x="638175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トビウオ（県の魚）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EC7D2DBE-6CA9-4655-8235-CD563DE3E8BB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ハクチョウ（県の鳥）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B6A7F66-1E7F-4C6D-ACE0-A183806E246C}"/>
              </a:ext>
            </a:extLst>
          </p:cNvPr>
          <p:cNvGrpSpPr/>
          <p:nvPr/>
        </p:nvGrpSpPr>
        <p:grpSpPr>
          <a:xfrm>
            <a:off x="3690577" y="981430"/>
            <a:ext cx="2434398" cy="2434398"/>
            <a:chOff x="3690577" y="981430"/>
            <a:chExt cx="2434398" cy="2434398"/>
          </a:xfrm>
        </p:grpSpPr>
        <p:sp>
          <p:nvSpPr>
            <p:cNvPr id="154" name="楕円 153">
              <a:extLst>
                <a:ext uri="{FF2B5EF4-FFF2-40B4-BE49-F238E27FC236}">
                  <a16:creationId xmlns:a16="http://schemas.microsoft.com/office/drawing/2014/main" id="{18E1CD30-775C-4EF4-8F16-BB1DB90BA0A4}"/>
                </a:ext>
              </a:extLst>
            </p:cNvPr>
            <p:cNvSpPr/>
            <p:nvPr/>
          </p:nvSpPr>
          <p:spPr>
            <a:xfrm>
              <a:off x="3690577" y="981430"/>
              <a:ext cx="2434398" cy="2434398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53C2BE30-617A-43D6-A372-A310008BFC8E}"/>
                </a:ext>
              </a:extLst>
            </p:cNvPr>
            <p:cNvGrpSpPr/>
            <p:nvPr/>
          </p:nvGrpSpPr>
          <p:grpSpPr>
            <a:xfrm>
              <a:off x="3811709" y="1578516"/>
              <a:ext cx="2230951" cy="1242500"/>
              <a:chOff x="1000005" y="4858583"/>
              <a:chExt cx="2779874" cy="1548215"/>
            </a:xfrm>
          </p:grpSpPr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EA67AD01-44D4-49F7-9490-CB1BF79294E9}"/>
                  </a:ext>
                </a:extLst>
              </p:cNvPr>
              <p:cNvSpPr/>
              <p:nvPr/>
            </p:nvSpPr>
            <p:spPr>
              <a:xfrm rot="17831656">
                <a:off x="899260" y="5591169"/>
                <a:ext cx="520560" cy="191498"/>
              </a:xfrm>
              <a:custGeom>
                <a:avLst/>
                <a:gdLst>
                  <a:gd name="connsiteX0" fmla="*/ 387872 w 387872"/>
                  <a:gd name="connsiteY0" fmla="*/ 2737 h 165153"/>
                  <a:gd name="connsiteX1" fmla="*/ 379113 w 387872"/>
                  <a:gd name="connsiteY1" fmla="*/ 165153 h 165153"/>
                  <a:gd name="connsiteX2" fmla="*/ 313276 w 387872"/>
                  <a:gd name="connsiteY2" fmla="*/ 158046 h 165153"/>
                  <a:gd name="connsiteX3" fmla="*/ 20361 w 387872"/>
                  <a:gd name="connsiteY3" fmla="*/ 68344 h 165153"/>
                  <a:gd name="connsiteX4" fmla="*/ 22322 w 387872"/>
                  <a:gd name="connsiteY4" fmla="*/ 66040 h 165153"/>
                  <a:gd name="connsiteX5" fmla="*/ 6147 w 387872"/>
                  <a:gd name="connsiteY5" fmla="*/ 57760 h 165153"/>
                  <a:gd name="connsiteX6" fmla="*/ 0 w 387872"/>
                  <a:gd name="connsiteY6" fmla="*/ 48072 h 165153"/>
                  <a:gd name="connsiteX7" fmla="*/ 302547 w 387872"/>
                  <a:gd name="connsiteY7" fmla="*/ 0 h 165153"/>
                  <a:gd name="connsiteX0" fmla="*/ 405440 w 405440"/>
                  <a:gd name="connsiteY0" fmla="*/ 14547 h 176963"/>
                  <a:gd name="connsiteX1" fmla="*/ 396681 w 405440"/>
                  <a:gd name="connsiteY1" fmla="*/ 176963 h 176963"/>
                  <a:gd name="connsiteX2" fmla="*/ 330844 w 405440"/>
                  <a:gd name="connsiteY2" fmla="*/ 169856 h 176963"/>
                  <a:gd name="connsiteX3" fmla="*/ 37929 w 405440"/>
                  <a:gd name="connsiteY3" fmla="*/ 80154 h 176963"/>
                  <a:gd name="connsiteX4" fmla="*/ 39890 w 405440"/>
                  <a:gd name="connsiteY4" fmla="*/ 77850 h 176963"/>
                  <a:gd name="connsiteX5" fmla="*/ 23715 w 405440"/>
                  <a:gd name="connsiteY5" fmla="*/ 69570 h 176963"/>
                  <a:gd name="connsiteX6" fmla="*/ 0 w 405440"/>
                  <a:gd name="connsiteY6" fmla="*/ 11795 h 176963"/>
                  <a:gd name="connsiteX7" fmla="*/ 320115 w 405440"/>
                  <a:gd name="connsiteY7" fmla="*/ 11810 h 176963"/>
                  <a:gd name="connsiteX8" fmla="*/ 405440 w 405440"/>
                  <a:gd name="connsiteY8" fmla="*/ 14547 h 176963"/>
                  <a:gd name="connsiteX0" fmla="*/ 405440 w 405440"/>
                  <a:gd name="connsiteY0" fmla="*/ 14547 h 176963"/>
                  <a:gd name="connsiteX1" fmla="*/ 396681 w 405440"/>
                  <a:gd name="connsiteY1" fmla="*/ 176963 h 176963"/>
                  <a:gd name="connsiteX2" fmla="*/ 330844 w 405440"/>
                  <a:gd name="connsiteY2" fmla="*/ 169856 h 176963"/>
                  <a:gd name="connsiteX3" fmla="*/ 37929 w 405440"/>
                  <a:gd name="connsiteY3" fmla="*/ 80154 h 176963"/>
                  <a:gd name="connsiteX4" fmla="*/ 39890 w 405440"/>
                  <a:gd name="connsiteY4" fmla="*/ 77850 h 176963"/>
                  <a:gd name="connsiteX5" fmla="*/ 20506 w 405440"/>
                  <a:gd name="connsiteY5" fmla="*/ 50009 h 176963"/>
                  <a:gd name="connsiteX6" fmla="*/ 0 w 405440"/>
                  <a:gd name="connsiteY6" fmla="*/ 11795 h 176963"/>
                  <a:gd name="connsiteX7" fmla="*/ 320115 w 405440"/>
                  <a:gd name="connsiteY7" fmla="*/ 11810 h 176963"/>
                  <a:gd name="connsiteX8" fmla="*/ 405440 w 405440"/>
                  <a:gd name="connsiteY8" fmla="*/ 14547 h 176963"/>
                  <a:gd name="connsiteX0" fmla="*/ 405440 w 405440"/>
                  <a:gd name="connsiteY0" fmla="*/ 14547 h 176963"/>
                  <a:gd name="connsiteX1" fmla="*/ 396681 w 405440"/>
                  <a:gd name="connsiteY1" fmla="*/ 176963 h 176963"/>
                  <a:gd name="connsiteX2" fmla="*/ 330844 w 405440"/>
                  <a:gd name="connsiteY2" fmla="*/ 169856 h 176963"/>
                  <a:gd name="connsiteX3" fmla="*/ 37929 w 405440"/>
                  <a:gd name="connsiteY3" fmla="*/ 80154 h 176963"/>
                  <a:gd name="connsiteX4" fmla="*/ 39890 w 405440"/>
                  <a:gd name="connsiteY4" fmla="*/ 77850 h 176963"/>
                  <a:gd name="connsiteX5" fmla="*/ 20506 w 405440"/>
                  <a:gd name="connsiteY5" fmla="*/ 50009 h 176963"/>
                  <a:gd name="connsiteX6" fmla="*/ 0 w 405440"/>
                  <a:gd name="connsiteY6" fmla="*/ 11795 h 176963"/>
                  <a:gd name="connsiteX7" fmla="*/ 320115 w 405440"/>
                  <a:gd name="connsiteY7" fmla="*/ 11810 h 176963"/>
                  <a:gd name="connsiteX8" fmla="*/ 405440 w 405440"/>
                  <a:gd name="connsiteY8" fmla="*/ 14547 h 176963"/>
                  <a:gd name="connsiteX0" fmla="*/ 405440 w 405440"/>
                  <a:gd name="connsiteY0" fmla="*/ 14547 h 176963"/>
                  <a:gd name="connsiteX1" fmla="*/ 396681 w 405440"/>
                  <a:gd name="connsiteY1" fmla="*/ 176963 h 176963"/>
                  <a:gd name="connsiteX2" fmla="*/ 330844 w 405440"/>
                  <a:gd name="connsiteY2" fmla="*/ 169856 h 176963"/>
                  <a:gd name="connsiteX3" fmla="*/ 37929 w 405440"/>
                  <a:gd name="connsiteY3" fmla="*/ 80154 h 176963"/>
                  <a:gd name="connsiteX4" fmla="*/ 65713 w 405440"/>
                  <a:gd name="connsiteY4" fmla="*/ 74845 h 176963"/>
                  <a:gd name="connsiteX5" fmla="*/ 20506 w 405440"/>
                  <a:gd name="connsiteY5" fmla="*/ 50009 h 176963"/>
                  <a:gd name="connsiteX6" fmla="*/ 0 w 405440"/>
                  <a:gd name="connsiteY6" fmla="*/ 11795 h 176963"/>
                  <a:gd name="connsiteX7" fmla="*/ 320115 w 405440"/>
                  <a:gd name="connsiteY7" fmla="*/ 11810 h 176963"/>
                  <a:gd name="connsiteX8" fmla="*/ 405440 w 405440"/>
                  <a:gd name="connsiteY8" fmla="*/ 14547 h 176963"/>
                  <a:gd name="connsiteX0" fmla="*/ 405440 w 405440"/>
                  <a:gd name="connsiteY0" fmla="*/ 14547 h 176963"/>
                  <a:gd name="connsiteX1" fmla="*/ 396681 w 405440"/>
                  <a:gd name="connsiteY1" fmla="*/ 176963 h 176963"/>
                  <a:gd name="connsiteX2" fmla="*/ 330844 w 405440"/>
                  <a:gd name="connsiteY2" fmla="*/ 169856 h 176963"/>
                  <a:gd name="connsiteX3" fmla="*/ 37929 w 405440"/>
                  <a:gd name="connsiteY3" fmla="*/ 80154 h 176963"/>
                  <a:gd name="connsiteX4" fmla="*/ 65713 w 405440"/>
                  <a:gd name="connsiteY4" fmla="*/ 74845 h 176963"/>
                  <a:gd name="connsiteX5" fmla="*/ 20506 w 405440"/>
                  <a:gd name="connsiteY5" fmla="*/ 50009 h 176963"/>
                  <a:gd name="connsiteX6" fmla="*/ 0 w 405440"/>
                  <a:gd name="connsiteY6" fmla="*/ 11795 h 176963"/>
                  <a:gd name="connsiteX7" fmla="*/ 320115 w 405440"/>
                  <a:gd name="connsiteY7" fmla="*/ 11810 h 176963"/>
                  <a:gd name="connsiteX8" fmla="*/ 405440 w 405440"/>
                  <a:gd name="connsiteY8" fmla="*/ 14547 h 176963"/>
                  <a:gd name="connsiteX0" fmla="*/ 405440 w 405440"/>
                  <a:gd name="connsiteY0" fmla="*/ 12791 h 175207"/>
                  <a:gd name="connsiteX1" fmla="*/ 396681 w 405440"/>
                  <a:gd name="connsiteY1" fmla="*/ 175207 h 175207"/>
                  <a:gd name="connsiteX2" fmla="*/ 330844 w 405440"/>
                  <a:gd name="connsiteY2" fmla="*/ 168100 h 175207"/>
                  <a:gd name="connsiteX3" fmla="*/ 37929 w 405440"/>
                  <a:gd name="connsiteY3" fmla="*/ 78398 h 175207"/>
                  <a:gd name="connsiteX4" fmla="*/ 65713 w 405440"/>
                  <a:gd name="connsiteY4" fmla="*/ 73089 h 175207"/>
                  <a:gd name="connsiteX5" fmla="*/ 20506 w 405440"/>
                  <a:gd name="connsiteY5" fmla="*/ 48253 h 175207"/>
                  <a:gd name="connsiteX6" fmla="*/ 0 w 405440"/>
                  <a:gd name="connsiteY6" fmla="*/ 10039 h 175207"/>
                  <a:gd name="connsiteX7" fmla="*/ 315303 w 405440"/>
                  <a:gd name="connsiteY7" fmla="*/ 18000 h 175207"/>
                  <a:gd name="connsiteX8" fmla="*/ 405440 w 405440"/>
                  <a:gd name="connsiteY8" fmla="*/ 12791 h 175207"/>
                  <a:gd name="connsiteX0" fmla="*/ 405440 w 405440"/>
                  <a:gd name="connsiteY0" fmla="*/ 12791 h 175207"/>
                  <a:gd name="connsiteX1" fmla="*/ 396681 w 405440"/>
                  <a:gd name="connsiteY1" fmla="*/ 175207 h 175207"/>
                  <a:gd name="connsiteX2" fmla="*/ 330844 w 405440"/>
                  <a:gd name="connsiteY2" fmla="*/ 168100 h 175207"/>
                  <a:gd name="connsiteX3" fmla="*/ 37929 w 405440"/>
                  <a:gd name="connsiteY3" fmla="*/ 78398 h 175207"/>
                  <a:gd name="connsiteX4" fmla="*/ 65713 w 405440"/>
                  <a:gd name="connsiteY4" fmla="*/ 73089 h 175207"/>
                  <a:gd name="connsiteX5" fmla="*/ 20506 w 405440"/>
                  <a:gd name="connsiteY5" fmla="*/ 48253 h 175207"/>
                  <a:gd name="connsiteX6" fmla="*/ 0 w 405440"/>
                  <a:gd name="connsiteY6" fmla="*/ 10039 h 175207"/>
                  <a:gd name="connsiteX7" fmla="*/ 315303 w 405440"/>
                  <a:gd name="connsiteY7" fmla="*/ 18000 h 175207"/>
                  <a:gd name="connsiteX8" fmla="*/ 405440 w 405440"/>
                  <a:gd name="connsiteY8" fmla="*/ 12791 h 175207"/>
                  <a:gd name="connsiteX0" fmla="*/ 405440 w 405440"/>
                  <a:gd name="connsiteY0" fmla="*/ 12791 h 175207"/>
                  <a:gd name="connsiteX1" fmla="*/ 396681 w 405440"/>
                  <a:gd name="connsiteY1" fmla="*/ 175207 h 175207"/>
                  <a:gd name="connsiteX2" fmla="*/ 330844 w 405440"/>
                  <a:gd name="connsiteY2" fmla="*/ 168100 h 175207"/>
                  <a:gd name="connsiteX3" fmla="*/ 36335 w 405440"/>
                  <a:gd name="connsiteY3" fmla="*/ 81954 h 175207"/>
                  <a:gd name="connsiteX4" fmla="*/ 65713 w 405440"/>
                  <a:gd name="connsiteY4" fmla="*/ 73089 h 175207"/>
                  <a:gd name="connsiteX5" fmla="*/ 20506 w 405440"/>
                  <a:gd name="connsiteY5" fmla="*/ 48253 h 175207"/>
                  <a:gd name="connsiteX6" fmla="*/ 0 w 405440"/>
                  <a:gd name="connsiteY6" fmla="*/ 10039 h 175207"/>
                  <a:gd name="connsiteX7" fmla="*/ 315303 w 405440"/>
                  <a:gd name="connsiteY7" fmla="*/ 18000 h 175207"/>
                  <a:gd name="connsiteX8" fmla="*/ 405440 w 405440"/>
                  <a:gd name="connsiteY8" fmla="*/ 12791 h 175207"/>
                  <a:gd name="connsiteX0" fmla="*/ 405440 w 405440"/>
                  <a:gd name="connsiteY0" fmla="*/ 12791 h 175207"/>
                  <a:gd name="connsiteX1" fmla="*/ 396681 w 405440"/>
                  <a:gd name="connsiteY1" fmla="*/ 175207 h 175207"/>
                  <a:gd name="connsiteX2" fmla="*/ 330844 w 405440"/>
                  <a:gd name="connsiteY2" fmla="*/ 168100 h 175207"/>
                  <a:gd name="connsiteX3" fmla="*/ 36335 w 405440"/>
                  <a:gd name="connsiteY3" fmla="*/ 81954 h 175207"/>
                  <a:gd name="connsiteX4" fmla="*/ 65713 w 405440"/>
                  <a:gd name="connsiteY4" fmla="*/ 73089 h 175207"/>
                  <a:gd name="connsiteX5" fmla="*/ 20506 w 405440"/>
                  <a:gd name="connsiteY5" fmla="*/ 48253 h 175207"/>
                  <a:gd name="connsiteX6" fmla="*/ 0 w 405440"/>
                  <a:gd name="connsiteY6" fmla="*/ 10039 h 175207"/>
                  <a:gd name="connsiteX7" fmla="*/ 315303 w 405440"/>
                  <a:gd name="connsiteY7" fmla="*/ 18000 h 175207"/>
                  <a:gd name="connsiteX8" fmla="*/ 405440 w 405440"/>
                  <a:gd name="connsiteY8" fmla="*/ 12791 h 1752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5440" h="175207">
                    <a:moveTo>
                      <a:pt x="405440" y="12791"/>
                    </a:moveTo>
                    <a:lnTo>
                      <a:pt x="396681" y="175207"/>
                    </a:lnTo>
                    <a:lnTo>
                      <a:pt x="330844" y="168100"/>
                    </a:lnTo>
                    <a:cubicBezTo>
                      <a:pt x="165377" y="144851"/>
                      <a:pt x="48746" y="99272"/>
                      <a:pt x="36335" y="81954"/>
                    </a:cubicBezTo>
                    <a:cubicBezTo>
                      <a:pt x="23924" y="64636"/>
                      <a:pt x="56452" y="74859"/>
                      <a:pt x="65713" y="73089"/>
                    </a:cubicBezTo>
                    <a:cubicBezTo>
                      <a:pt x="59252" y="63809"/>
                      <a:pt x="36419" y="64422"/>
                      <a:pt x="20506" y="48253"/>
                    </a:cubicBezTo>
                    <a:cubicBezTo>
                      <a:pt x="4593" y="32084"/>
                      <a:pt x="0" y="13358"/>
                      <a:pt x="0" y="10039"/>
                    </a:cubicBezTo>
                    <a:cubicBezTo>
                      <a:pt x="0" y="-16510"/>
                      <a:pt x="148211" y="18000"/>
                      <a:pt x="315303" y="18000"/>
                    </a:cubicBezTo>
                    <a:lnTo>
                      <a:pt x="405440" y="12791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DB462644-BD5F-4ABA-8E97-5CE2223F16A6}"/>
                  </a:ext>
                </a:extLst>
              </p:cNvPr>
              <p:cNvSpPr/>
              <p:nvPr/>
            </p:nvSpPr>
            <p:spPr>
              <a:xfrm>
                <a:off x="1000005" y="4858583"/>
                <a:ext cx="2779874" cy="1508409"/>
              </a:xfrm>
              <a:custGeom>
                <a:avLst/>
                <a:gdLst>
                  <a:gd name="connsiteX0" fmla="*/ 632339 w 2779874"/>
                  <a:gd name="connsiteY0" fmla="*/ 933 h 1508409"/>
                  <a:gd name="connsiteX1" fmla="*/ 845938 w 2779874"/>
                  <a:gd name="connsiteY1" fmla="*/ 50302 h 1508409"/>
                  <a:gd name="connsiteX2" fmla="*/ 866916 w 2779874"/>
                  <a:gd name="connsiteY2" fmla="*/ 62413 h 1508409"/>
                  <a:gd name="connsiteX3" fmla="*/ 1004176 w 2779874"/>
                  <a:gd name="connsiteY3" fmla="*/ 574674 h 1508409"/>
                  <a:gd name="connsiteX4" fmla="*/ 1001268 w 2779874"/>
                  <a:gd name="connsiteY4" fmla="*/ 579710 h 1508409"/>
                  <a:gd name="connsiteX5" fmla="*/ 1007001 w 2779874"/>
                  <a:gd name="connsiteY5" fmla="*/ 577684 h 1508409"/>
                  <a:gd name="connsiteX6" fmla="*/ 1367646 w 2779874"/>
                  <a:gd name="connsiteY6" fmla="*/ 530287 h 1508409"/>
                  <a:gd name="connsiteX7" fmla="*/ 2135934 w 2779874"/>
                  <a:gd name="connsiteY7" fmla="*/ 796200 h 1508409"/>
                  <a:gd name="connsiteX8" fmla="*/ 2139525 w 2779874"/>
                  <a:gd name="connsiteY8" fmla="*/ 800506 h 1508409"/>
                  <a:gd name="connsiteX9" fmla="*/ 2206885 w 2779874"/>
                  <a:gd name="connsiteY9" fmla="*/ 724221 h 1508409"/>
                  <a:gd name="connsiteX10" fmla="*/ 2328818 w 2779874"/>
                  <a:gd name="connsiteY10" fmla="*/ 545603 h 1508409"/>
                  <a:gd name="connsiteX11" fmla="*/ 2404750 w 2779874"/>
                  <a:gd name="connsiteY11" fmla="*/ 648583 h 1508409"/>
                  <a:gd name="connsiteX12" fmla="*/ 2502038 w 2779874"/>
                  <a:gd name="connsiteY12" fmla="*/ 564959 h 1508409"/>
                  <a:gd name="connsiteX13" fmla="*/ 2502039 w 2779874"/>
                  <a:gd name="connsiteY13" fmla="*/ 564959 h 1508409"/>
                  <a:gd name="connsiteX14" fmla="*/ 2548962 w 2779874"/>
                  <a:gd name="connsiteY14" fmla="*/ 684676 h 1508409"/>
                  <a:gd name="connsiteX15" fmla="*/ 2550547 w 2779874"/>
                  <a:gd name="connsiteY15" fmla="*/ 705640 h 1508409"/>
                  <a:gd name="connsiteX16" fmla="*/ 2663429 w 2779874"/>
                  <a:gd name="connsiteY16" fmla="*/ 651360 h 1508409"/>
                  <a:gd name="connsiteX17" fmla="*/ 2663430 w 2779874"/>
                  <a:gd name="connsiteY17" fmla="*/ 651360 h 1508409"/>
                  <a:gd name="connsiteX18" fmla="*/ 2677341 w 2779874"/>
                  <a:gd name="connsiteY18" fmla="*/ 736838 h 1508409"/>
                  <a:gd name="connsiteX19" fmla="*/ 2675194 w 2779874"/>
                  <a:gd name="connsiteY19" fmla="*/ 791598 h 1508409"/>
                  <a:gd name="connsiteX20" fmla="*/ 2779873 w 2779874"/>
                  <a:gd name="connsiteY20" fmla="*/ 771855 h 1508409"/>
                  <a:gd name="connsiteX21" fmla="*/ 2779874 w 2779874"/>
                  <a:gd name="connsiteY21" fmla="*/ 771855 h 1508409"/>
                  <a:gd name="connsiteX22" fmla="*/ 2352326 w 2779874"/>
                  <a:gd name="connsiteY22" fmla="*/ 1199403 h 1508409"/>
                  <a:gd name="connsiteX23" fmla="*/ 2285002 w 2779874"/>
                  <a:gd name="connsiteY23" fmla="*/ 1192615 h 1508409"/>
                  <a:gd name="connsiteX24" fmla="*/ 2275347 w 2779874"/>
                  <a:gd name="connsiteY24" fmla="*/ 1254966 h 1508409"/>
                  <a:gd name="connsiteX25" fmla="*/ 2221359 w 2779874"/>
                  <a:gd name="connsiteY25" fmla="*/ 1368179 h 1508409"/>
                  <a:gd name="connsiteX26" fmla="*/ 2160350 w 2779874"/>
                  <a:gd name="connsiteY26" fmla="*/ 1441347 h 1508409"/>
                  <a:gd name="connsiteX27" fmla="*/ 2100894 w 2779874"/>
                  <a:gd name="connsiteY27" fmla="*/ 1453350 h 1508409"/>
                  <a:gd name="connsiteX28" fmla="*/ 1367646 w 2779874"/>
                  <a:gd name="connsiteY28" fmla="*/ 1508409 h 1508409"/>
                  <a:gd name="connsiteX29" fmla="*/ 634399 w 2779874"/>
                  <a:gd name="connsiteY29" fmla="*/ 1453350 h 1508409"/>
                  <a:gd name="connsiteX30" fmla="*/ 574943 w 2779874"/>
                  <a:gd name="connsiteY30" fmla="*/ 1441347 h 1508409"/>
                  <a:gd name="connsiteX31" fmla="*/ 513933 w 2779874"/>
                  <a:gd name="connsiteY31" fmla="*/ 1368179 h 1508409"/>
                  <a:gd name="connsiteX32" fmla="*/ 441122 w 2779874"/>
                  <a:gd name="connsiteY32" fmla="*/ 1133414 h 1508409"/>
                  <a:gd name="connsiteX33" fmla="*/ 513933 w 2779874"/>
                  <a:gd name="connsiteY33" fmla="*/ 898650 h 1508409"/>
                  <a:gd name="connsiteX34" fmla="*/ 516724 w 2779874"/>
                  <a:gd name="connsiteY34" fmla="*/ 895303 h 1508409"/>
                  <a:gd name="connsiteX35" fmla="*/ 515943 w 2779874"/>
                  <a:gd name="connsiteY35" fmla="*/ 894853 h 1508409"/>
                  <a:gd name="connsiteX36" fmla="*/ 776643 w 2779874"/>
                  <a:gd name="connsiteY36" fmla="*/ 443307 h 1508409"/>
                  <a:gd name="connsiteX37" fmla="*/ 735550 w 2779874"/>
                  <a:gd name="connsiteY37" fmla="*/ 289945 h 1508409"/>
                  <a:gd name="connsiteX38" fmla="*/ 714573 w 2779874"/>
                  <a:gd name="connsiteY38" fmla="*/ 277834 h 1508409"/>
                  <a:gd name="connsiteX39" fmla="*/ 561210 w 2779874"/>
                  <a:gd name="connsiteY39" fmla="*/ 318927 h 1508409"/>
                  <a:gd name="connsiteX40" fmla="*/ 511618 w 2779874"/>
                  <a:gd name="connsiteY40" fmla="*/ 404824 h 1508409"/>
                  <a:gd name="connsiteX41" fmla="*/ 519806 w 2779874"/>
                  <a:gd name="connsiteY41" fmla="*/ 451167 h 1508409"/>
                  <a:gd name="connsiteX42" fmla="*/ 460511 w 2779874"/>
                  <a:gd name="connsiteY42" fmla="*/ 689200 h 1508409"/>
                  <a:gd name="connsiteX43" fmla="*/ 93713 w 2779874"/>
                  <a:gd name="connsiteY43" fmla="*/ 862471 h 1508409"/>
                  <a:gd name="connsiteX44" fmla="*/ 60371 w 2779874"/>
                  <a:gd name="connsiteY44" fmla="*/ 458178 h 1508409"/>
                  <a:gd name="connsiteX45" fmla="*/ 236865 w 2779874"/>
                  <a:gd name="connsiteY45" fmla="*/ 287811 h 1508409"/>
                  <a:gd name="connsiteX46" fmla="*/ 286143 w 2779874"/>
                  <a:gd name="connsiteY46" fmla="*/ 269895 h 1508409"/>
                  <a:gd name="connsiteX47" fmla="*/ 333678 w 2779874"/>
                  <a:gd name="connsiteY47" fmla="*/ 187561 h 1508409"/>
                  <a:gd name="connsiteX48" fmla="*/ 632339 w 2779874"/>
                  <a:gd name="connsiteY48" fmla="*/ 933 h 1508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779874" h="1508409">
                    <a:moveTo>
                      <a:pt x="632339" y="933"/>
                    </a:moveTo>
                    <a:cubicBezTo>
                      <a:pt x="704389" y="-4159"/>
                      <a:pt x="778678" y="11469"/>
                      <a:pt x="845938" y="50302"/>
                    </a:cubicBezTo>
                    <a:lnTo>
                      <a:pt x="866916" y="62413"/>
                    </a:lnTo>
                    <a:cubicBezTo>
                      <a:pt x="1046275" y="165966"/>
                      <a:pt x="1107729" y="395314"/>
                      <a:pt x="1004176" y="574674"/>
                    </a:cubicBezTo>
                    <a:lnTo>
                      <a:pt x="1001268" y="579710"/>
                    </a:lnTo>
                    <a:lnTo>
                      <a:pt x="1007001" y="577684"/>
                    </a:lnTo>
                    <a:cubicBezTo>
                      <a:pt x="1117849" y="547164"/>
                      <a:pt x="1239720" y="530287"/>
                      <a:pt x="1367646" y="530287"/>
                    </a:cubicBezTo>
                    <a:cubicBezTo>
                      <a:pt x="1687462" y="530287"/>
                      <a:pt x="1969431" y="635767"/>
                      <a:pt x="2135934" y="796200"/>
                    </a:cubicBezTo>
                    <a:lnTo>
                      <a:pt x="2139525" y="800506"/>
                    </a:lnTo>
                    <a:lnTo>
                      <a:pt x="2206885" y="724221"/>
                    </a:lnTo>
                    <a:cubicBezTo>
                      <a:pt x="2251072" y="667437"/>
                      <a:pt x="2291815" y="607800"/>
                      <a:pt x="2328818" y="545603"/>
                    </a:cubicBezTo>
                    <a:lnTo>
                      <a:pt x="2404750" y="648583"/>
                    </a:lnTo>
                    <a:lnTo>
                      <a:pt x="2502038" y="564959"/>
                    </a:lnTo>
                    <a:lnTo>
                      <a:pt x="2502039" y="564959"/>
                    </a:lnTo>
                    <a:cubicBezTo>
                      <a:pt x="2524176" y="603301"/>
                      <a:pt x="2539699" y="643647"/>
                      <a:pt x="2548962" y="684676"/>
                    </a:cubicBezTo>
                    <a:lnTo>
                      <a:pt x="2550547" y="705640"/>
                    </a:lnTo>
                    <a:lnTo>
                      <a:pt x="2663429" y="651360"/>
                    </a:lnTo>
                    <a:lnTo>
                      <a:pt x="2663430" y="651360"/>
                    </a:lnTo>
                    <a:cubicBezTo>
                      <a:pt x="2671069" y="679871"/>
                      <a:pt x="2675639" y="708480"/>
                      <a:pt x="2677341" y="736838"/>
                    </a:cubicBezTo>
                    <a:lnTo>
                      <a:pt x="2675194" y="791598"/>
                    </a:lnTo>
                    <a:lnTo>
                      <a:pt x="2779873" y="771855"/>
                    </a:lnTo>
                    <a:lnTo>
                      <a:pt x="2779874" y="771855"/>
                    </a:lnTo>
                    <a:cubicBezTo>
                      <a:pt x="2779874" y="1007983"/>
                      <a:pt x="2588454" y="1199403"/>
                      <a:pt x="2352326" y="1199403"/>
                    </a:cubicBezTo>
                    <a:lnTo>
                      <a:pt x="2285002" y="1192615"/>
                    </a:lnTo>
                    <a:lnTo>
                      <a:pt x="2275347" y="1254966"/>
                    </a:lnTo>
                    <a:cubicBezTo>
                      <a:pt x="2263004" y="1294228"/>
                      <a:pt x="2244802" y="1332100"/>
                      <a:pt x="2221359" y="1368179"/>
                    </a:cubicBezTo>
                    <a:lnTo>
                      <a:pt x="2160350" y="1441347"/>
                    </a:lnTo>
                    <a:lnTo>
                      <a:pt x="2100894" y="1453350"/>
                    </a:lnTo>
                    <a:cubicBezTo>
                      <a:pt x="1875523" y="1488804"/>
                      <a:pt x="1627740" y="1508409"/>
                      <a:pt x="1367646" y="1508409"/>
                    </a:cubicBezTo>
                    <a:cubicBezTo>
                      <a:pt x="1107552" y="1508409"/>
                      <a:pt x="859770" y="1488804"/>
                      <a:pt x="634399" y="1453350"/>
                    </a:cubicBezTo>
                    <a:lnTo>
                      <a:pt x="574943" y="1441347"/>
                    </a:lnTo>
                    <a:lnTo>
                      <a:pt x="513933" y="1368179"/>
                    </a:lnTo>
                    <a:cubicBezTo>
                      <a:pt x="467048" y="1296021"/>
                      <a:pt x="441122" y="1216689"/>
                      <a:pt x="441122" y="1133414"/>
                    </a:cubicBezTo>
                    <a:cubicBezTo>
                      <a:pt x="441122" y="1050140"/>
                      <a:pt x="467048" y="970807"/>
                      <a:pt x="513933" y="898650"/>
                    </a:cubicBezTo>
                    <a:lnTo>
                      <a:pt x="516724" y="895303"/>
                    </a:lnTo>
                    <a:lnTo>
                      <a:pt x="515943" y="894853"/>
                    </a:lnTo>
                    <a:lnTo>
                      <a:pt x="776643" y="443307"/>
                    </a:lnTo>
                    <a:cubicBezTo>
                      <a:pt x="807645" y="389610"/>
                      <a:pt x="789247" y="320947"/>
                      <a:pt x="735550" y="289945"/>
                    </a:cubicBezTo>
                    <a:lnTo>
                      <a:pt x="714573" y="277834"/>
                    </a:lnTo>
                    <a:cubicBezTo>
                      <a:pt x="660875" y="246832"/>
                      <a:pt x="592213" y="265230"/>
                      <a:pt x="561210" y="318927"/>
                    </a:cubicBezTo>
                    <a:lnTo>
                      <a:pt x="511618" y="404824"/>
                    </a:lnTo>
                    <a:lnTo>
                      <a:pt x="519806" y="451167"/>
                    </a:lnTo>
                    <a:cubicBezTo>
                      <a:pt x="525840" y="524330"/>
                      <a:pt x="506552" y="609455"/>
                      <a:pt x="460511" y="689200"/>
                    </a:cubicBezTo>
                    <a:cubicBezTo>
                      <a:pt x="368429" y="848690"/>
                      <a:pt x="204208" y="926265"/>
                      <a:pt x="93713" y="862471"/>
                    </a:cubicBezTo>
                    <a:cubicBezTo>
                      <a:pt x="-16782" y="798676"/>
                      <a:pt x="-31711" y="617669"/>
                      <a:pt x="60371" y="458178"/>
                    </a:cubicBezTo>
                    <a:cubicBezTo>
                      <a:pt x="106412" y="378433"/>
                      <a:pt x="170487" y="319167"/>
                      <a:pt x="236865" y="287811"/>
                    </a:cubicBezTo>
                    <a:lnTo>
                      <a:pt x="286143" y="269895"/>
                    </a:lnTo>
                    <a:lnTo>
                      <a:pt x="333678" y="187561"/>
                    </a:lnTo>
                    <a:cubicBezTo>
                      <a:pt x="398398" y="75462"/>
                      <a:pt x="512257" y="9419"/>
                      <a:pt x="632339" y="933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7D6FAF93-06CF-4A63-857B-9F90F7E7929B}"/>
                  </a:ext>
                </a:extLst>
              </p:cNvPr>
              <p:cNvSpPr/>
              <p:nvPr/>
            </p:nvSpPr>
            <p:spPr>
              <a:xfrm>
                <a:off x="1745002" y="5584569"/>
                <a:ext cx="1660171" cy="822229"/>
              </a:xfrm>
              <a:custGeom>
                <a:avLst/>
                <a:gdLst>
                  <a:gd name="connsiteX0" fmla="*/ 735431 w 1963640"/>
                  <a:gd name="connsiteY0" fmla="*/ 0 h 972527"/>
                  <a:gd name="connsiteX1" fmla="*/ 892200 w 1963640"/>
                  <a:gd name="connsiteY1" fmla="*/ 8543 h 972527"/>
                  <a:gd name="connsiteX2" fmla="*/ 992017 w 1963640"/>
                  <a:gd name="connsiteY2" fmla="*/ 25292 h 972527"/>
                  <a:gd name="connsiteX3" fmla="*/ 1022555 w 1963640"/>
                  <a:gd name="connsiteY3" fmla="*/ 29583 h 972527"/>
                  <a:gd name="connsiteX4" fmla="*/ 1288393 w 1963640"/>
                  <a:gd name="connsiteY4" fmla="*/ 87957 h 972527"/>
                  <a:gd name="connsiteX5" fmla="*/ 1922189 w 1963640"/>
                  <a:gd name="connsiteY5" fmla="*/ 421393 h 972527"/>
                  <a:gd name="connsiteX6" fmla="*/ 1821260 w 1963640"/>
                  <a:gd name="connsiteY6" fmla="*/ 472336 h 972527"/>
                  <a:gd name="connsiteX7" fmla="*/ 1818346 w 1963640"/>
                  <a:gd name="connsiteY7" fmla="*/ 472471 h 972527"/>
                  <a:gd name="connsiteX8" fmla="*/ 1870021 w 1963640"/>
                  <a:gd name="connsiteY8" fmla="*/ 502710 h 972527"/>
                  <a:gd name="connsiteX9" fmla="*/ 1962380 w 1963640"/>
                  <a:gd name="connsiteY9" fmla="*/ 618934 h 972527"/>
                  <a:gd name="connsiteX10" fmla="*/ 1824283 w 1963640"/>
                  <a:gd name="connsiteY10" fmla="*/ 673408 h 972527"/>
                  <a:gd name="connsiteX11" fmla="*/ 1760907 w 1963640"/>
                  <a:gd name="connsiteY11" fmla="*/ 672282 h 972527"/>
                  <a:gd name="connsiteX12" fmla="*/ 1809999 w 1963640"/>
                  <a:gd name="connsiteY12" fmla="*/ 710126 h 972527"/>
                  <a:gd name="connsiteX13" fmla="*/ 1847099 w 1963640"/>
                  <a:gd name="connsiteY13" fmla="*/ 783752 h 972527"/>
                  <a:gd name="connsiteX14" fmla="*/ 1709002 w 1963640"/>
                  <a:gd name="connsiteY14" fmla="*/ 838226 h 972527"/>
                  <a:gd name="connsiteX15" fmla="*/ 1635641 w 1963640"/>
                  <a:gd name="connsiteY15" fmla="*/ 838654 h 972527"/>
                  <a:gd name="connsiteX16" fmla="*/ 1644470 w 1963640"/>
                  <a:gd name="connsiteY16" fmla="*/ 847453 h 972527"/>
                  <a:gd name="connsiteX17" fmla="*/ 1655489 w 1963640"/>
                  <a:gd name="connsiteY17" fmla="*/ 891294 h 972527"/>
                  <a:gd name="connsiteX18" fmla="*/ 1428952 w 1963640"/>
                  <a:gd name="connsiteY18" fmla="*/ 946284 h 972527"/>
                  <a:gd name="connsiteX19" fmla="*/ 1350673 w 1963640"/>
                  <a:gd name="connsiteY19" fmla="*/ 940225 h 972527"/>
                  <a:gd name="connsiteX20" fmla="*/ 1347788 w 1963640"/>
                  <a:gd name="connsiteY20" fmla="*/ 943786 h 972527"/>
                  <a:gd name="connsiteX21" fmla="*/ 654137 w 1963640"/>
                  <a:gd name="connsiteY21" fmla="*/ 888560 h 972527"/>
                  <a:gd name="connsiteX22" fmla="*/ 394728 w 1963640"/>
                  <a:gd name="connsiteY22" fmla="*/ 806194 h 972527"/>
                  <a:gd name="connsiteX23" fmla="*/ 309879 w 1963640"/>
                  <a:gd name="connsiteY23" fmla="*/ 771911 h 972527"/>
                  <a:gd name="connsiteX24" fmla="*/ 300514 w 1963640"/>
                  <a:gd name="connsiteY24" fmla="*/ 769163 h 972527"/>
                  <a:gd name="connsiteX25" fmla="*/ 185391 w 1963640"/>
                  <a:gd name="connsiteY25" fmla="*/ 717818 h 972527"/>
                  <a:gd name="connsiteX26" fmla="*/ 129191 w 1963640"/>
                  <a:gd name="connsiteY26" fmla="*/ 680998 h 972527"/>
                  <a:gd name="connsiteX27" fmla="*/ 112700 w 1963640"/>
                  <a:gd name="connsiteY27" fmla="*/ 671348 h 972527"/>
                  <a:gd name="connsiteX28" fmla="*/ 102724 w 1963640"/>
                  <a:gd name="connsiteY28" fmla="*/ 663658 h 972527"/>
                  <a:gd name="connsiteX29" fmla="*/ 90405 w 1963640"/>
                  <a:gd name="connsiteY29" fmla="*/ 655587 h 972527"/>
                  <a:gd name="connsiteX30" fmla="*/ 84070 w 1963640"/>
                  <a:gd name="connsiteY30" fmla="*/ 649278 h 972527"/>
                  <a:gd name="connsiteX31" fmla="*/ 57441 w 1963640"/>
                  <a:gd name="connsiteY31" fmla="*/ 628750 h 972527"/>
                  <a:gd name="connsiteX32" fmla="*/ 32764 w 1963640"/>
                  <a:gd name="connsiteY32" fmla="*/ 598182 h 972527"/>
                  <a:gd name="connsiteX33" fmla="*/ 18686 w 1963640"/>
                  <a:gd name="connsiteY33" fmla="*/ 584161 h 972527"/>
                  <a:gd name="connsiteX34" fmla="*/ 0 w 1963640"/>
                  <a:gd name="connsiteY34" fmla="*/ 551621 h 972527"/>
                  <a:gd name="connsiteX35" fmla="*/ 309916 w 1963640"/>
                  <a:gd name="connsiteY35" fmla="*/ 551621 h 972527"/>
                  <a:gd name="connsiteX36" fmla="*/ 309916 w 1963640"/>
                  <a:gd name="connsiteY36" fmla="*/ 69054 h 972527"/>
                  <a:gd name="connsiteX37" fmla="*/ 432647 w 1963640"/>
                  <a:gd name="connsiteY37" fmla="*/ 33044 h 972527"/>
                  <a:gd name="connsiteX38" fmla="*/ 735431 w 1963640"/>
                  <a:gd name="connsiteY38" fmla="*/ 0 h 972527"/>
                  <a:gd name="connsiteX0" fmla="*/ 309916 w 1963640"/>
                  <a:gd name="connsiteY0" fmla="*/ 551621 h 972527"/>
                  <a:gd name="connsiteX1" fmla="*/ 309916 w 1963640"/>
                  <a:gd name="connsiteY1" fmla="*/ 69054 h 972527"/>
                  <a:gd name="connsiteX2" fmla="*/ 432647 w 1963640"/>
                  <a:gd name="connsiteY2" fmla="*/ 33044 h 972527"/>
                  <a:gd name="connsiteX3" fmla="*/ 735431 w 1963640"/>
                  <a:gd name="connsiteY3" fmla="*/ 0 h 972527"/>
                  <a:gd name="connsiteX4" fmla="*/ 892200 w 1963640"/>
                  <a:gd name="connsiteY4" fmla="*/ 8543 h 972527"/>
                  <a:gd name="connsiteX5" fmla="*/ 992017 w 1963640"/>
                  <a:gd name="connsiteY5" fmla="*/ 25292 h 972527"/>
                  <a:gd name="connsiteX6" fmla="*/ 1022555 w 1963640"/>
                  <a:gd name="connsiteY6" fmla="*/ 29583 h 972527"/>
                  <a:gd name="connsiteX7" fmla="*/ 1288393 w 1963640"/>
                  <a:gd name="connsiteY7" fmla="*/ 87957 h 972527"/>
                  <a:gd name="connsiteX8" fmla="*/ 1922189 w 1963640"/>
                  <a:gd name="connsiteY8" fmla="*/ 421393 h 972527"/>
                  <a:gd name="connsiteX9" fmla="*/ 1821260 w 1963640"/>
                  <a:gd name="connsiteY9" fmla="*/ 472336 h 972527"/>
                  <a:gd name="connsiteX10" fmla="*/ 1818346 w 1963640"/>
                  <a:gd name="connsiteY10" fmla="*/ 472471 h 972527"/>
                  <a:gd name="connsiteX11" fmla="*/ 1870021 w 1963640"/>
                  <a:gd name="connsiteY11" fmla="*/ 502710 h 972527"/>
                  <a:gd name="connsiteX12" fmla="*/ 1962380 w 1963640"/>
                  <a:gd name="connsiteY12" fmla="*/ 618934 h 972527"/>
                  <a:gd name="connsiteX13" fmla="*/ 1824283 w 1963640"/>
                  <a:gd name="connsiteY13" fmla="*/ 673408 h 972527"/>
                  <a:gd name="connsiteX14" fmla="*/ 1760907 w 1963640"/>
                  <a:gd name="connsiteY14" fmla="*/ 672282 h 972527"/>
                  <a:gd name="connsiteX15" fmla="*/ 1809999 w 1963640"/>
                  <a:gd name="connsiteY15" fmla="*/ 710126 h 972527"/>
                  <a:gd name="connsiteX16" fmla="*/ 1847099 w 1963640"/>
                  <a:gd name="connsiteY16" fmla="*/ 783752 h 972527"/>
                  <a:gd name="connsiteX17" fmla="*/ 1709002 w 1963640"/>
                  <a:gd name="connsiteY17" fmla="*/ 838226 h 972527"/>
                  <a:gd name="connsiteX18" fmla="*/ 1635641 w 1963640"/>
                  <a:gd name="connsiteY18" fmla="*/ 838654 h 972527"/>
                  <a:gd name="connsiteX19" fmla="*/ 1644470 w 1963640"/>
                  <a:gd name="connsiteY19" fmla="*/ 847453 h 972527"/>
                  <a:gd name="connsiteX20" fmla="*/ 1655489 w 1963640"/>
                  <a:gd name="connsiteY20" fmla="*/ 891294 h 972527"/>
                  <a:gd name="connsiteX21" fmla="*/ 1428952 w 1963640"/>
                  <a:gd name="connsiteY21" fmla="*/ 946284 h 972527"/>
                  <a:gd name="connsiteX22" fmla="*/ 1350673 w 1963640"/>
                  <a:gd name="connsiteY22" fmla="*/ 940225 h 972527"/>
                  <a:gd name="connsiteX23" fmla="*/ 1347788 w 1963640"/>
                  <a:gd name="connsiteY23" fmla="*/ 943786 h 972527"/>
                  <a:gd name="connsiteX24" fmla="*/ 654137 w 1963640"/>
                  <a:gd name="connsiteY24" fmla="*/ 888560 h 972527"/>
                  <a:gd name="connsiteX25" fmla="*/ 394728 w 1963640"/>
                  <a:gd name="connsiteY25" fmla="*/ 806194 h 972527"/>
                  <a:gd name="connsiteX26" fmla="*/ 309879 w 1963640"/>
                  <a:gd name="connsiteY26" fmla="*/ 771911 h 972527"/>
                  <a:gd name="connsiteX27" fmla="*/ 300514 w 1963640"/>
                  <a:gd name="connsiteY27" fmla="*/ 769163 h 972527"/>
                  <a:gd name="connsiteX28" fmla="*/ 185391 w 1963640"/>
                  <a:gd name="connsiteY28" fmla="*/ 717818 h 972527"/>
                  <a:gd name="connsiteX29" fmla="*/ 129191 w 1963640"/>
                  <a:gd name="connsiteY29" fmla="*/ 680998 h 972527"/>
                  <a:gd name="connsiteX30" fmla="*/ 112700 w 1963640"/>
                  <a:gd name="connsiteY30" fmla="*/ 671348 h 972527"/>
                  <a:gd name="connsiteX31" fmla="*/ 102724 w 1963640"/>
                  <a:gd name="connsiteY31" fmla="*/ 663658 h 972527"/>
                  <a:gd name="connsiteX32" fmla="*/ 90405 w 1963640"/>
                  <a:gd name="connsiteY32" fmla="*/ 655587 h 972527"/>
                  <a:gd name="connsiteX33" fmla="*/ 84070 w 1963640"/>
                  <a:gd name="connsiteY33" fmla="*/ 649278 h 972527"/>
                  <a:gd name="connsiteX34" fmla="*/ 57441 w 1963640"/>
                  <a:gd name="connsiteY34" fmla="*/ 628750 h 972527"/>
                  <a:gd name="connsiteX35" fmla="*/ 32764 w 1963640"/>
                  <a:gd name="connsiteY35" fmla="*/ 598182 h 972527"/>
                  <a:gd name="connsiteX36" fmla="*/ 18686 w 1963640"/>
                  <a:gd name="connsiteY36" fmla="*/ 584161 h 972527"/>
                  <a:gd name="connsiteX37" fmla="*/ 0 w 1963640"/>
                  <a:gd name="connsiteY37" fmla="*/ 551621 h 972527"/>
                  <a:gd name="connsiteX38" fmla="*/ 401356 w 1963640"/>
                  <a:gd name="connsiteY38" fmla="*/ 643061 h 972527"/>
                  <a:gd name="connsiteX0" fmla="*/ 309916 w 1963640"/>
                  <a:gd name="connsiteY0" fmla="*/ 551621 h 972527"/>
                  <a:gd name="connsiteX1" fmla="*/ 309916 w 1963640"/>
                  <a:gd name="connsiteY1" fmla="*/ 69054 h 972527"/>
                  <a:gd name="connsiteX2" fmla="*/ 432647 w 1963640"/>
                  <a:gd name="connsiteY2" fmla="*/ 33044 h 972527"/>
                  <a:gd name="connsiteX3" fmla="*/ 735431 w 1963640"/>
                  <a:gd name="connsiteY3" fmla="*/ 0 h 972527"/>
                  <a:gd name="connsiteX4" fmla="*/ 892200 w 1963640"/>
                  <a:gd name="connsiteY4" fmla="*/ 8543 h 972527"/>
                  <a:gd name="connsiteX5" fmla="*/ 992017 w 1963640"/>
                  <a:gd name="connsiteY5" fmla="*/ 25292 h 972527"/>
                  <a:gd name="connsiteX6" fmla="*/ 1022555 w 1963640"/>
                  <a:gd name="connsiteY6" fmla="*/ 29583 h 972527"/>
                  <a:gd name="connsiteX7" fmla="*/ 1288393 w 1963640"/>
                  <a:gd name="connsiteY7" fmla="*/ 87957 h 972527"/>
                  <a:gd name="connsiteX8" fmla="*/ 1922189 w 1963640"/>
                  <a:gd name="connsiteY8" fmla="*/ 421393 h 972527"/>
                  <a:gd name="connsiteX9" fmla="*/ 1821260 w 1963640"/>
                  <a:gd name="connsiteY9" fmla="*/ 472336 h 972527"/>
                  <a:gd name="connsiteX10" fmla="*/ 1818346 w 1963640"/>
                  <a:gd name="connsiteY10" fmla="*/ 472471 h 972527"/>
                  <a:gd name="connsiteX11" fmla="*/ 1870021 w 1963640"/>
                  <a:gd name="connsiteY11" fmla="*/ 502710 h 972527"/>
                  <a:gd name="connsiteX12" fmla="*/ 1962380 w 1963640"/>
                  <a:gd name="connsiteY12" fmla="*/ 618934 h 972527"/>
                  <a:gd name="connsiteX13" fmla="*/ 1824283 w 1963640"/>
                  <a:gd name="connsiteY13" fmla="*/ 673408 h 972527"/>
                  <a:gd name="connsiteX14" fmla="*/ 1760907 w 1963640"/>
                  <a:gd name="connsiteY14" fmla="*/ 672282 h 972527"/>
                  <a:gd name="connsiteX15" fmla="*/ 1809999 w 1963640"/>
                  <a:gd name="connsiteY15" fmla="*/ 710126 h 972527"/>
                  <a:gd name="connsiteX16" fmla="*/ 1847099 w 1963640"/>
                  <a:gd name="connsiteY16" fmla="*/ 783752 h 972527"/>
                  <a:gd name="connsiteX17" fmla="*/ 1709002 w 1963640"/>
                  <a:gd name="connsiteY17" fmla="*/ 838226 h 972527"/>
                  <a:gd name="connsiteX18" fmla="*/ 1635641 w 1963640"/>
                  <a:gd name="connsiteY18" fmla="*/ 838654 h 972527"/>
                  <a:gd name="connsiteX19" fmla="*/ 1644470 w 1963640"/>
                  <a:gd name="connsiteY19" fmla="*/ 847453 h 972527"/>
                  <a:gd name="connsiteX20" fmla="*/ 1655489 w 1963640"/>
                  <a:gd name="connsiteY20" fmla="*/ 891294 h 972527"/>
                  <a:gd name="connsiteX21" fmla="*/ 1428952 w 1963640"/>
                  <a:gd name="connsiteY21" fmla="*/ 946284 h 972527"/>
                  <a:gd name="connsiteX22" fmla="*/ 1350673 w 1963640"/>
                  <a:gd name="connsiteY22" fmla="*/ 940225 h 972527"/>
                  <a:gd name="connsiteX23" fmla="*/ 1347788 w 1963640"/>
                  <a:gd name="connsiteY23" fmla="*/ 943786 h 972527"/>
                  <a:gd name="connsiteX24" fmla="*/ 654137 w 1963640"/>
                  <a:gd name="connsiteY24" fmla="*/ 888560 h 972527"/>
                  <a:gd name="connsiteX25" fmla="*/ 394728 w 1963640"/>
                  <a:gd name="connsiteY25" fmla="*/ 806194 h 972527"/>
                  <a:gd name="connsiteX26" fmla="*/ 309879 w 1963640"/>
                  <a:gd name="connsiteY26" fmla="*/ 771911 h 972527"/>
                  <a:gd name="connsiteX27" fmla="*/ 300514 w 1963640"/>
                  <a:gd name="connsiteY27" fmla="*/ 769163 h 972527"/>
                  <a:gd name="connsiteX28" fmla="*/ 185391 w 1963640"/>
                  <a:gd name="connsiteY28" fmla="*/ 717818 h 972527"/>
                  <a:gd name="connsiteX29" fmla="*/ 129191 w 1963640"/>
                  <a:gd name="connsiteY29" fmla="*/ 680998 h 972527"/>
                  <a:gd name="connsiteX30" fmla="*/ 112700 w 1963640"/>
                  <a:gd name="connsiteY30" fmla="*/ 671348 h 972527"/>
                  <a:gd name="connsiteX31" fmla="*/ 102724 w 1963640"/>
                  <a:gd name="connsiteY31" fmla="*/ 663658 h 972527"/>
                  <a:gd name="connsiteX32" fmla="*/ 90405 w 1963640"/>
                  <a:gd name="connsiteY32" fmla="*/ 655587 h 972527"/>
                  <a:gd name="connsiteX33" fmla="*/ 84070 w 1963640"/>
                  <a:gd name="connsiteY33" fmla="*/ 649278 h 972527"/>
                  <a:gd name="connsiteX34" fmla="*/ 57441 w 1963640"/>
                  <a:gd name="connsiteY34" fmla="*/ 628750 h 972527"/>
                  <a:gd name="connsiteX35" fmla="*/ 32764 w 1963640"/>
                  <a:gd name="connsiteY35" fmla="*/ 598182 h 972527"/>
                  <a:gd name="connsiteX36" fmla="*/ 18686 w 1963640"/>
                  <a:gd name="connsiteY36" fmla="*/ 584161 h 972527"/>
                  <a:gd name="connsiteX37" fmla="*/ 0 w 1963640"/>
                  <a:gd name="connsiteY37" fmla="*/ 551621 h 972527"/>
                  <a:gd name="connsiteX38" fmla="*/ 420406 w 1963640"/>
                  <a:gd name="connsiteY38" fmla="*/ 643061 h 972527"/>
                  <a:gd name="connsiteX0" fmla="*/ 309916 w 1963640"/>
                  <a:gd name="connsiteY0" fmla="*/ 551621 h 972527"/>
                  <a:gd name="connsiteX1" fmla="*/ 309916 w 1963640"/>
                  <a:gd name="connsiteY1" fmla="*/ 69054 h 972527"/>
                  <a:gd name="connsiteX2" fmla="*/ 432647 w 1963640"/>
                  <a:gd name="connsiteY2" fmla="*/ 33044 h 972527"/>
                  <a:gd name="connsiteX3" fmla="*/ 735431 w 1963640"/>
                  <a:gd name="connsiteY3" fmla="*/ 0 h 972527"/>
                  <a:gd name="connsiteX4" fmla="*/ 892200 w 1963640"/>
                  <a:gd name="connsiteY4" fmla="*/ 8543 h 972527"/>
                  <a:gd name="connsiteX5" fmla="*/ 992017 w 1963640"/>
                  <a:gd name="connsiteY5" fmla="*/ 25292 h 972527"/>
                  <a:gd name="connsiteX6" fmla="*/ 1022555 w 1963640"/>
                  <a:gd name="connsiteY6" fmla="*/ 29583 h 972527"/>
                  <a:gd name="connsiteX7" fmla="*/ 1288393 w 1963640"/>
                  <a:gd name="connsiteY7" fmla="*/ 87957 h 972527"/>
                  <a:gd name="connsiteX8" fmla="*/ 1922189 w 1963640"/>
                  <a:gd name="connsiteY8" fmla="*/ 421393 h 972527"/>
                  <a:gd name="connsiteX9" fmla="*/ 1821260 w 1963640"/>
                  <a:gd name="connsiteY9" fmla="*/ 472336 h 972527"/>
                  <a:gd name="connsiteX10" fmla="*/ 1818346 w 1963640"/>
                  <a:gd name="connsiteY10" fmla="*/ 472471 h 972527"/>
                  <a:gd name="connsiteX11" fmla="*/ 1870021 w 1963640"/>
                  <a:gd name="connsiteY11" fmla="*/ 502710 h 972527"/>
                  <a:gd name="connsiteX12" fmla="*/ 1962380 w 1963640"/>
                  <a:gd name="connsiteY12" fmla="*/ 618934 h 972527"/>
                  <a:gd name="connsiteX13" fmla="*/ 1824283 w 1963640"/>
                  <a:gd name="connsiteY13" fmla="*/ 673408 h 972527"/>
                  <a:gd name="connsiteX14" fmla="*/ 1760907 w 1963640"/>
                  <a:gd name="connsiteY14" fmla="*/ 672282 h 972527"/>
                  <a:gd name="connsiteX15" fmla="*/ 1809999 w 1963640"/>
                  <a:gd name="connsiteY15" fmla="*/ 710126 h 972527"/>
                  <a:gd name="connsiteX16" fmla="*/ 1847099 w 1963640"/>
                  <a:gd name="connsiteY16" fmla="*/ 783752 h 972527"/>
                  <a:gd name="connsiteX17" fmla="*/ 1709002 w 1963640"/>
                  <a:gd name="connsiteY17" fmla="*/ 838226 h 972527"/>
                  <a:gd name="connsiteX18" fmla="*/ 1635641 w 1963640"/>
                  <a:gd name="connsiteY18" fmla="*/ 838654 h 972527"/>
                  <a:gd name="connsiteX19" fmla="*/ 1644470 w 1963640"/>
                  <a:gd name="connsiteY19" fmla="*/ 847453 h 972527"/>
                  <a:gd name="connsiteX20" fmla="*/ 1655489 w 1963640"/>
                  <a:gd name="connsiteY20" fmla="*/ 891294 h 972527"/>
                  <a:gd name="connsiteX21" fmla="*/ 1428952 w 1963640"/>
                  <a:gd name="connsiteY21" fmla="*/ 946284 h 972527"/>
                  <a:gd name="connsiteX22" fmla="*/ 1350673 w 1963640"/>
                  <a:gd name="connsiteY22" fmla="*/ 940225 h 972527"/>
                  <a:gd name="connsiteX23" fmla="*/ 1347788 w 1963640"/>
                  <a:gd name="connsiteY23" fmla="*/ 943786 h 972527"/>
                  <a:gd name="connsiteX24" fmla="*/ 654137 w 1963640"/>
                  <a:gd name="connsiteY24" fmla="*/ 888560 h 972527"/>
                  <a:gd name="connsiteX25" fmla="*/ 394728 w 1963640"/>
                  <a:gd name="connsiteY25" fmla="*/ 806194 h 972527"/>
                  <a:gd name="connsiteX26" fmla="*/ 309879 w 1963640"/>
                  <a:gd name="connsiteY26" fmla="*/ 771911 h 972527"/>
                  <a:gd name="connsiteX27" fmla="*/ 300514 w 1963640"/>
                  <a:gd name="connsiteY27" fmla="*/ 769163 h 972527"/>
                  <a:gd name="connsiteX28" fmla="*/ 185391 w 1963640"/>
                  <a:gd name="connsiteY28" fmla="*/ 717818 h 972527"/>
                  <a:gd name="connsiteX29" fmla="*/ 129191 w 1963640"/>
                  <a:gd name="connsiteY29" fmla="*/ 680998 h 972527"/>
                  <a:gd name="connsiteX30" fmla="*/ 112700 w 1963640"/>
                  <a:gd name="connsiteY30" fmla="*/ 671348 h 972527"/>
                  <a:gd name="connsiteX31" fmla="*/ 102724 w 1963640"/>
                  <a:gd name="connsiteY31" fmla="*/ 663658 h 972527"/>
                  <a:gd name="connsiteX32" fmla="*/ 90405 w 1963640"/>
                  <a:gd name="connsiteY32" fmla="*/ 655587 h 972527"/>
                  <a:gd name="connsiteX33" fmla="*/ 84070 w 1963640"/>
                  <a:gd name="connsiteY33" fmla="*/ 649278 h 972527"/>
                  <a:gd name="connsiteX34" fmla="*/ 57441 w 1963640"/>
                  <a:gd name="connsiteY34" fmla="*/ 628750 h 972527"/>
                  <a:gd name="connsiteX35" fmla="*/ 32764 w 1963640"/>
                  <a:gd name="connsiteY35" fmla="*/ 598182 h 972527"/>
                  <a:gd name="connsiteX36" fmla="*/ 18686 w 1963640"/>
                  <a:gd name="connsiteY36" fmla="*/ 584161 h 972527"/>
                  <a:gd name="connsiteX37" fmla="*/ 0 w 1963640"/>
                  <a:gd name="connsiteY37" fmla="*/ 551621 h 972527"/>
                  <a:gd name="connsiteX0" fmla="*/ 309916 w 1963640"/>
                  <a:gd name="connsiteY0" fmla="*/ 69054 h 972527"/>
                  <a:gd name="connsiteX1" fmla="*/ 432647 w 1963640"/>
                  <a:gd name="connsiteY1" fmla="*/ 33044 h 972527"/>
                  <a:gd name="connsiteX2" fmla="*/ 735431 w 1963640"/>
                  <a:gd name="connsiteY2" fmla="*/ 0 h 972527"/>
                  <a:gd name="connsiteX3" fmla="*/ 892200 w 1963640"/>
                  <a:gd name="connsiteY3" fmla="*/ 8543 h 972527"/>
                  <a:gd name="connsiteX4" fmla="*/ 992017 w 1963640"/>
                  <a:gd name="connsiteY4" fmla="*/ 25292 h 972527"/>
                  <a:gd name="connsiteX5" fmla="*/ 1022555 w 1963640"/>
                  <a:gd name="connsiteY5" fmla="*/ 29583 h 972527"/>
                  <a:gd name="connsiteX6" fmla="*/ 1288393 w 1963640"/>
                  <a:gd name="connsiteY6" fmla="*/ 87957 h 972527"/>
                  <a:gd name="connsiteX7" fmla="*/ 1922189 w 1963640"/>
                  <a:gd name="connsiteY7" fmla="*/ 421393 h 972527"/>
                  <a:gd name="connsiteX8" fmla="*/ 1821260 w 1963640"/>
                  <a:gd name="connsiteY8" fmla="*/ 472336 h 972527"/>
                  <a:gd name="connsiteX9" fmla="*/ 1818346 w 1963640"/>
                  <a:gd name="connsiteY9" fmla="*/ 472471 h 972527"/>
                  <a:gd name="connsiteX10" fmla="*/ 1870021 w 1963640"/>
                  <a:gd name="connsiteY10" fmla="*/ 502710 h 972527"/>
                  <a:gd name="connsiteX11" fmla="*/ 1962380 w 1963640"/>
                  <a:gd name="connsiteY11" fmla="*/ 618934 h 972527"/>
                  <a:gd name="connsiteX12" fmla="*/ 1824283 w 1963640"/>
                  <a:gd name="connsiteY12" fmla="*/ 673408 h 972527"/>
                  <a:gd name="connsiteX13" fmla="*/ 1760907 w 1963640"/>
                  <a:gd name="connsiteY13" fmla="*/ 672282 h 972527"/>
                  <a:gd name="connsiteX14" fmla="*/ 1809999 w 1963640"/>
                  <a:gd name="connsiteY14" fmla="*/ 710126 h 972527"/>
                  <a:gd name="connsiteX15" fmla="*/ 1847099 w 1963640"/>
                  <a:gd name="connsiteY15" fmla="*/ 783752 h 972527"/>
                  <a:gd name="connsiteX16" fmla="*/ 1709002 w 1963640"/>
                  <a:gd name="connsiteY16" fmla="*/ 838226 h 972527"/>
                  <a:gd name="connsiteX17" fmla="*/ 1635641 w 1963640"/>
                  <a:gd name="connsiteY17" fmla="*/ 838654 h 972527"/>
                  <a:gd name="connsiteX18" fmla="*/ 1644470 w 1963640"/>
                  <a:gd name="connsiteY18" fmla="*/ 847453 h 972527"/>
                  <a:gd name="connsiteX19" fmla="*/ 1655489 w 1963640"/>
                  <a:gd name="connsiteY19" fmla="*/ 891294 h 972527"/>
                  <a:gd name="connsiteX20" fmla="*/ 1428952 w 1963640"/>
                  <a:gd name="connsiteY20" fmla="*/ 946284 h 972527"/>
                  <a:gd name="connsiteX21" fmla="*/ 1350673 w 1963640"/>
                  <a:gd name="connsiteY21" fmla="*/ 940225 h 972527"/>
                  <a:gd name="connsiteX22" fmla="*/ 1347788 w 1963640"/>
                  <a:gd name="connsiteY22" fmla="*/ 943786 h 972527"/>
                  <a:gd name="connsiteX23" fmla="*/ 654137 w 1963640"/>
                  <a:gd name="connsiteY23" fmla="*/ 888560 h 972527"/>
                  <a:gd name="connsiteX24" fmla="*/ 394728 w 1963640"/>
                  <a:gd name="connsiteY24" fmla="*/ 806194 h 972527"/>
                  <a:gd name="connsiteX25" fmla="*/ 309879 w 1963640"/>
                  <a:gd name="connsiteY25" fmla="*/ 771911 h 972527"/>
                  <a:gd name="connsiteX26" fmla="*/ 300514 w 1963640"/>
                  <a:gd name="connsiteY26" fmla="*/ 769163 h 972527"/>
                  <a:gd name="connsiteX27" fmla="*/ 185391 w 1963640"/>
                  <a:gd name="connsiteY27" fmla="*/ 717818 h 972527"/>
                  <a:gd name="connsiteX28" fmla="*/ 129191 w 1963640"/>
                  <a:gd name="connsiteY28" fmla="*/ 680998 h 972527"/>
                  <a:gd name="connsiteX29" fmla="*/ 112700 w 1963640"/>
                  <a:gd name="connsiteY29" fmla="*/ 671348 h 972527"/>
                  <a:gd name="connsiteX30" fmla="*/ 102724 w 1963640"/>
                  <a:gd name="connsiteY30" fmla="*/ 663658 h 972527"/>
                  <a:gd name="connsiteX31" fmla="*/ 90405 w 1963640"/>
                  <a:gd name="connsiteY31" fmla="*/ 655587 h 972527"/>
                  <a:gd name="connsiteX32" fmla="*/ 84070 w 1963640"/>
                  <a:gd name="connsiteY32" fmla="*/ 649278 h 972527"/>
                  <a:gd name="connsiteX33" fmla="*/ 57441 w 1963640"/>
                  <a:gd name="connsiteY33" fmla="*/ 628750 h 972527"/>
                  <a:gd name="connsiteX34" fmla="*/ 32764 w 1963640"/>
                  <a:gd name="connsiteY34" fmla="*/ 598182 h 972527"/>
                  <a:gd name="connsiteX35" fmla="*/ 18686 w 1963640"/>
                  <a:gd name="connsiteY35" fmla="*/ 584161 h 972527"/>
                  <a:gd name="connsiteX36" fmla="*/ 0 w 1963640"/>
                  <a:gd name="connsiteY36" fmla="*/ 551621 h 9725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963640" h="972527">
                    <a:moveTo>
                      <a:pt x="309916" y="69054"/>
                    </a:moveTo>
                    <a:lnTo>
                      <a:pt x="432647" y="33044"/>
                    </a:lnTo>
                    <a:cubicBezTo>
                      <a:pt x="525711" y="11766"/>
                      <a:pt x="628029" y="0"/>
                      <a:pt x="735431" y="0"/>
                    </a:cubicBezTo>
                    <a:cubicBezTo>
                      <a:pt x="789132" y="0"/>
                      <a:pt x="841562" y="2942"/>
                      <a:pt x="892200" y="8543"/>
                    </a:cubicBezTo>
                    <a:lnTo>
                      <a:pt x="992017" y="25292"/>
                    </a:lnTo>
                    <a:lnTo>
                      <a:pt x="1022555" y="29583"/>
                    </a:lnTo>
                    <a:cubicBezTo>
                      <a:pt x="1105345" y="43488"/>
                      <a:pt x="1195236" y="62996"/>
                      <a:pt x="1288393" y="87957"/>
                    </a:cubicBezTo>
                    <a:cubicBezTo>
                      <a:pt x="1661019" y="187802"/>
                      <a:pt x="1944779" y="337086"/>
                      <a:pt x="1922189" y="421393"/>
                    </a:cubicBezTo>
                    <a:cubicBezTo>
                      <a:pt x="1915130" y="447739"/>
                      <a:pt x="1878989" y="464622"/>
                      <a:pt x="1821260" y="472336"/>
                    </a:cubicBezTo>
                    <a:lnTo>
                      <a:pt x="1818346" y="472471"/>
                    </a:lnTo>
                    <a:lnTo>
                      <a:pt x="1870021" y="502710"/>
                    </a:lnTo>
                    <a:cubicBezTo>
                      <a:pt x="1936242" y="546566"/>
                      <a:pt x="1970851" y="587319"/>
                      <a:pt x="1962380" y="618934"/>
                    </a:cubicBezTo>
                    <a:cubicBezTo>
                      <a:pt x="1953909" y="650549"/>
                      <a:pt x="1903560" y="668537"/>
                      <a:pt x="1824283" y="673408"/>
                    </a:cubicBezTo>
                    <a:lnTo>
                      <a:pt x="1760907" y="672282"/>
                    </a:lnTo>
                    <a:lnTo>
                      <a:pt x="1809999" y="710126"/>
                    </a:lnTo>
                    <a:cubicBezTo>
                      <a:pt x="1839247" y="737538"/>
                      <a:pt x="1852747" y="762675"/>
                      <a:pt x="1847099" y="783752"/>
                    </a:cubicBezTo>
                    <a:cubicBezTo>
                      <a:pt x="1838628" y="815367"/>
                      <a:pt x="1788279" y="833355"/>
                      <a:pt x="1709002" y="838226"/>
                    </a:cubicBezTo>
                    <a:lnTo>
                      <a:pt x="1635641" y="838654"/>
                    </a:lnTo>
                    <a:lnTo>
                      <a:pt x="1644470" y="847453"/>
                    </a:lnTo>
                    <a:cubicBezTo>
                      <a:pt x="1655069" y="863362"/>
                      <a:pt x="1659019" y="878121"/>
                      <a:pt x="1655489" y="891294"/>
                    </a:cubicBezTo>
                    <a:cubicBezTo>
                      <a:pt x="1644194" y="933448"/>
                      <a:pt x="1558450" y="951375"/>
                      <a:pt x="1428952" y="946284"/>
                    </a:cubicBezTo>
                    <a:lnTo>
                      <a:pt x="1350673" y="940225"/>
                    </a:lnTo>
                    <a:lnTo>
                      <a:pt x="1347788" y="943786"/>
                    </a:lnTo>
                    <a:cubicBezTo>
                      <a:pt x="1266236" y="996489"/>
                      <a:pt x="980185" y="975925"/>
                      <a:pt x="654137" y="888560"/>
                    </a:cubicBezTo>
                    <a:cubicBezTo>
                      <a:pt x="560981" y="863599"/>
                      <a:pt x="473378" y="835548"/>
                      <a:pt x="394728" y="806194"/>
                    </a:cubicBezTo>
                    <a:lnTo>
                      <a:pt x="309879" y="771911"/>
                    </a:lnTo>
                    <a:lnTo>
                      <a:pt x="300514" y="769163"/>
                    </a:lnTo>
                    <a:cubicBezTo>
                      <a:pt x="259131" y="754050"/>
                      <a:pt x="220583" y="736841"/>
                      <a:pt x="185391" y="717818"/>
                    </a:cubicBezTo>
                    <a:lnTo>
                      <a:pt x="129191" y="680998"/>
                    </a:lnTo>
                    <a:lnTo>
                      <a:pt x="112700" y="671348"/>
                    </a:lnTo>
                    <a:lnTo>
                      <a:pt x="102724" y="663658"/>
                    </a:lnTo>
                    <a:lnTo>
                      <a:pt x="90405" y="655587"/>
                    </a:lnTo>
                    <a:lnTo>
                      <a:pt x="84070" y="649278"/>
                    </a:lnTo>
                    <a:lnTo>
                      <a:pt x="57441" y="628750"/>
                    </a:lnTo>
                    <a:lnTo>
                      <a:pt x="32764" y="598182"/>
                    </a:lnTo>
                    <a:lnTo>
                      <a:pt x="18686" y="584161"/>
                    </a:lnTo>
                    <a:lnTo>
                      <a:pt x="0" y="551621"/>
                    </a:lnTo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2281E0AB-000A-4DB9-82EA-FBFA037C2A11}"/>
                  </a:ext>
                </a:extLst>
              </p:cNvPr>
              <p:cNvGrpSpPr/>
              <p:nvPr/>
            </p:nvGrpSpPr>
            <p:grpSpPr>
              <a:xfrm rot="20700000">
                <a:off x="1071188" y="5407378"/>
                <a:ext cx="112765" cy="193549"/>
                <a:chOff x="3442618" y="4927758"/>
                <a:chExt cx="134020" cy="230030"/>
              </a:xfrm>
            </p:grpSpPr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77C1804E-5A32-466B-B339-5DBF46999C2F}"/>
                    </a:ext>
                  </a:extLst>
                </p:cNvPr>
                <p:cNvSpPr/>
                <p:nvPr/>
              </p:nvSpPr>
              <p:spPr>
                <a:xfrm>
                  <a:off x="3442618" y="4927758"/>
                  <a:ext cx="134020" cy="230030"/>
                </a:xfrm>
                <a:custGeom>
                  <a:avLst/>
                  <a:gdLst>
                    <a:gd name="connsiteX0" fmla="*/ 7678 w 134020"/>
                    <a:gd name="connsiteY0" fmla="*/ 0 h 230030"/>
                    <a:gd name="connsiteX1" fmla="*/ 26236 w 134020"/>
                    <a:gd name="connsiteY1" fmla="*/ 39754 h 230030"/>
                    <a:gd name="connsiteX2" fmla="*/ 45301 w 134020"/>
                    <a:gd name="connsiteY2" fmla="*/ 63359 h 230030"/>
                    <a:gd name="connsiteX3" fmla="*/ 61240 w 134020"/>
                    <a:gd name="connsiteY3" fmla="*/ 43438 h 230030"/>
                    <a:gd name="connsiteX4" fmla="*/ 81632 w 134020"/>
                    <a:gd name="connsiteY4" fmla="*/ 35806 h 230030"/>
                    <a:gd name="connsiteX5" fmla="*/ 134020 w 134020"/>
                    <a:gd name="connsiteY5" fmla="*/ 132918 h 230030"/>
                    <a:gd name="connsiteX6" fmla="*/ 81632 w 134020"/>
                    <a:gd name="connsiteY6" fmla="*/ 230030 h 230030"/>
                    <a:gd name="connsiteX7" fmla="*/ 29244 w 134020"/>
                    <a:gd name="connsiteY7" fmla="*/ 132918 h 230030"/>
                    <a:gd name="connsiteX8" fmla="*/ 33361 w 134020"/>
                    <a:gd name="connsiteY8" fmla="*/ 95118 h 230030"/>
                    <a:gd name="connsiteX9" fmla="*/ 34924 w 134020"/>
                    <a:gd name="connsiteY9" fmla="*/ 90822 h 230030"/>
                    <a:gd name="connsiteX10" fmla="*/ 17199 w 134020"/>
                    <a:gd name="connsiteY10" fmla="*/ 69098 h 230030"/>
                    <a:gd name="connsiteX11" fmla="*/ 7678 w 134020"/>
                    <a:gd name="connsiteY11" fmla="*/ 0 h 230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4020" h="230030">
                      <a:moveTo>
                        <a:pt x="7678" y="0"/>
                      </a:moveTo>
                      <a:cubicBezTo>
                        <a:pt x="11339" y="12796"/>
                        <a:pt x="17712" y="26341"/>
                        <a:pt x="26236" y="39754"/>
                      </a:cubicBezTo>
                      <a:lnTo>
                        <a:pt x="45301" y="63359"/>
                      </a:lnTo>
                      <a:lnTo>
                        <a:pt x="61240" y="43438"/>
                      </a:lnTo>
                      <a:cubicBezTo>
                        <a:pt x="67508" y="38524"/>
                        <a:pt x="74399" y="35806"/>
                        <a:pt x="81632" y="35806"/>
                      </a:cubicBezTo>
                      <a:cubicBezTo>
                        <a:pt x="110565" y="35806"/>
                        <a:pt x="134020" y="79285"/>
                        <a:pt x="134020" y="132918"/>
                      </a:cubicBezTo>
                      <a:cubicBezTo>
                        <a:pt x="134020" y="186551"/>
                        <a:pt x="110565" y="230030"/>
                        <a:pt x="81632" y="230030"/>
                      </a:cubicBezTo>
                      <a:cubicBezTo>
                        <a:pt x="52699" y="230030"/>
                        <a:pt x="29244" y="186551"/>
                        <a:pt x="29244" y="132918"/>
                      </a:cubicBezTo>
                      <a:cubicBezTo>
                        <a:pt x="29244" y="119510"/>
                        <a:pt x="30710" y="106736"/>
                        <a:pt x="33361" y="95118"/>
                      </a:cubicBezTo>
                      <a:lnTo>
                        <a:pt x="34924" y="90822"/>
                      </a:lnTo>
                      <a:lnTo>
                        <a:pt x="17199" y="69098"/>
                      </a:lnTo>
                      <a:cubicBezTo>
                        <a:pt x="-993" y="41090"/>
                        <a:pt x="-5713" y="13391"/>
                        <a:pt x="767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E33D3139-C030-4F52-80E4-EB2CEEEAD638}"/>
                    </a:ext>
                  </a:extLst>
                </p:cNvPr>
                <p:cNvSpPr/>
                <p:nvPr/>
              </p:nvSpPr>
              <p:spPr>
                <a:xfrm>
                  <a:off x="3494487" y="5003525"/>
                  <a:ext cx="54768" cy="5715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1460956B-3A57-4FCF-96F6-D6527A183BDA}"/>
              </a:ext>
            </a:extLst>
          </p:cNvPr>
          <p:cNvGrpSpPr/>
          <p:nvPr/>
        </p:nvGrpSpPr>
        <p:grpSpPr>
          <a:xfrm>
            <a:off x="6740305" y="904628"/>
            <a:ext cx="2377236" cy="2571455"/>
            <a:chOff x="3823898" y="3812817"/>
            <a:chExt cx="2377236" cy="2571455"/>
          </a:xfrm>
        </p:grpSpPr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759F668B-277E-438D-B776-1B65E5580DBE}"/>
                </a:ext>
              </a:extLst>
            </p:cNvPr>
            <p:cNvSpPr/>
            <p:nvPr/>
          </p:nvSpPr>
          <p:spPr>
            <a:xfrm>
              <a:off x="4222314" y="6085822"/>
              <a:ext cx="1625600" cy="29845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1190EFD6-58D4-4057-B711-281ABB69033D}"/>
                </a:ext>
              </a:extLst>
            </p:cNvPr>
            <p:cNvGrpSpPr/>
            <p:nvPr/>
          </p:nvGrpSpPr>
          <p:grpSpPr>
            <a:xfrm>
              <a:off x="3823898" y="3812817"/>
              <a:ext cx="2377236" cy="2441934"/>
              <a:chOff x="3754048" y="3754112"/>
              <a:chExt cx="2564202" cy="2633988"/>
            </a:xfrm>
          </p:grpSpPr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2293E1D4-86A9-4D06-9EC7-53088B1631D7}"/>
                  </a:ext>
                </a:extLst>
              </p:cNvPr>
              <p:cNvSpPr/>
              <p:nvPr/>
            </p:nvSpPr>
            <p:spPr>
              <a:xfrm>
                <a:off x="4306498" y="48120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7F504A37-F222-49A5-AB38-F1DDE1B7E3C5}"/>
                  </a:ext>
                </a:extLst>
              </p:cNvPr>
              <p:cNvSpPr/>
              <p:nvPr/>
            </p:nvSpPr>
            <p:spPr>
              <a:xfrm>
                <a:off x="4687498" y="42532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CA2DBFD4-06C1-4849-A8C9-17125306AD13}"/>
                  </a:ext>
                </a:extLst>
              </p:cNvPr>
              <p:cNvSpPr/>
              <p:nvPr/>
            </p:nvSpPr>
            <p:spPr>
              <a:xfrm>
                <a:off x="5017698" y="43675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47CA2ABE-F477-4F62-AD2F-0077E019E273}"/>
                  </a:ext>
                </a:extLst>
              </p:cNvPr>
              <p:cNvSpPr/>
              <p:nvPr/>
            </p:nvSpPr>
            <p:spPr>
              <a:xfrm>
                <a:off x="4687498" y="51041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1A1ABC3F-1D17-4A7C-929B-78541DB536AD}"/>
                  </a:ext>
                </a:extLst>
              </p:cNvPr>
              <p:cNvSpPr/>
              <p:nvPr/>
            </p:nvSpPr>
            <p:spPr>
              <a:xfrm>
                <a:off x="5443148" y="497076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988F8DB7-7547-4F52-ACB2-19EB3FE267AC}"/>
                  </a:ext>
                </a:extLst>
              </p:cNvPr>
              <p:cNvSpPr/>
              <p:nvPr/>
            </p:nvSpPr>
            <p:spPr>
              <a:xfrm>
                <a:off x="4477948" y="450086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F7BE1FF0-FFF5-42DE-B304-54A5A9C4E739}"/>
                  </a:ext>
                </a:extLst>
              </p:cNvPr>
              <p:cNvSpPr/>
              <p:nvPr/>
            </p:nvSpPr>
            <p:spPr>
              <a:xfrm>
                <a:off x="4992298" y="482726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BA1742E9-575E-4E52-AC93-ED339C74BE5D}"/>
                  </a:ext>
                </a:extLst>
              </p:cNvPr>
              <p:cNvSpPr/>
              <p:nvPr/>
            </p:nvSpPr>
            <p:spPr>
              <a:xfrm>
                <a:off x="3993960" y="3949700"/>
                <a:ext cx="2039406" cy="2438400"/>
              </a:xfrm>
              <a:custGeom>
                <a:avLst/>
                <a:gdLst>
                  <a:gd name="connsiteX0" fmla="*/ 1051514 w 2039406"/>
                  <a:gd name="connsiteY0" fmla="*/ 0 h 2438400"/>
                  <a:gd name="connsiteX1" fmla="*/ 1074619 w 2039406"/>
                  <a:gd name="connsiteY1" fmla="*/ 0 h 2438400"/>
                  <a:gd name="connsiteX2" fmla="*/ 1103289 w 2039406"/>
                  <a:gd name="connsiteY2" fmla="*/ 672336 h 2438400"/>
                  <a:gd name="connsiteX3" fmla="*/ 1672732 w 2039406"/>
                  <a:gd name="connsiteY3" fmla="*/ 401047 h 2438400"/>
                  <a:gd name="connsiteX4" fmla="*/ 1681631 w 2039406"/>
                  <a:gd name="connsiteY4" fmla="*/ 418228 h 2438400"/>
                  <a:gd name="connsiteX5" fmla="*/ 1107285 w 2039406"/>
                  <a:gd name="connsiteY5" fmla="*/ 740407 h 2438400"/>
                  <a:gd name="connsiteX6" fmla="*/ 1106093 w 2039406"/>
                  <a:gd name="connsiteY6" fmla="*/ 738105 h 2438400"/>
                  <a:gd name="connsiteX7" fmla="*/ 1120752 w 2039406"/>
                  <a:gd name="connsiteY7" fmla="*/ 1081870 h 2438400"/>
                  <a:gd name="connsiteX8" fmla="*/ 1826656 w 2039406"/>
                  <a:gd name="connsiteY8" fmla="*/ 829459 h 2438400"/>
                  <a:gd name="connsiteX9" fmla="*/ 1836679 w 2039406"/>
                  <a:gd name="connsiteY9" fmla="*/ 854393 h 2438400"/>
                  <a:gd name="connsiteX10" fmla="*/ 1124648 w 2039406"/>
                  <a:gd name="connsiteY10" fmla="*/ 1173244 h 2438400"/>
                  <a:gd name="connsiteX11" fmla="*/ 1142083 w 2039406"/>
                  <a:gd name="connsiteY11" fmla="*/ 1582112 h 2438400"/>
                  <a:gd name="connsiteX12" fmla="*/ 2026580 w 2039406"/>
                  <a:gd name="connsiteY12" fmla="*/ 1157513 h 2438400"/>
                  <a:gd name="connsiteX13" fmla="*/ 2039406 w 2039406"/>
                  <a:gd name="connsiteY13" fmla="*/ 1182276 h 2438400"/>
                  <a:gd name="connsiteX14" fmla="*/ 1146249 w 2039406"/>
                  <a:gd name="connsiteY14" fmla="*/ 1679825 h 2438400"/>
                  <a:gd name="connsiteX15" fmla="*/ 1178596 w 2039406"/>
                  <a:gd name="connsiteY15" fmla="*/ 2438400 h 2438400"/>
                  <a:gd name="connsiteX16" fmla="*/ 947537 w 2039406"/>
                  <a:gd name="connsiteY16" fmla="*/ 2438400 h 2438400"/>
                  <a:gd name="connsiteX17" fmla="*/ 986505 w 2039406"/>
                  <a:gd name="connsiteY17" fmla="*/ 1524566 h 2438400"/>
                  <a:gd name="connsiteX18" fmla="*/ 0 w 2039406"/>
                  <a:gd name="connsiteY18" fmla="*/ 1057417 h 2438400"/>
                  <a:gd name="connsiteX19" fmla="*/ 11038 w 2039406"/>
                  <a:gd name="connsiteY19" fmla="*/ 1032328 h 2438400"/>
                  <a:gd name="connsiteX20" fmla="*/ 990486 w 2039406"/>
                  <a:gd name="connsiteY20" fmla="*/ 1431187 h 2438400"/>
                  <a:gd name="connsiteX21" fmla="*/ 1003220 w 2039406"/>
                  <a:gd name="connsiteY21" fmla="*/ 1132565 h 2438400"/>
                  <a:gd name="connsiteX22" fmla="*/ 373489 w 2039406"/>
                  <a:gd name="connsiteY22" fmla="*/ 731319 h 2438400"/>
                  <a:gd name="connsiteX23" fmla="*/ 386028 w 2039406"/>
                  <a:gd name="connsiteY23" fmla="*/ 709982 h 2438400"/>
                  <a:gd name="connsiteX24" fmla="*/ 1006935 w 2039406"/>
                  <a:gd name="connsiteY24" fmla="*/ 1045437 h 2438400"/>
                  <a:gd name="connsiteX25" fmla="*/ 1008435 w 2039406"/>
                  <a:gd name="connsiteY25" fmla="*/ 1010273 h 2438400"/>
                  <a:gd name="connsiteX26" fmla="*/ 714844 w 2039406"/>
                  <a:gd name="connsiteY26" fmla="*/ 205846 h 2438400"/>
                  <a:gd name="connsiteX27" fmla="*/ 740013 w 2039406"/>
                  <a:gd name="connsiteY27" fmla="*/ 195676 h 2438400"/>
                  <a:gd name="connsiteX28" fmla="*/ 1016620 w 2039406"/>
                  <a:gd name="connsiteY28" fmla="*/ 818329 h 243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039406" h="2438400">
                    <a:moveTo>
                      <a:pt x="1051514" y="0"/>
                    </a:moveTo>
                    <a:lnTo>
                      <a:pt x="1074619" y="0"/>
                    </a:lnTo>
                    <a:lnTo>
                      <a:pt x="1103289" y="672336"/>
                    </a:lnTo>
                    <a:lnTo>
                      <a:pt x="1672732" y="401047"/>
                    </a:lnTo>
                    <a:lnTo>
                      <a:pt x="1681631" y="418228"/>
                    </a:lnTo>
                    <a:lnTo>
                      <a:pt x="1107285" y="740407"/>
                    </a:lnTo>
                    <a:lnTo>
                      <a:pt x="1106093" y="738105"/>
                    </a:lnTo>
                    <a:lnTo>
                      <a:pt x="1120752" y="1081870"/>
                    </a:lnTo>
                    <a:lnTo>
                      <a:pt x="1826656" y="829459"/>
                    </a:lnTo>
                    <a:lnTo>
                      <a:pt x="1836679" y="854393"/>
                    </a:lnTo>
                    <a:lnTo>
                      <a:pt x="1124648" y="1173244"/>
                    </a:lnTo>
                    <a:lnTo>
                      <a:pt x="1142083" y="1582112"/>
                    </a:lnTo>
                    <a:lnTo>
                      <a:pt x="2026580" y="1157513"/>
                    </a:lnTo>
                    <a:lnTo>
                      <a:pt x="2039406" y="1182276"/>
                    </a:lnTo>
                    <a:lnTo>
                      <a:pt x="1146249" y="1679825"/>
                    </a:lnTo>
                    <a:lnTo>
                      <a:pt x="1178596" y="2438400"/>
                    </a:lnTo>
                    <a:lnTo>
                      <a:pt x="947537" y="2438400"/>
                    </a:lnTo>
                    <a:lnTo>
                      <a:pt x="986505" y="1524566"/>
                    </a:lnTo>
                    <a:lnTo>
                      <a:pt x="0" y="1057417"/>
                    </a:lnTo>
                    <a:lnTo>
                      <a:pt x="11038" y="1032328"/>
                    </a:lnTo>
                    <a:lnTo>
                      <a:pt x="990486" y="1431187"/>
                    </a:lnTo>
                    <a:lnTo>
                      <a:pt x="1003220" y="1132565"/>
                    </a:lnTo>
                    <a:lnTo>
                      <a:pt x="373489" y="731319"/>
                    </a:lnTo>
                    <a:lnTo>
                      <a:pt x="386028" y="709982"/>
                    </a:lnTo>
                    <a:lnTo>
                      <a:pt x="1006935" y="1045437"/>
                    </a:lnTo>
                    <a:lnTo>
                      <a:pt x="1008435" y="1010273"/>
                    </a:lnTo>
                    <a:lnTo>
                      <a:pt x="714844" y="205846"/>
                    </a:lnTo>
                    <a:lnTo>
                      <a:pt x="740013" y="195676"/>
                    </a:lnTo>
                    <a:lnTo>
                      <a:pt x="1016620" y="818329"/>
                    </a:lnTo>
                    <a:close/>
                  </a:path>
                </a:pathLst>
              </a:custGeom>
              <a:solidFill>
                <a:srgbClr val="6633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7B26BF2C-ECF8-424A-BE19-04309BABB25D}"/>
                  </a:ext>
                </a:extLst>
              </p:cNvPr>
              <p:cNvSpPr/>
              <p:nvPr/>
            </p:nvSpPr>
            <p:spPr>
              <a:xfrm>
                <a:off x="3754048" y="48209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7D092BD3-7297-4CBE-B59D-C47342BD4FDB}"/>
                  </a:ext>
                </a:extLst>
              </p:cNvPr>
              <p:cNvSpPr/>
              <p:nvPr/>
            </p:nvSpPr>
            <p:spPr>
              <a:xfrm>
                <a:off x="4122348" y="45923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B4F47D89-8A6F-42D8-B466-EDD5B43BC5C3}"/>
                  </a:ext>
                </a:extLst>
              </p:cNvPr>
              <p:cNvSpPr/>
              <p:nvPr/>
            </p:nvSpPr>
            <p:spPr>
              <a:xfrm>
                <a:off x="4293798" y="40843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5F40F97E-9AAC-4989-AE72-85092E20B8DD}"/>
                  </a:ext>
                </a:extLst>
              </p:cNvPr>
              <p:cNvSpPr/>
              <p:nvPr/>
            </p:nvSpPr>
            <p:spPr>
              <a:xfrm>
                <a:off x="4871648" y="37541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7E60133D-10FA-47AF-9C63-09B77DD85D00}"/>
                  </a:ext>
                </a:extLst>
              </p:cNvPr>
              <p:cNvSpPr/>
              <p:nvPr/>
            </p:nvSpPr>
            <p:spPr>
              <a:xfrm>
                <a:off x="5354248" y="417956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6833D6C4-526B-4C16-82F9-4B5953176B35}"/>
                  </a:ext>
                </a:extLst>
              </p:cNvPr>
              <p:cNvSpPr/>
              <p:nvPr/>
            </p:nvSpPr>
            <p:spPr>
              <a:xfrm>
                <a:off x="5468548" y="45923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E984FB40-EAA5-4351-A1F4-53C7C8715E0E}"/>
                  </a:ext>
                </a:extLst>
              </p:cNvPr>
              <p:cNvSpPr/>
              <p:nvPr/>
            </p:nvSpPr>
            <p:spPr>
              <a:xfrm>
                <a:off x="5639998" y="497966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3CCC48B8-5FFA-4278-B756-AA3E83437D93}"/>
                  </a:ext>
                </a:extLst>
              </p:cNvPr>
              <p:cNvSpPr/>
              <p:nvPr/>
            </p:nvSpPr>
            <p:spPr>
              <a:xfrm>
                <a:off x="3959391" y="502156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33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7BC99508-CDBE-4044-8FC2-FF8FC781AA2A}"/>
                  </a:ext>
                </a:extLst>
              </p:cNvPr>
              <p:cNvSpPr/>
              <p:nvPr/>
            </p:nvSpPr>
            <p:spPr>
              <a:xfrm>
                <a:off x="5445291" y="515491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62A4106B-2232-40AB-BDA6-B952E9DDCDCE}"/>
                  </a:ext>
                </a:extLst>
              </p:cNvPr>
              <p:cNvSpPr/>
              <p:nvPr/>
            </p:nvSpPr>
            <p:spPr>
              <a:xfrm>
                <a:off x="4524541" y="476121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17D0F683-A3B2-4E27-9236-644205917395}"/>
                  </a:ext>
                </a:extLst>
              </p:cNvPr>
              <p:cNvSpPr/>
              <p:nvPr/>
            </p:nvSpPr>
            <p:spPr>
              <a:xfrm>
                <a:off x="4708691" y="464056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1CB4D5D3-98B3-40CD-8E00-BA4F1631C0C9}"/>
                  </a:ext>
                </a:extLst>
              </p:cNvPr>
              <p:cNvSpPr/>
              <p:nvPr/>
            </p:nvSpPr>
            <p:spPr>
              <a:xfrm>
                <a:off x="5235741" y="433576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E6C2A3DA-9199-473B-A091-FA5616A39A50}"/>
                  </a:ext>
                </a:extLst>
              </p:cNvPr>
              <p:cNvSpPr/>
              <p:nvPr/>
            </p:nvSpPr>
            <p:spPr>
              <a:xfrm>
                <a:off x="4543590" y="388491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9A135452-4F58-4A35-9159-51D24BECE5E0}"/>
                  </a:ext>
                </a:extLst>
              </p:cNvPr>
              <p:cNvSpPr/>
              <p:nvPr/>
            </p:nvSpPr>
            <p:spPr>
              <a:xfrm>
                <a:off x="4365790" y="515491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23183D17-EEC1-47AD-BFA1-0451809B9D2B}"/>
                  </a:ext>
                </a:extLst>
              </p:cNvPr>
              <p:cNvSpPr/>
              <p:nvPr/>
            </p:nvSpPr>
            <p:spPr>
              <a:xfrm>
                <a:off x="4708690" y="532001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7E0AF0E6-6A8C-4C7A-8D77-C2FEA95ED63E}"/>
                  </a:ext>
                </a:extLst>
              </p:cNvPr>
              <p:cNvSpPr/>
              <p:nvPr/>
            </p:nvSpPr>
            <p:spPr>
              <a:xfrm>
                <a:off x="5172240" y="521206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F07D9D6E-FF91-4448-9B16-546C9BB4B389}"/>
                  </a:ext>
                </a:extLst>
              </p:cNvPr>
              <p:cNvSpPr/>
              <p:nvPr/>
            </p:nvSpPr>
            <p:spPr>
              <a:xfrm>
                <a:off x="4617648" y="49225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85D23DB5-A720-48D8-B4A9-C9E633D07C7A}"/>
              </a:ext>
            </a:extLst>
          </p:cNvPr>
          <p:cNvGrpSpPr/>
          <p:nvPr/>
        </p:nvGrpSpPr>
        <p:grpSpPr>
          <a:xfrm>
            <a:off x="696088" y="1171192"/>
            <a:ext cx="2645356" cy="2064206"/>
            <a:chOff x="1235128" y="1027310"/>
            <a:chExt cx="4333441" cy="3381444"/>
          </a:xfrm>
        </p:grpSpPr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14E9EB00-710C-46FA-B065-0AD6A478680D}"/>
                </a:ext>
              </a:extLst>
            </p:cNvPr>
            <p:cNvSpPr/>
            <p:nvPr/>
          </p:nvSpPr>
          <p:spPr>
            <a:xfrm rot="14400000" flipV="1">
              <a:off x="3665610" y="1287891"/>
              <a:ext cx="1560531" cy="2245386"/>
            </a:xfrm>
            <a:custGeom>
              <a:avLst/>
              <a:gdLst>
                <a:gd name="connsiteX0" fmla="*/ 798048 w 1586717"/>
                <a:gd name="connsiteY0" fmla="*/ 0 h 1851461"/>
                <a:gd name="connsiteX1" fmla="*/ 800859 w 1586717"/>
                <a:gd name="connsiteY1" fmla="*/ 652 h 1851461"/>
                <a:gd name="connsiteX2" fmla="*/ 1066506 w 1586717"/>
                <a:gd name="connsiteY2" fmla="*/ 750022 h 1851461"/>
                <a:gd name="connsiteX3" fmla="*/ 1065056 w 1586717"/>
                <a:gd name="connsiteY3" fmla="*/ 793208 h 1851461"/>
                <a:gd name="connsiteX4" fmla="*/ 1138194 w 1586717"/>
                <a:gd name="connsiteY4" fmla="*/ 706375 h 1851461"/>
                <a:gd name="connsiteX5" fmla="*/ 1525956 w 1586717"/>
                <a:gd name="connsiteY5" fmla="*/ 481488 h 1851461"/>
                <a:gd name="connsiteX6" fmla="*/ 1528887 w 1586717"/>
                <a:gd name="connsiteY6" fmla="*/ 482307 h 1851461"/>
                <a:gd name="connsiteX7" fmla="*/ 1531173 w 1586717"/>
                <a:gd name="connsiteY7" fmla="*/ 484314 h 1851461"/>
                <a:gd name="connsiteX8" fmla="*/ 1407416 w 1586717"/>
                <a:gd name="connsiteY8" fmla="*/ 1301422 h 1851461"/>
                <a:gd name="connsiteX9" fmla="*/ 860142 w 1586717"/>
                <a:gd name="connsiteY9" fmla="*/ 1844856 h 1851461"/>
                <a:gd name="connsiteX10" fmla="*/ 798920 w 1586717"/>
                <a:gd name="connsiteY10" fmla="*/ 1850672 h 1851461"/>
                <a:gd name="connsiteX11" fmla="*/ 796098 w 1586717"/>
                <a:gd name="connsiteY11" fmla="*/ 1851461 h 1851461"/>
                <a:gd name="connsiteX12" fmla="*/ 793359 w 1586717"/>
                <a:gd name="connsiteY12" fmla="*/ 1851201 h 1851461"/>
                <a:gd name="connsiteX13" fmla="*/ 790619 w 1586717"/>
                <a:gd name="connsiteY13" fmla="*/ 1851461 h 1851461"/>
                <a:gd name="connsiteX14" fmla="*/ 787798 w 1586717"/>
                <a:gd name="connsiteY14" fmla="*/ 1850672 h 1851461"/>
                <a:gd name="connsiteX15" fmla="*/ 726575 w 1586717"/>
                <a:gd name="connsiteY15" fmla="*/ 1844856 h 1851461"/>
                <a:gd name="connsiteX16" fmla="*/ 179301 w 1586717"/>
                <a:gd name="connsiteY16" fmla="*/ 1301422 h 1851461"/>
                <a:gd name="connsiteX17" fmla="*/ 55544 w 1586717"/>
                <a:gd name="connsiteY17" fmla="*/ 484314 h 1851461"/>
                <a:gd name="connsiteX18" fmla="*/ 57830 w 1586717"/>
                <a:gd name="connsiteY18" fmla="*/ 482307 h 1851461"/>
                <a:gd name="connsiteX19" fmla="*/ 60761 w 1586717"/>
                <a:gd name="connsiteY19" fmla="*/ 481488 h 1851461"/>
                <a:gd name="connsiteX20" fmla="*/ 528869 w 1586717"/>
                <a:gd name="connsiteY20" fmla="*/ 801765 h 1851461"/>
                <a:gd name="connsiteX21" fmla="*/ 531731 w 1586717"/>
                <a:gd name="connsiteY21" fmla="*/ 805813 h 1851461"/>
                <a:gd name="connsiteX22" fmla="*/ 529590 w 1586717"/>
                <a:gd name="connsiteY22" fmla="*/ 750022 h 1851461"/>
                <a:gd name="connsiteX23" fmla="*/ 795237 w 1586717"/>
                <a:gd name="connsiteY23" fmla="*/ 652 h 1851461"/>
                <a:gd name="connsiteX0" fmla="*/ 795237 w 1586717"/>
                <a:gd name="connsiteY0" fmla="*/ 0 h 1850809"/>
                <a:gd name="connsiteX1" fmla="*/ 800859 w 1586717"/>
                <a:gd name="connsiteY1" fmla="*/ 0 h 1850809"/>
                <a:gd name="connsiteX2" fmla="*/ 1066506 w 1586717"/>
                <a:gd name="connsiteY2" fmla="*/ 749370 h 1850809"/>
                <a:gd name="connsiteX3" fmla="*/ 1065056 w 1586717"/>
                <a:gd name="connsiteY3" fmla="*/ 792556 h 1850809"/>
                <a:gd name="connsiteX4" fmla="*/ 1138194 w 1586717"/>
                <a:gd name="connsiteY4" fmla="*/ 705723 h 1850809"/>
                <a:gd name="connsiteX5" fmla="*/ 1525956 w 1586717"/>
                <a:gd name="connsiteY5" fmla="*/ 480836 h 1850809"/>
                <a:gd name="connsiteX6" fmla="*/ 1528887 w 1586717"/>
                <a:gd name="connsiteY6" fmla="*/ 481655 h 1850809"/>
                <a:gd name="connsiteX7" fmla="*/ 1531173 w 1586717"/>
                <a:gd name="connsiteY7" fmla="*/ 483662 h 1850809"/>
                <a:gd name="connsiteX8" fmla="*/ 1407416 w 1586717"/>
                <a:gd name="connsiteY8" fmla="*/ 1300770 h 1850809"/>
                <a:gd name="connsiteX9" fmla="*/ 860142 w 1586717"/>
                <a:gd name="connsiteY9" fmla="*/ 1844204 h 1850809"/>
                <a:gd name="connsiteX10" fmla="*/ 798920 w 1586717"/>
                <a:gd name="connsiteY10" fmla="*/ 1850020 h 1850809"/>
                <a:gd name="connsiteX11" fmla="*/ 796098 w 1586717"/>
                <a:gd name="connsiteY11" fmla="*/ 1850809 h 1850809"/>
                <a:gd name="connsiteX12" fmla="*/ 793359 w 1586717"/>
                <a:gd name="connsiteY12" fmla="*/ 1850549 h 1850809"/>
                <a:gd name="connsiteX13" fmla="*/ 790619 w 1586717"/>
                <a:gd name="connsiteY13" fmla="*/ 1850809 h 1850809"/>
                <a:gd name="connsiteX14" fmla="*/ 787798 w 1586717"/>
                <a:gd name="connsiteY14" fmla="*/ 1850020 h 1850809"/>
                <a:gd name="connsiteX15" fmla="*/ 726575 w 1586717"/>
                <a:gd name="connsiteY15" fmla="*/ 1844204 h 1850809"/>
                <a:gd name="connsiteX16" fmla="*/ 179301 w 1586717"/>
                <a:gd name="connsiteY16" fmla="*/ 1300770 h 1850809"/>
                <a:gd name="connsiteX17" fmla="*/ 55544 w 1586717"/>
                <a:gd name="connsiteY17" fmla="*/ 483662 h 1850809"/>
                <a:gd name="connsiteX18" fmla="*/ 57830 w 1586717"/>
                <a:gd name="connsiteY18" fmla="*/ 481655 h 1850809"/>
                <a:gd name="connsiteX19" fmla="*/ 60761 w 1586717"/>
                <a:gd name="connsiteY19" fmla="*/ 480836 h 1850809"/>
                <a:gd name="connsiteX20" fmla="*/ 528869 w 1586717"/>
                <a:gd name="connsiteY20" fmla="*/ 801113 h 1850809"/>
                <a:gd name="connsiteX21" fmla="*/ 531731 w 1586717"/>
                <a:gd name="connsiteY21" fmla="*/ 805161 h 1850809"/>
                <a:gd name="connsiteX22" fmla="*/ 529590 w 1586717"/>
                <a:gd name="connsiteY22" fmla="*/ 749370 h 1850809"/>
                <a:gd name="connsiteX23" fmla="*/ 795237 w 1586717"/>
                <a:gd name="connsiteY23" fmla="*/ 0 h 1850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586717" h="1850809">
                  <a:moveTo>
                    <a:pt x="795237" y="0"/>
                  </a:moveTo>
                  <a:lnTo>
                    <a:pt x="800859" y="0"/>
                  </a:lnTo>
                  <a:cubicBezTo>
                    <a:pt x="952464" y="71325"/>
                    <a:pt x="1066506" y="379728"/>
                    <a:pt x="1066506" y="749370"/>
                  </a:cubicBezTo>
                  <a:cubicBezTo>
                    <a:pt x="1066023" y="763765"/>
                    <a:pt x="1065539" y="778161"/>
                    <a:pt x="1065056" y="792556"/>
                  </a:cubicBezTo>
                  <a:lnTo>
                    <a:pt x="1138194" y="705723"/>
                  </a:lnTo>
                  <a:cubicBezTo>
                    <a:pt x="1273898" y="558757"/>
                    <a:pt x="1415999" y="473870"/>
                    <a:pt x="1525956" y="480836"/>
                  </a:cubicBezTo>
                  <a:lnTo>
                    <a:pt x="1528887" y="481655"/>
                  </a:lnTo>
                  <a:lnTo>
                    <a:pt x="1531173" y="483662"/>
                  </a:lnTo>
                  <a:cubicBezTo>
                    <a:pt x="1636619" y="624932"/>
                    <a:pt x="1590063" y="963583"/>
                    <a:pt x="1407416" y="1300770"/>
                  </a:cubicBezTo>
                  <a:cubicBezTo>
                    <a:pt x="1247600" y="1595808"/>
                    <a:pt x="1029925" y="1804186"/>
                    <a:pt x="860142" y="1844204"/>
                  </a:cubicBezTo>
                  <a:lnTo>
                    <a:pt x="798920" y="1850020"/>
                  </a:lnTo>
                  <a:lnTo>
                    <a:pt x="796098" y="1850809"/>
                  </a:lnTo>
                  <a:lnTo>
                    <a:pt x="793359" y="1850549"/>
                  </a:lnTo>
                  <a:lnTo>
                    <a:pt x="790619" y="1850809"/>
                  </a:lnTo>
                  <a:lnTo>
                    <a:pt x="787798" y="1850020"/>
                  </a:lnTo>
                  <a:lnTo>
                    <a:pt x="726575" y="1844204"/>
                  </a:lnTo>
                  <a:cubicBezTo>
                    <a:pt x="556793" y="1804186"/>
                    <a:pt x="339117" y="1595808"/>
                    <a:pt x="179301" y="1300770"/>
                  </a:cubicBezTo>
                  <a:cubicBezTo>
                    <a:pt x="-3345" y="963583"/>
                    <a:pt x="-49902" y="624932"/>
                    <a:pt x="55544" y="483662"/>
                  </a:cubicBezTo>
                  <a:lnTo>
                    <a:pt x="57830" y="481655"/>
                  </a:lnTo>
                  <a:lnTo>
                    <a:pt x="60761" y="480836"/>
                  </a:lnTo>
                  <a:cubicBezTo>
                    <a:pt x="192710" y="472477"/>
                    <a:pt x="370944" y="596386"/>
                    <a:pt x="528869" y="801113"/>
                  </a:cubicBezTo>
                  <a:lnTo>
                    <a:pt x="531731" y="805161"/>
                  </a:lnTo>
                  <a:cubicBezTo>
                    <a:pt x="531017" y="786564"/>
                    <a:pt x="530304" y="767967"/>
                    <a:pt x="529590" y="749370"/>
                  </a:cubicBezTo>
                  <a:cubicBezTo>
                    <a:pt x="529590" y="379728"/>
                    <a:pt x="643633" y="71325"/>
                    <a:pt x="795237" y="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ECA71FA6-2025-4DB9-A63F-DC2D6F84B8BC}"/>
                </a:ext>
              </a:extLst>
            </p:cNvPr>
            <p:cNvSpPr/>
            <p:nvPr/>
          </p:nvSpPr>
          <p:spPr>
            <a:xfrm rot="7200000" flipH="1" flipV="1">
              <a:off x="1577555" y="1287891"/>
              <a:ext cx="1560531" cy="2245386"/>
            </a:xfrm>
            <a:custGeom>
              <a:avLst/>
              <a:gdLst>
                <a:gd name="connsiteX0" fmla="*/ 798048 w 1586717"/>
                <a:gd name="connsiteY0" fmla="*/ 0 h 1851461"/>
                <a:gd name="connsiteX1" fmla="*/ 800859 w 1586717"/>
                <a:gd name="connsiteY1" fmla="*/ 652 h 1851461"/>
                <a:gd name="connsiteX2" fmla="*/ 1066506 w 1586717"/>
                <a:gd name="connsiteY2" fmla="*/ 750022 h 1851461"/>
                <a:gd name="connsiteX3" fmla="*/ 1065056 w 1586717"/>
                <a:gd name="connsiteY3" fmla="*/ 793208 h 1851461"/>
                <a:gd name="connsiteX4" fmla="*/ 1138194 w 1586717"/>
                <a:gd name="connsiteY4" fmla="*/ 706375 h 1851461"/>
                <a:gd name="connsiteX5" fmla="*/ 1525956 w 1586717"/>
                <a:gd name="connsiteY5" fmla="*/ 481488 h 1851461"/>
                <a:gd name="connsiteX6" fmla="*/ 1528887 w 1586717"/>
                <a:gd name="connsiteY6" fmla="*/ 482307 h 1851461"/>
                <a:gd name="connsiteX7" fmla="*/ 1531173 w 1586717"/>
                <a:gd name="connsiteY7" fmla="*/ 484314 h 1851461"/>
                <a:gd name="connsiteX8" fmla="*/ 1407416 w 1586717"/>
                <a:gd name="connsiteY8" fmla="*/ 1301422 h 1851461"/>
                <a:gd name="connsiteX9" fmla="*/ 860142 w 1586717"/>
                <a:gd name="connsiteY9" fmla="*/ 1844856 h 1851461"/>
                <a:gd name="connsiteX10" fmla="*/ 798920 w 1586717"/>
                <a:gd name="connsiteY10" fmla="*/ 1850672 h 1851461"/>
                <a:gd name="connsiteX11" fmla="*/ 796098 w 1586717"/>
                <a:gd name="connsiteY11" fmla="*/ 1851461 h 1851461"/>
                <a:gd name="connsiteX12" fmla="*/ 793359 w 1586717"/>
                <a:gd name="connsiteY12" fmla="*/ 1851201 h 1851461"/>
                <a:gd name="connsiteX13" fmla="*/ 790619 w 1586717"/>
                <a:gd name="connsiteY13" fmla="*/ 1851461 h 1851461"/>
                <a:gd name="connsiteX14" fmla="*/ 787798 w 1586717"/>
                <a:gd name="connsiteY14" fmla="*/ 1850672 h 1851461"/>
                <a:gd name="connsiteX15" fmla="*/ 726575 w 1586717"/>
                <a:gd name="connsiteY15" fmla="*/ 1844856 h 1851461"/>
                <a:gd name="connsiteX16" fmla="*/ 179301 w 1586717"/>
                <a:gd name="connsiteY16" fmla="*/ 1301422 h 1851461"/>
                <a:gd name="connsiteX17" fmla="*/ 55544 w 1586717"/>
                <a:gd name="connsiteY17" fmla="*/ 484314 h 1851461"/>
                <a:gd name="connsiteX18" fmla="*/ 57830 w 1586717"/>
                <a:gd name="connsiteY18" fmla="*/ 482307 h 1851461"/>
                <a:gd name="connsiteX19" fmla="*/ 60761 w 1586717"/>
                <a:gd name="connsiteY19" fmla="*/ 481488 h 1851461"/>
                <a:gd name="connsiteX20" fmla="*/ 528869 w 1586717"/>
                <a:gd name="connsiteY20" fmla="*/ 801765 h 1851461"/>
                <a:gd name="connsiteX21" fmla="*/ 531731 w 1586717"/>
                <a:gd name="connsiteY21" fmla="*/ 805813 h 1851461"/>
                <a:gd name="connsiteX22" fmla="*/ 529590 w 1586717"/>
                <a:gd name="connsiteY22" fmla="*/ 750022 h 1851461"/>
                <a:gd name="connsiteX23" fmla="*/ 795237 w 1586717"/>
                <a:gd name="connsiteY23" fmla="*/ 652 h 1851461"/>
                <a:gd name="connsiteX0" fmla="*/ 795237 w 1586717"/>
                <a:gd name="connsiteY0" fmla="*/ 0 h 1850809"/>
                <a:gd name="connsiteX1" fmla="*/ 800859 w 1586717"/>
                <a:gd name="connsiteY1" fmla="*/ 0 h 1850809"/>
                <a:gd name="connsiteX2" fmla="*/ 1066506 w 1586717"/>
                <a:gd name="connsiteY2" fmla="*/ 749370 h 1850809"/>
                <a:gd name="connsiteX3" fmla="*/ 1065056 w 1586717"/>
                <a:gd name="connsiteY3" fmla="*/ 792556 h 1850809"/>
                <a:gd name="connsiteX4" fmla="*/ 1138194 w 1586717"/>
                <a:gd name="connsiteY4" fmla="*/ 705723 h 1850809"/>
                <a:gd name="connsiteX5" fmla="*/ 1525956 w 1586717"/>
                <a:gd name="connsiteY5" fmla="*/ 480836 h 1850809"/>
                <a:gd name="connsiteX6" fmla="*/ 1528887 w 1586717"/>
                <a:gd name="connsiteY6" fmla="*/ 481655 h 1850809"/>
                <a:gd name="connsiteX7" fmla="*/ 1531173 w 1586717"/>
                <a:gd name="connsiteY7" fmla="*/ 483662 h 1850809"/>
                <a:gd name="connsiteX8" fmla="*/ 1407416 w 1586717"/>
                <a:gd name="connsiteY8" fmla="*/ 1300770 h 1850809"/>
                <a:gd name="connsiteX9" fmla="*/ 860142 w 1586717"/>
                <a:gd name="connsiteY9" fmla="*/ 1844204 h 1850809"/>
                <a:gd name="connsiteX10" fmla="*/ 798920 w 1586717"/>
                <a:gd name="connsiteY10" fmla="*/ 1850020 h 1850809"/>
                <a:gd name="connsiteX11" fmla="*/ 796098 w 1586717"/>
                <a:gd name="connsiteY11" fmla="*/ 1850809 h 1850809"/>
                <a:gd name="connsiteX12" fmla="*/ 793359 w 1586717"/>
                <a:gd name="connsiteY12" fmla="*/ 1850549 h 1850809"/>
                <a:gd name="connsiteX13" fmla="*/ 790619 w 1586717"/>
                <a:gd name="connsiteY13" fmla="*/ 1850809 h 1850809"/>
                <a:gd name="connsiteX14" fmla="*/ 787798 w 1586717"/>
                <a:gd name="connsiteY14" fmla="*/ 1850020 h 1850809"/>
                <a:gd name="connsiteX15" fmla="*/ 726575 w 1586717"/>
                <a:gd name="connsiteY15" fmla="*/ 1844204 h 1850809"/>
                <a:gd name="connsiteX16" fmla="*/ 179301 w 1586717"/>
                <a:gd name="connsiteY16" fmla="*/ 1300770 h 1850809"/>
                <a:gd name="connsiteX17" fmla="*/ 55544 w 1586717"/>
                <a:gd name="connsiteY17" fmla="*/ 483662 h 1850809"/>
                <a:gd name="connsiteX18" fmla="*/ 57830 w 1586717"/>
                <a:gd name="connsiteY18" fmla="*/ 481655 h 1850809"/>
                <a:gd name="connsiteX19" fmla="*/ 60761 w 1586717"/>
                <a:gd name="connsiteY19" fmla="*/ 480836 h 1850809"/>
                <a:gd name="connsiteX20" fmla="*/ 528869 w 1586717"/>
                <a:gd name="connsiteY20" fmla="*/ 801113 h 1850809"/>
                <a:gd name="connsiteX21" fmla="*/ 531731 w 1586717"/>
                <a:gd name="connsiteY21" fmla="*/ 805161 h 1850809"/>
                <a:gd name="connsiteX22" fmla="*/ 529590 w 1586717"/>
                <a:gd name="connsiteY22" fmla="*/ 749370 h 1850809"/>
                <a:gd name="connsiteX23" fmla="*/ 795237 w 1586717"/>
                <a:gd name="connsiteY23" fmla="*/ 0 h 1850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586717" h="1850809">
                  <a:moveTo>
                    <a:pt x="795237" y="0"/>
                  </a:moveTo>
                  <a:lnTo>
                    <a:pt x="800859" y="0"/>
                  </a:lnTo>
                  <a:cubicBezTo>
                    <a:pt x="952464" y="71325"/>
                    <a:pt x="1066506" y="379728"/>
                    <a:pt x="1066506" y="749370"/>
                  </a:cubicBezTo>
                  <a:cubicBezTo>
                    <a:pt x="1066023" y="763765"/>
                    <a:pt x="1065539" y="778161"/>
                    <a:pt x="1065056" y="792556"/>
                  </a:cubicBezTo>
                  <a:lnTo>
                    <a:pt x="1138194" y="705723"/>
                  </a:lnTo>
                  <a:cubicBezTo>
                    <a:pt x="1273898" y="558757"/>
                    <a:pt x="1415999" y="473870"/>
                    <a:pt x="1525956" y="480836"/>
                  </a:cubicBezTo>
                  <a:lnTo>
                    <a:pt x="1528887" y="481655"/>
                  </a:lnTo>
                  <a:lnTo>
                    <a:pt x="1531173" y="483662"/>
                  </a:lnTo>
                  <a:cubicBezTo>
                    <a:pt x="1636619" y="624932"/>
                    <a:pt x="1590063" y="963583"/>
                    <a:pt x="1407416" y="1300770"/>
                  </a:cubicBezTo>
                  <a:cubicBezTo>
                    <a:pt x="1247600" y="1595808"/>
                    <a:pt x="1029925" y="1804186"/>
                    <a:pt x="860142" y="1844204"/>
                  </a:cubicBezTo>
                  <a:lnTo>
                    <a:pt x="798920" y="1850020"/>
                  </a:lnTo>
                  <a:lnTo>
                    <a:pt x="796098" y="1850809"/>
                  </a:lnTo>
                  <a:lnTo>
                    <a:pt x="793359" y="1850549"/>
                  </a:lnTo>
                  <a:lnTo>
                    <a:pt x="790619" y="1850809"/>
                  </a:lnTo>
                  <a:lnTo>
                    <a:pt x="787798" y="1850020"/>
                  </a:lnTo>
                  <a:lnTo>
                    <a:pt x="726575" y="1844204"/>
                  </a:lnTo>
                  <a:cubicBezTo>
                    <a:pt x="556793" y="1804186"/>
                    <a:pt x="339117" y="1595808"/>
                    <a:pt x="179301" y="1300770"/>
                  </a:cubicBezTo>
                  <a:cubicBezTo>
                    <a:pt x="-3345" y="963583"/>
                    <a:pt x="-49902" y="624932"/>
                    <a:pt x="55544" y="483662"/>
                  </a:cubicBezTo>
                  <a:lnTo>
                    <a:pt x="57830" y="481655"/>
                  </a:lnTo>
                  <a:lnTo>
                    <a:pt x="60761" y="480836"/>
                  </a:lnTo>
                  <a:cubicBezTo>
                    <a:pt x="192710" y="472477"/>
                    <a:pt x="370944" y="596386"/>
                    <a:pt x="528869" y="801113"/>
                  </a:cubicBezTo>
                  <a:lnTo>
                    <a:pt x="531731" y="805161"/>
                  </a:lnTo>
                  <a:cubicBezTo>
                    <a:pt x="531017" y="786564"/>
                    <a:pt x="530304" y="767967"/>
                    <a:pt x="529590" y="749370"/>
                  </a:cubicBezTo>
                  <a:cubicBezTo>
                    <a:pt x="529590" y="379728"/>
                    <a:pt x="643633" y="71325"/>
                    <a:pt x="795237" y="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8D7771B1-899A-4795-9B30-7245B945CEE1}"/>
                </a:ext>
              </a:extLst>
            </p:cNvPr>
            <p:cNvSpPr/>
            <p:nvPr/>
          </p:nvSpPr>
          <p:spPr>
            <a:xfrm rot="8100000">
              <a:off x="3665611" y="2163368"/>
              <a:ext cx="1560531" cy="2245386"/>
            </a:xfrm>
            <a:custGeom>
              <a:avLst/>
              <a:gdLst>
                <a:gd name="connsiteX0" fmla="*/ 798048 w 1586717"/>
                <a:gd name="connsiteY0" fmla="*/ 0 h 1851461"/>
                <a:gd name="connsiteX1" fmla="*/ 800859 w 1586717"/>
                <a:gd name="connsiteY1" fmla="*/ 652 h 1851461"/>
                <a:gd name="connsiteX2" fmla="*/ 1066506 w 1586717"/>
                <a:gd name="connsiteY2" fmla="*/ 750022 h 1851461"/>
                <a:gd name="connsiteX3" fmla="*/ 1065056 w 1586717"/>
                <a:gd name="connsiteY3" fmla="*/ 793208 h 1851461"/>
                <a:gd name="connsiteX4" fmla="*/ 1138194 w 1586717"/>
                <a:gd name="connsiteY4" fmla="*/ 706375 h 1851461"/>
                <a:gd name="connsiteX5" fmla="*/ 1525956 w 1586717"/>
                <a:gd name="connsiteY5" fmla="*/ 481488 h 1851461"/>
                <a:gd name="connsiteX6" fmla="*/ 1528887 w 1586717"/>
                <a:gd name="connsiteY6" fmla="*/ 482307 h 1851461"/>
                <a:gd name="connsiteX7" fmla="*/ 1531173 w 1586717"/>
                <a:gd name="connsiteY7" fmla="*/ 484314 h 1851461"/>
                <a:gd name="connsiteX8" fmla="*/ 1407416 w 1586717"/>
                <a:gd name="connsiteY8" fmla="*/ 1301422 h 1851461"/>
                <a:gd name="connsiteX9" fmla="*/ 860142 w 1586717"/>
                <a:gd name="connsiteY9" fmla="*/ 1844856 h 1851461"/>
                <a:gd name="connsiteX10" fmla="*/ 798920 w 1586717"/>
                <a:gd name="connsiteY10" fmla="*/ 1850672 h 1851461"/>
                <a:gd name="connsiteX11" fmla="*/ 796098 w 1586717"/>
                <a:gd name="connsiteY11" fmla="*/ 1851461 h 1851461"/>
                <a:gd name="connsiteX12" fmla="*/ 793359 w 1586717"/>
                <a:gd name="connsiteY12" fmla="*/ 1851201 h 1851461"/>
                <a:gd name="connsiteX13" fmla="*/ 790619 w 1586717"/>
                <a:gd name="connsiteY13" fmla="*/ 1851461 h 1851461"/>
                <a:gd name="connsiteX14" fmla="*/ 787798 w 1586717"/>
                <a:gd name="connsiteY14" fmla="*/ 1850672 h 1851461"/>
                <a:gd name="connsiteX15" fmla="*/ 726575 w 1586717"/>
                <a:gd name="connsiteY15" fmla="*/ 1844856 h 1851461"/>
                <a:gd name="connsiteX16" fmla="*/ 179301 w 1586717"/>
                <a:gd name="connsiteY16" fmla="*/ 1301422 h 1851461"/>
                <a:gd name="connsiteX17" fmla="*/ 55544 w 1586717"/>
                <a:gd name="connsiteY17" fmla="*/ 484314 h 1851461"/>
                <a:gd name="connsiteX18" fmla="*/ 57830 w 1586717"/>
                <a:gd name="connsiteY18" fmla="*/ 482307 h 1851461"/>
                <a:gd name="connsiteX19" fmla="*/ 60761 w 1586717"/>
                <a:gd name="connsiteY19" fmla="*/ 481488 h 1851461"/>
                <a:gd name="connsiteX20" fmla="*/ 528869 w 1586717"/>
                <a:gd name="connsiteY20" fmla="*/ 801765 h 1851461"/>
                <a:gd name="connsiteX21" fmla="*/ 531731 w 1586717"/>
                <a:gd name="connsiteY21" fmla="*/ 805813 h 1851461"/>
                <a:gd name="connsiteX22" fmla="*/ 529590 w 1586717"/>
                <a:gd name="connsiteY22" fmla="*/ 750022 h 1851461"/>
                <a:gd name="connsiteX23" fmla="*/ 795237 w 1586717"/>
                <a:gd name="connsiteY23" fmla="*/ 652 h 1851461"/>
                <a:gd name="connsiteX0" fmla="*/ 795237 w 1586717"/>
                <a:gd name="connsiteY0" fmla="*/ 0 h 1850809"/>
                <a:gd name="connsiteX1" fmla="*/ 800859 w 1586717"/>
                <a:gd name="connsiteY1" fmla="*/ 0 h 1850809"/>
                <a:gd name="connsiteX2" fmla="*/ 1066506 w 1586717"/>
                <a:gd name="connsiteY2" fmla="*/ 749370 h 1850809"/>
                <a:gd name="connsiteX3" fmla="*/ 1065056 w 1586717"/>
                <a:gd name="connsiteY3" fmla="*/ 792556 h 1850809"/>
                <a:gd name="connsiteX4" fmla="*/ 1138194 w 1586717"/>
                <a:gd name="connsiteY4" fmla="*/ 705723 h 1850809"/>
                <a:gd name="connsiteX5" fmla="*/ 1525956 w 1586717"/>
                <a:gd name="connsiteY5" fmla="*/ 480836 h 1850809"/>
                <a:gd name="connsiteX6" fmla="*/ 1528887 w 1586717"/>
                <a:gd name="connsiteY6" fmla="*/ 481655 h 1850809"/>
                <a:gd name="connsiteX7" fmla="*/ 1531173 w 1586717"/>
                <a:gd name="connsiteY7" fmla="*/ 483662 h 1850809"/>
                <a:gd name="connsiteX8" fmla="*/ 1407416 w 1586717"/>
                <a:gd name="connsiteY8" fmla="*/ 1300770 h 1850809"/>
                <a:gd name="connsiteX9" fmla="*/ 860142 w 1586717"/>
                <a:gd name="connsiteY9" fmla="*/ 1844204 h 1850809"/>
                <a:gd name="connsiteX10" fmla="*/ 798920 w 1586717"/>
                <a:gd name="connsiteY10" fmla="*/ 1850020 h 1850809"/>
                <a:gd name="connsiteX11" fmla="*/ 796098 w 1586717"/>
                <a:gd name="connsiteY11" fmla="*/ 1850809 h 1850809"/>
                <a:gd name="connsiteX12" fmla="*/ 793359 w 1586717"/>
                <a:gd name="connsiteY12" fmla="*/ 1850549 h 1850809"/>
                <a:gd name="connsiteX13" fmla="*/ 790619 w 1586717"/>
                <a:gd name="connsiteY13" fmla="*/ 1850809 h 1850809"/>
                <a:gd name="connsiteX14" fmla="*/ 787798 w 1586717"/>
                <a:gd name="connsiteY14" fmla="*/ 1850020 h 1850809"/>
                <a:gd name="connsiteX15" fmla="*/ 726575 w 1586717"/>
                <a:gd name="connsiteY15" fmla="*/ 1844204 h 1850809"/>
                <a:gd name="connsiteX16" fmla="*/ 179301 w 1586717"/>
                <a:gd name="connsiteY16" fmla="*/ 1300770 h 1850809"/>
                <a:gd name="connsiteX17" fmla="*/ 55544 w 1586717"/>
                <a:gd name="connsiteY17" fmla="*/ 483662 h 1850809"/>
                <a:gd name="connsiteX18" fmla="*/ 57830 w 1586717"/>
                <a:gd name="connsiteY18" fmla="*/ 481655 h 1850809"/>
                <a:gd name="connsiteX19" fmla="*/ 60761 w 1586717"/>
                <a:gd name="connsiteY19" fmla="*/ 480836 h 1850809"/>
                <a:gd name="connsiteX20" fmla="*/ 528869 w 1586717"/>
                <a:gd name="connsiteY20" fmla="*/ 801113 h 1850809"/>
                <a:gd name="connsiteX21" fmla="*/ 531731 w 1586717"/>
                <a:gd name="connsiteY21" fmla="*/ 805161 h 1850809"/>
                <a:gd name="connsiteX22" fmla="*/ 529590 w 1586717"/>
                <a:gd name="connsiteY22" fmla="*/ 749370 h 1850809"/>
                <a:gd name="connsiteX23" fmla="*/ 795237 w 1586717"/>
                <a:gd name="connsiteY23" fmla="*/ 0 h 1850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586717" h="1850809">
                  <a:moveTo>
                    <a:pt x="795237" y="0"/>
                  </a:moveTo>
                  <a:lnTo>
                    <a:pt x="800859" y="0"/>
                  </a:lnTo>
                  <a:cubicBezTo>
                    <a:pt x="952464" y="71325"/>
                    <a:pt x="1066506" y="379728"/>
                    <a:pt x="1066506" y="749370"/>
                  </a:cubicBezTo>
                  <a:cubicBezTo>
                    <a:pt x="1066023" y="763765"/>
                    <a:pt x="1065539" y="778161"/>
                    <a:pt x="1065056" y="792556"/>
                  </a:cubicBezTo>
                  <a:lnTo>
                    <a:pt x="1138194" y="705723"/>
                  </a:lnTo>
                  <a:cubicBezTo>
                    <a:pt x="1273898" y="558757"/>
                    <a:pt x="1415999" y="473870"/>
                    <a:pt x="1525956" y="480836"/>
                  </a:cubicBezTo>
                  <a:lnTo>
                    <a:pt x="1528887" y="481655"/>
                  </a:lnTo>
                  <a:lnTo>
                    <a:pt x="1531173" y="483662"/>
                  </a:lnTo>
                  <a:cubicBezTo>
                    <a:pt x="1636619" y="624932"/>
                    <a:pt x="1590063" y="963583"/>
                    <a:pt x="1407416" y="1300770"/>
                  </a:cubicBezTo>
                  <a:cubicBezTo>
                    <a:pt x="1247600" y="1595808"/>
                    <a:pt x="1029925" y="1804186"/>
                    <a:pt x="860142" y="1844204"/>
                  </a:cubicBezTo>
                  <a:lnTo>
                    <a:pt x="798920" y="1850020"/>
                  </a:lnTo>
                  <a:lnTo>
                    <a:pt x="796098" y="1850809"/>
                  </a:lnTo>
                  <a:lnTo>
                    <a:pt x="793359" y="1850549"/>
                  </a:lnTo>
                  <a:lnTo>
                    <a:pt x="790619" y="1850809"/>
                  </a:lnTo>
                  <a:lnTo>
                    <a:pt x="787798" y="1850020"/>
                  </a:lnTo>
                  <a:lnTo>
                    <a:pt x="726575" y="1844204"/>
                  </a:lnTo>
                  <a:cubicBezTo>
                    <a:pt x="556793" y="1804186"/>
                    <a:pt x="339117" y="1595808"/>
                    <a:pt x="179301" y="1300770"/>
                  </a:cubicBezTo>
                  <a:cubicBezTo>
                    <a:pt x="-3345" y="963583"/>
                    <a:pt x="-49902" y="624932"/>
                    <a:pt x="55544" y="483662"/>
                  </a:cubicBezTo>
                  <a:lnTo>
                    <a:pt x="57830" y="481655"/>
                  </a:lnTo>
                  <a:lnTo>
                    <a:pt x="60761" y="480836"/>
                  </a:lnTo>
                  <a:cubicBezTo>
                    <a:pt x="192710" y="472477"/>
                    <a:pt x="370944" y="596386"/>
                    <a:pt x="528869" y="801113"/>
                  </a:cubicBezTo>
                  <a:lnTo>
                    <a:pt x="531731" y="805161"/>
                  </a:lnTo>
                  <a:cubicBezTo>
                    <a:pt x="531017" y="786564"/>
                    <a:pt x="530304" y="767967"/>
                    <a:pt x="529590" y="749370"/>
                  </a:cubicBezTo>
                  <a:cubicBezTo>
                    <a:pt x="529590" y="379728"/>
                    <a:pt x="643633" y="71325"/>
                    <a:pt x="795237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6D51A1F9-5E44-4137-B5E7-56D2DDDA530C}"/>
                </a:ext>
              </a:extLst>
            </p:cNvPr>
            <p:cNvSpPr/>
            <p:nvPr/>
          </p:nvSpPr>
          <p:spPr>
            <a:xfrm rot="13500000" flipH="1">
              <a:off x="1577556" y="2163368"/>
              <a:ext cx="1560531" cy="2245386"/>
            </a:xfrm>
            <a:custGeom>
              <a:avLst/>
              <a:gdLst>
                <a:gd name="connsiteX0" fmla="*/ 798048 w 1586717"/>
                <a:gd name="connsiteY0" fmla="*/ 0 h 1851461"/>
                <a:gd name="connsiteX1" fmla="*/ 800859 w 1586717"/>
                <a:gd name="connsiteY1" fmla="*/ 652 h 1851461"/>
                <a:gd name="connsiteX2" fmla="*/ 1066506 w 1586717"/>
                <a:gd name="connsiteY2" fmla="*/ 750022 h 1851461"/>
                <a:gd name="connsiteX3" fmla="*/ 1065056 w 1586717"/>
                <a:gd name="connsiteY3" fmla="*/ 793208 h 1851461"/>
                <a:gd name="connsiteX4" fmla="*/ 1138194 w 1586717"/>
                <a:gd name="connsiteY4" fmla="*/ 706375 h 1851461"/>
                <a:gd name="connsiteX5" fmla="*/ 1525956 w 1586717"/>
                <a:gd name="connsiteY5" fmla="*/ 481488 h 1851461"/>
                <a:gd name="connsiteX6" fmla="*/ 1528887 w 1586717"/>
                <a:gd name="connsiteY6" fmla="*/ 482307 h 1851461"/>
                <a:gd name="connsiteX7" fmla="*/ 1531173 w 1586717"/>
                <a:gd name="connsiteY7" fmla="*/ 484314 h 1851461"/>
                <a:gd name="connsiteX8" fmla="*/ 1407416 w 1586717"/>
                <a:gd name="connsiteY8" fmla="*/ 1301422 h 1851461"/>
                <a:gd name="connsiteX9" fmla="*/ 860142 w 1586717"/>
                <a:gd name="connsiteY9" fmla="*/ 1844856 h 1851461"/>
                <a:gd name="connsiteX10" fmla="*/ 798920 w 1586717"/>
                <a:gd name="connsiteY10" fmla="*/ 1850672 h 1851461"/>
                <a:gd name="connsiteX11" fmla="*/ 796098 w 1586717"/>
                <a:gd name="connsiteY11" fmla="*/ 1851461 h 1851461"/>
                <a:gd name="connsiteX12" fmla="*/ 793359 w 1586717"/>
                <a:gd name="connsiteY12" fmla="*/ 1851201 h 1851461"/>
                <a:gd name="connsiteX13" fmla="*/ 790619 w 1586717"/>
                <a:gd name="connsiteY13" fmla="*/ 1851461 h 1851461"/>
                <a:gd name="connsiteX14" fmla="*/ 787798 w 1586717"/>
                <a:gd name="connsiteY14" fmla="*/ 1850672 h 1851461"/>
                <a:gd name="connsiteX15" fmla="*/ 726575 w 1586717"/>
                <a:gd name="connsiteY15" fmla="*/ 1844856 h 1851461"/>
                <a:gd name="connsiteX16" fmla="*/ 179301 w 1586717"/>
                <a:gd name="connsiteY16" fmla="*/ 1301422 h 1851461"/>
                <a:gd name="connsiteX17" fmla="*/ 55544 w 1586717"/>
                <a:gd name="connsiteY17" fmla="*/ 484314 h 1851461"/>
                <a:gd name="connsiteX18" fmla="*/ 57830 w 1586717"/>
                <a:gd name="connsiteY18" fmla="*/ 482307 h 1851461"/>
                <a:gd name="connsiteX19" fmla="*/ 60761 w 1586717"/>
                <a:gd name="connsiteY19" fmla="*/ 481488 h 1851461"/>
                <a:gd name="connsiteX20" fmla="*/ 528869 w 1586717"/>
                <a:gd name="connsiteY20" fmla="*/ 801765 h 1851461"/>
                <a:gd name="connsiteX21" fmla="*/ 531731 w 1586717"/>
                <a:gd name="connsiteY21" fmla="*/ 805813 h 1851461"/>
                <a:gd name="connsiteX22" fmla="*/ 529590 w 1586717"/>
                <a:gd name="connsiteY22" fmla="*/ 750022 h 1851461"/>
                <a:gd name="connsiteX23" fmla="*/ 795237 w 1586717"/>
                <a:gd name="connsiteY23" fmla="*/ 652 h 1851461"/>
                <a:gd name="connsiteX0" fmla="*/ 795237 w 1586717"/>
                <a:gd name="connsiteY0" fmla="*/ 0 h 1850809"/>
                <a:gd name="connsiteX1" fmla="*/ 800859 w 1586717"/>
                <a:gd name="connsiteY1" fmla="*/ 0 h 1850809"/>
                <a:gd name="connsiteX2" fmla="*/ 1066506 w 1586717"/>
                <a:gd name="connsiteY2" fmla="*/ 749370 h 1850809"/>
                <a:gd name="connsiteX3" fmla="*/ 1065056 w 1586717"/>
                <a:gd name="connsiteY3" fmla="*/ 792556 h 1850809"/>
                <a:gd name="connsiteX4" fmla="*/ 1138194 w 1586717"/>
                <a:gd name="connsiteY4" fmla="*/ 705723 h 1850809"/>
                <a:gd name="connsiteX5" fmla="*/ 1525956 w 1586717"/>
                <a:gd name="connsiteY5" fmla="*/ 480836 h 1850809"/>
                <a:gd name="connsiteX6" fmla="*/ 1528887 w 1586717"/>
                <a:gd name="connsiteY6" fmla="*/ 481655 h 1850809"/>
                <a:gd name="connsiteX7" fmla="*/ 1531173 w 1586717"/>
                <a:gd name="connsiteY7" fmla="*/ 483662 h 1850809"/>
                <a:gd name="connsiteX8" fmla="*/ 1407416 w 1586717"/>
                <a:gd name="connsiteY8" fmla="*/ 1300770 h 1850809"/>
                <a:gd name="connsiteX9" fmla="*/ 860142 w 1586717"/>
                <a:gd name="connsiteY9" fmla="*/ 1844204 h 1850809"/>
                <a:gd name="connsiteX10" fmla="*/ 798920 w 1586717"/>
                <a:gd name="connsiteY10" fmla="*/ 1850020 h 1850809"/>
                <a:gd name="connsiteX11" fmla="*/ 796098 w 1586717"/>
                <a:gd name="connsiteY11" fmla="*/ 1850809 h 1850809"/>
                <a:gd name="connsiteX12" fmla="*/ 793359 w 1586717"/>
                <a:gd name="connsiteY12" fmla="*/ 1850549 h 1850809"/>
                <a:gd name="connsiteX13" fmla="*/ 790619 w 1586717"/>
                <a:gd name="connsiteY13" fmla="*/ 1850809 h 1850809"/>
                <a:gd name="connsiteX14" fmla="*/ 787798 w 1586717"/>
                <a:gd name="connsiteY14" fmla="*/ 1850020 h 1850809"/>
                <a:gd name="connsiteX15" fmla="*/ 726575 w 1586717"/>
                <a:gd name="connsiteY15" fmla="*/ 1844204 h 1850809"/>
                <a:gd name="connsiteX16" fmla="*/ 179301 w 1586717"/>
                <a:gd name="connsiteY16" fmla="*/ 1300770 h 1850809"/>
                <a:gd name="connsiteX17" fmla="*/ 55544 w 1586717"/>
                <a:gd name="connsiteY17" fmla="*/ 483662 h 1850809"/>
                <a:gd name="connsiteX18" fmla="*/ 57830 w 1586717"/>
                <a:gd name="connsiteY18" fmla="*/ 481655 h 1850809"/>
                <a:gd name="connsiteX19" fmla="*/ 60761 w 1586717"/>
                <a:gd name="connsiteY19" fmla="*/ 480836 h 1850809"/>
                <a:gd name="connsiteX20" fmla="*/ 528869 w 1586717"/>
                <a:gd name="connsiteY20" fmla="*/ 801113 h 1850809"/>
                <a:gd name="connsiteX21" fmla="*/ 531731 w 1586717"/>
                <a:gd name="connsiteY21" fmla="*/ 805161 h 1850809"/>
                <a:gd name="connsiteX22" fmla="*/ 529590 w 1586717"/>
                <a:gd name="connsiteY22" fmla="*/ 749370 h 1850809"/>
                <a:gd name="connsiteX23" fmla="*/ 795237 w 1586717"/>
                <a:gd name="connsiteY23" fmla="*/ 0 h 1850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586717" h="1850809">
                  <a:moveTo>
                    <a:pt x="795237" y="0"/>
                  </a:moveTo>
                  <a:lnTo>
                    <a:pt x="800859" y="0"/>
                  </a:lnTo>
                  <a:cubicBezTo>
                    <a:pt x="952464" y="71325"/>
                    <a:pt x="1066506" y="379728"/>
                    <a:pt x="1066506" y="749370"/>
                  </a:cubicBezTo>
                  <a:cubicBezTo>
                    <a:pt x="1066023" y="763765"/>
                    <a:pt x="1065539" y="778161"/>
                    <a:pt x="1065056" y="792556"/>
                  </a:cubicBezTo>
                  <a:lnTo>
                    <a:pt x="1138194" y="705723"/>
                  </a:lnTo>
                  <a:cubicBezTo>
                    <a:pt x="1273898" y="558757"/>
                    <a:pt x="1415999" y="473870"/>
                    <a:pt x="1525956" y="480836"/>
                  </a:cubicBezTo>
                  <a:lnTo>
                    <a:pt x="1528887" y="481655"/>
                  </a:lnTo>
                  <a:lnTo>
                    <a:pt x="1531173" y="483662"/>
                  </a:lnTo>
                  <a:cubicBezTo>
                    <a:pt x="1636619" y="624932"/>
                    <a:pt x="1590063" y="963583"/>
                    <a:pt x="1407416" y="1300770"/>
                  </a:cubicBezTo>
                  <a:cubicBezTo>
                    <a:pt x="1247600" y="1595808"/>
                    <a:pt x="1029925" y="1804186"/>
                    <a:pt x="860142" y="1844204"/>
                  </a:cubicBezTo>
                  <a:lnTo>
                    <a:pt x="798920" y="1850020"/>
                  </a:lnTo>
                  <a:lnTo>
                    <a:pt x="796098" y="1850809"/>
                  </a:lnTo>
                  <a:lnTo>
                    <a:pt x="793359" y="1850549"/>
                  </a:lnTo>
                  <a:lnTo>
                    <a:pt x="790619" y="1850809"/>
                  </a:lnTo>
                  <a:lnTo>
                    <a:pt x="787798" y="1850020"/>
                  </a:lnTo>
                  <a:lnTo>
                    <a:pt x="726575" y="1844204"/>
                  </a:lnTo>
                  <a:cubicBezTo>
                    <a:pt x="556793" y="1804186"/>
                    <a:pt x="339117" y="1595808"/>
                    <a:pt x="179301" y="1300770"/>
                  </a:cubicBezTo>
                  <a:cubicBezTo>
                    <a:pt x="-3345" y="963583"/>
                    <a:pt x="-49902" y="624932"/>
                    <a:pt x="55544" y="483662"/>
                  </a:cubicBezTo>
                  <a:lnTo>
                    <a:pt x="57830" y="481655"/>
                  </a:lnTo>
                  <a:lnTo>
                    <a:pt x="60761" y="480836"/>
                  </a:lnTo>
                  <a:cubicBezTo>
                    <a:pt x="192710" y="472477"/>
                    <a:pt x="370944" y="596386"/>
                    <a:pt x="528869" y="801113"/>
                  </a:cubicBezTo>
                  <a:lnTo>
                    <a:pt x="531731" y="805161"/>
                  </a:lnTo>
                  <a:cubicBezTo>
                    <a:pt x="531017" y="786564"/>
                    <a:pt x="530304" y="767967"/>
                    <a:pt x="529590" y="749370"/>
                  </a:cubicBezTo>
                  <a:cubicBezTo>
                    <a:pt x="529590" y="379728"/>
                    <a:pt x="643633" y="71325"/>
                    <a:pt x="795237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6E4ECA47-5D0B-40CF-891D-80DF81C06373}"/>
                </a:ext>
              </a:extLst>
            </p:cNvPr>
            <p:cNvGrpSpPr/>
            <p:nvPr/>
          </p:nvGrpSpPr>
          <p:grpSpPr>
            <a:xfrm>
              <a:off x="2022781" y="1027310"/>
              <a:ext cx="2797718" cy="2903810"/>
              <a:chOff x="1552881" y="1808360"/>
              <a:chExt cx="2797718" cy="2903810"/>
            </a:xfrm>
          </p:grpSpPr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00DEEE9A-62CB-40D5-A5FB-15E30BD2B8DA}"/>
                  </a:ext>
                </a:extLst>
              </p:cNvPr>
              <p:cNvSpPr/>
              <p:nvPr/>
            </p:nvSpPr>
            <p:spPr>
              <a:xfrm>
                <a:off x="2488464" y="2816156"/>
                <a:ext cx="818616" cy="818616"/>
              </a:xfrm>
              <a:prstGeom prst="ellipse">
                <a:avLst/>
              </a:prstGeom>
              <a:solidFill>
                <a:srgbClr val="00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48A072F9-EE39-499C-BB15-AF03EDA97E13}"/>
                  </a:ext>
                </a:extLst>
              </p:cNvPr>
              <p:cNvGrpSpPr/>
              <p:nvPr/>
            </p:nvGrpSpPr>
            <p:grpSpPr>
              <a:xfrm rot="20664848">
                <a:off x="1552881" y="1808360"/>
                <a:ext cx="2797718" cy="2903810"/>
                <a:chOff x="1709789" y="2003437"/>
                <a:chExt cx="2447318" cy="2513657"/>
              </a:xfrm>
              <a:gradFill flip="none" rotWithShape="1">
                <a:gsLst>
                  <a:gs pos="0">
                    <a:srgbClr val="A50021"/>
                  </a:gs>
                  <a:gs pos="100000">
                    <a:srgbClr val="FF0000"/>
                  </a:gs>
                </a:gsLst>
                <a:path path="circle">
                  <a:fillToRect l="100000" t="100000"/>
                </a:path>
                <a:tileRect r="-100000" b="-100000"/>
              </a:gradFill>
            </p:grpSpPr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C8FA6191-7A93-4C8B-BC6E-6EB12B5420E1}"/>
                    </a:ext>
                  </a:extLst>
                </p:cNvPr>
                <p:cNvSpPr/>
                <p:nvPr/>
              </p:nvSpPr>
              <p:spPr>
                <a:xfrm rot="15132980">
                  <a:off x="3071907" y="2579506"/>
                  <a:ext cx="1294310" cy="876090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70842ADD-211F-491F-8E94-69DF4DA4F370}"/>
                    </a:ext>
                  </a:extLst>
                </p:cNvPr>
                <p:cNvSpPr/>
                <p:nvPr/>
              </p:nvSpPr>
              <p:spPr>
                <a:xfrm rot="3432980">
                  <a:off x="1500678" y="3188048"/>
                  <a:ext cx="1294310" cy="876088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613239A9-7D8F-44E9-A73F-366601CB597D}"/>
                    </a:ext>
                  </a:extLst>
                </p:cNvPr>
                <p:cNvSpPr/>
                <p:nvPr/>
              </p:nvSpPr>
              <p:spPr>
                <a:xfrm rot="9702780" flipH="1">
                  <a:off x="2013769" y="2003437"/>
                  <a:ext cx="1294310" cy="876088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A99D1DAA-972C-4F18-9B50-55C0C5CCF7A0}"/>
                    </a:ext>
                  </a:extLst>
                </p:cNvPr>
                <p:cNvSpPr/>
                <p:nvPr/>
              </p:nvSpPr>
              <p:spPr>
                <a:xfrm rot="21402780" flipH="1">
                  <a:off x="2434768" y="3641004"/>
                  <a:ext cx="1294310" cy="876090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742A5C30-A858-454F-A8D6-F7740C0A989A}"/>
                  </a:ext>
                </a:extLst>
              </p:cNvPr>
              <p:cNvGrpSpPr/>
              <p:nvPr/>
            </p:nvGrpSpPr>
            <p:grpSpPr>
              <a:xfrm rot="1653664">
                <a:off x="1591383" y="1886514"/>
                <a:ext cx="2674994" cy="2747504"/>
                <a:chOff x="1709789" y="2003437"/>
                <a:chExt cx="2447318" cy="2513657"/>
              </a:xfrm>
              <a:gradFill flip="none" rotWithShape="1">
                <a:gsLst>
                  <a:gs pos="0">
                    <a:srgbClr val="A50021"/>
                  </a:gs>
                  <a:gs pos="100000">
                    <a:srgbClr val="FF0000"/>
                  </a:gs>
                </a:gsLst>
                <a:path path="circle">
                  <a:fillToRect l="100000" t="100000"/>
                </a:path>
                <a:tileRect r="-100000" b="-100000"/>
              </a:gradFill>
            </p:grpSpPr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0DEA6DB8-541C-4408-AD5F-D4B02381BE22}"/>
                    </a:ext>
                  </a:extLst>
                </p:cNvPr>
                <p:cNvSpPr/>
                <p:nvPr/>
              </p:nvSpPr>
              <p:spPr>
                <a:xfrm rot="15132980">
                  <a:off x="3071907" y="2579506"/>
                  <a:ext cx="1294310" cy="876090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721918DA-E33D-4ACA-B544-DE7CD089C282}"/>
                    </a:ext>
                  </a:extLst>
                </p:cNvPr>
                <p:cNvSpPr/>
                <p:nvPr/>
              </p:nvSpPr>
              <p:spPr>
                <a:xfrm rot="3432980">
                  <a:off x="1500678" y="3188048"/>
                  <a:ext cx="1294310" cy="876088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F3E4B334-D693-4978-80EF-83ACBA26A200}"/>
                    </a:ext>
                  </a:extLst>
                </p:cNvPr>
                <p:cNvSpPr/>
                <p:nvPr/>
              </p:nvSpPr>
              <p:spPr>
                <a:xfrm rot="9702780" flipH="1">
                  <a:off x="2013769" y="2003437"/>
                  <a:ext cx="1294310" cy="876088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687AC178-DF82-4C1A-B3FA-321677B71DC5}"/>
                    </a:ext>
                  </a:extLst>
                </p:cNvPr>
                <p:cNvSpPr/>
                <p:nvPr/>
              </p:nvSpPr>
              <p:spPr>
                <a:xfrm rot="21402780" flipH="1">
                  <a:off x="2434768" y="3641004"/>
                  <a:ext cx="1294310" cy="876090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95A6C022-9B20-4ADC-9A82-1D460BC7621E}"/>
                  </a:ext>
                </a:extLst>
              </p:cNvPr>
              <p:cNvSpPr/>
              <p:nvPr/>
            </p:nvSpPr>
            <p:spPr>
              <a:xfrm rot="12600000">
                <a:off x="2692481" y="2071893"/>
                <a:ext cx="1294310" cy="876090"/>
              </a:xfrm>
              <a:custGeom>
                <a:avLst/>
                <a:gdLst>
                  <a:gd name="connsiteX0" fmla="*/ 560358 w 1120652"/>
                  <a:gd name="connsiteY0" fmla="*/ 0 h 1443841"/>
                  <a:gd name="connsiteX1" fmla="*/ 1120652 w 1120652"/>
                  <a:gd name="connsiteY1" fmla="*/ 470647 h 1443841"/>
                  <a:gd name="connsiteX2" fmla="*/ 755758 w 1120652"/>
                  <a:gd name="connsiteY2" fmla="*/ 1382309 h 1443841"/>
                  <a:gd name="connsiteX3" fmla="*/ 671785 w 1120652"/>
                  <a:gd name="connsiteY3" fmla="*/ 1427698 h 1443841"/>
                  <a:gd name="connsiteX4" fmla="*/ 620884 w 1120652"/>
                  <a:gd name="connsiteY4" fmla="*/ 1360488 h 1443841"/>
                  <a:gd name="connsiteX5" fmla="*/ 560327 w 1120652"/>
                  <a:gd name="connsiteY5" fmla="*/ 1440448 h 1443841"/>
                  <a:gd name="connsiteX6" fmla="*/ 499768 w 1120652"/>
                  <a:gd name="connsiteY6" fmla="*/ 1360488 h 1443841"/>
                  <a:gd name="connsiteX7" fmla="*/ 436641 w 1120652"/>
                  <a:gd name="connsiteY7" fmla="*/ 1443841 h 1443841"/>
                  <a:gd name="connsiteX8" fmla="*/ 421517 w 1120652"/>
                  <a:gd name="connsiteY8" fmla="*/ 1439350 h 1443841"/>
                  <a:gd name="connsiteX9" fmla="*/ 64 w 1120652"/>
                  <a:gd name="connsiteY9" fmla="*/ 470647 h 1443841"/>
                  <a:gd name="connsiteX10" fmla="*/ 560358 w 1120652"/>
                  <a:gd name="connsiteY10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755694 w 1120588"/>
                  <a:gd name="connsiteY2" fmla="*/ 1382309 h 1443841"/>
                  <a:gd name="connsiteX3" fmla="*/ 671721 w 1120588"/>
                  <a:gd name="connsiteY3" fmla="*/ 1427698 h 1443841"/>
                  <a:gd name="connsiteX4" fmla="*/ 620820 w 1120588"/>
                  <a:gd name="connsiteY4" fmla="*/ 1360488 h 1443841"/>
                  <a:gd name="connsiteX5" fmla="*/ 560263 w 1120588"/>
                  <a:gd name="connsiteY5" fmla="*/ 1440448 h 1443841"/>
                  <a:gd name="connsiteX6" fmla="*/ 499704 w 1120588"/>
                  <a:gd name="connsiteY6" fmla="*/ 1360488 h 1443841"/>
                  <a:gd name="connsiteX7" fmla="*/ 436577 w 1120588"/>
                  <a:gd name="connsiteY7" fmla="*/ 1443841 h 1443841"/>
                  <a:gd name="connsiteX8" fmla="*/ 0 w 1120588"/>
                  <a:gd name="connsiteY8" fmla="*/ 470647 h 1443841"/>
                  <a:gd name="connsiteX9" fmla="*/ 560294 w 1120588"/>
                  <a:gd name="connsiteY9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755694 w 1120588"/>
                  <a:gd name="connsiteY2" fmla="*/ 1382309 h 1443841"/>
                  <a:gd name="connsiteX3" fmla="*/ 671721 w 1120588"/>
                  <a:gd name="connsiteY3" fmla="*/ 1427698 h 1443841"/>
                  <a:gd name="connsiteX4" fmla="*/ 620820 w 1120588"/>
                  <a:gd name="connsiteY4" fmla="*/ 1360488 h 1443841"/>
                  <a:gd name="connsiteX5" fmla="*/ 560263 w 1120588"/>
                  <a:gd name="connsiteY5" fmla="*/ 1440448 h 1443841"/>
                  <a:gd name="connsiteX6" fmla="*/ 499704 w 1120588"/>
                  <a:gd name="connsiteY6" fmla="*/ 1360488 h 1443841"/>
                  <a:gd name="connsiteX7" fmla="*/ 436577 w 1120588"/>
                  <a:gd name="connsiteY7" fmla="*/ 1443841 h 1443841"/>
                  <a:gd name="connsiteX8" fmla="*/ 0 w 1120588"/>
                  <a:gd name="connsiteY8" fmla="*/ 470647 h 1443841"/>
                  <a:gd name="connsiteX9" fmla="*/ 560294 w 1120588"/>
                  <a:gd name="connsiteY9" fmla="*/ 0 h 1443841"/>
                  <a:gd name="connsiteX0" fmla="*/ 560294 w 1121239"/>
                  <a:gd name="connsiteY0" fmla="*/ 0 h 1443841"/>
                  <a:gd name="connsiteX1" fmla="*/ 1120588 w 1121239"/>
                  <a:gd name="connsiteY1" fmla="*/ 470647 h 1443841"/>
                  <a:gd name="connsiteX2" fmla="*/ 671721 w 1121239"/>
                  <a:gd name="connsiteY2" fmla="*/ 1427698 h 1443841"/>
                  <a:gd name="connsiteX3" fmla="*/ 620820 w 1121239"/>
                  <a:gd name="connsiteY3" fmla="*/ 1360488 h 1443841"/>
                  <a:gd name="connsiteX4" fmla="*/ 560263 w 1121239"/>
                  <a:gd name="connsiteY4" fmla="*/ 1440448 h 1443841"/>
                  <a:gd name="connsiteX5" fmla="*/ 499704 w 1121239"/>
                  <a:gd name="connsiteY5" fmla="*/ 1360488 h 1443841"/>
                  <a:gd name="connsiteX6" fmla="*/ 436577 w 1121239"/>
                  <a:gd name="connsiteY6" fmla="*/ 1443841 h 1443841"/>
                  <a:gd name="connsiteX7" fmla="*/ 0 w 1121239"/>
                  <a:gd name="connsiteY7" fmla="*/ 470647 h 1443841"/>
                  <a:gd name="connsiteX8" fmla="*/ 560294 w 1121239"/>
                  <a:gd name="connsiteY8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671721 w 1120588"/>
                  <a:gd name="connsiteY2" fmla="*/ 1427698 h 1443841"/>
                  <a:gd name="connsiteX3" fmla="*/ 620820 w 1120588"/>
                  <a:gd name="connsiteY3" fmla="*/ 1360488 h 1443841"/>
                  <a:gd name="connsiteX4" fmla="*/ 560263 w 1120588"/>
                  <a:gd name="connsiteY4" fmla="*/ 1440448 h 1443841"/>
                  <a:gd name="connsiteX5" fmla="*/ 499704 w 1120588"/>
                  <a:gd name="connsiteY5" fmla="*/ 1360488 h 1443841"/>
                  <a:gd name="connsiteX6" fmla="*/ 436577 w 1120588"/>
                  <a:gd name="connsiteY6" fmla="*/ 1443841 h 1443841"/>
                  <a:gd name="connsiteX7" fmla="*/ 0 w 1120588"/>
                  <a:gd name="connsiteY7" fmla="*/ 470647 h 1443841"/>
                  <a:gd name="connsiteX8" fmla="*/ 560294 w 1120588"/>
                  <a:gd name="connsiteY8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671721 w 1120588"/>
                  <a:gd name="connsiteY2" fmla="*/ 1427698 h 1443841"/>
                  <a:gd name="connsiteX3" fmla="*/ 620820 w 1120588"/>
                  <a:gd name="connsiteY3" fmla="*/ 1360488 h 1443841"/>
                  <a:gd name="connsiteX4" fmla="*/ 560263 w 1120588"/>
                  <a:gd name="connsiteY4" fmla="*/ 1440448 h 1443841"/>
                  <a:gd name="connsiteX5" fmla="*/ 499704 w 1120588"/>
                  <a:gd name="connsiteY5" fmla="*/ 1360488 h 1443841"/>
                  <a:gd name="connsiteX6" fmla="*/ 436577 w 1120588"/>
                  <a:gd name="connsiteY6" fmla="*/ 1443841 h 1443841"/>
                  <a:gd name="connsiteX7" fmla="*/ 0 w 1120588"/>
                  <a:gd name="connsiteY7" fmla="*/ 470647 h 1443841"/>
                  <a:gd name="connsiteX8" fmla="*/ 560294 w 1120588"/>
                  <a:gd name="connsiteY8" fmla="*/ 0 h 1443841"/>
                  <a:gd name="connsiteX0" fmla="*/ 560294 w 1120656"/>
                  <a:gd name="connsiteY0" fmla="*/ 0 h 1443841"/>
                  <a:gd name="connsiteX1" fmla="*/ 1120588 w 1120656"/>
                  <a:gd name="connsiteY1" fmla="*/ 470647 h 1443841"/>
                  <a:gd name="connsiteX2" fmla="*/ 671721 w 1120656"/>
                  <a:gd name="connsiteY2" fmla="*/ 1427698 h 1443841"/>
                  <a:gd name="connsiteX3" fmla="*/ 620820 w 1120656"/>
                  <a:gd name="connsiteY3" fmla="*/ 1360488 h 1443841"/>
                  <a:gd name="connsiteX4" fmla="*/ 560263 w 1120656"/>
                  <a:gd name="connsiteY4" fmla="*/ 1440448 h 1443841"/>
                  <a:gd name="connsiteX5" fmla="*/ 499704 w 1120656"/>
                  <a:gd name="connsiteY5" fmla="*/ 1360488 h 1443841"/>
                  <a:gd name="connsiteX6" fmla="*/ 436577 w 1120656"/>
                  <a:gd name="connsiteY6" fmla="*/ 1443841 h 1443841"/>
                  <a:gd name="connsiteX7" fmla="*/ 0 w 1120656"/>
                  <a:gd name="connsiteY7" fmla="*/ 470647 h 1443841"/>
                  <a:gd name="connsiteX8" fmla="*/ 560294 w 1120656"/>
                  <a:gd name="connsiteY8" fmla="*/ 0 h 1443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0656" h="1443841">
                    <a:moveTo>
                      <a:pt x="560294" y="0"/>
                    </a:moveTo>
                    <a:cubicBezTo>
                      <a:pt x="869736" y="0"/>
                      <a:pt x="1125472" y="232024"/>
                      <a:pt x="1120588" y="470647"/>
                    </a:cubicBezTo>
                    <a:cubicBezTo>
                      <a:pt x="1110584" y="959422"/>
                      <a:pt x="755016" y="1279391"/>
                      <a:pt x="671721" y="1427698"/>
                    </a:cubicBezTo>
                    <a:lnTo>
                      <a:pt x="620820" y="1360488"/>
                    </a:lnTo>
                    <a:lnTo>
                      <a:pt x="560263" y="1440448"/>
                    </a:lnTo>
                    <a:lnTo>
                      <a:pt x="499704" y="1360488"/>
                    </a:lnTo>
                    <a:lnTo>
                      <a:pt x="436577" y="1443841"/>
                    </a:lnTo>
                    <a:cubicBezTo>
                      <a:pt x="291051" y="1119443"/>
                      <a:pt x="-524" y="931570"/>
                      <a:pt x="0" y="470647"/>
                    </a:cubicBezTo>
                    <a:cubicBezTo>
                      <a:pt x="4482" y="227106"/>
                      <a:pt x="250852" y="0"/>
                      <a:pt x="56029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A50021"/>
                  </a:gs>
                  <a:gs pos="100000">
                    <a:srgbClr val="FF0000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F5DE9553-07DA-4E1D-B7CA-6EDADB4B52E7}"/>
                  </a:ext>
                </a:extLst>
              </p:cNvPr>
              <p:cNvSpPr/>
              <p:nvPr/>
            </p:nvSpPr>
            <p:spPr>
              <a:xfrm rot="900000">
                <a:off x="1937706" y="3578346"/>
                <a:ext cx="1294310" cy="876088"/>
              </a:xfrm>
              <a:custGeom>
                <a:avLst/>
                <a:gdLst>
                  <a:gd name="connsiteX0" fmla="*/ 560358 w 1120652"/>
                  <a:gd name="connsiteY0" fmla="*/ 0 h 1443841"/>
                  <a:gd name="connsiteX1" fmla="*/ 1120652 w 1120652"/>
                  <a:gd name="connsiteY1" fmla="*/ 470647 h 1443841"/>
                  <a:gd name="connsiteX2" fmla="*/ 755758 w 1120652"/>
                  <a:gd name="connsiteY2" fmla="*/ 1382309 h 1443841"/>
                  <a:gd name="connsiteX3" fmla="*/ 671785 w 1120652"/>
                  <a:gd name="connsiteY3" fmla="*/ 1427698 h 1443841"/>
                  <a:gd name="connsiteX4" fmla="*/ 620884 w 1120652"/>
                  <a:gd name="connsiteY4" fmla="*/ 1360488 h 1443841"/>
                  <a:gd name="connsiteX5" fmla="*/ 560327 w 1120652"/>
                  <a:gd name="connsiteY5" fmla="*/ 1440448 h 1443841"/>
                  <a:gd name="connsiteX6" fmla="*/ 499768 w 1120652"/>
                  <a:gd name="connsiteY6" fmla="*/ 1360488 h 1443841"/>
                  <a:gd name="connsiteX7" fmla="*/ 436641 w 1120652"/>
                  <a:gd name="connsiteY7" fmla="*/ 1443841 h 1443841"/>
                  <a:gd name="connsiteX8" fmla="*/ 421517 w 1120652"/>
                  <a:gd name="connsiteY8" fmla="*/ 1439350 h 1443841"/>
                  <a:gd name="connsiteX9" fmla="*/ 64 w 1120652"/>
                  <a:gd name="connsiteY9" fmla="*/ 470647 h 1443841"/>
                  <a:gd name="connsiteX10" fmla="*/ 560358 w 1120652"/>
                  <a:gd name="connsiteY10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755694 w 1120588"/>
                  <a:gd name="connsiteY2" fmla="*/ 1382309 h 1443841"/>
                  <a:gd name="connsiteX3" fmla="*/ 671721 w 1120588"/>
                  <a:gd name="connsiteY3" fmla="*/ 1427698 h 1443841"/>
                  <a:gd name="connsiteX4" fmla="*/ 620820 w 1120588"/>
                  <a:gd name="connsiteY4" fmla="*/ 1360488 h 1443841"/>
                  <a:gd name="connsiteX5" fmla="*/ 560263 w 1120588"/>
                  <a:gd name="connsiteY5" fmla="*/ 1440448 h 1443841"/>
                  <a:gd name="connsiteX6" fmla="*/ 499704 w 1120588"/>
                  <a:gd name="connsiteY6" fmla="*/ 1360488 h 1443841"/>
                  <a:gd name="connsiteX7" fmla="*/ 436577 w 1120588"/>
                  <a:gd name="connsiteY7" fmla="*/ 1443841 h 1443841"/>
                  <a:gd name="connsiteX8" fmla="*/ 0 w 1120588"/>
                  <a:gd name="connsiteY8" fmla="*/ 470647 h 1443841"/>
                  <a:gd name="connsiteX9" fmla="*/ 560294 w 1120588"/>
                  <a:gd name="connsiteY9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755694 w 1120588"/>
                  <a:gd name="connsiteY2" fmla="*/ 1382309 h 1443841"/>
                  <a:gd name="connsiteX3" fmla="*/ 671721 w 1120588"/>
                  <a:gd name="connsiteY3" fmla="*/ 1427698 h 1443841"/>
                  <a:gd name="connsiteX4" fmla="*/ 620820 w 1120588"/>
                  <a:gd name="connsiteY4" fmla="*/ 1360488 h 1443841"/>
                  <a:gd name="connsiteX5" fmla="*/ 560263 w 1120588"/>
                  <a:gd name="connsiteY5" fmla="*/ 1440448 h 1443841"/>
                  <a:gd name="connsiteX6" fmla="*/ 499704 w 1120588"/>
                  <a:gd name="connsiteY6" fmla="*/ 1360488 h 1443841"/>
                  <a:gd name="connsiteX7" fmla="*/ 436577 w 1120588"/>
                  <a:gd name="connsiteY7" fmla="*/ 1443841 h 1443841"/>
                  <a:gd name="connsiteX8" fmla="*/ 0 w 1120588"/>
                  <a:gd name="connsiteY8" fmla="*/ 470647 h 1443841"/>
                  <a:gd name="connsiteX9" fmla="*/ 560294 w 1120588"/>
                  <a:gd name="connsiteY9" fmla="*/ 0 h 1443841"/>
                  <a:gd name="connsiteX0" fmla="*/ 560294 w 1121239"/>
                  <a:gd name="connsiteY0" fmla="*/ 0 h 1443841"/>
                  <a:gd name="connsiteX1" fmla="*/ 1120588 w 1121239"/>
                  <a:gd name="connsiteY1" fmla="*/ 470647 h 1443841"/>
                  <a:gd name="connsiteX2" fmla="*/ 671721 w 1121239"/>
                  <a:gd name="connsiteY2" fmla="*/ 1427698 h 1443841"/>
                  <a:gd name="connsiteX3" fmla="*/ 620820 w 1121239"/>
                  <a:gd name="connsiteY3" fmla="*/ 1360488 h 1443841"/>
                  <a:gd name="connsiteX4" fmla="*/ 560263 w 1121239"/>
                  <a:gd name="connsiteY4" fmla="*/ 1440448 h 1443841"/>
                  <a:gd name="connsiteX5" fmla="*/ 499704 w 1121239"/>
                  <a:gd name="connsiteY5" fmla="*/ 1360488 h 1443841"/>
                  <a:gd name="connsiteX6" fmla="*/ 436577 w 1121239"/>
                  <a:gd name="connsiteY6" fmla="*/ 1443841 h 1443841"/>
                  <a:gd name="connsiteX7" fmla="*/ 0 w 1121239"/>
                  <a:gd name="connsiteY7" fmla="*/ 470647 h 1443841"/>
                  <a:gd name="connsiteX8" fmla="*/ 560294 w 1121239"/>
                  <a:gd name="connsiteY8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671721 w 1120588"/>
                  <a:gd name="connsiteY2" fmla="*/ 1427698 h 1443841"/>
                  <a:gd name="connsiteX3" fmla="*/ 620820 w 1120588"/>
                  <a:gd name="connsiteY3" fmla="*/ 1360488 h 1443841"/>
                  <a:gd name="connsiteX4" fmla="*/ 560263 w 1120588"/>
                  <a:gd name="connsiteY4" fmla="*/ 1440448 h 1443841"/>
                  <a:gd name="connsiteX5" fmla="*/ 499704 w 1120588"/>
                  <a:gd name="connsiteY5" fmla="*/ 1360488 h 1443841"/>
                  <a:gd name="connsiteX6" fmla="*/ 436577 w 1120588"/>
                  <a:gd name="connsiteY6" fmla="*/ 1443841 h 1443841"/>
                  <a:gd name="connsiteX7" fmla="*/ 0 w 1120588"/>
                  <a:gd name="connsiteY7" fmla="*/ 470647 h 1443841"/>
                  <a:gd name="connsiteX8" fmla="*/ 560294 w 1120588"/>
                  <a:gd name="connsiteY8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671721 w 1120588"/>
                  <a:gd name="connsiteY2" fmla="*/ 1427698 h 1443841"/>
                  <a:gd name="connsiteX3" fmla="*/ 620820 w 1120588"/>
                  <a:gd name="connsiteY3" fmla="*/ 1360488 h 1443841"/>
                  <a:gd name="connsiteX4" fmla="*/ 560263 w 1120588"/>
                  <a:gd name="connsiteY4" fmla="*/ 1440448 h 1443841"/>
                  <a:gd name="connsiteX5" fmla="*/ 499704 w 1120588"/>
                  <a:gd name="connsiteY5" fmla="*/ 1360488 h 1443841"/>
                  <a:gd name="connsiteX6" fmla="*/ 436577 w 1120588"/>
                  <a:gd name="connsiteY6" fmla="*/ 1443841 h 1443841"/>
                  <a:gd name="connsiteX7" fmla="*/ 0 w 1120588"/>
                  <a:gd name="connsiteY7" fmla="*/ 470647 h 1443841"/>
                  <a:gd name="connsiteX8" fmla="*/ 560294 w 1120588"/>
                  <a:gd name="connsiteY8" fmla="*/ 0 h 1443841"/>
                  <a:gd name="connsiteX0" fmla="*/ 560294 w 1120656"/>
                  <a:gd name="connsiteY0" fmla="*/ 0 h 1443841"/>
                  <a:gd name="connsiteX1" fmla="*/ 1120588 w 1120656"/>
                  <a:gd name="connsiteY1" fmla="*/ 470647 h 1443841"/>
                  <a:gd name="connsiteX2" fmla="*/ 671721 w 1120656"/>
                  <a:gd name="connsiteY2" fmla="*/ 1427698 h 1443841"/>
                  <a:gd name="connsiteX3" fmla="*/ 620820 w 1120656"/>
                  <a:gd name="connsiteY3" fmla="*/ 1360488 h 1443841"/>
                  <a:gd name="connsiteX4" fmla="*/ 560263 w 1120656"/>
                  <a:gd name="connsiteY4" fmla="*/ 1440448 h 1443841"/>
                  <a:gd name="connsiteX5" fmla="*/ 499704 w 1120656"/>
                  <a:gd name="connsiteY5" fmla="*/ 1360488 h 1443841"/>
                  <a:gd name="connsiteX6" fmla="*/ 436577 w 1120656"/>
                  <a:gd name="connsiteY6" fmla="*/ 1443841 h 1443841"/>
                  <a:gd name="connsiteX7" fmla="*/ 0 w 1120656"/>
                  <a:gd name="connsiteY7" fmla="*/ 470647 h 1443841"/>
                  <a:gd name="connsiteX8" fmla="*/ 560294 w 1120656"/>
                  <a:gd name="connsiteY8" fmla="*/ 0 h 1443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0656" h="1443841">
                    <a:moveTo>
                      <a:pt x="560294" y="0"/>
                    </a:moveTo>
                    <a:cubicBezTo>
                      <a:pt x="869736" y="0"/>
                      <a:pt x="1125472" y="232024"/>
                      <a:pt x="1120588" y="470647"/>
                    </a:cubicBezTo>
                    <a:cubicBezTo>
                      <a:pt x="1110584" y="959422"/>
                      <a:pt x="755016" y="1279391"/>
                      <a:pt x="671721" y="1427698"/>
                    </a:cubicBezTo>
                    <a:lnTo>
                      <a:pt x="620820" y="1360488"/>
                    </a:lnTo>
                    <a:lnTo>
                      <a:pt x="560263" y="1440448"/>
                    </a:lnTo>
                    <a:lnTo>
                      <a:pt x="499704" y="1360488"/>
                    </a:lnTo>
                    <a:lnTo>
                      <a:pt x="436577" y="1443841"/>
                    </a:lnTo>
                    <a:cubicBezTo>
                      <a:pt x="291051" y="1119443"/>
                      <a:pt x="-524" y="931570"/>
                      <a:pt x="0" y="470647"/>
                    </a:cubicBezTo>
                    <a:cubicBezTo>
                      <a:pt x="4482" y="227106"/>
                      <a:pt x="250852" y="0"/>
                      <a:pt x="56029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A50021"/>
                  </a:gs>
                  <a:gs pos="100000">
                    <a:srgbClr val="FF0000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3726F1A8-F89C-4444-82B4-9E504B58835F}"/>
                  </a:ext>
                </a:extLst>
              </p:cNvPr>
              <p:cNvSpPr/>
              <p:nvPr/>
            </p:nvSpPr>
            <p:spPr>
              <a:xfrm rot="7169800" flipH="1">
                <a:off x="1521730" y="2356245"/>
                <a:ext cx="1294310" cy="876088"/>
              </a:xfrm>
              <a:custGeom>
                <a:avLst/>
                <a:gdLst>
                  <a:gd name="connsiteX0" fmla="*/ 560358 w 1120652"/>
                  <a:gd name="connsiteY0" fmla="*/ 0 h 1443841"/>
                  <a:gd name="connsiteX1" fmla="*/ 1120652 w 1120652"/>
                  <a:gd name="connsiteY1" fmla="*/ 470647 h 1443841"/>
                  <a:gd name="connsiteX2" fmla="*/ 755758 w 1120652"/>
                  <a:gd name="connsiteY2" fmla="*/ 1382309 h 1443841"/>
                  <a:gd name="connsiteX3" fmla="*/ 671785 w 1120652"/>
                  <a:gd name="connsiteY3" fmla="*/ 1427698 h 1443841"/>
                  <a:gd name="connsiteX4" fmla="*/ 620884 w 1120652"/>
                  <a:gd name="connsiteY4" fmla="*/ 1360488 h 1443841"/>
                  <a:gd name="connsiteX5" fmla="*/ 560327 w 1120652"/>
                  <a:gd name="connsiteY5" fmla="*/ 1440448 h 1443841"/>
                  <a:gd name="connsiteX6" fmla="*/ 499768 w 1120652"/>
                  <a:gd name="connsiteY6" fmla="*/ 1360488 h 1443841"/>
                  <a:gd name="connsiteX7" fmla="*/ 436641 w 1120652"/>
                  <a:gd name="connsiteY7" fmla="*/ 1443841 h 1443841"/>
                  <a:gd name="connsiteX8" fmla="*/ 421517 w 1120652"/>
                  <a:gd name="connsiteY8" fmla="*/ 1439350 h 1443841"/>
                  <a:gd name="connsiteX9" fmla="*/ 64 w 1120652"/>
                  <a:gd name="connsiteY9" fmla="*/ 470647 h 1443841"/>
                  <a:gd name="connsiteX10" fmla="*/ 560358 w 1120652"/>
                  <a:gd name="connsiteY10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755694 w 1120588"/>
                  <a:gd name="connsiteY2" fmla="*/ 1382309 h 1443841"/>
                  <a:gd name="connsiteX3" fmla="*/ 671721 w 1120588"/>
                  <a:gd name="connsiteY3" fmla="*/ 1427698 h 1443841"/>
                  <a:gd name="connsiteX4" fmla="*/ 620820 w 1120588"/>
                  <a:gd name="connsiteY4" fmla="*/ 1360488 h 1443841"/>
                  <a:gd name="connsiteX5" fmla="*/ 560263 w 1120588"/>
                  <a:gd name="connsiteY5" fmla="*/ 1440448 h 1443841"/>
                  <a:gd name="connsiteX6" fmla="*/ 499704 w 1120588"/>
                  <a:gd name="connsiteY6" fmla="*/ 1360488 h 1443841"/>
                  <a:gd name="connsiteX7" fmla="*/ 436577 w 1120588"/>
                  <a:gd name="connsiteY7" fmla="*/ 1443841 h 1443841"/>
                  <a:gd name="connsiteX8" fmla="*/ 0 w 1120588"/>
                  <a:gd name="connsiteY8" fmla="*/ 470647 h 1443841"/>
                  <a:gd name="connsiteX9" fmla="*/ 560294 w 1120588"/>
                  <a:gd name="connsiteY9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755694 w 1120588"/>
                  <a:gd name="connsiteY2" fmla="*/ 1382309 h 1443841"/>
                  <a:gd name="connsiteX3" fmla="*/ 671721 w 1120588"/>
                  <a:gd name="connsiteY3" fmla="*/ 1427698 h 1443841"/>
                  <a:gd name="connsiteX4" fmla="*/ 620820 w 1120588"/>
                  <a:gd name="connsiteY4" fmla="*/ 1360488 h 1443841"/>
                  <a:gd name="connsiteX5" fmla="*/ 560263 w 1120588"/>
                  <a:gd name="connsiteY5" fmla="*/ 1440448 h 1443841"/>
                  <a:gd name="connsiteX6" fmla="*/ 499704 w 1120588"/>
                  <a:gd name="connsiteY6" fmla="*/ 1360488 h 1443841"/>
                  <a:gd name="connsiteX7" fmla="*/ 436577 w 1120588"/>
                  <a:gd name="connsiteY7" fmla="*/ 1443841 h 1443841"/>
                  <a:gd name="connsiteX8" fmla="*/ 0 w 1120588"/>
                  <a:gd name="connsiteY8" fmla="*/ 470647 h 1443841"/>
                  <a:gd name="connsiteX9" fmla="*/ 560294 w 1120588"/>
                  <a:gd name="connsiteY9" fmla="*/ 0 h 1443841"/>
                  <a:gd name="connsiteX0" fmla="*/ 560294 w 1121239"/>
                  <a:gd name="connsiteY0" fmla="*/ 0 h 1443841"/>
                  <a:gd name="connsiteX1" fmla="*/ 1120588 w 1121239"/>
                  <a:gd name="connsiteY1" fmla="*/ 470647 h 1443841"/>
                  <a:gd name="connsiteX2" fmla="*/ 671721 w 1121239"/>
                  <a:gd name="connsiteY2" fmla="*/ 1427698 h 1443841"/>
                  <a:gd name="connsiteX3" fmla="*/ 620820 w 1121239"/>
                  <a:gd name="connsiteY3" fmla="*/ 1360488 h 1443841"/>
                  <a:gd name="connsiteX4" fmla="*/ 560263 w 1121239"/>
                  <a:gd name="connsiteY4" fmla="*/ 1440448 h 1443841"/>
                  <a:gd name="connsiteX5" fmla="*/ 499704 w 1121239"/>
                  <a:gd name="connsiteY5" fmla="*/ 1360488 h 1443841"/>
                  <a:gd name="connsiteX6" fmla="*/ 436577 w 1121239"/>
                  <a:gd name="connsiteY6" fmla="*/ 1443841 h 1443841"/>
                  <a:gd name="connsiteX7" fmla="*/ 0 w 1121239"/>
                  <a:gd name="connsiteY7" fmla="*/ 470647 h 1443841"/>
                  <a:gd name="connsiteX8" fmla="*/ 560294 w 1121239"/>
                  <a:gd name="connsiteY8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671721 w 1120588"/>
                  <a:gd name="connsiteY2" fmla="*/ 1427698 h 1443841"/>
                  <a:gd name="connsiteX3" fmla="*/ 620820 w 1120588"/>
                  <a:gd name="connsiteY3" fmla="*/ 1360488 h 1443841"/>
                  <a:gd name="connsiteX4" fmla="*/ 560263 w 1120588"/>
                  <a:gd name="connsiteY4" fmla="*/ 1440448 h 1443841"/>
                  <a:gd name="connsiteX5" fmla="*/ 499704 w 1120588"/>
                  <a:gd name="connsiteY5" fmla="*/ 1360488 h 1443841"/>
                  <a:gd name="connsiteX6" fmla="*/ 436577 w 1120588"/>
                  <a:gd name="connsiteY6" fmla="*/ 1443841 h 1443841"/>
                  <a:gd name="connsiteX7" fmla="*/ 0 w 1120588"/>
                  <a:gd name="connsiteY7" fmla="*/ 470647 h 1443841"/>
                  <a:gd name="connsiteX8" fmla="*/ 560294 w 1120588"/>
                  <a:gd name="connsiteY8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671721 w 1120588"/>
                  <a:gd name="connsiteY2" fmla="*/ 1427698 h 1443841"/>
                  <a:gd name="connsiteX3" fmla="*/ 620820 w 1120588"/>
                  <a:gd name="connsiteY3" fmla="*/ 1360488 h 1443841"/>
                  <a:gd name="connsiteX4" fmla="*/ 560263 w 1120588"/>
                  <a:gd name="connsiteY4" fmla="*/ 1440448 h 1443841"/>
                  <a:gd name="connsiteX5" fmla="*/ 499704 w 1120588"/>
                  <a:gd name="connsiteY5" fmla="*/ 1360488 h 1443841"/>
                  <a:gd name="connsiteX6" fmla="*/ 436577 w 1120588"/>
                  <a:gd name="connsiteY6" fmla="*/ 1443841 h 1443841"/>
                  <a:gd name="connsiteX7" fmla="*/ 0 w 1120588"/>
                  <a:gd name="connsiteY7" fmla="*/ 470647 h 1443841"/>
                  <a:gd name="connsiteX8" fmla="*/ 560294 w 1120588"/>
                  <a:gd name="connsiteY8" fmla="*/ 0 h 1443841"/>
                  <a:gd name="connsiteX0" fmla="*/ 560294 w 1120656"/>
                  <a:gd name="connsiteY0" fmla="*/ 0 h 1443841"/>
                  <a:gd name="connsiteX1" fmla="*/ 1120588 w 1120656"/>
                  <a:gd name="connsiteY1" fmla="*/ 470647 h 1443841"/>
                  <a:gd name="connsiteX2" fmla="*/ 671721 w 1120656"/>
                  <a:gd name="connsiteY2" fmla="*/ 1427698 h 1443841"/>
                  <a:gd name="connsiteX3" fmla="*/ 620820 w 1120656"/>
                  <a:gd name="connsiteY3" fmla="*/ 1360488 h 1443841"/>
                  <a:gd name="connsiteX4" fmla="*/ 560263 w 1120656"/>
                  <a:gd name="connsiteY4" fmla="*/ 1440448 h 1443841"/>
                  <a:gd name="connsiteX5" fmla="*/ 499704 w 1120656"/>
                  <a:gd name="connsiteY5" fmla="*/ 1360488 h 1443841"/>
                  <a:gd name="connsiteX6" fmla="*/ 436577 w 1120656"/>
                  <a:gd name="connsiteY6" fmla="*/ 1443841 h 1443841"/>
                  <a:gd name="connsiteX7" fmla="*/ 0 w 1120656"/>
                  <a:gd name="connsiteY7" fmla="*/ 470647 h 1443841"/>
                  <a:gd name="connsiteX8" fmla="*/ 560294 w 1120656"/>
                  <a:gd name="connsiteY8" fmla="*/ 0 h 1443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0656" h="1443841">
                    <a:moveTo>
                      <a:pt x="560294" y="0"/>
                    </a:moveTo>
                    <a:cubicBezTo>
                      <a:pt x="869736" y="0"/>
                      <a:pt x="1125472" y="232024"/>
                      <a:pt x="1120588" y="470647"/>
                    </a:cubicBezTo>
                    <a:cubicBezTo>
                      <a:pt x="1110584" y="959422"/>
                      <a:pt x="755016" y="1279391"/>
                      <a:pt x="671721" y="1427698"/>
                    </a:cubicBezTo>
                    <a:lnTo>
                      <a:pt x="620820" y="1360488"/>
                    </a:lnTo>
                    <a:lnTo>
                      <a:pt x="560263" y="1440448"/>
                    </a:lnTo>
                    <a:lnTo>
                      <a:pt x="499704" y="1360488"/>
                    </a:lnTo>
                    <a:lnTo>
                      <a:pt x="436577" y="1443841"/>
                    </a:lnTo>
                    <a:cubicBezTo>
                      <a:pt x="291051" y="1119443"/>
                      <a:pt x="-524" y="931570"/>
                      <a:pt x="0" y="470647"/>
                    </a:cubicBezTo>
                    <a:cubicBezTo>
                      <a:pt x="4482" y="227106"/>
                      <a:pt x="250852" y="0"/>
                      <a:pt x="56029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A50021"/>
                  </a:gs>
                  <a:gs pos="100000">
                    <a:srgbClr val="FF0000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A06B1351-EDE7-4E5F-BB75-40A6B9AAC9D0}"/>
                  </a:ext>
                </a:extLst>
              </p:cNvPr>
              <p:cNvSpPr/>
              <p:nvPr/>
            </p:nvSpPr>
            <p:spPr>
              <a:xfrm rot="18869800" flipH="1">
                <a:off x="2933861" y="3286166"/>
                <a:ext cx="1294310" cy="876090"/>
              </a:xfrm>
              <a:custGeom>
                <a:avLst/>
                <a:gdLst>
                  <a:gd name="connsiteX0" fmla="*/ 560358 w 1120652"/>
                  <a:gd name="connsiteY0" fmla="*/ 0 h 1443841"/>
                  <a:gd name="connsiteX1" fmla="*/ 1120652 w 1120652"/>
                  <a:gd name="connsiteY1" fmla="*/ 470647 h 1443841"/>
                  <a:gd name="connsiteX2" fmla="*/ 755758 w 1120652"/>
                  <a:gd name="connsiteY2" fmla="*/ 1382309 h 1443841"/>
                  <a:gd name="connsiteX3" fmla="*/ 671785 w 1120652"/>
                  <a:gd name="connsiteY3" fmla="*/ 1427698 h 1443841"/>
                  <a:gd name="connsiteX4" fmla="*/ 620884 w 1120652"/>
                  <a:gd name="connsiteY4" fmla="*/ 1360488 h 1443841"/>
                  <a:gd name="connsiteX5" fmla="*/ 560327 w 1120652"/>
                  <a:gd name="connsiteY5" fmla="*/ 1440448 h 1443841"/>
                  <a:gd name="connsiteX6" fmla="*/ 499768 w 1120652"/>
                  <a:gd name="connsiteY6" fmla="*/ 1360488 h 1443841"/>
                  <a:gd name="connsiteX7" fmla="*/ 436641 w 1120652"/>
                  <a:gd name="connsiteY7" fmla="*/ 1443841 h 1443841"/>
                  <a:gd name="connsiteX8" fmla="*/ 421517 w 1120652"/>
                  <a:gd name="connsiteY8" fmla="*/ 1439350 h 1443841"/>
                  <a:gd name="connsiteX9" fmla="*/ 64 w 1120652"/>
                  <a:gd name="connsiteY9" fmla="*/ 470647 h 1443841"/>
                  <a:gd name="connsiteX10" fmla="*/ 560358 w 1120652"/>
                  <a:gd name="connsiteY10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755694 w 1120588"/>
                  <a:gd name="connsiteY2" fmla="*/ 1382309 h 1443841"/>
                  <a:gd name="connsiteX3" fmla="*/ 671721 w 1120588"/>
                  <a:gd name="connsiteY3" fmla="*/ 1427698 h 1443841"/>
                  <a:gd name="connsiteX4" fmla="*/ 620820 w 1120588"/>
                  <a:gd name="connsiteY4" fmla="*/ 1360488 h 1443841"/>
                  <a:gd name="connsiteX5" fmla="*/ 560263 w 1120588"/>
                  <a:gd name="connsiteY5" fmla="*/ 1440448 h 1443841"/>
                  <a:gd name="connsiteX6" fmla="*/ 499704 w 1120588"/>
                  <a:gd name="connsiteY6" fmla="*/ 1360488 h 1443841"/>
                  <a:gd name="connsiteX7" fmla="*/ 436577 w 1120588"/>
                  <a:gd name="connsiteY7" fmla="*/ 1443841 h 1443841"/>
                  <a:gd name="connsiteX8" fmla="*/ 0 w 1120588"/>
                  <a:gd name="connsiteY8" fmla="*/ 470647 h 1443841"/>
                  <a:gd name="connsiteX9" fmla="*/ 560294 w 1120588"/>
                  <a:gd name="connsiteY9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755694 w 1120588"/>
                  <a:gd name="connsiteY2" fmla="*/ 1382309 h 1443841"/>
                  <a:gd name="connsiteX3" fmla="*/ 671721 w 1120588"/>
                  <a:gd name="connsiteY3" fmla="*/ 1427698 h 1443841"/>
                  <a:gd name="connsiteX4" fmla="*/ 620820 w 1120588"/>
                  <a:gd name="connsiteY4" fmla="*/ 1360488 h 1443841"/>
                  <a:gd name="connsiteX5" fmla="*/ 560263 w 1120588"/>
                  <a:gd name="connsiteY5" fmla="*/ 1440448 h 1443841"/>
                  <a:gd name="connsiteX6" fmla="*/ 499704 w 1120588"/>
                  <a:gd name="connsiteY6" fmla="*/ 1360488 h 1443841"/>
                  <a:gd name="connsiteX7" fmla="*/ 436577 w 1120588"/>
                  <a:gd name="connsiteY7" fmla="*/ 1443841 h 1443841"/>
                  <a:gd name="connsiteX8" fmla="*/ 0 w 1120588"/>
                  <a:gd name="connsiteY8" fmla="*/ 470647 h 1443841"/>
                  <a:gd name="connsiteX9" fmla="*/ 560294 w 1120588"/>
                  <a:gd name="connsiteY9" fmla="*/ 0 h 1443841"/>
                  <a:gd name="connsiteX0" fmla="*/ 560294 w 1121239"/>
                  <a:gd name="connsiteY0" fmla="*/ 0 h 1443841"/>
                  <a:gd name="connsiteX1" fmla="*/ 1120588 w 1121239"/>
                  <a:gd name="connsiteY1" fmla="*/ 470647 h 1443841"/>
                  <a:gd name="connsiteX2" fmla="*/ 671721 w 1121239"/>
                  <a:gd name="connsiteY2" fmla="*/ 1427698 h 1443841"/>
                  <a:gd name="connsiteX3" fmla="*/ 620820 w 1121239"/>
                  <a:gd name="connsiteY3" fmla="*/ 1360488 h 1443841"/>
                  <a:gd name="connsiteX4" fmla="*/ 560263 w 1121239"/>
                  <a:gd name="connsiteY4" fmla="*/ 1440448 h 1443841"/>
                  <a:gd name="connsiteX5" fmla="*/ 499704 w 1121239"/>
                  <a:gd name="connsiteY5" fmla="*/ 1360488 h 1443841"/>
                  <a:gd name="connsiteX6" fmla="*/ 436577 w 1121239"/>
                  <a:gd name="connsiteY6" fmla="*/ 1443841 h 1443841"/>
                  <a:gd name="connsiteX7" fmla="*/ 0 w 1121239"/>
                  <a:gd name="connsiteY7" fmla="*/ 470647 h 1443841"/>
                  <a:gd name="connsiteX8" fmla="*/ 560294 w 1121239"/>
                  <a:gd name="connsiteY8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671721 w 1120588"/>
                  <a:gd name="connsiteY2" fmla="*/ 1427698 h 1443841"/>
                  <a:gd name="connsiteX3" fmla="*/ 620820 w 1120588"/>
                  <a:gd name="connsiteY3" fmla="*/ 1360488 h 1443841"/>
                  <a:gd name="connsiteX4" fmla="*/ 560263 w 1120588"/>
                  <a:gd name="connsiteY4" fmla="*/ 1440448 h 1443841"/>
                  <a:gd name="connsiteX5" fmla="*/ 499704 w 1120588"/>
                  <a:gd name="connsiteY5" fmla="*/ 1360488 h 1443841"/>
                  <a:gd name="connsiteX6" fmla="*/ 436577 w 1120588"/>
                  <a:gd name="connsiteY6" fmla="*/ 1443841 h 1443841"/>
                  <a:gd name="connsiteX7" fmla="*/ 0 w 1120588"/>
                  <a:gd name="connsiteY7" fmla="*/ 470647 h 1443841"/>
                  <a:gd name="connsiteX8" fmla="*/ 560294 w 1120588"/>
                  <a:gd name="connsiteY8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671721 w 1120588"/>
                  <a:gd name="connsiteY2" fmla="*/ 1427698 h 1443841"/>
                  <a:gd name="connsiteX3" fmla="*/ 620820 w 1120588"/>
                  <a:gd name="connsiteY3" fmla="*/ 1360488 h 1443841"/>
                  <a:gd name="connsiteX4" fmla="*/ 560263 w 1120588"/>
                  <a:gd name="connsiteY4" fmla="*/ 1440448 h 1443841"/>
                  <a:gd name="connsiteX5" fmla="*/ 499704 w 1120588"/>
                  <a:gd name="connsiteY5" fmla="*/ 1360488 h 1443841"/>
                  <a:gd name="connsiteX6" fmla="*/ 436577 w 1120588"/>
                  <a:gd name="connsiteY6" fmla="*/ 1443841 h 1443841"/>
                  <a:gd name="connsiteX7" fmla="*/ 0 w 1120588"/>
                  <a:gd name="connsiteY7" fmla="*/ 470647 h 1443841"/>
                  <a:gd name="connsiteX8" fmla="*/ 560294 w 1120588"/>
                  <a:gd name="connsiteY8" fmla="*/ 0 h 1443841"/>
                  <a:gd name="connsiteX0" fmla="*/ 560294 w 1120656"/>
                  <a:gd name="connsiteY0" fmla="*/ 0 h 1443841"/>
                  <a:gd name="connsiteX1" fmla="*/ 1120588 w 1120656"/>
                  <a:gd name="connsiteY1" fmla="*/ 470647 h 1443841"/>
                  <a:gd name="connsiteX2" fmla="*/ 671721 w 1120656"/>
                  <a:gd name="connsiteY2" fmla="*/ 1427698 h 1443841"/>
                  <a:gd name="connsiteX3" fmla="*/ 620820 w 1120656"/>
                  <a:gd name="connsiteY3" fmla="*/ 1360488 h 1443841"/>
                  <a:gd name="connsiteX4" fmla="*/ 560263 w 1120656"/>
                  <a:gd name="connsiteY4" fmla="*/ 1440448 h 1443841"/>
                  <a:gd name="connsiteX5" fmla="*/ 499704 w 1120656"/>
                  <a:gd name="connsiteY5" fmla="*/ 1360488 h 1443841"/>
                  <a:gd name="connsiteX6" fmla="*/ 436577 w 1120656"/>
                  <a:gd name="connsiteY6" fmla="*/ 1443841 h 1443841"/>
                  <a:gd name="connsiteX7" fmla="*/ 0 w 1120656"/>
                  <a:gd name="connsiteY7" fmla="*/ 470647 h 1443841"/>
                  <a:gd name="connsiteX8" fmla="*/ 560294 w 1120656"/>
                  <a:gd name="connsiteY8" fmla="*/ 0 h 1443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0656" h="1443841">
                    <a:moveTo>
                      <a:pt x="560294" y="0"/>
                    </a:moveTo>
                    <a:cubicBezTo>
                      <a:pt x="869736" y="0"/>
                      <a:pt x="1125472" y="232024"/>
                      <a:pt x="1120588" y="470647"/>
                    </a:cubicBezTo>
                    <a:cubicBezTo>
                      <a:pt x="1110584" y="959422"/>
                      <a:pt x="755016" y="1279391"/>
                      <a:pt x="671721" y="1427698"/>
                    </a:cubicBezTo>
                    <a:lnTo>
                      <a:pt x="620820" y="1360488"/>
                    </a:lnTo>
                    <a:lnTo>
                      <a:pt x="560263" y="1440448"/>
                    </a:lnTo>
                    <a:lnTo>
                      <a:pt x="499704" y="1360488"/>
                    </a:lnTo>
                    <a:lnTo>
                      <a:pt x="436577" y="1443841"/>
                    </a:lnTo>
                    <a:cubicBezTo>
                      <a:pt x="291051" y="1119443"/>
                      <a:pt x="-524" y="931570"/>
                      <a:pt x="0" y="470647"/>
                    </a:cubicBezTo>
                    <a:cubicBezTo>
                      <a:pt x="4482" y="227106"/>
                      <a:pt x="250852" y="0"/>
                      <a:pt x="56029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A50021"/>
                  </a:gs>
                  <a:gs pos="100000">
                    <a:srgbClr val="FF0000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381CAEDB-FADB-412C-961A-A8CB679BB7B2}"/>
                  </a:ext>
                </a:extLst>
              </p:cNvPr>
              <p:cNvGrpSpPr/>
              <p:nvPr/>
            </p:nvGrpSpPr>
            <p:grpSpPr>
              <a:xfrm>
                <a:off x="1709789" y="2003437"/>
                <a:ext cx="2447318" cy="2513657"/>
                <a:chOff x="1709789" y="2003437"/>
                <a:chExt cx="2447318" cy="2513657"/>
              </a:xfrm>
              <a:gradFill flip="none" rotWithShape="1">
                <a:gsLst>
                  <a:gs pos="0">
                    <a:srgbClr val="A50021"/>
                  </a:gs>
                  <a:gs pos="100000">
                    <a:srgbClr val="FF0000"/>
                  </a:gs>
                </a:gsLst>
                <a:path path="circle">
                  <a:fillToRect l="100000" t="100000"/>
                </a:path>
                <a:tileRect r="-100000" b="-100000"/>
              </a:gradFill>
            </p:grpSpPr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3DBDFE75-1487-479A-BAB4-AF89883FF3B1}"/>
                    </a:ext>
                  </a:extLst>
                </p:cNvPr>
                <p:cNvSpPr/>
                <p:nvPr/>
              </p:nvSpPr>
              <p:spPr>
                <a:xfrm rot="15132980">
                  <a:off x="3071907" y="2579506"/>
                  <a:ext cx="1294310" cy="876090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42FD5DE2-56EC-47BB-B042-95B9E2CEB52B}"/>
                    </a:ext>
                  </a:extLst>
                </p:cNvPr>
                <p:cNvSpPr/>
                <p:nvPr/>
              </p:nvSpPr>
              <p:spPr>
                <a:xfrm rot="3432980">
                  <a:off x="1500678" y="3188048"/>
                  <a:ext cx="1294310" cy="876088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7D93B40D-E0D8-48E3-AD79-1BF20B94784D}"/>
                    </a:ext>
                  </a:extLst>
                </p:cNvPr>
                <p:cNvSpPr/>
                <p:nvPr/>
              </p:nvSpPr>
              <p:spPr>
                <a:xfrm rot="9702780" flipH="1">
                  <a:off x="2013769" y="2003437"/>
                  <a:ext cx="1294310" cy="876088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C2B0E727-1D1D-4571-A0DE-F1B2F163C1D8}"/>
                    </a:ext>
                  </a:extLst>
                </p:cNvPr>
                <p:cNvSpPr/>
                <p:nvPr/>
              </p:nvSpPr>
              <p:spPr>
                <a:xfrm rot="21402780" flipH="1">
                  <a:off x="2434768" y="3641004"/>
                  <a:ext cx="1294310" cy="876090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987A071D-77B9-49FC-AFD0-0D7AF2B24940}"/>
                  </a:ext>
                </a:extLst>
              </p:cNvPr>
              <p:cNvGrpSpPr/>
              <p:nvPr/>
            </p:nvGrpSpPr>
            <p:grpSpPr>
              <a:xfrm rot="8077876">
                <a:off x="2167110" y="2095273"/>
                <a:ext cx="1456980" cy="2290266"/>
                <a:chOff x="2503167" y="2204299"/>
                <a:chExt cx="1318263" cy="2072213"/>
              </a:xfrm>
              <a:gradFill flip="none" rotWithShape="1">
                <a:gsLst>
                  <a:gs pos="0">
                    <a:srgbClr val="A50021"/>
                  </a:gs>
                  <a:gs pos="100000">
                    <a:srgbClr val="FF0000"/>
                  </a:gs>
                </a:gsLst>
                <a:path path="circle">
                  <a:fillToRect l="100000" t="100000"/>
                </a:path>
                <a:tileRect r="-100000" b="-100000"/>
              </a:gradFill>
            </p:grpSpPr>
            <p:sp>
              <p:nvSpPr>
                <p:cNvPr id="101" name="楕円 1033">
                  <a:extLst>
                    <a:ext uri="{FF2B5EF4-FFF2-40B4-BE49-F238E27FC236}">
                      <a16:creationId xmlns:a16="http://schemas.microsoft.com/office/drawing/2014/main" id="{5D7A0983-B217-4802-A05B-54FF6726FA22}"/>
                    </a:ext>
                  </a:extLst>
                </p:cNvPr>
                <p:cNvSpPr/>
                <p:nvPr/>
              </p:nvSpPr>
              <p:spPr>
                <a:xfrm>
                  <a:off x="2503167" y="2204299"/>
                  <a:ext cx="1318263" cy="754380"/>
                </a:xfrm>
                <a:custGeom>
                  <a:avLst/>
                  <a:gdLst>
                    <a:gd name="connsiteX0" fmla="*/ 0 w 1607820"/>
                    <a:gd name="connsiteY0" fmla="*/ 487680 h 975360"/>
                    <a:gd name="connsiteX1" fmla="*/ 803910 w 1607820"/>
                    <a:gd name="connsiteY1" fmla="*/ 0 h 975360"/>
                    <a:gd name="connsiteX2" fmla="*/ 1607820 w 1607820"/>
                    <a:gd name="connsiteY2" fmla="*/ 487680 h 975360"/>
                    <a:gd name="connsiteX3" fmla="*/ 803910 w 1607820"/>
                    <a:gd name="connsiteY3" fmla="*/ 975360 h 975360"/>
                    <a:gd name="connsiteX4" fmla="*/ 0 w 1607820"/>
                    <a:gd name="connsiteY4" fmla="*/ 487680 h 975360"/>
                    <a:gd name="connsiteX0" fmla="*/ 3 w 1607823"/>
                    <a:gd name="connsiteY0" fmla="*/ 792480 h 1280160"/>
                    <a:gd name="connsiteX1" fmla="*/ 811533 w 1607823"/>
                    <a:gd name="connsiteY1" fmla="*/ 0 h 1280160"/>
                    <a:gd name="connsiteX2" fmla="*/ 1607823 w 1607823"/>
                    <a:gd name="connsiteY2" fmla="*/ 792480 h 1280160"/>
                    <a:gd name="connsiteX3" fmla="*/ 803913 w 1607823"/>
                    <a:gd name="connsiteY3" fmla="*/ 1280160 h 1280160"/>
                    <a:gd name="connsiteX4" fmla="*/ 3 w 1607823"/>
                    <a:gd name="connsiteY4" fmla="*/ 792480 h 1280160"/>
                    <a:gd name="connsiteX0" fmla="*/ 3 w 1607823"/>
                    <a:gd name="connsiteY0" fmla="*/ 792480 h 1280160"/>
                    <a:gd name="connsiteX1" fmla="*/ 811533 w 1607823"/>
                    <a:gd name="connsiteY1" fmla="*/ 0 h 1280160"/>
                    <a:gd name="connsiteX2" fmla="*/ 1607823 w 1607823"/>
                    <a:gd name="connsiteY2" fmla="*/ 792480 h 1280160"/>
                    <a:gd name="connsiteX3" fmla="*/ 803913 w 1607823"/>
                    <a:gd name="connsiteY3" fmla="*/ 1280160 h 1280160"/>
                    <a:gd name="connsiteX4" fmla="*/ 3 w 1607823"/>
                    <a:gd name="connsiteY4" fmla="*/ 792480 h 1280160"/>
                    <a:gd name="connsiteX0" fmla="*/ 3 w 1607823"/>
                    <a:gd name="connsiteY0" fmla="*/ 792480 h 1280160"/>
                    <a:gd name="connsiteX1" fmla="*/ 811533 w 1607823"/>
                    <a:gd name="connsiteY1" fmla="*/ 0 h 1280160"/>
                    <a:gd name="connsiteX2" fmla="*/ 1607823 w 1607823"/>
                    <a:gd name="connsiteY2" fmla="*/ 792480 h 1280160"/>
                    <a:gd name="connsiteX3" fmla="*/ 803913 w 1607823"/>
                    <a:gd name="connsiteY3" fmla="*/ 1280160 h 1280160"/>
                    <a:gd name="connsiteX4" fmla="*/ 3 w 1607823"/>
                    <a:gd name="connsiteY4" fmla="*/ 792480 h 1280160"/>
                    <a:gd name="connsiteX0" fmla="*/ 3 w 1607823"/>
                    <a:gd name="connsiteY0" fmla="*/ 792480 h 1280160"/>
                    <a:gd name="connsiteX1" fmla="*/ 811533 w 1607823"/>
                    <a:gd name="connsiteY1" fmla="*/ 0 h 1280160"/>
                    <a:gd name="connsiteX2" fmla="*/ 1607823 w 1607823"/>
                    <a:gd name="connsiteY2" fmla="*/ 792480 h 1280160"/>
                    <a:gd name="connsiteX3" fmla="*/ 803913 w 1607823"/>
                    <a:gd name="connsiteY3" fmla="*/ 1280160 h 1280160"/>
                    <a:gd name="connsiteX4" fmla="*/ 3 w 1607823"/>
                    <a:gd name="connsiteY4" fmla="*/ 792480 h 1280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7823" h="1280160">
                      <a:moveTo>
                        <a:pt x="3" y="792480"/>
                      </a:moveTo>
                      <a:cubicBezTo>
                        <a:pt x="1273" y="579120"/>
                        <a:pt x="542806" y="220980"/>
                        <a:pt x="811533" y="0"/>
                      </a:cubicBezTo>
                      <a:cubicBezTo>
                        <a:pt x="1095500" y="236220"/>
                        <a:pt x="1607823" y="523142"/>
                        <a:pt x="1607823" y="792480"/>
                      </a:cubicBezTo>
                      <a:cubicBezTo>
                        <a:pt x="1607823" y="1061818"/>
                        <a:pt x="1247900" y="1280160"/>
                        <a:pt x="803913" y="1280160"/>
                      </a:cubicBezTo>
                      <a:cubicBezTo>
                        <a:pt x="359926" y="1280160"/>
                        <a:pt x="-1267" y="1005840"/>
                        <a:pt x="3" y="79248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楕円 1033">
                  <a:extLst>
                    <a:ext uri="{FF2B5EF4-FFF2-40B4-BE49-F238E27FC236}">
                      <a16:creationId xmlns:a16="http://schemas.microsoft.com/office/drawing/2014/main" id="{D5FEDC95-96A4-4BA7-B8E4-D8C987A12C30}"/>
                    </a:ext>
                  </a:extLst>
                </p:cNvPr>
                <p:cNvSpPr/>
                <p:nvPr/>
              </p:nvSpPr>
              <p:spPr>
                <a:xfrm rot="10800000">
                  <a:off x="2503167" y="3522132"/>
                  <a:ext cx="1318263" cy="754380"/>
                </a:xfrm>
                <a:custGeom>
                  <a:avLst/>
                  <a:gdLst>
                    <a:gd name="connsiteX0" fmla="*/ 0 w 1607820"/>
                    <a:gd name="connsiteY0" fmla="*/ 487680 h 975360"/>
                    <a:gd name="connsiteX1" fmla="*/ 803910 w 1607820"/>
                    <a:gd name="connsiteY1" fmla="*/ 0 h 975360"/>
                    <a:gd name="connsiteX2" fmla="*/ 1607820 w 1607820"/>
                    <a:gd name="connsiteY2" fmla="*/ 487680 h 975360"/>
                    <a:gd name="connsiteX3" fmla="*/ 803910 w 1607820"/>
                    <a:gd name="connsiteY3" fmla="*/ 975360 h 975360"/>
                    <a:gd name="connsiteX4" fmla="*/ 0 w 1607820"/>
                    <a:gd name="connsiteY4" fmla="*/ 487680 h 975360"/>
                    <a:gd name="connsiteX0" fmla="*/ 3 w 1607823"/>
                    <a:gd name="connsiteY0" fmla="*/ 792480 h 1280160"/>
                    <a:gd name="connsiteX1" fmla="*/ 811533 w 1607823"/>
                    <a:gd name="connsiteY1" fmla="*/ 0 h 1280160"/>
                    <a:gd name="connsiteX2" fmla="*/ 1607823 w 1607823"/>
                    <a:gd name="connsiteY2" fmla="*/ 792480 h 1280160"/>
                    <a:gd name="connsiteX3" fmla="*/ 803913 w 1607823"/>
                    <a:gd name="connsiteY3" fmla="*/ 1280160 h 1280160"/>
                    <a:gd name="connsiteX4" fmla="*/ 3 w 1607823"/>
                    <a:gd name="connsiteY4" fmla="*/ 792480 h 1280160"/>
                    <a:gd name="connsiteX0" fmla="*/ 3 w 1607823"/>
                    <a:gd name="connsiteY0" fmla="*/ 792480 h 1280160"/>
                    <a:gd name="connsiteX1" fmla="*/ 811533 w 1607823"/>
                    <a:gd name="connsiteY1" fmla="*/ 0 h 1280160"/>
                    <a:gd name="connsiteX2" fmla="*/ 1607823 w 1607823"/>
                    <a:gd name="connsiteY2" fmla="*/ 792480 h 1280160"/>
                    <a:gd name="connsiteX3" fmla="*/ 803913 w 1607823"/>
                    <a:gd name="connsiteY3" fmla="*/ 1280160 h 1280160"/>
                    <a:gd name="connsiteX4" fmla="*/ 3 w 1607823"/>
                    <a:gd name="connsiteY4" fmla="*/ 792480 h 1280160"/>
                    <a:gd name="connsiteX0" fmla="*/ 3 w 1607823"/>
                    <a:gd name="connsiteY0" fmla="*/ 792480 h 1280160"/>
                    <a:gd name="connsiteX1" fmla="*/ 811533 w 1607823"/>
                    <a:gd name="connsiteY1" fmla="*/ 0 h 1280160"/>
                    <a:gd name="connsiteX2" fmla="*/ 1607823 w 1607823"/>
                    <a:gd name="connsiteY2" fmla="*/ 792480 h 1280160"/>
                    <a:gd name="connsiteX3" fmla="*/ 803913 w 1607823"/>
                    <a:gd name="connsiteY3" fmla="*/ 1280160 h 1280160"/>
                    <a:gd name="connsiteX4" fmla="*/ 3 w 1607823"/>
                    <a:gd name="connsiteY4" fmla="*/ 792480 h 1280160"/>
                    <a:gd name="connsiteX0" fmla="*/ 3 w 1607823"/>
                    <a:gd name="connsiteY0" fmla="*/ 792480 h 1280160"/>
                    <a:gd name="connsiteX1" fmla="*/ 811533 w 1607823"/>
                    <a:gd name="connsiteY1" fmla="*/ 0 h 1280160"/>
                    <a:gd name="connsiteX2" fmla="*/ 1607823 w 1607823"/>
                    <a:gd name="connsiteY2" fmla="*/ 792480 h 1280160"/>
                    <a:gd name="connsiteX3" fmla="*/ 803913 w 1607823"/>
                    <a:gd name="connsiteY3" fmla="*/ 1280160 h 1280160"/>
                    <a:gd name="connsiteX4" fmla="*/ 3 w 1607823"/>
                    <a:gd name="connsiteY4" fmla="*/ 792480 h 1280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7823" h="1280160">
                      <a:moveTo>
                        <a:pt x="3" y="792480"/>
                      </a:moveTo>
                      <a:cubicBezTo>
                        <a:pt x="1273" y="579120"/>
                        <a:pt x="542806" y="220980"/>
                        <a:pt x="811533" y="0"/>
                      </a:cubicBezTo>
                      <a:cubicBezTo>
                        <a:pt x="1095500" y="236220"/>
                        <a:pt x="1607823" y="523142"/>
                        <a:pt x="1607823" y="792480"/>
                      </a:cubicBezTo>
                      <a:cubicBezTo>
                        <a:pt x="1607823" y="1061818"/>
                        <a:pt x="1247900" y="1280160"/>
                        <a:pt x="803913" y="1280160"/>
                      </a:cubicBezTo>
                      <a:cubicBezTo>
                        <a:pt x="359926" y="1280160"/>
                        <a:pt x="-1267" y="1005840"/>
                        <a:pt x="3" y="79248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7" name="楕円 1033">
                <a:extLst>
                  <a:ext uri="{FF2B5EF4-FFF2-40B4-BE49-F238E27FC236}">
                    <a16:creationId xmlns:a16="http://schemas.microsoft.com/office/drawing/2014/main" id="{DC0BAB18-477A-4C58-91F6-4149331DE04B}"/>
                  </a:ext>
                </a:extLst>
              </p:cNvPr>
              <p:cNvSpPr/>
              <p:nvPr/>
            </p:nvSpPr>
            <p:spPr>
              <a:xfrm rot="2677876">
                <a:off x="2678738" y="2305270"/>
                <a:ext cx="1456980" cy="833761"/>
              </a:xfrm>
              <a:custGeom>
                <a:avLst/>
                <a:gdLst>
                  <a:gd name="connsiteX0" fmla="*/ 0 w 1607820"/>
                  <a:gd name="connsiteY0" fmla="*/ 487680 h 975360"/>
                  <a:gd name="connsiteX1" fmla="*/ 803910 w 1607820"/>
                  <a:gd name="connsiteY1" fmla="*/ 0 h 975360"/>
                  <a:gd name="connsiteX2" fmla="*/ 1607820 w 1607820"/>
                  <a:gd name="connsiteY2" fmla="*/ 487680 h 975360"/>
                  <a:gd name="connsiteX3" fmla="*/ 803910 w 1607820"/>
                  <a:gd name="connsiteY3" fmla="*/ 975360 h 975360"/>
                  <a:gd name="connsiteX4" fmla="*/ 0 w 1607820"/>
                  <a:gd name="connsiteY4" fmla="*/ 487680 h 9753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7823" h="1280160">
                    <a:moveTo>
                      <a:pt x="3" y="792480"/>
                    </a:moveTo>
                    <a:cubicBezTo>
                      <a:pt x="1273" y="579120"/>
                      <a:pt x="542806" y="220980"/>
                      <a:pt x="811533" y="0"/>
                    </a:cubicBezTo>
                    <a:cubicBezTo>
                      <a:pt x="1095500" y="236220"/>
                      <a:pt x="1607823" y="523142"/>
                      <a:pt x="1607823" y="792480"/>
                    </a:cubicBezTo>
                    <a:cubicBezTo>
                      <a:pt x="1607823" y="1061818"/>
                      <a:pt x="1247900" y="1280160"/>
                      <a:pt x="803913" y="1280160"/>
                    </a:cubicBezTo>
                    <a:cubicBezTo>
                      <a:pt x="359926" y="1280160"/>
                      <a:pt x="-1267" y="1005840"/>
                      <a:pt x="3" y="79248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A50021"/>
                  </a:gs>
                  <a:gs pos="100000">
                    <a:srgbClr val="FF0000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楕円 1033">
                <a:extLst>
                  <a:ext uri="{FF2B5EF4-FFF2-40B4-BE49-F238E27FC236}">
                    <a16:creationId xmlns:a16="http://schemas.microsoft.com/office/drawing/2014/main" id="{D3D6DF4F-2D67-4744-B8EB-BEE03A2029A3}"/>
                  </a:ext>
                </a:extLst>
              </p:cNvPr>
              <p:cNvSpPr/>
              <p:nvPr/>
            </p:nvSpPr>
            <p:spPr>
              <a:xfrm rot="13477876">
                <a:off x="1655482" y="3341781"/>
                <a:ext cx="1456980" cy="833761"/>
              </a:xfrm>
              <a:custGeom>
                <a:avLst/>
                <a:gdLst>
                  <a:gd name="connsiteX0" fmla="*/ 0 w 1607820"/>
                  <a:gd name="connsiteY0" fmla="*/ 487680 h 975360"/>
                  <a:gd name="connsiteX1" fmla="*/ 803910 w 1607820"/>
                  <a:gd name="connsiteY1" fmla="*/ 0 h 975360"/>
                  <a:gd name="connsiteX2" fmla="*/ 1607820 w 1607820"/>
                  <a:gd name="connsiteY2" fmla="*/ 487680 h 975360"/>
                  <a:gd name="connsiteX3" fmla="*/ 803910 w 1607820"/>
                  <a:gd name="connsiteY3" fmla="*/ 975360 h 975360"/>
                  <a:gd name="connsiteX4" fmla="*/ 0 w 1607820"/>
                  <a:gd name="connsiteY4" fmla="*/ 487680 h 9753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7823" h="1280160">
                    <a:moveTo>
                      <a:pt x="3" y="792480"/>
                    </a:moveTo>
                    <a:cubicBezTo>
                      <a:pt x="1273" y="579120"/>
                      <a:pt x="542806" y="220980"/>
                      <a:pt x="811533" y="0"/>
                    </a:cubicBezTo>
                    <a:cubicBezTo>
                      <a:pt x="1095500" y="236220"/>
                      <a:pt x="1607823" y="523142"/>
                      <a:pt x="1607823" y="792480"/>
                    </a:cubicBezTo>
                    <a:cubicBezTo>
                      <a:pt x="1607823" y="1061818"/>
                      <a:pt x="1247900" y="1280160"/>
                      <a:pt x="803913" y="1280160"/>
                    </a:cubicBezTo>
                    <a:cubicBezTo>
                      <a:pt x="359926" y="1280160"/>
                      <a:pt x="-1267" y="1005840"/>
                      <a:pt x="3" y="79248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A50021"/>
                  </a:gs>
                  <a:gs pos="100000">
                    <a:srgbClr val="FF0000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楕円 1033">
                <a:extLst>
                  <a:ext uri="{FF2B5EF4-FFF2-40B4-BE49-F238E27FC236}">
                    <a16:creationId xmlns:a16="http://schemas.microsoft.com/office/drawing/2014/main" id="{D6C08B53-14F5-4365-9617-7D26DF376CF9}"/>
                  </a:ext>
                </a:extLst>
              </p:cNvPr>
              <p:cNvSpPr/>
              <p:nvPr/>
            </p:nvSpPr>
            <p:spPr>
              <a:xfrm rot="5400000">
                <a:off x="2841749" y="2832523"/>
                <a:ext cx="1425534" cy="815768"/>
              </a:xfrm>
              <a:custGeom>
                <a:avLst/>
                <a:gdLst>
                  <a:gd name="connsiteX0" fmla="*/ 0 w 1607820"/>
                  <a:gd name="connsiteY0" fmla="*/ 487680 h 975360"/>
                  <a:gd name="connsiteX1" fmla="*/ 803910 w 1607820"/>
                  <a:gd name="connsiteY1" fmla="*/ 0 h 975360"/>
                  <a:gd name="connsiteX2" fmla="*/ 1607820 w 1607820"/>
                  <a:gd name="connsiteY2" fmla="*/ 487680 h 975360"/>
                  <a:gd name="connsiteX3" fmla="*/ 803910 w 1607820"/>
                  <a:gd name="connsiteY3" fmla="*/ 975360 h 975360"/>
                  <a:gd name="connsiteX4" fmla="*/ 0 w 1607820"/>
                  <a:gd name="connsiteY4" fmla="*/ 487680 h 9753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7823" h="1280160">
                    <a:moveTo>
                      <a:pt x="3" y="792480"/>
                    </a:moveTo>
                    <a:cubicBezTo>
                      <a:pt x="1273" y="579120"/>
                      <a:pt x="542806" y="220980"/>
                      <a:pt x="811533" y="0"/>
                    </a:cubicBezTo>
                    <a:cubicBezTo>
                      <a:pt x="1095500" y="236220"/>
                      <a:pt x="1607823" y="523142"/>
                      <a:pt x="1607823" y="792480"/>
                    </a:cubicBezTo>
                    <a:cubicBezTo>
                      <a:pt x="1607823" y="1061818"/>
                      <a:pt x="1247900" y="1280160"/>
                      <a:pt x="803913" y="1280160"/>
                    </a:cubicBezTo>
                    <a:cubicBezTo>
                      <a:pt x="359926" y="1280160"/>
                      <a:pt x="-1267" y="1005840"/>
                      <a:pt x="3" y="79248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A50021"/>
                  </a:gs>
                  <a:gs pos="59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楕円 1033">
                <a:extLst>
                  <a:ext uri="{FF2B5EF4-FFF2-40B4-BE49-F238E27FC236}">
                    <a16:creationId xmlns:a16="http://schemas.microsoft.com/office/drawing/2014/main" id="{FC49D73A-01F3-485D-BBCE-DDDF69C9BA43}"/>
                  </a:ext>
                </a:extLst>
              </p:cNvPr>
              <p:cNvSpPr/>
              <p:nvPr/>
            </p:nvSpPr>
            <p:spPr>
              <a:xfrm rot="16200000">
                <a:off x="1523910" y="2832520"/>
                <a:ext cx="1425546" cy="815772"/>
              </a:xfrm>
              <a:custGeom>
                <a:avLst/>
                <a:gdLst>
                  <a:gd name="connsiteX0" fmla="*/ 0 w 1607820"/>
                  <a:gd name="connsiteY0" fmla="*/ 487680 h 975360"/>
                  <a:gd name="connsiteX1" fmla="*/ 803910 w 1607820"/>
                  <a:gd name="connsiteY1" fmla="*/ 0 h 975360"/>
                  <a:gd name="connsiteX2" fmla="*/ 1607820 w 1607820"/>
                  <a:gd name="connsiteY2" fmla="*/ 487680 h 975360"/>
                  <a:gd name="connsiteX3" fmla="*/ 803910 w 1607820"/>
                  <a:gd name="connsiteY3" fmla="*/ 975360 h 975360"/>
                  <a:gd name="connsiteX4" fmla="*/ 0 w 1607820"/>
                  <a:gd name="connsiteY4" fmla="*/ 487680 h 9753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7823" h="1280160">
                    <a:moveTo>
                      <a:pt x="3" y="792480"/>
                    </a:moveTo>
                    <a:cubicBezTo>
                      <a:pt x="1273" y="579120"/>
                      <a:pt x="542806" y="220980"/>
                      <a:pt x="811533" y="0"/>
                    </a:cubicBezTo>
                    <a:cubicBezTo>
                      <a:pt x="1095500" y="236220"/>
                      <a:pt x="1607823" y="523142"/>
                      <a:pt x="1607823" y="792480"/>
                    </a:cubicBezTo>
                    <a:cubicBezTo>
                      <a:pt x="1607823" y="1061818"/>
                      <a:pt x="1247900" y="1280160"/>
                      <a:pt x="803913" y="1280160"/>
                    </a:cubicBezTo>
                    <a:cubicBezTo>
                      <a:pt x="359926" y="1280160"/>
                      <a:pt x="-1267" y="1005840"/>
                      <a:pt x="3" y="79248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A50021"/>
                  </a:gs>
                  <a:gs pos="59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1033">
                <a:extLst>
                  <a:ext uri="{FF2B5EF4-FFF2-40B4-BE49-F238E27FC236}">
                    <a16:creationId xmlns:a16="http://schemas.microsoft.com/office/drawing/2014/main" id="{299B26AA-6097-488D-A965-FBB8A8B3641D}"/>
                  </a:ext>
                </a:extLst>
              </p:cNvPr>
              <p:cNvSpPr/>
              <p:nvPr/>
            </p:nvSpPr>
            <p:spPr>
              <a:xfrm>
                <a:off x="2182830" y="2173605"/>
                <a:ext cx="1425538" cy="815768"/>
              </a:xfrm>
              <a:custGeom>
                <a:avLst/>
                <a:gdLst>
                  <a:gd name="connsiteX0" fmla="*/ 0 w 1607820"/>
                  <a:gd name="connsiteY0" fmla="*/ 487680 h 975360"/>
                  <a:gd name="connsiteX1" fmla="*/ 803910 w 1607820"/>
                  <a:gd name="connsiteY1" fmla="*/ 0 h 975360"/>
                  <a:gd name="connsiteX2" fmla="*/ 1607820 w 1607820"/>
                  <a:gd name="connsiteY2" fmla="*/ 487680 h 975360"/>
                  <a:gd name="connsiteX3" fmla="*/ 803910 w 1607820"/>
                  <a:gd name="connsiteY3" fmla="*/ 975360 h 975360"/>
                  <a:gd name="connsiteX4" fmla="*/ 0 w 1607820"/>
                  <a:gd name="connsiteY4" fmla="*/ 487680 h 9753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7823" h="1280160">
                    <a:moveTo>
                      <a:pt x="3" y="792480"/>
                    </a:moveTo>
                    <a:cubicBezTo>
                      <a:pt x="1273" y="579120"/>
                      <a:pt x="542806" y="220980"/>
                      <a:pt x="811533" y="0"/>
                    </a:cubicBezTo>
                    <a:cubicBezTo>
                      <a:pt x="1095500" y="236220"/>
                      <a:pt x="1607823" y="523142"/>
                      <a:pt x="1607823" y="792480"/>
                    </a:cubicBezTo>
                    <a:cubicBezTo>
                      <a:pt x="1607823" y="1061818"/>
                      <a:pt x="1247900" y="1280160"/>
                      <a:pt x="803913" y="1280160"/>
                    </a:cubicBezTo>
                    <a:cubicBezTo>
                      <a:pt x="359926" y="1280160"/>
                      <a:pt x="-1267" y="1005840"/>
                      <a:pt x="3" y="79248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A50021"/>
                  </a:gs>
                  <a:gs pos="59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楕円 1033">
                <a:extLst>
                  <a:ext uri="{FF2B5EF4-FFF2-40B4-BE49-F238E27FC236}">
                    <a16:creationId xmlns:a16="http://schemas.microsoft.com/office/drawing/2014/main" id="{9BCE52B8-47DA-4FBB-89A5-83D2C8E5853F}"/>
                  </a:ext>
                </a:extLst>
              </p:cNvPr>
              <p:cNvSpPr/>
              <p:nvPr/>
            </p:nvSpPr>
            <p:spPr>
              <a:xfrm rot="10800000">
                <a:off x="2182831" y="3491438"/>
                <a:ext cx="1425534" cy="815768"/>
              </a:xfrm>
              <a:custGeom>
                <a:avLst/>
                <a:gdLst>
                  <a:gd name="connsiteX0" fmla="*/ 0 w 1607820"/>
                  <a:gd name="connsiteY0" fmla="*/ 487680 h 975360"/>
                  <a:gd name="connsiteX1" fmla="*/ 803910 w 1607820"/>
                  <a:gd name="connsiteY1" fmla="*/ 0 h 975360"/>
                  <a:gd name="connsiteX2" fmla="*/ 1607820 w 1607820"/>
                  <a:gd name="connsiteY2" fmla="*/ 487680 h 975360"/>
                  <a:gd name="connsiteX3" fmla="*/ 803910 w 1607820"/>
                  <a:gd name="connsiteY3" fmla="*/ 975360 h 975360"/>
                  <a:gd name="connsiteX4" fmla="*/ 0 w 1607820"/>
                  <a:gd name="connsiteY4" fmla="*/ 487680 h 9753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7823" h="1280160">
                    <a:moveTo>
                      <a:pt x="3" y="792480"/>
                    </a:moveTo>
                    <a:cubicBezTo>
                      <a:pt x="1273" y="579120"/>
                      <a:pt x="542806" y="220980"/>
                      <a:pt x="811533" y="0"/>
                    </a:cubicBezTo>
                    <a:cubicBezTo>
                      <a:pt x="1095500" y="236220"/>
                      <a:pt x="1607823" y="523142"/>
                      <a:pt x="1607823" y="792480"/>
                    </a:cubicBezTo>
                    <a:cubicBezTo>
                      <a:pt x="1607823" y="1061818"/>
                      <a:pt x="1247900" y="1280160"/>
                      <a:pt x="803913" y="1280160"/>
                    </a:cubicBezTo>
                    <a:cubicBezTo>
                      <a:pt x="359926" y="1280160"/>
                      <a:pt x="-1267" y="1005840"/>
                      <a:pt x="3" y="79248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A50021"/>
                  </a:gs>
                  <a:gs pos="59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8E3EBF0C-573D-4C10-B3EB-BA0087138FF1}"/>
                  </a:ext>
                </a:extLst>
              </p:cNvPr>
              <p:cNvGrpSpPr/>
              <p:nvPr/>
            </p:nvGrpSpPr>
            <p:grpSpPr>
              <a:xfrm>
                <a:off x="2197017" y="2514889"/>
                <a:ext cx="1494370" cy="1494370"/>
                <a:chOff x="4712564" y="2420503"/>
                <a:chExt cx="1683142" cy="1683142"/>
              </a:xfrm>
            </p:grpSpPr>
            <p:grpSp>
              <p:nvGrpSpPr>
                <p:cNvPr id="83" name="グループ化 82">
                  <a:extLst>
                    <a:ext uri="{FF2B5EF4-FFF2-40B4-BE49-F238E27FC236}">
                      <a16:creationId xmlns:a16="http://schemas.microsoft.com/office/drawing/2014/main" id="{2B2E2ACA-4DAA-4E43-81B1-C755401541E0}"/>
                    </a:ext>
                  </a:extLst>
                </p:cNvPr>
                <p:cNvGrpSpPr/>
                <p:nvPr/>
              </p:nvGrpSpPr>
              <p:grpSpPr>
                <a:xfrm rot="1800000">
                  <a:off x="4712564" y="2420503"/>
                  <a:ext cx="1683142" cy="1683142"/>
                  <a:chOff x="4844760" y="2659379"/>
                  <a:chExt cx="1205390" cy="1205390"/>
                </a:xfrm>
              </p:grpSpPr>
              <p:sp>
                <p:nvSpPr>
                  <p:cNvPr id="93" name="フリーフォーム: 図形 92">
                    <a:extLst>
                      <a:ext uri="{FF2B5EF4-FFF2-40B4-BE49-F238E27FC236}">
                        <a16:creationId xmlns:a16="http://schemas.microsoft.com/office/drawing/2014/main" id="{131C316C-7C71-44C3-A80C-29D81D1148B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346310" y="2463348"/>
                    <a:ext cx="186196" cy="791626"/>
                  </a:xfrm>
                  <a:custGeom>
                    <a:avLst/>
                    <a:gdLst>
                      <a:gd name="connsiteX0" fmla="*/ 0 w 186196"/>
                      <a:gd name="connsiteY0" fmla="*/ 395813 h 791626"/>
                      <a:gd name="connsiteX1" fmla="*/ 180341 w 186196"/>
                      <a:gd name="connsiteY1" fmla="*/ 2627 h 791626"/>
                      <a:gd name="connsiteX2" fmla="*/ 186196 w 186196"/>
                      <a:gd name="connsiteY2" fmla="*/ 0 h 791626"/>
                      <a:gd name="connsiteX3" fmla="*/ 159527 w 186196"/>
                      <a:gd name="connsiteY3" fmla="*/ 89564 h 791626"/>
                      <a:gd name="connsiteX4" fmla="*/ 159527 w 186196"/>
                      <a:gd name="connsiteY4" fmla="*/ 702062 h 791626"/>
                      <a:gd name="connsiteX5" fmla="*/ 186196 w 186196"/>
                      <a:gd name="connsiteY5" fmla="*/ 791626 h 791626"/>
                      <a:gd name="connsiteX6" fmla="*/ 180341 w 186196"/>
                      <a:gd name="connsiteY6" fmla="*/ 788999 h 791626"/>
                      <a:gd name="connsiteX7" fmla="*/ 0 w 186196"/>
                      <a:gd name="connsiteY7" fmla="*/ 395813 h 7916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6196" h="791626">
                        <a:moveTo>
                          <a:pt x="0" y="395813"/>
                        </a:moveTo>
                        <a:cubicBezTo>
                          <a:pt x="0" y="219059"/>
                          <a:pt x="74362" y="67406"/>
                          <a:pt x="180341" y="2627"/>
                        </a:cubicBezTo>
                        <a:lnTo>
                          <a:pt x="186196" y="0"/>
                        </a:lnTo>
                        <a:lnTo>
                          <a:pt x="159527" y="89564"/>
                        </a:lnTo>
                        <a:cubicBezTo>
                          <a:pt x="109699" y="287979"/>
                          <a:pt x="109699" y="503646"/>
                          <a:pt x="159527" y="702062"/>
                        </a:cubicBezTo>
                        <a:lnTo>
                          <a:pt x="186196" y="791626"/>
                        </a:lnTo>
                        <a:lnTo>
                          <a:pt x="180341" y="788999"/>
                        </a:lnTo>
                        <a:cubicBezTo>
                          <a:pt x="74362" y="724219"/>
                          <a:pt x="0" y="572566"/>
                          <a:pt x="0" y="395813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" name="フリーフォーム: 図形 93">
                    <a:extLst>
                      <a:ext uri="{FF2B5EF4-FFF2-40B4-BE49-F238E27FC236}">
                        <a16:creationId xmlns:a16="http://schemas.microsoft.com/office/drawing/2014/main" id="{1377CA5B-7409-45F4-A2F5-C5489D3BCD3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291770" y="2403157"/>
                    <a:ext cx="295276" cy="807720"/>
                  </a:xfrm>
                  <a:custGeom>
                    <a:avLst/>
                    <a:gdLst>
                      <a:gd name="connsiteX0" fmla="*/ 0 w 295276"/>
                      <a:gd name="connsiteY0" fmla="*/ 403860 h 807720"/>
                      <a:gd name="connsiteX1" fmla="*/ 295276 w 295276"/>
                      <a:gd name="connsiteY1" fmla="*/ 0 h 807720"/>
                      <a:gd name="connsiteX2" fmla="*/ 292879 w 295276"/>
                      <a:gd name="connsiteY2" fmla="*/ 8047 h 807720"/>
                      <a:gd name="connsiteX3" fmla="*/ 287024 w 295276"/>
                      <a:gd name="connsiteY3" fmla="*/ 10674 h 807720"/>
                      <a:gd name="connsiteX4" fmla="*/ 106683 w 295276"/>
                      <a:gd name="connsiteY4" fmla="*/ 403860 h 807720"/>
                      <a:gd name="connsiteX5" fmla="*/ 287024 w 295276"/>
                      <a:gd name="connsiteY5" fmla="*/ 797046 h 807720"/>
                      <a:gd name="connsiteX6" fmla="*/ 292879 w 295276"/>
                      <a:gd name="connsiteY6" fmla="*/ 799673 h 807720"/>
                      <a:gd name="connsiteX7" fmla="*/ 295276 w 295276"/>
                      <a:gd name="connsiteY7" fmla="*/ 807720 h 807720"/>
                      <a:gd name="connsiteX8" fmla="*/ 0 w 295276"/>
                      <a:gd name="connsiteY8" fmla="*/ 403860 h 80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95276" h="807720">
                        <a:moveTo>
                          <a:pt x="0" y="403860"/>
                        </a:moveTo>
                        <a:cubicBezTo>
                          <a:pt x="0" y="180814"/>
                          <a:pt x="132200" y="0"/>
                          <a:pt x="295276" y="0"/>
                        </a:cubicBezTo>
                        <a:lnTo>
                          <a:pt x="292879" y="8047"/>
                        </a:lnTo>
                        <a:lnTo>
                          <a:pt x="287024" y="10674"/>
                        </a:lnTo>
                        <a:cubicBezTo>
                          <a:pt x="181045" y="75453"/>
                          <a:pt x="106683" y="227106"/>
                          <a:pt x="106683" y="403860"/>
                        </a:cubicBezTo>
                        <a:cubicBezTo>
                          <a:pt x="106683" y="580613"/>
                          <a:pt x="181045" y="732266"/>
                          <a:pt x="287024" y="797046"/>
                        </a:cubicBezTo>
                        <a:lnTo>
                          <a:pt x="292879" y="799673"/>
                        </a:lnTo>
                        <a:lnTo>
                          <a:pt x="295276" y="807720"/>
                        </a:lnTo>
                        <a:cubicBezTo>
                          <a:pt x="132200" y="807720"/>
                          <a:pt x="0" y="626906"/>
                          <a:pt x="0" y="40386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A50021"/>
                      </a:gs>
                      <a:gs pos="100000">
                        <a:srgbClr val="FF0000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" name="フリーフォーム: 図形 94">
                    <a:extLst>
                      <a:ext uri="{FF2B5EF4-FFF2-40B4-BE49-F238E27FC236}">
                        <a16:creationId xmlns:a16="http://schemas.microsoft.com/office/drawing/2014/main" id="{D7F4AAC9-CD25-4749-8246-0E9C0B0D7E9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346310" y="3269174"/>
                    <a:ext cx="186196" cy="791626"/>
                  </a:xfrm>
                  <a:custGeom>
                    <a:avLst/>
                    <a:gdLst>
                      <a:gd name="connsiteX0" fmla="*/ 0 w 186196"/>
                      <a:gd name="connsiteY0" fmla="*/ 395813 h 791626"/>
                      <a:gd name="connsiteX1" fmla="*/ 180341 w 186196"/>
                      <a:gd name="connsiteY1" fmla="*/ 2627 h 791626"/>
                      <a:gd name="connsiteX2" fmla="*/ 186196 w 186196"/>
                      <a:gd name="connsiteY2" fmla="*/ 0 h 791626"/>
                      <a:gd name="connsiteX3" fmla="*/ 159527 w 186196"/>
                      <a:gd name="connsiteY3" fmla="*/ 89564 h 791626"/>
                      <a:gd name="connsiteX4" fmla="*/ 159527 w 186196"/>
                      <a:gd name="connsiteY4" fmla="*/ 702062 h 791626"/>
                      <a:gd name="connsiteX5" fmla="*/ 186196 w 186196"/>
                      <a:gd name="connsiteY5" fmla="*/ 791626 h 791626"/>
                      <a:gd name="connsiteX6" fmla="*/ 180341 w 186196"/>
                      <a:gd name="connsiteY6" fmla="*/ 788999 h 791626"/>
                      <a:gd name="connsiteX7" fmla="*/ 0 w 186196"/>
                      <a:gd name="connsiteY7" fmla="*/ 395813 h 7916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6196" h="791626">
                        <a:moveTo>
                          <a:pt x="0" y="395813"/>
                        </a:moveTo>
                        <a:cubicBezTo>
                          <a:pt x="0" y="219059"/>
                          <a:pt x="74362" y="67406"/>
                          <a:pt x="180341" y="2627"/>
                        </a:cubicBezTo>
                        <a:lnTo>
                          <a:pt x="186196" y="0"/>
                        </a:lnTo>
                        <a:lnTo>
                          <a:pt x="159527" y="89564"/>
                        </a:lnTo>
                        <a:cubicBezTo>
                          <a:pt x="109699" y="287979"/>
                          <a:pt x="109699" y="503646"/>
                          <a:pt x="159527" y="702062"/>
                        </a:cubicBezTo>
                        <a:lnTo>
                          <a:pt x="186196" y="791626"/>
                        </a:lnTo>
                        <a:lnTo>
                          <a:pt x="180341" y="788999"/>
                        </a:lnTo>
                        <a:cubicBezTo>
                          <a:pt x="74362" y="724219"/>
                          <a:pt x="0" y="572566"/>
                          <a:pt x="0" y="395813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" name="フリーフォーム: 図形 95">
                    <a:extLst>
                      <a:ext uri="{FF2B5EF4-FFF2-40B4-BE49-F238E27FC236}">
                        <a16:creationId xmlns:a16="http://schemas.microsoft.com/office/drawing/2014/main" id="{01E6FD32-1AE5-4CE3-8529-9F79558FB8F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291770" y="3313271"/>
                    <a:ext cx="295276" cy="807720"/>
                  </a:xfrm>
                  <a:custGeom>
                    <a:avLst/>
                    <a:gdLst>
                      <a:gd name="connsiteX0" fmla="*/ 0 w 295276"/>
                      <a:gd name="connsiteY0" fmla="*/ 403860 h 807720"/>
                      <a:gd name="connsiteX1" fmla="*/ 295276 w 295276"/>
                      <a:gd name="connsiteY1" fmla="*/ 0 h 807720"/>
                      <a:gd name="connsiteX2" fmla="*/ 292879 w 295276"/>
                      <a:gd name="connsiteY2" fmla="*/ 8047 h 807720"/>
                      <a:gd name="connsiteX3" fmla="*/ 287024 w 295276"/>
                      <a:gd name="connsiteY3" fmla="*/ 10674 h 807720"/>
                      <a:gd name="connsiteX4" fmla="*/ 106683 w 295276"/>
                      <a:gd name="connsiteY4" fmla="*/ 403860 h 807720"/>
                      <a:gd name="connsiteX5" fmla="*/ 287024 w 295276"/>
                      <a:gd name="connsiteY5" fmla="*/ 797046 h 807720"/>
                      <a:gd name="connsiteX6" fmla="*/ 292879 w 295276"/>
                      <a:gd name="connsiteY6" fmla="*/ 799673 h 807720"/>
                      <a:gd name="connsiteX7" fmla="*/ 295276 w 295276"/>
                      <a:gd name="connsiteY7" fmla="*/ 807720 h 807720"/>
                      <a:gd name="connsiteX8" fmla="*/ 0 w 295276"/>
                      <a:gd name="connsiteY8" fmla="*/ 403860 h 80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95276" h="807720">
                        <a:moveTo>
                          <a:pt x="0" y="403860"/>
                        </a:moveTo>
                        <a:cubicBezTo>
                          <a:pt x="0" y="180814"/>
                          <a:pt x="132200" y="0"/>
                          <a:pt x="295276" y="0"/>
                        </a:cubicBezTo>
                        <a:lnTo>
                          <a:pt x="292879" y="8047"/>
                        </a:lnTo>
                        <a:lnTo>
                          <a:pt x="287024" y="10674"/>
                        </a:lnTo>
                        <a:cubicBezTo>
                          <a:pt x="181045" y="75453"/>
                          <a:pt x="106683" y="227106"/>
                          <a:pt x="106683" y="403860"/>
                        </a:cubicBezTo>
                        <a:cubicBezTo>
                          <a:pt x="106683" y="580613"/>
                          <a:pt x="181045" y="732266"/>
                          <a:pt x="287024" y="797046"/>
                        </a:cubicBezTo>
                        <a:lnTo>
                          <a:pt x="292879" y="799673"/>
                        </a:lnTo>
                        <a:lnTo>
                          <a:pt x="295276" y="807720"/>
                        </a:lnTo>
                        <a:cubicBezTo>
                          <a:pt x="132200" y="807720"/>
                          <a:pt x="0" y="626906"/>
                          <a:pt x="0" y="40386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A50021"/>
                      </a:gs>
                      <a:gs pos="100000">
                        <a:srgbClr val="FF0000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" name="フリーフォーム: 図形 96">
                    <a:extLst>
                      <a:ext uri="{FF2B5EF4-FFF2-40B4-BE49-F238E27FC236}">
                        <a16:creationId xmlns:a16="http://schemas.microsoft.com/office/drawing/2014/main" id="{D99F0AC2-9CF5-4CB6-BA08-E3F0E4ED89E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757270" y="2866261"/>
                    <a:ext cx="186196" cy="791626"/>
                  </a:xfrm>
                  <a:custGeom>
                    <a:avLst/>
                    <a:gdLst>
                      <a:gd name="connsiteX0" fmla="*/ 0 w 186196"/>
                      <a:gd name="connsiteY0" fmla="*/ 395813 h 791626"/>
                      <a:gd name="connsiteX1" fmla="*/ 180341 w 186196"/>
                      <a:gd name="connsiteY1" fmla="*/ 2627 h 791626"/>
                      <a:gd name="connsiteX2" fmla="*/ 186196 w 186196"/>
                      <a:gd name="connsiteY2" fmla="*/ 0 h 791626"/>
                      <a:gd name="connsiteX3" fmla="*/ 159527 w 186196"/>
                      <a:gd name="connsiteY3" fmla="*/ 89564 h 791626"/>
                      <a:gd name="connsiteX4" fmla="*/ 159527 w 186196"/>
                      <a:gd name="connsiteY4" fmla="*/ 702062 h 791626"/>
                      <a:gd name="connsiteX5" fmla="*/ 186196 w 186196"/>
                      <a:gd name="connsiteY5" fmla="*/ 791626 h 791626"/>
                      <a:gd name="connsiteX6" fmla="*/ 180341 w 186196"/>
                      <a:gd name="connsiteY6" fmla="*/ 788999 h 791626"/>
                      <a:gd name="connsiteX7" fmla="*/ 0 w 186196"/>
                      <a:gd name="connsiteY7" fmla="*/ 395813 h 7916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6196" h="791626">
                        <a:moveTo>
                          <a:pt x="0" y="395813"/>
                        </a:moveTo>
                        <a:cubicBezTo>
                          <a:pt x="0" y="219059"/>
                          <a:pt x="74362" y="67406"/>
                          <a:pt x="180341" y="2627"/>
                        </a:cubicBezTo>
                        <a:lnTo>
                          <a:pt x="186196" y="0"/>
                        </a:lnTo>
                        <a:lnTo>
                          <a:pt x="159527" y="89564"/>
                        </a:lnTo>
                        <a:cubicBezTo>
                          <a:pt x="109699" y="287979"/>
                          <a:pt x="109699" y="503646"/>
                          <a:pt x="159527" y="702062"/>
                        </a:cubicBezTo>
                        <a:lnTo>
                          <a:pt x="186196" y="791626"/>
                        </a:lnTo>
                        <a:lnTo>
                          <a:pt x="180341" y="788999"/>
                        </a:lnTo>
                        <a:cubicBezTo>
                          <a:pt x="74362" y="724219"/>
                          <a:pt x="0" y="572566"/>
                          <a:pt x="0" y="395813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" name="フリーフォーム: 図形 97">
                    <a:extLst>
                      <a:ext uri="{FF2B5EF4-FFF2-40B4-BE49-F238E27FC236}">
                        <a16:creationId xmlns:a16="http://schemas.microsoft.com/office/drawing/2014/main" id="{0C706D73-E32B-426B-A58C-40D8CDF539C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754874" y="2858214"/>
                    <a:ext cx="295276" cy="807720"/>
                  </a:xfrm>
                  <a:custGeom>
                    <a:avLst/>
                    <a:gdLst>
                      <a:gd name="connsiteX0" fmla="*/ 0 w 295276"/>
                      <a:gd name="connsiteY0" fmla="*/ 403860 h 807720"/>
                      <a:gd name="connsiteX1" fmla="*/ 295276 w 295276"/>
                      <a:gd name="connsiteY1" fmla="*/ 0 h 807720"/>
                      <a:gd name="connsiteX2" fmla="*/ 292879 w 295276"/>
                      <a:gd name="connsiteY2" fmla="*/ 8047 h 807720"/>
                      <a:gd name="connsiteX3" fmla="*/ 287024 w 295276"/>
                      <a:gd name="connsiteY3" fmla="*/ 10674 h 807720"/>
                      <a:gd name="connsiteX4" fmla="*/ 106683 w 295276"/>
                      <a:gd name="connsiteY4" fmla="*/ 403860 h 807720"/>
                      <a:gd name="connsiteX5" fmla="*/ 287024 w 295276"/>
                      <a:gd name="connsiteY5" fmla="*/ 797046 h 807720"/>
                      <a:gd name="connsiteX6" fmla="*/ 292879 w 295276"/>
                      <a:gd name="connsiteY6" fmla="*/ 799673 h 807720"/>
                      <a:gd name="connsiteX7" fmla="*/ 295276 w 295276"/>
                      <a:gd name="connsiteY7" fmla="*/ 807720 h 807720"/>
                      <a:gd name="connsiteX8" fmla="*/ 0 w 295276"/>
                      <a:gd name="connsiteY8" fmla="*/ 403860 h 80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95276" h="807720">
                        <a:moveTo>
                          <a:pt x="0" y="403860"/>
                        </a:moveTo>
                        <a:cubicBezTo>
                          <a:pt x="0" y="180814"/>
                          <a:pt x="132200" y="0"/>
                          <a:pt x="295276" y="0"/>
                        </a:cubicBezTo>
                        <a:lnTo>
                          <a:pt x="292879" y="8047"/>
                        </a:lnTo>
                        <a:lnTo>
                          <a:pt x="287024" y="10674"/>
                        </a:lnTo>
                        <a:cubicBezTo>
                          <a:pt x="181045" y="75453"/>
                          <a:pt x="106683" y="227106"/>
                          <a:pt x="106683" y="403860"/>
                        </a:cubicBezTo>
                        <a:cubicBezTo>
                          <a:pt x="106683" y="580613"/>
                          <a:pt x="181045" y="732266"/>
                          <a:pt x="287024" y="797046"/>
                        </a:cubicBezTo>
                        <a:lnTo>
                          <a:pt x="292879" y="799673"/>
                        </a:lnTo>
                        <a:lnTo>
                          <a:pt x="295276" y="807720"/>
                        </a:lnTo>
                        <a:cubicBezTo>
                          <a:pt x="132200" y="807720"/>
                          <a:pt x="0" y="626906"/>
                          <a:pt x="0" y="40386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A50021"/>
                      </a:gs>
                      <a:gs pos="100000">
                        <a:srgbClr val="FF0000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" name="フリーフォーム: 図形 98">
                    <a:extLst>
                      <a:ext uri="{FF2B5EF4-FFF2-40B4-BE49-F238E27FC236}">
                        <a16:creationId xmlns:a16="http://schemas.microsoft.com/office/drawing/2014/main" id="{F582BF4E-C5B2-402D-AB48-FF2AB8E2CF33}"/>
                      </a:ext>
                    </a:extLst>
                  </p:cNvPr>
                  <p:cNvSpPr/>
                  <p:nvPr/>
                </p:nvSpPr>
                <p:spPr>
                  <a:xfrm>
                    <a:off x="4951444" y="2866261"/>
                    <a:ext cx="186196" cy="791626"/>
                  </a:xfrm>
                  <a:custGeom>
                    <a:avLst/>
                    <a:gdLst>
                      <a:gd name="connsiteX0" fmla="*/ 0 w 186196"/>
                      <a:gd name="connsiteY0" fmla="*/ 395813 h 791626"/>
                      <a:gd name="connsiteX1" fmla="*/ 180341 w 186196"/>
                      <a:gd name="connsiteY1" fmla="*/ 2627 h 791626"/>
                      <a:gd name="connsiteX2" fmla="*/ 186196 w 186196"/>
                      <a:gd name="connsiteY2" fmla="*/ 0 h 791626"/>
                      <a:gd name="connsiteX3" fmla="*/ 159527 w 186196"/>
                      <a:gd name="connsiteY3" fmla="*/ 89564 h 791626"/>
                      <a:gd name="connsiteX4" fmla="*/ 159527 w 186196"/>
                      <a:gd name="connsiteY4" fmla="*/ 702062 h 791626"/>
                      <a:gd name="connsiteX5" fmla="*/ 186196 w 186196"/>
                      <a:gd name="connsiteY5" fmla="*/ 791626 h 791626"/>
                      <a:gd name="connsiteX6" fmla="*/ 180341 w 186196"/>
                      <a:gd name="connsiteY6" fmla="*/ 788999 h 791626"/>
                      <a:gd name="connsiteX7" fmla="*/ 0 w 186196"/>
                      <a:gd name="connsiteY7" fmla="*/ 395813 h 7916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6196" h="791626">
                        <a:moveTo>
                          <a:pt x="0" y="395813"/>
                        </a:moveTo>
                        <a:cubicBezTo>
                          <a:pt x="0" y="219059"/>
                          <a:pt x="74362" y="67406"/>
                          <a:pt x="180341" y="2627"/>
                        </a:cubicBezTo>
                        <a:lnTo>
                          <a:pt x="186196" y="0"/>
                        </a:lnTo>
                        <a:lnTo>
                          <a:pt x="159527" y="89564"/>
                        </a:lnTo>
                        <a:cubicBezTo>
                          <a:pt x="109699" y="287979"/>
                          <a:pt x="109699" y="503646"/>
                          <a:pt x="159527" y="702062"/>
                        </a:cubicBezTo>
                        <a:lnTo>
                          <a:pt x="186196" y="791626"/>
                        </a:lnTo>
                        <a:lnTo>
                          <a:pt x="180341" y="788999"/>
                        </a:lnTo>
                        <a:cubicBezTo>
                          <a:pt x="74362" y="724219"/>
                          <a:pt x="0" y="572566"/>
                          <a:pt x="0" y="395813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" name="フリーフォーム: 図形 99">
                    <a:extLst>
                      <a:ext uri="{FF2B5EF4-FFF2-40B4-BE49-F238E27FC236}">
                        <a16:creationId xmlns:a16="http://schemas.microsoft.com/office/drawing/2014/main" id="{A41CB78B-E144-4BF0-AF72-DAD0F895D793}"/>
                      </a:ext>
                    </a:extLst>
                  </p:cNvPr>
                  <p:cNvSpPr/>
                  <p:nvPr/>
                </p:nvSpPr>
                <p:spPr>
                  <a:xfrm>
                    <a:off x="4844760" y="2858214"/>
                    <a:ext cx="295276" cy="807720"/>
                  </a:xfrm>
                  <a:custGeom>
                    <a:avLst/>
                    <a:gdLst>
                      <a:gd name="connsiteX0" fmla="*/ 0 w 295276"/>
                      <a:gd name="connsiteY0" fmla="*/ 403860 h 807720"/>
                      <a:gd name="connsiteX1" fmla="*/ 295276 w 295276"/>
                      <a:gd name="connsiteY1" fmla="*/ 0 h 807720"/>
                      <a:gd name="connsiteX2" fmla="*/ 292879 w 295276"/>
                      <a:gd name="connsiteY2" fmla="*/ 8047 h 807720"/>
                      <a:gd name="connsiteX3" fmla="*/ 287024 w 295276"/>
                      <a:gd name="connsiteY3" fmla="*/ 10674 h 807720"/>
                      <a:gd name="connsiteX4" fmla="*/ 106683 w 295276"/>
                      <a:gd name="connsiteY4" fmla="*/ 403860 h 807720"/>
                      <a:gd name="connsiteX5" fmla="*/ 287024 w 295276"/>
                      <a:gd name="connsiteY5" fmla="*/ 797046 h 807720"/>
                      <a:gd name="connsiteX6" fmla="*/ 292879 w 295276"/>
                      <a:gd name="connsiteY6" fmla="*/ 799673 h 807720"/>
                      <a:gd name="connsiteX7" fmla="*/ 295276 w 295276"/>
                      <a:gd name="connsiteY7" fmla="*/ 807720 h 807720"/>
                      <a:gd name="connsiteX8" fmla="*/ 0 w 295276"/>
                      <a:gd name="connsiteY8" fmla="*/ 403860 h 80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95276" h="807720">
                        <a:moveTo>
                          <a:pt x="0" y="403860"/>
                        </a:moveTo>
                        <a:cubicBezTo>
                          <a:pt x="0" y="180814"/>
                          <a:pt x="132200" y="0"/>
                          <a:pt x="295276" y="0"/>
                        </a:cubicBezTo>
                        <a:lnTo>
                          <a:pt x="292879" y="8047"/>
                        </a:lnTo>
                        <a:lnTo>
                          <a:pt x="287024" y="10674"/>
                        </a:lnTo>
                        <a:cubicBezTo>
                          <a:pt x="181045" y="75453"/>
                          <a:pt x="106683" y="227106"/>
                          <a:pt x="106683" y="403860"/>
                        </a:cubicBezTo>
                        <a:cubicBezTo>
                          <a:pt x="106683" y="580613"/>
                          <a:pt x="181045" y="732266"/>
                          <a:pt x="287024" y="797046"/>
                        </a:cubicBezTo>
                        <a:lnTo>
                          <a:pt x="292879" y="799673"/>
                        </a:lnTo>
                        <a:lnTo>
                          <a:pt x="295276" y="807720"/>
                        </a:lnTo>
                        <a:cubicBezTo>
                          <a:pt x="132200" y="807720"/>
                          <a:pt x="0" y="626906"/>
                          <a:pt x="0" y="40386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A50021"/>
                      </a:gs>
                      <a:gs pos="100000">
                        <a:srgbClr val="FF0000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4" name="グループ化 83">
                  <a:extLst>
                    <a:ext uri="{FF2B5EF4-FFF2-40B4-BE49-F238E27FC236}">
                      <a16:creationId xmlns:a16="http://schemas.microsoft.com/office/drawing/2014/main" id="{2C53EE67-C501-414E-BC1B-F038E093CC7E}"/>
                    </a:ext>
                  </a:extLst>
                </p:cNvPr>
                <p:cNvGrpSpPr/>
                <p:nvPr/>
              </p:nvGrpSpPr>
              <p:grpSpPr>
                <a:xfrm>
                  <a:off x="4941052" y="2659379"/>
                  <a:ext cx="1205390" cy="1205390"/>
                  <a:chOff x="4844760" y="2659379"/>
                  <a:chExt cx="1205390" cy="1205390"/>
                </a:xfrm>
              </p:grpSpPr>
              <p:sp>
                <p:nvSpPr>
                  <p:cNvPr id="85" name="フリーフォーム: 図形 84">
                    <a:extLst>
                      <a:ext uri="{FF2B5EF4-FFF2-40B4-BE49-F238E27FC236}">
                        <a16:creationId xmlns:a16="http://schemas.microsoft.com/office/drawing/2014/main" id="{30674558-F6B4-4966-AA9C-94AAFBB51B2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346310" y="2463348"/>
                    <a:ext cx="186196" cy="791626"/>
                  </a:xfrm>
                  <a:custGeom>
                    <a:avLst/>
                    <a:gdLst>
                      <a:gd name="connsiteX0" fmla="*/ 0 w 186196"/>
                      <a:gd name="connsiteY0" fmla="*/ 395813 h 791626"/>
                      <a:gd name="connsiteX1" fmla="*/ 180341 w 186196"/>
                      <a:gd name="connsiteY1" fmla="*/ 2627 h 791626"/>
                      <a:gd name="connsiteX2" fmla="*/ 186196 w 186196"/>
                      <a:gd name="connsiteY2" fmla="*/ 0 h 791626"/>
                      <a:gd name="connsiteX3" fmla="*/ 159527 w 186196"/>
                      <a:gd name="connsiteY3" fmla="*/ 89564 h 791626"/>
                      <a:gd name="connsiteX4" fmla="*/ 159527 w 186196"/>
                      <a:gd name="connsiteY4" fmla="*/ 702062 h 791626"/>
                      <a:gd name="connsiteX5" fmla="*/ 186196 w 186196"/>
                      <a:gd name="connsiteY5" fmla="*/ 791626 h 791626"/>
                      <a:gd name="connsiteX6" fmla="*/ 180341 w 186196"/>
                      <a:gd name="connsiteY6" fmla="*/ 788999 h 791626"/>
                      <a:gd name="connsiteX7" fmla="*/ 0 w 186196"/>
                      <a:gd name="connsiteY7" fmla="*/ 395813 h 7916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6196" h="791626">
                        <a:moveTo>
                          <a:pt x="0" y="395813"/>
                        </a:moveTo>
                        <a:cubicBezTo>
                          <a:pt x="0" y="219059"/>
                          <a:pt x="74362" y="67406"/>
                          <a:pt x="180341" y="2627"/>
                        </a:cubicBezTo>
                        <a:lnTo>
                          <a:pt x="186196" y="0"/>
                        </a:lnTo>
                        <a:lnTo>
                          <a:pt x="159527" y="89564"/>
                        </a:lnTo>
                        <a:cubicBezTo>
                          <a:pt x="109699" y="287979"/>
                          <a:pt x="109699" y="503646"/>
                          <a:pt x="159527" y="702062"/>
                        </a:cubicBezTo>
                        <a:lnTo>
                          <a:pt x="186196" y="791626"/>
                        </a:lnTo>
                        <a:lnTo>
                          <a:pt x="180341" y="788999"/>
                        </a:lnTo>
                        <a:cubicBezTo>
                          <a:pt x="74362" y="724219"/>
                          <a:pt x="0" y="572566"/>
                          <a:pt x="0" y="395813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" name="フリーフォーム: 図形 85">
                    <a:extLst>
                      <a:ext uri="{FF2B5EF4-FFF2-40B4-BE49-F238E27FC236}">
                        <a16:creationId xmlns:a16="http://schemas.microsoft.com/office/drawing/2014/main" id="{992551CC-44F2-426D-8DCF-AF14E3C7335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291770" y="2403157"/>
                    <a:ext cx="295276" cy="807720"/>
                  </a:xfrm>
                  <a:custGeom>
                    <a:avLst/>
                    <a:gdLst>
                      <a:gd name="connsiteX0" fmla="*/ 0 w 295276"/>
                      <a:gd name="connsiteY0" fmla="*/ 403860 h 807720"/>
                      <a:gd name="connsiteX1" fmla="*/ 295276 w 295276"/>
                      <a:gd name="connsiteY1" fmla="*/ 0 h 807720"/>
                      <a:gd name="connsiteX2" fmla="*/ 292879 w 295276"/>
                      <a:gd name="connsiteY2" fmla="*/ 8047 h 807720"/>
                      <a:gd name="connsiteX3" fmla="*/ 287024 w 295276"/>
                      <a:gd name="connsiteY3" fmla="*/ 10674 h 807720"/>
                      <a:gd name="connsiteX4" fmla="*/ 106683 w 295276"/>
                      <a:gd name="connsiteY4" fmla="*/ 403860 h 807720"/>
                      <a:gd name="connsiteX5" fmla="*/ 287024 w 295276"/>
                      <a:gd name="connsiteY5" fmla="*/ 797046 h 807720"/>
                      <a:gd name="connsiteX6" fmla="*/ 292879 w 295276"/>
                      <a:gd name="connsiteY6" fmla="*/ 799673 h 807720"/>
                      <a:gd name="connsiteX7" fmla="*/ 295276 w 295276"/>
                      <a:gd name="connsiteY7" fmla="*/ 807720 h 807720"/>
                      <a:gd name="connsiteX8" fmla="*/ 0 w 295276"/>
                      <a:gd name="connsiteY8" fmla="*/ 403860 h 80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95276" h="807720">
                        <a:moveTo>
                          <a:pt x="0" y="403860"/>
                        </a:moveTo>
                        <a:cubicBezTo>
                          <a:pt x="0" y="180814"/>
                          <a:pt x="132200" y="0"/>
                          <a:pt x="295276" y="0"/>
                        </a:cubicBezTo>
                        <a:lnTo>
                          <a:pt x="292879" y="8047"/>
                        </a:lnTo>
                        <a:lnTo>
                          <a:pt x="287024" y="10674"/>
                        </a:lnTo>
                        <a:cubicBezTo>
                          <a:pt x="181045" y="75453"/>
                          <a:pt x="106683" y="227106"/>
                          <a:pt x="106683" y="403860"/>
                        </a:cubicBezTo>
                        <a:cubicBezTo>
                          <a:pt x="106683" y="580613"/>
                          <a:pt x="181045" y="732266"/>
                          <a:pt x="287024" y="797046"/>
                        </a:cubicBezTo>
                        <a:lnTo>
                          <a:pt x="292879" y="799673"/>
                        </a:lnTo>
                        <a:lnTo>
                          <a:pt x="295276" y="807720"/>
                        </a:lnTo>
                        <a:cubicBezTo>
                          <a:pt x="132200" y="807720"/>
                          <a:pt x="0" y="626906"/>
                          <a:pt x="0" y="40386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A50021"/>
                      </a:gs>
                      <a:gs pos="100000">
                        <a:srgbClr val="FF0000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" name="フリーフォーム: 図形 86">
                    <a:extLst>
                      <a:ext uri="{FF2B5EF4-FFF2-40B4-BE49-F238E27FC236}">
                        <a16:creationId xmlns:a16="http://schemas.microsoft.com/office/drawing/2014/main" id="{BD1C4614-640B-4A77-A8EF-32C224F9EFE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346310" y="3269174"/>
                    <a:ext cx="186196" cy="791626"/>
                  </a:xfrm>
                  <a:custGeom>
                    <a:avLst/>
                    <a:gdLst>
                      <a:gd name="connsiteX0" fmla="*/ 0 w 186196"/>
                      <a:gd name="connsiteY0" fmla="*/ 395813 h 791626"/>
                      <a:gd name="connsiteX1" fmla="*/ 180341 w 186196"/>
                      <a:gd name="connsiteY1" fmla="*/ 2627 h 791626"/>
                      <a:gd name="connsiteX2" fmla="*/ 186196 w 186196"/>
                      <a:gd name="connsiteY2" fmla="*/ 0 h 791626"/>
                      <a:gd name="connsiteX3" fmla="*/ 159527 w 186196"/>
                      <a:gd name="connsiteY3" fmla="*/ 89564 h 791626"/>
                      <a:gd name="connsiteX4" fmla="*/ 159527 w 186196"/>
                      <a:gd name="connsiteY4" fmla="*/ 702062 h 791626"/>
                      <a:gd name="connsiteX5" fmla="*/ 186196 w 186196"/>
                      <a:gd name="connsiteY5" fmla="*/ 791626 h 791626"/>
                      <a:gd name="connsiteX6" fmla="*/ 180341 w 186196"/>
                      <a:gd name="connsiteY6" fmla="*/ 788999 h 791626"/>
                      <a:gd name="connsiteX7" fmla="*/ 0 w 186196"/>
                      <a:gd name="connsiteY7" fmla="*/ 395813 h 7916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6196" h="791626">
                        <a:moveTo>
                          <a:pt x="0" y="395813"/>
                        </a:moveTo>
                        <a:cubicBezTo>
                          <a:pt x="0" y="219059"/>
                          <a:pt x="74362" y="67406"/>
                          <a:pt x="180341" y="2627"/>
                        </a:cubicBezTo>
                        <a:lnTo>
                          <a:pt x="186196" y="0"/>
                        </a:lnTo>
                        <a:lnTo>
                          <a:pt x="159527" y="89564"/>
                        </a:lnTo>
                        <a:cubicBezTo>
                          <a:pt x="109699" y="287979"/>
                          <a:pt x="109699" y="503646"/>
                          <a:pt x="159527" y="702062"/>
                        </a:cubicBezTo>
                        <a:lnTo>
                          <a:pt x="186196" y="791626"/>
                        </a:lnTo>
                        <a:lnTo>
                          <a:pt x="180341" y="788999"/>
                        </a:lnTo>
                        <a:cubicBezTo>
                          <a:pt x="74362" y="724219"/>
                          <a:pt x="0" y="572566"/>
                          <a:pt x="0" y="395813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フリーフォーム: 図形 87">
                    <a:extLst>
                      <a:ext uri="{FF2B5EF4-FFF2-40B4-BE49-F238E27FC236}">
                        <a16:creationId xmlns:a16="http://schemas.microsoft.com/office/drawing/2014/main" id="{DDBB87E3-55B3-4AA1-B93C-A664447E907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291770" y="3313271"/>
                    <a:ext cx="295276" cy="807720"/>
                  </a:xfrm>
                  <a:custGeom>
                    <a:avLst/>
                    <a:gdLst>
                      <a:gd name="connsiteX0" fmla="*/ 0 w 295276"/>
                      <a:gd name="connsiteY0" fmla="*/ 403860 h 807720"/>
                      <a:gd name="connsiteX1" fmla="*/ 295276 w 295276"/>
                      <a:gd name="connsiteY1" fmla="*/ 0 h 807720"/>
                      <a:gd name="connsiteX2" fmla="*/ 292879 w 295276"/>
                      <a:gd name="connsiteY2" fmla="*/ 8047 h 807720"/>
                      <a:gd name="connsiteX3" fmla="*/ 287024 w 295276"/>
                      <a:gd name="connsiteY3" fmla="*/ 10674 h 807720"/>
                      <a:gd name="connsiteX4" fmla="*/ 106683 w 295276"/>
                      <a:gd name="connsiteY4" fmla="*/ 403860 h 807720"/>
                      <a:gd name="connsiteX5" fmla="*/ 287024 w 295276"/>
                      <a:gd name="connsiteY5" fmla="*/ 797046 h 807720"/>
                      <a:gd name="connsiteX6" fmla="*/ 292879 w 295276"/>
                      <a:gd name="connsiteY6" fmla="*/ 799673 h 807720"/>
                      <a:gd name="connsiteX7" fmla="*/ 295276 w 295276"/>
                      <a:gd name="connsiteY7" fmla="*/ 807720 h 807720"/>
                      <a:gd name="connsiteX8" fmla="*/ 0 w 295276"/>
                      <a:gd name="connsiteY8" fmla="*/ 403860 h 80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95276" h="807720">
                        <a:moveTo>
                          <a:pt x="0" y="403860"/>
                        </a:moveTo>
                        <a:cubicBezTo>
                          <a:pt x="0" y="180814"/>
                          <a:pt x="132200" y="0"/>
                          <a:pt x="295276" y="0"/>
                        </a:cubicBezTo>
                        <a:lnTo>
                          <a:pt x="292879" y="8047"/>
                        </a:lnTo>
                        <a:lnTo>
                          <a:pt x="287024" y="10674"/>
                        </a:lnTo>
                        <a:cubicBezTo>
                          <a:pt x="181045" y="75453"/>
                          <a:pt x="106683" y="227106"/>
                          <a:pt x="106683" y="403860"/>
                        </a:cubicBezTo>
                        <a:cubicBezTo>
                          <a:pt x="106683" y="580613"/>
                          <a:pt x="181045" y="732266"/>
                          <a:pt x="287024" y="797046"/>
                        </a:cubicBezTo>
                        <a:lnTo>
                          <a:pt x="292879" y="799673"/>
                        </a:lnTo>
                        <a:lnTo>
                          <a:pt x="295276" y="807720"/>
                        </a:lnTo>
                        <a:cubicBezTo>
                          <a:pt x="132200" y="807720"/>
                          <a:pt x="0" y="626906"/>
                          <a:pt x="0" y="40386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A50021"/>
                      </a:gs>
                      <a:gs pos="100000">
                        <a:srgbClr val="FF0000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フリーフォーム: 図形 88">
                    <a:extLst>
                      <a:ext uri="{FF2B5EF4-FFF2-40B4-BE49-F238E27FC236}">
                        <a16:creationId xmlns:a16="http://schemas.microsoft.com/office/drawing/2014/main" id="{21B7BE42-5410-48B9-8610-2CE916F6D71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757270" y="2866261"/>
                    <a:ext cx="186196" cy="791626"/>
                  </a:xfrm>
                  <a:custGeom>
                    <a:avLst/>
                    <a:gdLst>
                      <a:gd name="connsiteX0" fmla="*/ 0 w 186196"/>
                      <a:gd name="connsiteY0" fmla="*/ 395813 h 791626"/>
                      <a:gd name="connsiteX1" fmla="*/ 180341 w 186196"/>
                      <a:gd name="connsiteY1" fmla="*/ 2627 h 791626"/>
                      <a:gd name="connsiteX2" fmla="*/ 186196 w 186196"/>
                      <a:gd name="connsiteY2" fmla="*/ 0 h 791626"/>
                      <a:gd name="connsiteX3" fmla="*/ 159527 w 186196"/>
                      <a:gd name="connsiteY3" fmla="*/ 89564 h 791626"/>
                      <a:gd name="connsiteX4" fmla="*/ 159527 w 186196"/>
                      <a:gd name="connsiteY4" fmla="*/ 702062 h 791626"/>
                      <a:gd name="connsiteX5" fmla="*/ 186196 w 186196"/>
                      <a:gd name="connsiteY5" fmla="*/ 791626 h 791626"/>
                      <a:gd name="connsiteX6" fmla="*/ 180341 w 186196"/>
                      <a:gd name="connsiteY6" fmla="*/ 788999 h 791626"/>
                      <a:gd name="connsiteX7" fmla="*/ 0 w 186196"/>
                      <a:gd name="connsiteY7" fmla="*/ 395813 h 7916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6196" h="791626">
                        <a:moveTo>
                          <a:pt x="0" y="395813"/>
                        </a:moveTo>
                        <a:cubicBezTo>
                          <a:pt x="0" y="219059"/>
                          <a:pt x="74362" y="67406"/>
                          <a:pt x="180341" y="2627"/>
                        </a:cubicBezTo>
                        <a:lnTo>
                          <a:pt x="186196" y="0"/>
                        </a:lnTo>
                        <a:lnTo>
                          <a:pt x="159527" y="89564"/>
                        </a:lnTo>
                        <a:cubicBezTo>
                          <a:pt x="109699" y="287979"/>
                          <a:pt x="109699" y="503646"/>
                          <a:pt x="159527" y="702062"/>
                        </a:cubicBezTo>
                        <a:lnTo>
                          <a:pt x="186196" y="791626"/>
                        </a:lnTo>
                        <a:lnTo>
                          <a:pt x="180341" y="788999"/>
                        </a:lnTo>
                        <a:cubicBezTo>
                          <a:pt x="74362" y="724219"/>
                          <a:pt x="0" y="572566"/>
                          <a:pt x="0" y="395813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フリーフォーム: 図形 89">
                    <a:extLst>
                      <a:ext uri="{FF2B5EF4-FFF2-40B4-BE49-F238E27FC236}">
                        <a16:creationId xmlns:a16="http://schemas.microsoft.com/office/drawing/2014/main" id="{E4D4DB42-DA3A-4EE3-B8CF-65DA61E2F35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754874" y="2858214"/>
                    <a:ext cx="295276" cy="807720"/>
                  </a:xfrm>
                  <a:custGeom>
                    <a:avLst/>
                    <a:gdLst>
                      <a:gd name="connsiteX0" fmla="*/ 0 w 295276"/>
                      <a:gd name="connsiteY0" fmla="*/ 403860 h 807720"/>
                      <a:gd name="connsiteX1" fmla="*/ 295276 w 295276"/>
                      <a:gd name="connsiteY1" fmla="*/ 0 h 807720"/>
                      <a:gd name="connsiteX2" fmla="*/ 292879 w 295276"/>
                      <a:gd name="connsiteY2" fmla="*/ 8047 h 807720"/>
                      <a:gd name="connsiteX3" fmla="*/ 287024 w 295276"/>
                      <a:gd name="connsiteY3" fmla="*/ 10674 h 807720"/>
                      <a:gd name="connsiteX4" fmla="*/ 106683 w 295276"/>
                      <a:gd name="connsiteY4" fmla="*/ 403860 h 807720"/>
                      <a:gd name="connsiteX5" fmla="*/ 287024 w 295276"/>
                      <a:gd name="connsiteY5" fmla="*/ 797046 h 807720"/>
                      <a:gd name="connsiteX6" fmla="*/ 292879 w 295276"/>
                      <a:gd name="connsiteY6" fmla="*/ 799673 h 807720"/>
                      <a:gd name="connsiteX7" fmla="*/ 295276 w 295276"/>
                      <a:gd name="connsiteY7" fmla="*/ 807720 h 807720"/>
                      <a:gd name="connsiteX8" fmla="*/ 0 w 295276"/>
                      <a:gd name="connsiteY8" fmla="*/ 403860 h 80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95276" h="807720">
                        <a:moveTo>
                          <a:pt x="0" y="403860"/>
                        </a:moveTo>
                        <a:cubicBezTo>
                          <a:pt x="0" y="180814"/>
                          <a:pt x="132200" y="0"/>
                          <a:pt x="295276" y="0"/>
                        </a:cubicBezTo>
                        <a:lnTo>
                          <a:pt x="292879" y="8047"/>
                        </a:lnTo>
                        <a:lnTo>
                          <a:pt x="287024" y="10674"/>
                        </a:lnTo>
                        <a:cubicBezTo>
                          <a:pt x="181045" y="75453"/>
                          <a:pt x="106683" y="227106"/>
                          <a:pt x="106683" y="403860"/>
                        </a:cubicBezTo>
                        <a:cubicBezTo>
                          <a:pt x="106683" y="580613"/>
                          <a:pt x="181045" y="732266"/>
                          <a:pt x="287024" y="797046"/>
                        </a:cubicBezTo>
                        <a:lnTo>
                          <a:pt x="292879" y="799673"/>
                        </a:lnTo>
                        <a:lnTo>
                          <a:pt x="295276" y="807720"/>
                        </a:lnTo>
                        <a:cubicBezTo>
                          <a:pt x="132200" y="807720"/>
                          <a:pt x="0" y="626906"/>
                          <a:pt x="0" y="40386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A50021"/>
                      </a:gs>
                      <a:gs pos="100000">
                        <a:srgbClr val="FF0000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フリーフォーム: 図形 90">
                    <a:extLst>
                      <a:ext uri="{FF2B5EF4-FFF2-40B4-BE49-F238E27FC236}">
                        <a16:creationId xmlns:a16="http://schemas.microsoft.com/office/drawing/2014/main" id="{78427634-9529-46C9-B0EF-97407E2B79AA}"/>
                      </a:ext>
                    </a:extLst>
                  </p:cNvPr>
                  <p:cNvSpPr/>
                  <p:nvPr/>
                </p:nvSpPr>
                <p:spPr>
                  <a:xfrm>
                    <a:off x="4951444" y="2866261"/>
                    <a:ext cx="186196" cy="791626"/>
                  </a:xfrm>
                  <a:custGeom>
                    <a:avLst/>
                    <a:gdLst>
                      <a:gd name="connsiteX0" fmla="*/ 0 w 186196"/>
                      <a:gd name="connsiteY0" fmla="*/ 395813 h 791626"/>
                      <a:gd name="connsiteX1" fmla="*/ 180341 w 186196"/>
                      <a:gd name="connsiteY1" fmla="*/ 2627 h 791626"/>
                      <a:gd name="connsiteX2" fmla="*/ 186196 w 186196"/>
                      <a:gd name="connsiteY2" fmla="*/ 0 h 791626"/>
                      <a:gd name="connsiteX3" fmla="*/ 159527 w 186196"/>
                      <a:gd name="connsiteY3" fmla="*/ 89564 h 791626"/>
                      <a:gd name="connsiteX4" fmla="*/ 159527 w 186196"/>
                      <a:gd name="connsiteY4" fmla="*/ 702062 h 791626"/>
                      <a:gd name="connsiteX5" fmla="*/ 186196 w 186196"/>
                      <a:gd name="connsiteY5" fmla="*/ 791626 h 791626"/>
                      <a:gd name="connsiteX6" fmla="*/ 180341 w 186196"/>
                      <a:gd name="connsiteY6" fmla="*/ 788999 h 791626"/>
                      <a:gd name="connsiteX7" fmla="*/ 0 w 186196"/>
                      <a:gd name="connsiteY7" fmla="*/ 395813 h 7916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6196" h="791626">
                        <a:moveTo>
                          <a:pt x="0" y="395813"/>
                        </a:moveTo>
                        <a:cubicBezTo>
                          <a:pt x="0" y="219059"/>
                          <a:pt x="74362" y="67406"/>
                          <a:pt x="180341" y="2627"/>
                        </a:cubicBezTo>
                        <a:lnTo>
                          <a:pt x="186196" y="0"/>
                        </a:lnTo>
                        <a:lnTo>
                          <a:pt x="159527" y="89564"/>
                        </a:lnTo>
                        <a:cubicBezTo>
                          <a:pt x="109699" y="287979"/>
                          <a:pt x="109699" y="503646"/>
                          <a:pt x="159527" y="702062"/>
                        </a:cubicBezTo>
                        <a:lnTo>
                          <a:pt x="186196" y="791626"/>
                        </a:lnTo>
                        <a:lnTo>
                          <a:pt x="180341" y="788999"/>
                        </a:lnTo>
                        <a:cubicBezTo>
                          <a:pt x="74362" y="724219"/>
                          <a:pt x="0" y="572566"/>
                          <a:pt x="0" y="395813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" name="フリーフォーム: 図形 91">
                    <a:extLst>
                      <a:ext uri="{FF2B5EF4-FFF2-40B4-BE49-F238E27FC236}">
                        <a16:creationId xmlns:a16="http://schemas.microsoft.com/office/drawing/2014/main" id="{7B1270CB-8399-4034-AF96-44E7A4260D22}"/>
                      </a:ext>
                    </a:extLst>
                  </p:cNvPr>
                  <p:cNvSpPr/>
                  <p:nvPr/>
                </p:nvSpPr>
                <p:spPr>
                  <a:xfrm>
                    <a:off x="4844760" y="2858214"/>
                    <a:ext cx="295276" cy="807720"/>
                  </a:xfrm>
                  <a:custGeom>
                    <a:avLst/>
                    <a:gdLst>
                      <a:gd name="connsiteX0" fmla="*/ 0 w 295276"/>
                      <a:gd name="connsiteY0" fmla="*/ 403860 h 807720"/>
                      <a:gd name="connsiteX1" fmla="*/ 295276 w 295276"/>
                      <a:gd name="connsiteY1" fmla="*/ 0 h 807720"/>
                      <a:gd name="connsiteX2" fmla="*/ 292879 w 295276"/>
                      <a:gd name="connsiteY2" fmla="*/ 8047 h 807720"/>
                      <a:gd name="connsiteX3" fmla="*/ 287024 w 295276"/>
                      <a:gd name="connsiteY3" fmla="*/ 10674 h 807720"/>
                      <a:gd name="connsiteX4" fmla="*/ 106683 w 295276"/>
                      <a:gd name="connsiteY4" fmla="*/ 403860 h 807720"/>
                      <a:gd name="connsiteX5" fmla="*/ 287024 w 295276"/>
                      <a:gd name="connsiteY5" fmla="*/ 797046 h 807720"/>
                      <a:gd name="connsiteX6" fmla="*/ 292879 w 295276"/>
                      <a:gd name="connsiteY6" fmla="*/ 799673 h 807720"/>
                      <a:gd name="connsiteX7" fmla="*/ 295276 w 295276"/>
                      <a:gd name="connsiteY7" fmla="*/ 807720 h 807720"/>
                      <a:gd name="connsiteX8" fmla="*/ 0 w 295276"/>
                      <a:gd name="connsiteY8" fmla="*/ 403860 h 80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95276" h="807720">
                        <a:moveTo>
                          <a:pt x="0" y="403860"/>
                        </a:moveTo>
                        <a:cubicBezTo>
                          <a:pt x="0" y="180814"/>
                          <a:pt x="132200" y="0"/>
                          <a:pt x="295276" y="0"/>
                        </a:cubicBezTo>
                        <a:lnTo>
                          <a:pt x="292879" y="8047"/>
                        </a:lnTo>
                        <a:lnTo>
                          <a:pt x="287024" y="10674"/>
                        </a:lnTo>
                        <a:cubicBezTo>
                          <a:pt x="181045" y="75453"/>
                          <a:pt x="106683" y="227106"/>
                          <a:pt x="106683" y="403860"/>
                        </a:cubicBezTo>
                        <a:cubicBezTo>
                          <a:pt x="106683" y="580613"/>
                          <a:pt x="181045" y="732266"/>
                          <a:pt x="287024" y="797046"/>
                        </a:cubicBezTo>
                        <a:lnTo>
                          <a:pt x="292879" y="799673"/>
                        </a:lnTo>
                        <a:lnTo>
                          <a:pt x="295276" y="807720"/>
                        </a:lnTo>
                        <a:cubicBezTo>
                          <a:pt x="132200" y="807720"/>
                          <a:pt x="0" y="626906"/>
                          <a:pt x="0" y="40386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A50021"/>
                      </a:gs>
                      <a:gs pos="100000">
                        <a:srgbClr val="FF0000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74" name="星: 8 pt 73">
                <a:extLst>
                  <a:ext uri="{FF2B5EF4-FFF2-40B4-BE49-F238E27FC236}">
                    <a16:creationId xmlns:a16="http://schemas.microsoft.com/office/drawing/2014/main" id="{E1B53B4F-8C3C-4A0C-AD2B-E979E9A8B8BD}"/>
                  </a:ext>
                </a:extLst>
              </p:cNvPr>
              <p:cNvSpPr/>
              <p:nvPr/>
            </p:nvSpPr>
            <p:spPr>
              <a:xfrm>
                <a:off x="2402720" y="2765425"/>
                <a:ext cx="1024452" cy="1024452"/>
              </a:xfrm>
              <a:prstGeom prst="star8">
                <a:avLst>
                  <a:gd name="adj" fmla="val 37637"/>
                </a:avLst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星: 24 pt 74">
                <a:extLst>
                  <a:ext uri="{FF2B5EF4-FFF2-40B4-BE49-F238E27FC236}">
                    <a16:creationId xmlns:a16="http://schemas.microsoft.com/office/drawing/2014/main" id="{20A0C031-242A-4CD7-BB7A-3A537D6C6DC1}"/>
                  </a:ext>
                </a:extLst>
              </p:cNvPr>
              <p:cNvSpPr/>
              <p:nvPr/>
            </p:nvSpPr>
            <p:spPr>
              <a:xfrm>
                <a:off x="2538555" y="2886075"/>
                <a:ext cx="776390" cy="776390"/>
              </a:xfrm>
              <a:prstGeom prst="star24">
                <a:avLst>
                  <a:gd name="adj" fmla="val 46071"/>
                </a:avLst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星: 24 pt 75">
                <a:extLst>
                  <a:ext uri="{FF2B5EF4-FFF2-40B4-BE49-F238E27FC236}">
                    <a16:creationId xmlns:a16="http://schemas.microsoft.com/office/drawing/2014/main" id="{15676265-6A77-4577-B0B3-9E2F76D8F40F}"/>
                  </a:ext>
                </a:extLst>
              </p:cNvPr>
              <p:cNvSpPr/>
              <p:nvPr/>
            </p:nvSpPr>
            <p:spPr>
              <a:xfrm rot="554357">
                <a:off x="2586839" y="2938809"/>
                <a:ext cx="670922" cy="670922"/>
              </a:xfrm>
              <a:prstGeom prst="star24">
                <a:avLst>
                  <a:gd name="adj" fmla="val 46071"/>
                </a:avLst>
              </a:prstGeom>
              <a:solidFill>
                <a:srgbClr val="FF99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985408A8-F042-4CF9-8FCA-88058518EC3F}"/>
                  </a:ext>
                </a:extLst>
              </p:cNvPr>
              <p:cNvGrpSpPr/>
              <p:nvPr/>
            </p:nvGrpSpPr>
            <p:grpSpPr>
              <a:xfrm>
                <a:off x="2648277" y="2997200"/>
                <a:ext cx="554140" cy="554140"/>
                <a:chOff x="2976705" y="2886075"/>
                <a:chExt cx="776390" cy="776390"/>
              </a:xfrm>
            </p:grpSpPr>
            <p:sp>
              <p:nvSpPr>
                <p:cNvPr id="81" name="星: 24 pt 80">
                  <a:extLst>
                    <a:ext uri="{FF2B5EF4-FFF2-40B4-BE49-F238E27FC236}">
                      <a16:creationId xmlns:a16="http://schemas.microsoft.com/office/drawing/2014/main" id="{BC769825-8606-428F-908C-3811CB224A17}"/>
                    </a:ext>
                  </a:extLst>
                </p:cNvPr>
                <p:cNvSpPr/>
                <p:nvPr/>
              </p:nvSpPr>
              <p:spPr>
                <a:xfrm>
                  <a:off x="2976705" y="2886075"/>
                  <a:ext cx="776390" cy="776390"/>
                </a:xfrm>
                <a:prstGeom prst="star24">
                  <a:avLst>
                    <a:gd name="adj" fmla="val 46071"/>
                  </a:avLst>
                </a:pr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星: 24 pt 81">
                  <a:extLst>
                    <a:ext uri="{FF2B5EF4-FFF2-40B4-BE49-F238E27FC236}">
                      <a16:creationId xmlns:a16="http://schemas.microsoft.com/office/drawing/2014/main" id="{29445427-CBEF-4C68-A4E4-83DB849237C6}"/>
                    </a:ext>
                  </a:extLst>
                </p:cNvPr>
                <p:cNvSpPr/>
                <p:nvPr/>
              </p:nvSpPr>
              <p:spPr>
                <a:xfrm rot="554357">
                  <a:off x="3057929" y="2971751"/>
                  <a:ext cx="605042" cy="605039"/>
                </a:xfrm>
                <a:prstGeom prst="star24">
                  <a:avLst>
                    <a:gd name="adj" fmla="val 46071"/>
                  </a:avLst>
                </a:prstGeom>
                <a:solidFill>
                  <a:srgbClr val="FF99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31CC480F-411F-48F5-BE3E-E7C1B8A32323}"/>
                  </a:ext>
                </a:extLst>
              </p:cNvPr>
              <p:cNvGrpSpPr/>
              <p:nvPr/>
            </p:nvGrpSpPr>
            <p:grpSpPr>
              <a:xfrm>
                <a:off x="2763896" y="3114675"/>
                <a:ext cx="319190" cy="319190"/>
                <a:chOff x="2763675" y="2886075"/>
                <a:chExt cx="776390" cy="776390"/>
              </a:xfrm>
            </p:grpSpPr>
            <p:sp>
              <p:nvSpPr>
                <p:cNvPr id="79" name="星: 24 pt 78">
                  <a:extLst>
                    <a:ext uri="{FF2B5EF4-FFF2-40B4-BE49-F238E27FC236}">
                      <a16:creationId xmlns:a16="http://schemas.microsoft.com/office/drawing/2014/main" id="{A733FB28-A907-4F1D-8D8C-1ECE9C38BC0F}"/>
                    </a:ext>
                  </a:extLst>
                </p:cNvPr>
                <p:cNvSpPr/>
                <p:nvPr/>
              </p:nvSpPr>
              <p:spPr>
                <a:xfrm>
                  <a:off x="2763675" y="2886075"/>
                  <a:ext cx="776390" cy="776390"/>
                </a:xfrm>
                <a:prstGeom prst="star24">
                  <a:avLst>
                    <a:gd name="adj" fmla="val 46071"/>
                  </a:avLst>
                </a:pr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星: 24 pt 79">
                  <a:extLst>
                    <a:ext uri="{FF2B5EF4-FFF2-40B4-BE49-F238E27FC236}">
                      <a16:creationId xmlns:a16="http://schemas.microsoft.com/office/drawing/2014/main" id="{A9F61AB8-2B6B-44FA-85D5-8ABF816366A5}"/>
                    </a:ext>
                  </a:extLst>
                </p:cNvPr>
                <p:cNvSpPr/>
                <p:nvPr/>
              </p:nvSpPr>
              <p:spPr>
                <a:xfrm rot="554357">
                  <a:off x="2932618" y="3059467"/>
                  <a:ext cx="429611" cy="429606"/>
                </a:xfrm>
                <a:prstGeom prst="star24">
                  <a:avLst>
                    <a:gd name="adj" fmla="val 46071"/>
                  </a:avLst>
                </a:prstGeom>
                <a:solidFill>
                  <a:srgbClr val="FF99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ABA0F542-83AB-44A0-8A8E-17D8AC834C36}"/>
              </a:ext>
            </a:extLst>
          </p:cNvPr>
          <p:cNvGrpSpPr/>
          <p:nvPr/>
        </p:nvGrpSpPr>
        <p:grpSpPr>
          <a:xfrm>
            <a:off x="980509" y="4318838"/>
            <a:ext cx="2155628" cy="1206304"/>
            <a:chOff x="773638" y="1351643"/>
            <a:chExt cx="2516410" cy="1408201"/>
          </a:xfrm>
        </p:grpSpPr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F68F826F-8363-4413-AA8D-9B6A8C8D83A2}"/>
                </a:ext>
              </a:extLst>
            </p:cNvPr>
            <p:cNvGrpSpPr/>
            <p:nvPr/>
          </p:nvGrpSpPr>
          <p:grpSpPr>
            <a:xfrm>
              <a:off x="773638" y="1351643"/>
              <a:ext cx="2516410" cy="1408201"/>
              <a:chOff x="1481849" y="1084950"/>
              <a:chExt cx="4803201" cy="2687905"/>
            </a:xfrm>
          </p:grpSpPr>
          <p:grpSp>
            <p:nvGrpSpPr>
              <p:cNvPr id="120" name="グループ化 119">
                <a:extLst>
                  <a:ext uri="{FF2B5EF4-FFF2-40B4-BE49-F238E27FC236}">
                    <a16:creationId xmlns:a16="http://schemas.microsoft.com/office/drawing/2014/main" id="{A054DE58-8638-4816-B46B-51B8A3AB370E}"/>
                  </a:ext>
                </a:extLst>
              </p:cNvPr>
              <p:cNvGrpSpPr/>
              <p:nvPr/>
            </p:nvGrpSpPr>
            <p:grpSpPr>
              <a:xfrm>
                <a:off x="1481849" y="1084950"/>
                <a:ext cx="4803201" cy="2687905"/>
                <a:chOff x="1481849" y="1084950"/>
                <a:chExt cx="4803201" cy="2687905"/>
              </a:xfrm>
            </p:grpSpPr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878565D3-16A8-48A7-9A31-7182A3E90609}"/>
                    </a:ext>
                  </a:extLst>
                </p:cNvPr>
                <p:cNvSpPr/>
                <p:nvPr/>
              </p:nvSpPr>
              <p:spPr>
                <a:xfrm>
                  <a:off x="5247052" y="2754704"/>
                  <a:ext cx="356043" cy="417705"/>
                </a:xfrm>
                <a:custGeom>
                  <a:avLst/>
                  <a:gdLst>
                    <a:gd name="connsiteX0" fmla="*/ 322692 w 356043"/>
                    <a:gd name="connsiteY0" fmla="*/ 5165 h 417705"/>
                    <a:gd name="connsiteX1" fmla="*/ 317929 w 356043"/>
                    <a:gd name="connsiteY1" fmla="*/ 102796 h 417705"/>
                    <a:gd name="connsiteX2" fmla="*/ 356029 w 356043"/>
                    <a:gd name="connsiteY2" fmla="*/ 157565 h 417705"/>
                    <a:gd name="connsiteX3" fmla="*/ 322692 w 356043"/>
                    <a:gd name="connsiteY3" fmla="*/ 257577 h 417705"/>
                    <a:gd name="connsiteX4" fmla="*/ 341742 w 356043"/>
                    <a:gd name="connsiteY4" fmla="*/ 324252 h 417705"/>
                    <a:gd name="connsiteX5" fmla="*/ 306023 w 356043"/>
                    <a:gd name="connsiteY5" fmla="*/ 326634 h 417705"/>
                    <a:gd name="connsiteX6" fmla="*/ 201248 w 356043"/>
                    <a:gd name="connsiteY6" fmla="*/ 417121 h 417705"/>
                    <a:gd name="connsiteX7" fmla="*/ 1223 w 356043"/>
                    <a:gd name="connsiteY7" fmla="*/ 276627 h 417705"/>
                    <a:gd name="connsiteX8" fmla="*/ 322692 w 356043"/>
                    <a:gd name="connsiteY8" fmla="*/ 5165 h 417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6043" h="417705">
                      <a:moveTo>
                        <a:pt x="322692" y="5165"/>
                      </a:moveTo>
                      <a:cubicBezTo>
                        <a:pt x="375476" y="-23807"/>
                        <a:pt x="312373" y="77396"/>
                        <a:pt x="317929" y="102796"/>
                      </a:cubicBezTo>
                      <a:cubicBezTo>
                        <a:pt x="323485" y="128196"/>
                        <a:pt x="355235" y="131768"/>
                        <a:pt x="356029" y="157565"/>
                      </a:cubicBezTo>
                      <a:cubicBezTo>
                        <a:pt x="356823" y="183362"/>
                        <a:pt x="325073" y="229796"/>
                        <a:pt x="322692" y="257577"/>
                      </a:cubicBezTo>
                      <a:cubicBezTo>
                        <a:pt x="320311" y="285358"/>
                        <a:pt x="344520" y="312742"/>
                        <a:pt x="341742" y="324252"/>
                      </a:cubicBezTo>
                      <a:cubicBezTo>
                        <a:pt x="338964" y="335762"/>
                        <a:pt x="329439" y="311156"/>
                        <a:pt x="306023" y="326634"/>
                      </a:cubicBezTo>
                      <a:cubicBezTo>
                        <a:pt x="282607" y="342112"/>
                        <a:pt x="252048" y="425455"/>
                        <a:pt x="201248" y="417121"/>
                      </a:cubicBezTo>
                      <a:cubicBezTo>
                        <a:pt x="150448" y="408787"/>
                        <a:pt x="-15843" y="344096"/>
                        <a:pt x="1223" y="276627"/>
                      </a:cubicBezTo>
                      <a:cubicBezTo>
                        <a:pt x="18289" y="209158"/>
                        <a:pt x="269908" y="34137"/>
                        <a:pt x="322692" y="516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75000"/>
                        <a:alpha val="70000"/>
                      </a:schemeClr>
                    </a:gs>
                    <a:gs pos="100000">
                      <a:schemeClr val="bg1">
                        <a:lumMod val="65000"/>
                        <a:alpha val="20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3" name="グループ化 122">
                  <a:extLst>
                    <a:ext uri="{FF2B5EF4-FFF2-40B4-BE49-F238E27FC236}">
                      <a16:creationId xmlns:a16="http://schemas.microsoft.com/office/drawing/2014/main" id="{161CF10F-A33E-4F07-9AC1-E25205822C9C}"/>
                    </a:ext>
                  </a:extLst>
                </p:cNvPr>
                <p:cNvGrpSpPr/>
                <p:nvPr/>
              </p:nvGrpSpPr>
              <p:grpSpPr>
                <a:xfrm rot="1430774" flipV="1">
                  <a:off x="4543439" y="2173329"/>
                  <a:ext cx="915462" cy="1067891"/>
                  <a:chOff x="4440049" y="3024728"/>
                  <a:chExt cx="793883" cy="581491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147" name="月 493">
                    <a:extLst>
                      <a:ext uri="{FF2B5EF4-FFF2-40B4-BE49-F238E27FC236}">
                        <a16:creationId xmlns:a16="http://schemas.microsoft.com/office/drawing/2014/main" id="{EE7133EB-F206-4609-9D1B-DFFE154ED566}"/>
                      </a:ext>
                    </a:extLst>
                  </p:cNvPr>
                  <p:cNvSpPr/>
                  <p:nvPr/>
                </p:nvSpPr>
                <p:spPr>
                  <a:xfrm rot="4605947">
                    <a:off x="4418991" y="3176943"/>
                    <a:ext cx="420303" cy="306973"/>
                  </a:xfrm>
                  <a:custGeom>
                    <a:avLst/>
                    <a:gdLst>
                      <a:gd name="connsiteX0" fmla="*/ 164748 w 164748"/>
                      <a:gd name="connsiteY0" fmla="*/ 216116 h 216116"/>
                      <a:gd name="connsiteX1" fmla="*/ 0 w 164748"/>
                      <a:gd name="connsiteY1" fmla="*/ 108058 h 216116"/>
                      <a:gd name="connsiteX2" fmla="*/ 164748 w 164748"/>
                      <a:gd name="connsiteY2" fmla="*/ 0 h 216116"/>
                      <a:gd name="connsiteX3" fmla="*/ 164748 w 164748"/>
                      <a:gd name="connsiteY3" fmla="*/ 216116 h 216116"/>
                      <a:gd name="connsiteX0" fmla="*/ 404309 w 404309"/>
                      <a:gd name="connsiteY0" fmla="*/ 216116 h 216139"/>
                      <a:gd name="connsiteX1" fmla="*/ 0 w 404309"/>
                      <a:gd name="connsiteY1" fmla="*/ 159352 h 216139"/>
                      <a:gd name="connsiteX2" fmla="*/ 404309 w 404309"/>
                      <a:gd name="connsiteY2" fmla="*/ 0 h 216139"/>
                      <a:gd name="connsiteX3" fmla="*/ 404309 w 404309"/>
                      <a:gd name="connsiteY3" fmla="*/ 216116 h 216139"/>
                      <a:gd name="connsiteX0" fmla="*/ 412387 w 412387"/>
                      <a:gd name="connsiteY0" fmla="*/ 216116 h 262755"/>
                      <a:gd name="connsiteX1" fmla="*/ 8078 w 412387"/>
                      <a:gd name="connsiteY1" fmla="*/ 159352 h 262755"/>
                      <a:gd name="connsiteX2" fmla="*/ 412387 w 412387"/>
                      <a:gd name="connsiteY2" fmla="*/ 0 h 262755"/>
                      <a:gd name="connsiteX3" fmla="*/ 412387 w 412387"/>
                      <a:gd name="connsiteY3" fmla="*/ 216116 h 262755"/>
                      <a:gd name="connsiteX0" fmla="*/ 412387 w 412387"/>
                      <a:gd name="connsiteY0" fmla="*/ 216116 h 262755"/>
                      <a:gd name="connsiteX1" fmla="*/ 8078 w 412387"/>
                      <a:gd name="connsiteY1" fmla="*/ 159352 h 262755"/>
                      <a:gd name="connsiteX2" fmla="*/ 412387 w 412387"/>
                      <a:gd name="connsiteY2" fmla="*/ 0 h 262755"/>
                      <a:gd name="connsiteX3" fmla="*/ 412387 w 412387"/>
                      <a:gd name="connsiteY3" fmla="*/ 216116 h 262755"/>
                      <a:gd name="connsiteX0" fmla="*/ 411927 w 411927"/>
                      <a:gd name="connsiteY0" fmla="*/ 216116 h 292233"/>
                      <a:gd name="connsiteX1" fmla="*/ 7618 w 411927"/>
                      <a:gd name="connsiteY1" fmla="*/ 159352 h 292233"/>
                      <a:gd name="connsiteX2" fmla="*/ 411927 w 411927"/>
                      <a:gd name="connsiteY2" fmla="*/ 0 h 292233"/>
                      <a:gd name="connsiteX3" fmla="*/ 411927 w 411927"/>
                      <a:gd name="connsiteY3" fmla="*/ 216116 h 292233"/>
                      <a:gd name="connsiteX0" fmla="*/ 412301 w 412301"/>
                      <a:gd name="connsiteY0" fmla="*/ 216116 h 285544"/>
                      <a:gd name="connsiteX1" fmla="*/ 7992 w 412301"/>
                      <a:gd name="connsiteY1" fmla="*/ 159352 h 285544"/>
                      <a:gd name="connsiteX2" fmla="*/ 412301 w 412301"/>
                      <a:gd name="connsiteY2" fmla="*/ 0 h 285544"/>
                      <a:gd name="connsiteX3" fmla="*/ 412301 w 412301"/>
                      <a:gd name="connsiteY3" fmla="*/ 216116 h 285544"/>
                      <a:gd name="connsiteX0" fmla="*/ 412301 w 420303"/>
                      <a:gd name="connsiteY0" fmla="*/ 237545 h 306973"/>
                      <a:gd name="connsiteX1" fmla="*/ 7992 w 420303"/>
                      <a:gd name="connsiteY1" fmla="*/ 180781 h 306973"/>
                      <a:gd name="connsiteX2" fmla="*/ 420303 w 420303"/>
                      <a:gd name="connsiteY2" fmla="*/ 0 h 306973"/>
                      <a:gd name="connsiteX3" fmla="*/ 412301 w 420303"/>
                      <a:gd name="connsiteY3" fmla="*/ 237545 h 3069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20303" h="306973">
                        <a:moveTo>
                          <a:pt x="412301" y="237545"/>
                        </a:moveTo>
                        <a:cubicBezTo>
                          <a:pt x="300624" y="212644"/>
                          <a:pt x="-57769" y="441979"/>
                          <a:pt x="7992" y="180781"/>
                        </a:cubicBezTo>
                        <a:cubicBezTo>
                          <a:pt x="34438" y="71058"/>
                          <a:pt x="329315" y="0"/>
                          <a:pt x="420303" y="0"/>
                        </a:cubicBezTo>
                        <a:cubicBezTo>
                          <a:pt x="392845" y="70913"/>
                          <a:pt x="384843" y="166632"/>
                          <a:pt x="412301" y="237545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bg1">
                          <a:lumMod val="75000"/>
                          <a:alpha val="70000"/>
                        </a:schemeClr>
                      </a:gs>
                      <a:gs pos="100000">
                        <a:schemeClr val="bg1">
                          <a:lumMod val="65000"/>
                          <a:alpha val="20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8" name="月 493">
                    <a:extLst>
                      <a:ext uri="{FF2B5EF4-FFF2-40B4-BE49-F238E27FC236}">
                        <a16:creationId xmlns:a16="http://schemas.microsoft.com/office/drawing/2014/main" id="{1E312E34-BF6B-423B-8AF7-D702C9C3A5F9}"/>
                      </a:ext>
                    </a:extLst>
                  </p:cNvPr>
                  <p:cNvSpPr/>
                  <p:nvPr/>
                </p:nvSpPr>
                <p:spPr>
                  <a:xfrm rot="4605947">
                    <a:off x="4635353" y="3127313"/>
                    <a:ext cx="421134" cy="315113"/>
                  </a:xfrm>
                  <a:custGeom>
                    <a:avLst/>
                    <a:gdLst>
                      <a:gd name="connsiteX0" fmla="*/ 164748 w 164748"/>
                      <a:gd name="connsiteY0" fmla="*/ 216116 h 216116"/>
                      <a:gd name="connsiteX1" fmla="*/ 0 w 164748"/>
                      <a:gd name="connsiteY1" fmla="*/ 108058 h 216116"/>
                      <a:gd name="connsiteX2" fmla="*/ 164748 w 164748"/>
                      <a:gd name="connsiteY2" fmla="*/ 0 h 216116"/>
                      <a:gd name="connsiteX3" fmla="*/ 164748 w 164748"/>
                      <a:gd name="connsiteY3" fmla="*/ 216116 h 216116"/>
                      <a:gd name="connsiteX0" fmla="*/ 404309 w 404309"/>
                      <a:gd name="connsiteY0" fmla="*/ 216116 h 216139"/>
                      <a:gd name="connsiteX1" fmla="*/ 0 w 404309"/>
                      <a:gd name="connsiteY1" fmla="*/ 159352 h 216139"/>
                      <a:gd name="connsiteX2" fmla="*/ 404309 w 404309"/>
                      <a:gd name="connsiteY2" fmla="*/ 0 h 216139"/>
                      <a:gd name="connsiteX3" fmla="*/ 404309 w 404309"/>
                      <a:gd name="connsiteY3" fmla="*/ 216116 h 216139"/>
                      <a:gd name="connsiteX0" fmla="*/ 412387 w 412387"/>
                      <a:gd name="connsiteY0" fmla="*/ 216116 h 262755"/>
                      <a:gd name="connsiteX1" fmla="*/ 8078 w 412387"/>
                      <a:gd name="connsiteY1" fmla="*/ 159352 h 262755"/>
                      <a:gd name="connsiteX2" fmla="*/ 412387 w 412387"/>
                      <a:gd name="connsiteY2" fmla="*/ 0 h 262755"/>
                      <a:gd name="connsiteX3" fmla="*/ 412387 w 412387"/>
                      <a:gd name="connsiteY3" fmla="*/ 216116 h 262755"/>
                      <a:gd name="connsiteX0" fmla="*/ 412387 w 412387"/>
                      <a:gd name="connsiteY0" fmla="*/ 216116 h 262755"/>
                      <a:gd name="connsiteX1" fmla="*/ 8078 w 412387"/>
                      <a:gd name="connsiteY1" fmla="*/ 159352 h 262755"/>
                      <a:gd name="connsiteX2" fmla="*/ 412387 w 412387"/>
                      <a:gd name="connsiteY2" fmla="*/ 0 h 262755"/>
                      <a:gd name="connsiteX3" fmla="*/ 412387 w 412387"/>
                      <a:gd name="connsiteY3" fmla="*/ 216116 h 262755"/>
                      <a:gd name="connsiteX0" fmla="*/ 419018 w 419018"/>
                      <a:gd name="connsiteY0" fmla="*/ 216116 h 296953"/>
                      <a:gd name="connsiteX1" fmla="*/ 14709 w 419018"/>
                      <a:gd name="connsiteY1" fmla="*/ 159352 h 296953"/>
                      <a:gd name="connsiteX2" fmla="*/ 419018 w 419018"/>
                      <a:gd name="connsiteY2" fmla="*/ 0 h 296953"/>
                      <a:gd name="connsiteX3" fmla="*/ 419018 w 419018"/>
                      <a:gd name="connsiteY3" fmla="*/ 216116 h 296953"/>
                      <a:gd name="connsiteX0" fmla="*/ 419018 w 419018"/>
                      <a:gd name="connsiteY0" fmla="*/ 216116 h 296953"/>
                      <a:gd name="connsiteX1" fmla="*/ 14709 w 419018"/>
                      <a:gd name="connsiteY1" fmla="*/ 159352 h 296953"/>
                      <a:gd name="connsiteX2" fmla="*/ 419018 w 419018"/>
                      <a:gd name="connsiteY2" fmla="*/ 0 h 296953"/>
                      <a:gd name="connsiteX3" fmla="*/ 419018 w 419018"/>
                      <a:gd name="connsiteY3" fmla="*/ 216116 h 296953"/>
                      <a:gd name="connsiteX0" fmla="*/ 419018 w 421134"/>
                      <a:gd name="connsiteY0" fmla="*/ 234276 h 315113"/>
                      <a:gd name="connsiteX1" fmla="*/ 14709 w 421134"/>
                      <a:gd name="connsiteY1" fmla="*/ 177512 h 315113"/>
                      <a:gd name="connsiteX2" fmla="*/ 421134 w 421134"/>
                      <a:gd name="connsiteY2" fmla="*/ 0 h 315113"/>
                      <a:gd name="connsiteX3" fmla="*/ 419018 w 421134"/>
                      <a:gd name="connsiteY3" fmla="*/ 234276 h 3151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21134" h="315113">
                        <a:moveTo>
                          <a:pt x="419018" y="234276"/>
                        </a:moveTo>
                        <a:cubicBezTo>
                          <a:pt x="328030" y="234276"/>
                          <a:pt x="-82197" y="449541"/>
                          <a:pt x="14709" y="177512"/>
                        </a:cubicBezTo>
                        <a:cubicBezTo>
                          <a:pt x="46062" y="39182"/>
                          <a:pt x="330146" y="0"/>
                          <a:pt x="421134" y="0"/>
                        </a:cubicBezTo>
                        <a:cubicBezTo>
                          <a:pt x="393676" y="70913"/>
                          <a:pt x="391560" y="163363"/>
                          <a:pt x="419018" y="234276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" name="月 493">
                    <a:extLst>
                      <a:ext uri="{FF2B5EF4-FFF2-40B4-BE49-F238E27FC236}">
                        <a16:creationId xmlns:a16="http://schemas.microsoft.com/office/drawing/2014/main" id="{107EC4A4-BEB2-4946-AA8B-1856E5047DAA}"/>
                      </a:ext>
                    </a:extLst>
                  </p:cNvPr>
                  <p:cNvSpPr/>
                  <p:nvPr/>
                </p:nvSpPr>
                <p:spPr>
                  <a:xfrm rot="4605947">
                    <a:off x="4911029" y="3119930"/>
                    <a:ext cx="343996" cy="301811"/>
                  </a:xfrm>
                  <a:custGeom>
                    <a:avLst/>
                    <a:gdLst>
                      <a:gd name="connsiteX0" fmla="*/ 164748 w 164748"/>
                      <a:gd name="connsiteY0" fmla="*/ 216116 h 216116"/>
                      <a:gd name="connsiteX1" fmla="*/ 0 w 164748"/>
                      <a:gd name="connsiteY1" fmla="*/ 108058 h 216116"/>
                      <a:gd name="connsiteX2" fmla="*/ 164748 w 164748"/>
                      <a:gd name="connsiteY2" fmla="*/ 0 h 216116"/>
                      <a:gd name="connsiteX3" fmla="*/ 164748 w 164748"/>
                      <a:gd name="connsiteY3" fmla="*/ 216116 h 216116"/>
                      <a:gd name="connsiteX0" fmla="*/ 404309 w 404309"/>
                      <a:gd name="connsiteY0" fmla="*/ 216116 h 216139"/>
                      <a:gd name="connsiteX1" fmla="*/ 0 w 404309"/>
                      <a:gd name="connsiteY1" fmla="*/ 159352 h 216139"/>
                      <a:gd name="connsiteX2" fmla="*/ 404309 w 404309"/>
                      <a:gd name="connsiteY2" fmla="*/ 0 h 216139"/>
                      <a:gd name="connsiteX3" fmla="*/ 404309 w 404309"/>
                      <a:gd name="connsiteY3" fmla="*/ 216116 h 216139"/>
                      <a:gd name="connsiteX0" fmla="*/ 412387 w 412387"/>
                      <a:gd name="connsiteY0" fmla="*/ 216116 h 262755"/>
                      <a:gd name="connsiteX1" fmla="*/ 8078 w 412387"/>
                      <a:gd name="connsiteY1" fmla="*/ 159352 h 262755"/>
                      <a:gd name="connsiteX2" fmla="*/ 412387 w 412387"/>
                      <a:gd name="connsiteY2" fmla="*/ 0 h 262755"/>
                      <a:gd name="connsiteX3" fmla="*/ 412387 w 412387"/>
                      <a:gd name="connsiteY3" fmla="*/ 216116 h 262755"/>
                      <a:gd name="connsiteX0" fmla="*/ 412387 w 412387"/>
                      <a:gd name="connsiteY0" fmla="*/ 216116 h 262755"/>
                      <a:gd name="connsiteX1" fmla="*/ 8078 w 412387"/>
                      <a:gd name="connsiteY1" fmla="*/ 159352 h 262755"/>
                      <a:gd name="connsiteX2" fmla="*/ 412387 w 412387"/>
                      <a:gd name="connsiteY2" fmla="*/ 0 h 262755"/>
                      <a:gd name="connsiteX3" fmla="*/ 412387 w 412387"/>
                      <a:gd name="connsiteY3" fmla="*/ 216116 h 262755"/>
                      <a:gd name="connsiteX0" fmla="*/ 340083 w 340083"/>
                      <a:gd name="connsiteY0" fmla="*/ 216116 h 271178"/>
                      <a:gd name="connsiteX1" fmla="*/ 9740 w 340083"/>
                      <a:gd name="connsiteY1" fmla="*/ 172451 h 271178"/>
                      <a:gd name="connsiteX2" fmla="*/ 340083 w 340083"/>
                      <a:gd name="connsiteY2" fmla="*/ 0 h 271178"/>
                      <a:gd name="connsiteX3" fmla="*/ 340083 w 340083"/>
                      <a:gd name="connsiteY3" fmla="*/ 216116 h 271178"/>
                      <a:gd name="connsiteX0" fmla="*/ 341205 w 341205"/>
                      <a:gd name="connsiteY0" fmla="*/ 216116 h 291365"/>
                      <a:gd name="connsiteX1" fmla="*/ 10862 w 341205"/>
                      <a:gd name="connsiteY1" fmla="*/ 172451 h 291365"/>
                      <a:gd name="connsiteX2" fmla="*/ 341205 w 341205"/>
                      <a:gd name="connsiteY2" fmla="*/ 0 h 291365"/>
                      <a:gd name="connsiteX3" fmla="*/ 341205 w 341205"/>
                      <a:gd name="connsiteY3" fmla="*/ 216116 h 291365"/>
                      <a:gd name="connsiteX0" fmla="*/ 341205 w 341205"/>
                      <a:gd name="connsiteY0" fmla="*/ 216116 h 291365"/>
                      <a:gd name="connsiteX1" fmla="*/ 10862 w 341205"/>
                      <a:gd name="connsiteY1" fmla="*/ 172451 h 291365"/>
                      <a:gd name="connsiteX2" fmla="*/ 341205 w 341205"/>
                      <a:gd name="connsiteY2" fmla="*/ 0 h 291365"/>
                      <a:gd name="connsiteX3" fmla="*/ 341205 w 341205"/>
                      <a:gd name="connsiteY3" fmla="*/ 216116 h 291365"/>
                      <a:gd name="connsiteX0" fmla="*/ 341205 w 343996"/>
                      <a:gd name="connsiteY0" fmla="*/ 226563 h 301812"/>
                      <a:gd name="connsiteX1" fmla="*/ 10862 w 343996"/>
                      <a:gd name="connsiteY1" fmla="*/ 182898 h 301812"/>
                      <a:gd name="connsiteX2" fmla="*/ 343996 w 343996"/>
                      <a:gd name="connsiteY2" fmla="*/ 0 h 301812"/>
                      <a:gd name="connsiteX3" fmla="*/ 341205 w 343996"/>
                      <a:gd name="connsiteY3" fmla="*/ 226563 h 3018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43996" h="301812">
                        <a:moveTo>
                          <a:pt x="341205" y="226563"/>
                        </a:moveTo>
                        <a:cubicBezTo>
                          <a:pt x="250217" y="226563"/>
                          <a:pt x="-61764" y="422028"/>
                          <a:pt x="10862" y="182898"/>
                        </a:cubicBezTo>
                        <a:cubicBezTo>
                          <a:pt x="33266" y="26894"/>
                          <a:pt x="253008" y="0"/>
                          <a:pt x="343996" y="0"/>
                        </a:cubicBezTo>
                        <a:cubicBezTo>
                          <a:pt x="316538" y="70913"/>
                          <a:pt x="313747" y="155650"/>
                          <a:pt x="341205" y="226563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月 149">
                    <a:extLst>
                      <a:ext uri="{FF2B5EF4-FFF2-40B4-BE49-F238E27FC236}">
                        <a16:creationId xmlns:a16="http://schemas.microsoft.com/office/drawing/2014/main" id="{171D5587-921A-44E7-8B23-202B93F23431}"/>
                      </a:ext>
                    </a:extLst>
                  </p:cNvPr>
                  <p:cNvSpPr/>
                  <p:nvPr/>
                </p:nvSpPr>
                <p:spPr>
                  <a:xfrm rot="9344139">
                    <a:off x="4440049" y="3033310"/>
                    <a:ext cx="65650" cy="572909"/>
                  </a:xfrm>
                  <a:prstGeom prst="moon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" name="月 150">
                    <a:extLst>
                      <a:ext uri="{FF2B5EF4-FFF2-40B4-BE49-F238E27FC236}">
                        <a16:creationId xmlns:a16="http://schemas.microsoft.com/office/drawing/2014/main" id="{FF1D7B6B-4CC4-426E-B4A0-1C73A5A13A62}"/>
                      </a:ext>
                    </a:extLst>
                  </p:cNvPr>
                  <p:cNvSpPr/>
                  <p:nvPr/>
                </p:nvSpPr>
                <p:spPr>
                  <a:xfrm rot="9221421">
                    <a:off x="4685967" y="3086516"/>
                    <a:ext cx="61498" cy="474369"/>
                  </a:xfrm>
                  <a:prstGeom prst="moon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2" name="月 151">
                    <a:extLst>
                      <a:ext uri="{FF2B5EF4-FFF2-40B4-BE49-F238E27FC236}">
                        <a16:creationId xmlns:a16="http://schemas.microsoft.com/office/drawing/2014/main" id="{C3877E78-8D4C-49FA-903C-0CB258CC8EB5}"/>
                      </a:ext>
                    </a:extLst>
                  </p:cNvPr>
                  <p:cNvSpPr/>
                  <p:nvPr/>
                </p:nvSpPr>
                <p:spPr>
                  <a:xfrm rot="9280331">
                    <a:off x="4910404" y="3024728"/>
                    <a:ext cx="64002" cy="493368"/>
                  </a:xfrm>
                  <a:prstGeom prst="moon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8876ABE4-DC21-4551-8651-93E85571127E}"/>
                    </a:ext>
                  </a:extLst>
                </p:cNvPr>
                <p:cNvSpPr/>
                <p:nvPr/>
              </p:nvSpPr>
              <p:spPr>
                <a:xfrm rot="13711085" flipH="1" flipV="1">
                  <a:off x="5477543" y="2836594"/>
                  <a:ext cx="49594" cy="301905"/>
                </a:xfrm>
                <a:custGeom>
                  <a:avLst/>
                  <a:gdLst>
                    <a:gd name="connsiteX0" fmla="*/ 60301 w 60301"/>
                    <a:gd name="connsiteY0" fmla="*/ 0 h 407144"/>
                    <a:gd name="connsiteX1" fmla="*/ 4059 w 60301"/>
                    <a:gd name="connsiteY1" fmla="*/ 261154 h 407144"/>
                    <a:gd name="connsiteX2" fmla="*/ 0 w 60301"/>
                    <a:gd name="connsiteY2" fmla="*/ 401980 h 407144"/>
                    <a:gd name="connsiteX3" fmla="*/ 30123 w 60301"/>
                    <a:gd name="connsiteY3" fmla="*/ 407144 h 407144"/>
                    <a:gd name="connsiteX4" fmla="*/ 31848 w 60301"/>
                    <a:gd name="connsiteY4" fmla="*/ 304002 h 407144"/>
                    <a:gd name="connsiteX5" fmla="*/ 60301 w 60301"/>
                    <a:gd name="connsiteY5" fmla="*/ 0 h 407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0301" h="407144">
                      <a:moveTo>
                        <a:pt x="60301" y="0"/>
                      </a:moveTo>
                      <a:cubicBezTo>
                        <a:pt x="35018" y="0"/>
                        <a:pt x="13325" y="107685"/>
                        <a:pt x="4059" y="261154"/>
                      </a:cubicBezTo>
                      <a:lnTo>
                        <a:pt x="0" y="401980"/>
                      </a:lnTo>
                      <a:lnTo>
                        <a:pt x="30123" y="407144"/>
                      </a:lnTo>
                      <a:lnTo>
                        <a:pt x="31848" y="304002"/>
                      </a:lnTo>
                      <a:cubicBezTo>
                        <a:pt x="35929" y="183741"/>
                        <a:pt x="45891" y="75706"/>
                        <a:pt x="6030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555735CD-3525-41AB-B019-5AEEAAD99ED5}"/>
                    </a:ext>
                  </a:extLst>
                </p:cNvPr>
                <p:cNvSpPr/>
                <p:nvPr/>
              </p:nvSpPr>
              <p:spPr>
                <a:xfrm rot="13711085" flipH="1" flipV="1">
                  <a:off x="5263763" y="2619541"/>
                  <a:ext cx="60905" cy="407144"/>
                </a:xfrm>
                <a:custGeom>
                  <a:avLst/>
                  <a:gdLst>
                    <a:gd name="connsiteX0" fmla="*/ 60301 w 60301"/>
                    <a:gd name="connsiteY0" fmla="*/ 0 h 407144"/>
                    <a:gd name="connsiteX1" fmla="*/ 4059 w 60301"/>
                    <a:gd name="connsiteY1" fmla="*/ 261154 h 407144"/>
                    <a:gd name="connsiteX2" fmla="*/ 0 w 60301"/>
                    <a:gd name="connsiteY2" fmla="*/ 401980 h 407144"/>
                    <a:gd name="connsiteX3" fmla="*/ 30123 w 60301"/>
                    <a:gd name="connsiteY3" fmla="*/ 407144 h 407144"/>
                    <a:gd name="connsiteX4" fmla="*/ 31848 w 60301"/>
                    <a:gd name="connsiteY4" fmla="*/ 304002 h 407144"/>
                    <a:gd name="connsiteX5" fmla="*/ 60301 w 60301"/>
                    <a:gd name="connsiteY5" fmla="*/ 0 h 407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0301" h="407144">
                      <a:moveTo>
                        <a:pt x="60301" y="0"/>
                      </a:moveTo>
                      <a:cubicBezTo>
                        <a:pt x="35018" y="0"/>
                        <a:pt x="13325" y="107685"/>
                        <a:pt x="4059" y="261154"/>
                      </a:cubicBezTo>
                      <a:lnTo>
                        <a:pt x="0" y="401980"/>
                      </a:lnTo>
                      <a:lnTo>
                        <a:pt x="30123" y="407144"/>
                      </a:lnTo>
                      <a:lnTo>
                        <a:pt x="31848" y="304002"/>
                      </a:lnTo>
                      <a:cubicBezTo>
                        <a:pt x="35929" y="183741"/>
                        <a:pt x="45891" y="75706"/>
                        <a:pt x="6030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67B89516-0309-4994-A6A7-AB696A4F95A0}"/>
                    </a:ext>
                  </a:extLst>
                </p:cNvPr>
                <p:cNvSpPr/>
                <p:nvPr/>
              </p:nvSpPr>
              <p:spPr>
                <a:xfrm rot="13711085" flipH="1" flipV="1">
                  <a:off x="5036902" y="2417064"/>
                  <a:ext cx="67407" cy="484643"/>
                </a:xfrm>
                <a:custGeom>
                  <a:avLst/>
                  <a:gdLst>
                    <a:gd name="connsiteX0" fmla="*/ 60301 w 60301"/>
                    <a:gd name="connsiteY0" fmla="*/ 0 h 407144"/>
                    <a:gd name="connsiteX1" fmla="*/ 4059 w 60301"/>
                    <a:gd name="connsiteY1" fmla="*/ 261154 h 407144"/>
                    <a:gd name="connsiteX2" fmla="*/ 0 w 60301"/>
                    <a:gd name="connsiteY2" fmla="*/ 401980 h 407144"/>
                    <a:gd name="connsiteX3" fmla="*/ 30123 w 60301"/>
                    <a:gd name="connsiteY3" fmla="*/ 407144 h 407144"/>
                    <a:gd name="connsiteX4" fmla="*/ 31848 w 60301"/>
                    <a:gd name="connsiteY4" fmla="*/ 304002 h 407144"/>
                    <a:gd name="connsiteX5" fmla="*/ 60301 w 60301"/>
                    <a:gd name="connsiteY5" fmla="*/ 0 h 407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0301" h="407144">
                      <a:moveTo>
                        <a:pt x="60301" y="0"/>
                      </a:moveTo>
                      <a:cubicBezTo>
                        <a:pt x="35018" y="0"/>
                        <a:pt x="13325" y="107685"/>
                        <a:pt x="4059" y="261154"/>
                      </a:cubicBezTo>
                      <a:lnTo>
                        <a:pt x="0" y="401980"/>
                      </a:lnTo>
                      <a:lnTo>
                        <a:pt x="30123" y="407144"/>
                      </a:lnTo>
                      <a:lnTo>
                        <a:pt x="31848" y="304002"/>
                      </a:lnTo>
                      <a:cubicBezTo>
                        <a:pt x="35929" y="183741"/>
                        <a:pt x="45891" y="75706"/>
                        <a:pt x="6030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C39E4BDF-226D-4653-8902-637FB1CBD6C3}"/>
                    </a:ext>
                  </a:extLst>
                </p:cNvPr>
                <p:cNvSpPr/>
                <p:nvPr/>
              </p:nvSpPr>
              <p:spPr>
                <a:xfrm rot="13179093" flipH="1" flipV="1">
                  <a:off x="5404415" y="2685421"/>
                  <a:ext cx="60905" cy="407144"/>
                </a:xfrm>
                <a:custGeom>
                  <a:avLst/>
                  <a:gdLst>
                    <a:gd name="connsiteX0" fmla="*/ 60301 w 60301"/>
                    <a:gd name="connsiteY0" fmla="*/ 0 h 407144"/>
                    <a:gd name="connsiteX1" fmla="*/ 4059 w 60301"/>
                    <a:gd name="connsiteY1" fmla="*/ 261154 h 407144"/>
                    <a:gd name="connsiteX2" fmla="*/ 0 w 60301"/>
                    <a:gd name="connsiteY2" fmla="*/ 401980 h 407144"/>
                    <a:gd name="connsiteX3" fmla="*/ 30123 w 60301"/>
                    <a:gd name="connsiteY3" fmla="*/ 407144 h 407144"/>
                    <a:gd name="connsiteX4" fmla="*/ 31848 w 60301"/>
                    <a:gd name="connsiteY4" fmla="*/ 304002 h 407144"/>
                    <a:gd name="connsiteX5" fmla="*/ 60301 w 60301"/>
                    <a:gd name="connsiteY5" fmla="*/ 0 h 407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0301" h="407144">
                      <a:moveTo>
                        <a:pt x="60301" y="0"/>
                      </a:moveTo>
                      <a:cubicBezTo>
                        <a:pt x="35018" y="0"/>
                        <a:pt x="13325" y="107685"/>
                        <a:pt x="4059" y="261154"/>
                      </a:cubicBezTo>
                      <a:lnTo>
                        <a:pt x="0" y="401980"/>
                      </a:lnTo>
                      <a:lnTo>
                        <a:pt x="30123" y="407144"/>
                      </a:lnTo>
                      <a:lnTo>
                        <a:pt x="31848" y="304002"/>
                      </a:lnTo>
                      <a:cubicBezTo>
                        <a:pt x="35929" y="183741"/>
                        <a:pt x="45891" y="75706"/>
                        <a:pt x="6030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741ADD3F-9611-4D61-AA44-9A30F960ACF0}"/>
                    </a:ext>
                  </a:extLst>
                </p:cNvPr>
                <p:cNvSpPr/>
                <p:nvPr/>
              </p:nvSpPr>
              <p:spPr>
                <a:xfrm rot="13711085" flipH="1" flipV="1">
                  <a:off x="5446586" y="3000900"/>
                  <a:ext cx="49594" cy="301905"/>
                </a:xfrm>
                <a:custGeom>
                  <a:avLst/>
                  <a:gdLst>
                    <a:gd name="connsiteX0" fmla="*/ 60301 w 60301"/>
                    <a:gd name="connsiteY0" fmla="*/ 0 h 407144"/>
                    <a:gd name="connsiteX1" fmla="*/ 4059 w 60301"/>
                    <a:gd name="connsiteY1" fmla="*/ 261154 h 407144"/>
                    <a:gd name="connsiteX2" fmla="*/ 0 w 60301"/>
                    <a:gd name="connsiteY2" fmla="*/ 401980 h 407144"/>
                    <a:gd name="connsiteX3" fmla="*/ 30123 w 60301"/>
                    <a:gd name="connsiteY3" fmla="*/ 407144 h 407144"/>
                    <a:gd name="connsiteX4" fmla="*/ 31848 w 60301"/>
                    <a:gd name="connsiteY4" fmla="*/ 304002 h 407144"/>
                    <a:gd name="connsiteX5" fmla="*/ 60301 w 60301"/>
                    <a:gd name="connsiteY5" fmla="*/ 0 h 407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0301" h="407144">
                      <a:moveTo>
                        <a:pt x="60301" y="0"/>
                      </a:moveTo>
                      <a:cubicBezTo>
                        <a:pt x="35018" y="0"/>
                        <a:pt x="13325" y="107685"/>
                        <a:pt x="4059" y="261154"/>
                      </a:cubicBezTo>
                      <a:lnTo>
                        <a:pt x="0" y="401980"/>
                      </a:lnTo>
                      <a:lnTo>
                        <a:pt x="30123" y="407144"/>
                      </a:lnTo>
                      <a:lnTo>
                        <a:pt x="31848" y="304002"/>
                      </a:lnTo>
                      <a:cubicBezTo>
                        <a:pt x="35929" y="183741"/>
                        <a:pt x="45891" y="75706"/>
                        <a:pt x="6030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9" name="グループ化 128">
                  <a:extLst>
                    <a:ext uri="{FF2B5EF4-FFF2-40B4-BE49-F238E27FC236}">
                      <a16:creationId xmlns:a16="http://schemas.microsoft.com/office/drawing/2014/main" id="{FB6D864E-B958-4ECA-9BA5-389C850AC145}"/>
                    </a:ext>
                  </a:extLst>
                </p:cNvPr>
                <p:cNvGrpSpPr/>
                <p:nvPr/>
              </p:nvGrpSpPr>
              <p:grpSpPr>
                <a:xfrm>
                  <a:off x="4470421" y="3027332"/>
                  <a:ext cx="796583" cy="574253"/>
                  <a:chOff x="4470421" y="3027332"/>
                  <a:chExt cx="796583" cy="574253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140" name="月 493">
                    <a:extLst>
                      <a:ext uri="{FF2B5EF4-FFF2-40B4-BE49-F238E27FC236}">
                        <a16:creationId xmlns:a16="http://schemas.microsoft.com/office/drawing/2014/main" id="{E03335F7-C893-4DCA-978B-7DE3DD0998CC}"/>
                      </a:ext>
                    </a:extLst>
                  </p:cNvPr>
                  <p:cNvSpPr/>
                  <p:nvPr/>
                </p:nvSpPr>
                <p:spPr>
                  <a:xfrm rot="4605947">
                    <a:off x="4422137" y="3195017"/>
                    <a:ext cx="412387" cy="262755"/>
                  </a:xfrm>
                  <a:custGeom>
                    <a:avLst/>
                    <a:gdLst>
                      <a:gd name="connsiteX0" fmla="*/ 164748 w 164748"/>
                      <a:gd name="connsiteY0" fmla="*/ 216116 h 216116"/>
                      <a:gd name="connsiteX1" fmla="*/ 0 w 164748"/>
                      <a:gd name="connsiteY1" fmla="*/ 108058 h 216116"/>
                      <a:gd name="connsiteX2" fmla="*/ 164748 w 164748"/>
                      <a:gd name="connsiteY2" fmla="*/ 0 h 216116"/>
                      <a:gd name="connsiteX3" fmla="*/ 164748 w 164748"/>
                      <a:gd name="connsiteY3" fmla="*/ 216116 h 216116"/>
                      <a:gd name="connsiteX0" fmla="*/ 404309 w 404309"/>
                      <a:gd name="connsiteY0" fmla="*/ 216116 h 216139"/>
                      <a:gd name="connsiteX1" fmla="*/ 0 w 404309"/>
                      <a:gd name="connsiteY1" fmla="*/ 159352 h 216139"/>
                      <a:gd name="connsiteX2" fmla="*/ 404309 w 404309"/>
                      <a:gd name="connsiteY2" fmla="*/ 0 h 216139"/>
                      <a:gd name="connsiteX3" fmla="*/ 404309 w 404309"/>
                      <a:gd name="connsiteY3" fmla="*/ 216116 h 216139"/>
                      <a:gd name="connsiteX0" fmla="*/ 412387 w 412387"/>
                      <a:gd name="connsiteY0" fmla="*/ 216116 h 262755"/>
                      <a:gd name="connsiteX1" fmla="*/ 8078 w 412387"/>
                      <a:gd name="connsiteY1" fmla="*/ 159352 h 262755"/>
                      <a:gd name="connsiteX2" fmla="*/ 412387 w 412387"/>
                      <a:gd name="connsiteY2" fmla="*/ 0 h 262755"/>
                      <a:gd name="connsiteX3" fmla="*/ 412387 w 412387"/>
                      <a:gd name="connsiteY3" fmla="*/ 216116 h 262755"/>
                      <a:gd name="connsiteX0" fmla="*/ 412387 w 412387"/>
                      <a:gd name="connsiteY0" fmla="*/ 216116 h 262755"/>
                      <a:gd name="connsiteX1" fmla="*/ 8078 w 412387"/>
                      <a:gd name="connsiteY1" fmla="*/ 159352 h 262755"/>
                      <a:gd name="connsiteX2" fmla="*/ 412387 w 412387"/>
                      <a:gd name="connsiteY2" fmla="*/ 0 h 262755"/>
                      <a:gd name="connsiteX3" fmla="*/ 412387 w 412387"/>
                      <a:gd name="connsiteY3" fmla="*/ 216116 h 2627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12387" h="262755">
                        <a:moveTo>
                          <a:pt x="412387" y="216116"/>
                        </a:moveTo>
                        <a:cubicBezTo>
                          <a:pt x="321399" y="216116"/>
                          <a:pt x="-59946" y="352253"/>
                          <a:pt x="8078" y="159352"/>
                        </a:cubicBezTo>
                        <a:cubicBezTo>
                          <a:pt x="34524" y="49629"/>
                          <a:pt x="321399" y="0"/>
                          <a:pt x="412387" y="0"/>
                        </a:cubicBezTo>
                        <a:cubicBezTo>
                          <a:pt x="384929" y="70913"/>
                          <a:pt x="384929" y="145203"/>
                          <a:pt x="412387" y="216116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bg1">
                          <a:lumMod val="75000"/>
                          <a:alpha val="70000"/>
                        </a:schemeClr>
                      </a:gs>
                      <a:gs pos="100000">
                        <a:schemeClr val="bg1">
                          <a:lumMod val="65000"/>
                          <a:alpha val="20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1" name="月 493">
                    <a:extLst>
                      <a:ext uri="{FF2B5EF4-FFF2-40B4-BE49-F238E27FC236}">
                        <a16:creationId xmlns:a16="http://schemas.microsoft.com/office/drawing/2014/main" id="{D871CE41-01FC-4FE2-B9B2-620073E347D7}"/>
                      </a:ext>
                    </a:extLst>
                  </p:cNvPr>
                  <p:cNvSpPr/>
                  <p:nvPr/>
                </p:nvSpPr>
                <p:spPr>
                  <a:xfrm rot="4605947">
                    <a:off x="4648355" y="3154536"/>
                    <a:ext cx="412387" cy="262755"/>
                  </a:xfrm>
                  <a:custGeom>
                    <a:avLst/>
                    <a:gdLst>
                      <a:gd name="connsiteX0" fmla="*/ 164748 w 164748"/>
                      <a:gd name="connsiteY0" fmla="*/ 216116 h 216116"/>
                      <a:gd name="connsiteX1" fmla="*/ 0 w 164748"/>
                      <a:gd name="connsiteY1" fmla="*/ 108058 h 216116"/>
                      <a:gd name="connsiteX2" fmla="*/ 164748 w 164748"/>
                      <a:gd name="connsiteY2" fmla="*/ 0 h 216116"/>
                      <a:gd name="connsiteX3" fmla="*/ 164748 w 164748"/>
                      <a:gd name="connsiteY3" fmla="*/ 216116 h 216116"/>
                      <a:gd name="connsiteX0" fmla="*/ 404309 w 404309"/>
                      <a:gd name="connsiteY0" fmla="*/ 216116 h 216139"/>
                      <a:gd name="connsiteX1" fmla="*/ 0 w 404309"/>
                      <a:gd name="connsiteY1" fmla="*/ 159352 h 216139"/>
                      <a:gd name="connsiteX2" fmla="*/ 404309 w 404309"/>
                      <a:gd name="connsiteY2" fmla="*/ 0 h 216139"/>
                      <a:gd name="connsiteX3" fmla="*/ 404309 w 404309"/>
                      <a:gd name="connsiteY3" fmla="*/ 216116 h 216139"/>
                      <a:gd name="connsiteX0" fmla="*/ 412387 w 412387"/>
                      <a:gd name="connsiteY0" fmla="*/ 216116 h 262755"/>
                      <a:gd name="connsiteX1" fmla="*/ 8078 w 412387"/>
                      <a:gd name="connsiteY1" fmla="*/ 159352 h 262755"/>
                      <a:gd name="connsiteX2" fmla="*/ 412387 w 412387"/>
                      <a:gd name="connsiteY2" fmla="*/ 0 h 262755"/>
                      <a:gd name="connsiteX3" fmla="*/ 412387 w 412387"/>
                      <a:gd name="connsiteY3" fmla="*/ 216116 h 262755"/>
                      <a:gd name="connsiteX0" fmla="*/ 412387 w 412387"/>
                      <a:gd name="connsiteY0" fmla="*/ 216116 h 262755"/>
                      <a:gd name="connsiteX1" fmla="*/ 8078 w 412387"/>
                      <a:gd name="connsiteY1" fmla="*/ 159352 h 262755"/>
                      <a:gd name="connsiteX2" fmla="*/ 412387 w 412387"/>
                      <a:gd name="connsiteY2" fmla="*/ 0 h 262755"/>
                      <a:gd name="connsiteX3" fmla="*/ 412387 w 412387"/>
                      <a:gd name="connsiteY3" fmla="*/ 216116 h 2627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12387" h="262755">
                        <a:moveTo>
                          <a:pt x="412387" y="216116"/>
                        </a:moveTo>
                        <a:cubicBezTo>
                          <a:pt x="321399" y="216116"/>
                          <a:pt x="-59946" y="352253"/>
                          <a:pt x="8078" y="159352"/>
                        </a:cubicBezTo>
                        <a:cubicBezTo>
                          <a:pt x="34524" y="49629"/>
                          <a:pt x="321399" y="0"/>
                          <a:pt x="412387" y="0"/>
                        </a:cubicBezTo>
                        <a:cubicBezTo>
                          <a:pt x="384929" y="70913"/>
                          <a:pt x="384929" y="145203"/>
                          <a:pt x="412387" y="216116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2" name="月 493">
                    <a:extLst>
                      <a:ext uri="{FF2B5EF4-FFF2-40B4-BE49-F238E27FC236}">
                        <a16:creationId xmlns:a16="http://schemas.microsoft.com/office/drawing/2014/main" id="{A7581320-4ACF-47AB-AFF1-80E335191CDC}"/>
                      </a:ext>
                    </a:extLst>
                  </p:cNvPr>
                  <p:cNvSpPr/>
                  <p:nvPr/>
                </p:nvSpPr>
                <p:spPr>
                  <a:xfrm rot="4605947">
                    <a:off x="4872192" y="3102148"/>
                    <a:ext cx="412387" cy="262755"/>
                  </a:xfrm>
                  <a:custGeom>
                    <a:avLst/>
                    <a:gdLst>
                      <a:gd name="connsiteX0" fmla="*/ 164748 w 164748"/>
                      <a:gd name="connsiteY0" fmla="*/ 216116 h 216116"/>
                      <a:gd name="connsiteX1" fmla="*/ 0 w 164748"/>
                      <a:gd name="connsiteY1" fmla="*/ 108058 h 216116"/>
                      <a:gd name="connsiteX2" fmla="*/ 164748 w 164748"/>
                      <a:gd name="connsiteY2" fmla="*/ 0 h 216116"/>
                      <a:gd name="connsiteX3" fmla="*/ 164748 w 164748"/>
                      <a:gd name="connsiteY3" fmla="*/ 216116 h 216116"/>
                      <a:gd name="connsiteX0" fmla="*/ 404309 w 404309"/>
                      <a:gd name="connsiteY0" fmla="*/ 216116 h 216139"/>
                      <a:gd name="connsiteX1" fmla="*/ 0 w 404309"/>
                      <a:gd name="connsiteY1" fmla="*/ 159352 h 216139"/>
                      <a:gd name="connsiteX2" fmla="*/ 404309 w 404309"/>
                      <a:gd name="connsiteY2" fmla="*/ 0 h 216139"/>
                      <a:gd name="connsiteX3" fmla="*/ 404309 w 404309"/>
                      <a:gd name="connsiteY3" fmla="*/ 216116 h 216139"/>
                      <a:gd name="connsiteX0" fmla="*/ 412387 w 412387"/>
                      <a:gd name="connsiteY0" fmla="*/ 216116 h 262755"/>
                      <a:gd name="connsiteX1" fmla="*/ 8078 w 412387"/>
                      <a:gd name="connsiteY1" fmla="*/ 159352 h 262755"/>
                      <a:gd name="connsiteX2" fmla="*/ 412387 w 412387"/>
                      <a:gd name="connsiteY2" fmla="*/ 0 h 262755"/>
                      <a:gd name="connsiteX3" fmla="*/ 412387 w 412387"/>
                      <a:gd name="connsiteY3" fmla="*/ 216116 h 262755"/>
                      <a:gd name="connsiteX0" fmla="*/ 412387 w 412387"/>
                      <a:gd name="connsiteY0" fmla="*/ 216116 h 262755"/>
                      <a:gd name="connsiteX1" fmla="*/ 8078 w 412387"/>
                      <a:gd name="connsiteY1" fmla="*/ 159352 h 262755"/>
                      <a:gd name="connsiteX2" fmla="*/ 412387 w 412387"/>
                      <a:gd name="connsiteY2" fmla="*/ 0 h 262755"/>
                      <a:gd name="connsiteX3" fmla="*/ 412387 w 412387"/>
                      <a:gd name="connsiteY3" fmla="*/ 216116 h 2627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12387" h="262755">
                        <a:moveTo>
                          <a:pt x="412387" y="216116"/>
                        </a:moveTo>
                        <a:cubicBezTo>
                          <a:pt x="321399" y="216116"/>
                          <a:pt x="-59946" y="352253"/>
                          <a:pt x="8078" y="159352"/>
                        </a:cubicBezTo>
                        <a:cubicBezTo>
                          <a:pt x="34524" y="49629"/>
                          <a:pt x="321399" y="0"/>
                          <a:pt x="412387" y="0"/>
                        </a:cubicBezTo>
                        <a:cubicBezTo>
                          <a:pt x="384929" y="70913"/>
                          <a:pt x="384929" y="145203"/>
                          <a:pt x="412387" y="216116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" name="月 142">
                    <a:extLst>
                      <a:ext uri="{FF2B5EF4-FFF2-40B4-BE49-F238E27FC236}">
                        <a16:creationId xmlns:a16="http://schemas.microsoft.com/office/drawing/2014/main" id="{A46C6102-96B9-46B7-A307-BF546818602F}"/>
                      </a:ext>
                    </a:extLst>
                  </p:cNvPr>
                  <p:cNvSpPr/>
                  <p:nvPr/>
                </p:nvSpPr>
                <p:spPr>
                  <a:xfrm rot="20543787">
                    <a:off x="4470421" y="3028676"/>
                    <a:ext cx="65650" cy="572909"/>
                  </a:xfrm>
                  <a:prstGeom prst="moon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4" name="月 143">
                    <a:extLst>
                      <a:ext uri="{FF2B5EF4-FFF2-40B4-BE49-F238E27FC236}">
                        <a16:creationId xmlns:a16="http://schemas.microsoft.com/office/drawing/2014/main" id="{573F8BBF-E9A2-45F5-B85C-A12BDD555E60}"/>
                      </a:ext>
                    </a:extLst>
                  </p:cNvPr>
                  <p:cNvSpPr/>
                  <p:nvPr/>
                </p:nvSpPr>
                <p:spPr>
                  <a:xfrm rot="20543787">
                    <a:off x="4713417" y="3085270"/>
                    <a:ext cx="61498" cy="474369"/>
                  </a:xfrm>
                  <a:prstGeom prst="moon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5" name="月 144">
                    <a:extLst>
                      <a:ext uri="{FF2B5EF4-FFF2-40B4-BE49-F238E27FC236}">
                        <a16:creationId xmlns:a16="http://schemas.microsoft.com/office/drawing/2014/main" id="{820AD1F7-4970-4941-A52C-CE8ABBB77EBE}"/>
                      </a:ext>
                    </a:extLst>
                  </p:cNvPr>
                  <p:cNvSpPr/>
                  <p:nvPr/>
                </p:nvSpPr>
                <p:spPr>
                  <a:xfrm rot="20543787">
                    <a:off x="4963824" y="3092047"/>
                    <a:ext cx="54406" cy="444141"/>
                  </a:xfrm>
                  <a:prstGeom prst="moon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" name="月 145">
                    <a:extLst>
                      <a:ext uri="{FF2B5EF4-FFF2-40B4-BE49-F238E27FC236}">
                        <a16:creationId xmlns:a16="http://schemas.microsoft.com/office/drawing/2014/main" id="{A9455A27-3AEA-4BD9-840F-3AAF70340675}"/>
                      </a:ext>
                    </a:extLst>
                  </p:cNvPr>
                  <p:cNvSpPr/>
                  <p:nvPr/>
                </p:nvSpPr>
                <p:spPr>
                  <a:xfrm rot="20543787">
                    <a:off x="5208025" y="3139559"/>
                    <a:ext cx="58979" cy="335194"/>
                  </a:xfrm>
                  <a:prstGeom prst="moon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0" name="月 129">
                  <a:extLst>
                    <a:ext uri="{FF2B5EF4-FFF2-40B4-BE49-F238E27FC236}">
                      <a16:creationId xmlns:a16="http://schemas.microsoft.com/office/drawing/2014/main" id="{A34D9023-0CC2-4615-A766-D01BC17048EE}"/>
                    </a:ext>
                  </a:extLst>
                </p:cNvPr>
                <p:cNvSpPr/>
                <p:nvPr/>
              </p:nvSpPr>
              <p:spPr>
                <a:xfrm rot="1183382">
                  <a:off x="5442892" y="3075955"/>
                  <a:ext cx="842158" cy="696900"/>
                </a:xfrm>
                <a:prstGeom prst="moon">
                  <a:avLst>
                    <a:gd name="adj" fmla="val 53170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1552CFAF-F244-4EEE-9EE6-86620A054345}"/>
                    </a:ext>
                  </a:extLst>
                </p:cNvPr>
                <p:cNvSpPr/>
                <p:nvPr/>
              </p:nvSpPr>
              <p:spPr>
                <a:xfrm>
                  <a:off x="1481849" y="2429196"/>
                  <a:ext cx="4336352" cy="988432"/>
                </a:xfrm>
                <a:custGeom>
                  <a:avLst/>
                  <a:gdLst>
                    <a:gd name="connsiteX0" fmla="*/ 2059208 w 4336352"/>
                    <a:gd name="connsiteY0" fmla="*/ 238 h 988432"/>
                    <a:gd name="connsiteX1" fmla="*/ 4327279 w 4336352"/>
                    <a:gd name="connsiteY1" fmla="*/ 948255 h 988432"/>
                    <a:gd name="connsiteX2" fmla="*/ 2068173 w 4336352"/>
                    <a:gd name="connsiteY2" fmla="*/ 721897 h 988432"/>
                    <a:gd name="connsiteX3" fmla="*/ 170203 w 4336352"/>
                    <a:gd name="connsiteY3" fmla="*/ 907979 h 988432"/>
                    <a:gd name="connsiteX4" fmla="*/ 131597 w 4336352"/>
                    <a:gd name="connsiteY4" fmla="*/ 895849 h 988432"/>
                    <a:gd name="connsiteX5" fmla="*/ 117654 w 4336352"/>
                    <a:gd name="connsiteY5" fmla="*/ 915656 h 988432"/>
                    <a:gd name="connsiteX6" fmla="*/ 86199 w 4336352"/>
                    <a:gd name="connsiteY6" fmla="*/ 936649 h 988432"/>
                    <a:gd name="connsiteX7" fmla="*/ 46512 w 4336352"/>
                    <a:gd name="connsiteY7" fmla="*/ 871722 h 988432"/>
                    <a:gd name="connsiteX8" fmla="*/ 3628 w 4336352"/>
                    <a:gd name="connsiteY8" fmla="*/ 812773 h 988432"/>
                    <a:gd name="connsiteX9" fmla="*/ 30559 w 4336352"/>
                    <a:gd name="connsiteY9" fmla="*/ 791812 h 988432"/>
                    <a:gd name="connsiteX10" fmla="*/ 44619 w 4336352"/>
                    <a:gd name="connsiteY10" fmla="*/ 788390 h 988432"/>
                    <a:gd name="connsiteX11" fmla="*/ 48357 w 4336352"/>
                    <a:gd name="connsiteY11" fmla="*/ 768563 h 988432"/>
                    <a:gd name="connsiteX12" fmla="*/ 2059208 w 4336352"/>
                    <a:gd name="connsiteY12" fmla="*/ 238 h 9884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36352" h="988432">
                      <a:moveTo>
                        <a:pt x="2059208" y="238"/>
                      </a:moveTo>
                      <a:cubicBezTo>
                        <a:pt x="3048314" y="15179"/>
                        <a:pt x="4219703" y="753325"/>
                        <a:pt x="4327279" y="948255"/>
                      </a:cubicBezTo>
                      <a:cubicBezTo>
                        <a:pt x="4470714" y="1125256"/>
                        <a:pt x="2877985" y="656156"/>
                        <a:pt x="2068173" y="721897"/>
                      </a:cubicBezTo>
                      <a:cubicBezTo>
                        <a:pt x="1359588" y="779420"/>
                        <a:pt x="505722" y="981078"/>
                        <a:pt x="170203" y="907979"/>
                      </a:cubicBezTo>
                      <a:lnTo>
                        <a:pt x="131597" y="895849"/>
                      </a:lnTo>
                      <a:lnTo>
                        <a:pt x="117654" y="915656"/>
                      </a:lnTo>
                      <a:cubicBezTo>
                        <a:pt x="107409" y="926381"/>
                        <a:pt x="96484" y="934122"/>
                        <a:pt x="86199" y="936649"/>
                      </a:cubicBezTo>
                      <a:cubicBezTo>
                        <a:pt x="45058" y="946758"/>
                        <a:pt x="69313" y="905929"/>
                        <a:pt x="46512" y="871722"/>
                      </a:cubicBezTo>
                      <a:cubicBezTo>
                        <a:pt x="23711" y="837514"/>
                        <a:pt x="-11409" y="845882"/>
                        <a:pt x="3628" y="812773"/>
                      </a:cubicBezTo>
                      <a:cubicBezTo>
                        <a:pt x="7387" y="804496"/>
                        <a:pt x="17359" y="797346"/>
                        <a:pt x="30559" y="791812"/>
                      </a:cubicBezTo>
                      <a:lnTo>
                        <a:pt x="44619" y="788390"/>
                      </a:lnTo>
                      <a:lnTo>
                        <a:pt x="48357" y="768563"/>
                      </a:lnTo>
                      <a:cubicBezTo>
                        <a:pt x="160115" y="514029"/>
                        <a:pt x="1193740" y="-12835"/>
                        <a:pt x="2059208" y="238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07CF0374-18B0-4369-867F-7F12B1187E88}"/>
                    </a:ext>
                  </a:extLst>
                </p:cNvPr>
                <p:cNvSpPr/>
                <p:nvPr/>
              </p:nvSpPr>
              <p:spPr>
                <a:xfrm>
                  <a:off x="1527618" y="2429196"/>
                  <a:ext cx="4290584" cy="974877"/>
                </a:xfrm>
                <a:custGeom>
                  <a:avLst/>
                  <a:gdLst>
                    <a:gd name="connsiteX0" fmla="*/ 2013439 w 4290584"/>
                    <a:gd name="connsiteY0" fmla="*/ 238 h 974877"/>
                    <a:gd name="connsiteX1" fmla="*/ 4281510 w 4290584"/>
                    <a:gd name="connsiteY1" fmla="*/ 948255 h 974877"/>
                    <a:gd name="connsiteX2" fmla="*/ 4288674 w 4290584"/>
                    <a:gd name="connsiteY2" fmla="*/ 974160 h 974877"/>
                    <a:gd name="connsiteX3" fmla="*/ 4286959 w 4290584"/>
                    <a:gd name="connsiteY3" fmla="*/ 974877 h 974877"/>
                    <a:gd name="connsiteX4" fmla="*/ 4091222 w 4290584"/>
                    <a:gd name="connsiteY4" fmla="*/ 871373 h 974877"/>
                    <a:gd name="connsiteX5" fmla="*/ 1988848 w 4290584"/>
                    <a:gd name="connsiteY5" fmla="*/ 305038 h 974877"/>
                    <a:gd name="connsiteX6" fmla="*/ 266633 w 4290584"/>
                    <a:gd name="connsiteY6" fmla="*/ 659985 h 974877"/>
                    <a:gd name="connsiteX7" fmla="*/ 0 w 4290584"/>
                    <a:gd name="connsiteY7" fmla="*/ 782291 h 974877"/>
                    <a:gd name="connsiteX8" fmla="*/ 2588 w 4290584"/>
                    <a:gd name="connsiteY8" fmla="*/ 768563 h 974877"/>
                    <a:gd name="connsiteX9" fmla="*/ 2013439 w 4290584"/>
                    <a:gd name="connsiteY9" fmla="*/ 238 h 974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290584" h="974877">
                      <a:moveTo>
                        <a:pt x="2013439" y="238"/>
                      </a:moveTo>
                      <a:cubicBezTo>
                        <a:pt x="3002545" y="15179"/>
                        <a:pt x="4173934" y="753325"/>
                        <a:pt x="4281510" y="948255"/>
                      </a:cubicBezTo>
                      <a:cubicBezTo>
                        <a:pt x="4290475" y="959318"/>
                        <a:pt x="4292658" y="967856"/>
                        <a:pt x="4288674" y="974160"/>
                      </a:cubicBezTo>
                      <a:lnTo>
                        <a:pt x="4286959" y="974877"/>
                      </a:lnTo>
                      <a:lnTo>
                        <a:pt x="4091222" y="871373"/>
                      </a:lnTo>
                      <a:cubicBezTo>
                        <a:pt x="3547290" y="606216"/>
                        <a:pt x="2725637" y="314376"/>
                        <a:pt x="1988848" y="305038"/>
                      </a:cubicBezTo>
                      <a:cubicBezTo>
                        <a:pt x="1399417" y="297568"/>
                        <a:pt x="744544" y="466403"/>
                        <a:pt x="266633" y="659985"/>
                      </a:cubicBezTo>
                      <a:lnTo>
                        <a:pt x="0" y="782291"/>
                      </a:lnTo>
                      <a:lnTo>
                        <a:pt x="2588" y="768563"/>
                      </a:lnTo>
                      <a:cubicBezTo>
                        <a:pt x="114346" y="514028"/>
                        <a:pt x="1147971" y="-12835"/>
                        <a:pt x="2013439" y="238"/>
                      </a:cubicBezTo>
                      <a:close/>
                    </a:path>
                  </a:pathLst>
                </a:custGeom>
                <a:pattFill prst="openDmnd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tx1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楕円 132">
                  <a:extLst>
                    <a:ext uri="{FF2B5EF4-FFF2-40B4-BE49-F238E27FC236}">
                      <a16:creationId xmlns:a16="http://schemas.microsoft.com/office/drawing/2014/main" id="{EEA82A13-8CF8-41D2-8495-D16F2F315B45}"/>
                    </a:ext>
                  </a:extLst>
                </p:cNvPr>
                <p:cNvSpPr/>
                <p:nvPr/>
              </p:nvSpPr>
              <p:spPr>
                <a:xfrm>
                  <a:off x="1714500" y="2916634"/>
                  <a:ext cx="289560" cy="28956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楕円 133">
                  <a:extLst>
                    <a:ext uri="{FF2B5EF4-FFF2-40B4-BE49-F238E27FC236}">
                      <a16:creationId xmlns:a16="http://schemas.microsoft.com/office/drawing/2014/main" id="{8E83B5CB-27E0-4327-9BFB-0E47E3AE865D}"/>
                    </a:ext>
                  </a:extLst>
                </p:cNvPr>
                <p:cNvSpPr/>
                <p:nvPr/>
              </p:nvSpPr>
              <p:spPr>
                <a:xfrm>
                  <a:off x="1775460" y="2977595"/>
                  <a:ext cx="167640" cy="167638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月 134">
                  <a:extLst>
                    <a:ext uri="{FF2B5EF4-FFF2-40B4-BE49-F238E27FC236}">
                      <a16:creationId xmlns:a16="http://schemas.microsoft.com/office/drawing/2014/main" id="{1EE715C2-4F40-499C-8057-55D4EB2DB94D}"/>
                    </a:ext>
                  </a:extLst>
                </p:cNvPr>
                <p:cNvSpPr/>
                <p:nvPr/>
              </p:nvSpPr>
              <p:spPr>
                <a:xfrm rot="10441146">
                  <a:off x="2163889" y="2836072"/>
                  <a:ext cx="136356" cy="461704"/>
                </a:xfrm>
                <a:prstGeom prst="moon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6" name="グループ化 135">
                  <a:extLst>
                    <a:ext uri="{FF2B5EF4-FFF2-40B4-BE49-F238E27FC236}">
                      <a16:creationId xmlns:a16="http://schemas.microsoft.com/office/drawing/2014/main" id="{3FB4AB45-24DE-4730-92EB-619DA91FD19F}"/>
                    </a:ext>
                  </a:extLst>
                </p:cNvPr>
                <p:cNvGrpSpPr/>
                <p:nvPr/>
              </p:nvGrpSpPr>
              <p:grpSpPr>
                <a:xfrm rot="20435971">
                  <a:off x="2133141" y="1084950"/>
                  <a:ext cx="2421892" cy="1645220"/>
                  <a:chOff x="1333709" y="4701096"/>
                  <a:chExt cx="2421892" cy="1427731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138" name="フリーフォーム: 図形 137">
                    <a:extLst>
                      <a:ext uri="{FF2B5EF4-FFF2-40B4-BE49-F238E27FC236}">
                        <a16:creationId xmlns:a16="http://schemas.microsoft.com/office/drawing/2014/main" id="{4E63A5BC-178D-4FF3-8B77-C6C6D2BFA047}"/>
                      </a:ext>
                    </a:extLst>
                  </p:cNvPr>
                  <p:cNvSpPr/>
                  <p:nvPr/>
                </p:nvSpPr>
                <p:spPr>
                  <a:xfrm>
                    <a:off x="1395539" y="4701096"/>
                    <a:ext cx="2178906" cy="1427731"/>
                  </a:xfrm>
                  <a:custGeom>
                    <a:avLst/>
                    <a:gdLst>
                      <a:gd name="connsiteX0" fmla="*/ 2251946 w 2255116"/>
                      <a:gd name="connsiteY0" fmla="*/ 30868 h 1455571"/>
                      <a:gd name="connsiteX1" fmla="*/ 2004296 w 2255116"/>
                      <a:gd name="connsiteY1" fmla="*/ 188030 h 1455571"/>
                      <a:gd name="connsiteX2" fmla="*/ 1975721 w 2255116"/>
                      <a:gd name="connsiteY2" fmla="*/ 359480 h 1455571"/>
                      <a:gd name="connsiteX3" fmla="*/ 1809033 w 2255116"/>
                      <a:gd name="connsiteY3" fmla="*/ 488068 h 1455571"/>
                      <a:gd name="connsiteX4" fmla="*/ 1851896 w 2255116"/>
                      <a:gd name="connsiteY4" fmla="*/ 588080 h 1455571"/>
                      <a:gd name="connsiteX5" fmla="*/ 1628058 w 2255116"/>
                      <a:gd name="connsiteY5" fmla="*/ 688093 h 1455571"/>
                      <a:gd name="connsiteX6" fmla="*/ 1585196 w 2255116"/>
                      <a:gd name="connsiteY6" fmla="*/ 778580 h 1455571"/>
                      <a:gd name="connsiteX7" fmla="*/ 1399458 w 2255116"/>
                      <a:gd name="connsiteY7" fmla="*/ 869068 h 1455571"/>
                      <a:gd name="connsiteX8" fmla="*/ 1375646 w 2255116"/>
                      <a:gd name="connsiteY8" fmla="*/ 959555 h 1455571"/>
                      <a:gd name="connsiteX9" fmla="*/ 1137521 w 2255116"/>
                      <a:gd name="connsiteY9" fmla="*/ 1088143 h 1455571"/>
                      <a:gd name="connsiteX10" fmla="*/ 1170858 w 2255116"/>
                      <a:gd name="connsiteY10" fmla="*/ 1183393 h 1455571"/>
                      <a:gd name="connsiteX11" fmla="*/ 937496 w 2255116"/>
                      <a:gd name="connsiteY11" fmla="*/ 1297693 h 1455571"/>
                      <a:gd name="connsiteX12" fmla="*/ 994646 w 2255116"/>
                      <a:gd name="connsiteY12" fmla="*/ 1411993 h 1455571"/>
                      <a:gd name="connsiteX13" fmla="*/ 489821 w 2255116"/>
                      <a:gd name="connsiteY13" fmla="*/ 1402468 h 1455571"/>
                      <a:gd name="connsiteX14" fmla="*/ 113583 w 2255116"/>
                      <a:gd name="connsiteY14" fmla="*/ 1450093 h 1455571"/>
                      <a:gd name="connsiteX15" fmla="*/ 75483 w 2255116"/>
                      <a:gd name="connsiteY15" fmla="*/ 1254830 h 1455571"/>
                      <a:gd name="connsiteX16" fmla="*/ 1056558 w 2255116"/>
                      <a:gd name="connsiteY16" fmla="*/ 483305 h 1455571"/>
                      <a:gd name="connsiteX17" fmla="*/ 2061446 w 2255116"/>
                      <a:gd name="connsiteY17" fmla="*/ 45155 h 1455571"/>
                      <a:gd name="connsiteX18" fmla="*/ 2251946 w 2255116"/>
                      <a:gd name="connsiteY18" fmla="*/ 30868 h 1455571"/>
                      <a:gd name="connsiteX0" fmla="*/ 2251946 w 2291789"/>
                      <a:gd name="connsiteY0" fmla="*/ 9685 h 1434388"/>
                      <a:gd name="connsiteX1" fmla="*/ 2004296 w 2291789"/>
                      <a:gd name="connsiteY1" fmla="*/ 166847 h 1434388"/>
                      <a:gd name="connsiteX2" fmla="*/ 1975721 w 2291789"/>
                      <a:gd name="connsiteY2" fmla="*/ 338297 h 1434388"/>
                      <a:gd name="connsiteX3" fmla="*/ 1809033 w 2291789"/>
                      <a:gd name="connsiteY3" fmla="*/ 466885 h 1434388"/>
                      <a:gd name="connsiteX4" fmla="*/ 1851896 w 2291789"/>
                      <a:gd name="connsiteY4" fmla="*/ 566897 h 1434388"/>
                      <a:gd name="connsiteX5" fmla="*/ 1628058 w 2291789"/>
                      <a:gd name="connsiteY5" fmla="*/ 666910 h 1434388"/>
                      <a:gd name="connsiteX6" fmla="*/ 1585196 w 2291789"/>
                      <a:gd name="connsiteY6" fmla="*/ 757397 h 1434388"/>
                      <a:gd name="connsiteX7" fmla="*/ 1399458 w 2291789"/>
                      <a:gd name="connsiteY7" fmla="*/ 847885 h 1434388"/>
                      <a:gd name="connsiteX8" fmla="*/ 1375646 w 2291789"/>
                      <a:gd name="connsiteY8" fmla="*/ 938372 h 1434388"/>
                      <a:gd name="connsiteX9" fmla="*/ 1137521 w 2291789"/>
                      <a:gd name="connsiteY9" fmla="*/ 1066960 h 1434388"/>
                      <a:gd name="connsiteX10" fmla="*/ 1170858 w 2291789"/>
                      <a:gd name="connsiteY10" fmla="*/ 1162210 h 1434388"/>
                      <a:gd name="connsiteX11" fmla="*/ 937496 w 2291789"/>
                      <a:gd name="connsiteY11" fmla="*/ 1276510 h 1434388"/>
                      <a:gd name="connsiteX12" fmla="*/ 994646 w 2291789"/>
                      <a:gd name="connsiteY12" fmla="*/ 1390810 h 1434388"/>
                      <a:gd name="connsiteX13" fmla="*/ 489821 w 2291789"/>
                      <a:gd name="connsiteY13" fmla="*/ 1381285 h 1434388"/>
                      <a:gd name="connsiteX14" fmla="*/ 113583 w 2291789"/>
                      <a:gd name="connsiteY14" fmla="*/ 1428910 h 1434388"/>
                      <a:gd name="connsiteX15" fmla="*/ 75483 w 2291789"/>
                      <a:gd name="connsiteY15" fmla="*/ 1233647 h 1434388"/>
                      <a:gd name="connsiteX16" fmla="*/ 1056558 w 2291789"/>
                      <a:gd name="connsiteY16" fmla="*/ 462122 h 1434388"/>
                      <a:gd name="connsiteX17" fmla="*/ 2251946 w 2291789"/>
                      <a:gd name="connsiteY17" fmla="*/ 9685 h 1434388"/>
                      <a:gd name="connsiteX0" fmla="*/ 2251946 w 2291789"/>
                      <a:gd name="connsiteY0" fmla="*/ 9685 h 1434388"/>
                      <a:gd name="connsiteX1" fmla="*/ 2004296 w 2291789"/>
                      <a:gd name="connsiteY1" fmla="*/ 166847 h 1434388"/>
                      <a:gd name="connsiteX2" fmla="*/ 1975721 w 2291789"/>
                      <a:gd name="connsiteY2" fmla="*/ 338297 h 1434388"/>
                      <a:gd name="connsiteX3" fmla="*/ 1809033 w 2291789"/>
                      <a:gd name="connsiteY3" fmla="*/ 466885 h 1434388"/>
                      <a:gd name="connsiteX4" fmla="*/ 1851896 w 2291789"/>
                      <a:gd name="connsiteY4" fmla="*/ 566897 h 1434388"/>
                      <a:gd name="connsiteX5" fmla="*/ 1628058 w 2291789"/>
                      <a:gd name="connsiteY5" fmla="*/ 666910 h 1434388"/>
                      <a:gd name="connsiteX6" fmla="*/ 1585196 w 2291789"/>
                      <a:gd name="connsiteY6" fmla="*/ 757397 h 1434388"/>
                      <a:gd name="connsiteX7" fmla="*/ 1399458 w 2291789"/>
                      <a:gd name="connsiteY7" fmla="*/ 847885 h 1434388"/>
                      <a:gd name="connsiteX8" fmla="*/ 1375646 w 2291789"/>
                      <a:gd name="connsiteY8" fmla="*/ 938372 h 1434388"/>
                      <a:gd name="connsiteX9" fmla="*/ 1137521 w 2291789"/>
                      <a:gd name="connsiteY9" fmla="*/ 1066960 h 1434388"/>
                      <a:gd name="connsiteX10" fmla="*/ 1170858 w 2291789"/>
                      <a:gd name="connsiteY10" fmla="*/ 1162210 h 1434388"/>
                      <a:gd name="connsiteX11" fmla="*/ 937496 w 2291789"/>
                      <a:gd name="connsiteY11" fmla="*/ 1276510 h 1434388"/>
                      <a:gd name="connsiteX12" fmla="*/ 994646 w 2291789"/>
                      <a:gd name="connsiteY12" fmla="*/ 1390810 h 1434388"/>
                      <a:gd name="connsiteX13" fmla="*/ 489821 w 2291789"/>
                      <a:gd name="connsiteY13" fmla="*/ 1381285 h 1434388"/>
                      <a:gd name="connsiteX14" fmla="*/ 113583 w 2291789"/>
                      <a:gd name="connsiteY14" fmla="*/ 1428910 h 1434388"/>
                      <a:gd name="connsiteX15" fmla="*/ 75483 w 2291789"/>
                      <a:gd name="connsiteY15" fmla="*/ 1233647 h 1434388"/>
                      <a:gd name="connsiteX16" fmla="*/ 1056558 w 2291789"/>
                      <a:gd name="connsiteY16" fmla="*/ 462122 h 1434388"/>
                      <a:gd name="connsiteX17" fmla="*/ 2251946 w 2291789"/>
                      <a:gd name="connsiteY17" fmla="*/ 9685 h 1434388"/>
                      <a:gd name="connsiteX0" fmla="*/ 2251946 w 2251946"/>
                      <a:gd name="connsiteY0" fmla="*/ 0 h 1424703"/>
                      <a:gd name="connsiteX1" fmla="*/ 2004296 w 2251946"/>
                      <a:gd name="connsiteY1" fmla="*/ 157162 h 1424703"/>
                      <a:gd name="connsiteX2" fmla="*/ 1975721 w 2251946"/>
                      <a:gd name="connsiteY2" fmla="*/ 328612 h 1424703"/>
                      <a:gd name="connsiteX3" fmla="*/ 1809033 w 2251946"/>
                      <a:gd name="connsiteY3" fmla="*/ 457200 h 1424703"/>
                      <a:gd name="connsiteX4" fmla="*/ 1851896 w 2251946"/>
                      <a:gd name="connsiteY4" fmla="*/ 557212 h 1424703"/>
                      <a:gd name="connsiteX5" fmla="*/ 1628058 w 2251946"/>
                      <a:gd name="connsiteY5" fmla="*/ 657225 h 1424703"/>
                      <a:gd name="connsiteX6" fmla="*/ 1585196 w 2251946"/>
                      <a:gd name="connsiteY6" fmla="*/ 747712 h 1424703"/>
                      <a:gd name="connsiteX7" fmla="*/ 1399458 w 2251946"/>
                      <a:gd name="connsiteY7" fmla="*/ 838200 h 1424703"/>
                      <a:gd name="connsiteX8" fmla="*/ 1375646 w 2251946"/>
                      <a:gd name="connsiteY8" fmla="*/ 928687 h 1424703"/>
                      <a:gd name="connsiteX9" fmla="*/ 1137521 w 2251946"/>
                      <a:gd name="connsiteY9" fmla="*/ 1057275 h 1424703"/>
                      <a:gd name="connsiteX10" fmla="*/ 1170858 w 2251946"/>
                      <a:gd name="connsiteY10" fmla="*/ 1152525 h 1424703"/>
                      <a:gd name="connsiteX11" fmla="*/ 937496 w 2251946"/>
                      <a:gd name="connsiteY11" fmla="*/ 1266825 h 1424703"/>
                      <a:gd name="connsiteX12" fmla="*/ 994646 w 2251946"/>
                      <a:gd name="connsiteY12" fmla="*/ 1381125 h 1424703"/>
                      <a:gd name="connsiteX13" fmla="*/ 489821 w 2251946"/>
                      <a:gd name="connsiteY13" fmla="*/ 1371600 h 1424703"/>
                      <a:gd name="connsiteX14" fmla="*/ 113583 w 2251946"/>
                      <a:gd name="connsiteY14" fmla="*/ 1419225 h 1424703"/>
                      <a:gd name="connsiteX15" fmla="*/ 75483 w 2251946"/>
                      <a:gd name="connsiteY15" fmla="*/ 1223962 h 1424703"/>
                      <a:gd name="connsiteX16" fmla="*/ 1056558 w 2251946"/>
                      <a:gd name="connsiteY16" fmla="*/ 452437 h 1424703"/>
                      <a:gd name="connsiteX17" fmla="*/ 2251946 w 2251946"/>
                      <a:gd name="connsiteY17" fmla="*/ 0 h 1424703"/>
                      <a:gd name="connsiteX0" fmla="*/ 2251946 w 2251946"/>
                      <a:gd name="connsiteY0" fmla="*/ 0 h 1424703"/>
                      <a:gd name="connsiteX1" fmla="*/ 2004296 w 2251946"/>
                      <a:gd name="connsiteY1" fmla="*/ 157162 h 1424703"/>
                      <a:gd name="connsiteX2" fmla="*/ 1975721 w 2251946"/>
                      <a:gd name="connsiteY2" fmla="*/ 328612 h 1424703"/>
                      <a:gd name="connsiteX3" fmla="*/ 1809033 w 2251946"/>
                      <a:gd name="connsiteY3" fmla="*/ 457200 h 1424703"/>
                      <a:gd name="connsiteX4" fmla="*/ 1851896 w 2251946"/>
                      <a:gd name="connsiteY4" fmla="*/ 557212 h 1424703"/>
                      <a:gd name="connsiteX5" fmla="*/ 1628058 w 2251946"/>
                      <a:gd name="connsiteY5" fmla="*/ 657225 h 1424703"/>
                      <a:gd name="connsiteX6" fmla="*/ 1585196 w 2251946"/>
                      <a:gd name="connsiteY6" fmla="*/ 747712 h 1424703"/>
                      <a:gd name="connsiteX7" fmla="*/ 1399458 w 2251946"/>
                      <a:gd name="connsiteY7" fmla="*/ 838200 h 1424703"/>
                      <a:gd name="connsiteX8" fmla="*/ 1375646 w 2251946"/>
                      <a:gd name="connsiteY8" fmla="*/ 928687 h 1424703"/>
                      <a:gd name="connsiteX9" fmla="*/ 1137521 w 2251946"/>
                      <a:gd name="connsiteY9" fmla="*/ 1057275 h 1424703"/>
                      <a:gd name="connsiteX10" fmla="*/ 1170858 w 2251946"/>
                      <a:gd name="connsiteY10" fmla="*/ 1152525 h 1424703"/>
                      <a:gd name="connsiteX11" fmla="*/ 937496 w 2251946"/>
                      <a:gd name="connsiteY11" fmla="*/ 1266825 h 1424703"/>
                      <a:gd name="connsiteX12" fmla="*/ 994646 w 2251946"/>
                      <a:gd name="connsiteY12" fmla="*/ 1381125 h 1424703"/>
                      <a:gd name="connsiteX13" fmla="*/ 489821 w 2251946"/>
                      <a:gd name="connsiteY13" fmla="*/ 1371600 h 1424703"/>
                      <a:gd name="connsiteX14" fmla="*/ 113583 w 2251946"/>
                      <a:gd name="connsiteY14" fmla="*/ 1419225 h 1424703"/>
                      <a:gd name="connsiteX15" fmla="*/ 75483 w 2251946"/>
                      <a:gd name="connsiteY15" fmla="*/ 1223962 h 1424703"/>
                      <a:gd name="connsiteX16" fmla="*/ 1056558 w 2251946"/>
                      <a:gd name="connsiteY16" fmla="*/ 452437 h 1424703"/>
                      <a:gd name="connsiteX17" fmla="*/ 2251946 w 2251946"/>
                      <a:gd name="connsiteY17" fmla="*/ 0 h 1424703"/>
                      <a:gd name="connsiteX0" fmla="*/ 2251946 w 2251946"/>
                      <a:gd name="connsiteY0" fmla="*/ 0 h 1424703"/>
                      <a:gd name="connsiteX1" fmla="*/ 2004296 w 2251946"/>
                      <a:gd name="connsiteY1" fmla="*/ 157162 h 1424703"/>
                      <a:gd name="connsiteX2" fmla="*/ 1975721 w 2251946"/>
                      <a:gd name="connsiteY2" fmla="*/ 328612 h 1424703"/>
                      <a:gd name="connsiteX3" fmla="*/ 1809033 w 2251946"/>
                      <a:gd name="connsiteY3" fmla="*/ 457200 h 1424703"/>
                      <a:gd name="connsiteX4" fmla="*/ 1851896 w 2251946"/>
                      <a:gd name="connsiteY4" fmla="*/ 557212 h 1424703"/>
                      <a:gd name="connsiteX5" fmla="*/ 1628058 w 2251946"/>
                      <a:gd name="connsiteY5" fmla="*/ 657225 h 1424703"/>
                      <a:gd name="connsiteX6" fmla="*/ 1585196 w 2251946"/>
                      <a:gd name="connsiteY6" fmla="*/ 747712 h 1424703"/>
                      <a:gd name="connsiteX7" fmla="*/ 1399458 w 2251946"/>
                      <a:gd name="connsiteY7" fmla="*/ 838200 h 1424703"/>
                      <a:gd name="connsiteX8" fmla="*/ 1375646 w 2251946"/>
                      <a:gd name="connsiteY8" fmla="*/ 928687 h 1424703"/>
                      <a:gd name="connsiteX9" fmla="*/ 1137521 w 2251946"/>
                      <a:gd name="connsiteY9" fmla="*/ 1057275 h 1424703"/>
                      <a:gd name="connsiteX10" fmla="*/ 1170858 w 2251946"/>
                      <a:gd name="connsiteY10" fmla="*/ 1152525 h 1424703"/>
                      <a:gd name="connsiteX11" fmla="*/ 937496 w 2251946"/>
                      <a:gd name="connsiteY11" fmla="*/ 1266825 h 1424703"/>
                      <a:gd name="connsiteX12" fmla="*/ 994646 w 2251946"/>
                      <a:gd name="connsiteY12" fmla="*/ 1381125 h 1424703"/>
                      <a:gd name="connsiteX13" fmla="*/ 489821 w 2251946"/>
                      <a:gd name="connsiteY13" fmla="*/ 1371600 h 1424703"/>
                      <a:gd name="connsiteX14" fmla="*/ 113583 w 2251946"/>
                      <a:gd name="connsiteY14" fmla="*/ 1419225 h 1424703"/>
                      <a:gd name="connsiteX15" fmla="*/ 75483 w 2251946"/>
                      <a:gd name="connsiteY15" fmla="*/ 1223962 h 1424703"/>
                      <a:gd name="connsiteX16" fmla="*/ 1056558 w 2251946"/>
                      <a:gd name="connsiteY16" fmla="*/ 452437 h 1424703"/>
                      <a:gd name="connsiteX17" fmla="*/ 2251946 w 2251946"/>
                      <a:gd name="connsiteY17" fmla="*/ 0 h 1424703"/>
                      <a:gd name="connsiteX0" fmla="*/ 2251946 w 2251946"/>
                      <a:gd name="connsiteY0" fmla="*/ 0 h 1424703"/>
                      <a:gd name="connsiteX1" fmla="*/ 2004296 w 2251946"/>
                      <a:gd name="connsiteY1" fmla="*/ 157162 h 1424703"/>
                      <a:gd name="connsiteX2" fmla="*/ 1975721 w 2251946"/>
                      <a:gd name="connsiteY2" fmla="*/ 328612 h 1424703"/>
                      <a:gd name="connsiteX3" fmla="*/ 1809033 w 2251946"/>
                      <a:gd name="connsiteY3" fmla="*/ 457200 h 1424703"/>
                      <a:gd name="connsiteX4" fmla="*/ 1851896 w 2251946"/>
                      <a:gd name="connsiteY4" fmla="*/ 557212 h 1424703"/>
                      <a:gd name="connsiteX5" fmla="*/ 1628058 w 2251946"/>
                      <a:gd name="connsiteY5" fmla="*/ 657225 h 1424703"/>
                      <a:gd name="connsiteX6" fmla="*/ 1585196 w 2251946"/>
                      <a:gd name="connsiteY6" fmla="*/ 747712 h 1424703"/>
                      <a:gd name="connsiteX7" fmla="*/ 1399458 w 2251946"/>
                      <a:gd name="connsiteY7" fmla="*/ 838200 h 1424703"/>
                      <a:gd name="connsiteX8" fmla="*/ 1375646 w 2251946"/>
                      <a:gd name="connsiteY8" fmla="*/ 928687 h 1424703"/>
                      <a:gd name="connsiteX9" fmla="*/ 1137521 w 2251946"/>
                      <a:gd name="connsiteY9" fmla="*/ 1057275 h 1424703"/>
                      <a:gd name="connsiteX10" fmla="*/ 1170858 w 2251946"/>
                      <a:gd name="connsiteY10" fmla="*/ 1152525 h 1424703"/>
                      <a:gd name="connsiteX11" fmla="*/ 937496 w 2251946"/>
                      <a:gd name="connsiteY11" fmla="*/ 1266825 h 1424703"/>
                      <a:gd name="connsiteX12" fmla="*/ 994646 w 2251946"/>
                      <a:gd name="connsiteY12" fmla="*/ 1381125 h 1424703"/>
                      <a:gd name="connsiteX13" fmla="*/ 489821 w 2251946"/>
                      <a:gd name="connsiteY13" fmla="*/ 1371600 h 1424703"/>
                      <a:gd name="connsiteX14" fmla="*/ 113583 w 2251946"/>
                      <a:gd name="connsiteY14" fmla="*/ 1419225 h 1424703"/>
                      <a:gd name="connsiteX15" fmla="*/ 75483 w 2251946"/>
                      <a:gd name="connsiteY15" fmla="*/ 1223962 h 1424703"/>
                      <a:gd name="connsiteX16" fmla="*/ 1056558 w 2251946"/>
                      <a:gd name="connsiteY16" fmla="*/ 452437 h 1424703"/>
                      <a:gd name="connsiteX17" fmla="*/ 2251946 w 2251946"/>
                      <a:gd name="connsiteY17" fmla="*/ 0 h 1424703"/>
                      <a:gd name="connsiteX0" fmla="*/ 2251946 w 2251946"/>
                      <a:gd name="connsiteY0" fmla="*/ 0 h 1424703"/>
                      <a:gd name="connsiteX1" fmla="*/ 2004296 w 2251946"/>
                      <a:gd name="connsiteY1" fmla="*/ 157162 h 1424703"/>
                      <a:gd name="connsiteX2" fmla="*/ 1975721 w 2251946"/>
                      <a:gd name="connsiteY2" fmla="*/ 328612 h 1424703"/>
                      <a:gd name="connsiteX3" fmla="*/ 1832846 w 2251946"/>
                      <a:gd name="connsiteY3" fmla="*/ 457200 h 1424703"/>
                      <a:gd name="connsiteX4" fmla="*/ 1851896 w 2251946"/>
                      <a:gd name="connsiteY4" fmla="*/ 557212 h 1424703"/>
                      <a:gd name="connsiteX5" fmla="*/ 1628058 w 2251946"/>
                      <a:gd name="connsiteY5" fmla="*/ 657225 h 1424703"/>
                      <a:gd name="connsiteX6" fmla="*/ 1585196 w 2251946"/>
                      <a:gd name="connsiteY6" fmla="*/ 747712 h 1424703"/>
                      <a:gd name="connsiteX7" fmla="*/ 1399458 w 2251946"/>
                      <a:gd name="connsiteY7" fmla="*/ 838200 h 1424703"/>
                      <a:gd name="connsiteX8" fmla="*/ 1375646 w 2251946"/>
                      <a:gd name="connsiteY8" fmla="*/ 928687 h 1424703"/>
                      <a:gd name="connsiteX9" fmla="*/ 1137521 w 2251946"/>
                      <a:gd name="connsiteY9" fmla="*/ 1057275 h 1424703"/>
                      <a:gd name="connsiteX10" fmla="*/ 1170858 w 2251946"/>
                      <a:gd name="connsiteY10" fmla="*/ 1152525 h 1424703"/>
                      <a:gd name="connsiteX11" fmla="*/ 937496 w 2251946"/>
                      <a:gd name="connsiteY11" fmla="*/ 1266825 h 1424703"/>
                      <a:gd name="connsiteX12" fmla="*/ 994646 w 2251946"/>
                      <a:gd name="connsiteY12" fmla="*/ 1381125 h 1424703"/>
                      <a:gd name="connsiteX13" fmla="*/ 489821 w 2251946"/>
                      <a:gd name="connsiteY13" fmla="*/ 1371600 h 1424703"/>
                      <a:gd name="connsiteX14" fmla="*/ 113583 w 2251946"/>
                      <a:gd name="connsiteY14" fmla="*/ 1419225 h 1424703"/>
                      <a:gd name="connsiteX15" fmla="*/ 75483 w 2251946"/>
                      <a:gd name="connsiteY15" fmla="*/ 1223962 h 1424703"/>
                      <a:gd name="connsiteX16" fmla="*/ 1056558 w 2251946"/>
                      <a:gd name="connsiteY16" fmla="*/ 452437 h 1424703"/>
                      <a:gd name="connsiteX17" fmla="*/ 2251946 w 2251946"/>
                      <a:gd name="connsiteY17" fmla="*/ 0 h 1424703"/>
                      <a:gd name="connsiteX0" fmla="*/ 2251946 w 2251946"/>
                      <a:gd name="connsiteY0" fmla="*/ 0 h 1424703"/>
                      <a:gd name="connsiteX1" fmla="*/ 2004296 w 2251946"/>
                      <a:gd name="connsiteY1" fmla="*/ 157162 h 1424703"/>
                      <a:gd name="connsiteX2" fmla="*/ 1975721 w 2251946"/>
                      <a:gd name="connsiteY2" fmla="*/ 328612 h 1424703"/>
                      <a:gd name="connsiteX3" fmla="*/ 1832846 w 2251946"/>
                      <a:gd name="connsiteY3" fmla="*/ 457200 h 1424703"/>
                      <a:gd name="connsiteX4" fmla="*/ 1851896 w 2251946"/>
                      <a:gd name="connsiteY4" fmla="*/ 557212 h 1424703"/>
                      <a:gd name="connsiteX5" fmla="*/ 1628058 w 2251946"/>
                      <a:gd name="connsiteY5" fmla="*/ 657225 h 1424703"/>
                      <a:gd name="connsiteX6" fmla="*/ 1585196 w 2251946"/>
                      <a:gd name="connsiteY6" fmla="*/ 747712 h 1424703"/>
                      <a:gd name="connsiteX7" fmla="*/ 1399458 w 2251946"/>
                      <a:gd name="connsiteY7" fmla="*/ 838200 h 1424703"/>
                      <a:gd name="connsiteX8" fmla="*/ 1375646 w 2251946"/>
                      <a:gd name="connsiteY8" fmla="*/ 928687 h 1424703"/>
                      <a:gd name="connsiteX9" fmla="*/ 1137521 w 2251946"/>
                      <a:gd name="connsiteY9" fmla="*/ 1057275 h 1424703"/>
                      <a:gd name="connsiteX10" fmla="*/ 1170858 w 2251946"/>
                      <a:gd name="connsiteY10" fmla="*/ 1152525 h 1424703"/>
                      <a:gd name="connsiteX11" fmla="*/ 937496 w 2251946"/>
                      <a:gd name="connsiteY11" fmla="*/ 1266825 h 1424703"/>
                      <a:gd name="connsiteX12" fmla="*/ 994646 w 2251946"/>
                      <a:gd name="connsiteY12" fmla="*/ 1381125 h 1424703"/>
                      <a:gd name="connsiteX13" fmla="*/ 489821 w 2251946"/>
                      <a:gd name="connsiteY13" fmla="*/ 1371600 h 1424703"/>
                      <a:gd name="connsiteX14" fmla="*/ 113583 w 2251946"/>
                      <a:gd name="connsiteY14" fmla="*/ 1419225 h 1424703"/>
                      <a:gd name="connsiteX15" fmla="*/ 75483 w 2251946"/>
                      <a:gd name="connsiteY15" fmla="*/ 1223962 h 1424703"/>
                      <a:gd name="connsiteX16" fmla="*/ 1056558 w 2251946"/>
                      <a:gd name="connsiteY16" fmla="*/ 452437 h 1424703"/>
                      <a:gd name="connsiteX17" fmla="*/ 2251946 w 2251946"/>
                      <a:gd name="connsiteY17" fmla="*/ 0 h 1424703"/>
                      <a:gd name="connsiteX0" fmla="*/ 2251946 w 2251946"/>
                      <a:gd name="connsiteY0" fmla="*/ 0 h 1424703"/>
                      <a:gd name="connsiteX1" fmla="*/ 2004296 w 2251946"/>
                      <a:gd name="connsiteY1" fmla="*/ 157162 h 1424703"/>
                      <a:gd name="connsiteX2" fmla="*/ 1975721 w 2251946"/>
                      <a:gd name="connsiteY2" fmla="*/ 328612 h 1424703"/>
                      <a:gd name="connsiteX3" fmla="*/ 1832846 w 2251946"/>
                      <a:gd name="connsiteY3" fmla="*/ 423862 h 1424703"/>
                      <a:gd name="connsiteX4" fmla="*/ 1851896 w 2251946"/>
                      <a:gd name="connsiteY4" fmla="*/ 557212 h 1424703"/>
                      <a:gd name="connsiteX5" fmla="*/ 1628058 w 2251946"/>
                      <a:gd name="connsiteY5" fmla="*/ 657225 h 1424703"/>
                      <a:gd name="connsiteX6" fmla="*/ 1585196 w 2251946"/>
                      <a:gd name="connsiteY6" fmla="*/ 747712 h 1424703"/>
                      <a:gd name="connsiteX7" fmla="*/ 1399458 w 2251946"/>
                      <a:gd name="connsiteY7" fmla="*/ 838200 h 1424703"/>
                      <a:gd name="connsiteX8" fmla="*/ 1375646 w 2251946"/>
                      <a:gd name="connsiteY8" fmla="*/ 928687 h 1424703"/>
                      <a:gd name="connsiteX9" fmla="*/ 1137521 w 2251946"/>
                      <a:gd name="connsiteY9" fmla="*/ 1057275 h 1424703"/>
                      <a:gd name="connsiteX10" fmla="*/ 1170858 w 2251946"/>
                      <a:gd name="connsiteY10" fmla="*/ 1152525 h 1424703"/>
                      <a:gd name="connsiteX11" fmla="*/ 937496 w 2251946"/>
                      <a:gd name="connsiteY11" fmla="*/ 1266825 h 1424703"/>
                      <a:gd name="connsiteX12" fmla="*/ 994646 w 2251946"/>
                      <a:gd name="connsiteY12" fmla="*/ 1381125 h 1424703"/>
                      <a:gd name="connsiteX13" fmla="*/ 489821 w 2251946"/>
                      <a:gd name="connsiteY13" fmla="*/ 1371600 h 1424703"/>
                      <a:gd name="connsiteX14" fmla="*/ 113583 w 2251946"/>
                      <a:gd name="connsiteY14" fmla="*/ 1419225 h 1424703"/>
                      <a:gd name="connsiteX15" fmla="*/ 75483 w 2251946"/>
                      <a:gd name="connsiteY15" fmla="*/ 1223962 h 1424703"/>
                      <a:gd name="connsiteX16" fmla="*/ 1056558 w 2251946"/>
                      <a:gd name="connsiteY16" fmla="*/ 452437 h 1424703"/>
                      <a:gd name="connsiteX17" fmla="*/ 2251946 w 2251946"/>
                      <a:gd name="connsiteY17" fmla="*/ 0 h 1424703"/>
                      <a:gd name="connsiteX0" fmla="*/ 2251946 w 2251946"/>
                      <a:gd name="connsiteY0" fmla="*/ 0 h 1424703"/>
                      <a:gd name="connsiteX1" fmla="*/ 2004296 w 2251946"/>
                      <a:gd name="connsiteY1" fmla="*/ 157162 h 1424703"/>
                      <a:gd name="connsiteX2" fmla="*/ 1975721 w 2251946"/>
                      <a:gd name="connsiteY2" fmla="*/ 328612 h 1424703"/>
                      <a:gd name="connsiteX3" fmla="*/ 1832846 w 2251946"/>
                      <a:gd name="connsiteY3" fmla="*/ 423862 h 1424703"/>
                      <a:gd name="connsiteX4" fmla="*/ 1851896 w 2251946"/>
                      <a:gd name="connsiteY4" fmla="*/ 557212 h 1424703"/>
                      <a:gd name="connsiteX5" fmla="*/ 1628058 w 2251946"/>
                      <a:gd name="connsiteY5" fmla="*/ 657225 h 1424703"/>
                      <a:gd name="connsiteX6" fmla="*/ 1585196 w 2251946"/>
                      <a:gd name="connsiteY6" fmla="*/ 747712 h 1424703"/>
                      <a:gd name="connsiteX7" fmla="*/ 1399458 w 2251946"/>
                      <a:gd name="connsiteY7" fmla="*/ 838200 h 1424703"/>
                      <a:gd name="connsiteX8" fmla="*/ 1375646 w 2251946"/>
                      <a:gd name="connsiteY8" fmla="*/ 928687 h 1424703"/>
                      <a:gd name="connsiteX9" fmla="*/ 1137521 w 2251946"/>
                      <a:gd name="connsiteY9" fmla="*/ 1057275 h 1424703"/>
                      <a:gd name="connsiteX10" fmla="*/ 1170858 w 2251946"/>
                      <a:gd name="connsiteY10" fmla="*/ 1152525 h 1424703"/>
                      <a:gd name="connsiteX11" fmla="*/ 937496 w 2251946"/>
                      <a:gd name="connsiteY11" fmla="*/ 1266825 h 1424703"/>
                      <a:gd name="connsiteX12" fmla="*/ 994646 w 2251946"/>
                      <a:gd name="connsiteY12" fmla="*/ 1381125 h 1424703"/>
                      <a:gd name="connsiteX13" fmla="*/ 489821 w 2251946"/>
                      <a:gd name="connsiteY13" fmla="*/ 1371600 h 1424703"/>
                      <a:gd name="connsiteX14" fmla="*/ 113583 w 2251946"/>
                      <a:gd name="connsiteY14" fmla="*/ 1419225 h 1424703"/>
                      <a:gd name="connsiteX15" fmla="*/ 75483 w 2251946"/>
                      <a:gd name="connsiteY15" fmla="*/ 1223962 h 1424703"/>
                      <a:gd name="connsiteX16" fmla="*/ 1056558 w 2251946"/>
                      <a:gd name="connsiteY16" fmla="*/ 452437 h 1424703"/>
                      <a:gd name="connsiteX17" fmla="*/ 2251946 w 2251946"/>
                      <a:gd name="connsiteY17" fmla="*/ 0 h 1424703"/>
                      <a:gd name="connsiteX0" fmla="*/ 2251946 w 2251946"/>
                      <a:gd name="connsiteY0" fmla="*/ 0 h 1424703"/>
                      <a:gd name="connsiteX1" fmla="*/ 2004296 w 2251946"/>
                      <a:gd name="connsiteY1" fmla="*/ 157162 h 1424703"/>
                      <a:gd name="connsiteX2" fmla="*/ 1975721 w 2251946"/>
                      <a:gd name="connsiteY2" fmla="*/ 328612 h 1424703"/>
                      <a:gd name="connsiteX3" fmla="*/ 1832846 w 2251946"/>
                      <a:gd name="connsiteY3" fmla="*/ 423862 h 1424703"/>
                      <a:gd name="connsiteX4" fmla="*/ 1851896 w 2251946"/>
                      <a:gd name="connsiteY4" fmla="*/ 557212 h 1424703"/>
                      <a:gd name="connsiteX5" fmla="*/ 1628058 w 2251946"/>
                      <a:gd name="connsiteY5" fmla="*/ 657225 h 1424703"/>
                      <a:gd name="connsiteX6" fmla="*/ 1585196 w 2251946"/>
                      <a:gd name="connsiteY6" fmla="*/ 747712 h 1424703"/>
                      <a:gd name="connsiteX7" fmla="*/ 1399458 w 2251946"/>
                      <a:gd name="connsiteY7" fmla="*/ 838200 h 1424703"/>
                      <a:gd name="connsiteX8" fmla="*/ 1375646 w 2251946"/>
                      <a:gd name="connsiteY8" fmla="*/ 928687 h 1424703"/>
                      <a:gd name="connsiteX9" fmla="*/ 1137521 w 2251946"/>
                      <a:gd name="connsiteY9" fmla="*/ 1057275 h 1424703"/>
                      <a:gd name="connsiteX10" fmla="*/ 1170858 w 2251946"/>
                      <a:gd name="connsiteY10" fmla="*/ 1152525 h 1424703"/>
                      <a:gd name="connsiteX11" fmla="*/ 937496 w 2251946"/>
                      <a:gd name="connsiteY11" fmla="*/ 1266825 h 1424703"/>
                      <a:gd name="connsiteX12" fmla="*/ 994646 w 2251946"/>
                      <a:gd name="connsiteY12" fmla="*/ 1381125 h 1424703"/>
                      <a:gd name="connsiteX13" fmla="*/ 489821 w 2251946"/>
                      <a:gd name="connsiteY13" fmla="*/ 1371600 h 1424703"/>
                      <a:gd name="connsiteX14" fmla="*/ 113583 w 2251946"/>
                      <a:gd name="connsiteY14" fmla="*/ 1419225 h 1424703"/>
                      <a:gd name="connsiteX15" fmla="*/ 75483 w 2251946"/>
                      <a:gd name="connsiteY15" fmla="*/ 1223962 h 1424703"/>
                      <a:gd name="connsiteX16" fmla="*/ 1056558 w 2251946"/>
                      <a:gd name="connsiteY16" fmla="*/ 452437 h 1424703"/>
                      <a:gd name="connsiteX17" fmla="*/ 2251946 w 2251946"/>
                      <a:gd name="connsiteY17" fmla="*/ 0 h 1424703"/>
                      <a:gd name="connsiteX0" fmla="*/ 2251946 w 2251946"/>
                      <a:gd name="connsiteY0" fmla="*/ 0 h 1424703"/>
                      <a:gd name="connsiteX1" fmla="*/ 2004296 w 2251946"/>
                      <a:gd name="connsiteY1" fmla="*/ 157162 h 1424703"/>
                      <a:gd name="connsiteX2" fmla="*/ 1975721 w 2251946"/>
                      <a:gd name="connsiteY2" fmla="*/ 328612 h 1424703"/>
                      <a:gd name="connsiteX3" fmla="*/ 1832846 w 2251946"/>
                      <a:gd name="connsiteY3" fmla="*/ 423862 h 1424703"/>
                      <a:gd name="connsiteX4" fmla="*/ 1851896 w 2251946"/>
                      <a:gd name="connsiteY4" fmla="*/ 557212 h 1424703"/>
                      <a:gd name="connsiteX5" fmla="*/ 1656633 w 2251946"/>
                      <a:gd name="connsiteY5" fmla="*/ 633413 h 1424703"/>
                      <a:gd name="connsiteX6" fmla="*/ 1585196 w 2251946"/>
                      <a:gd name="connsiteY6" fmla="*/ 747712 h 1424703"/>
                      <a:gd name="connsiteX7" fmla="*/ 1399458 w 2251946"/>
                      <a:gd name="connsiteY7" fmla="*/ 838200 h 1424703"/>
                      <a:gd name="connsiteX8" fmla="*/ 1375646 w 2251946"/>
                      <a:gd name="connsiteY8" fmla="*/ 928687 h 1424703"/>
                      <a:gd name="connsiteX9" fmla="*/ 1137521 w 2251946"/>
                      <a:gd name="connsiteY9" fmla="*/ 1057275 h 1424703"/>
                      <a:gd name="connsiteX10" fmla="*/ 1170858 w 2251946"/>
                      <a:gd name="connsiteY10" fmla="*/ 1152525 h 1424703"/>
                      <a:gd name="connsiteX11" fmla="*/ 937496 w 2251946"/>
                      <a:gd name="connsiteY11" fmla="*/ 1266825 h 1424703"/>
                      <a:gd name="connsiteX12" fmla="*/ 994646 w 2251946"/>
                      <a:gd name="connsiteY12" fmla="*/ 1381125 h 1424703"/>
                      <a:gd name="connsiteX13" fmla="*/ 489821 w 2251946"/>
                      <a:gd name="connsiteY13" fmla="*/ 1371600 h 1424703"/>
                      <a:gd name="connsiteX14" fmla="*/ 113583 w 2251946"/>
                      <a:gd name="connsiteY14" fmla="*/ 1419225 h 1424703"/>
                      <a:gd name="connsiteX15" fmla="*/ 75483 w 2251946"/>
                      <a:gd name="connsiteY15" fmla="*/ 1223962 h 1424703"/>
                      <a:gd name="connsiteX16" fmla="*/ 1056558 w 2251946"/>
                      <a:gd name="connsiteY16" fmla="*/ 452437 h 1424703"/>
                      <a:gd name="connsiteX17" fmla="*/ 2251946 w 2251946"/>
                      <a:gd name="connsiteY17" fmla="*/ 0 h 1424703"/>
                      <a:gd name="connsiteX0" fmla="*/ 2251946 w 2251946"/>
                      <a:gd name="connsiteY0" fmla="*/ 0 h 1424703"/>
                      <a:gd name="connsiteX1" fmla="*/ 2004296 w 2251946"/>
                      <a:gd name="connsiteY1" fmla="*/ 157162 h 1424703"/>
                      <a:gd name="connsiteX2" fmla="*/ 1975721 w 2251946"/>
                      <a:gd name="connsiteY2" fmla="*/ 328612 h 1424703"/>
                      <a:gd name="connsiteX3" fmla="*/ 1832846 w 2251946"/>
                      <a:gd name="connsiteY3" fmla="*/ 423862 h 1424703"/>
                      <a:gd name="connsiteX4" fmla="*/ 1851896 w 2251946"/>
                      <a:gd name="connsiteY4" fmla="*/ 557212 h 1424703"/>
                      <a:gd name="connsiteX5" fmla="*/ 1656633 w 2251946"/>
                      <a:gd name="connsiteY5" fmla="*/ 633413 h 1424703"/>
                      <a:gd name="connsiteX6" fmla="*/ 1585196 w 2251946"/>
                      <a:gd name="connsiteY6" fmla="*/ 747712 h 1424703"/>
                      <a:gd name="connsiteX7" fmla="*/ 1399458 w 2251946"/>
                      <a:gd name="connsiteY7" fmla="*/ 838200 h 1424703"/>
                      <a:gd name="connsiteX8" fmla="*/ 1375646 w 2251946"/>
                      <a:gd name="connsiteY8" fmla="*/ 928687 h 1424703"/>
                      <a:gd name="connsiteX9" fmla="*/ 1137521 w 2251946"/>
                      <a:gd name="connsiteY9" fmla="*/ 1057275 h 1424703"/>
                      <a:gd name="connsiteX10" fmla="*/ 1170858 w 2251946"/>
                      <a:gd name="connsiteY10" fmla="*/ 1152525 h 1424703"/>
                      <a:gd name="connsiteX11" fmla="*/ 937496 w 2251946"/>
                      <a:gd name="connsiteY11" fmla="*/ 1266825 h 1424703"/>
                      <a:gd name="connsiteX12" fmla="*/ 994646 w 2251946"/>
                      <a:gd name="connsiteY12" fmla="*/ 1381125 h 1424703"/>
                      <a:gd name="connsiteX13" fmla="*/ 489821 w 2251946"/>
                      <a:gd name="connsiteY13" fmla="*/ 1371600 h 1424703"/>
                      <a:gd name="connsiteX14" fmla="*/ 113583 w 2251946"/>
                      <a:gd name="connsiteY14" fmla="*/ 1419225 h 1424703"/>
                      <a:gd name="connsiteX15" fmla="*/ 75483 w 2251946"/>
                      <a:gd name="connsiteY15" fmla="*/ 1223962 h 1424703"/>
                      <a:gd name="connsiteX16" fmla="*/ 1056558 w 2251946"/>
                      <a:gd name="connsiteY16" fmla="*/ 452437 h 1424703"/>
                      <a:gd name="connsiteX17" fmla="*/ 2251946 w 2251946"/>
                      <a:gd name="connsiteY17" fmla="*/ 0 h 1424703"/>
                      <a:gd name="connsiteX0" fmla="*/ 2251946 w 2251946"/>
                      <a:gd name="connsiteY0" fmla="*/ 0 h 1424703"/>
                      <a:gd name="connsiteX1" fmla="*/ 2004296 w 2251946"/>
                      <a:gd name="connsiteY1" fmla="*/ 157162 h 1424703"/>
                      <a:gd name="connsiteX2" fmla="*/ 1975721 w 2251946"/>
                      <a:gd name="connsiteY2" fmla="*/ 328612 h 1424703"/>
                      <a:gd name="connsiteX3" fmla="*/ 1832846 w 2251946"/>
                      <a:gd name="connsiteY3" fmla="*/ 423862 h 1424703"/>
                      <a:gd name="connsiteX4" fmla="*/ 1851896 w 2251946"/>
                      <a:gd name="connsiteY4" fmla="*/ 557212 h 1424703"/>
                      <a:gd name="connsiteX5" fmla="*/ 1656633 w 2251946"/>
                      <a:gd name="connsiteY5" fmla="*/ 633413 h 1424703"/>
                      <a:gd name="connsiteX6" fmla="*/ 1585196 w 2251946"/>
                      <a:gd name="connsiteY6" fmla="*/ 747712 h 1424703"/>
                      <a:gd name="connsiteX7" fmla="*/ 1432795 w 2251946"/>
                      <a:gd name="connsiteY7" fmla="*/ 809625 h 1424703"/>
                      <a:gd name="connsiteX8" fmla="*/ 1375646 w 2251946"/>
                      <a:gd name="connsiteY8" fmla="*/ 928687 h 1424703"/>
                      <a:gd name="connsiteX9" fmla="*/ 1137521 w 2251946"/>
                      <a:gd name="connsiteY9" fmla="*/ 1057275 h 1424703"/>
                      <a:gd name="connsiteX10" fmla="*/ 1170858 w 2251946"/>
                      <a:gd name="connsiteY10" fmla="*/ 1152525 h 1424703"/>
                      <a:gd name="connsiteX11" fmla="*/ 937496 w 2251946"/>
                      <a:gd name="connsiteY11" fmla="*/ 1266825 h 1424703"/>
                      <a:gd name="connsiteX12" fmla="*/ 994646 w 2251946"/>
                      <a:gd name="connsiteY12" fmla="*/ 1381125 h 1424703"/>
                      <a:gd name="connsiteX13" fmla="*/ 489821 w 2251946"/>
                      <a:gd name="connsiteY13" fmla="*/ 1371600 h 1424703"/>
                      <a:gd name="connsiteX14" fmla="*/ 113583 w 2251946"/>
                      <a:gd name="connsiteY14" fmla="*/ 1419225 h 1424703"/>
                      <a:gd name="connsiteX15" fmla="*/ 75483 w 2251946"/>
                      <a:gd name="connsiteY15" fmla="*/ 1223962 h 1424703"/>
                      <a:gd name="connsiteX16" fmla="*/ 1056558 w 2251946"/>
                      <a:gd name="connsiteY16" fmla="*/ 452437 h 1424703"/>
                      <a:gd name="connsiteX17" fmla="*/ 2251946 w 2251946"/>
                      <a:gd name="connsiteY17" fmla="*/ 0 h 1424703"/>
                      <a:gd name="connsiteX0" fmla="*/ 2251946 w 2251946"/>
                      <a:gd name="connsiteY0" fmla="*/ 0 h 1424703"/>
                      <a:gd name="connsiteX1" fmla="*/ 2004296 w 2251946"/>
                      <a:gd name="connsiteY1" fmla="*/ 157162 h 1424703"/>
                      <a:gd name="connsiteX2" fmla="*/ 1975721 w 2251946"/>
                      <a:gd name="connsiteY2" fmla="*/ 328612 h 1424703"/>
                      <a:gd name="connsiteX3" fmla="*/ 1832846 w 2251946"/>
                      <a:gd name="connsiteY3" fmla="*/ 423862 h 1424703"/>
                      <a:gd name="connsiteX4" fmla="*/ 1851896 w 2251946"/>
                      <a:gd name="connsiteY4" fmla="*/ 557212 h 1424703"/>
                      <a:gd name="connsiteX5" fmla="*/ 1656633 w 2251946"/>
                      <a:gd name="connsiteY5" fmla="*/ 633413 h 1424703"/>
                      <a:gd name="connsiteX6" fmla="*/ 1585196 w 2251946"/>
                      <a:gd name="connsiteY6" fmla="*/ 747712 h 1424703"/>
                      <a:gd name="connsiteX7" fmla="*/ 1432795 w 2251946"/>
                      <a:gd name="connsiteY7" fmla="*/ 809625 h 1424703"/>
                      <a:gd name="connsiteX8" fmla="*/ 1375646 w 2251946"/>
                      <a:gd name="connsiteY8" fmla="*/ 928687 h 1424703"/>
                      <a:gd name="connsiteX9" fmla="*/ 1137521 w 2251946"/>
                      <a:gd name="connsiteY9" fmla="*/ 1057275 h 1424703"/>
                      <a:gd name="connsiteX10" fmla="*/ 1170858 w 2251946"/>
                      <a:gd name="connsiteY10" fmla="*/ 1152525 h 1424703"/>
                      <a:gd name="connsiteX11" fmla="*/ 937496 w 2251946"/>
                      <a:gd name="connsiteY11" fmla="*/ 1266825 h 1424703"/>
                      <a:gd name="connsiteX12" fmla="*/ 994646 w 2251946"/>
                      <a:gd name="connsiteY12" fmla="*/ 1381125 h 1424703"/>
                      <a:gd name="connsiteX13" fmla="*/ 489821 w 2251946"/>
                      <a:gd name="connsiteY13" fmla="*/ 1371600 h 1424703"/>
                      <a:gd name="connsiteX14" fmla="*/ 113583 w 2251946"/>
                      <a:gd name="connsiteY14" fmla="*/ 1419225 h 1424703"/>
                      <a:gd name="connsiteX15" fmla="*/ 75483 w 2251946"/>
                      <a:gd name="connsiteY15" fmla="*/ 1223962 h 1424703"/>
                      <a:gd name="connsiteX16" fmla="*/ 1056558 w 2251946"/>
                      <a:gd name="connsiteY16" fmla="*/ 452437 h 1424703"/>
                      <a:gd name="connsiteX17" fmla="*/ 2251946 w 2251946"/>
                      <a:gd name="connsiteY17" fmla="*/ 0 h 1424703"/>
                      <a:gd name="connsiteX0" fmla="*/ 2251946 w 2251946"/>
                      <a:gd name="connsiteY0" fmla="*/ 0 h 1424703"/>
                      <a:gd name="connsiteX1" fmla="*/ 2004296 w 2251946"/>
                      <a:gd name="connsiteY1" fmla="*/ 157162 h 1424703"/>
                      <a:gd name="connsiteX2" fmla="*/ 1975721 w 2251946"/>
                      <a:gd name="connsiteY2" fmla="*/ 328612 h 1424703"/>
                      <a:gd name="connsiteX3" fmla="*/ 1832846 w 2251946"/>
                      <a:gd name="connsiteY3" fmla="*/ 423862 h 1424703"/>
                      <a:gd name="connsiteX4" fmla="*/ 1851896 w 2251946"/>
                      <a:gd name="connsiteY4" fmla="*/ 557212 h 1424703"/>
                      <a:gd name="connsiteX5" fmla="*/ 1656633 w 2251946"/>
                      <a:gd name="connsiteY5" fmla="*/ 633413 h 1424703"/>
                      <a:gd name="connsiteX6" fmla="*/ 1585196 w 2251946"/>
                      <a:gd name="connsiteY6" fmla="*/ 747712 h 1424703"/>
                      <a:gd name="connsiteX7" fmla="*/ 1432795 w 2251946"/>
                      <a:gd name="connsiteY7" fmla="*/ 809625 h 1424703"/>
                      <a:gd name="connsiteX8" fmla="*/ 1375646 w 2251946"/>
                      <a:gd name="connsiteY8" fmla="*/ 928687 h 1424703"/>
                      <a:gd name="connsiteX9" fmla="*/ 1137521 w 2251946"/>
                      <a:gd name="connsiteY9" fmla="*/ 1057275 h 1424703"/>
                      <a:gd name="connsiteX10" fmla="*/ 1170858 w 2251946"/>
                      <a:gd name="connsiteY10" fmla="*/ 1152525 h 1424703"/>
                      <a:gd name="connsiteX11" fmla="*/ 937496 w 2251946"/>
                      <a:gd name="connsiteY11" fmla="*/ 1266825 h 1424703"/>
                      <a:gd name="connsiteX12" fmla="*/ 994646 w 2251946"/>
                      <a:gd name="connsiteY12" fmla="*/ 1381125 h 1424703"/>
                      <a:gd name="connsiteX13" fmla="*/ 489821 w 2251946"/>
                      <a:gd name="connsiteY13" fmla="*/ 1371600 h 1424703"/>
                      <a:gd name="connsiteX14" fmla="*/ 113583 w 2251946"/>
                      <a:gd name="connsiteY14" fmla="*/ 1419225 h 1424703"/>
                      <a:gd name="connsiteX15" fmla="*/ 75483 w 2251946"/>
                      <a:gd name="connsiteY15" fmla="*/ 1223962 h 1424703"/>
                      <a:gd name="connsiteX16" fmla="*/ 1056558 w 2251946"/>
                      <a:gd name="connsiteY16" fmla="*/ 452437 h 1424703"/>
                      <a:gd name="connsiteX17" fmla="*/ 2251946 w 2251946"/>
                      <a:gd name="connsiteY17" fmla="*/ 0 h 1424703"/>
                      <a:gd name="connsiteX0" fmla="*/ 2251946 w 2251946"/>
                      <a:gd name="connsiteY0" fmla="*/ 0 h 1424703"/>
                      <a:gd name="connsiteX1" fmla="*/ 2004296 w 2251946"/>
                      <a:gd name="connsiteY1" fmla="*/ 157162 h 1424703"/>
                      <a:gd name="connsiteX2" fmla="*/ 1975721 w 2251946"/>
                      <a:gd name="connsiteY2" fmla="*/ 328612 h 1424703"/>
                      <a:gd name="connsiteX3" fmla="*/ 1832846 w 2251946"/>
                      <a:gd name="connsiteY3" fmla="*/ 423862 h 1424703"/>
                      <a:gd name="connsiteX4" fmla="*/ 1851896 w 2251946"/>
                      <a:gd name="connsiteY4" fmla="*/ 557212 h 1424703"/>
                      <a:gd name="connsiteX5" fmla="*/ 1656633 w 2251946"/>
                      <a:gd name="connsiteY5" fmla="*/ 633413 h 1424703"/>
                      <a:gd name="connsiteX6" fmla="*/ 1585196 w 2251946"/>
                      <a:gd name="connsiteY6" fmla="*/ 747712 h 1424703"/>
                      <a:gd name="connsiteX7" fmla="*/ 1432795 w 2251946"/>
                      <a:gd name="connsiteY7" fmla="*/ 809625 h 1424703"/>
                      <a:gd name="connsiteX8" fmla="*/ 1375646 w 2251946"/>
                      <a:gd name="connsiteY8" fmla="*/ 928687 h 1424703"/>
                      <a:gd name="connsiteX9" fmla="*/ 1137521 w 2251946"/>
                      <a:gd name="connsiteY9" fmla="*/ 1057275 h 1424703"/>
                      <a:gd name="connsiteX10" fmla="*/ 1170858 w 2251946"/>
                      <a:gd name="connsiteY10" fmla="*/ 1152525 h 1424703"/>
                      <a:gd name="connsiteX11" fmla="*/ 937496 w 2251946"/>
                      <a:gd name="connsiteY11" fmla="*/ 1266825 h 1424703"/>
                      <a:gd name="connsiteX12" fmla="*/ 994646 w 2251946"/>
                      <a:gd name="connsiteY12" fmla="*/ 1381125 h 1424703"/>
                      <a:gd name="connsiteX13" fmla="*/ 489821 w 2251946"/>
                      <a:gd name="connsiteY13" fmla="*/ 1371600 h 1424703"/>
                      <a:gd name="connsiteX14" fmla="*/ 113583 w 2251946"/>
                      <a:gd name="connsiteY14" fmla="*/ 1419225 h 1424703"/>
                      <a:gd name="connsiteX15" fmla="*/ 75483 w 2251946"/>
                      <a:gd name="connsiteY15" fmla="*/ 1223962 h 1424703"/>
                      <a:gd name="connsiteX16" fmla="*/ 1056558 w 2251946"/>
                      <a:gd name="connsiteY16" fmla="*/ 452437 h 1424703"/>
                      <a:gd name="connsiteX17" fmla="*/ 2251946 w 2251946"/>
                      <a:gd name="connsiteY17" fmla="*/ 0 h 1424703"/>
                      <a:gd name="connsiteX0" fmla="*/ 2251946 w 2251946"/>
                      <a:gd name="connsiteY0" fmla="*/ 0 h 1424703"/>
                      <a:gd name="connsiteX1" fmla="*/ 2004296 w 2251946"/>
                      <a:gd name="connsiteY1" fmla="*/ 157162 h 1424703"/>
                      <a:gd name="connsiteX2" fmla="*/ 1975721 w 2251946"/>
                      <a:gd name="connsiteY2" fmla="*/ 328612 h 1424703"/>
                      <a:gd name="connsiteX3" fmla="*/ 1832846 w 2251946"/>
                      <a:gd name="connsiteY3" fmla="*/ 423862 h 1424703"/>
                      <a:gd name="connsiteX4" fmla="*/ 1851896 w 2251946"/>
                      <a:gd name="connsiteY4" fmla="*/ 557212 h 1424703"/>
                      <a:gd name="connsiteX5" fmla="*/ 1656633 w 2251946"/>
                      <a:gd name="connsiteY5" fmla="*/ 633413 h 1424703"/>
                      <a:gd name="connsiteX6" fmla="*/ 1585196 w 2251946"/>
                      <a:gd name="connsiteY6" fmla="*/ 747712 h 1424703"/>
                      <a:gd name="connsiteX7" fmla="*/ 1432795 w 2251946"/>
                      <a:gd name="connsiteY7" fmla="*/ 809625 h 1424703"/>
                      <a:gd name="connsiteX8" fmla="*/ 1375646 w 2251946"/>
                      <a:gd name="connsiteY8" fmla="*/ 928687 h 1424703"/>
                      <a:gd name="connsiteX9" fmla="*/ 1137521 w 2251946"/>
                      <a:gd name="connsiteY9" fmla="*/ 1057275 h 1424703"/>
                      <a:gd name="connsiteX10" fmla="*/ 1170858 w 2251946"/>
                      <a:gd name="connsiteY10" fmla="*/ 1152525 h 1424703"/>
                      <a:gd name="connsiteX11" fmla="*/ 937496 w 2251946"/>
                      <a:gd name="connsiteY11" fmla="*/ 1266825 h 1424703"/>
                      <a:gd name="connsiteX12" fmla="*/ 994646 w 2251946"/>
                      <a:gd name="connsiteY12" fmla="*/ 1381125 h 1424703"/>
                      <a:gd name="connsiteX13" fmla="*/ 489821 w 2251946"/>
                      <a:gd name="connsiteY13" fmla="*/ 1371600 h 1424703"/>
                      <a:gd name="connsiteX14" fmla="*/ 113583 w 2251946"/>
                      <a:gd name="connsiteY14" fmla="*/ 1419225 h 1424703"/>
                      <a:gd name="connsiteX15" fmla="*/ 75483 w 2251946"/>
                      <a:gd name="connsiteY15" fmla="*/ 1223962 h 1424703"/>
                      <a:gd name="connsiteX16" fmla="*/ 1056558 w 2251946"/>
                      <a:gd name="connsiteY16" fmla="*/ 452437 h 1424703"/>
                      <a:gd name="connsiteX17" fmla="*/ 2251946 w 2251946"/>
                      <a:gd name="connsiteY17" fmla="*/ 0 h 1424703"/>
                      <a:gd name="connsiteX0" fmla="*/ 2251946 w 2251946"/>
                      <a:gd name="connsiteY0" fmla="*/ 0 h 1424703"/>
                      <a:gd name="connsiteX1" fmla="*/ 2004296 w 2251946"/>
                      <a:gd name="connsiteY1" fmla="*/ 157162 h 1424703"/>
                      <a:gd name="connsiteX2" fmla="*/ 1975721 w 2251946"/>
                      <a:gd name="connsiteY2" fmla="*/ 328612 h 1424703"/>
                      <a:gd name="connsiteX3" fmla="*/ 1832846 w 2251946"/>
                      <a:gd name="connsiteY3" fmla="*/ 423862 h 1424703"/>
                      <a:gd name="connsiteX4" fmla="*/ 1851896 w 2251946"/>
                      <a:gd name="connsiteY4" fmla="*/ 557212 h 1424703"/>
                      <a:gd name="connsiteX5" fmla="*/ 1656633 w 2251946"/>
                      <a:gd name="connsiteY5" fmla="*/ 633413 h 1424703"/>
                      <a:gd name="connsiteX6" fmla="*/ 1585196 w 2251946"/>
                      <a:gd name="connsiteY6" fmla="*/ 747712 h 1424703"/>
                      <a:gd name="connsiteX7" fmla="*/ 1432795 w 2251946"/>
                      <a:gd name="connsiteY7" fmla="*/ 809625 h 1424703"/>
                      <a:gd name="connsiteX8" fmla="*/ 1375646 w 2251946"/>
                      <a:gd name="connsiteY8" fmla="*/ 928687 h 1424703"/>
                      <a:gd name="connsiteX9" fmla="*/ 1166096 w 2251946"/>
                      <a:gd name="connsiteY9" fmla="*/ 1014412 h 1424703"/>
                      <a:gd name="connsiteX10" fmla="*/ 1170858 w 2251946"/>
                      <a:gd name="connsiteY10" fmla="*/ 1152525 h 1424703"/>
                      <a:gd name="connsiteX11" fmla="*/ 937496 w 2251946"/>
                      <a:gd name="connsiteY11" fmla="*/ 1266825 h 1424703"/>
                      <a:gd name="connsiteX12" fmla="*/ 994646 w 2251946"/>
                      <a:gd name="connsiteY12" fmla="*/ 1381125 h 1424703"/>
                      <a:gd name="connsiteX13" fmla="*/ 489821 w 2251946"/>
                      <a:gd name="connsiteY13" fmla="*/ 1371600 h 1424703"/>
                      <a:gd name="connsiteX14" fmla="*/ 113583 w 2251946"/>
                      <a:gd name="connsiteY14" fmla="*/ 1419225 h 1424703"/>
                      <a:gd name="connsiteX15" fmla="*/ 75483 w 2251946"/>
                      <a:gd name="connsiteY15" fmla="*/ 1223962 h 1424703"/>
                      <a:gd name="connsiteX16" fmla="*/ 1056558 w 2251946"/>
                      <a:gd name="connsiteY16" fmla="*/ 452437 h 1424703"/>
                      <a:gd name="connsiteX17" fmla="*/ 2251946 w 2251946"/>
                      <a:gd name="connsiteY17" fmla="*/ 0 h 1424703"/>
                      <a:gd name="connsiteX0" fmla="*/ 2251946 w 2251946"/>
                      <a:gd name="connsiteY0" fmla="*/ 0 h 1424703"/>
                      <a:gd name="connsiteX1" fmla="*/ 2004296 w 2251946"/>
                      <a:gd name="connsiteY1" fmla="*/ 157162 h 1424703"/>
                      <a:gd name="connsiteX2" fmla="*/ 1975721 w 2251946"/>
                      <a:gd name="connsiteY2" fmla="*/ 328612 h 1424703"/>
                      <a:gd name="connsiteX3" fmla="*/ 1832846 w 2251946"/>
                      <a:gd name="connsiteY3" fmla="*/ 423862 h 1424703"/>
                      <a:gd name="connsiteX4" fmla="*/ 1851896 w 2251946"/>
                      <a:gd name="connsiteY4" fmla="*/ 557212 h 1424703"/>
                      <a:gd name="connsiteX5" fmla="*/ 1656633 w 2251946"/>
                      <a:gd name="connsiteY5" fmla="*/ 633413 h 1424703"/>
                      <a:gd name="connsiteX6" fmla="*/ 1585196 w 2251946"/>
                      <a:gd name="connsiteY6" fmla="*/ 747712 h 1424703"/>
                      <a:gd name="connsiteX7" fmla="*/ 1432795 w 2251946"/>
                      <a:gd name="connsiteY7" fmla="*/ 809625 h 1424703"/>
                      <a:gd name="connsiteX8" fmla="*/ 1375646 w 2251946"/>
                      <a:gd name="connsiteY8" fmla="*/ 928687 h 1424703"/>
                      <a:gd name="connsiteX9" fmla="*/ 1166096 w 2251946"/>
                      <a:gd name="connsiteY9" fmla="*/ 1014412 h 1424703"/>
                      <a:gd name="connsiteX10" fmla="*/ 1170858 w 2251946"/>
                      <a:gd name="connsiteY10" fmla="*/ 1152525 h 1424703"/>
                      <a:gd name="connsiteX11" fmla="*/ 937496 w 2251946"/>
                      <a:gd name="connsiteY11" fmla="*/ 1266825 h 1424703"/>
                      <a:gd name="connsiteX12" fmla="*/ 994646 w 2251946"/>
                      <a:gd name="connsiteY12" fmla="*/ 1381125 h 1424703"/>
                      <a:gd name="connsiteX13" fmla="*/ 489821 w 2251946"/>
                      <a:gd name="connsiteY13" fmla="*/ 1371600 h 1424703"/>
                      <a:gd name="connsiteX14" fmla="*/ 113583 w 2251946"/>
                      <a:gd name="connsiteY14" fmla="*/ 1419225 h 1424703"/>
                      <a:gd name="connsiteX15" fmla="*/ 75483 w 2251946"/>
                      <a:gd name="connsiteY15" fmla="*/ 1223962 h 1424703"/>
                      <a:gd name="connsiteX16" fmla="*/ 1056558 w 2251946"/>
                      <a:gd name="connsiteY16" fmla="*/ 452437 h 1424703"/>
                      <a:gd name="connsiteX17" fmla="*/ 2251946 w 2251946"/>
                      <a:gd name="connsiteY17" fmla="*/ 0 h 1424703"/>
                      <a:gd name="connsiteX0" fmla="*/ 2251946 w 2251946"/>
                      <a:gd name="connsiteY0" fmla="*/ 0 h 1424703"/>
                      <a:gd name="connsiteX1" fmla="*/ 2004296 w 2251946"/>
                      <a:gd name="connsiteY1" fmla="*/ 157162 h 1424703"/>
                      <a:gd name="connsiteX2" fmla="*/ 1975721 w 2251946"/>
                      <a:gd name="connsiteY2" fmla="*/ 328612 h 1424703"/>
                      <a:gd name="connsiteX3" fmla="*/ 1832846 w 2251946"/>
                      <a:gd name="connsiteY3" fmla="*/ 423862 h 1424703"/>
                      <a:gd name="connsiteX4" fmla="*/ 1851896 w 2251946"/>
                      <a:gd name="connsiteY4" fmla="*/ 557212 h 1424703"/>
                      <a:gd name="connsiteX5" fmla="*/ 1656633 w 2251946"/>
                      <a:gd name="connsiteY5" fmla="*/ 633413 h 1424703"/>
                      <a:gd name="connsiteX6" fmla="*/ 1585196 w 2251946"/>
                      <a:gd name="connsiteY6" fmla="*/ 747712 h 1424703"/>
                      <a:gd name="connsiteX7" fmla="*/ 1432795 w 2251946"/>
                      <a:gd name="connsiteY7" fmla="*/ 809625 h 1424703"/>
                      <a:gd name="connsiteX8" fmla="*/ 1375646 w 2251946"/>
                      <a:gd name="connsiteY8" fmla="*/ 928687 h 1424703"/>
                      <a:gd name="connsiteX9" fmla="*/ 1166096 w 2251946"/>
                      <a:gd name="connsiteY9" fmla="*/ 1014412 h 1424703"/>
                      <a:gd name="connsiteX10" fmla="*/ 1170858 w 2251946"/>
                      <a:gd name="connsiteY10" fmla="*/ 1152525 h 1424703"/>
                      <a:gd name="connsiteX11" fmla="*/ 937496 w 2251946"/>
                      <a:gd name="connsiteY11" fmla="*/ 1266825 h 1424703"/>
                      <a:gd name="connsiteX12" fmla="*/ 994646 w 2251946"/>
                      <a:gd name="connsiteY12" fmla="*/ 1381125 h 1424703"/>
                      <a:gd name="connsiteX13" fmla="*/ 489821 w 2251946"/>
                      <a:gd name="connsiteY13" fmla="*/ 1371600 h 1424703"/>
                      <a:gd name="connsiteX14" fmla="*/ 113583 w 2251946"/>
                      <a:gd name="connsiteY14" fmla="*/ 1419225 h 1424703"/>
                      <a:gd name="connsiteX15" fmla="*/ 75483 w 2251946"/>
                      <a:gd name="connsiteY15" fmla="*/ 1223962 h 1424703"/>
                      <a:gd name="connsiteX16" fmla="*/ 1056558 w 2251946"/>
                      <a:gd name="connsiteY16" fmla="*/ 452437 h 1424703"/>
                      <a:gd name="connsiteX17" fmla="*/ 2251946 w 2251946"/>
                      <a:gd name="connsiteY17" fmla="*/ 0 h 1424703"/>
                      <a:gd name="connsiteX0" fmla="*/ 2251946 w 2251946"/>
                      <a:gd name="connsiteY0" fmla="*/ 0 h 1424703"/>
                      <a:gd name="connsiteX1" fmla="*/ 2004296 w 2251946"/>
                      <a:gd name="connsiteY1" fmla="*/ 157162 h 1424703"/>
                      <a:gd name="connsiteX2" fmla="*/ 1975721 w 2251946"/>
                      <a:gd name="connsiteY2" fmla="*/ 328612 h 1424703"/>
                      <a:gd name="connsiteX3" fmla="*/ 1832846 w 2251946"/>
                      <a:gd name="connsiteY3" fmla="*/ 423862 h 1424703"/>
                      <a:gd name="connsiteX4" fmla="*/ 1851896 w 2251946"/>
                      <a:gd name="connsiteY4" fmla="*/ 557212 h 1424703"/>
                      <a:gd name="connsiteX5" fmla="*/ 1656633 w 2251946"/>
                      <a:gd name="connsiteY5" fmla="*/ 633413 h 1424703"/>
                      <a:gd name="connsiteX6" fmla="*/ 1585196 w 2251946"/>
                      <a:gd name="connsiteY6" fmla="*/ 747712 h 1424703"/>
                      <a:gd name="connsiteX7" fmla="*/ 1432795 w 2251946"/>
                      <a:gd name="connsiteY7" fmla="*/ 809625 h 1424703"/>
                      <a:gd name="connsiteX8" fmla="*/ 1375646 w 2251946"/>
                      <a:gd name="connsiteY8" fmla="*/ 928687 h 1424703"/>
                      <a:gd name="connsiteX9" fmla="*/ 1166096 w 2251946"/>
                      <a:gd name="connsiteY9" fmla="*/ 1014412 h 1424703"/>
                      <a:gd name="connsiteX10" fmla="*/ 1170858 w 2251946"/>
                      <a:gd name="connsiteY10" fmla="*/ 1152525 h 1424703"/>
                      <a:gd name="connsiteX11" fmla="*/ 989883 w 2251946"/>
                      <a:gd name="connsiteY11" fmla="*/ 1233488 h 1424703"/>
                      <a:gd name="connsiteX12" fmla="*/ 994646 w 2251946"/>
                      <a:gd name="connsiteY12" fmla="*/ 1381125 h 1424703"/>
                      <a:gd name="connsiteX13" fmla="*/ 489821 w 2251946"/>
                      <a:gd name="connsiteY13" fmla="*/ 1371600 h 1424703"/>
                      <a:gd name="connsiteX14" fmla="*/ 113583 w 2251946"/>
                      <a:gd name="connsiteY14" fmla="*/ 1419225 h 1424703"/>
                      <a:gd name="connsiteX15" fmla="*/ 75483 w 2251946"/>
                      <a:gd name="connsiteY15" fmla="*/ 1223962 h 1424703"/>
                      <a:gd name="connsiteX16" fmla="*/ 1056558 w 2251946"/>
                      <a:gd name="connsiteY16" fmla="*/ 452437 h 1424703"/>
                      <a:gd name="connsiteX17" fmla="*/ 2251946 w 2251946"/>
                      <a:gd name="connsiteY17" fmla="*/ 0 h 1424703"/>
                      <a:gd name="connsiteX0" fmla="*/ 2251946 w 2251946"/>
                      <a:gd name="connsiteY0" fmla="*/ 0 h 1424703"/>
                      <a:gd name="connsiteX1" fmla="*/ 2004296 w 2251946"/>
                      <a:gd name="connsiteY1" fmla="*/ 157162 h 1424703"/>
                      <a:gd name="connsiteX2" fmla="*/ 1975721 w 2251946"/>
                      <a:gd name="connsiteY2" fmla="*/ 328612 h 1424703"/>
                      <a:gd name="connsiteX3" fmla="*/ 1832846 w 2251946"/>
                      <a:gd name="connsiteY3" fmla="*/ 423862 h 1424703"/>
                      <a:gd name="connsiteX4" fmla="*/ 1851896 w 2251946"/>
                      <a:gd name="connsiteY4" fmla="*/ 557212 h 1424703"/>
                      <a:gd name="connsiteX5" fmla="*/ 1656633 w 2251946"/>
                      <a:gd name="connsiteY5" fmla="*/ 633413 h 1424703"/>
                      <a:gd name="connsiteX6" fmla="*/ 1585196 w 2251946"/>
                      <a:gd name="connsiteY6" fmla="*/ 747712 h 1424703"/>
                      <a:gd name="connsiteX7" fmla="*/ 1432795 w 2251946"/>
                      <a:gd name="connsiteY7" fmla="*/ 809625 h 1424703"/>
                      <a:gd name="connsiteX8" fmla="*/ 1375646 w 2251946"/>
                      <a:gd name="connsiteY8" fmla="*/ 928687 h 1424703"/>
                      <a:gd name="connsiteX9" fmla="*/ 1166096 w 2251946"/>
                      <a:gd name="connsiteY9" fmla="*/ 1014412 h 1424703"/>
                      <a:gd name="connsiteX10" fmla="*/ 1170858 w 2251946"/>
                      <a:gd name="connsiteY10" fmla="*/ 1152525 h 1424703"/>
                      <a:gd name="connsiteX11" fmla="*/ 989883 w 2251946"/>
                      <a:gd name="connsiteY11" fmla="*/ 1233488 h 1424703"/>
                      <a:gd name="connsiteX12" fmla="*/ 994646 w 2251946"/>
                      <a:gd name="connsiteY12" fmla="*/ 1381125 h 1424703"/>
                      <a:gd name="connsiteX13" fmla="*/ 489821 w 2251946"/>
                      <a:gd name="connsiteY13" fmla="*/ 1371600 h 1424703"/>
                      <a:gd name="connsiteX14" fmla="*/ 113583 w 2251946"/>
                      <a:gd name="connsiteY14" fmla="*/ 1419225 h 1424703"/>
                      <a:gd name="connsiteX15" fmla="*/ 75483 w 2251946"/>
                      <a:gd name="connsiteY15" fmla="*/ 1223962 h 1424703"/>
                      <a:gd name="connsiteX16" fmla="*/ 1056558 w 2251946"/>
                      <a:gd name="connsiteY16" fmla="*/ 452437 h 1424703"/>
                      <a:gd name="connsiteX17" fmla="*/ 2251946 w 2251946"/>
                      <a:gd name="connsiteY17" fmla="*/ 0 h 1424703"/>
                      <a:gd name="connsiteX0" fmla="*/ 2251946 w 2251946"/>
                      <a:gd name="connsiteY0" fmla="*/ 0 h 1424703"/>
                      <a:gd name="connsiteX1" fmla="*/ 2004296 w 2251946"/>
                      <a:gd name="connsiteY1" fmla="*/ 157162 h 1424703"/>
                      <a:gd name="connsiteX2" fmla="*/ 1975721 w 2251946"/>
                      <a:gd name="connsiteY2" fmla="*/ 328612 h 1424703"/>
                      <a:gd name="connsiteX3" fmla="*/ 1832846 w 2251946"/>
                      <a:gd name="connsiteY3" fmla="*/ 423862 h 1424703"/>
                      <a:gd name="connsiteX4" fmla="*/ 1851896 w 2251946"/>
                      <a:gd name="connsiteY4" fmla="*/ 557212 h 1424703"/>
                      <a:gd name="connsiteX5" fmla="*/ 1656633 w 2251946"/>
                      <a:gd name="connsiteY5" fmla="*/ 633413 h 1424703"/>
                      <a:gd name="connsiteX6" fmla="*/ 1585196 w 2251946"/>
                      <a:gd name="connsiteY6" fmla="*/ 747712 h 1424703"/>
                      <a:gd name="connsiteX7" fmla="*/ 1432795 w 2251946"/>
                      <a:gd name="connsiteY7" fmla="*/ 809625 h 1424703"/>
                      <a:gd name="connsiteX8" fmla="*/ 1375646 w 2251946"/>
                      <a:gd name="connsiteY8" fmla="*/ 928687 h 1424703"/>
                      <a:gd name="connsiteX9" fmla="*/ 1166096 w 2251946"/>
                      <a:gd name="connsiteY9" fmla="*/ 1014412 h 1424703"/>
                      <a:gd name="connsiteX10" fmla="*/ 1170858 w 2251946"/>
                      <a:gd name="connsiteY10" fmla="*/ 1152525 h 1424703"/>
                      <a:gd name="connsiteX11" fmla="*/ 989883 w 2251946"/>
                      <a:gd name="connsiteY11" fmla="*/ 1233488 h 1424703"/>
                      <a:gd name="connsiteX12" fmla="*/ 994646 w 2251946"/>
                      <a:gd name="connsiteY12" fmla="*/ 1381125 h 1424703"/>
                      <a:gd name="connsiteX13" fmla="*/ 489821 w 2251946"/>
                      <a:gd name="connsiteY13" fmla="*/ 1371600 h 1424703"/>
                      <a:gd name="connsiteX14" fmla="*/ 113583 w 2251946"/>
                      <a:gd name="connsiteY14" fmla="*/ 1419225 h 1424703"/>
                      <a:gd name="connsiteX15" fmla="*/ 75483 w 2251946"/>
                      <a:gd name="connsiteY15" fmla="*/ 1223962 h 1424703"/>
                      <a:gd name="connsiteX16" fmla="*/ 1056558 w 2251946"/>
                      <a:gd name="connsiteY16" fmla="*/ 452437 h 1424703"/>
                      <a:gd name="connsiteX17" fmla="*/ 2251946 w 2251946"/>
                      <a:gd name="connsiteY17" fmla="*/ 0 h 1424703"/>
                      <a:gd name="connsiteX0" fmla="*/ 2251946 w 2251946"/>
                      <a:gd name="connsiteY0" fmla="*/ 0 h 1425355"/>
                      <a:gd name="connsiteX1" fmla="*/ 2004296 w 2251946"/>
                      <a:gd name="connsiteY1" fmla="*/ 157162 h 1425355"/>
                      <a:gd name="connsiteX2" fmla="*/ 1975721 w 2251946"/>
                      <a:gd name="connsiteY2" fmla="*/ 328612 h 1425355"/>
                      <a:gd name="connsiteX3" fmla="*/ 1832846 w 2251946"/>
                      <a:gd name="connsiteY3" fmla="*/ 423862 h 1425355"/>
                      <a:gd name="connsiteX4" fmla="*/ 1851896 w 2251946"/>
                      <a:gd name="connsiteY4" fmla="*/ 557212 h 1425355"/>
                      <a:gd name="connsiteX5" fmla="*/ 1656633 w 2251946"/>
                      <a:gd name="connsiteY5" fmla="*/ 633413 h 1425355"/>
                      <a:gd name="connsiteX6" fmla="*/ 1585196 w 2251946"/>
                      <a:gd name="connsiteY6" fmla="*/ 747712 h 1425355"/>
                      <a:gd name="connsiteX7" fmla="*/ 1432795 w 2251946"/>
                      <a:gd name="connsiteY7" fmla="*/ 809625 h 1425355"/>
                      <a:gd name="connsiteX8" fmla="*/ 1375646 w 2251946"/>
                      <a:gd name="connsiteY8" fmla="*/ 928687 h 1425355"/>
                      <a:gd name="connsiteX9" fmla="*/ 1166096 w 2251946"/>
                      <a:gd name="connsiteY9" fmla="*/ 1014412 h 1425355"/>
                      <a:gd name="connsiteX10" fmla="*/ 1170858 w 2251946"/>
                      <a:gd name="connsiteY10" fmla="*/ 1152525 h 1425355"/>
                      <a:gd name="connsiteX11" fmla="*/ 989883 w 2251946"/>
                      <a:gd name="connsiteY11" fmla="*/ 1233488 h 1425355"/>
                      <a:gd name="connsiteX12" fmla="*/ 994646 w 2251946"/>
                      <a:gd name="connsiteY12" fmla="*/ 1381125 h 1425355"/>
                      <a:gd name="connsiteX13" fmla="*/ 489821 w 2251946"/>
                      <a:gd name="connsiteY13" fmla="*/ 1371600 h 1425355"/>
                      <a:gd name="connsiteX14" fmla="*/ 113583 w 2251946"/>
                      <a:gd name="connsiteY14" fmla="*/ 1419225 h 1425355"/>
                      <a:gd name="connsiteX15" fmla="*/ 75483 w 2251946"/>
                      <a:gd name="connsiteY15" fmla="*/ 1223962 h 1425355"/>
                      <a:gd name="connsiteX16" fmla="*/ 1056558 w 2251946"/>
                      <a:gd name="connsiteY16" fmla="*/ 452437 h 1425355"/>
                      <a:gd name="connsiteX17" fmla="*/ 2251946 w 2251946"/>
                      <a:gd name="connsiteY17" fmla="*/ 0 h 1425355"/>
                      <a:gd name="connsiteX0" fmla="*/ 2176463 w 2176463"/>
                      <a:gd name="connsiteY0" fmla="*/ 0 h 1425355"/>
                      <a:gd name="connsiteX1" fmla="*/ 1928813 w 2176463"/>
                      <a:gd name="connsiteY1" fmla="*/ 157162 h 1425355"/>
                      <a:gd name="connsiteX2" fmla="*/ 1900238 w 2176463"/>
                      <a:gd name="connsiteY2" fmla="*/ 328612 h 1425355"/>
                      <a:gd name="connsiteX3" fmla="*/ 1757363 w 2176463"/>
                      <a:gd name="connsiteY3" fmla="*/ 423862 h 1425355"/>
                      <a:gd name="connsiteX4" fmla="*/ 1776413 w 2176463"/>
                      <a:gd name="connsiteY4" fmla="*/ 557212 h 1425355"/>
                      <a:gd name="connsiteX5" fmla="*/ 1581150 w 2176463"/>
                      <a:gd name="connsiteY5" fmla="*/ 633413 h 1425355"/>
                      <a:gd name="connsiteX6" fmla="*/ 1509713 w 2176463"/>
                      <a:gd name="connsiteY6" fmla="*/ 747712 h 1425355"/>
                      <a:gd name="connsiteX7" fmla="*/ 1357312 w 2176463"/>
                      <a:gd name="connsiteY7" fmla="*/ 809625 h 1425355"/>
                      <a:gd name="connsiteX8" fmla="*/ 1300163 w 2176463"/>
                      <a:gd name="connsiteY8" fmla="*/ 928687 h 1425355"/>
                      <a:gd name="connsiteX9" fmla="*/ 1090613 w 2176463"/>
                      <a:gd name="connsiteY9" fmla="*/ 1014412 h 1425355"/>
                      <a:gd name="connsiteX10" fmla="*/ 1095375 w 2176463"/>
                      <a:gd name="connsiteY10" fmla="*/ 1152525 h 1425355"/>
                      <a:gd name="connsiteX11" fmla="*/ 914400 w 2176463"/>
                      <a:gd name="connsiteY11" fmla="*/ 1233488 h 1425355"/>
                      <a:gd name="connsiteX12" fmla="*/ 919163 w 2176463"/>
                      <a:gd name="connsiteY12" fmla="*/ 1381125 h 1425355"/>
                      <a:gd name="connsiteX13" fmla="*/ 414338 w 2176463"/>
                      <a:gd name="connsiteY13" fmla="*/ 1371600 h 1425355"/>
                      <a:gd name="connsiteX14" fmla="*/ 38100 w 2176463"/>
                      <a:gd name="connsiteY14" fmla="*/ 1419225 h 1425355"/>
                      <a:gd name="connsiteX15" fmla="*/ 0 w 2176463"/>
                      <a:gd name="connsiteY15" fmla="*/ 1223962 h 1425355"/>
                      <a:gd name="connsiteX16" fmla="*/ 981075 w 2176463"/>
                      <a:gd name="connsiteY16" fmla="*/ 452437 h 1425355"/>
                      <a:gd name="connsiteX17" fmla="*/ 2176463 w 2176463"/>
                      <a:gd name="connsiteY17" fmla="*/ 0 h 1425355"/>
                      <a:gd name="connsiteX0" fmla="*/ 2176463 w 2176463"/>
                      <a:gd name="connsiteY0" fmla="*/ 0 h 1425355"/>
                      <a:gd name="connsiteX1" fmla="*/ 1928813 w 2176463"/>
                      <a:gd name="connsiteY1" fmla="*/ 157162 h 1425355"/>
                      <a:gd name="connsiteX2" fmla="*/ 1900238 w 2176463"/>
                      <a:gd name="connsiteY2" fmla="*/ 328612 h 1425355"/>
                      <a:gd name="connsiteX3" fmla="*/ 1757363 w 2176463"/>
                      <a:gd name="connsiteY3" fmla="*/ 423862 h 1425355"/>
                      <a:gd name="connsiteX4" fmla="*/ 1776413 w 2176463"/>
                      <a:gd name="connsiteY4" fmla="*/ 557212 h 1425355"/>
                      <a:gd name="connsiteX5" fmla="*/ 1581150 w 2176463"/>
                      <a:gd name="connsiteY5" fmla="*/ 633413 h 1425355"/>
                      <a:gd name="connsiteX6" fmla="*/ 1509713 w 2176463"/>
                      <a:gd name="connsiteY6" fmla="*/ 747712 h 1425355"/>
                      <a:gd name="connsiteX7" fmla="*/ 1357312 w 2176463"/>
                      <a:gd name="connsiteY7" fmla="*/ 809625 h 1425355"/>
                      <a:gd name="connsiteX8" fmla="*/ 1300163 w 2176463"/>
                      <a:gd name="connsiteY8" fmla="*/ 928687 h 1425355"/>
                      <a:gd name="connsiteX9" fmla="*/ 1090613 w 2176463"/>
                      <a:gd name="connsiteY9" fmla="*/ 1014412 h 1425355"/>
                      <a:gd name="connsiteX10" fmla="*/ 1095375 w 2176463"/>
                      <a:gd name="connsiteY10" fmla="*/ 1152525 h 1425355"/>
                      <a:gd name="connsiteX11" fmla="*/ 914400 w 2176463"/>
                      <a:gd name="connsiteY11" fmla="*/ 1233488 h 1425355"/>
                      <a:gd name="connsiteX12" fmla="*/ 919163 w 2176463"/>
                      <a:gd name="connsiteY12" fmla="*/ 1381125 h 1425355"/>
                      <a:gd name="connsiteX13" fmla="*/ 414338 w 2176463"/>
                      <a:gd name="connsiteY13" fmla="*/ 1371600 h 1425355"/>
                      <a:gd name="connsiteX14" fmla="*/ 38100 w 2176463"/>
                      <a:gd name="connsiteY14" fmla="*/ 1419225 h 1425355"/>
                      <a:gd name="connsiteX15" fmla="*/ 0 w 2176463"/>
                      <a:gd name="connsiteY15" fmla="*/ 1223962 h 1425355"/>
                      <a:gd name="connsiteX16" fmla="*/ 981075 w 2176463"/>
                      <a:gd name="connsiteY16" fmla="*/ 452437 h 1425355"/>
                      <a:gd name="connsiteX17" fmla="*/ 2176463 w 2176463"/>
                      <a:gd name="connsiteY17" fmla="*/ 0 h 1425355"/>
                      <a:gd name="connsiteX0" fmla="*/ 2176463 w 2176463"/>
                      <a:gd name="connsiteY0" fmla="*/ 0 h 1425355"/>
                      <a:gd name="connsiteX1" fmla="*/ 1928813 w 2176463"/>
                      <a:gd name="connsiteY1" fmla="*/ 157162 h 1425355"/>
                      <a:gd name="connsiteX2" fmla="*/ 1900238 w 2176463"/>
                      <a:gd name="connsiteY2" fmla="*/ 328612 h 1425355"/>
                      <a:gd name="connsiteX3" fmla="*/ 1757363 w 2176463"/>
                      <a:gd name="connsiteY3" fmla="*/ 423862 h 1425355"/>
                      <a:gd name="connsiteX4" fmla="*/ 1776413 w 2176463"/>
                      <a:gd name="connsiteY4" fmla="*/ 557212 h 1425355"/>
                      <a:gd name="connsiteX5" fmla="*/ 1581150 w 2176463"/>
                      <a:gd name="connsiteY5" fmla="*/ 633413 h 1425355"/>
                      <a:gd name="connsiteX6" fmla="*/ 1509713 w 2176463"/>
                      <a:gd name="connsiteY6" fmla="*/ 747712 h 1425355"/>
                      <a:gd name="connsiteX7" fmla="*/ 1357312 w 2176463"/>
                      <a:gd name="connsiteY7" fmla="*/ 809625 h 1425355"/>
                      <a:gd name="connsiteX8" fmla="*/ 1300163 w 2176463"/>
                      <a:gd name="connsiteY8" fmla="*/ 928687 h 1425355"/>
                      <a:gd name="connsiteX9" fmla="*/ 1090613 w 2176463"/>
                      <a:gd name="connsiteY9" fmla="*/ 1014412 h 1425355"/>
                      <a:gd name="connsiteX10" fmla="*/ 1095375 w 2176463"/>
                      <a:gd name="connsiteY10" fmla="*/ 1152525 h 1425355"/>
                      <a:gd name="connsiteX11" fmla="*/ 914400 w 2176463"/>
                      <a:gd name="connsiteY11" fmla="*/ 1233488 h 1425355"/>
                      <a:gd name="connsiteX12" fmla="*/ 919163 w 2176463"/>
                      <a:gd name="connsiteY12" fmla="*/ 1381125 h 1425355"/>
                      <a:gd name="connsiteX13" fmla="*/ 414338 w 2176463"/>
                      <a:gd name="connsiteY13" fmla="*/ 1371600 h 1425355"/>
                      <a:gd name="connsiteX14" fmla="*/ 38100 w 2176463"/>
                      <a:gd name="connsiteY14" fmla="*/ 1419225 h 1425355"/>
                      <a:gd name="connsiteX15" fmla="*/ 0 w 2176463"/>
                      <a:gd name="connsiteY15" fmla="*/ 1223962 h 1425355"/>
                      <a:gd name="connsiteX16" fmla="*/ 981075 w 2176463"/>
                      <a:gd name="connsiteY16" fmla="*/ 452437 h 1425355"/>
                      <a:gd name="connsiteX17" fmla="*/ 2176463 w 2176463"/>
                      <a:gd name="connsiteY17" fmla="*/ 0 h 1425355"/>
                      <a:gd name="connsiteX0" fmla="*/ 2178907 w 2178907"/>
                      <a:gd name="connsiteY0" fmla="*/ 0 h 1427731"/>
                      <a:gd name="connsiteX1" fmla="*/ 1931257 w 2178907"/>
                      <a:gd name="connsiteY1" fmla="*/ 157162 h 1427731"/>
                      <a:gd name="connsiteX2" fmla="*/ 1902682 w 2178907"/>
                      <a:gd name="connsiteY2" fmla="*/ 328612 h 1427731"/>
                      <a:gd name="connsiteX3" fmla="*/ 1759807 w 2178907"/>
                      <a:gd name="connsiteY3" fmla="*/ 423862 h 1427731"/>
                      <a:gd name="connsiteX4" fmla="*/ 1778857 w 2178907"/>
                      <a:gd name="connsiteY4" fmla="*/ 557212 h 1427731"/>
                      <a:gd name="connsiteX5" fmla="*/ 1583594 w 2178907"/>
                      <a:gd name="connsiteY5" fmla="*/ 633413 h 1427731"/>
                      <a:gd name="connsiteX6" fmla="*/ 1512157 w 2178907"/>
                      <a:gd name="connsiteY6" fmla="*/ 747712 h 1427731"/>
                      <a:gd name="connsiteX7" fmla="*/ 1359756 w 2178907"/>
                      <a:gd name="connsiteY7" fmla="*/ 809625 h 1427731"/>
                      <a:gd name="connsiteX8" fmla="*/ 1302607 w 2178907"/>
                      <a:gd name="connsiteY8" fmla="*/ 928687 h 1427731"/>
                      <a:gd name="connsiteX9" fmla="*/ 1093057 w 2178907"/>
                      <a:gd name="connsiteY9" fmla="*/ 1014412 h 1427731"/>
                      <a:gd name="connsiteX10" fmla="*/ 1097819 w 2178907"/>
                      <a:gd name="connsiteY10" fmla="*/ 1152525 h 1427731"/>
                      <a:gd name="connsiteX11" fmla="*/ 916844 w 2178907"/>
                      <a:gd name="connsiteY11" fmla="*/ 1233488 h 1427731"/>
                      <a:gd name="connsiteX12" fmla="*/ 921607 w 2178907"/>
                      <a:gd name="connsiteY12" fmla="*/ 1381125 h 1427731"/>
                      <a:gd name="connsiteX13" fmla="*/ 421544 w 2178907"/>
                      <a:gd name="connsiteY13" fmla="*/ 1385887 h 1427731"/>
                      <a:gd name="connsiteX14" fmla="*/ 40544 w 2178907"/>
                      <a:gd name="connsiteY14" fmla="*/ 1419225 h 1427731"/>
                      <a:gd name="connsiteX15" fmla="*/ 2444 w 2178907"/>
                      <a:gd name="connsiteY15" fmla="*/ 1223962 h 1427731"/>
                      <a:gd name="connsiteX16" fmla="*/ 983519 w 2178907"/>
                      <a:gd name="connsiteY16" fmla="*/ 452437 h 1427731"/>
                      <a:gd name="connsiteX17" fmla="*/ 2178907 w 2178907"/>
                      <a:gd name="connsiteY17" fmla="*/ 0 h 14277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178907" h="1427731">
                        <a:moveTo>
                          <a:pt x="2178907" y="0"/>
                        </a:moveTo>
                        <a:cubicBezTo>
                          <a:pt x="2098738" y="46038"/>
                          <a:pt x="1991582" y="78581"/>
                          <a:pt x="1931257" y="157162"/>
                        </a:cubicBezTo>
                        <a:cubicBezTo>
                          <a:pt x="1870932" y="235743"/>
                          <a:pt x="1911414" y="273844"/>
                          <a:pt x="1902682" y="328612"/>
                        </a:cubicBezTo>
                        <a:cubicBezTo>
                          <a:pt x="1860613" y="359568"/>
                          <a:pt x="1789969" y="333375"/>
                          <a:pt x="1759807" y="423862"/>
                        </a:cubicBezTo>
                        <a:cubicBezTo>
                          <a:pt x="1729645" y="514349"/>
                          <a:pt x="1774888" y="508793"/>
                          <a:pt x="1778857" y="557212"/>
                        </a:cubicBezTo>
                        <a:cubicBezTo>
                          <a:pt x="1716151" y="586581"/>
                          <a:pt x="1628044" y="601663"/>
                          <a:pt x="1583594" y="633413"/>
                        </a:cubicBezTo>
                        <a:cubicBezTo>
                          <a:pt x="1539144" y="665163"/>
                          <a:pt x="1526444" y="699294"/>
                          <a:pt x="1512157" y="747712"/>
                        </a:cubicBezTo>
                        <a:cubicBezTo>
                          <a:pt x="1469295" y="781843"/>
                          <a:pt x="1428018" y="750888"/>
                          <a:pt x="1359756" y="809625"/>
                        </a:cubicBezTo>
                        <a:cubicBezTo>
                          <a:pt x="1291494" y="868362"/>
                          <a:pt x="1308957" y="868362"/>
                          <a:pt x="1302607" y="928687"/>
                        </a:cubicBezTo>
                        <a:cubicBezTo>
                          <a:pt x="1220057" y="950912"/>
                          <a:pt x="1127188" y="977106"/>
                          <a:pt x="1093057" y="1014412"/>
                        </a:cubicBezTo>
                        <a:cubicBezTo>
                          <a:pt x="1058926" y="1051718"/>
                          <a:pt x="1074006" y="1112838"/>
                          <a:pt x="1097819" y="1152525"/>
                        </a:cubicBezTo>
                        <a:cubicBezTo>
                          <a:pt x="997806" y="1177924"/>
                          <a:pt x="960500" y="1166813"/>
                          <a:pt x="916844" y="1233488"/>
                        </a:cubicBezTo>
                        <a:cubicBezTo>
                          <a:pt x="873188" y="1300163"/>
                          <a:pt x="909701" y="1343819"/>
                          <a:pt x="921607" y="1381125"/>
                        </a:cubicBezTo>
                        <a:cubicBezTo>
                          <a:pt x="838263" y="1404144"/>
                          <a:pt x="687451" y="1370012"/>
                          <a:pt x="421544" y="1385887"/>
                        </a:cubicBezTo>
                        <a:cubicBezTo>
                          <a:pt x="155637" y="1401762"/>
                          <a:pt x="110394" y="1446213"/>
                          <a:pt x="40544" y="1419225"/>
                        </a:cubicBezTo>
                        <a:cubicBezTo>
                          <a:pt x="-29306" y="1392238"/>
                          <a:pt x="15144" y="1289050"/>
                          <a:pt x="2444" y="1223962"/>
                        </a:cubicBezTo>
                        <a:cubicBezTo>
                          <a:pt x="159606" y="1062831"/>
                          <a:pt x="652525" y="654049"/>
                          <a:pt x="983519" y="452437"/>
                        </a:cubicBezTo>
                        <a:cubicBezTo>
                          <a:pt x="1346263" y="248443"/>
                          <a:pt x="1830451" y="11112"/>
                          <a:pt x="2178907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bg1">
                          <a:lumMod val="75000"/>
                          <a:alpha val="70000"/>
                        </a:schemeClr>
                      </a:gs>
                      <a:gs pos="100000">
                        <a:schemeClr val="bg1">
                          <a:lumMod val="65000"/>
                          <a:alpha val="20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" name="フリーフォーム: 図形 138">
                    <a:extLst>
                      <a:ext uri="{FF2B5EF4-FFF2-40B4-BE49-F238E27FC236}">
                        <a16:creationId xmlns:a16="http://schemas.microsoft.com/office/drawing/2014/main" id="{E77730A9-2CE9-4235-9FF0-A5C4FAC66BC3}"/>
                      </a:ext>
                    </a:extLst>
                  </p:cNvPr>
                  <p:cNvSpPr/>
                  <p:nvPr/>
                </p:nvSpPr>
                <p:spPr>
                  <a:xfrm rot="21347811">
                    <a:off x="1333709" y="4767767"/>
                    <a:ext cx="2421892" cy="1308485"/>
                  </a:xfrm>
                  <a:custGeom>
                    <a:avLst/>
                    <a:gdLst>
                      <a:gd name="connsiteX0" fmla="*/ 2230223 w 2421893"/>
                      <a:gd name="connsiteY0" fmla="*/ 0 h 1097762"/>
                      <a:gd name="connsiteX1" fmla="*/ 2421893 w 2421893"/>
                      <a:gd name="connsiteY1" fmla="*/ 6765 h 1097762"/>
                      <a:gd name="connsiteX2" fmla="*/ 2359714 w 2421893"/>
                      <a:gd name="connsiteY2" fmla="*/ 7078 h 1097762"/>
                      <a:gd name="connsiteX3" fmla="*/ 725110 w 2421893"/>
                      <a:gd name="connsiteY3" fmla="*/ 523185 h 1097762"/>
                      <a:gd name="connsiteX4" fmla="*/ 407912 w 2421893"/>
                      <a:gd name="connsiteY4" fmla="*/ 701327 h 1097762"/>
                      <a:gd name="connsiteX5" fmla="*/ 141233 w 2421893"/>
                      <a:gd name="connsiteY5" fmla="*/ 874920 h 1097762"/>
                      <a:gd name="connsiteX6" fmla="*/ 270965 w 2421893"/>
                      <a:gd name="connsiteY6" fmla="*/ 802226 h 1097762"/>
                      <a:gd name="connsiteX7" fmla="*/ 818089 w 2421893"/>
                      <a:gd name="connsiteY7" fmla="*/ 557052 h 1097762"/>
                      <a:gd name="connsiteX8" fmla="*/ 1875890 w 2421893"/>
                      <a:gd name="connsiteY8" fmla="*/ 277467 h 1097762"/>
                      <a:gd name="connsiteX9" fmla="*/ 2001034 w 2421893"/>
                      <a:gd name="connsiteY9" fmla="*/ 270346 h 1097762"/>
                      <a:gd name="connsiteX10" fmla="*/ 1826494 w 2421893"/>
                      <a:gd name="connsiteY10" fmla="*/ 303459 h 1097762"/>
                      <a:gd name="connsiteX11" fmla="*/ 838331 w 2421893"/>
                      <a:gd name="connsiteY11" fmla="*/ 609585 h 1097762"/>
                      <a:gd name="connsiteX12" fmla="*/ 557971 w 2421893"/>
                      <a:gd name="connsiteY12" fmla="*/ 725761 h 1097762"/>
                      <a:gd name="connsiteX13" fmla="*/ 789726 w 2421893"/>
                      <a:gd name="connsiteY13" fmla="*/ 645330 h 1097762"/>
                      <a:gd name="connsiteX14" fmla="*/ 1763031 w 2421893"/>
                      <a:gd name="connsiteY14" fmla="*/ 452226 h 1097762"/>
                      <a:gd name="connsiteX15" fmla="*/ 1876846 w 2421893"/>
                      <a:gd name="connsiteY15" fmla="*/ 453193 h 1097762"/>
                      <a:gd name="connsiteX16" fmla="*/ 1716916 w 2421893"/>
                      <a:gd name="connsiteY16" fmla="*/ 473112 h 1097762"/>
                      <a:gd name="connsiteX17" fmla="*/ 805384 w 2421893"/>
                      <a:gd name="connsiteY17" fmla="*/ 694734 h 1097762"/>
                      <a:gd name="connsiteX18" fmla="*/ 335978 w 2421893"/>
                      <a:gd name="connsiteY18" fmla="*/ 861210 h 1097762"/>
                      <a:gd name="connsiteX19" fmla="*/ 192269 w 2421893"/>
                      <a:gd name="connsiteY19" fmla="*/ 921135 h 1097762"/>
                      <a:gd name="connsiteX20" fmla="*/ 222336 w 2421893"/>
                      <a:gd name="connsiteY20" fmla="*/ 909322 h 1097762"/>
                      <a:gd name="connsiteX21" fmla="*/ 485523 w 2421893"/>
                      <a:gd name="connsiteY21" fmla="*/ 819514 h 1097762"/>
                      <a:gd name="connsiteX22" fmla="*/ 1441965 w 2421893"/>
                      <a:gd name="connsiteY22" fmla="*/ 608604 h 1097762"/>
                      <a:gd name="connsiteX23" fmla="*/ 1552522 w 2421893"/>
                      <a:gd name="connsiteY23" fmla="*/ 603170 h 1097762"/>
                      <a:gd name="connsiteX24" fmla="*/ 1396009 w 2421893"/>
                      <a:gd name="connsiteY24" fmla="*/ 628182 h 1097762"/>
                      <a:gd name="connsiteX25" fmla="*/ 498038 w 2421893"/>
                      <a:gd name="connsiteY25" fmla="*/ 859005 h 1097762"/>
                      <a:gd name="connsiteX26" fmla="*/ 88576 w 2421893"/>
                      <a:gd name="connsiteY26" fmla="*/ 1001231 h 1097762"/>
                      <a:gd name="connsiteX27" fmla="*/ 274322 w 2421893"/>
                      <a:gd name="connsiteY27" fmla="*/ 940228 h 1097762"/>
                      <a:gd name="connsiteX28" fmla="*/ 1233131 w 2421893"/>
                      <a:gd name="connsiteY28" fmla="*/ 740350 h 1097762"/>
                      <a:gd name="connsiteX29" fmla="*/ 1343744 w 2421893"/>
                      <a:gd name="connsiteY29" fmla="*/ 736191 h 1097762"/>
                      <a:gd name="connsiteX30" fmla="*/ 1186952 w 2421893"/>
                      <a:gd name="connsiteY30" fmla="*/ 759398 h 1097762"/>
                      <a:gd name="connsiteX31" fmla="*/ 528622 w 2421893"/>
                      <a:gd name="connsiteY31" fmla="*/ 909762 h 1097762"/>
                      <a:gd name="connsiteX32" fmla="*/ 344934 w 2421893"/>
                      <a:gd name="connsiteY32" fmla="*/ 962916 h 1097762"/>
                      <a:gd name="connsiteX33" fmla="*/ 595374 w 2421893"/>
                      <a:gd name="connsiteY33" fmla="*/ 928177 h 1097762"/>
                      <a:gd name="connsiteX34" fmla="*/ 1037775 w 2421893"/>
                      <a:gd name="connsiteY34" fmla="*/ 901767 h 1097762"/>
                      <a:gd name="connsiteX35" fmla="*/ 1148314 w 2421893"/>
                      <a:gd name="connsiteY35" fmla="*/ 907580 h 1097762"/>
                      <a:gd name="connsiteX36" fmla="*/ 990069 w 2421893"/>
                      <a:gd name="connsiteY36" fmla="*/ 916581 h 1097762"/>
                      <a:gd name="connsiteX37" fmla="*/ 320878 w 2421893"/>
                      <a:gd name="connsiteY37" fmla="*/ 1007082 h 1097762"/>
                      <a:gd name="connsiteX38" fmla="*/ 161155 w 2421893"/>
                      <a:gd name="connsiteY38" fmla="*/ 1038058 h 1097762"/>
                      <a:gd name="connsiteX39" fmla="*/ 404695 w 2421893"/>
                      <a:gd name="connsiteY39" fmla="*/ 1039325 h 1097762"/>
                      <a:gd name="connsiteX40" fmla="*/ 846343 w 2421893"/>
                      <a:gd name="connsiteY40" fmla="*/ 1076250 h 1097762"/>
                      <a:gd name="connsiteX41" fmla="*/ 954923 w 2421893"/>
                      <a:gd name="connsiteY41" fmla="*/ 1097762 h 1097762"/>
                      <a:gd name="connsiteX42" fmla="*/ 797012 w 2421893"/>
                      <a:gd name="connsiteY42" fmla="*/ 1084112 h 1097762"/>
                      <a:gd name="connsiteX43" fmla="*/ 121754 w 2421893"/>
                      <a:gd name="connsiteY43" fmla="*/ 1078294 h 1097762"/>
                      <a:gd name="connsiteX44" fmla="*/ 49665 w 2421893"/>
                      <a:gd name="connsiteY44" fmla="*/ 1081794 h 1097762"/>
                      <a:gd name="connsiteX45" fmla="*/ 48191 w 2421893"/>
                      <a:gd name="connsiteY45" fmla="*/ 1072256 h 1097762"/>
                      <a:gd name="connsiteX46" fmla="*/ 3350 w 2421893"/>
                      <a:gd name="connsiteY46" fmla="*/ 929626 h 1097762"/>
                      <a:gd name="connsiteX47" fmla="*/ 0 w 2421893"/>
                      <a:gd name="connsiteY47" fmla="*/ 923532 h 1097762"/>
                      <a:gd name="connsiteX48" fmla="*/ 120697 w 2421893"/>
                      <a:gd name="connsiteY48" fmla="*/ 827656 h 1097762"/>
                      <a:gd name="connsiteX49" fmla="*/ 733431 w 2421893"/>
                      <a:gd name="connsiteY49" fmla="*/ 444425 h 1097762"/>
                      <a:gd name="connsiteX50" fmla="*/ 2230223 w 2421893"/>
                      <a:gd name="connsiteY50" fmla="*/ 0 h 1097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</a:cxnLst>
                    <a:rect l="l" t="t" r="r" b="b"/>
                    <a:pathLst>
                      <a:path w="2421893" h="1097762">
                        <a:moveTo>
                          <a:pt x="2230223" y="0"/>
                        </a:moveTo>
                        <a:lnTo>
                          <a:pt x="2421893" y="6765"/>
                        </a:lnTo>
                        <a:lnTo>
                          <a:pt x="2359714" y="7078"/>
                        </a:lnTo>
                        <a:cubicBezTo>
                          <a:pt x="1891869" y="43976"/>
                          <a:pt x="1310039" y="218925"/>
                          <a:pt x="725110" y="523185"/>
                        </a:cubicBezTo>
                        <a:cubicBezTo>
                          <a:pt x="615438" y="580234"/>
                          <a:pt x="509549" y="639802"/>
                          <a:pt x="407912" y="701327"/>
                        </a:cubicBezTo>
                        <a:lnTo>
                          <a:pt x="141233" y="874920"/>
                        </a:lnTo>
                        <a:lnTo>
                          <a:pt x="270965" y="802226"/>
                        </a:lnTo>
                        <a:cubicBezTo>
                          <a:pt x="435250" y="716803"/>
                          <a:pt x="619928" y="633411"/>
                          <a:pt x="818089" y="557052"/>
                        </a:cubicBezTo>
                        <a:cubicBezTo>
                          <a:pt x="1214412" y="404336"/>
                          <a:pt x="1589628" y="308675"/>
                          <a:pt x="1875890" y="277467"/>
                        </a:cubicBezTo>
                        <a:lnTo>
                          <a:pt x="2001034" y="270346"/>
                        </a:lnTo>
                        <a:lnTo>
                          <a:pt x="1826494" y="303459"/>
                        </a:lnTo>
                        <a:cubicBezTo>
                          <a:pt x="1535755" y="368363"/>
                          <a:pt x="1195092" y="472112"/>
                          <a:pt x="838331" y="609585"/>
                        </a:cubicBezTo>
                        <a:lnTo>
                          <a:pt x="557971" y="725761"/>
                        </a:lnTo>
                        <a:lnTo>
                          <a:pt x="789726" y="645330"/>
                        </a:lnTo>
                        <a:cubicBezTo>
                          <a:pt x="1156851" y="528978"/>
                          <a:pt x="1501914" y="463704"/>
                          <a:pt x="1763031" y="452226"/>
                        </a:cubicBezTo>
                        <a:lnTo>
                          <a:pt x="1876846" y="453193"/>
                        </a:lnTo>
                        <a:lnTo>
                          <a:pt x="1716916" y="473112"/>
                        </a:lnTo>
                        <a:cubicBezTo>
                          <a:pt x="1450014" y="515231"/>
                          <a:pt x="1135860" y="589997"/>
                          <a:pt x="805384" y="694734"/>
                        </a:cubicBezTo>
                        <a:cubicBezTo>
                          <a:pt x="640146" y="747103"/>
                          <a:pt x="482559" y="803246"/>
                          <a:pt x="335978" y="861210"/>
                        </a:cubicBezTo>
                        <a:lnTo>
                          <a:pt x="192269" y="921135"/>
                        </a:lnTo>
                        <a:lnTo>
                          <a:pt x="222336" y="909322"/>
                        </a:lnTo>
                        <a:cubicBezTo>
                          <a:pt x="306735" y="878379"/>
                          <a:pt x="394737" y="848287"/>
                          <a:pt x="485523" y="819514"/>
                        </a:cubicBezTo>
                        <a:cubicBezTo>
                          <a:pt x="848666" y="704425"/>
                          <a:pt x="1187577" y="632253"/>
                          <a:pt x="1441965" y="608604"/>
                        </a:cubicBezTo>
                        <a:lnTo>
                          <a:pt x="1552522" y="603170"/>
                        </a:lnTo>
                        <a:lnTo>
                          <a:pt x="1396009" y="628182"/>
                        </a:lnTo>
                        <a:cubicBezTo>
                          <a:pt x="1134322" y="677171"/>
                          <a:pt x="824931" y="755403"/>
                          <a:pt x="498038" y="859005"/>
                        </a:cubicBezTo>
                        <a:lnTo>
                          <a:pt x="88576" y="1001231"/>
                        </a:lnTo>
                        <a:lnTo>
                          <a:pt x="274322" y="940228"/>
                        </a:lnTo>
                        <a:cubicBezTo>
                          <a:pt x="638767" y="829330"/>
                          <a:pt x="978488" y="761068"/>
                          <a:pt x="1233131" y="740350"/>
                        </a:cubicBezTo>
                        <a:lnTo>
                          <a:pt x="1343744" y="736191"/>
                        </a:lnTo>
                        <a:lnTo>
                          <a:pt x="1186952" y="759398"/>
                        </a:lnTo>
                        <a:cubicBezTo>
                          <a:pt x="990277" y="793876"/>
                          <a:pt x="766581" y="844493"/>
                          <a:pt x="528622" y="909762"/>
                        </a:cubicBezTo>
                        <a:lnTo>
                          <a:pt x="344934" y="962916"/>
                        </a:lnTo>
                        <a:lnTo>
                          <a:pt x="595374" y="928177"/>
                        </a:lnTo>
                        <a:cubicBezTo>
                          <a:pt x="760049" y="909404"/>
                          <a:pt x="910039" y="900624"/>
                          <a:pt x="1037775" y="901767"/>
                        </a:cubicBezTo>
                        <a:lnTo>
                          <a:pt x="1148314" y="907580"/>
                        </a:lnTo>
                        <a:lnTo>
                          <a:pt x="990069" y="916581"/>
                        </a:lnTo>
                        <a:cubicBezTo>
                          <a:pt x="791091" y="933217"/>
                          <a:pt x="563746" y="963495"/>
                          <a:pt x="320878" y="1007082"/>
                        </a:cubicBezTo>
                        <a:lnTo>
                          <a:pt x="161155" y="1038058"/>
                        </a:lnTo>
                        <a:lnTo>
                          <a:pt x="404695" y="1039325"/>
                        </a:lnTo>
                        <a:cubicBezTo>
                          <a:pt x="570364" y="1044219"/>
                          <a:pt x="720074" y="1056909"/>
                          <a:pt x="846343" y="1076250"/>
                        </a:cubicBezTo>
                        <a:lnTo>
                          <a:pt x="954923" y="1097762"/>
                        </a:lnTo>
                        <a:lnTo>
                          <a:pt x="797012" y="1084112"/>
                        </a:lnTo>
                        <a:cubicBezTo>
                          <a:pt x="597693" y="1072213"/>
                          <a:pt x="368354" y="1069774"/>
                          <a:pt x="121754" y="1078294"/>
                        </a:cubicBezTo>
                        <a:lnTo>
                          <a:pt x="49665" y="1081794"/>
                        </a:lnTo>
                        <a:lnTo>
                          <a:pt x="48191" y="1072256"/>
                        </a:lnTo>
                        <a:cubicBezTo>
                          <a:pt x="37940" y="1022793"/>
                          <a:pt x="22821" y="975080"/>
                          <a:pt x="3350" y="929626"/>
                        </a:cubicBezTo>
                        <a:lnTo>
                          <a:pt x="0" y="923532"/>
                        </a:lnTo>
                        <a:lnTo>
                          <a:pt x="120697" y="827656"/>
                        </a:lnTo>
                        <a:cubicBezTo>
                          <a:pt x="303562" y="690756"/>
                          <a:pt x="509370" y="560974"/>
                          <a:pt x="733431" y="444425"/>
                        </a:cubicBezTo>
                        <a:cubicBezTo>
                          <a:pt x="1264540" y="168160"/>
                          <a:pt x="1797647" y="18553"/>
                          <a:pt x="2230223" y="0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7" name="月 533">
                  <a:extLst>
                    <a:ext uri="{FF2B5EF4-FFF2-40B4-BE49-F238E27FC236}">
                      <a16:creationId xmlns:a16="http://schemas.microsoft.com/office/drawing/2014/main" id="{C51F75D0-90D0-480A-80F5-F620699DF920}"/>
                    </a:ext>
                  </a:extLst>
                </p:cNvPr>
                <p:cNvSpPr/>
                <p:nvPr/>
              </p:nvSpPr>
              <p:spPr>
                <a:xfrm rot="8100000">
                  <a:off x="2401701" y="2827983"/>
                  <a:ext cx="170957" cy="300046"/>
                </a:xfrm>
                <a:custGeom>
                  <a:avLst/>
                  <a:gdLst>
                    <a:gd name="connsiteX0" fmla="*/ 179307 w 179307"/>
                    <a:gd name="connsiteY0" fmla="*/ 395594 h 395594"/>
                    <a:gd name="connsiteX1" fmla="*/ 0 w 179307"/>
                    <a:gd name="connsiteY1" fmla="*/ 197797 h 395594"/>
                    <a:gd name="connsiteX2" fmla="*/ 179307 w 179307"/>
                    <a:gd name="connsiteY2" fmla="*/ 0 h 395594"/>
                    <a:gd name="connsiteX3" fmla="*/ 93928 w 179307"/>
                    <a:gd name="connsiteY3" fmla="*/ 197797 h 395594"/>
                    <a:gd name="connsiteX4" fmla="*/ 179307 w 179307"/>
                    <a:gd name="connsiteY4" fmla="*/ 395594 h 395594"/>
                    <a:gd name="connsiteX0" fmla="*/ 179307 w 203374"/>
                    <a:gd name="connsiteY0" fmla="*/ 395594 h 395594"/>
                    <a:gd name="connsiteX1" fmla="*/ 0 w 203374"/>
                    <a:gd name="connsiteY1" fmla="*/ 197797 h 395594"/>
                    <a:gd name="connsiteX2" fmla="*/ 179307 w 203374"/>
                    <a:gd name="connsiteY2" fmla="*/ 0 h 395594"/>
                    <a:gd name="connsiteX3" fmla="*/ 203374 w 203374"/>
                    <a:gd name="connsiteY3" fmla="*/ 199481 h 395594"/>
                    <a:gd name="connsiteX4" fmla="*/ 179307 w 203374"/>
                    <a:gd name="connsiteY4" fmla="*/ 395594 h 395594"/>
                    <a:gd name="connsiteX0" fmla="*/ 203374 w 294814"/>
                    <a:gd name="connsiteY0" fmla="*/ 199481 h 395594"/>
                    <a:gd name="connsiteX1" fmla="*/ 179307 w 294814"/>
                    <a:gd name="connsiteY1" fmla="*/ 395594 h 395594"/>
                    <a:gd name="connsiteX2" fmla="*/ 0 w 294814"/>
                    <a:gd name="connsiteY2" fmla="*/ 197797 h 395594"/>
                    <a:gd name="connsiteX3" fmla="*/ 179307 w 294814"/>
                    <a:gd name="connsiteY3" fmla="*/ 0 h 395594"/>
                    <a:gd name="connsiteX4" fmla="*/ 294814 w 294814"/>
                    <a:gd name="connsiteY4" fmla="*/ 290921 h 395594"/>
                    <a:gd name="connsiteX0" fmla="*/ 179307 w 294814"/>
                    <a:gd name="connsiteY0" fmla="*/ 395594 h 395594"/>
                    <a:gd name="connsiteX1" fmla="*/ 0 w 294814"/>
                    <a:gd name="connsiteY1" fmla="*/ 197797 h 395594"/>
                    <a:gd name="connsiteX2" fmla="*/ 179307 w 294814"/>
                    <a:gd name="connsiteY2" fmla="*/ 0 h 395594"/>
                    <a:gd name="connsiteX3" fmla="*/ 294814 w 294814"/>
                    <a:gd name="connsiteY3" fmla="*/ 290921 h 395594"/>
                    <a:gd name="connsiteX0" fmla="*/ 179307 w 179307"/>
                    <a:gd name="connsiteY0" fmla="*/ 395594 h 395594"/>
                    <a:gd name="connsiteX1" fmla="*/ 0 w 179307"/>
                    <a:gd name="connsiteY1" fmla="*/ 197797 h 395594"/>
                    <a:gd name="connsiteX2" fmla="*/ 179307 w 179307"/>
                    <a:gd name="connsiteY2" fmla="*/ 0 h 3955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79307" h="395594">
                      <a:moveTo>
                        <a:pt x="179307" y="395594"/>
                      </a:moveTo>
                      <a:cubicBezTo>
                        <a:pt x="80278" y="395594"/>
                        <a:pt x="0" y="307037"/>
                        <a:pt x="0" y="197797"/>
                      </a:cubicBezTo>
                      <a:cubicBezTo>
                        <a:pt x="0" y="88557"/>
                        <a:pt x="80278" y="0"/>
                        <a:pt x="179307" y="0"/>
                      </a:cubicBezTo>
                    </a:path>
                  </a:pathLst>
                </a:cu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BA35327F-0107-4A14-99B0-5AB1C7E4C033}"/>
                  </a:ext>
                </a:extLst>
              </p:cNvPr>
              <p:cNvSpPr/>
              <p:nvPr/>
            </p:nvSpPr>
            <p:spPr>
              <a:xfrm rot="2086670">
                <a:off x="3306944" y="3001944"/>
                <a:ext cx="825501" cy="660400"/>
              </a:xfrm>
              <a:custGeom>
                <a:avLst/>
                <a:gdLst>
                  <a:gd name="connsiteX0" fmla="*/ 140982 w 825501"/>
                  <a:gd name="connsiteY0" fmla="*/ 145582 h 660400"/>
                  <a:gd name="connsiteX1" fmla="*/ 825500 w 825501"/>
                  <a:gd name="connsiteY1" fmla="*/ 0 h 660400"/>
                  <a:gd name="connsiteX2" fmla="*/ 749127 w 825501"/>
                  <a:gd name="connsiteY2" fmla="*/ 35999 h 660400"/>
                  <a:gd name="connsiteX3" fmla="*/ 688115 w 825501"/>
                  <a:gd name="connsiteY3" fmla="*/ 71128 h 660400"/>
                  <a:gd name="connsiteX4" fmla="*/ 825500 w 825501"/>
                  <a:gd name="connsiteY4" fmla="*/ 66707 h 660400"/>
                  <a:gd name="connsiteX5" fmla="*/ 700585 w 825501"/>
                  <a:gd name="connsiteY5" fmla="*/ 196442 h 660400"/>
                  <a:gd name="connsiteX6" fmla="*/ 688619 w 825501"/>
                  <a:gd name="connsiteY6" fmla="*/ 221972 h 660400"/>
                  <a:gd name="connsiteX7" fmla="*/ 825500 w 825501"/>
                  <a:gd name="connsiteY7" fmla="*/ 220132 h 660400"/>
                  <a:gd name="connsiteX8" fmla="*/ 825500 w 825501"/>
                  <a:gd name="connsiteY8" fmla="*/ 440265 h 660400"/>
                  <a:gd name="connsiteX9" fmla="*/ 825500 w 825501"/>
                  <a:gd name="connsiteY9" fmla="*/ 440266 h 660400"/>
                  <a:gd name="connsiteX10" fmla="*/ 688619 w 825501"/>
                  <a:gd name="connsiteY10" fmla="*/ 438426 h 660400"/>
                  <a:gd name="connsiteX11" fmla="*/ 700585 w 825501"/>
                  <a:gd name="connsiteY11" fmla="*/ 463958 h 660400"/>
                  <a:gd name="connsiteX12" fmla="*/ 825501 w 825501"/>
                  <a:gd name="connsiteY12" fmla="*/ 593693 h 660400"/>
                  <a:gd name="connsiteX13" fmla="*/ 825500 w 825501"/>
                  <a:gd name="connsiteY13" fmla="*/ 593693 h 660400"/>
                  <a:gd name="connsiteX14" fmla="*/ 688115 w 825501"/>
                  <a:gd name="connsiteY14" fmla="*/ 589272 h 660400"/>
                  <a:gd name="connsiteX15" fmla="*/ 749127 w 825501"/>
                  <a:gd name="connsiteY15" fmla="*/ 624401 h 660400"/>
                  <a:gd name="connsiteX16" fmla="*/ 825500 w 825501"/>
                  <a:gd name="connsiteY16" fmla="*/ 660400 h 660400"/>
                  <a:gd name="connsiteX17" fmla="*/ 0 w 825501"/>
                  <a:gd name="connsiteY17" fmla="*/ 330200 h 660400"/>
                  <a:gd name="connsiteX18" fmla="*/ 0 w 825501"/>
                  <a:gd name="connsiteY18" fmla="*/ 330200 h 660400"/>
                  <a:gd name="connsiteX19" fmla="*/ 0 w 825501"/>
                  <a:gd name="connsiteY19" fmla="*/ 330199 h 660400"/>
                  <a:gd name="connsiteX20" fmla="*/ 0 w 825501"/>
                  <a:gd name="connsiteY20" fmla="*/ 330199 h 660400"/>
                  <a:gd name="connsiteX21" fmla="*/ 9512 w 825501"/>
                  <a:gd name="connsiteY21" fmla="*/ 279914 h 660400"/>
                  <a:gd name="connsiteX22" fmla="*/ 140982 w 825501"/>
                  <a:gd name="connsiteY22" fmla="*/ 145582 h 66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25501" h="660400">
                    <a:moveTo>
                      <a:pt x="140982" y="145582"/>
                    </a:moveTo>
                    <a:cubicBezTo>
                      <a:pt x="289331" y="57749"/>
                      <a:pt x="540556" y="0"/>
                      <a:pt x="825500" y="0"/>
                    </a:cubicBezTo>
                    <a:cubicBezTo>
                      <a:pt x="798345" y="11615"/>
                      <a:pt x="772887" y="23631"/>
                      <a:pt x="749127" y="35999"/>
                    </a:cubicBezTo>
                    <a:lnTo>
                      <a:pt x="688115" y="71128"/>
                    </a:lnTo>
                    <a:lnTo>
                      <a:pt x="825500" y="66707"/>
                    </a:lnTo>
                    <a:cubicBezTo>
                      <a:pt x="769982" y="108835"/>
                      <a:pt x="728344" y="152303"/>
                      <a:pt x="700585" y="196442"/>
                    </a:cubicBezTo>
                    <a:lnTo>
                      <a:pt x="688619" y="221972"/>
                    </a:lnTo>
                    <a:lnTo>
                      <a:pt x="825500" y="220132"/>
                    </a:lnTo>
                    <a:cubicBezTo>
                      <a:pt x="687916" y="292363"/>
                      <a:pt x="687916" y="368034"/>
                      <a:pt x="825500" y="440265"/>
                    </a:cubicBezTo>
                    <a:lnTo>
                      <a:pt x="825500" y="440266"/>
                    </a:lnTo>
                    <a:lnTo>
                      <a:pt x="688619" y="438426"/>
                    </a:lnTo>
                    <a:lnTo>
                      <a:pt x="700585" y="463958"/>
                    </a:lnTo>
                    <a:cubicBezTo>
                      <a:pt x="728344" y="508097"/>
                      <a:pt x="769983" y="551565"/>
                      <a:pt x="825501" y="593693"/>
                    </a:cubicBezTo>
                    <a:lnTo>
                      <a:pt x="825500" y="593693"/>
                    </a:lnTo>
                    <a:lnTo>
                      <a:pt x="688115" y="589272"/>
                    </a:lnTo>
                    <a:lnTo>
                      <a:pt x="749127" y="624401"/>
                    </a:lnTo>
                    <a:cubicBezTo>
                      <a:pt x="772888" y="636769"/>
                      <a:pt x="798345" y="648786"/>
                      <a:pt x="825500" y="660400"/>
                    </a:cubicBezTo>
                    <a:cubicBezTo>
                      <a:pt x="369589" y="660400"/>
                      <a:pt x="0" y="512564"/>
                      <a:pt x="0" y="330200"/>
                    </a:cubicBezTo>
                    <a:lnTo>
                      <a:pt x="0" y="330200"/>
                    </a:lnTo>
                    <a:lnTo>
                      <a:pt x="0" y="330199"/>
                    </a:lnTo>
                    <a:lnTo>
                      <a:pt x="0" y="330199"/>
                    </a:lnTo>
                    <a:lnTo>
                      <a:pt x="9512" y="279914"/>
                    </a:lnTo>
                    <a:cubicBezTo>
                      <a:pt x="28301" y="230725"/>
                      <a:pt x="74226" y="185107"/>
                      <a:pt x="140982" y="14558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  <a:alpha val="70000"/>
                    </a:schemeClr>
                  </a:gs>
                  <a:gs pos="100000">
                    <a:schemeClr val="bg1">
                      <a:lumMod val="65000"/>
                      <a:alpha val="2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7" name="月 116">
              <a:extLst>
                <a:ext uri="{FF2B5EF4-FFF2-40B4-BE49-F238E27FC236}">
                  <a16:creationId xmlns:a16="http://schemas.microsoft.com/office/drawing/2014/main" id="{B40E514B-429C-409C-AC52-8D2BC3DA120F}"/>
                </a:ext>
              </a:extLst>
            </p:cNvPr>
            <p:cNvSpPr/>
            <p:nvPr/>
          </p:nvSpPr>
          <p:spPr>
            <a:xfrm rot="19217404">
              <a:off x="1850772" y="2384987"/>
              <a:ext cx="45719" cy="312585"/>
            </a:xfrm>
            <a:prstGeom prst="moon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月 117">
              <a:extLst>
                <a:ext uri="{FF2B5EF4-FFF2-40B4-BE49-F238E27FC236}">
                  <a16:creationId xmlns:a16="http://schemas.microsoft.com/office/drawing/2014/main" id="{428755E2-848B-4D92-81F8-91F23E48E52E}"/>
                </a:ext>
              </a:extLst>
            </p:cNvPr>
            <p:cNvSpPr/>
            <p:nvPr/>
          </p:nvSpPr>
          <p:spPr>
            <a:xfrm rot="6925090">
              <a:off x="1953878" y="2285303"/>
              <a:ext cx="45719" cy="312585"/>
            </a:xfrm>
            <a:prstGeom prst="moon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月 118">
              <a:extLst>
                <a:ext uri="{FF2B5EF4-FFF2-40B4-BE49-F238E27FC236}">
                  <a16:creationId xmlns:a16="http://schemas.microsoft.com/office/drawing/2014/main" id="{0EB2F7A0-29E4-4CD9-B633-669584511E35}"/>
                </a:ext>
              </a:extLst>
            </p:cNvPr>
            <p:cNvSpPr/>
            <p:nvPr/>
          </p:nvSpPr>
          <p:spPr>
            <a:xfrm rot="8282614">
              <a:off x="1922434" y="2339713"/>
              <a:ext cx="45719" cy="345684"/>
            </a:xfrm>
            <a:prstGeom prst="moon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860925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66</Words>
  <Application>Microsoft Office PowerPoint</Application>
  <PresentationFormat>A4 210 x 297 mm</PresentationFormat>
  <Paragraphs>10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pptxh20_島根県の花、鳥、木、魚のイラスト</dc:title>
  <dc:subject>pptxh20_島根県の花、鳥、木、魚のイラスト</dc:subject>
  <dc:creator>でじけろお</dc:creator>
  <cp:revision>1</cp:revision>
  <dcterms:created xsi:type="dcterms:W3CDTF">2018-05-20T00:31:01Z</dcterms:created>
  <dcterms:modified xsi:type="dcterms:W3CDTF">2021-04-29T14:10:57Z</dcterms:modified>
  <cp:version>1</cp:version>
</cp:coreProperties>
</file>