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3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6E465B-89C5-4F5C-9378-881C4BE8953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モミジ（県の花）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1E1D91-14CE-4347-9750-70888A71AEE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アビ（県の鳥）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C9DBF3-6332-4D6A-B386-B0467E68626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モミジ（県の木）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B828FBE-4D4E-436D-AFF7-864E95DD221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カキ（県の魚）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02495A8-7D01-4892-9021-D6B77BCA11BB}"/>
              </a:ext>
            </a:extLst>
          </p:cNvPr>
          <p:cNvGrpSpPr/>
          <p:nvPr/>
        </p:nvGrpSpPr>
        <p:grpSpPr>
          <a:xfrm>
            <a:off x="738157" y="4423877"/>
            <a:ext cx="2562286" cy="1612032"/>
            <a:chOff x="3900744" y="2839932"/>
            <a:chExt cx="2562286" cy="161203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0623C51-DF73-4C79-BA1D-AB6A1B3DA4F7}"/>
                </a:ext>
              </a:extLst>
            </p:cNvPr>
            <p:cNvGrpSpPr/>
            <p:nvPr/>
          </p:nvGrpSpPr>
          <p:grpSpPr>
            <a:xfrm>
              <a:off x="390074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5E708CC-2AE3-45EF-8CF9-A5D7DC10B352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E1FF2CDC-F219-4F10-B61E-D74E8C2F2295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993F8E97-73CB-4A1F-85BA-761343CFB8AB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41E5586A-9DE3-49CC-9075-A98E20A08810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17ED7E59-16A8-4AA1-A3FA-E1A5DAA635A9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9D336462-9326-444A-9992-E288B2BB394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DD675CA-77A5-4F01-9362-762CA5D1D3A1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8823ABD-661D-4C6B-9624-70B79B0E7FB9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5EA72D6-FB14-4A34-A0DB-8FC87265851B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48925DD-18D1-4EAA-9A7C-95F780C56E3D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0A8BED8-2F13-42E1-990E-AF1CC0455C33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08DEB5A-48B4-4FF6-980C-052A8E69790B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B5977DE-77D7-4777-88D5-5B5CD0DD384E}"/>
                </a:ext>
              </a:extLst>
            </p:cNvPr>
            <p:cNvGrpSpPr/>
            <p:nvPr/>
          </p:nvGrpSpPr>
          <p:grpSpPr>
            <a:xfrm rot="3060972">
              <a:off x="5242515" y="2712337"/>
              <a:ext cx="808505" cy="1216093"/>
              <a:chOff x="2285048" y="2798042"/>
              <a:chExt cx="2329815" cy="3504333"/>
            </a:xfrm>
          </p:grpSpPr>
          <p:grpSp>
            <p:nvGrpSpPr>
              <p:cNvPr id="74" name="Group 259">
                <a:extLst>
                  <a:ext uri="{FF2B5EF4-FFF2-40B4-BE49-F238E27FC236}">
                    <a16:creationId xmlns:a16="http://schemas.microsoft.com/office/drawing/2014/main" id="{D608995D-D0B5-4C8F-99F7-33B097EAB2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84" name="Freeform 260">
                  <a:extLst>
                    <a:ext uri="{FF2B5EF4-FFF2-40B4-BE49-F238E27FC236}">
                      <a16:creationId xmlns:a16="http://schemas.microsoft.com/office/drawing/2014/main" id="{906E1A40-949C-4BB3-A03C-C992DF2DD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261">
                  <a:extLst>
                    <a:ext uri="{FF2B5EF4-FFF2-40B4-BE49-F238E27FC236}">
                      <a16:creationId xmlns:a16="http://schemas.microsoft.com/office/drawing/2014/main" id="{09526A69-87AC-4F98-9223-EC55B91CC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262">
                  <a:extLst>
                    <a:ext uri="{FF2B5EF4-FFF2-40B4-BE49-F238E27FC236}">
                      <a16:creationId xmlns:a16="http://schemas.microsoft.com/office/drawing/2014/main" id="{A11D674A-78D2-4F93-A887-18A02A3986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263">
                  <a:extLst>
                    <a:ext uri="{FF2B5EF4-FFF2-40B4-BE49-F238E27FC236}">
                      <a16:creationId xmlns:a16="http://schemas.microsoft.com/office/drawing/2014/main" id="{6A3CB19B-44E9-4532-A4E1-58414A5BA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264">
                  <a:extLst>
                    <a:ext uri="{FF2B5EF4-FFF2-40B4-BE49-F238E27FC236}">
                      <a16:creationId xmlns:a16="http://schemas.microsoft.com/office/drawing/2014/main" id="{9FC10623-04E4-482F-8542-50596C30A3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265">
                  <a:extLst>
                    <a:ext uri="{FF2B5EF4-FFF2-40B4-BE49-F238E27FC236}">
                      <a16:creationId xmlns:a16="http://schemas.microsoft.com/office/drawing/2014/main" id="{BB2EBC61-1FB3-4965-96BF-B0BB501B9D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266">
                  <a:extLst>
                    <a:ext uri="{FF2B5EF4-FFF2-40B4-BE49-F238E27FC236}">
                      <a16:creationId xmlns:a16="http://schemas.microsoft.com/office/drawing/2014/main" id="{39A49CBB-7C43-4DAA-8FC4-7B279B223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267">
                  <a:extLst>
                    <a:ext uri="{FF2B5EF4-FFF2-40B4-BE49-F238E27FC236}">
                      <a16:creationId xmlns:a16="http://schemas.microsoft.com/office/drawing/2014/main" id="{D367B7F2-82D8-4104-9A72-9BF93C7EF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" name="Group 268">
                <a:extLst>
                  <a:ext uri="{FF2B5EF4-FFF2-40B4-BE49-F238E27FC236}">
                    <a16:creationId xmlns:a16="http://schemas.microsoft.com/office/drawing/2014/main" id="{705255C2-021B-4F30-B52D-C21910326A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76" name="Freeform 269">
                  <a:extLst>
                    <a:ext uri="{FF2B5EF4-FFF2-40B4-BE49-F238E27FC236}">
                      <a16:creationId xmlns:a16="http://schemas.microsoft.com/office/drawing/2014/main" id="{16E5EBC9-6CD4-4AD2-AE8A-F8FA215A0D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70">
                  <a:extLst>
                    <a:ext uri="{FF2B5EF4-FFF2-40B4-BE49-F238E27FC236}">
                      <a16:creationId xmlns:a16="http://schemas.microsoft.com/office/drawing/2014/main" id="{1B1CF035-1374-46C6-8465-47FDF0556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71">
                  <a:extLst>
                    <a:ext uri="{FF2B5EF4-FFF2-40B4-BE49-F238E27FC236}">
                      <a16:creationId xmlns:a16="http://schemas.microsoft.com/office/drawing/2014/main" id="{2EEF7522-3208-44C3-884B-B33BD3968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72">
                  <a:extLst>
                    <a:ext uri="{FF2B5EF4-FFF2-40B4-BE49-F238E27FC236}">
                      <a16:creationId xmlns:a16="http://schemas.microsoft.com/office/drawing/2014/main" id="{3070024F-2C5A-476C-BA2B-31CF349D0F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73">
                  <a:extLst>
                    <a:ext uri="{FF2B5EF4-FFF2-40B4-BE49-F238E27FC236}">
                      <a16:creationId xmlns:a16="http://schemas.microsoft.com/office/drawing/2014/main" id="{123036D7-054C-4B7F-A3B2-A2501221E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274">
                  <a:extLst>
                    <a:ext uri="{FF2B5EF4-FFF2-40B4-BE49-F238E27FC236}">
                      <a16:creationId xmlns:a16="http://schemas.microsoft.com/office/drawing/2014/main" id="{D960B16E-36AD-457D-96A6-F272C4DB2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275">
                  <a:extLst>
                    <a:ext uri="{FF2B5EF4-FFF2-40B4-BE49-F238E27FC236}">
                      <a16:creationId xmlns:a16="http://schemas.microsoft.com/office/drawing/2014/main" id="{F66CB157-645A-4324-AB53-716CDE7E4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276">
                  <a:extLst>
                    <a:ext uri="{FF2B5EF4-FFF2-40B4-BE49-F238E27FC236}">
                      <a16:creationId xmlns:a16="http://schemas.microsoft.com/office/drawing/2014/main" id="{6827B833-635A-43C0-975E-ED7EFB15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BA9DBD7-3AE7-40A4-9F97-0720C2085A6B}"/>
                </a:ext>
              </a:extLst>
            </p:cNvPr>
            <p:cNvGrpSpPr/>
            <p:nvPr/>
          </p:nvGrpSpPr>
          <p:grpSpPr>
            <a:xfrm rot="3060972">
              <a:off x="4602436" y="2636138"/>
              <a:ext cx="808505" cy="1216093"/>
              <a:chOff x="2285048" y="2798042"/>
              <a:chExt cx="2329815" cy="3504333"/>
            </a:xfrm>
          </p:grpSpPr>
          <p:grpSp>
            <p:nvGrpSpPr>
              <p:cNvPr id="56" name="Group 259">
                <a:extLst>
                  <a:ext uri="{FF2B5EF4-FFF2-40B4-BE49-F238E27FC236}">
                    <a16:creationId xmlns:a16="http://schemas.microsoft.com/office/drawing/2014/main" id="{86302E71-2E12-49B5-8FFB-DB0E422CBF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66" name="Freeform 260">
                  <a:extLst>
                    <a:ext uri="{FF2B5EF4-FFF2-40B4-BE49-F238E27FC236}">
                      <a16:creationId xmlns:a16="http://schemas.microsoft.com/office/drawing/2014/main" id="{D3CD359C-F2B3-4A0D-89C5-25CEFD793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Freeform 261">
                  <a:extLst>
                    <a:ext uri="{FF2B5EF4-FFF2-40B4-BE49-F238E27FC236}">
                      <a16:creationId xmlns:a16="http://schemas.microsoft.com/office/drawing/2014/main" id="{766B5BCF-4B3E-4DFB-9298-02AC7C3F5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Freeform 262">
                  <a:extLst>
                    <a:ext uri="{FF2B5EF4-FFF2-40B4-BE49-F238E27FC236}">
                      <a16:creationId xmlns:a16="http://schemas.microsoft.com/office/drawing/2014/main" id="{527E9607-878F-41DC-B42E-2FFC689FB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63">
                  <a:extLst>
                    <a:ext uri="{FF2B5EF4-FFF2-40B4-BE49-F238E27FC236}">
                      <a16:creationId xmlns:a16="http://schemas.microsoft.com/office/drawing/2014/main" id="{5572A689-9DDA-4ABC-89C5-35BF25339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64">
                  <a:extLst>
                    <a:ext uri="{FF2B5EF4-FFF2-40B4-BE49-F238E27FC236}">
                      <a16:creationId xmlns:a16="http://schemas.microsoft.com/office/drawing/2014/main" id="{46D0D305-29A3-47F1-9AB2-CF7422C58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65">
                  <a:extLst>
                    <a:ext uri="{FF2B5EF4-FFF2-40B4-BE49-F238E27FC236}">
                      <a16:creationId xmlns:a16="http://schemas.microsoft.com/office/drawing/2014/main" id="{7BE4005E-37D9-4466-B828-E734DE4F5B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66">
                  <a:extLst>
                    <a:ext uri="{FF2B5EF4-FFF2-40B4-BE49-F238E27FC236}">
                      <a16:creationId xmlns:a16="http://schemas.microsoft.com/office/drawing/2014/main" id="{8090E36D-BCF8-4FC6-9EA2-80580B13E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67">
                  <a:extLst>
                    <a:ext uri="{FF2B5EF4-FFF2-40B4-BE49-F238E27FC236}">
                      <a16:creationId xmlns:a16="http://schemas.microsoft.com/office/drawing/2014/main" id="{074FF774-F235-4611-A390-567BEB176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268">
                <a:extLst>
                  <a:ext uri="{FF2B5EF4-FFF2-40B4-BE49-F238E27FC236}">
                    <a16:creationId xmlns:a16="http://schemas.microsoft.com/office/drawing/2014/main" id="{883B3AB6-0345-4FB4-9A55-D9A4BA7B4D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58" name="Freeform 269">
                  <a:extLst>
                    <a:ext uri="{FF2B5EF4-FFF2-40B4-BE49-F238E27FC236}">
                      <a16:creationId xmlns:a16="http://schemas.microsoft.com/office/drawing/2014/main" id="{8E2D0D94-0308-4EDF-B1F0-A188974847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Freeform 270">
                  <a:extLst>
                    <a:ext uri="{FF2B5EF4-FFF2-40B4-BE49-F238E27FC236}">
                      <a16:creationId xmlns:a16="http://schemas.microsoft.com/office/drawing/2014/main" id="{F8706319-CBFF-40ED-A4E3-B9D1E6FDA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271">
                  <a:extLst>
                    <a:ext uri="{FF2B5EF4-FFF2-40B4-BE49-F238E27FC236}">
                      <a16:creationId xmlns:a16="http://schemas.microsoft.com/office/drawing/2014/main" id="{831846D8-3A53-4ADB-95BF-2B08864D07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Freeform 272">
                  <a:extLst>
                    <a:ext uri="{FF2B5EF4-FFF2-40B4-BE49-F238E27FC236}">
                      <a16:creationId xmlns:a16="http://schemas.microsoft.com/office/drawing/2014/main" id="{48295F11-66A3-4B53-A67C-C49BD6A36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Freeform 273">
                  <a:extLst>
                    <a:ext uri="{FF2B5EF4-FFF2-40B4-BE49-F238E27FC236}">
                      <a16:creationId xmlns:a16="http://schemas.microsoft.com/office/drawing/2014/main" id="{C948EDCB-96B4-4807-BC24-EA8A81090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Freeform 274">
                  <a:extLst>
                    <a:ext uri="{FF2B5EF4-FFF2-40B4-BE49-F238E27FC236}">
                      <a16:creationId xmlns:a16="http://schemas.microsoft.com/office/drawing/2014/main" id="{3FD04817-1DC2-4BC2-B046-69A2CEAE5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" name="Freeform 275">
                  <a:extLst>
                    <a:ext uri="{FF2B5EF4-FFF2-40B4-BE49-F238E27FC236}">
                      <a16:creationId xmlns:a16="http://schemas.microsoft.com/office/drawing/2014/main" id="{D45F4BED-9FF9-495E-AD97-8B9F74154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76">
                  <a:extLst>
                    <a:ext uri="{FF2B5EF4-FFF2-40B4-BE49-F238E27FC236}">
                      <a16:creationId xmlns:a16="http://schemas.microsoft.com/office/drawing/2014/main" id="{53597AB3-2726-47AC-8418-AEA02D5DF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F80A652-DE40-4DD2-8EEC-45552D3B6208}"/>
                </a:ext>
              </a:extLst>
            </p:cNvPr>
            <p:cNvGrpSpPr/>
            <p:nvPr/>
          </p:nvGrpSpPr>
          <p:grpSpPr>
            <a:xfrm rot="3060972">
              <a:off x="4257872" y="2954142"/>
              <a:ext cx="808505" cy="1216093"/>
              <a:chOff x="2285048" y="2798042"/>
              <a:chExt cx="2329815" cy="3504333"/>
            </a:xfrm>
          </p:grpSpPr>
          <p:grpSp>
            <p:nvGrpSpPr>
              <p:cNvPr id="38" name="Group 259">
                <a:extLst>
                  <a:ext uri="{FF2B5EF4-FFF2-40B4-BE49-F238E27FC236}">
                    <a16:creationId xmlns:a16="http://schemas.microsoft.com/office/drawing/2014/main" id="{BA6D57B5-C8E4-4723-B371-9C51B89291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48" name="Freeform 260">
                  <a:extLst>
                    <a:ext uri="{FF2B5EF4-FFF2-40B4-BE49-F238E27FC236}">
                      <a16:creationId xmlns:a16="http://schemas.microsoft.com/office/drawing/2014/main" id="{46E61937-6784-48F7-8413-D60AA3575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261">
                  <a:extLst>
                    <a:ext uri="{FF2B5EF4-FFF2-40B4-BE49-F238E27FC236}">
                      <a16:creationId xmlns:a16="http://schemas.microsoft.com/office/drawing/2014/main" id="{02B37127-3A29-436B-B54B-9312E0AD9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62">
                  <a:extLst>
                    <a:ext uri="{FF2B5EF4-FFF2-40B4-BE49-F238E27FC236}">
                      <a16:creationId xmlns:a16="http://schemas.microsoft.com/office/drawing/2014/main" id="{F6AFC09B-1C93-4CBE-B356-1D638FE73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" name="Freeform 263">
                  <a:extLst>
                    <a:ext uri="{FF2B5EF4-FFF2-40B4-BE49-F238E27FC236}">
                      <a16:creationId xmlns:a16="http://schemas.microsoft.com/office/drawing/2014/main" id="{56682516-374C-4E3B-866E-E8A27D7AE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64">
                  <a:extLst>
                    <a:ext uri="{FF2B5EF4-FFF2-40B4-BE49-F238E27FC236}">
                      <a16:creationId xmlns:a16="http://schemas.microsoft.com/office/drawing/2014/main" id="{B7F93273-2E98-41CC-A4CF-CB6BD41CA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265">
                  <a:extLst>
                    <a:ext uri="{FF2B5EF4-FFF2-40B4-BE49-F238E27FC236}">
                      <a16:creationId xmlns:a16="http://schemas.microsoft.com/office/drawing/2014/main" id="{2E49CC2D-8507-4978-8520-423FE70D4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66">
                  <a:extLst>
                    <a:ext uri="{FF2B5EF4-FFF2-40B4-BE49-F238E27FC236}">
                      <a16:creationId xmlns:a16="http://schemas.microsoft.com/office/drawing/2014/main" id="{16C490E0-71B3-4AEB-85B9-84BD041BB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267">
                  <a:extLst>
                    <a:ext uri="{FF2B5EF4-FFF2-40B4-BE49-F238E27FC236}">
                      <a16:creationId xmlns:a16="http://schemas.microsoft.com/office/drawing/2014/main" id="{AD65F326-A659-401A-B992-F0CEDF895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268">
                <a:extLst>
                  <a:ext uri="{FF2B5EF4-FFF2-40B4-BE49-F238E27FC236}">
                    <a16:creationId xmlns:a16="http://schemas.microsoft.com/office/drawing/2014/main" id="{47861D64-2797-4F38-9E2A-0B6FA07FB8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40" name="Freeform 269">
                  <a:extLst>
                    <a:ext uri="{FF2B5EF4-FFF2-40B4-BE49-F238E27FC236}">
                      <a16:creationId xmlns:a16="http://schemas.microsoft.com/office/drawing/2014/main" id="{D3788D14-DCCE-4C39-A3B4-FDBFF5E68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270">
                  <a:extLst>
                    <a:ext uri="{FF2B5EF4-FFF2-40B4-BE49-F238E27FC236}">
                      <a16:creationId xmlns:a16="http://schemas.microsoft.com/office/drawing/2014/main" id="{CB47B8FE-D53C-4A9F-B6D8-CF22F97901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Freeform 271">
                  <a:extLst>
                    <a:ext uri="{FF2B5EF4-FFF2-40B4-BE49-F238E27FC236}">
                      <a16:creationId xmlns:a16="http://schemas.microsoft.com/office/drawing/2014/main" id="{3F629D3D-B718-44DE-9AD5-BE08EF166E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" name="Freeform 272">
                  <a:extLst>
                    <a:ext uri="{FF2B5EF4-FFF2-40B4-BE49-F238E27FC236}">
                      <a16:creationId xmlns:a16="http://schemas.microsoft.com/office/drawing/2014/main" id="{E8ADFC6C-C4DA-4CD4-84DD-31BB14EB7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" name="Freeform 273">
                  <a:extLst>
                    <a:ext uri="{FF2B5EF4-FFF2-40B4-BE49-F238E27FC236}">
                      <a16:creationId xmlns:a16="http://schemas.microsoft.com/office/drawing/2014/main" id="{31970BA4-9E66-494B-A524-52CD78C58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" name="Freeform 274">
                  <a:extLst>
                    <a:ext uri="{FF2B5EF4-FFF2-40B4-BE49-F238E27FC236}">
                      <a16:creationId xmlns:a16="http://schemas.microsoft.com/office/drawing/2014/main" id="{225AC19F-E60D-4B11-AE9B-6C61D8A74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75">
                  <a:extLst>
                    <a:ext uri="{FF2B5EF4-FFF2-40B4-BE49-F238E27FC236}">
                      <a16:creationId xmlns:a16="http://schemas.microsoft.com/office/drawing/2014/main" id="{7BD8ABC8-1740-4646-ADCA-B13B5A0C7C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276">
                  <a:extLst>
                    <a:ext uri="{FF2B5EF4-FFF2-40B4-BE49-F238E27FC236}">
                      <a16:creationId xmlns:a16="http://schemas.microsoft.com/office/drawing/2014/main" id="{EE8A6363-A218-4B26-B539-391551961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E68C355-2D1F-4407-87E7-FD9C5924F3CF}"/>
                </a:ext>
              </a:extLst>
            </p:cNvPr>
            <p:cNvGrpSpPr/>
            <p:nvPr/>
          </p:nvGrpSpPr>
          <p:grpSpPr>
            <a:xfrm rot="3060972">
              <a:off x="4922476" y="3078097"/>
              <a:ext cx="808505" cy="1216093"/>
              <a:chOff x="2285048" y="2798042"/>
              <a:chExt cx="2329815" cy="3504333"/>
            </a:xfrm>
          </p:grpSpPr>
          <p:grpSp>
            <p:nvGrpSpPr>
              <p:cNvPr id="19" name="Group 259">
                <a:extLst>
                  <a:ext uri="{FF2B5EF4-FFF2-40B4-BE49-F238E27FC236}">
                    <a16:creationId xmlns:a16="http://schemas.microsoft.com/office/drawing/2014/main" id="{6E878F17-2D29-4055-A59D-3363AFA526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29" name="Freeform 260">
                  <a:extLst>
                    <a:ext uri="{FF2B5EF4-FFF2-40B4-BE49-F238E27FC236}">
                      <a16:creationId xmlns:a16="http://schemas.microsoft.com/office/drawing/2014/main" id="{8867387F-91DD-418F-8ECD-3DDE18CA5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261">
                  <a:extLst>
                    <a:ext uri="{FF2B5EF4-FFF2-40B4-BE49-F238E27FC236}">
                      <a16:creationId xmlns:a16="http://schemas.microsoft.com/office/drawing/2014/main" id="{9E7409DB-748D-4674-889A-BB057FF70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262">
                  <a:extLst>
                    <a:ext uri="{FF2B5EF4-FFF2-40B4-BE49-F238E27FC236}">
                      <a16:creationId xmlns:a16="http://schemas.microsoft.com/office/drawing/2014/main" id="{51F22278-4CB2-4BD6-BD8C-BF00E5536D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263">
                  <a:extLst>
                    <a:ext uri="{FF2B5EF4-FFF2-40B4-BE49-F238E27FC236}">
                      <a16:creationId xmlns:a16="http://schemas.microsoft.com/office/drawing/2014/main" id="{B144C10C-BE37-4C2F-8253-37B609980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264">
                  <a:extLst>
                    <a:ext uri="{FF2B5EF4-FFF2-40B4-BE49-F238E27FC236}">
                      <a16:creationId xmlns:a16="http://schemas.microsoft.com/office/drawing/2014/main" id="{AF19A77F-A7B4-4938-9D9F-D374DA310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65">
                  <a:extLst>
                    <a:ext uri="{FF2B5EF4-FFF2-40B4-BE49-F238E27FC236}">
                      <a16:creationId xmlns:a16="http://schemas.microsoft.com/office/drawing/2014/main" id="{9EA9727D-1484-4EAE-B545-CD98E1D91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266">
                  <a:extLst>
                    <a:ext uri="{FF2B5EF4-FFF2-40B4-BE49-F238E27FC236}">
                      <a16:creationId xmlns:a16="http://schemas.microsoft.com/office/drawing/2014/main" id="{776D0A84-8C50-429D-9012-D677E575B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" name="Freeform 267">
                  <a:extLst>
                    <a:ext uri="{FF2B5EF4-FFF2-40B4-BE49-F238E27FC236}">
                      <a16:creationId xmlns:a16="http://schemas.microsoft.com/office/drawing/2014/main" id="{4C38554D-A830-4D64-8636-049BE60BF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" name="Group 268">
                <a:extLst>
                  <a:ext uri="{FF2B5EF4-FFF2-40B4-BE49-F238E27FC236}">
                    <a16:creationId xmlns:a16="http://schemas.microsoft.com/office/drawing/2014/main" id="{5042DAED-BAD7-4403-AE38-231F506FEC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21" name="Freeform 269">
                  <a:extLst>
                    <a:ext uri="{FF2B5EF4-FFF2-40B4-BE49-F238E27FC236}">
                      <a16:creationId xmlns:a16="http://schemas.microsoft.com/office/drawing/2014/main" id="{E96FA5AC-DE33-4DF2-8241-2EBDC1A476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270">
                  <a:extLst>
                    <a:ext uri="{FF2B5EF4-FFF2-40B4-BE49-F238E27FC236}">
                      <a16:creationId xmlns:a16="http://schemas.microsoft.com/office/drawing/2014/main" id="{EE4B5E44-5CE2-40A8-93E3-AA3D0CA08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271">
                  <a:extLst>
                    <a:ext uri="{FF2B5EF4-FFF2-40B4-BE49-F238E27FC236}">
                      <a16:creationId xmlns:a16="http://schemas.microsoft.com/office/drawing/2014/main" id="{55FEA425-91D2-4286-94FC-28AE739227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272">
                  <a:extLst>
                    <a:ext uri="{FF2B5EF4-FFF2-40B4-BE49-F238E27FC236}">
                      <a16:creationId xmlns:a16="http://schemas.microsoft.com/office/drawing/2014/main" id="{ADC97383-BC7B-4E44-9A3D-8308E5A778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" name="Freeform 273">
                  <a:extLst>
                    <a:ext uri="{FF2B5EF4-FFF2-40B4-BE49-F238E27FC236}">
                      <a16:creationId xmlns:a16="http://schemas.microsoft.com/office/drawing/2014/main" id="{7BEA305C-06FC-48B6-8032-C7E8FC013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" name="Freeform 274">
                  <a:extLst>
                    <a:ext uri="{FF2B5EF4-FFF2-40B4-BE49-F238E27FC236}">
                      <a16:creationId xmlns:a16="http://schemas.microsoft.com/office/drawing/2014/main" id="{888E972F-F933-4EFB-AB10-08EC8C42AD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" name="Freeform 275">
                  <a:extLst>
                    <a:ext uri="{FF2B5EF4-FFF2-40B4-BE49-F238E27FC236}">
                      <a16:creationId xmlns:a16="http://schemas.microsoft.com/office/drawing/2014/main" id="{0A276537-035A-4CF6-99F3-445F738D24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" name="Freeform 276">
                  <a:extLst>
                    <a:ext uri="{FF2B5EF4-FFF2-40B4-BE49-F238E27FC236}">
                      <a16:creationId xmlns:a16="http://schemas.microsoft.com/office/drawing/2014/main" id="{94E8A583-383D-42F9-959D-5D548D0C6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FB4D73B-8C50-4AB9-8718-F3FAC29C0087}"/>
              </a:ext>
            </a:extLst>
          </p:cNvPr>
          <p:cNvGrpSpPr/>
          <p:nvPr/>
        </p:nvGrpSpPr>
        <p:grpSpPr>
          <a:xfrm>
            <a:off x="6753426" y="938171"/>
            <a:ext cx="2344155" cy="2534481"/>
            <a:chOff x="494295" y="545702"/>
            <a:chExt cx="5085778" cy="5498700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F7427ED-9530-4BF2-9B4A-F5620D02B231}"/>
                </a:ext>
              </a:extLst>
            </p:cNvPr>
            <p:cNvGrpSpPr/>
            <p:nvPr/>
          </p:nvGrpSpPr>
          <p:grpSpPr>
            <a:xfrm flipH="1">
              <a:off x="948341" y="866775"/>
              <a:ext cx="4576534" cy="3802838"/>
              <a:chOff x="494295" y="545702"/>
              <a:chExt cx="5085778" cy="4225990"/>
            </a:xfrm>
            <a:solidFill>
              <a:srgbClr val="800000"/>
            </a:solidFill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BCF1B9D5-42E0-4E09-8F77-CC7ED3620D19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681486E-B96D-449B-B769-A24012699FED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F9EB815-1980-4DAA-8CC5-93220FEDCFB9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8A900E3-09C9-4591-85B3-5B59B92C5260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1009919-F8E9-4A3D-8E36-3DC1E6C69355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963D78C-E11E-4427-A6A2-7F6AE0A0003F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7404EA9-E870-4188-BD1F-A1DBE0444D1C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DF18936-D5DE-403C-AE01-164ECCE3C762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25A5272-63C5-4F2F-B3FB-638236715AA9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3780D9F-78D4-4112-AC82-0AFA3D7C8E9F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0E5FC94-6CFC-4164-B7C1-1B6063A049A7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A572CDD-D986-4783-951F-A6EE6B6AE37D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83AA3CDB-B5EB-4872-92B2-3DBE29FBFCB1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6BDC977-B9E1-4F77-9E0E-DAC3B908D77D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F6D0867-F19B-455F-AA3F-AD8AC842F493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3A3003-FCFA-46B4-865E-B30EA0EB1484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0EF44FB-7328-4F0B-9EEA-0B09AF92425E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2D9AE95-07EC-4299-B928-75475F669B86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0B99371-D152-40B4-A68F-E5254FC1B4D3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FF4DD79-A1C5-4BE9-9C65-ADD88C8F7AEA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754A08C-87AD-4583-8049-D956006B5D28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048E676-2F0B-45F4-8BE3-2D8DEA92FF37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7F5C194-1BC2-4E95-A21B-618A57FFF0EF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C7CFEC4A-A73D-45DC-BCB7-022FE2C19A29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3400DEE4-E5EC-4A11-8EF7-6BEDF369C4EB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FEC546DC-E421-4048-8A4F-D1188CE100D9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0943975-01DE-4781-89C5-9B3E9ED2DFAC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BB1EE72-514E-4123-9D81-A49717632A44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A2F134AE-E702-4344-A2CB-6FDA2055D043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1A7D02B-5E97-4C03-AB8B-74A45FF6E216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FB73240-2756-49F5-B474-C0AFB033EBD9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EB1751E-CE18-412B-A2FD-DED2DE16E5EB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3CB3561-EE96-47D9-BF75-E7E0EF3ECE58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419AB69-C91C-42ED-A2D6-082F5FD80F78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78A6B18-F379-4CAD-823B-B480CCD6D366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3303447-2976-47A1-AE80-949230B787B3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A172180-9E09-4A5D-8E5E-82921A273EF9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4A923C3-605B-49EC-A5EA-FC1ED5D1C19B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2158DFE-1B86-4418-A983-54E2875220CB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7D776EF-DFDC-48A6-A2A9-26259E60AC78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5FB9BF1-1D50-464A-92A9-D93B68DD7B12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99D4B18-D318-4196-BAA3-306F675C8178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0175E5D-5B9A-4866-829C-74439CA54FA1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11F681D-9077-4B66-A352-95F1AC5F3AAA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E6B3D77-72D7-41C1-830C-94EC3E2673FD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EE21965-5172-4652-B7B4-ADE3421D664E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2BFBA7B-A7D0-4C5E-8833-8B8FCCFD067D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E9DD1FA-6E73-4664-AAA7-1867CB2971AD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6807A2B-2FC1-4990-BB5D-D04301C502E6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ED02FA6-448F-43A3-A817-954B29CE78D2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1E3847A3-AC69-4C14-B09C-1CB734094788}"/>
                </a:ext>
              </a:extLst>
            </p:cNvPr>
            <p:cNvSpPr/>
            <p:nvPr/>
          </p:nvSpPr>
          <p:spPr>
            <a:xfrm>
              <a:off x="1533525" y="5358602"/>
              <a:ext cx="3257550" cy="6858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BDC2F4F-772E-4A50-8725-CC84686AC6D8}"/>
                </a:ext>
              </a:extLst>
            </p:cNvPr>
            <p:cNvSpPr/>
            <p:nvPr/>
          </p:nvSpPr>
          <p:spPr>
            <a:xfrm>
              <a:off x="499884" y="689601"/>
              <a:ext cx="4938892" cy="5008100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631D6CB-88C3-4057-8464-7531DB739842}"/>
                </a:ext>
              </a:extLst>
            </p:cNvPr>
            <p:cNvSpPr/>
            <p:nvPr/>
          </p:nvSpPr>
          <p:spPr>
            <a:xfrm rot="9000000">
              <a:off x="4355574" y="4700607"/>
              <a:ext cx="354643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BA77C5D-2473-4D5C-8555-C4460B9C4C29}"/>
                </a:ext>
              </a:extLst>
            </p:cNvPr>
            <p:cNvSpPr/>
            <p:nvPr/>
          </p:nvSpPr>
          <p:spPr>
            <a:xfrm rot="9000000" flipH="1">
              <a:off x="1542272" y="4700901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53A73B3-F224-4133-852E-91277FF5F6DE}"/>
                </a:ext>
              </a:extLst>
            </p:cNvPr>
            <p:cNvSpPr/>
            <p:nvPr/>
          </p:nvSpPr>
          <p:spPr>
            <a:xfrm rot="12052010" flipH="1">
              <a:off x="856472" y="3748400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71548D0-90AC-4424-B1E2-3BBC1738DD3E}"/>
                </a:ext>
              </a:extLst>
            </p:cNvPr>
            <p:cNvSpPr/>
            <p:nvPr/>
          </p:nvSpPr>
          <p:spPr>
            <a:xfrm rot="5617984" flipH="1">
              <a:off x="2287571" y="5505821"/>
              <a:ext cx="233763" cy="452166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34027FB-5AD7-4732-BDAF-75557796BD54}"/>
                </a:ext>
              </a:extLst>
            </p:cNvPr>
            <p:cNvSpPr/>
            <p:nvPr/>
          </p:nvSpPr>
          <p:spPr>
            <a:xfrm rot="12185906">
              <a:off x="4174223" y="5550555"/>
              <a:ext cx="354643" cy="243385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0B6E8C0-A3FE-462E-B5C1-F70E2FB89A8F}"/>
                </a:ext>
              </a:extLst>
            </p:cNvPr>
            <p:cNvSpPr/>
            <p:nvPr/>
          </p:nvSpPr>
          <p:spPr>
            <a:xfrm rot="15620802" flipH="1">
              <a:off x="3516812" y="5572190"/>
              <a:ext cx="218655" cy="45041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F4948868-992E-46E5-AC4F-78CE3049060D}"/>
                </a:ext>
              </a:extLst>
            </p:cNvPr>
            <p:cNvGrpSpPr/>
            <p:nvPr/>
          </p:nvGrpSpPr>
          <p:grpSpPr>
            <a:xfrm>
              <a:off x="494295" y="545702"/>
              <a:ext cx="5085778" cy="4225990"/>
              <a:chOff x="494295" y="545702"/>
              <a:chExt cx="5085778" cy="422599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33CE289-66E5-474F-BDC7-EC9DE460F5A2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8616FE0-C9DC-42E0-BC54-043513E4D7DD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501EF7E-C7EE-450A-9617-8F10C3A1CD24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6AD29C7-EC13-4536-BF30-762288ACDE75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B773CA1-A7A4-4894-9710-91A498C8255E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81135C0-AD65-4A6C-931F-A26AAB300C72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397F866-FEC0-4920-B375-EA7B3E1BDAEA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2917007-F71C-44DA-BFDA-1D2BAEC9724D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E05D46D-9AFA-4975-BA07-E211DF665DC1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F124BF5-1772-4119-8C4C-B85CC7C76AA1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1941771-86B3-4ED0-9E7A-DEF319752597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FFC7BCB-33DB-476B-84DB-9EDBACBA37BD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1A6D66F-2338-4BAB-9528-2E24C1380265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FB2538E-6EF7-4E9D-AD6B-620164E4C8D7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606E5C6-1FA8-41E2-8F1E-44C7252B47D6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0C2D1CB-F071-465E-ADDC-BACCDCC3D3CA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46251D2-FA79-4619-8B9A-84714D89DE76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7ACBFED-ED75-4E8D-B756-ADADD723539B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5125350-35E0-4581-AF75-178FEBD2E6CA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CC5B509-5BE3-4969-8F94-5145AFA2FEDB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2BFA473-C8F2-4263-9273-09FC51C83C89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64CF883-B5F3-43E6-AF16-9D328135A581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0852E39-5AB5-483A-B6A0-C61106E26F24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0E9420F-A6C5-4857-974D-AEC8F00E4507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E5F4E49-7B90-4546-BB93-B60178CBEAC5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5816F118-EABD-4206-B1C3-24C8AD05C414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C940659-0FAA-422D-9E46-4BF01DC6C301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255880B-242A-4163-961C-203F0D3F4666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C843A07-30A8-4487-B18B-0147FF7E6221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B00DAA4-ED2A-41A9-B922-745B8F88CB65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712BE86-E69B-41E1-8F2A-331BDFAC30D1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C655CD8-9F02-447F-9A1A-778CE1784D90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352D4FA8-A382-448E-84A5-7D96A869E2AC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F960E41-F7E2-4716-9292-5F0DBB0DB47E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9BFC0BD-1BF5-47BD-963E-3D03F39E665E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A5C91A0-57D5-499E-BDCC-E59423D5F0B6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059AB02-4164-4980-9398-19D12758D28E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89982A3-E6D7-4114-97CA-86425616D633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88B475E-6DCF-4855-AC2D-C297A5846D38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9527668-E1BB-4891-9A87-972AA3A02410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060A0C5-9E5B-42E0-8C82-80F1C12F33AB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00FB2F9-C0A1-4709-B63F-35C402EF84DC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7AA8ABC-D1BB-48F1-833C-959C5D1BB94D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C40DFDF-AB09-426F-A565-FD3D35C5BD57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AC51BBB-1889-48C2-B976-6B5A4BEA7EBB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A374730-3D53-42D1-A37D-BE705D994B50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8897B751-D893-4EFB-BB76-C558F19E03B6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937FEC6-BEC9-4090-9B35-41C2D8FF6FBD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261590B-8C9D-4E1A-B2B2-AD0B0D596C22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34ABF20-81B1-45E8-B4E9-701773056F4A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58CA9BC-E132-48A1-9336-CBE37AB8C89E}"/>
                  </a:ext>
                </a:extLst>
              </p:cNvPr>
              <p:cNvSpPr/>
              <p:nvPr/>
            </p:nvSpPr>
            <p:spPr>
              <a:xfrm>
                <a:off x="3401150" y="7211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950E18A0-AE70-4C08-9850-1731685994F6}"/>
              </a:ext>
            </a:extLst>
          </p:cNvPr>
          <p:cNvGrpSpPr/>
          <p:nvPr/>
        </p:nvGrpSpPr>
        <p:grpSpPr>
          <a:xfrm>
            <a:off x="515995" y="1152356"/>
            <a:ext cx="2920403" cy="1973805"/>
            <a:chOff x="1416107" y="3207564"/>
            <a:chExt cx="3322855" cy="2245809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DE3120E-A655-4288-9A1D-FF66C5C95C16}"/>
                </a:ext>
              </a:extLst>
            </p:cNvPr>
            <p:cNvSpPr/>
            <p:nvPr/>
          </p:nvSpPr>
          <p:spPr>
            <a:xfrm rot="17144618">
              <a:off x="3013575" y="3500483"/>
              <a:ext cx="837855" cy="1508725"/>
            </a:xfrm>
            <a:custGeom>
              <a:avLst/>
              <a:gdLst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324579 w 2613714"/>
                <a:gd name="connsiteY20" fmla="*/ 1549430 h 2435266"/>
                <a:gd name="connsiteX21" fmla="*/ 1323558 w 2613714"/>
                <a:gd name="connsiteY21" fmla="*/ 1553645 h 2435266"/>
                <a:gd name="connsiteX22" fmla="*/ 1143723 w 2613714"/>
                <a:gd name="connsiteY22" fmla="*/ 1934327 h 2435266"/>
                <a:gd name="connsiteX23" fmla="*/ 743344 w 2613714"/>
                <a:gd name="connsiteY23" fmla="*/ 2198127 h 2435266"/>
                <a:gd name="connsiteX24" fmla="*/ 397353 w 2613714"/>
                <a:gd name="connsiteY24" fmla="*/ 2412384 h 2435266"/>
                <a:gd name="connsiteX25" fmla="*/ 530875 w 2613714"/>
                <a:gd name="connsiteY25" fmla="*/ 2016989 h 2435266"/>
                <a:gd name="connsiteX26" fmla="*/ 733134 w 2613714"/>
                <a:gd name="connsiteY26" fmla="*/ 1589440 h 2435266"/>
                <a:gd name="connsiteX27" fmla="*/ 860600 w 2613714"/>
                <a:gd name="connsiteY27" fmla="*/ 1490643 h 2435266"/>
                <a:gd name="connsiteX28" fmla="*/ 910362 w 2613714"/>
                <a:gd name="connsiteY28" fmla="*/ 1457260 h 2435266"/>
                <a:gd name="connsiteX29" fmla="*/ 843475 w 2613714"/>
                <a:gd name="connsiteY29" fmla="*/ 1448473 h 2435266"/>
                <a:gd name="connsiteX30" fmla="*/ 688515 w 2613714"/>
                <a:gd name="connsiteY30" fmla="*/ 1420674 h 2435266"/>
                <a:gd name="connsiteX31" fmla="*/ 312191 w 2613714"/>
                <a:gd name="connsiteY31" fmla="*/ 1123564 h 2435266"/>
                <a:gd name="connsiteX32" fmla="*/ 0 w 2613714"/>
                <a:gd name="connsiteY32" fmla="*/ 862503 h 2435266"/>
                <a:gd name="connsiteX33" fmla="*/ 417325 w 2613714"/>
                <a:gd name="connsiteY33" fmla="*/ 864912 h 2435266"/>
                <a:gd name="connsiteX34" fmla="*/ 886788 w 2613714"/>
                <a:gd name="connsiteY34" fmla="*/ 922459 h 2435266"/>
                <a:gd name="connsiteX35" fmla="*/ 1020657 w 2613714"/>
                <a:gd name="connsiteY35" fmla="*/ 1012390 h 2435266"/>
                <a:gd name="connsiteX36" fmla="*/ 1040746 w 2613714"/>
                <a:gd name="connsiteY36" fmla="*/ 1027981 h 2435266"/>
                <a:gd name="connsiteX37" fmla="*/ 1038668 w 2613714"/>
                <a:gd name="connsiteY37" fmla="*/ 1021536 h 2435266"/>
                <a:gd name="connsiteX38" fmla="*/ 995835 w 2613714"/>
                <a:gd name="connsiteY38" fmla="*/ 846108 h 2435266"/>
                <a:gd name="connsiteX39" fmla="*/ 1157839 w 2613714"/>
                <a:gd name="connsiteY39" fmla="*/ 386595 h 2435266"/>
                <a:gd name="connsiteX40" fmla="*/ 1308270 w 2613714"/>
                <a:gd name="connsiteY40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324579 w 2613714"/>
                <a:gd name="connsiteY20" fmla="*/ 1549430 h 2435266"/>
                <a:gd name="connsiteX21" fmla="*/ 1143723 w 2613714"/>
                <a:gd name="connsiteY21" fmla="*/ 1934327 h 2435266"/>
                <a:gd name="connsiteX22" fmla="*/ 743344 w 2613714"/>
                <a:gd name="connsiteY22" fmla="*/ 2198127 h 2435266"/>
                <a:gd name="connsiteX23" fmla="*/ 397353 w 2613714"/>
                <a:gd name="connsiteY23" fmla="*/ 2412384 h 2435266"/>
                <a:gd name="connsiteX24" fmla="*/ 530875 w 2613714"/>
                <a:gd name="connsiteY24" fmla="*/ 2016989 h 2435266"/>
                <a:gd name="connsiteX25" fmla="*/ 733134 w 2613714"/>
                <a:gd name="connsiteY25" fmla="*/ 1589440 h 2435266"/>
                <a:gd name="connsiteX26" fmla="*/ 860600 w 2613714"/>
                <a:gd name="connsiteY26" fmla="*/ 1490643 h 2435266"/>
                <a:gd name="connsiteX27" fmla="*/ 910362 w 2613714"/>
                <a:gd name="connsiteY27" fmla="*/ 1457260 h 2435266"/>
                <a:gd name="connsiteX28" fmla="*/ 843475 w 2613714"/>
                <a:gd name="connsiteY28" fmla="*/ 1448473 h 2435266"/>
                <a:gd name="connsiteX29" fmla="*/ 688515 w 2613714"/>
                <a:gd name="connsiteY29" fmla="*/ 1420674 h 2435266"/>
                <a:gd name="connsiteX30" fmla="*/ 312191 w 2613714"/>
                <a:gd name="connsiteY30" fmla="*/ 1123564 h 2435266"/>
                <a:gd name="connsiteX31" fmla="*/ 0 w 2613714"/>
                <a:gd name="connsiteY31" fmla="*/ 862503 h 2435266"/>
                <a:gd name="connsiteX32" fmla="*/ 417325 w 2613714"/>
                <a:gd name="connsiteY32" fmla="*/ 864912 h 2435266"/>
                <a:gd name="connsiteX33" fmla="*/ 886788 w 2613714"/>
                <a:gd name="connsiteY33" fmla="*/ 922459 h 2435266"/>
                <a:gd name="connsiteX34" fmla="*/ 1020657 w 2613714"/>
                <a:gd name="connsiteY34" fmla="*/ 1012390 h 2435266"/>
                <a:gd name="connsiteX35" fmla="*/ 1040746 w 2613714"/>
                <a:gd name="connsiteY35" fmla="*/ 1027981 h 2435266"/>
                <a:gd name="connsiteX36" fmla="*/ 1038668 w 2613714"/>
                <a:gd name="connsiteY36" fmla="*/ 1021536 h 2435266"/>
                <a:gd name="connsiteX37" fmla="*/ 995835 w 2613714"/>
                <a:gd name="connsiteY37" fmla="*/ 846108 h 2435266"/>
                <a:gd name="connsiteX38" fmla="*/ 1157839 w 2613714"/>
                <a:gd name="connsiteY38" fmla="*/ 386595 h 2435266"/>
                <a:gd name="connsiteX39" fmla="*/ 1308270 w 2613714"/>
                <a:gd name="connsiteY39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143723 w 2613714"/>
                <a:gd name="connsiteY20" fmla="*/ 1934327 h 2435266"/>
                <a:gd name="connsiteX21" fmla="*/ 743344 w 2613714"/>
                <a:gd name="connsiteY21" fmla="*/ 2198127 h 2435266"/>
                <a:gd name="connsiteX22" fmla="*/ 397353 w 2613714"/>
                <a:gd name="connsiteY22" fmla="*/ 2412384 h 2435266"/>
                <a:gd name="connsiteX23" fmla="*/ 530875 w 2613714"/>
                <a:gd name="connsiteY23" fmla="*/ 2016989 h 2435266"/>
                <a:gd name="connsiteX24" fmla="*/ 733134 w 2613714"/>
                <a:gd name="connsiteY24" fmla="*/ 1589440 h 2435266"/>
                <a:gd name="connsiteX25" fmla="*/ 860600 w 2613714"/>
                <a:gd name="connsiteY25" fmla="*/ 1490643 h 2435266"/>
                <a:gd name="connsiteX26" fmla="*/ 910362 w 2613714"/>
                <a:gd name="connsiteY26" fmla="*/ 1457260 h 2435266"/>
                <a:gd name="connsiteX27" fmla="*/ 843475 w 2613714"/>
                <a:gd name="connsiteY27" fmla="*/ 1448473 h 2435266"/>
                <a:gd name="connsiteX28" fmla="*/ 688515 w 2613714"/>
                <a:gd name="connsiteY28" fmla="*/ 1420674 h 2435266"/>
                <a:gd name="connsiteX29" fmla="*/ 312191 w 2613714"/>
                <a:gd name="connsiteY29" fmla="*/ 1123564 h 2435266"/>
                <a:gd name="connsiteX30" fmla="*/ 0 w 2613714"/>
                <a:gd name="connsiteY30" fmla="*/ 862503 h 2435266"/>
                <a:gd name="connsiteX31" fmla="*/ 417325 w 2613714"/>
                <a:gd name="connsiteY31" fmla="*/ 864912 h 2435266"/>
                <a:gd name="connsiteX32" fmla="*/ 886788 w 2613714"/>
                <a:gd name="connsiteY32" fmla="*/ 922459 h 2435266"/>
                <a:gd name="connsiteX33" fmla="*/ 1020657 w 2613714"/>
                <a:gd name="connsiteY33" fmla="*/ 1012390 h 2435266"/>
                <a:gd name="connsiteX34" fmla="*/ 1040746 w 2613714"/>
                <a:gd name="connsiteY34" fmla="*/ 1027981 h 2435266"/>
                <a:gd name="connsiteX35" fmla="*/ 1038668 w 2613714"/>
                <a:gd name="connsiteY35" fmla="*/ 1021536 h 2435266"/>
                <a:gd name="connsiteX36" fmla="*/ 995835 w 2613714"/>
                <a:gd name="connsiteY36" fmla="*/ 846108 h 2435266"/>
                <a:gd name="connsiteX37" fmla="*/ 1157839 w 2613714"/>
                <a:gd name="connsiteY37" fmla="*/ 386595 h 2435266"/>
                <a:gd name="connsiteX38" fmla="*/ 1308270 w 2613714"/>
                <a:gd name="connsiteY38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227500 w 2613714"/>
                <a:gd name="connsiteY19" fmla="*/ 1669923 h 2435266"/>
                <a:gd name="connsiteX20" fmla="*/ 1143723 w 2613714"/>
                <a:gd name="connsiteY20" fmla="*/ 1934327 h 2435266"/>
                <a:gd name="connsiteX21" fmla="*/ 743344 w 2613714"/>
                <a:gd name="connsiteY21" fmla="*/ 2198127 h 2435266"/>
                <a:gd name="connsiteX22" fmla="*/ 397353 w 2613714"/>
                <a:gd name="connsiteY22" fmla="*/ 2412384 h 2435266"/>
                <a:gd name="connsiteX23" fmla="*/ 530875 w 2613714"/>
                <a:gd name="connsiteY23" fmla="*/ 2016989 h 2435266"/>
                <a:gd name="connsiteX24" fmla="*/ 733134 w 2613714"/>
                <a:gd name="connsiteY24" fmla="*/ 1589440 h 2435266"/>
                <a:gd name="connsiteX25" fmla="*/ 860600 w 2613714"/>
                <a:gd name="connsiteY25" fmla="*/ 1490643 h 2435266"/>
                <a:gd name="connsiteX26" fmla="*/ 910362 w 2613714"/>
                <a:gd name="connsiteY26" fmla="*/ 1457260 h 2435266"/>
                <a:gd name="connsiteX27" fmla="*/ 843475 w 2613714"/>
                <a:gd name="connsiteY27" fmla="*/ 1448473 h 2435266"/>
                <a:gd name="connsiteX28" fmla="*/ 688515 w 2613714"/>
                <a:gd name="connsiteY28" fmla="*/ 1420674 h 2435266"/>
                <a:gd name="connsiteX29" fmla="*/ 312191 w 2613714"/>
                <a:gd name="connsiteY29" fmla="*/ 1123564 h 2435266"/>
                <a:gd name="connsiteX30" fmla="*/ 0 w 2613714"/>
                <a:gd name="connsiteY30" fmla="*/ 862503 h 2435266"/>
                <a:gd name="connsiteX31" fmla="*/ 417325 w 2613714"/>
                <a:gd name="connsiteY31" fmla="*/ 864912 h 2435266"/>
                <a:gd name="connsiteX32" fmla="*/ 886788 w 2613714"/>
                <a:gd name="connsiteY32" fmla="*/ 922459 h 2435266"/>
                <a:gd name="connsiteX33" fmla="*/ 1020657 w 2613714"/>
                <a:gd name="connsiteY33" fmla="*/ 1012390 h 2435266"/>
                <a:gd name="connsiteX34" fmla="*/ 1040746 w 2613714"/>
                <a:gd name="connsiteY34" fmla="*/ 1027981 h 2435266"/>
                <a:gd name="connsiteX35" fmla="*/ 1038668 w 2613714"/>
                <a:gd name="connsiteY35" fmla="*/ 1021536 h 2435266"/>
                <a:gd name="connsiteX36" fmla="*/ 995835 w 2613714"/>
                <a:gd name="connsiteY36" fmla="*/ 846108 h 2435266"/>
                <a:gd name="connsiteX37" fmla="*/ 1157839 w 2613714"/>
                <a:gd name="connsiteY37" fmla="*/ 386595 h 2435266"/>
                <a:gd name="connsiteX38" fmla="*/ 1308270 w 2613714"/>
                <a:gd name="connsiteY38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735672 w 2613714"/>
                <a:gd name="connsiteY5" fmla="*/ 936758 h 2435266"/>
                <a:gd name="connsiteX6" fmla="*/ 2209768 w 2613714"/>
                <a:gd name="connsiteY6" fmla="*/ 865156 h 2435266"/>
                <a:gd name="connsiteX7" fmla="*/ 2613714 w 2613714"/>
                <a:gd name="connsiteY7" fmla="*/ 815725 h 2435266"/>
                <a:gd name="connsiteX8" fmla="*/ 2326701 w 2613714"/>
                <a:gd name="connsiteY8" fmla="*/ 1118693 h 2435266"/>
                <a:gd name="connsiteX9" fmla="*/ 1963804 w 2613714"/>
                <a:gd name="connsiteY9" fmla="*/ 1422028 h 2435266"/>
                <a:gd name="connsiteX10" fmla="*/ 1806658 w 2613714"/>
                <a:gd name="connsiteY10" fmla="*/ 1458270 h 2435266"/>
                <a:gd name="connsiteX11" fmla="*/ 1740162 w 2613714"/>
                <a:gd name="connsiteY11" fmla="*/ 1468879 h 2435266"/>
                <a:gd name="connsiteX12" fmla="*/ 1766437 w 2613714"/>
                <a:gd name="connsiteY12" fmla="*/ 1488631 h 2435266"/>
                <a:gd name="connsiteX13" fmla="*/ 1902604 w 2613714"/>
                <a:gd name="connsiteY13" fmla="*/ 1605008 h 2435266"/>
                <a:gd name="connsiteX14" fmla="*/ 2076244 w 2613714"/>
                <a:gd name="connsiteY14" fmla="*/ 2051935 h 2435266"/>
                <a:gd name="connsiteX15" fmla="*/ 2212894 w 2613714"/>
                <a:gd name="connsiteY15" fmla="*/ 2435266 h 2435266"/>
                <a:gd name="connsiteX16" fmla="*/ 1854450 w 2613714"/>
                <a:gd name="connsiteY16" fmla="*/ 2221528 h 2435266"/>
                <a:gd name="connsiteX17" fmla="*/ 1479038 w 2613714"/>
                <a:gd name="connsiteY17" fmla="*/ 1933827 h 2435266"/>
                <a:gd name="connsiteX18" fmla="*/ 1227500 w 2613714"/>
                <a:gd name="connsiteY18" fmla="*/ 1669923 h 2435266"/>
                <a:gd name="connsiteX19" fmla="*/ 1143723 w 2613714"/>
                <a:gd name="connsiteY19" fmla="*/ 1934327 h 2435266"/>
                <a:gd name="connsiteX20" fmla="*/ 743344 w 2613714"/>
                <a:gd name="connsiteY20" fmla="*/ 2198127 h 2435266"/>
                <a:gd name="connsiteX21" fmla="*/ 397353 w 2613714"/>
                <a:gd name="connsiteY21" fmla="*/ 2412384 h 2435266"/>
                <a:gd name="connsiteX22" fmla="*/ 530875 w 2613714"/>
                <a:gd name="connsiteY22" fmla="*/ 2016989 h 2435266"/>
                <a:gd name="connsiteX23" fmla="*/ 733134 w 2613714"/>
                <a:gd name="connsiteY23" fmla="*/ 1589440 h 2435266"/>
                <a:gd name="connsiteX24" fmla="*/ 860600 w 2613714"/>
                <a:gd name="connsiteY24" fmla="*/ 1490643 h 2435266"/>
                <a:gd name="connsiteX25" fmla="*/ 910362 w 2613714"/>
                <a:gd name="connsiteY25" fmla="*/ 1457260 h 2435266"/>
                <a:gd name="connsiteX26" fmla="*/ 843475 w 2613714"/>
                <a:gd name="connsiteY26" fmla="*/ 1448473 h 2435266"/>
                <a:gd name="connsiteX27" fmla="*/ 688515 w 2613714"/>
                <a:gd name="connsiteY27" fmla="*/ 1420674 h 2435266"/>
                <a:gd name="connsiteX28" fmla="*/ 312191 w 2613714"/>
                <a:gd name="connsiteY28" fmla="*/ 1123564 h 2435266"/>
                <a:gd name="connsiteX29" fmla="*/ 0 w 2613714"/>
                <a:gd name="connsiteY29" fmla="*/ 862503 h 2435266"/>
                <a:gd name="connsiteX30" fmla="*/ 417325 w 2613714"/>
                <a:gd name="connsiteY30" fmla="*/ 864912 h 2435266"/>
                <a:gd name="connsiteX31" fmla="*/ 886788 w 2613714"/>
                <a:gd name="connsiteY31" fmla="*/ 922459 h 2435266"/>
                <a:gd name="connsiteX32" fmla="*/ 1020657 w 2613714"/>
                <a:gd name="connsiteY32" fmla="*/ 1012390 h 2435266"/>
                <a:gd name="connsiteX33" fmla="*/ 1040746 w 2613714"/>
                <a:gd name="connsiteY33" fmla="*/ 1027981 h 2435266"/>
                <a:gd name="connsiteX34" fmla="*/ 1038668 w 2613714"/>
                <a:gd name="connsiteY34" fmla="*/ 1021536 h 2435266"/>
                <a:gd name="connsiteX35" fmla="*/ 995835 w 2613714"/>
                <a:gd name="connsiteY35" fmla="*/ 846108 h 2435266"/>
                <a:gd name="connsiteX36" fmla="*/ 1157839 w 2613714"/>
                <a:gd name="connsiteY36" fmla="*/ 386595 h 2435266"/>
                <a:gd name="connsiteX37" fmla="*/ 1308270 w 2613714"/>
                <a:gd name="connsiteY37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605680 w 2613714"/>
                <a:gd name="connsiteY29" fmla="*/ 91033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14094 w 2613714"/>
                <a:gd name="connsiteY26" fmla="*/ 1474446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605680 w 2613714"/>
                <a:gd name="connsiteY29" fmla="*/ 91033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845091 w 2382561"/>
                <a:gd name="connsiteY13" fmla="*/ 2051935 h 2435266"/>
                <a:gd name="connsiteX14" fmla="*/ 1981741 w 2382561"/>
                <a:gd name="connsiteY14" fmla="*/ 2435266 h 2435266"/>
                <a:gd name="connsiteX15" fmla="*/ 1623297 w 2382561"/>
                <a:gd name="connsiteY15" fmla="*/ 2221528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674747 w 2382561"/>
                <a:gd name="connsiteY13" fmla="*/ 1946446 h 2435266"/>
                <a:gd name="connsiteX14" fmla="*/ 1981741 w 2382561"/>
                <a:gd name="connsiteY14" fmla="*/ 2435266 h 2435266"/>
                <a:gd name="connsiteX15" fmla="*/ 1623297 w 2382561"/>
                <a:gd name="connsiteY15" fmla="*/ 2221528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674747 w 2382561"/>
                <a:gd name="connsiteY13" fmla="*/ 1946446 h 2435266"/>
                <a:gd name="connsiteX14" fmla="*/ 1981741 w 2382561"/>
                <a:gd name="connsiteY14" fmla="*/ 2435266 h 2435266"/>
                <a:gd name="connsiteX15" fmla="*/ 1401532 w 2382561"/>
                <a:gd name="connsiteY15" fmla="*/ 2133024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12384"/>
                <a:gd name="connsiteX1" fmla="*/ 1257072 w 2382561"/>
                <a:gd name="connsiteY1" fmla="*/ 388639 h 2412384"/>
                <a:gd name="connsiteX2" fmla="*/ 1295610 w 2382561"/>
                <a:gd name="connsiteY2" fmla="*/ 820128 h 2412384"/>
                <a:gd name="connsiteX3" fmla="*/ 1213614 w 2382561"/>
                <a:gd name="connsiteY3" fmla="*/ 1021330 h 2412384"/>
                <a:gd name="connsiteX4" fmla="*/ 1504519 w 2382561"/>
                <a:gd name="connsiteY4" fmla="*/ 936758 h 2412384"/>
                <a:gd name="connsiteX5" fmla="*/ 1978615 w 2382561"/>
                <a:gd name="connsiteY5" fmla="*/ 865156 h 2412384"/>
                <a:gd name="connsiteX6" fmla="*/ 2382561 w 2382561"/>
                <a:gd name="connsiteY6" fmla="*/ 815725 h 2412384"/>
                <a:gd name="connsiteX7" fmla="*/ 2095548 w 2382561"/>
                <a:gd name="connsiteY7" fmla="*/ 1118693 h 2412384"/>
                <a:gd name="connsiteX8" fmla="*/ 1732651 w 2382561"/>
                <a:gd name="connsiteY8" fmla="*/ 1422028 h 2412384"/>
                <a:gd name="connsiteX9" fmla="*/ 1575505 w 2382561"/>
                <a:gd name="connsiteY9" fmla="*/ 1458270 h 2412384"/>
                <a:gd name="connsiteX10" fmla="*/ 1509009 w 2382561"/>
                <a:gd name="connsiteY10" fmla="*/ 1468879 h 2412384"/>
                <a:gd name="connsiteX11" fmla="*/ 1535284 w 2382561"/>
                <a:gd name="connsiteY11" fmla="*/ 1488631 h 2412384"/>
                <a:gd name="connsiteX12" fmla="*/ 1671451 w 2382561"/>
                <a:gd name="connsiteY12" fmla="*/ 1605008 h 2412384"/>
                <a:gd name="connsiteX13" fmla="*/ 1674747 w 2382561"/>
                <a:gd name="connsiteY13" fmla="*/ 1946446 h 2412384"/>
                <a:gd name="connsiteX14" fmla="*/ 1604521 w 2382561"/>
                <a:gd name="connsiteY14" fmla="*/ 2304462 h 2412384"/>
                <a:gd name="connsiteX15" fmla="*/ 1401532 w 2382561"/>
                <a:gd name="connsiteY15" fmla="*/ 2133024 h 2412384"/>
                <a:gd name="connsiteX16" fmla="*/ 1247885 w 2382561"/>
                <a:gd name="connsiteY16" fmla="*/ 1933827 h 2412384"/>
                <a:gd name="connsiteX17" fmla="*/ 996347 w 2382561"/>
                <a:gd name="connsiteY17" fmla="*/ 1669923 h 2412384"/>
                <a:gd name="connsiteX18" fmla="*/ 912570 w 2382561"/>
                <a:gd name="connsiteY18" fmla="*/ 1934327 h 2412384"/>
                <a:gd name="connsiteX19" fmla="*/ 512191 w 2382561"/>
                <a:gd name="connsiteY19" fmla="*/ 2198127 h 2412384"/>
                <a:gd name="connsiteX20" fmla="*/ 166200 w 2382561"/>
                <a:gd name="connsiteY20" fmla="*/ 2412384 h 2412384"/>
                <a:gd name="connsiteX21" fmla="*/ 299722 w 2382561"/>
                <a:gd name="connsiteY21" fmla="*/ 2016989 h 2412384"/>
                <a:gd name="connsiteX22" fmla="*/ 501981 w 2382561"/>
                <a:gd name="connsiteY22" fmla="*/ 1589440 h 2412384"/>
                <a:gd name="connsiteX23" fmla="*/ 629447 w 2382561"/>
                <a:gd name="connsiteY23" fmla="*/ 1490643 h 2412384"/>
                <a:gd name="connsiteX24" fmla="*/ 679209 w 2382561"/>
                <a:gd name="connsiteY24" fmla="*/ 1457260 h 2412384"/>
                <a:gd name="connsiteX25" fmla="*/ 612322 w 2382561"/>
                <a:gd name="connsiteY25" fmla="*/ 1448473 h 2412384"/>
                <a:gd name="connsiteX26" fmla="*/ 382941 w 2382561"/>
                <a:gd name="connsiteY26" fmla="*/ 1474446 h 2412384"/>
                <a:gd name="connsiteX27" fmla="*/ 199706 w 2382561"/>
                <a:gd name="connsiteY27" fmla="*/ 1226054 h 2412384"/>
                <a:gd name="connsiteX28" fmla="*/ -1 w 2382561"/>
                <a:gd name="connsiteY28" fmla="*/ 950948 h 2412384"/>
                <a:gd name="connsiteX29" fmla="*/ 374527 w 2382561"/>
                <a:gd name="connsiteY29" fmla="*/ 910332 h 2412384"/>
                <a:gd name="connsiteX30" fmla="*/ 655635 w 2382561"/>
                <a:gd name="connsiteY30" fmla="*/ 922459 h 2412384"/>
                <a:gd name="connsiteX31" fmla="*/ 789504 w 2382561"/>
                <a:gd name="connsiteY31" fmla="*/ 1012390 h 2412384"/>
                <a:gd name="connsiteX32" fmla="*/ 809593 w 2382561"/>
                <a:gd name="connsiteY32" fmla="*/ 1027981 h 2412384"/>
                <a:gd name="connsiteX33" fmla="*/ 807515 w 2382561"/>
                <a:gd name="connsiteY33" fmla="*/ 1021536 h 2412384"/>
                <a:gd name="connsiteX34" fmla="*/ 764682 w 2382561"/>
                <a:gd name="connsiteY34" fmla="*/ 846108 h 2412384"/>
                <a:gd name="connsiteX35" fmla="*/ 926686 w 2382561"/>
                <a:gd name="connsiteY35" fmla="*/ 386595 h 2412384"/>
                <a:gd name="connsiteX36" fmla="*/ 1077117 w 2382561"/>
                <a:gd name="connsiteY36" fmla="*/ 0 h 2412384"/>
                <a:gd name="connsiteX0" fmla="*/ 1077117 w 2382561"/>
                <a:gd name="connsiteY0" fmla="*/ 0 h 2412384"/>
                <a:gd name="connsiteX1" fmla="*/ 1257072 w 2382561"/>
                <a:gd name="connsiteY1" fmla="*/ 388639 h 2412384"/>
                <a:gd name="connsiteX2" fmla="*/ 1295610 w 2382561"/>
                <a:gd name="connsiteY2" fmla="*/ 820128 h 2412384"/>
                <a:gd name="connsiteX3" fmla="*/ 1213614 w 2382561"/>
                <a:gd name="connsiteY3" fmla="*/ 1021330 h 2412384"/>
                <a:gd name="connsiteX4" fmla="*/ 1504519 w 2382561"/>
                <a:gd name="connsiteY4" fmla="*/ 936758 h 2412384"/>
                <a:gd name="connsiteX5" fmla="*/ 1923479 w 2382561"/>
                <a:gd name="connsiteY5" fmla="*/ 958774 h 2412384"/>
                <a:gd name="connsiteX6" fmla="*/ 2382561 w 2382561"/>
                <a:gd name="connsiteY6" fmla="*/ 815725 h 2412384"/>
                <a:gd name="connsiteX7" fmla="*/ 2095548 w 2382561"/>
                <a:gd name="connsiteY7" fmla="*/ 1118693 h 2412384"/>
                <a:gd name="connsiteX8" fmla="*/ 1732651 w 2382561"/>
                <a:gd name="connsiteY8" fmla="*/ 1422028 h 2412384"/>
                <a:gd name="connsiteX9" fmla="*/ 1575505 w 2382561"/>
                <a:gd name="connsiteY9" fmla="*/ 1458270 h 2412384"/>
                <a:gd name="connsiteX10" fmla="*/ 1509009 w 2382561"/>
                <a:gd name="connsiteY10" fmla="*/ 1468879 h 2412384"/>
                <a:gd name="connsiteX11" fmla="*/ 1535284 w 2382561"/>
                <a:gd name="connsiteY11" fmla="*/ 1488631 h 2412384"/>
                <a:gd name="connsiteX12" fmla="*/ 1671451 w 2382561"/>
                <a:gd name="connsiteY12" fmla="*/ 1605008 h 2412384"/>
                <a:gd name="connsiteX13" fmla="*/ 1674747 w 2382561"/>
                <a:gd name="connsiteY13" fmla="*/ 1946446 h 2412384"/>
                <a:gd name="connsiteX14" fmla="*/ 1604521 w 2382561"/>
                <a:gd name="connsiteY14" fmla="*/ 2304462 h 2412384"/>
                <a:gd name="connsiteX15" fmla="*/ 1401532 w 2382561"/>
                <a:gd name="connsiteY15" fmla="*/ 2133024 h 2412384"/>
                <a:gd name="connsiteX16" fmla="*/ 1247885 w 2382561"/>
                <a:gd name="connsiteY16" fmla="*/ 1933827 h 2412384"/>
                <a:gd name="connsiteX17" fmla="*/ 996347 w 2382561"/>
                <a:gd name="connsiteY17" fmla="*/ 1669923 h 2412384"/>
                <a:gd name="connsiteX18" fmla="*/ 912570 w 2382561"/>
                <a:gd name="connsiteY18" fmla="*/ 1934327 h 2412384"/>
                <a:gd name="connsiteX19" fmla="*/ 512191 w 2382561"/>
                <a:gd name="connsiteY19" fmla="*/ 2198127 h 2412384"/>
                <a:gd name="connsiteX20" fmla="*/ 166200 w 2382561"/>
                <a:gd name="connsiteY20" fmla="*/ 2412384 h 2412384"/>
                <a:gd name="connsiteX21" fmla="*/ 299722 w 2382561"/>
                <a:gd name="connsiteY21" fmla="*/ 2016989 h 2412384"/>
                <a:gd name="connsiteX22" fmla="*/ 501981 w 2382561"/>
                <a:gd name="connsiteY22" fmla="*/ 1589440 h 2412384"/>
                <a:gd name="connsiteX23" fmla="*/ 629447 w 2382561"/>
                <a:gd name="connsiteY23" fmla="*/ 1490643 h 2412384"/>
                <a:gd name="connsiteX24" fmla="*/ 679209 w 2382561"/>
                <a:gd name="connsiteY24" fmla="*/ 1457260 h 2412384"/>
                <a:gd name="connsiteX25" fmla="*/ 612322 w 2382561"/>
                <a:gd name="connsiteY25" fmla="*/ 1448473 h 2412384"/>
                <a:gd name="connsiteX26" fmla="*/ 382941 w 2382561"/>
                <a:gd name="connsiteY26" fmla="*/ 1474446 h 2412384"/>
                <a:gd name="connsiteX27" fmla="*/ 199706 w 2382561"/>
                <a:gd name="connsiteY27" fmla="*/ 1226054 h 2412384"/>
                <a:gd name="connsiteX28" fmla="*/ -1 w 2382561"/>
                <a:gd name="connsiteY28" fmla="*/ 950948 h 2412384"/>
                <a:gd name="connsiteX29" fmla="*/ 374527 w 2382561"/>
                <a:gd name="connsiteY29" fmla="*/ 910332 h 2412384"/>
                <a:gd name="connsiteX30" fmla="*/ 655635 w 2382561"/>
                <a:gd name="connsiteY30" fmla="*/ 922459 h 2412384"/>
                <a:gd name="connsiteX31" fmla="*/ 789504 w 2382561"/>
                <a:gd name="connsiteY31" fmla="*/ 1012390 h 2412384"/>
                <a:gd name="connsiteX32" fmla="*/ 809593 w 2382561"/>
                <a:gd name="connsiteY32" fmla="*/ 1027981 h 2412384"/>
                <a:gd name="connsiteX33" fmla="*/ 807515 w 2382561"/>
                <a:gd name="connsiteY33" fmla="*/ 1021536 h 2412384"/>
                <a:gd name="connsiteX34" fmla="*/ 764682 w 2382561"/>
                <a:gd name="connsiteY34" fmla="*/ 846108 h 2412384"/>
                <a:gd name="connsiteX35" fmla="*/ 926686 w 2382561"/>
                <a:gd name="connsiteY35" fmla="*/ 386595 h 2412384"/>
                <a:gd name="connsiteX36" fmla="*/ 1077117 w 2382561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504519 w 2194886"/>
                <a:gd name="connsiteY4" fmla="*/ 936758 h 2412384"/>
                <a:gd name="connsiteX5" fmla="*/ 1923479 w 2194886"/>
                <a:gd name="connsiteY5" fmla="*/ 958774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923479 w 2194886"/>
                <a:gd name="connsiteY5" fmla="*/ 958774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791963 w 2194886"/>
                <a:gd name="connsiteY5" fmla="*/ 952959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771473 w 2194886"/>
                <a:gd name="connsiteY5" fmla="*/ 888061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771473 w 2194886"/>
                <a:gd name="connsiteY4" fmla="*/ 888061 h 2412384"/>
                <a:gd name="connsiteX5" fmla="*/ 2194886 w 2194886"/>
                <a:gd name="connsiteY5" fmla="*/ 823594 h 2412384"/>
                <a:gd name="connsiteX6" fmla="*/ 2095548 w 2194886"/>
                <a:gd name="connsiteY6" fmla="*/ 1118693 h 2412384"/>
                <a:gd name="connsiteX7" fmla="*/ 1732651 w 2194886"/>
                <a:gd name="connsiteY7" fmla="*/ 1422028 h 2412384"/>
                <a:gd name="connsiteX8" fmla="*/ 1575505 w 2194886"/>
                <a:gd name="connsiteY8" fmla="*/ 1458270 h 2412384"/>
                <a:gd name="connsiteX9" fmla="*/ 1509009 w 2194886"/>
                <a:gd name="connsiteY9" fmla="*/ 1468879 h 2412384"/>
                <a:gd name="connsiteX10" fmla="*/ 1535284 w 2194886"/>
                <a:gd name="connsiteY10" fmla="*/ 1488631 h 2412384"/>
                <a:gd name="connsiteX11" fmla="*/ 1671451 w 2194886"/>
                <a:gd name="connsiteY11" fmla="*/ 1605008 h 2412384"/>
                <a:gd name="connsiteX12" fmla="*/ 1674747 w 2194886"/>
                <a:gd name="connsiteY12" fmla="*/ 1946446 h 2412384"/>
                <a:gd name="connsiteX13" fmla="*/ 1604521 w 2194886"/>
                <a:gd name="connsiteY13" fmla="*/ 2304462 h 2412384"/>
                <a:gd name="connsiteX14" fmla="*/ 1401532 w 2194886"/>
                <a:gd name="connsiteY14" fmla="*/ 2133024 h 2412384"/>
                <a:gd name="connsiteX15" fmla="*/ 1247885 w 2194886"/>
                <a:gd name="connsiteY15" fmla="*/ 1933827 h 2412384"/>
                <a:gd name="connsiteX16" fmla="*/ 996347 w 2194886"/>
                <a:gd name="connsiteY16" fmla="*/ 1669923 h 2412384"/>
                <a:gd name="connsiteX17" fmla="*/ 912570 w 2194886"/>
                <a:gd name="connsiteY17" fmla="*/ 1934327 h 2412384"/>
                <a:gd name="connsiteX18" fmla="*/ 512191 w 2194886"/>
                <a:gd name="connsiteY18" fmla="*/ 2198127 h 2412384"/>
                <a:gd name="connsiteX19" fmla="*/ 166200 w 2194886"/>
                <a:gd name="connsiteY19" fmla="*/ 2412384 h 2412384"/>
                <a:gd name="connsiteX20" fmla="*/ 299722 w 2194886"/>
                <a:gd name="connsiteY20" fmla="*/ 2016989 h 2412384"/>
                <a:gd name="connsiteX21" fmla="*/ 501981 w 2194886"/>
                <a:gd name="connsiteY21" fmla="*/ 1589440 h 2412384"/>
                <a:gd name="connsiteX22" fmla="*/ 629447 w 2194886"/>
                <a:gd name="connsiteY22" fmla="*/ 1490643 h 2412384"/>
                <a:gd name="connsiteX23" fmla="*/ 679209 w 2194886"/>
                <a:gd name="connsiteY23" fmla="*/ 1457260 h 2412384"/>
                <a:gd name="connsiteX24" fmla="*/ 612322 w 2194886"/>
                <a:gd name="connsiteY24" fmla="*/ 1448473 h 2412384"/>
                <a:gd name="connsiteX25" fmla="*/ 382941 w 2194886"/>
                <a:gd name="connsiteY25" fmla="*/ 1474446 h 2412384"/>
                <a:gd name="connsiteX26" fmla="*/ 199706 w 2194886"/>
                <a:gd name="connsiteY26" fmla="*/ 1226054 h 2412384"/>
                <a:gd name="connsiteX27" fmla="*/ -1 w 2194886"/>
                <a:gd name="connsiteY27" fmla="*/ 950948 h 2412384"/>
                <a:gd name="connsiteX28" fmla="*/ 374527 w 2194886"/>
                <a:gd name="connsiteY28" fmla="*/ 910332 h 2412384"/>
                <a:gd name="connsiteX29" fmla="*/ 655635 w 2194886"/>
                <a:gd name="connsiteY29" fmla="*/ 922459 h 2412384"/>
                <a:gd name="connsiteX30" fmla="*/ 789504 w 2194886"/>
                <a:gd name="connsiteY30" fmla="*/ 1012390 h 2412384"/>
                <a:gd name="connsiteX31" fmla="*/ 809593 w 2194886"/>
                <a:gd name="connsiteY31" fmla="*/ 1027981 h 2412384"/>
                <a:gd name="connsiteX32" fmla="*/ 807515 w 2194886"/>
                <a:gd name="connsiteY32" fmla="*/ 1021536 h 2412384"/>
                <a:gd name="connsiteX33" fmla="*/ 764682 w 2194886"/>
                <a:gd name="connsiteY33" fmla="*/ 846108 h 2412384"/>
                <a:gd name="connsiteX34" fmla="*/ 926686 w 2194886"/>
                <a:gd name="connsiteY34" fmla="*/ 386595 h 2412384"/>
                <a:gd name="connsiteX35" fmla="*/ 1077117 w 2194886"/>
                <a:gd name="connsiteY35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771473 w 2194886"/>
                <a:gd name="connsiteY4" fmla="*/ 888061 h 2412384"/>
                <a:gd name="connsiteX5" fmla="*/ 2194886 w 2194886"/>
                <a:gd name="connsiteY5" fmla="*/ 823594 h 2412384"/>
                <a:gd name="connsiteX6" fmla="*/ 2095548 w 2194886"/>
                <a:gd name="connsiteY6" fmla="*/ 1118693 h 2412384"/>
                <a:gd name="connsiteX7" fmla="*/ 1732651 w 2194886"/>
                <a:gd name="connsiteY7" fmla="*/ 1422028 h 2412384"/>
                <a:gd name="connsiteX8" fmla="*/ 1575505 w 2194886"/>
                <a:gd name="connsiteY8" fmla="*/ 1458270 h 2412384"/>
                <a:gd name="connsiteX9" fmla="*/ 1509009 w 2194886"/>
                <a:gd name="connsiteY9" fmla="*/ 1468879 h 2412384"/>
                <a:gd name="connsiteX10" fmla="*/ 1535284 w 2194886"/>
                <a:gd name="connsiteY10" fmla="*/ 1488631 h 2412384"/>
                <a:gd name="connsiteX11" fmla="*/ 1671451 w 2194886"/>
                <a:gd name="connsiteY11" fmla="*/ 1605008 h 2412384"/>
                <a:gd name="connsiteX12" fmla="*/ 1674747 w 2194886"/>
                <a:gd name="connsiteY12" fmla="*/ 1946446 h 2412384"/>
                <a:gd name="connsiteX13" fmla="*/ 1604521 w 2194886"/>
                <a:gd name="connsiteY13" fmla="*/ 2304462 h 2412384"/>
                <a:gd name="connsiteX14" fmla="*/ 1401532 w 2194886"/>
                <a:gd name="connsiteY14" fmla="*/ 2133024 h 2412384"/>
                <a:gd name="connsiteX15" fmla="*/ 1247885 w 2194886"/>
                <a:gd name="connsiteY15" fmla="*/ 1933827 h 2412384"/>
                <a:gd name="connsiteX16" fmla="*/ 996347 w 2194886"/>
                <a:gd name="connsiteY16" fmla="*/ 1669923 h 2412384"/>
                <a:gd name="connsiteX17" fmla="*/ 912570 w 2194886"/>
                <a:gd name="connsiteY17" fmla="*/ 1934327 h 2412384"/>
                <a:gd name="connsiteX18" fmla="*/ 512191 w 2194886"/>
                <a:gd name="connsiteY18" fmla="*/ 2198127 h 2412384"/>
                <a:gd name="connsiteX19" fmla="*/ 166200 w 2194886"/>
                <a:gd name="connsiteY19" fmla="*/ 2412384 h 2412384"/>
                <a:gd name="connsiteX20" fmla="*/ 299722 w 2194886"/>
                <a:gd name="connsiteY20" fmla="*/ 2016989 h 2412384"/>
                <a:gd name="connsiteX21" fmla="*/ 501981 w 2194886"/>
                <a:gd name="connsiteY21" fmla="*/ 1589440 h 2412384"/>
                <a:gd name="connsiteX22" fmla="*/ 629447 w 2194886"/>
                <a:gd name="connsiteY22" fmla="*/ 1490643 h 2412384"/>
                <a:gd name="connsiteX23" fmla="*/ 679209 w 2194886"/>
                <a:gd name="connsiteY23" fmla="*/ 1457260 h 2412384"/>
                <a:gd name="connsiteX24" fmla="*/ 612322 w 2194886"/>
                <a:gd name="connsiteY24" fmla="*/ 1448473 h 2412384"/>
                <a:gd name="connsiteX25" fmla="*/ 382941 w 2194886"/>
                <a:gd name="connsiteY25" fmla="*/ 1474446 h 2412384"/>
                <a:gd name="connsiteX26" fmla="*/ 199706 w 2194886"/>
                <a:gd name="connsiteY26" fmla="*/ 1226054 h 2412384"/>
                <a:gd name="connsiteX27" fmla="*/ -1 w 2194886"/>
                <a:gd name="connsiteY27" fmla="*/ 950948 h 2412384"/>
                <a:gd name="connsiteX28" fmla="*/ 374527 w 2194886"/>
                <a:gd name="connsiteY28" fmla="*/ 910332 h 2412384"/>
                <a:gd name="connsiteX29" fmla="*/ 655635 w 2194886"/>
                <a:gd name="connsiteY29" fmla="*/ 922459 h 2412384"/>
                <a:gd name="connsiteX30" fmla="*/ 789504 w 2194886"/>
                <a:gd name="connsiteY30" fmla="*/ 1012390 h 2412384"/>
                <a:gd name="connsiteX31" fmla="*/ 809593 w 2194886"/>
                <a:gd name="connsiteY31" fmla="*/ 1027981 h 2412384"/>
                <a:gd name="connsiteX32" fmla="*/ 807515 w 2194886"/>
                <a:gd name="connsiteY32" fmla="*/ 1021536 h 2412384"/>
                <a:gd name="connsiteX33" fmla="*/ 764682 w 2194886"/>
                <a:gd name="connsiteY33" fmla="*/ 846108 h 2412384"/>
                <a:gd name="connsiteX34" fmla="*/ 926686 w 2194886"/>
                <a:gd name="connsiteY34" fmla="*/ 386595 h 2412384"/>
                <a:gd name="connsiteX35" fmla="*/ 1077117 w 2194886"/>
                <a:gd name="connsiteY35" fmla="*/ 0 h 2412384"/>
                <a:gd name="connsiteX0" fmla="*/ 1077117 w 2108000"/>
                <a:gd name="connsiteY0" fmla="*/ 0 h 2412384"/>
                <a:gd name="connsiteX1" fmla="*/ 1257072 w 2108000"/>
                <a:gd name="connsiteY1" fmla="*/ 388639 h 2412384"/>
                <a:gd name="connsiteX2" fmla="*/ 1295610 w 2108000"/>
                <a:gd name="connsiteY2" fmla="*/ 820128 h 2412384"/>
                <a:gd name="connsiteX3" fmla="*/ 1213614 w 2108000"/>
                <a:gd name="connsiteY3" fmla="*/ 1021330 h 2412384"/>
                <a:gd name="connsiteX4" fmla="*/ 1771473 w 2108000"/>
                <a:gd name="connsiteY4" fmla="*/ 888061 h 2412384"/>
                <a:gd name="connsiteX5" fmla="*/ 2085283 w 2108000"/>
                <a:gd name="connsiteY5" fmla="*/ 801035 h 2412384"/>
                <a:gd name="connsiteX6" fmla="*/ 2095548 w 2108000"/>
                <a:gd name="connsiteY6" fmla="*/ 1118693 h 2412384"/>
                <a:gd name="connsiteX7" fmla="*/ 1732651 w 2108000"/>
                <a:gd name="connsiteY7" fmla="*/ 1422028 h 2412384"/>
                <a:gd name="connsiteX8" fmla="*/ 1575505 w 2108000"/>
                <a:gd name="connsiteY8" fmla="*/ 1458270 h 2412384"/>
                <a:gd name="connsiteX9" fmla="*/ 1509009 w 2108000"/>
                <a:gd name="connsiteY9" fmla="*/ 1468879 h 2412384"/>
                <a:gd name="connsiteX10" fmla="*/ 1535284 w 2108000"/>
                <a:gd name="connsiteY10" fmla="*/ 1488631 h 2412384"/>
                <a:gd name="connsiteX11" fmla="*/ 1671451 w 2108000"/>
                <a:gd name="connsiteY11" fmla="*/ 1605008 h 2412384"/>
                <a:gd name="connsiteX12" fmla="*/ 1674747 w 2108000"/>
                <a:gd name="connsiteY12" fmla="*/ 1946446 h 2412384"/>
                <a:gd name="connsiteX13" fmla="*/ 1604521 w 2108000"/>
                <a:gd name="connsiteY13" fmla="*/ 2304462 h 2412384"/>
                <a:gd name="connsiteX14" fmla="*/ 1401532 w 2108000"/>
                <a:gd name="connsiteY14" fmla="*/ 2133024 h 2412384"/>
                <a:gd name="connsiteX15" fmla="*/ 1247885 w 2108000"/>
                <a:gd name="connsiteY15" fmla="*/ 1933827 h 2412384"/>
                <a:gd name="connsiteX16" fmla="*/ 996347 w 2108000"/>
                <a:gd name="connsiteY16" fmla="*/ 1669923 h 2412384"/>
                <a:gd name="connsiteX17" fmla="*/ 912570 w 2108000"/>
                <a:gd name="connsiteY17" fmla="*/ 1934327 h 2412384"/>
                <a:gd name="connsiteX18" fmla="*/ 512191 w 2108000"/>
                <a:gd name="connsiteY18" fmla="*/ 2198127 h 2412384"/>
                <a:gd name="connsiteX19" fmla="*/ 166200 w 2108000"/>
                <a:gd name="connsiteY19" fmla="*/ 2412384 h 2412384"/>
                <a:gd name="connsiteX20" fmla="*/ 299722 w 2108000"/>
                <a:gd name="connsiteY20" fmla="*/ 2016989 h 2412384"/>
                <a:gd name="connsiteX21" fmla="*/ 501981 w 2108000"/>
                <a:gd name="connsiteY21" fmla="*/ 1589440 h 2412384"/>
                <a:gd name="connsiteX22" fmla="*/ 629447 w 2108000"/>
                <a:gd name="connsiteY22" fmla="*/ 1490643 h 2412384"/>
                <a:gd name="connsiteX23" fmla="*/ 679209 w 2108000"/>
                <a:gd name="connsiteY23" fmla="*/ 1457260 h 2412384"/>
                <a:gd name="connsiteX24" fmla="*/ 612322 w 2108000"/>
                <a:gd name="connsiteY24" fmla="*/ 1448473 h 2412384"/>
                <a:gd name="connsiteX25" fmla="*/ 382941 w 2108000"/>
                <a:gd name="connsiteY25" fmla="*/ 1474446 h 2412384"/>
                <a:gd name="connsiteX26" fmla="*/ 199706 w 2108000"/>
                <a:gd name="connsiteY26" fmla="*/ 1226054 h 2412384"/>
                <a:gd name="connsiteX27" fmla="*/ -1 w 2108000"/>
                <a:gd name="connsiteY27" fmla="*/ 950948 h 2412384"/>
                <a:gd name="connsiteX28" fmla="*/ 374527 w 2108000"/>
                <a:gd name="connsiteY28" fmla="*/ 910332 h 2412384"/>
                <a:gd name="connsiteX29" fmla="*/ 655635 w 2108000"/>
                <a:gd name="connsiteY29" fmla="*/ 922459 h 2412384"/>
                <a:gd name="connsiteX30" fmla="*/ 789504 w 2108000"/>
                <a:gd name="connsiteY30" fmla="*/ 1012390 h 2412384"/>
                <a:gd name="connsiteX31" fmla="*/ 809593 w 2108000"/>
                <a:gd name="connsiteY31" fmla="*/ 1027981 h 2412384"/>
                <a:gd name="connsiteX32" fmla="*/ 807515 w 2108000"/>
                <a:gd name="connsiteY32" fmla="*/ 1021536 h 2412384"/>
                <a:gd name="connsiteX33" fmla="*/ 764682 w 2108000"/>
                <a:gd name="connsiteY33" fmla="*/ 846108 h 2412384"/>
                <a:gd name="connsiteX34" fmla="*/ 926686 w 2108000"/>
                <a:gd name="connsiteY34" fmla="*/ 386595 h 2412384"/>
                <a:gd name="connsiteX35" fmla="*/ 1077117 w 2108000"/>
                <a:gd name="connsiteY35" fmla="*/ 0 h 2412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08000" h="2412384">
                  <a:moveTo>
                    <a:pt x="1077117" y="0"/>
                  </a:moveTo>
                  <a:cubicBezTo>
                    <a:pt x="1137102" y="140006"/>
                    <a:pt x="1220657" y="251951"/>
                    <a:pt x="1257072" y="388639"/>
                  </a:cubicBezTo>
                  <a:cubicBezTo>
                    <a:pt x="1293487" y="525327"/>
                    <a:pt x="1302853" y="714679"/>
                    <a:pt x="1295610" y="820128"/>
                  </a:cubicBezTo>
                  <a:cubicBezTo>
                    <a:pt x="1288367" y="925577"/>
                    <a:pt x="1229158" y="967174"/>
                    <a:pt x="1213614" y="1021330"/>
                  </a:cubicBezTo>
                  <a:cubicBezTo>
                    <a:pt x="1292924" y="1032652"/>
                    <a:pt x="1626195" y="924777"/>
                    <a:pt x="1771473" y="888061"/>
                  </a:cubicBezTo>
                  <a:cubicBezTo>
                    <a:pt x="1916751" y="851345"/>
                    <a:pt x="1940170" y="823936"/>
                    <a:pt x="2085283" y="801035"/>
                  </a:cubicBezTo>
                  <a:cubicBezTo>
                    <a:pt x="1980147" y="906474"/>
                    <a:pt x="2154320" y="1015194"/>
                    <a:pt x="2095548" y="1118693"/>
                  </a:cubicBezTo>
                  <a:cubicBezTo>
                    <a:pt x="2036776" y="1222192"/>
                    <a:pt x="1930385" y="1372777"/>
                    <a:pt x="1732651" y="1422028"/>
                  </a:cubicBezTo>
                  <a:cubicBezTo>
                    <a:pt x="1683217" y="1434340"/>
                    <a:pt x="1630104" y="1447118"/>
                    <a:pt x="1575505" y="1458270"/>
                  </a:cubicBezTo>
                  <a:lnTo>
                    <a:pt x="1509009" y="1468879"/>
                  </a:lnTo>
                  <a:lnTo>
                    <a:pt x="1535284" y="1488631"/>
                  </a:lnTo>
                  <a:cubicBezTo>
                    <a:pt x="1579777" y="1525153"/>
                    <a:pt x="1648207" y="1528706"/>
                    <a:pt x="1671451" y="1605008"/>
                  </a:cubicBezTo>
                  <a:cubicBezTo>
                    <a:pt x="1694695" y="1681311"/>
                    <a:pt x="1685902" y="1829870"/>
                    <a:pt x="1674747" y="1946446"/>
                  </a:cubicBezTo>
                  <a:cubicBezTo>
                    <a:pt x="1663592" y="2063022"/>
                    <a:pt x="1550412" y="2167880"/>
                    <a:pt x="1604521" y="2304462"/>
                  </a:cubicBezTo>
                  <a:cubicBezTo>
                    <a:pt x="1478626" y="2224954"/>
                    <a:pt x="1460971" y="2194796"/>
                    <a:pt x="1401532" y="2133024"/>
                  </a:cubicBezTo>
                  <a:cubicBezTo>
                    <a:pt x="1342093" y="2071252"/>
                    <a:pt x="1315416" y="2011010"/>
                    <a:pt x="1247885" y="1933827"/>
                  </a:cubicBezTo>
                  <a:cubicBezTo>
                    <a:pt x="1180354" y="1856644"/>
                    <a:pt x="1031771" y="1788533"/>
                    <a:pt x="996347" y="1669923"/>
                  </a:cubicBezTo>
                  <a:cubicBezTo>
                    <a:pt x="968421" y="1758058"/>
                    <a:pt x="993263" y="1846293"/>
                    <a:pt x="912570" y="1934327"/>
                  </a:cubicBezTo>
                  <a:cubicBezTo>
                    <a:pt x="831877" y="2022361"/>
                    <a:pt x="636586" y="2118451"/>
                    <a:pt x="512191" y="2198127"/>
                  </a:cubicBezTo>
                  <a:cubicBezTo>
                    <a:pt x="387796" y="2277804"/>
                    <a:pt x="288337" y="2330746"/>
                    <a:pt x="166200" y="2412384"/>
                  </a:cubicBezTo>
                  <a:cubicBezTo>
                    <a:pt x="217435" y="2272577"/>
                    <a:pt x="243759" y="2154146"/>
                    <a:pt x="299722" y="2016989"/>
                  </a:cubicBezTo>
                  <a:cubicBezTo>
                    <a:pt x="355686" y="1879831"/>
                    <a:pt x="343122" y="1717065"/>
                    <a:pt x="501981" y="1589440"/>
                  </a:cubicBezTo>
                  <a:cubicBezTo>
                    <a:pt x="541696" y="1557533"/>
                    <a:pt x="584557" y="1523662"/>
                    <a:pt x="629447" y="1490643"/>
                  </a:cubicBezTo>
                  <a:lnTo>
                    <a:pt x="679209" y="1457260"/>
                  </a:lnTo>
                  <a:lnTo>
                    <a:pt x="612322" y="1448473"/>
                  </a:lnTo>
                  <a:cubicBezTo>
                    <a:pt x="562126" y="1440241"/>
                    <a:pt x="451710" y="1511516"/>
                    <a:pt x="382941" y="1474446"/>
                  </a:cubicBezTo>
                  <a:cubicBezTo>
                    <a:pt x="314172" y="1437376"/>
                    <a:pt x="263530" y="1313304"/>
                    <a:pt x="199706" y="1226054"/>
                  </a:cubicBezTo>
                  <a:cubicBezTo>
                    <a:pt x="135882" y="1138804"/>
                    <a:pt x="115904" y="1041216"/>
                    <a:pt x="-1" y="950948"/>
                  </a:cubicBezTo>
                  <a:cubicBezTo>
                    <a:pt x="148826" y="955618"/>
                    <a:pt x="265254" y="915080"/>
                    <a:pt x="374527" y="910332"/>
                  </a:cubicBezTo>
                  <a:cubicBezTo>
                    <a:pt x="483800" y="905584"/>
                    <a:pt x="586472" y="905449"/>
                    <a:pt x="655635" y="922459"/>
                  </a:cubicBezTo>
                  <a:cubicBezTo>
                    <a:pt x="724798" y="939469"/>
                    <a:pt x="744043" y="980160"/>
                    <a:pt x="789504" y="1012390"/>
                  </a:cubicBezTo>
                  <a:lnTo>
                    <a:pt x="809593" y="1027981"/>
                  </a:lnTo>
                  <a:lnTo>
                    <a:pt x="807515" y="1021536"/>
                  </a:lnTo>
                  <a:cubicBezTo>
                    <a:pt x="792428" y="965403"/>
                    <a:pt x="778778" y="906628"/>
                    <a:pt x="764682" y="846108"/>
                  </a:cubicBezTo>
                  <a:cubicBezTo>
                    <a:pt x="708298" y="604028"/>
                    <a:pt x="874614" y="527613"/>
                    <a:pt x="926686" y="386595"/>
                  </a:cubicBezTo>
                  <a:cubicBezTo>
                    <a:pt x="978758" y="245577"/>
                    <a:pt x="1028584" y="141068"/>
                    <a:pt x="107711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13850DB-51B5-4C69-8B54-EC9590C34269}"/>
                </a:ext>
              </a:extLst>
            </p:cNvPr>
            <p:cNvSpPr/>
            <p:nvPr/>
          </p:nvSpPr>
          <p:spPr>
            <a:xfrm rot="20921368">
              <a:off x="3342543" y="3348582"/>
              <a:ext cx="101812" cy="972100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0A362B2-3B4D-4BE4-9FF8-A3942DEE1D15}"/>
                </a:ext>
              </a:extLst>
            </p:cNvPr>
            <p:cNvSpPr/>
            <p:nvPr/>
          </p:nvSpPr>
          <p:spPr>
            <a:xfrm rot="20223751">
              <a:off x="3477037" y="3311056"/>
              <a:ext cx="129645" cy="1281239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8A9A7F8-4C89-43AF-992C-6C4EE042585D}"/>
                </a:ext>
              </a:extLst>
            </p:cNvPr>
            <p:cNvSpPr/>
            <p:nvPr/>
          </p:nvSpPr>
          <p:spPr>
            <a:xfrm rot="329183">
              <a:off x="2911322" y="3321243"/>
              <a:ext cx="107890" cy="1097365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295AFBE-759B-4C7D-BEA1-1CAF65356931}"/>
                </a:ext>
              </a:extLst>
            </p:cNvPr>
            <p:cNvSpPr/>
            <p:nvPr/>
          </p:nvSpPr>
          <p:spPr>
            <a:xfrm rot="2240752">
              <a:off x="2647369" y="3207564"/>
              <a:ext cx="81440" cy="1118894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90256B73-B3C7-472E-ABA1-0B3571A16B76}"/>
                </a:ext>
              </a:extLst>
            </p:cNvPr>
            <p:cNvGrpSpPr/>
            <p:nvPr/>
          </p:nvGrpSpPr>
          <p:grpSpPr>
            <a:xfrm rot="8851215">
              <a:off x="1416107" y="3781380"/>
              <a:ext cx="1592046" cy="960055"/>
              <a:chOff x="3330046" y="3986145"/>
              <a:chExt cx="1641514" cy="1139502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A0ED8B9-AF0B-48C8-AA3B-F301E93EFA9F}"/>
                  </a:ext>
                </a:extLst>
              </p:cNvPr>
              <p:cNvSpPr/>
              <p:nvPr/>
            </p:nvSpPr>
            <p:spPr>
              <a:xfrm rot="2731168">
                <a:off x="3581052" y="3735139"/>
                <a:ext cx="1139502" cy="1641514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143723 w 2613714"/>
                  <a:gd name="connsiteY21" fmla="*/ 1934327 h 2435266"/>
                  <a:gd name="connsiteX22" fmla="*/ 743344 w 2613714"/>
                  <a:gd name="connsiteY22" fmla="*/ 2198127 h 2435266"/>
                  <a:gd name="connsiteX23" fmla="*/ 397353 w 2613714"/>
                  <a:gd name="connsiteY23" fmla="*/ 2412384 h 2435266"/>
                  <a:gd name="connsiteX24" fmla="*/ 530875 w 2613714"/>
                  <a:gd name="connsiteY24" fmla="*/ 2016989 h 2435266"/>
                  <a:gd name="connsiteX25" fmla="*/ 733134 w 2613714"/>
                  <a:gd name="connsiteY25" fmla="*/ 1589440 h 2435266"/>
                  <a:gd name="connsiteX26" fmla="*/ 860600 w 2613714"/>
                  <a:gd name="connsiteY26" fmla="*/ 1490643 h 2435266"/>
                  <a:gd name="connsiteX27" fmla="*/ 910362 w 2613714"/>
                  <a:gd name="connsiteY27" fmla="*/ 1457260 h 2435266"/>
                  <a:gd name="connsiteX28" fmla="*/ 843475 w 2613714"/>
                  <a:gd name="connsiteY28" fmla="*/ 1448473 h 2435266"/>
                  <a:gd name="connsiteX29" fmla="*/ 688515 w 2613714"/>
                  <a:gd name="connsiteY29" fmla="*/ 1420674 h 2435266"/>
                  <a:gd name="connsiteX30" fmla="*/ 312191 w 2613714"/>
                  <a:gd name="connsiteY30" fmla="*/ 1123564 h 2435266"/>
                  <a:gd name="connsiteX31" fmla="*/ 0 w 2613714"/>
                  <a:gd name="connsiteY31" fmla="*/ 862503 h 2435266"/>
                  <a:gd name="connsiteX32" fmla="*/ 417325 w 2613714"/>
                  <a:gd name="connsiteY32" fmla="*/ 864912 h 2435266"/>
                  <a:gd name="connsiteX33" fmla="*/ 886788 w 2613714"/>
                  <a:gd name="connsiteY33" fmla="*/ 922459 h 2435266"/>
                  <a:gd name="connsiteX34" fmla="*/ 1020657 w 2613714"/>
                  <a:gd name="connsiteY34" fmla="*/ 1012390 h 2435266"/>
                  <a:gd name="connsiteX35" fmla="*/ 1040746 w 2613714"/>
                  <a:gd name="connsiteY35" fmla="*/ 1027981 h 2435266"/>
                  <a:gd name="connsiteX36" fmla="*/ 1038668 w 2613714"/>
                  <a:gd name="connsiteY36" fmla="*/ 1021536 h 2435266"/>
                  <a:gd name="connsiteX37" fmla="*/ 995835 w 2613714"/>
                  <a:gd name="connsiteY37" fmla="*/ 846108 h 2435266"/>
                  <a:gd name="connsiteX38" fmla="*/ 1157839 w 2613714"/>
                  <a:gd name="connsiteY38" fmla="*/ 386595 h 2435266"/>
                  <a:gd name="connsiteX39" fmla="*/ 1308270 w 2613714"/>
                  <a:gd name="connsiteY39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227500 w 2613714"/>
                  <a:gd name="connsiteY19" fmla="*/ 1669923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735672 w 2613714"/>
                  <a:gd name="connsiteY5" fmla="*/ 936758 h 2435266"/>
                  <a:gd name="connsiteX6" fmla="*/ 2209768 w 2613714"/>
                  <a:gd name="connsiteY6" fmla="*/ 865156 h 2435266"/>
                  <a:gd name="connsiteX7" fmla="*/ 2613714 w 2613714"/>
                  <a:gd name="connsiteY7" fmla="*/ 815725 h 2435266"/>
                  <a:gd name="connsiteX8" fmla="*/ 2326701 w 2613714"/>
                  <a:gd name="connsiteY8" fmla="*/ 1118693 h 2435266"/>
                  <a:gd name="connsiteX9" fmla="*/ 1963804 w 2613714"/>
                  <a:gd name="connsiteY9" fmla="*/ 1422028 h 2435266"/>
                  <a:gd name="connsiteX10" fmla="*/ 1806658 w 2613714"/>
                  <a:gd name="connsiteY10" fmla="*/ 1458270 h 2435266"/>
                  <a:gd name="connsiteX11" fmla="*/ 1740162 w 2613714"/>
                  <a:gd name="connsiteY11" fmla="*/ 1468879 h 2435266"/>
                  <a:gd name="connsiteX12" fmla="*/ 1766437 w 2613714"/>
                  <a:gd name="connsiteY12" fmla="*/ 1488631 h 2435266"/>
                  <a:gd name="connsiteX13" fmla="*/ 1902604 w 2613714"/>
                  <a:gd name="connsiteY13" fmla="*/ 1605008 h 2435266"/>
                  <a:gd name="connsiteX14" fmla="*/ 2076244 w 2613714"/>
                  <a:gd name="connsiteY14" fmla="*/ 2051935 h 2435266"/>
                  <a:gd name="connsiteX15" fmla="*/ 2212894 w 2613714"/>
                  <a:gd name="connsiteY15" fmla="*/ 2435266 h 2435266"/>
                  <a:gd name="connsiteX16" fmla="*/ 1854450 w 2613714"/>
                  <a:gd name="connsiteY16" fmla="*/ 2221528 h 2435266"/>
                  <a:gd name="connsiteX17" fmla="*/ 1479038 w 2613714"/>
                  <a:gd name="connsiteY17" fmla="*/ 1933827 h 2435266"/>
                  <a:gd name="connsiteX18" fmla="*/ 1227500 w 2613714"/>
                  <a:gd name="connsiteY18" fmla="*/ 1669923 h 2435266"/>
                  <a:gd name="connsiteX19" fmla="*/ 1143723 w 2613714"/>
                  <a:gd name="connsiteY19" fmla="*/ 1934327 h 2435266"/>
                  <a:gd name="connsiteX20" fmla="*/ 743344 w 2613714"/>
                  <a:gd name="connsiteY20" fmla="*/ 2198127 h 2435266"/>
                  <a:gd name="connsiteX21" fmla="*/ 397353 w 2613714"/>
                  <a:gd name="connsiteY21" fmla="*/ 2412384 h 2435266"/>
                  <a:gd name="connsiteX22" fmla="*/ 530875 w 2613714"/>
                  <a:gd name="connsiteY22" fmla="*/ 2016989 h 2435266"/>
                  <a:gd name="connsiteX23" fmla="*/ 733134 w 2613714"/>
                  <a:gd name="connsiteY23" fmla="*/ 1589440 h 2435266"/>
                  <a:gd name="connsiteX24" fmla="*/ 860600 w 2613714"/>
                  <a:gd name="connsiteY24" fmla="*/ 1490643 h 2435266"/>
                  <a:gd name="connsiteX25" fmla="*/ 910362 w 2613714"/>
                  <a:gd name="connsiteY25" fmla="*/ 1457260 h 2435266"/>
                  <a:gd name="connsiteX26" fmla="*/ 843475 w 2613714"/>
                  <a:gd name="connsiteY26" fmla="*/ 1448473 h 2435266"/>
                  <a:gd name="connsiteX27" fmla="*/ 688515 w 2613714"/>
                  <a:gd name="connsiteY27" fmla="*/ 1420674 h 2435266"/>
                  <a:gd name="connsiteX28" fmla="*/ 312191 w 2613714"/>
                  <a:gd name="connsiteY28" fmla="*/ 1123564 h 2435266"/>
                  <a:gd name="connsiteX29" fmla="*/ 0 w 2613714"/>
                  <a:gd name="connsiteY29" fmla="*/ 862503 h 2435266"/>
                  <a:gd name="connsiteX30" fmla="*/ 417325 w 2613714"/>
                  <a:gd name="connsiteY30" fmla="*/ 864912 h 2435266"/>
                  <a:gd name="connsiteX31" fmla="*/ 886788 w 2613714"/>
                  <a:gd name="connsiteY31" fmla="*/ 922459 h 2435266"/>
                  <a:gd name="connsiteX32" fmla="*/ 1020657 w 2613714"/>
                  <a:gd name="connsiteY32" fmla="*/ 1012390 h 2435266"/>
                  <a:gd name="connsiteX33" fmla="*/ 1040746 w 2613714"/>
                  <a:gd name="connsiteY33" fmla="*/ 1027981 h 2435266"/>
                  <a:gd name="connsiteX34" fmla="*/ 1038668 w 2613714"/>
                  <a:gd name="connsiteY34" fmla="*/ 1021536 h 2435266"/>
                  <a:gd name="connsiteX35" fmla="*/ 995835 w 2613714"/>
                  <a:gd name="connsiteY35" fmla="*/ 846108 h 2435266"/>
                  <a:gd name="connsiteX36" fmla="*/ 1157839 w 2613714"/>
                  <a:gd name="connsiteY36" fmla="*/ 386595 h 2435266"/>
                  <a:gd name="connsiteX37" fmla="*/ 1308270 w 2613714"/>
                  <a:gd name="connsiteY37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14094 w 2613714"/>
                  <a:gd name="connsiteY26" fmla="*/ 1474446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077117 w 2382561"/>
                  <a:gd name="connsiteY0" fmla="*/ 0 h 2435266"/>
                  <a:gd name="connsiteX1" fmla="*/ 1257072 w 2382561"/>
                  <a:gd name="connsiteY1" fmla="*/ 388639 h 2435266"/>
                  <a:gd name="connsiteX2" fmla="*/ 1295610 w 2382561"/>
                  <a:gd name="connsiteY2" fmla="*/ 820128 h 2435266"/>
                  <a:gd name="connsiteX3" fmla="*/ 1213614 w 2382561"/>
                  <a:gd name="connsiteY3" fmla="*/ 1021330 h 2435266"/>
                  <a:gd name="connsiteX4" fmla="*/ 1504519 w 2382561"/>
                  <a:gd name="connsiteY4" fmla="*/ 936758 h 2435266"/>
                  <a:gd name="connsiteX5" fmla="*/ 1978615 w 2382561"/>
                  <a:gd name="connsiteY5" fmla="*/ 865156 h 2435266"/>
                  <a:gd name="connsiteX6" fmla="*/ 2382561 w 2382561"/>
                  <a:gd name="connsiteY6" fmla="*/ 815725 h 2435266"/>
                  <a:gd name="connsiteX7" fmla="*/ 2095548 w 2382561"/>
                  <a:gd name="connsiteY7" fmla="*/ 1118693 h 2435266"/>
                  <a:gd name="connsiteX8" fmla="*/ 1732651 w 2382561"/>
                  <a:gd name="connsiteY8" fmla="*/ 1422028 h 2435266"/>
                  <a:gd name="connsiteX9" fmla="*/ 1575505 w 2382561"/>
                  <a:gd name="connsiteY9" fmla="*/ 1458270 h 2435266"/>
                  <a:gd name="connsiteX10" fmla="*/ 1509009 w 2382561"/>
                  <a:gd name="connsiteY10" fmla="*/ 1468879 h 2435266"/>
                  <a:gd name="connsiteX11" fmla="*/ 1535284 w 2382561"/>
                  <a:gd name="connsiteY11" fmla="*/ 1488631 h 2435266"/>
                  <a:gd name="connsiteX12" fmla="*/ 1671451 w 2382561"/>
                  <a:gd name="connsiteY12" fmla="*/ 1605008 h 2435266"/>
                  <a:gd name="connsiteX13" fmla="*/ 1845091 w 2382561"/>
                  <a:gd name="connsiteY13" fmla="*/ 2051935 h 2435266"/>
                  <a:gd name="connsiteX14" fmla="*/ 1981741 w 2382561"/>
                  <a:gd name="connsiteY14" fmla="*/ 2435266 h 2435266"/>
                  <a:gd name="connsiteX15" fmla="*/ 1623297 w 2382561"/>
                  <a:gd name="connsiteY15" fmla="*/ 2221528 h 2435266"/>
                  <a:gd name="connsiteX16" fmla="*/ 1247885 w 2382561"/>
                  <a:gd name="connsiteY16" fmla="*/ 1933827 h 2435266"/>
                  <a:gd name="connsiteX17" fmla="*/ 996347 w 2382561"/>
                  <a:gd name="connsiteY17" fmla="*/ 1669923 h 2435266"/>
                  <a:gd name="connsiteX18" fmla="*/ 912570 w 2382561"/>
                  <a:gd name="connsiteY18" fmla="*/ 1934327 h 2435266"/>
                  <a:gd name="connsiteX19" fmla="*/ 512191 w 2382561"/>
                  <a:gd name="connsiteY19" fmla="*/ 2198127 h 2435266"/>
                  <a:gd name="connsiteX20" fmla="*/ 166200 w 2382561"/>
                  <a:gd name="connsiteY20" fmla="*/ 2412384 h 2435266"/>
                  <a:gd name="connsiteX21" fmla="*/ 299722 w 2382561"/>
                  <a:gd name="connsiteY21" fmla="*/ 2016989 h 2435266"/>
                  <a:gd name="connsiteX22" fmla="*/ 501981 w 2382561"/>
                  <a:gd name="connsiteY22" fmla="*/ 1589440 h 2435266"/>
                  <a:gd name="connsiteX23" fmla="*/ 629447 w 2382561"/>
                  <a:gd name="connsiteY23" fmla="*/ 1490643 h 2435266"/>
                  <a:gd name="connsiteX24" fmla="*/ 679209 w 2382561"/>
                  <a:gd name="connsiteY24" fmla="*/ 1457260 h 2435266"/>
                  <a:gd name="connsiteX25" fmla="*/ 612322 w 2382561"/>
                  <a:gd name="connsiteY25" fmla="*/ 1448473 h 2435266"/>
                  <a:gd name="connsiteX26" fmla="*/ 382941 w 2382561"/>
                  <a:gd name="connsiteY26" fmla="*/ 1474446 h 2435266"/>
                  <a:gd name="connsiteX27" fmla="*/ 199706 w 2382561"/>
                  <a:gd name="connsiteY27" fmla="*/ 1226054 h 2435266"/>
                  <a:gd name="connsiteX28" fmla="*/ -1 w 2382561"/>
                  <a:gd name="connsiteY28" fmla="*/ 950948 h 2435266"/>
                  <a:gd name="connsiteX29" fmla="*/ 374527 w 2382561"/>
                  <a:gd name="connsiteY29" fmla="*/ 910332 h 2435266"/>
                  <a:gd name="connsiteX30" fmla="*/ 655635 w 2382561"/>
                  <a:gd name="connsiteY30" fmla="*/ 922459 h 2435266"/>
                  <a:gd name="connsiteX31" fmla="*/ 789504 w 2382561"/>
                  <a:gd name="connsiteY31" fmla="*/ 1012390 h 2435266"/>
                  <a:gd name="connsiteX32" fmla="*/ 809593 w 2382561"/>
                  <a:gd name="connsiteY32" fmla="*/ 1027981 h 2435266"/>
                  <a:gd name="connsiteX33" fmla="*/ 807515 w 2382561"/>
                  <a:gd name="connsiteY33" fmla="*/ 1021536 h 2435266"/>
                  <a:gd name="connsiteX34" fmla="*/ 764682 w 2382561"/>
                  <a:gd name="connsiteY34" fmla="*/ 846108 h 2435266"/>
                  <a:gd name="connsiteX35" fmla="*/ 926686 w 2382561"/>
                  <a:gd name="connsiteY35" fmla="*/ 386595 h 2435266"/>
                  <a:gd name="connsiteX36" fmla="*/ 1077117 w 2382561"/>
                  <a:gd name="connsiteY36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82561" h="2435266">
                    <a:moveTo>
                      <a:pt x="1077117" y="0"/>
                    </a:moveTo>
                    <a:cubicBezTo>
                      <a:pt x="1137102" y="140006"/>
                      <a:pt x="1220657" y="251951"/>
                      <a:pt x="1257072" y="388639"/>
                    </a:cubicBezTo>
                    <a:cubicBezTo>
                      <a:pt x="1293487" y="525327"/>
                      <a:pt x="1302853" y="714679"/>
                      <a:pt x="1295610" y="820128"/>
                    </a:cubicBezTo>
                    <a:cubicBezTo>
                      <a:pt x="1288367" y="925577"/>
                      <a:pt x="1229158" y="967174"/>
                      <a:pt x="1213614" y="1021330"/>
                    </a:cubicBezTo>
                    <a:cubicBezTo>
                      <a:pt x="1310582" y="993139"/>
                      <a:pt x="1377019" y="962787"/>
                      <a:pt x="1504519" y="936758"/>
                    </a:cubicBezTo>
                    <a:cubicBezTo>
                      <a:pt x="1632019" y="910729"/>
                      <a:pt x="1832275" y="885328"/>
                      <a:pt x="1978615" y="865156"/>
                    </a:cubicBezTo>
                    <a:cubicBezTo>
                      <a:pt x="2124956" y="844983"/>
                      <a:pt x="2237448" y="838626"/>
                      <a:pt x="2382561" y="815725"/>
                    </a:cubicBezTo>
                    <a:cubicBezTo>
                      <a:pt x="2277425" y="921164"/>
                      <a:pt x="2203867" y="1017642"/>
                      <a:pt x="2095548" y="1118693"/>
                    </a:cubicBezTo>
                    <a:cubicBezTo>
                      <a:pt x="1987230" y="1219743"/>
                      <a:pt x="1930385" y="1372777"/>
                      <a:pt x="1732651" y="1422028"/>
                    </a:cubicBezTo>
                    <a:cubicBezTo>
                      <a:pt x="1683217" y="1434340"/>
                      <a:pt x="1630104" y="1447118"/>
                      <a:pt x="1575505" y="1458270"/>
                    </a:cubicBezTo>
                    <a:lnTo>
                      <a:pt x="1509009" y="1468879"/>
                    </a:lnTo>
                    <a:lnTo>
                      <a:pt x="1535284" y="1488631"/>
                    </a:lnTo>
                    <a:cubicBezTo>
                      <a:pt x="1579777" y="1525153"/>
                      <a:pt x="1624930" y="1564507"/>
                      <a:pt x="1671451" y="1605008"/>
                    </a:cubicBezTo>
                    <a:cubicBezTo>
                      <a:pt x="1857536" y="1767013"/>
                      <a:pt x="1793376" y="1913559"/>
                      <a:pt x="1845091" y="2051935"/>
                    </a:cubicBezTo>
                    <a:cubicBezTo>
                      <a:pt x="1896806" y="2190311"/>
                      <a:pt x="1927632" y="2298684"/>
                      <a:pt x="1981741" y="2435266"/>
                    </a:cubicBezTo>
                    <a:cubicBezTo>
                      <a:pt x="1855846" y="2355758"/>
                      <a:pt x="1745607" y="2305101"/>
                      <a:pt x="1623297" y="2221528"/>
                    </a:cubicBezTo>
                    <a:cubicBezTo>
                      <a:pt x="1500988" y="2137955"/>
                      <a:pt x="1352377" y="2025761"/>
                      <a:pt x="1247885" y="1933827"/>
                    </a:cubicBezTo>
                    <a:cubicBezTo>
                      <a:pt x="1143393" y="1841893"/>
                      <a:pt x="1031771" y="1788533"/>
                      <a:pt x="996347" y="1669923"/>
                    </a:cubicBezTo>
                    <a:cubicBezTo>
                      <a:pt x="968421" y="1758058"/>
                      <a:pt x="993263" y="1846293"/>
                      <a:pt x="912570" y="1934327"/>
                    </a:cubicBezTo>
                    <a:cubicBezTo>
                      <a:pt x="831877" y="2022361"/>
                      <a:pt x="636586" y="2118451"/>
                      <a:pt x="512191" y="2198127"/>
                    </a:cubicBezTo>
                    <a:cubicBezTo>
                      <a:pt x="387796" y="2277804"/>
                      <a:pt x="288337" y="2330746"/>
                      <a:pt x="166200" y="2412384"/>
                    </a:cubicBezTo>
                    <a:cubicBezTo>
                      <a:pt x="217435" y="2272577"/>
                      <a:pt x="243759" y="2154146"/>
                      <a:pt x="299722" y="2016989"/>
                    </a:cubicBezTo>
                    <a:cubicBezTo>
                      <a:pt x="355686" y="1879831"/>
                      <a:pt x="343122" y="1717065"/>
                      <a:pt x="501981" y="1589440"/>
                    </a:cubicBezTo>
                    <a:cubicBezTo>
                      <a:pt x="541696" y="1557533"/>
                      <a:pt x="584557" y="1523662"/>
                      <a:pt x="629447" y="1490643"/>
                    </a:cubicBezTo>
                    <a:lnTo>
                      <a:pt x="679209" y="1457260"/>
                    </a:lnTo>
                    <a:lnTo>
                      <a:pt x="612322" y="1448473"/>
                    </a:lnTo>
                    <a:cubicBezTo>
                      <a:pt x="562126" y="1440241"/>
                      <a:pt x="451710" y="1511516"/>
                      <a:pt x="382941" y="1474446"/>
                    </a:cubicBezTo>
                    <a:cubicBezTo>
                      <a:pt x="314172" y="1437376"/>
                      <a:pt x="263530" y="1313304"/>
                      <a:pt x="199706" y="1226054"/>
                    </a:cubicBezTo>
                    <a:cubicBezTo>
                      <a:pt x="135882" y="1138804"/>
                      <a:pt x="115904" y="1041216"/>
                      <a:pt x="-1" y="950948"/>
                    </a:cubicBezTo>
                    <a:cubicBezTo>
                      <a:pt x="148826" y="955618"/>
                      <a:pt x="265254" y="915080"/>
                      <a:pt x="374527" y="910332"/>
                    </a:cubicBezTo>
                    <a:cubicBezTo>
                      <a:pt x="483800" y="905584"/>
                      <a:pt x="586472" y="905449"/>
                      <a:pt x="655635" y="922459"/>
                    </a:cubicBezTo>
                    <a:cubicBezTo>
                      <a:pt x="724798" y="939469"/>
                      <a:pt x="744043" y="980160"/>
                      <a:pt x="789504" y="1012390"/>
                    </a:cubicBezTo>
                    <a:lnTo>
                      <a:pt x="809593" y="1027981"/>
                    </a:lnTo>
                    <a:lnTo>
                      <a:pt x="807515" y="1021536"/>
                    </a:lnTo>
                    <a:cubicBezTo>
                      <a:pt x="792428" y="965403"/>
                      <a:pt x="778778" y="906628"/>
                      <a:pt x="764682" y="846108"/>
                    </a:cubicBezTo>
                    <a:cubicBezTo>
                      <a:pt x="708298" y="604028"/>
                      <a:pt x="874614" y="527613"/>
                      <a:pt x="926686" y="386595"/>
                    </a:cubicBezTo>
                    <a:cubicBezTo>
                      <a:pt x="978758" y="245577"/>
                      <a:pt x="1028584" y="141068"/>
                      <a:pt x="107711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5071963B-E61F-472E-9CD3-1C03F7FF819D}"/>
                  </a:ext>
                </a:extLst>
              </p:cNvPr>
              <p:cNvGrpSpPr/>
              <p:nvPr/>
            </p:nvGrpSpPr>
            <p:grpSpPr>
              <a:xfrm rot="1518590">
                <a:off x="3939658" y="4398833"/>
                <a:ext cx="390486" cy="430072"/>
                <a:chOff x="4611918" y="4254831"/>
                <a:chExt cx="475448" cy="523647"/>
              </a:xfrm>
            </p:grpSpPr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F80A0571-18CE-43FD-8F03-AACA9459C21A}"/>
                    </a:ext>
                  </a:extLst>
                </p:cNvPr>
                <p:cNvGrpSpPr/>
                <p:nvPr/>
              </p:nvGrpSpPr>
              <p:grpSpPr>
                <a:xfrm>
                  <a:off x="4611918" y="4341208"/>
                  <a:ext cx="475448" cy="437270"/>
                  <a:chOff x="2187022" y="4114096"/>
                  <a:chExt cx="475448" cy="437270"/>
                </a:xfrm>
              </p:grpSpPr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593F03DB-0D44-4FA4-99A9-08F60F3E9DB2}"/>
                      </a:ext>
                    </a:extLst>
                  </p:cNvPr>
                  <p:cNvSpPr/>
                  <p:nvPr/>
                </p:nvSpPr>
                <p:spPr>
                  <a:xfrm>
                    <a:off x="2224304" y="4124751"/>
                    <a:ext cx="372846" cy="36970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69000">
                        <a:srgbClr val="33CC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B7119915-AC60-4357-83B5-E9F04831265F}"/>
                      </a:ext>
                    </a:extLst>
                  </p:cNvPr>
                  <p:cNvSpPr/>
                  <p:nvPr/>
                </p:nvSpPr>
                <p:spPr>
                  <a:xfrm rot="2539944">
                    <a:off x="2350543" y="4114096"/>
                    <a:ext cx="311927" cy="13661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80EC18B3-F1FF-4A17-A088-272399FFC2F9}"/>
                      </a:ext>
                    </a:extLst>
                  </p:cNvPr>
                  <p:cNvSpPr/>
                  <p:nvPr/>
                </p:nvSpPr>
                <p:spPr>
                  <a:xfrm rot="5717778">
                    <a:off x="2402696" y="4294886"/>
                    <a:ext cx="355501" cy="103505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56C10B8B-CEBC-40D9-A7B3-B61D9E8E211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099405" y="4303582"/>
                    <a:ext cx="310442" cy="13520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7CA30EBB-3BD2-4293-A4D9-ACE0CB98D7D6}"/>
                      </a:ext>
                    </a:extLst>
                  </p:cNvPr>
                  <p:cNvSpPr/>
                  <p:nvPr/>
                </p:nvSpPr>
                <p:spPr>
                  <a:xfrm rot="10538970">
                    <a:off x="2258825" y="4457405"/>
                    <a:ext cx="333409" cy="93961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DA189164-7CD1-4CA5-838F-D0B7C4C8ECCB}"/>
                      </a:ext>
                    </a:extLst>
                  </p:cNvPr>
                  <p:cNvSpPr/>
                  <p:nvPr/>
                </p:nvSpPr>
                <p:spPr>
                  <a:xfrm>
                    <a:off x="2498888" y="4245371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2CFA0FFB-23B7-4892-A9D5-C2A369CAE579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477427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8266D66B-3574-4C57-8DDE-CA219C103C6F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285103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E2F27D56-7647-4627-919D-E3A34DBAD402}"/>
                      </a:ext>
                    </a:extLst>
                  </p:cNvPr>
                  <p:cNvSpPr/>
                  <p:nvPr/>
                </p:nvSpPr>
                <p:spPr>
                  <a:xfrm rot="8376676">
                    <a:off x="2524803" y="4367263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4" name="星: 24 pt 253">
                  <a:extLst>
                    <a:ext uri="{FF2B5EF4-FFF2-40B4-BE49-F238E27FC236}">
                      <a16:creationId xmlns:a16="http://schemas.microsoft.com/office/drawing/2014/main" id="{5796702E-1009-4C7B-A809-5CCEF283517B}"/>
                    </a:ext>
                  </a:extLst>
                </p:cNvPr>
                <p:cNvSpPr/>
                <p:nvPr/>
              </p:nvSpPr>
              <p:spPr>
                <a:xfrm>
                  <a:off x="4774576" y="4498919"/>
                  <a:ext cx="149662" cy="149662"/>
                </a:xfrm>
                <a:prstGeom prst="star24">
                  <a:avLst>
                    <a:gd name="adj" fmla="val 4174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B91EF6F-D3F5-42AF-B91F-79F146B540E3}"/>
                    </a:ext>
                  </a:extLst>
                </p:cNvPr>
                <p:cNvSpPr/>
                <p:nvPr/>
              </p:nvSpPr>
              <p:spPr>
                <a:xfrm rot="18658893">
                  <a:off x="4528718" y="4352116"/>
                  <a:ext cx="429347" cy="23477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CD274E62-CD35-43F7-B14B-B3345ABEBFBC}"/>
                </a:ext>
              </a:extLst>
            </p:cNvPr>
            <p:cNvGrpSpPr/>
            <p:nvPr/>
          </p:nvGrpSpPr>
          <p:grpSpPr>
            <a:xfrm>
              <a:off x="3097448" y="4044119"/>
              <a:ext cx="1641514" cy="1139502"/>
              <a:chOff x="3330046" y="3986145"/>
              <a:chExt cx="1641514" cy="1139502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2281D82-6AA5-4BCE-AE0E-BC65133E7C3C}"/>
                  </a:ext>
                </a:extLst>
              </p:cNvPr>
              <p:cNvSpPr/>
              <p:nvPr/>
            </p:nvSpPr>
            <p:spPr>
              <a:xfrm rot="2731168">
                <a:off x="3581052" y="3735139"/>
                <a:ext cx="1139502" cy="1641514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143723 w 2613714"/>
                  <a:gd name="connsiteY21" fmla="*/ 1934327 h 2435266"/>
                  <a:gd name="connsiteX22" fmla="*/ 743344 w 2613714"/>
                  <a:gd name="connsiteY22" fmla="*/ 2198127 h 2435266"/>
                  <a:gd name="connsiteX23" fmla="*/ 397353 w 2613714"/>
                  <a:gd name="connsiteY23" fmla="*/ 2412384 h 2435266"/>
                  <a:gd name="connsiteX24" fmla="*/ 530875 w 2613714"/>
                  <a:gd name="connsiteY24" fmla="*/ 2016989 h 2435266"/>
                  <a:gd name="connsiteX25" fmla="*/ 733134 w 2613714"/>
                  <a:gd name="connsiteY25" fmla="*/ 1589440 h 2435266"/>
                  <a:gd name="connsiteX26" fmla="*/ 860600 w 2613714"/>
                  <a:gd name="connsiteY26" fmla="*/ 1490643 h 2435266"/>
                  <a:gd name="connsiteX27" fmla="*/ 910362 w 2613714"/>
                  <a:gd name="connsiteY27" fmla="*/ 1457260 h 2435266"/>
                  <a:gd name="connsiteX28" fmla="*/ 843475 w 2613714"/>
                  <a:gd name="connsiteY28" fmla="*/ 1448473 h 2435266"/>
                  <a:gd name="connsiteX29" fmla="*/ 688515 w 2613714"/>
                  <a:gd name="connsiteY29" fmla="*/ 1420674 h 2435266"/>
                  <a:gd name="connsiteX30" fmla="*/ 312191 w 2613714"/>
                  <a:gd name="connsiteY30" fmla="*/ 1123564 h 2435266"/>
                  <a:gd name="connsiteX31" fmla="*/ 0 w 2613714"/>
                  <a:gd name="connsiteY31" fmla="*/ 862503 h 2435266"/>
                  <a:gd name="connsiteX32" fmla="*/ 417325 w 2613714"/>
                  <a:gd name="connsiteY32" fmla="*/ 864912 h 2435266"/>
                  <a:gd name="connsiteX33" fmla="*/ 886788 w 2613714"/>
                  <a:gd name="connsiteY33" fmla="*/ 922459 h 2435266"/>
                  <a:gd name="connsiteX34" fmla="*/ 1020657 w 2613714"/>
                  <a:gd name="connsiteY34" fmla="*/ 1012390 h 2435266"/>
                  <a:gd name="connsiteX35" fmla="*/ 1040746 w 2613714"/>
                  <a:gd name="connsiteY35" fmla="*/ 1027981 h 2435266"/>
                  <a:gd name="connsiteX36" fmla="*/ 1038668 w 2613714"/>
                  <a:gd name="connsiteY36" fmla="*/ 1021536 h 2435266"/>
                  <a:gd name="connsiteX37" fmla="*/ 995835 w 2613714"/>
                  <a:gd name="connsiteY37" fmla="*/ 846108 h 2435266"/>
                  <a:gd name="connsiteX38" fmla="*/ 1157839 w 2613714"/>
                  <a:gd name="connsiteY38" fmla="*/ 386595 h 2435266"/>
                  <a:gd name="connsiteX39" fmla="*/ 1308270 w 2613714"/>
                  <a:gd name="connsiteY39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227500 w 2613714"/>
                  <a:gd name="connsiteY19" fmla="*/ 1669923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735672 w 2613714"/>
                  <a:gd name="connsiteY5" fmla="*/ 936758 h 2435266"/>
                  <a:gd name="connsiteX6" fmla="*/ 2209768 w 2613714"/>
                  <a:gd name="connsiteY6" fmla="*/ 865156 h 2435266"/>
                  <a:gd name="connsiteX7" fmla="*/ 2613714 w 2613714"/>
                  <a:gd name="connsiteY7" fmla="*/ 815725 h 2435266"/>
                  <a:gd name="connsiteX8" fmla="*/ 2326701 w 2613714"/>
                  <a:gd name="connsiteY8" fmla="*/ 1118693 h 2435266"/>
                  <a:gd name="connsiteX9" fmla="*/ 1963804 w 2613714"/>
                  <a:gd name="connsiteY9" fmla="*/ 1422028 h 2435266"/>
                  <a:gd name="connsiteX10" fmla="*/ 1806658 w 2613714"/>
                  <a:gd name="connsiteY10" fmla="*/ 1458270 h 2435266"/>
                  <a:gd name="connsiteX11" fmla="*/ 1740162 w 2613714"/>
                  <a:gd name="connsiteY11" fmla="*/ 1468879 h 2435266"/>
                  <a:gd name="connsiteX12" fmla="*/ 1766437 w 2613714"/>
                  <a:gd name="connsiteY12" fmla="*/ 1488631 h 2435266"/>
                  <a:gd name="connsiteX13" fmla="*/ 1902604 w 2613714"/>
                  <a:gd name="connsiteY13" fmla="*/ 1605008 h 2435266"/>
                  <a:gd name="connsiteX14" fmla="*/ 2076244 w 2613714"/>
                  <a:gd name="connsiteY14" fmla="*/ 2051935 h 2435266"/>
                  <a:gd name="connsiteX15" fmla="*/ 2212894 w 2613714"/>
                  <a:gd name="connsiteY15" fmla="*/ 2435266 h 2435266"/>
                  <a:gd name="connsiteX16" fmla="*/ 1854450 w 2613714"/>
                  <a:gd name="connsiteY16" fmla="*/ 2221528 h 2435266"/>
                  <a:gd name="connsiteX17" fmla="*/ 1479038 w 2613714"/>
                  <a:gd name="connsiteY17" fmla="*/ 1933827 h 2435266"/>
                  <a:gd name="connsiteX18" fmla="*/ 1227500 w 2613714"/>
                  <a:gd name="connsiteY18" fmla="*/ 1669923 h 2435266"/>
                  <a:gd name="connsiteX19" fmla="*/ 1143723 w 2613714"/>
                  <a:gd name="connsiteY19" fmla="*/ 1934327 h 2435266"/>
                  <a:gd name="connsiteX20" fmla="*/ 743344 w 2613714"/>
                  <a:gd name="connsiteY20" fmla="*/ 2198127 h 2435266"/>
                  <a:gd name="connsiteX21" fmla="*/ 397353 w 2613714"/>
                  <a:gd name="connsiteY21" fmla="*/ 2412384 h 2435266"/>
                  <a:gd name="connsiteX22" fmla="*/ 530875 w 2613714"/>
                  <a:gd name="connsiteY22" fmla="*/ 2016989 h 2435266"/>
                  <a:gd name="connsiteX23" fmla="*/ 733134 w 2613714"/>
                  <a:gd name="connsiteY23" fmla="*/ 1589440 h 2435266"/>
                  <a:gd name="connsiteX24" fmla="*/ 860600 w 2613714"/>
                  <a:gd name="connsiteY24" fmla="*/ 1490643 h 2435266"/>
                  <a:gd name="connsiteX25" fmla="*/ 910362 w 2613714"/>
                  <a:gd name="connsiteY25" fmla="*/ 1457260 h 2435266"/>
                  <a:gd name="connsiteX26" fmla="*/ 843475 w 2613714"/>
                  <a:gd name="connsiteY26" fmla="*/ 1448473 h 2435266"/>
                  <a:gd name="connsiteX27" fmla="*/ 688515 w 2613714"/>
                  <a:gd name="connsiteY27" fmla="*/ 1420674 h 2435266"/>
                  <a:gd name="connsiteX28" fmla="*/ 312191 w 2613714"/>
                  <a:gd name="connsiteY28" fmla="*/ 1123564 h 2435266"/>
                  <a:gd name="connsiteX29" fmla="*/ 0 w 2613714"/>
                  <a:gd name="connsiteY29" fmla="*/ 862503 h 2435266"/>
                  <a:gd name="connsiteX30" fmla="*/ 417325 w 2613714"/>
                  <a:gd name="connsiteY30" fmla="*/ 864912 h 2435266"/>
                  <a:gd name="connsiteX31" fmla="*/ 886788 w 2613714"/>
                  <a:gd name="connsiteY31" fmla="*/ 922459 h 2435266"/>
                  <a:gd name="connsiteX32" fmla="*/ 1020657 w 2613714"/>
                  <a:gd name="connsiteY32" fmla="*/ 1012390 h 2435266"/>
                  <a:gd name="connsiteX33" fmla="*/ 1040746 w 2613714"/>
                  <a:gd name="connsiteY33" fmla="*/ 1027981 h 2435266"/>
                  <a:gd name="connsiteX34" fmla="*/ 1038668 w 2613714"/>
                  <a:gd name="connsiteY34" fmla="*/ 1021536 h 2435266"/>
                  <a:gd name="connsiteX35" fmla="*/ 995835 w 2613714"/>
                  <a:gd name="connsiteY35" fmla="*/ 846108 h 2435266"/>
                  <a:gd name="connsiteX36" fmla="*/ 1157839 w 2613714"/>
                  <a:gd name="connsiteY36" fmla="*/ 386595 h 2435266"/>
                  <a:gd name="connsiteX37" fmla="*/ 1308270 w 2613714"/>
                  <a:gd name="connsiteY37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14094 w 2613714"/>
                  <a:gd name="connsiteY26" fmla="*/ 1474446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077117 w 2382561"/>
                  <a:gd name="connsiteY0" fmla="*/ 0 h 2435266"/>
                  <a:gd name="connsiteX1" fmla="*/ 1257072 w 2382561"/>
                  <a:gd name="connsiteY1" fmla="*/ 388639 h 2435266"/>
                  <a:gd name="connsiteX2" fmla="*/ 1295610 w 2382561"/>
                  <a:gd name="connsiteY2" fmla="*/ 820128 h 2435266"/>
                  <a:gd name="connsiteX3" fmla="*/ 1213614 w 2382561"/>
                  <a:gd name="connsiteY3" fmla="*/ 1021330 h 2435266"/>
                  <a:gd name="connsiteX4" fmla="*/ 1504519 w 2382561"/>
                  <a:gd name="connsiteY4" fmla="*/ 936758 h 2435266"/>
                  <a:gd name="connsiteX5" fmla="*/ 1978615 w 2382561"/>
                  <a:gd name="connsiteY5" fmla="*/ 865156 h 2435266"/>
                  <a:gd name="connsiteX6" fmla="*/ 2382561 w 2382561"/>
                  <a:gd name="connsiteY6" fmla="*/ 815725 h 2435266"/>
                  <a:gd name="connsiteX7" fmla="*/ 2095548 w 2382561"/>
                  <a:gd name="connsiteY7" fmla="*/ 1118693 h 2435266"/>
                  <a:gd name="connsiteX8" fmla="*/ 1732651 w 2382561"/>
                  <a:gd name="connsiteY8" fmla="*/ 1422028 h 2435266"/>
                  <a:gd name="connsiteX9" fmla="*/ 1575505 w 2382561"/>
                  <a:gd name="connsiteY9" fmla="*/ 1458270 h 2435266"/>
                  <a:gd name="connsiteX10" fmla="*/ 1509009 w 2382561"/>
                  <a:gd name="connsiteY10" fmla="*/ 1468879 h 2435266"/>
                  <a:gd name="connsiteX11" fmla="*/ 1535284 w 2382561"/>
                  <a:gd name="connsiteY11" fmla="*/ 1488631 h 2435266"/>
                  <a:gd name="connsiteX12" fmla="*/ 1671451 w 2382561"/>
                  <a:gd name="connsiteY12" fmla="*/ 1605008 h 2435266"/>
                  <a:gd name="connsiteX13" fmla="*/ 1845091 w 2382561"/>
                  <a:gd name="connsiteY13" fmla="*/ 2051935 h 2435266"/>
                  <a:gd name="connsiteX14" fmla="*/ 1981741 w 2382561"/>
                  <a:gd name="connsiteY14" fmla="*/ 2435266 h 2435266"/>
                  <a:gd name="connsiteX15" fmla="*/ 1623297 w 2382561"/>
                  <a:gd name="connsiteY15" fmla="*/ 2221528 h 2435266"/>
                  <a:gd name="connsiteX16" fmla="*/ 1247885 w 2382561"/>
                  <a:gd name="connsiteY16" fmla="*/ 1933827 h 2435266"/>
                  <a:gd name="connsiteX17" fmla="*/ 996347 w 2382561"/>
                  <a:gd name="connsiteY17" fmla="*/ 1669923 h 2435266"/>
                  <a:gd name="connsiteX18" fmla="*/ 912570 w 2382561"/>
                  <a:gd name="connsiteY18" fmla="*/ 1934327 h 2435266"/>
                  <a:gd name="connsiteX19" fmla="*/ 512191 w 2382561"/>
                  <a:gd name="connsiteY19" fmla="*/ 2198127 h 2435266"/>
                  <a:gd name="connsiteX20" fmla="*/ 166200 w 2382561"/>
                  <a:gd name="connsiteY20" fmla="*/ 2412384 h 2435266"/>
                  <a:gd name="connsiteX21" fmla="*/ 299722 w 2382561"/>
                  <a:gd name="connsiteY21" fmla="*/ 2016989 h 2435266"/>
                  <a:gd name="connsiteX22" fmla="*/ 501981 w 2382561"/>
                  <a:gd name="connsiteY22" fmla="*/ 1589440 h 2435266"/>
                  <a:gd name="connsiteX23" fmla="*/ 629447 w 2382561"/>
                  <a:gd name="connsiteY23" fmla="*/ 1490643 h 2435266"/>
                  <a:gd name="connsiteX24" fmla="*/ 679209 w 2382561"/>
                  <a:gd name="connsiteY24" fmla="*/ 1457260 h 2435266"/>
                  <a:gd name="connsiteX25" fmla="*/ 612322 w 2382561"/>
                  <a:gd name="connsiteY25" fmla="*/ 1448473 h 2435266"/>
                  <a:gd name="connsiteX26" fmla="*/ 382941 w 2382561"/>
                  <a:gd name="connsiteY26" fmla="*/ 1474446 h 2435266"/>
                  <a:gd name="connsiteX27" fmla="*/ 199706 w 2382561"/>
                  <a:gd name="connsiteY27" fmla="*/ 1226054 h 2435266"/>
                  <a:gd name="connsiteX28" fmla="*/ -1 w 2382561"/>
                  <a:gd name="connsiteY28" fmla="*/ 950948 h 2435266"/>
                  <a:gd name="connsiteX29" fmla="*/ 374527 w 2382561"/>
                  <a:gd name="connsiteY29" fmla="*/ 910332 h 2435266"/>
                  <a:gd name="connsiteX30" fmla="*/ 655635 w 2382561"/>
                  <a:gd name="connsiteY30" fmla="*/ 922459 h 2435266"/>
                  <a:gd name="connsiteX31" fmla="*/ 789504 w 2382561"/>
                  <a:gd name="connsiteY31" fmla="*/ 1012390 h 2435266"/>
                  <a:gd name="connsiteX32" fmla="*/ 809593 w 2382561"/>
                  <a:gd name="connsiteY32" fmla="*/ 1027981 h 2435266"/>
                  <a:gd name="connsiteX33" fmla="*/ 807515 w 2382561"/>
                  <a:gd name="connsiteY33" fmla="*/ 1021536 h 2435266"/>
                  <a:gd name="connsiteX34" fmla="*/ 764682 w 2382561"/>
                  <a:gd name="connsiteY34" fmla="*/ 846108 h 2435266"/>
                  <a:gd name="connsiteX35" fmla="*/ 926686 w 2382561"/>
                  <a:gd name="connsiteY35" fmla="*/ 386595 h 2435266"/>
                  <a:gd name="connsiteX36" fmla="*/ 1077117 w 2382561"/>
                  <a:gd name="connsiteY36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82561" h="2435266">
                    <a:moveTo>
                      <a:pt x="1077117" y="0"/>
                    </a:moveTo>
                    <a:cubicBezTo>
                      <a:pt x="1137102" y="140006"/>
                      <a:pt x="1220657" y="251951"/>
                      <a:pt x="1257072" y="388639"/>
                    </a:cubicBezTo>
                    <a:cubicBezTo>
                      <a:pt x="1293487" y="525327"/>
                      <a:pt x="1302853" y="714679"/>
                      <a:pt x="1295610" y="820128"/>
                    </a:cubicBezTo>
                    <a:cubicBezTo>
                      <a:pt x="1288367" y="925577"/>
                      <a:pt x="1229158" y="967174"/>
                      <a:pt x="1213614" y="1021330"/>
                    </a:cubicBezTo>
                    <a:cubicBezTo>
                      <a:pt x="1310582" y="993139"/>
                      <a:pt x="1377019" y="962787"/>
                      <a:pt x="1504519" y="936758"/>
                    </a:cubicBezTo>
                    <a:cubicBezTo>
                      <a:pt x="1632019" y="910729"/>
                      <a:pt x="1832275" y="885328"/>
                      <a:pt x="1978615" y="865156"/>
                    </a:cubicBezTo>
                    <a:cubicBezTo>
                      <a:pt x="2124956" y="844983"/>
                      <a:pt x="2237448" y="838626"/>
                      <a:pt x="2382561" y="815725"/>
                    </a:cubicBezTo>
                    <a:cubicBezTo>
                      <a:pt x="2277425" y="921164"/>
                      <a:pt x="2203867" y="1017642"/>
                      <a:pt x="2095548" y="1118693"/>
                    </a:cubicBezTo>
                    <a:cubicBezTo>
                      <a:pt x="1987230" y="1219743"/>
                      <a:pt x="1930385" y="1372777"/>
                      <a:pt x="1732651" y="1422028"/>
                    </a:cubicBezTo>
                    <a:cubicBezTo>
                      <a:pt x="1683217" y="1434340"/>
                      <a:pt x="1630104" y="1447118"/>
                      <a:pt x="1575505" y="1458270"/>
                    </a:cubicBezTo>
                    <a:lnTo>
                      <a:pt x="1509009" y="1468879"/>
                    </a:lnTo>
                    <a:lnTo>
                      <a:pt x="1535284" y="1488631"/>
                    </a:lnTo>
                    <a:cubicBezTo>
                      <a:pt x="1579777" y="1525153"/>
                      <a:pt x="1624930" y="1564507"/>
                      <a:pt x="1671451" y="1605008"/>
                    </a:cubicBezTo>
                    <a:cubicBezTo>
                      <a:pt x="1857536" y="1767013"/>
                      <a:pt x="1793376" y="1913559"/>
                      <a:pt x="1845091" y="2051935"/>
                    </a:cubicBezTo>
                    <a:cubicBezTo>
                      <a:pt x="1896806" y="2190311"/>
                      <a:pt x="1927632" y="2298684"/>
                      <a:pt x="1981741" y="2435266"/>
                    </a:cubicBezTo>
                    <a:cubicBezTo>
                      <a:pt x="1855846" y="2355758"/>
                      <a:pt x="1745607" y="2305101"/>
                      <a:pt x="1623297" y="2221528"/>
                    </a:cubicBezTo>
                    <a:cubicBezTo>
                      <a:pt x="1500988" y="2137955"/>
                      <a:pt x="1352377" y="2025761"/>
                      <a:pt x="1247885" y="1933827"/>
                    </a:cubicBezTo>
                    <a:cubicBezTo>
                      <a:pt x="1143393" y="1841893"/>
                      <a:pt x="1031771" y="1788533"/>
                      <a:pt x="996347" y="1669923"/>
                    </a:cubicBezTo>
                    <a:cubicBezTo>
                      <a:pt x="968421" y="1758058"/>
                      <a:pt x="993263" y="1846293"/>
                      <a:pt x="912570" y="1934327"/>
                    </a:cubicBezTo>
                    <a:cubicBezTo>
                      <a:pt x="831877" y="2022361"/>
                      <a:pt x="636586" y="2118451"/>
                      <a:pt x="512191" y="2198127"/>
                    </a:cubicBezTo>
                    <a:cubicBezTo>
                      <a:pt x="387796" y="2277804"/>
                      <a:pt x="288337" y="2330746"/>
                      <a:pt x="166200" y="2412384"/>
                    </a:cubicBezTo>
                    <a:cubicBezTo>
                      <a:pt x="217435" y="2272577"/>
                      <a:pt x="243759" y="2154146"/>
                      <a:pt x="299722" y="2016989"/>
                    </a:cubicBezTo>
                    <a:cubicBezTo>
                      <a:pt x="355686" y="1879831"/>
                      <a:pt x="343122" y="1717065"/>
                      <a:pt x="501981" y="1589440"/>
                    </a:cubicBezTo>
                    <a:cubicBezTo>
                      <a:pt x="541696" y="1557533"/>
                      <a:pt x="584557" y="1523662"/>
                      <a:pt x="629447" y="1490643"/>
                    </a:cubicBezTo>
                    <a:lnTo>
                      <a:pt x="679209" y="1457260"/>
                    </a:lnTo>
                    <a:lnTo>
                      <a:pt x="612322" y="1448473"/>
                    </a:lnTo>
                    <a:cubicBezTo>
                      <a:pt x="562126" y="1440241"/>
                      <a:pt x="451710" y="1511516"/>
                      <a:pt x="382941" y="1474446"/>
                    </a:cubicBezTo>
                    <a:cubicBezTo>
                      <a:pt x="314172" y="1437376"/>
                      <a:pt x="263530" y="1313304"/>
                      <a:pt x="199706" y="1226054"/>
                    </a:cubicBezTo>
                    <a:cubicBezTo>
                      <a:pt x="135882" y="1138804"/>
                      <a:pt x="115904" y="1041216"/>
                      <a:pt x="-1" y="950948"/>
                    </a:cubicBezTo>
                    <a:cubicBezTo>
                      <a:pt x="148826" y="955618"/>
                      <a:pt x="265254" y="915080"/>
                      <a:pt x="374527" y="910332"/>
                    </a:cubicBezTo>
                    <a:cubicBezTo>
                      <a:pt x="483800" y="905584"/>
                      <a:pt x="586472" y="905449"/>
                      <a:pt x="655635" y="922459"/>
                    </a:cubicBezTo>
                    <a:cubicBezTo>
                      <a:pt x="724798" y="939469"/>
                      <a:pt x="744043" y="980160"/>
                      <a:pt x="789504" y="1012390"/>
                    </a:cubicBezTo>
                    <a:lnTo>
                      <a:pt x="809593" y="1027981"/>
                    </a:lnTo>
                    <a:lnTo>
                      <a:pt x="807515" y="1021536"/>
                    </a:lnTo>
                    <a:cubicBezTo>
                      <a:pt x="792428" y="965403"/>
                      <a:pt x="778778" y="906628"/>
                      <a:pt x="764682" y="846108"/>
                    </a:cubicBezTo>
                    <a:cubicBezTo>
                      <a:pt x="708298" y="604028"/>
                      <a:pt x="874614" y="527613"/>
                      <a:pt x="926686" y="386595"/>
                    </a:cubicBezTo>
                    <a:cubicBezTo>
                      <a:pt x="978758" y="245577"/>
                      <a:pt x="1028584" y="141068"/>
                      <a:pt x="107711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8EEEE0F1-64ED-4A32-919F-B9B5844832CA}"/>
                  </a:ext>
                </a:extLst>
              </p:cNvPr>
              <p:cNvGrpSpPr/>
              <p:nvPr/>
            </p:nvGrpSpPr>
            <p:grpSpPr>
              <a:xfrm rot="1518590">
                <a:off x="3939658" y="4398833"/>
                <a:ext cx="390486" cy="430072"/>
                <a:chOff x="4611918" y="4254831"/>
                <a:chExt cx="475448" cy="523647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27662CF4-5CDA-46CC-8C82-7549F41EA711}"/>
                    </a:ext>
                  </a:extLst>
                </p:cNvPr>
                <p:cNvGrpSpPr/>
                <p:nvPr/>
              </p:nvGrpSpPr>
              <p:grpSpPr>
                <a:xfrm>
                  <a:off x="4611918" y="4341208"/>
                  <a:ext cx="475448" cy="437270"/>
                  <a:chOff x="2187022" y="4114096"/>
                  <a:chExt cx="475448" cy="437270"/>
                </a:xfrm>
              </p:grpSpPr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CA2E4548-2DAB-4D8C-84BA-1D29FA9212F9}"/>
                      </a:ext>
                    </a:extLst>
                  </p:cNvPr>
                  <p:cNvSpPr/>
                  <p:nvPr/>
                </p:nvSpPr>
                <p:spPr>
                  <a:xfrm>
                    <a:off x="2224304" y="4124751"/>
                    <a:ext cx="372846" cy="36970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69000">
                        <a:srgbClr val="33CC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ECF41235-ECA7-4069-99FF-6D6C2E69502E}"/>
                      </a:ext>
                    </a:extLst>
                  </p:cNvPr>
                  <p:cNvSpPr/>
                  <p:nvPr/>
                </p:nvSpPr>
                <p:spPr>
                  <a:xfrm rot="2539944">
                    <a:off x="2350543" y="4114096"/>
                    <a:ext cx="311927" cy="13661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778B5903-4795-429E-BB12-150A97B43E34}"/>
                      </a:ext>
                    </a:extLst>
                  </p:cNvPr>
                  <p:cNvSpPr/>
                  <p:nvPr/>
                </p:nvSpPr>
                <p:spPr>
                  <a:xfrm rot="5717778">
                    <a:off x="2402696" y="4294886"/>
                    <a:ext cx="355501" cy="103505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D974766F-ECE4-4485-86B6-7EE21597430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099405" y="4303582"/>
                    <a:ext cx="310442" cy="13520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27E77A05-594D-42AB-B2AB-54AFE3B8C93B}"/>
                      </a:ext>
                    </a:extLst>
                  </p:cNvPr>
                  <p:cNvSpPr/>
                  <p:nvPr/>
                </p:nvSpPr>
                <p:spPr>
                  <a:xfrm rot="10538970">
                    <a:off x="2258825" y="4457405"/>
                    <a:ext cx="333409" cy="93961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D5759545-D2A5-4AC4-BE4C-159193DD76ED}"/>
                      </a:ext>
                    </a:extLst>
                  </p:cNvPr>
                  <p:cNvSpPr/>
                  <p:nvPr/>
                </p:nvSpPr>
                <p:spPr>
                  <a:xfrm>
                    <a:off x="2498888" y="4245371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C95BD99F-B720-43E1-9176-96C558572687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477427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5010D0A2-7325-4DC2-A0EA-4BAA9F8BB781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285103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507C8ECE-BC46-4C3A-9073-58F1167E22ED}"/>
                      </a:ext>
                    </a:extLst>
                  </p:cNvPr>
                  <p:cNvSpPr/>
                  <p:nvPr/>
                </p:nvSpPr>
                <p:spPr>
                  <a:xfrm rot="8376676">
                    <a:off x="2524803" y="4367263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星: 24 pt 239">
                  <a:extLst>
                    <a:ext uri="{FF2B5EF4-FFF2-40B4-BE49-F238E27FC236}">
                      <a16:creationId xmlns:a16="http://schemas.microsoft.com/office/drawing/2014/main" id="{BD843438-71EE-45BC-B255-30C301C7BC45}"/>
                    </a:ext>
                  </a:extLst>
                </p:cNvPr>
                <p:cNvSpPr/>
                <p:nvPr/>
              </p:nvSpPr>
              <p:spPr>
                <a:xfrm>
                  <a:off x="4774576" y="4498919"/>
                  <a:ext cx="149662" cy="149662"/>
                </a:xfrm>
                <a:prstGeom prst="star24">
                  <a:avLst>
                    <a:gd name="adj" fmla="val 41743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4D6A9A2-0BA7-4255-B9BB-01B682E5DAB7}"/>
                    </a:ext>
                  </a:extLst>
                </p:cNvPr>
                <p:cNvSpPr/>
                <p:nvPr/>
              </p:nvSpPr>
              <p:spPr>
                <a:xfrm rot="18658893">
                  <a:off x="4528718" y="4352116"/>
                  <a:ext cx="429347" cy="23477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A9A49020-9603-404D-98BD-E343D044B07C}"/>
                </a:ext>
              </a:extLst>
            </p:cNvPr>
            <p:cNvGrpSpPr/>
            <p:nvPr/>
          </p:nvGrpSpPr>
          <p:grpSpPr>
            <a:xfrm>
              <a:off x="1980566" y="3621358"/>
              <a:ext cx="1798801" cy="1832015"/>
              <a:chOff x="2646199" y="3530599"/>
              <a:chExt cx="1798801" cy="1832015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0882AE84-C104-401C-9EA0-AC3E8098CEDD}"/>
                  </a:ext>
                </a:extLst>
              </p:cNvPr>
              <p:cNvSpPr/>
              <p:nvPr/>
            </p:nvSpPr>
            <p:spPr>
              <a:xfrm>
                <a:off x="2646199" y="3530599"/>
                <a:ext cx="1798801" cy="1832015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613714" h="2435266">
                    <a:moveTo>
                      <a:pt x="1308270" y="0"/>
                    </a:moveTo>
                    <a:cubicBezTo>
                      <a:pt x="1368255" y="140006"/>
                      <a:pt x="1434542" y="247621"/>
                      <a:pt x="1488225" y="388639"/>
                    </a:cubicBezTo>
                    <a:cubicBezTo>
                      <a:pt x="1541909" y="529657"/>
                      <a:pt x="1677176" y="646207"/>
                      <a:pt x="1630370" y="846108"/>
                    </a:cubicBezTo>
                    <a:cubicBezTo>
                      <a:pt x="1618669" y="896083"/>
                      <a:pt x="1605612" y="949586"/>
                      <a:pt x="1590068" y="1003742"/>
                    </a:cubicBezTo>
                    <a:lnTo>
                      <a:pt x="1569655" y="1063448"/>
                    </a:lnTo>
                    <a:lnTo>
                      <a:pt x="1592312" y="1044150"/>
                    </a:lnTo>
                    <a:cubicBezTo>
                      <a:pt x="1637687" y="1008731"/>
                      <a:pt x="1685970" y="973286"/>
                      <a:pt x="1735672" y="936758"/>
                    </a:cubicBezTo>
                    <a:cubicBezTo>
                      <a:pt x="1934479" y="790646"/>
                      <a:pt x="2063428" y="885328"/>
                      <a:pt x="2209768" y="865156"/>
                    </a:cubicBezTo>
                    <a:cubicBezTo>
                      <a:pt x="2356109" y="844983"/>
                      <a:pt x="2468601" y="838626"/>
                      <a:pt x="2613714" y="815725"/>
                    </a:cubicBezTo>
                    <a:cubicBezTo>
                      <a:pt x="2508578" y="921164"/>
                      <a:pt x="2435020" y="1017642"/>
                      <a:pt x="2326701" y="1118693"/>
                    </a:cubicBezTo>
                    <a:cubicBezTo>
                      <a:pt x="2218383" y="1219743"/>
                      <a:pt x="2161538" y="1372777"/>
                      <a:pt x="1963804" y="1422028"/>
                    </a:cubicBezTo>
                    <a:cubicBezTo>
                      <a:pt x="1914370" y="1434340"/>
                      <a:pt x="1861257" y="1447118"/>
                      <a:pt x="1806658" y="1458270"/>
                    </a:cubicBezTo>
                    <a:lnTo>
                      <a:pt x="1740162" y="1468879"/>
                    </a:lnTo>
                    <a:lnTo>
                      <a:pt x="1766437" y="1488631"/>
                    </a:lnTo>
                    <a:cubicBezTo>
                      <a:pt x="1810930" y="1525153"/>
                      <a:pt x="1856083" y="1564507"/>
                      <a:pt x="1902604" y="1605008"/>
                    </a:cubicBezTo>
                    <a:cubicBezTo>
                      <a:pt x="2088689" y="1767013"/>
                      <a:pt x="2024529" y="1913559"/>
                      <a:pt x="2076244" y="2051935"/>
                    </a:cubicBezTo>
                    <a:cubicBezTo>
                      <a:pt x="2127959" y="2190311"/>
                      <a:pt x="2158785" y="2298684"/>
                      <a:pt x="2212894" y="2435266"/>
                    </a:cubicBezTo>
                    <a:cubicBezTo>
                      <a:pt x="2086999" y="2355758"/>
                      <a:pt x="1976760" y="2305101"/>
                      <a:pt x="1854450" y="2221528"/>
                    </a:cubicBezTo>
                    <a:cubicBezTo>
                      <a:pt x="1732141" y="2137955"/>
                      <a:pt x="1570375" y="2115986"/>
                      <a:pt x="1479038" y="1933827"/>
                    </a:cubicBezTo>
                    <a:cubicBezTo>
                      <a:pt x="1427660" y="1831362"/>
                      <a:pt x="1369908" y="1711235"/>
                      <a:pt x="1334484" y="1592625"/>
                    </a:cubicBezTo>
                    <a:lnTo>
                      <a:pt x="1324579" y="1549430"/>
                    </a:lnTo>
                    <a:lnTo>
                      <a:pt x="1323558" y="1553645"/>
                    </a:lnTo>
                    <a:cubicBezTo>
                      <a:pt x="1287539" y="1674180"/>
                      <a:pt x="1218234" y="1799321"/>
                      <a:pt x="1143723" y="1934327"/>
                    </a:cubicBezTo>
                    <a:cubicBezTo>
                      <a:pt x="1024506" y="2150336"/>
                      <a:pt x="867739" y="2118451"/>
                      <a:pt x="743344" y="2198127"/>
                    </a:cubicBezTo>
                    <a:cubicBezTo>
                      <a:pt x="618949" y="2277804"/>
                      <a:pt x="519490" y="2330746"/>
                      <a:pt x="397353" y="2412384"/>
                    </a:cubicBezTo>
                    <a:cubicBezTo>
                      <a:pt x="448588" y="2272577"/>
                      <a:pt x="474912" y="2154146"/>
                      <a:pt x="530875" y="2016989"/>
                    </a:cubicBezTo>
                    <a:cubicBezTo>
                      <a:pt x="586839" y="1879831"/>
                      <a:pt x="574275" y="1717065"/>
                      <a:pt x="733134" y="1589440"/>
                    </a:cubicBezTo>
                    <a:cubicBezTo>
                      <a:pt x="772849" y="1557533"/>
                      <a:pt x="815710" y="1523662"/>
                      <a:pt x="860600" y="1490643"/>
                    </a:cubicBezTo>
                    <a:lnTo>
                      <a:pt x="910362" y="1457260"/>
                    </a:lnTo>
                    <a:lnTo>
                      <a:pt x="843475" y="1448473"/>
                    </a:lnTo>
                    <a:cubicBezTo>
                      <a:pt x="793279" y="1440241"/>
                      <a:pt x="741571" y="1430570"/>
                      <a:pt x="688515" y="1420674"/>
                    </a:cubicBezTo>
                    <a:cubicBezTo>
                      <a:pt x="445974" y="1375433"/>
                      <a:pt x="426943" y="1216593"/>
                      <a:pt x="312191" y="1123564"/>
                    </a:cubicBezTo>
                    <a:cubicBezTo>
                      <a:pt x="197438" y="1030536"/>
                      <a:pt x="115905" y="952771"/>
                      <a:pt x="0" y="862503"/>
                    </a:cubicBezTo>
                    <a:cubicBezTo>
                      <a:pt x="148827" y="867173"/>
                      <a:pt x="269527" y="854919"/>
                      <a:pt x="417325" y="864912"/>
                    </a:cubicBezTo>
                    <a:cubicBezTo>
                      <a:pt x="565123" y="874904"/>
                      <a:pt x="715681" y="811793"/>
                      <a:pt x="886788" y="922459"/>
                    </a:cubicBezTo>
                    <a:cubicBezTo>
                      <a:pt x="929564" y="950125"/>
                      <a:pt x="975196" y="980160"/>
                      <a:pt x="1020657" y="1012390"/>
                    </a:cubicBezTo>
                    <a:lnTo>
                      <a:pt x="1040746" y="1027981"/>
                    </a:lnTo>
                    <a:lnTo>
                      <a:pt x="1038668" y="1021536"/>
                    </a:lnTo>
                    <a:cubicBezTo>
                      <a:pt x="1023581" y="965403"/>
                      <a:pt x="1009931" y="906628"/>
                      <a:pt x="995835" y="846108"/>
                    </a:cubicBezTo>
                    <a:cubicBezTo>
                      <a:pt x="939451" y="604028"/>
                      <a:pt x="1105767" y="527613"/>
                      <a:pt x="1157839" y="386595"/>
                    </a:cubicBezTo>
                    <a:cubicBezTo>
                      <a:pt x="1209911" y="245577"/>
                      <a:pt x="1259737" y="141068"/>
                      <a:pt x="13082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ACA6CEA-318A-4CE5-B13D-C81993C9A54D}"/>
                  </a:ext>
                </a:extLst>
              </p:cNvPr>
              <p:cNvGrpSpPr/>
              <p:nvPr/>
            </p:nvGrpSpPr>
            <p:grpSpPr>
              <a:xfrm>
                <a:off x="3322868" y="4219242"/>
                <a:ext cx="512241" cy="518227"/>
                <a:chOff x="2187022" y="4033405"/>
                <a:chExt cx="512241" cy="518227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C4B4ED4B-4F3F-4B0D-A4DF-5D2896CBD3F1}"/>
                    </a:ext>
                  </a:extLst>
                </p:cNvPr>
                <p:cNvSpPr/>
                <p:nvPr/>
              </p:nvSpPr>
              <p:spPr>
                <a:xfrm>
                  <a:off x="2224304" y="4124751"/>
                  <a:ext cx="372846" cy="369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69000">
                      <a:srgbClr val="33CC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63E3EA8F-41F7-43B4-B500-CD25E63CC3FD}"/>
                    </a:ext>
                  </a:extLst>
                </p:cNvPr>
                <p:cNvSpPr/>
                <p:nvPr/>
              </p:nvSpPr>
              <p:spPr>
                <a:xfrm rot="2539944">
                  <a:off x="2343762" y="4131609"/>
                  <a:ext cx="355501" cy="133350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D2751E63-0E9D-4A1B-B463-F63780EFF6C5}"/>
                    </a:ext>
                  </a:extLst>
                </p:cNvPr>
                <p:cNvSpPr/>
                <p:nvPr/>
              </p:nvSpPr>
              <p:spPr>
                <a:xfrm rot="5717778">
                  <a:off x="2396747" y="4259110"/>
                  <a:ext cx="355501" cy="153819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A9337358-1AED-4B6C-99AC-E1ABDFDC3A5F}"/>
                    </a:ext>
                  </a:extLst>
                </p:cNvPr>
                <p:cNvSpPr/>
                <p:nvPr/>
              </p:nvSpPr>
              <p:spPr>
                <a:xfrm rot="15300000">
                  <a:off x="2099405" y="4303582"/>
                  <a:ext cx="310442" cy="13520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5BDADCB2-B75D-4D19-8F67-022706556482}"/>
                    </a:ext>
                  </a:extLst>
                </p:cNvPr>
                <p:cNvSpPr/>
                <p:nvPr/>
              </p:nvSpPr>
              <p:spPr>
                <a:xfrm rot="10538970">
                  <a:off x="2236867" y="4412919"/>
                  <a:ext cx="355501" cy="138713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8F8BFB7E-7BE9-49D1-A1EF-2AE8DBFD95E1}"/>
                    </a:ext>
                  </a:extLst>
                </p:cNvPr>
                <p:cNvSpPr/>
                <p:nvPr/>
              </p:nvSpPr>
              <p:spPr>
                <a:xfrm rot="18658893">
                  <a:off x="2122305" y="4126196"/>
                  <a:ext cx="365134" cy="179551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669F0BF1-58BC-4014-B789-A9611DFC1809}"/>
                    </a:ext>
                  </a:extLst>
                </p:cNvPr>
                <p:cNvSpPr/>
                <p:nvPr/>
              </p:nvSpPr>
              <p:spPr>
                <a:xfrm>
                  <a:off x="2449641" y="4243089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266AAE2-6443-48B9-9FFA-C6E309782FB3}"/>
                    </a:ext>
                  </a:extLst>
                </p:cNvPr>
                <p:cNvSpPr/>
                <p:nvPr/>
              </p:nvSpPr>
              <p:spPr>
                <a:xfrm rot="2990373">
                  <a:off x="2333199" y="4397974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35A8CD40-1585-4FBE-8353-94D1D5CDAEC1}"/>
                    </a:ext>
                  </a:extLst>
                </p:cNvPr>
                <p:cNvSpPr/>
                <p:nvPr/>
              </p:nvSpPr>
              <p:spPr>
                <a:xfrm rot="2990373">
                  <a:off x="2319366" y="4274484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AD1DD8B8-C083-4193-A86F-639BA3481742}"/>
                    </a:ext>
                  </a:extLst>
                </p:cNvPr>
                <p:cNvSpPr/>
                <p:nvPr/>
              </p:nvSpPr>
              <p:spPr>
                <a:xfrm rot="8376676">
                  <a:off x="2437973" y="4369400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235D6AC5-31E4-483F-BA2B-654D01D5BF02}"/>
              </a:ext>
            </a:extLst>
          </p:cNvPr>
          <p:cNvGrpSpPr/>
          <p:nvPr/>
        </p:nvGrpSpPr>
        <p:grpSpPr>
          <a:xfrm>
            <a:off x="3695115" y="1485161"/>
            <a:ext cx="2549378" cy="1689992"/>
            <a:chOff x="757449" y="4324604"/>
            <a:chExt cx="2626888" cy="1741374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94C4F039-08BC-4C8E-A916-05DF0E9A1803}"/>
                </a:ext>
              </a:extLst>
            </p:cNvPr>
            <p:cNvGrpSpPr/>
            <p:nvPr/>
          </p:nvGrpSpPr>
          <p:grpSpPr>
            <a:xfrm>
              <a:off x="757449" y="4324604"/>
              <a:ext cx="2343636" cy="1741374"/>
              <a:chOff x="-845201" y="2870388"/>
              <a:chExt cx="4248027" cy="3156378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4FEBFAD2-81FA-4F98-A7F2-21874F92AFAA}"/>
                  </a:ext>
                </a:extLst>
              </p:cNvPr>
              <p:cNvGrpSpPr/>
              <p:nvPr/>
            </p:nvGrpSpPr>
            <p:grpSpPr>
              <a:xfrm>
                <a:off x="1865979" y="5286394"/>
                <a:ext cx="821414" cy="493581"/>
                <a:chOff x="1888766" y="6053138"/>
                <a:chExt cx="821414" cy="493581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739A758-ABA9-4B5F-9255-D2DFA1F42DC6}"/>
                    </a:ext>
                  </a:extLst>
                </p:cNvPr>
                <p:cNvSpPr/>
                <p:nvPr/>
              </p:nvSpPr>
              <p:spPr>
                <a:xfrm rot="9900000">
                  <a:off x="1927212" y="6208715"/>
                  <a:ext cx="362390" cy="286491"/>
                </a:xfrm>
                <a:custGeom>
                  <a:avLst/>
                  <a:gdLst>
                    <a:gd name="connsiteX0" fmla="*/ 87137 w 362390"/>
                    <a:gd name="connsiteY0" fmla="*/ 262843 h 286491"/>
                    <a:gd name="connsiteX1" fmla="*/ 30446 w 362390"/>
                    <a:gd name="connsiteY1" fmla="*/ 232854 h 286491"/>
                    <a:gd name="connsiteX2" fmla="*/ 56532 w 362390"/>
                    <a:gd name="connsiteY2" fmla="*/ 211976 h 286491"/>
                    <a:gd name="connsiteX3" fmla="*/ 58309 w 362390"/>
                    <a:gd name="connsiteY3" fmla="*/ 211447 h 286491"/>
                    <a:gd name="connsiteX4" fmla="*/ 35686 w 362390"/>
                    <a:gd name="connsiteY4" fmla="*/ 208582 h 286491"/>
                    <a:gd name="connsiteX5" fmla="*/ 1136 w 362390"/>
                    <a:gd name="connsiteY5" fmla="*/ 180457 h 286491"/>
                    <a:gd name="connsiteX6" fmla="*/ 284051 w 362390"/>
                    <a:gd name="connsiteY6" fmla="*/ 0 h 286491"/>
                    <a:gd name="connsiteX7" fmla="*/ 294626 w 362390"/>
                    <a:gd name="connsiteY7" fmla="*/ 144351 h 286491"/>
                    <a:gd name="connsiteX8" fmla="*/ 335808 w 362390"/>
                    <a:gd name="connsiteY8" fmla="*/ 180084 h 286491"/>
                    <a:gd name="connsiteX9" fmla="*/ 362390 w 362390"/>
                    <a:gd name="connsiteY9" fmla="*/ 179217 h 286491"/>
                    <a:gd name="connsiteX10" fmla="*/ 362389 w 362390"/>
                    <a:gd name="connsiteY10" fmla="*/ 286490 h 286491"/>
                    <a:gd name="connsiteX11" fmla="*/ 362390 w 362390"/>
                    <a:gd name="connsiteY11" fmla="*/ 286491 h 286491"/>
                    <a:gd name="connsiteX12" fmla="*/ 87137 w 362390"/>
                    <a:gd name="connsiteY12" fmla="*/ 262843 h 286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62390" h="286491">
                      <a:moveTo>
                        <a:pt x="87137" y="262843"/>
                      </a:moveTo>
                      <a:cubicBezTo>
                        <a:pt x="51345" y="254282"/>
                        <a:pt x="30446" y="243962"/>
                        <a:pt x="30446" y="232854"/>
                      </a:cubicBezTo>
                      <a:cubicBezTo>
                        <a:pt x="30446" y="225448"/>
                        <a:pt x="39735" y="218393"/>
                        <a:pt x="56532" y="211976"/>
                      </a:cubicBezTo>
                      <a:lnTo>
                        <a:pt x="58309" y="211447"/>
                      </a:lnTo>
                      <a:lnTo>
                        <a:pt x="35686" y="208582"/>
                      </a:lnTo>
                      <a:cubicBezTo>
                        <a:pt x="16887" y="202319"/>
                        <a:pt x="4771" y="192943"/>
                        <a:pt x="1136" y="180457"/>
                      </a:cubicBezTo>
                      <a:cubicBezTo>
                        <a:pt x="-13403" y="130514"/>
                        <a:pt x="113262" y="49720"/>
                        <a:pt x="284051" y="0"/>
                      </a:cubicBezTo>
                      <a:cubicBezTo>
                        <a:pt x="258353" y="55762"/>
                        <a:pt x="262110" y="104674"/>
                        <a:pt x="294626" y="144351"/>
                      </a:cubicBezTo>
                      <a:lnTo>
                        <a:pt x="335808" y="180084"/>
                      </a:lnTo>
                      <a:lnTo>
                        <a:pt x="362390" y="179217"/>
                      </a:lnTo>
                      <a:cubicBezTo>
                        <a:pt x="307066" y="214416"/>
                        <a:pt x="307065" y="251291"/>
                        <a:pt x="362389" y="286490"/>
                      </a:cubicBezTo>
                      <a:lnTo>
                        <a:pt x="362390" y="286491"/>
                      </a:lnTo>
                      <a:cubicBezTo>
                        <a:pt x="247810" y="286491"/>
                        <a:pt x="146789" y="277111"/>
                        <a:pt x="87137" y="26284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2058C5E-15B7-481D-8D5B-603C8387022C}"/>
                    </a:ext>
                  </a:extLst>
                </p:cNvPr>
                <p:cNvSpPr/>
                <p:nvPr/>
              </p:nvSpPr>
              <p:spPr>
                <a:xfrm rot="5400000">
                  <a:off x="2052682" y="5889222"/>
                  <a:ext cx="493581" cy="821414"/>
                </a:xfrm>
                <a:custGeom>
                  <a:avLst/>
                  <a:gdLst>
                    <a:gd name="connsiteX0" fmla="*/ 0 w 779932"/>
                    <a:gd name="connsiteY0" fmla="*/ 236130 h 1284891"/>
                    <a:gd name="connsiteX1" fmla="*/ 14523 w 779932"/>
                    <a:gd name="connsiteY1" fmla="*/ 0 h 1284891"/>
                    <a:gd name="connsiteX2" fmla="*/ 487612 w 779932"/>
                    <a:gd name="connsiteY2" fmla="*/ 393738 h 1284891"/>
                    <a:gd name="connsiteX3" fmla="*/ 485793 w 779932"/>
                    <a:gd name="connsiteY3" fmla="*/ 394191 h 1284891"/>
                    <a:gd name="connsiteX4" fmla="*/ 497581 w 779932"/>
                    <a:gd name="connsiteY4" fmla="*/ 454140 h 1284891"/>
                    <a:gd name="connsiteX5" fmla="*/ 553197 w 779932"/>
                    <a:gd name="connsiteY5" fmla="*/ 633744 h 1284891"/>
                    <a:gd name="connsiteX6" fmla="*/ 779932 w 779932"/>
                    <a:gd name="connsiteY6" fmla="*/ 1058140 h 1284891"/>
                    <a:gd name="connsiteX7" fmla="*/ 485628 w 779932"/>
                    <a:gd name="connsiteY7" fmla="*/ 856093 h 1284891"/>
                    <a:gd name="connsiteX8" fmla="*/ 444747 w 779932"/>
                    <a:gd name="connsiteY8" fmla="*/ 770662 h 1284891"/>
                    <a:gd name="connsiteX9" fmla="*/ 453427 w 779932"/>
                    <a:gd name="connsiteY9" fmla="*/ 858200 h 1284891"/>
                    <a:gd name="connsiteX10" fmla="*/ 542979 w 779932"/>
                    <a:gd name="connsiteY10" fmla="*/ 1277200 h 1284891"/>
                    <a:gd name="connsiteX11" fmla="*/ 322236 w 779932"/>
                    <a:gd name="connsiteY11" fmla="*/ 939956 h 1284891"/>
                    <a:gd name="connsiteX12" fmla="*/ 308600 w 779932"/>
                    <a:gd name="connsiteY12" fmla="*/ 867489 h 1284891"/>
                    <a:gd name="connsiteX13" fmla="*/ 307070 w 779932"/>
                    <a:gd name="connsiteY13" fmla="*/ 1019527 h 1284891"/>
                    <a:gd name="connsiteX14" fmla="*/ 330943 w 779932"/>
                    <a:gd name="connsiteY14" fmla="*/ 1284891 h 1284891"/>
                    <a:gd name="connsiteX15" fmla="*/ 184531 w 779932"/>
                    <a:gd name="connsiteY15" fmla="*/ 835949 h 1284891"/>
                    <a:gd name="connsiteX16" fmla="*/ 187225 w 779932"/>
                    <a:gd name="connsiteY16" fmla="*/ 724868 h 1284891"/>
                    <a:gd name="connsiteX17" fmla="*/ 217882 w 779932"/>
                    <a:gd name="connsiteY17" fmla="*/ 487309 h 1284891"/>
                    <a:gd name="connsiteX18" fmla="*/ 238820 w 779932"/>
                    <a:gd name="connsiteY18" fmla="*/ 405909 h 1284891"/>
                    <a:gd name="connsiteX19" fmla="*/ 222486 w 779932"/>
                    <a:gd name="connsiteY19" fmla="*/ 367684 h 1284891"/>
                    <a:gd name="connsiteX20" fmla="*/ 0 w 779932"/>
                    <a:gd name="connsiteY20" fmla="*/ 236130 h 1284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9932" h="1284891">
                      <a:moveTo>
                        <a:pt x="0" y="236130"/>
                      </a:moveTo>
                      <a:lnTo>
                        <a:pt x="14523" y="0"/>
                      </a:lnTo>
                      <a:cubicBezTo>
                        <a:pt x="241246" y="13944"/>
                        <a:pt x="432736" y="173316"/>
                        <a:pt x="487612" y="393738"/>
                      </a:cubicBezTo>
                      <a:lnTo>
                        <a:pt x="485793" y="394191"/>
                      </a:lnTo>
                      <a:lnTo>
                        <a:pt x="497581" y="454140"/>
                      </a:lnTo>
                      <a:cubicBezTo>
                        <a:pt x="512731" y="513948"/>
                        <a:pt x="531345" y="574166"/>
                        <a:pt x="553197" y="633744"/>
                      </a:cubicBezTo>
                      <a:cubicBezTo>
                        <a:pt x="611471" y="792619"/>
                        <a:pt x="690251" y="940079"/>
                        <a:pt x="779932" y="1058140"/>
                      </a:cubicBezTo>
                      <a:cubicBezTo>
                        <a:pt x="692683" y="1090142"/>
                        <a:pt x="576500" y="1004934"/>
                        <a:pt x="485628" y="856093"/>
                      </a:cubicBezTo>
                      <a:lnTo>
                        <a:pt x="444747" y="770662"/>
                      </a:lnTo>
                      <a:lnTo>
                        <a:pt x="453427" y="858200"/>
                      </a:lnTo>
                      <a:cubicBezTo>
                        <a:pt x="472378" y="1008041"/>
                        <a:pt x="502853" y="1151108"/>
                        <a:pt x="542979" y="1277200"/>
                      </a:cubicBezTo>
                      <a:cubicBezTo>
                        <a:pt x="455151" y="1283542"/>
                        <a:pt x="369333" y="1144106"/>
                        <a:pt x="322236" y="939956"/>
                      </a:cubicBezTo>
                      <a:lnTo>
                        <a:pt x="308600" y="867489"/>
                      </a:lnTo>
                      <a:lnTo>
                        <a:pt x="307070" y="1019527"/>
                      </a:lnTo>
                      <a:cubicBezTo>
                        <a:pt x="310604" y="1112690"/>
                        <a:pt x="318598" y="1202121"/>
                        <a:pt x="330943" y="1284891"/>
                      </a:cubicBezTo>
                      <a:cubicBezTo>
                        <a:pt x="246521" y="1280138"/>
                        <a:pt x="186705" y="1087577"/>
                        <a:pt x="184531" y="835949"/>
                      </a:cubicBezTo>
                      <a:cubicBezTo>
                        <a:pt x="184221" y="800003"/>
                        <a:pt x="185086" y="762851"/>
                        <a:pt x="187225" y="724868"/>
                      </a:cubicBezTo>
                      <a:cubicBezTo>
                        <a:pt x="192037" y="639407"/>
                        <a:pt x="202779" y="558846"/>
                        <a:pt x="217882" y="487309"/>
                      </a:cubicBezTo>
                      <a:lnTo>
                        <a:pt x="238820" y="405909"/>
                      </a:lnTo>
                      <a:lnTo>
                        <a:pt x="222486" y="367684"/>
                      </a:lnTo>
                      <a:cubicBezTo>
                        <a:pt x="174686" y="292158"/>
                        <a:pt x="92748" y="241835"/>
                        <a:pt x="0" y="23613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4787D586-C63E-4F6D-BAAF-8758F4C4E574}"/>
                  </a:ext>
                </a:extLst>
              </p:cNvPr>
              <p:cNvGrpSpPr/>
              <p:nvPr/>
            </p:nvGrpSpPr>
            <p:grpSpPr>
              <a:xfrm>
                <a:off x="1897729" y="5533185"/>
                <a:ext cx="821414" cy="493581"/>
                <a:chOff x="1888766" y="6053138"/>
                <a:chExt cx="821414" cy="493581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6EFA32FF-1FD0-47CC-A134-4DBF22386543}"/>
                    </a:ext>
                  </a:extLst>
                </p:cNvPr>
                <p:cNvSpPr/>
                <p:nvPr/>
              </p:nvSpPr>
              <p:spPr>
                <a:xfrm rot="9900000">
                  <a:off x="1927212" y="6208715"/>
                  <a:ext cx="362390" cy="286491"/>
                </a:xfrm>
                <a:custGeom>
                  <a:avLst/>
                  <a:gdLst>
                    <a:gd name="connsiteX0" fmla="*/ 87137 w 362390"/>
                    <a:gd name="connsiteY0" fmla="*/ 262843 h 286491"/>
                    <a:gd name="connsiteX1" fmla="*/ 30446 w 362390"/>
                    <a:gd name="connsiteY1" fmla="*/ 232854 h 286491"/>
                    <a:gd name="connsiteX2" fmla="*/ 56532 w 362390"/>
                    <a:gd name="connsiteY2" fmla="*/ 211976 h 286491"/>
                    <a:gd name="connsiteX3" fmla="*/ 58309 w 362390"/>
                    <a:gd name="connsiteY3" fmla="*/ 211447 h 286491"/>
                    <a:gd name="connsiteX4" fmla="*/ 35686 w 362390"/>
                    <a:gd name="connsiteY4" fmla="*/ 208582 h 286491"/>
                    <a:gd name="connsiteX5" fmla="*/ 1136 w 362390"/>
                    <a:gd name="connsiteY5" fmla="*/ 180457 h 286491"/>
                    <a:gd name="connsiteX6" fmla="*/ 284051 w 362390"/>
                    <a:gd name="connsiteY6" fmla="*/ 0 h 286491"/>
                    <a:gd name="connsiteX7" fmla="*/ 294626 w 362390"/>
                    <a:gd name="connsiteY7" fmla="*/ 144351 h 286491"/>
                    <a:gd name="connsiteX8" fmla="*/ 335808 w 362390"/>
                    <a:gd name="connsiteY8" fmla="*/ 180084 h 286491"/>
                    <a:gd name="connsiteX9" fmla="*/ 362390 w 362390"/>
                    <a:gd name="connsiteY9" fmla="*/ 179217 h 286491"/>
                    <a:gd name="connsiteX10" fmla="*/ 362389 w 362390"/>
                    <a:gd name="connsiteY10" fmla="*/ 286490 h 286491"/>
                    <a:gd name="connsiteX11" fmla="*/ 362390 w 362390"/>
                    <a:gd name="connsiteY11" fmla="*/ 286491 h 286491"/>
                    <a:gd name="connsiteX12" fmla="*/ 87137 w 362390"/>
                    <a:gd name="connsiteY12" fmla="*/ 262843 h 286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62390" h="286491">
                      <a:moveTo>
                        <a:pt x="87137" y="262843"/>
                      </a:moveTo>
                      <a:cubicBezTo>
                        <a:pt x="51345" y="254282"/>
                        <a:pt x="30446" y="243962"/>
                        <a:pt x="30446" y="232854"/>
                      </a:cubicBezTo>
                      <a:cubicBezTo>
                        <a:pt x="30446" y="225448"/>
                        <a:pt x="39735" y="218393"/>
                        <a:pt x="56532" y="211976"/>
                      </a:cubicBezTo>
                      <a:lnTo>
                        <a:pt x="58309" y="211447"/>
                      </a:lnTo>
                      <a:lnTo>
                        <a:pt x="35686" y="208582"/>
                      </a:lnTo>
                      <a:cubicBezTo>
                        <a:pt x="16887" y="202319"/>
                        <a:pt x="4771" y="192943"/>
                        <a:pt x="1136" y="180457"/>
                      </a:cubicBezTo>
                      <a:cubicBezTo>
                        <a:pt x="-13403" y="130514"/>
                        <a:pt x="113262" y="49720"/>
                        <a:pt x="284051" y="0"/>
                      </a:cubicBezTo>
                      <a:cubicBezTo>
                        <a:pt x="258353" y="55762"/>
                        <a:pt x="262110" y="104674"/>
                        <a:pt x="294626" y="144351"/>
                      </a:cubicBezTo>
                      <a:lnTo>
                        <a:pt x="335808" y="180084"/>
                      </a:lnTo>
                      <a:lnTo>
                        <a:pt x="362390" y="179217"/>
                      </a:lnTo>
                      <a:cubicBezTo>
                        <a:pt x="307066" y="214416"/>
                        <a:pt x="307065" y="251291"/>
                        <a:pt x="362389" y="286490"/>
                      </a:cubicBezTo>
                      <a:lnTo>
                        <a:pt x="362390" y="286491"/>
                      </a:lnTo>
                      <a:cubicBezTo>
                        <a:pt x="247810" y="286491"/>
                        <a:pt x="146789" y="277111"/>
                        <a:pt x="87137" y="262843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AAE13FD-F96C-401A-A2C1-269FC4C97FC8}"/>
                    </a:ext>
                  </a:extLst>
                </p:cNvPr>
                <p:cNvSpPr/>
                <p:nvPr/>
              </p:nvSpPr>
              <p:spPr>
                <a:xfrm rot="5400000">
                  <a:off x="2052682" y="5889222"/>
                  <a:ext cx="493581" cy="821414"/>
                </a:xfrm>
                <a:custGeom>
                  <a:avLst/>
                  <a:gdLst>
                    <a:gd name="connsiteX0" fmla="*/ 0 w 779932"/>
                    <a:gd name="connsiteY0" fmla="*/ 236130 h 1284891"/>
                    <a:gd name="connsiteX1" fmla="*/ 14523 w 779932"/>
                    <a:gd name="connsiteY1" fmla="*/ 0 h 1284891"/>
                    <a:gd name="connsiteX2" fmla="*/ 487612 w 779932"/>
                    <a:gd name="connsiteY2" fmla="*/ 393738 h 1284891"/>
                    <a:gd name="connsiteX3" fmla="*/ 485793 w 779932"/>
                    <a:gd name="connsiteY3" fmla="*/ 394191 h 1284891"/>
                    <a:gd name="connsiteX4" fmla="*/ 497581 w 779932"/>
                    <a:gd name="connsiteY4" fmla="*/ 454140 h 1284891"/>
                    <a:gd name="connsiteX5" fmla="*/ 553197 w 779932"/>
                    <a:gd name="connsiteY5" fmla="*/ 633744 h 1284891"/>
                    <a:gd name="connsiteX6" fmla="*/ 779932 w 779932"/>
                    <a:gd name="connsiteY6" fmla="*/ 1058140 h 1284891"/>
                    <a:gd name="connsiteX7" fmla="*/ 485628 w 779932"/>
                    <a:gd name="connsiteY7" fmla="*/ 856093 h 1284891"/>
                    <a:gd name="connsiteX8" fmla="*/ 444747 w 779932"/>
                    <a:gd name="connsiteY8" fmla="*/ 770662 h 1284891"/>
                    <a:gd name="connsiteX9" fmla="*/ 453427 w 779932"/>
                    <a:gd name="connsiteY9" fmla="*/ 858200 h 1284891"/>
                    <a:gd name="connsiteX10" fmla="*/ 542979 w 779932"/>
                    <a:gd name="connsiteY10" fmla="*/ 1277200 h 1284891"/>
                    <a:gd name="connsiteX11" fmla="*/ 322236 w 779932"/>
                    <a:gd name="connsiteY11" fmla="*/ 939956 h 1284891"/>
                    <a:gd name="connsiteX12" fmla="*/ 308600 w 779932"/>
                    <a:gd name="connsiteY12" fmla="*/ 867489 h 1284891"/>
                    <a:gd name="connsiteX13" fmla="*/ 307070 w 779932"/>
                    <a:gd name="connsiteY13" fmla="*/ 1019527 h 1284891"/>
                    <a:gd name="connsiteX14" fmla="*/ 330943 w 779932"/>
                    <a:gd name="connsiteY14" fmla="*/ 1284891 h 1284891"/>
                    <a:gd name="connsiteX15" fmla="*/ 184531 w 779932"/>
                    <a:gd name="connsiteY15" fmla="*/ 835949 h 1284891"/>
                    <a:gd name="connsiteX16" fmla="*/ 187225 w 779932"/>
                    <a:gd name="connsiteY16" fmla="*/ 724868 h 1284891"/>
                    <a:gd name="connsiteX17" fmla="*/ 217882 w 779932"/>
                    <a:gd name="connsiteY17" fmla="*/ 487309 h 1284891"/>
                    <a:gd name="connsiteX18" fmla="*/ 238820 w 779932"/>
                    <a:gd name="connsiteY18" fmla="*/ 405909 h 1284891"/>
                    <a:gd name="connsiteX19" fmla="*/ 222486 w 779932"/>
                    <a:gd name="connsiteY19" fmla="*/ 367684 h 1284891"/>
                    <a:gd name="connsiteX20" fmla="*/ 0 w 779932"/>
                    <a:gd name="connsiteY20" fmla="*/ 236130 h 1284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9932" h="1284891">
                      <a:moveTo>
                        <a:pt x="0" y="236130"/>
                      </a:moveTo>
                      <a:lnTo>
                        <a:pt x="14523" y="0"/>
                      </a:lnTo>
                      <a:cubicBezTo>
                        <a:pt x="241246" y="13944"/>
                        <a:pt x="432736" y="173316"/>
                        <a:pt x="487612" y="393738"/>
                      </a:cubicBezTo>
                      <a:lnTo>
                        <a:pt x="485793" y="394191"/>
                      </a:lnTo>
                      <a:lnTo>
                        <a:pt x="497581" y="454140"/>
                      </a:lnTo>
                      <a:cubicBezTo>
                        <a:pt x="512731" y="513948"/>
                        <a:pt x="531345" y="574166"/>
                        <a:pt x="553197" y="633744"/>
                      </a:cubicBezTo>
                      <a:cubicBezTo>
                        <a:pt x="611471" y="792619"/>
                        <a:pt x="690251" y="940079"/>
                        <a:pt x="779932" y="1058140"/>
                      </a:cubicBezTo>
                      <a:cubicBezTo>
                        <a:pt x="692683" y="1090142"/>
                        <a:pt x="576500" y="1004934"/>
                        <a:pt x="485628" y="856093"/>
                      </a:cubicBezTo>
                      <a:lnTo>
                        <a:pt x="444747" y="770662"/>
                      </a:lnTo>
                      <a:lnTo>
                        <a:pt x="453427" y="858200"/>
                      </a:lnTo>
                      <a:cubicBezTo>
                        <a:pt x="472378" y="1008041"/>
                        <a:pt x="502853" y="1151108"/>
                        <a:pt x="542979" y="1277200"/>
                      </a:cubicBezTo>
                      <a:cubicBezTo>
                        <a:pt x="455151" y="1283542"/>
                        <a:pt x="369333" y="1144106"/>
                        <a:pt x="322236" y="939956"/>
                      </a:cubicBezTo>
                      <a:lnTo>
                        <a:pt x="308600" y="867489"/>
                      </a:lnTo>
                      <a:lnTo>
                        <a:pt x="307070" y="1019527"/>
                      </a:lnTo>
                      <a:cubicBezTo>
                        <a:pt x="310604" y="1112690"/>
                        <a:pt x="318598" y="1202121"/>
                        <a:pt x="330943" y="1284891"/>
                      </a:cubicBezTo>
                      <a:cubicBezTo>
                        <a:pt x="246521" y="1280138"/>
                        <a:pt x="186705" y="1087577"/>
                        <a:pt x="184531" y="835949"/>
                      </a:cubicBezTo>
                      <a:cubicBezTo>
                        <a:pt x="184221" y="800003"/>
                        <a:pt x="185086" y="762851"/>
                        <a:pt x="187225" y="724868"/>
                      </a:cubicBezTo>
                      <a:cubicBezTo>
                        <a:pt x="192037" y="639407"/>
                        <a:pt x="202779" y="558846"/>
                        <a:pt x="217882" y="487309"/>
                      </a:cubicBezTo>
                      <a:lnTo>
                        <a:pt x="238820" y="405909"/>
                      </a:lnTo>
                      <a:lnTo>
                        <a:pt x="222486" y="367684"/>
                      </a:lnTo>
                      <a:cubicBezTo>
                        <a:pt x="174686" y="292158"/>
                        <a:pt x="92748" y="241835"/>
                        <a:pt x="0" y="23613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DC369C7F-4D79-4397-8C4B-99E6A70E7A85}"/>
                  </a:ext>
                </a:extLst>
              </p:cNvPr>
              <p:cNvSpPr/>
              <p:nvPr/>
            </p:nvSpPr>
            <p:spPr>
              <a:xfrm>
                <a:off x="2462603" y="5240767"/>
                <a:ext cx="449580" cy="358140"/>
              </a:xfrm>
              <a:prstGeom prst="ellipse">
                <a:avLst/>
              </a:prstGeom>
              <a:gradFill>
                <a:gsLst>
                  <a:gs pos="9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429BB431-F254-4189-91C6-3E91F08194D2}"/>
                  </a:ext>
                </a:extLst>
              </p:cNvPr>
              <p:cNvSpPr/>
              <p:nvPr/>
            </p:nvSpPr>
            <p:spPr>
              <a:xfrm>
                <a:off x="-364334" y="2870388"/>
                <a:ext cx="3767160" cy="2636445"/>
              </a:xfrm>
              <a:custGeom>
                <a:avLst/>
                <a:gdLst>
                  <a:gd name="connsiteX0" fmla="*/ 709472 w 3767160"/>
                  <a:gd name="connsiteY0" fmla="*/ 0 h 2636445"/>
                  <a:gd name="connsiteX1" fmla="*/ 1061287 w 3767160"/>
                  <a:gd name="connsiteY1" fmla="*/ 141655 h 2636445"/>
                  <a:gd name="connsiteX2" fmla="*/ 1069785 w 3767160"/>
                  <a:gd name="connsiteY2" fmla="*/ 150931 h 2636445"/>
                  <a:gd name="connsiteX3" fmla="*/ 1150442 w 3767160"/>
                  <a:gd name="connsiteY3" fmla="*/ 164798 h 2636445"/>
                  <a:gd name="connsiteX4" fmla="*/ 1923690 w 3767160"/>
                  <a:gd name="connsiteY4" fmla="*/ 846783 h 2636445"/>
                  <a:gd name="connsiteX5" fmla="*/ 1938235 w 3767160"/>
                  <a:gd name="connsiteY5" fmla="*/ 901421 h 2636445"/>
                  <a:gd name="connsiteX6" fmla="*/ 1957674 w 3767160"/>
                  <a:gd name="connsiteY6" fmla="*/ 899708 h 2636445"/>
                  <a:gd name="connsiteX7" fmla="*/ 2940077 w 3767160"/>
                  <a:gd name="connsiteY7" fmla="*/ 1183488 h 2636445"/>
                  <a:gd name="connsiteX8" fmla="*/ 3716932 w 3767160"/>
                  <a:gd name="connsiteY8" fmla="*/ 2410806 h 2636445"/>
                  <a:gd name="connsiteX9" fmla="*/ 2265616 w 3767160"/>
                  <a:gd name="connsiteY9" fmla="*/ 2351689 h 2636445"/>
                  <a:gd name="connsiteX10" fmla="*/ 1443431 w 3767160"/>
                  <a:gd name="connsiteY10" fmla="*/ 1255155 h 2636445"/>
                  <a:gd name="connsiteX11" fmla="*/ 1454439 w 3767160"/>
                  <a:gd name="connsiteY11" fmla="*/ 1210237 h 2636445"/>
                  <a:gd name="connsiteX12" fmla="*/ 1451302 w 3767160"/>
                  <a:gd name="connsiteY12" fmla="*/ 1210237 h 2636445"/>
                  <a:gd name="connsiteX13" fmla="*/ 1131733 w 3767160"/>
                  <a:gd name="connsiteY13" fmla="*/ 719971 h 2636445"/>
                  <a:gd name="connsiteX14" fmla="*/ 1042663 w 3767160"/>
                  <a:gd name="connsiteY14" fmla="*/ 690679 h 2636445"/>
                  <a:gd name="connsiteX15" fmla="*/ 987652 w 3767160"/>
                  <a:gd name="connsiteY15" fmla="*/ 722932 h 2636445"/>
                  <a:gd name="connsiteX16" fmla="*/ 709472 w 3767160"/>
                  <a:gd name="connsiteY16" fmla="*/ 783314 h 2636445"/>
                  <a:gd name="connsiteX17" fmla="*/ 402297 w 3767160"/>
                  <a:gd name="connsiteY17" fmla="*/ 707905 h 2636445"/>
                  <a:gd name="connsiteX18" fmla="*/ 364758 w 3767160"/>
                  <a:gd name="connsiteY18" fmla="*/ 681859 h 2636445"/>
                  <a:gd name="connsiteX19" fmla="*/ 364675 w 3767160"/>
                  <a:gd name="connsiteY19" fmla="*/ 682737 h 2636445"/>
                  <a:gd name="connsiteX20" fmla="*/ 148464 w 3767160"/>
                  <a:gd name="connsiteY20" fmla="*/ 624804 h 2636445"/>
                  <a:gd name="connsiteX21" fmla="*/ 148927 w 3767160"/>
                  <a:gd name="connsiteY21" fmla="*/ 623793 h 2636445"/>
                  <a:gd name="connsiteX22" fmla="*/ 91454 w 3767160"/>
                  <a:gd name="connsiteY22" fmla="*/ 616965 h 2636445"/>
                  <a:gd name="connsiteX23" fmla="*/ 0 w 3767160"/>
                  <a:gd name="connsiteY23" fmla="*/ 535782 h 2636445"/>
                  <a:gd name="connsiteX24" fmla="*/ 43857 w 3767160"/>
                  <a:gd name="connsiteY24" fmla="*/ 473481 h 2636445"/>
                  <a:gd name="connsiteX25" fmla="*/ 64223 w 3767160"/>
                  <a:gd name="connsiteY25" fmla="*/ 465402 h 2636445"/>
                  <a:gd name="connsiteX26" fmla="*/ 161211 w 3767160"/>
                  <a:gd name="connsiteY26" fmla="*/ 407659 h 2636445"/>
                  <a:gd name="connsiteX27" fmla="*/ 231781 w 3767160"/>
                  <a:gd name="connsiteY27" fmla="*/ 330029 h 2636445"/>
                  <a:gd name="connsiteX28" fmla="*/ 251030 w 3767160"/>
                  <a:gd name="connsiteY28" fmla="*/ 280231 h 2636445"/>
                  <a:gd name="connsiteX29" fmla="*/ 709472 w 3767160"/>
                  <a:gd name="connsiteY29" fmla="*/ 0 h 2636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67160" h="2636445">
                    <a:moveTo>
                      <a:pt x="709472" y="0"/>
                    </a:moveTo>
                    <a:cubicBezTo>
                      <a:pt x="846864" y="0"/>
                      <a:pt x="971249" y="58623"/>
                      <a:pt x="1061287" y="141655"/>
                    </a:cubicBezTo>
                    <a:lnTo>
                      <a:pt x="1069785" y="150931"/>
                    </a:lnTo>
                    <a:lnTo>
                      <a:pt x="1150442" y="164798"/>
                    </a:lnTo>
                    <a:cubicBezTo>
                      <a:pt x="1510177" y="245218"/>
                      <a:pt x="1800841" y="506157"/>
                      <a:pt x="1923690" y="846783"/>
                    </a:cubicBezTo>
                    <a:lnTo>
                      <a:pt x="1938235" y="901421"/>
                    </a:lnTo>
                    <a:lnTo>
                      <a:pt x="1957674" y="899708"/>
                    </a:lnTo>
                    <a:cubicBezTo>
                      <a:pt x="2236962" y="887869"/>
                      <a:pt x="2593975" y="983666"/>
                      <a:pt x="2940077" y="1183488"/>
                    </a:cubicBezTo>
                    <a:cubicBezTo>
                      <a:pt x="3555369" y="1538727"/>
                      <a:pt x="3903179" y="2088216"/>
                      <a:pt x="3716932" y="2410806"/>
                    </a:cubicBezTo>
                    <a:cubicBezTo>
                      <a:pt x="3530684" y="2733396"/>
                      <a:pt x="2880908" y="2706928"/>
                      <a:pt x="2265616" y="2351689"/>
                    </a:cubicBezTo>
                    <a:cubicBezTo>
                      <a:pt x="1727235" y="2040855"/>
                      <a:pt x="1393645" y="1581298"/>
                      <a:pt x="1443431" y="1255155"/>
                    </a:cubicBezTo>
                    <a:lnTo>
                      <a:pt x="1454439" y="1210237"/>
                    </a:lnTo>
                    <a:lnTo>
                      <a:pt x="1451302" y="1210237"/>
                    </a:lnTo>
                    <a:cubicBezTo>
                      <a:pt x="1451302" y="991638"/>
                      <a:pt x="1320213" y="803131"/>
                      <a:pt x="1131733" y="719971"/>
                    </a:cubicBezTo>
                    <a:lnTo>
                      <a:pt x="1042663" y="690679"/>
                    </a:lnTo>
                    <a:lnTo>
                      <a:pt x="987652" y="722932"/>
                    </a:lnTo>
                    <a:cubicBezTo>
                      <a:pt x="908244" y="761054"/>
                      <a:pt x="812516" y="783314"/>
                      <a:pt x="709472" y="783314"/>
                    </a:cubicBezTo>
                    <a:cubicBezTo>
                      <a:pt x="593548" y="783314"/>
                      <a:pt x="486883" y="755141"/>
                      <a:pt x="402297" y="707905"/>
                    </a:cubicBezTo>
                    <a:lnTo>
                      <a:pt x="364758" y="681859"/>
                    </a:lnTo>
                    <a:lnTo>
                      <a:pt x="364675" y="682737"/>
                    </a:lnTo>
                    <a:cubicBezTo>
                      <a:pt x="299489" y="642238"/>
                      <a:pt x="225167" y="622323"/>
                      <a:pt x="148464" y="624804"/>
                    </a:cubicBezTo>
                    <a:lnTo>
                      <a:pt x="148927" y="623793"/>
                    </a:lnTo>
                    <a:lnTo>
                      <a:pt x="91454" y="616965"/>
                    </a:lnTo>
                    <a:cubicBezTo>
                      <a:pt x="37710" y="603590"/>
                      <a:pt x="0" y="572277"/>
                      <a:pt x="0" y="535782"/>
                    </a:cubicBezTo>
                    <a:cubicBezTo>
                      <a:pt x="0" y="511452"/>
                      <a:pt x="16760" y="489425"/>
                      <a:pt x="43857" y="473481"/>
                    </a:cubicBezTo>
                    <a:lnTo>
                      <a:pt x="64223" y="465402"/>
                    </a:lnTo>
                    <a:lnTo>
                      <a:pt x="161211" y="407659"/>
                    </a:lnTo>
                    <a:lnTo>
                      <a:pt x="231781" y="330029"/>
                    </a:lnTo>
                    <a:lnTo>
                      <a:pt x="251030" y="280231"/>
                    </a:lnTo>
                    <a:cubicBezTo>
                      <a:pt x="326561" y="131902"/>
                      <a:pt x="503384" y="0"/>
                      <a:pt x="709472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E87E8380-91B2-4050-8A9E-2CC6F5D4E7B0}"/>
                  </a:ext>
                </a:extLst>
              </p:cNvPr>
              <p:cNvSpPr/>
              <p:nvPr/>
            </p:nvSpPr>
            <p:spPr>
              <a:xfrm>
                <a:off x="-311992" y="3266551"/>
                <a:ext cx="3193346" cy="2240282"/>
              </a:xfrm>
              <a:custGeom>
                <a:avLst/>
                <a:gdLst>
                  <a:gd name="connsiteX0" fmla="*/ 779656 w 3193346"/>
                  <a:gd name="connsiteY0" fmla="*/ 62 h 2240282"/>
                  <a:gd name="connsiteX1" fmla="*/ 1642843 w 3193346"/>
                  <a:gd name="connsiteY1" fmla="*/ 511052 h 2240282"/>
                  <a:gd name="connsiteX2" fmla="*/ 1642429 w 3193346"/>
                  <a:gd name="connsiteY2" fmla="*/ 831509 h 2240282"/>
                  <a:gd name="connsiteX3" fmla="*/ 1622482 w 3193346"/>
                  <a:gd name="connsiteY3" fmla="*/ 891124 h 2240282"/>
                  <a:gd name="connsiteX4" fmla="*/ 1639656 w 3193346"/>
                  <a:gd name="connsiteY4" fmla="*/ 898724 h 2240282"/>
                  <a:gd name="connsiteX5" fmla="*/ 2388123 w 3193346"/>
                  <a:gd name="connsiteY5" fmla="*/ 1371319 h 2240282"/>
                  <a:gd name="connsiteX6" fmla="*/ 3112352 w 3193346"/>
                  <a:gd name="connsiteY6" fmla="*/ 2119160 h 2240282"/>
                  <a:gd name="connsiteX7" fmla="*/ 3193346 w 3193346"/>
                  <a:gd name="connsiteY7" fmla="*/ 2240282 h 2240282"/>
                  <a:gd name="connsiteX8" fmla="*/ 3099824 w 3193346"/>
                  <a:gd name="connsiteY8" fmla="*/ 2240248 h 2240282"/>
                  <a:gd name="connsiteX9" fmla="*/ 2213274 w 3193346"/>
                  <a:gd name="connsiteY9" fmla="*/ 1956503 h 2240282"/>
                  <a:gd name="connsiteX10" fmla="*/ 1391089 w 3193346"/>
                  <a:gd name="connsiteY10" fmla="*/ 859969 h 2240282"/>
                  <a:gd name="connsiteX11" fmla="*/ 1402097 w 3193346"/>
                  <a:gd name="connsiteY11" fmla="*/ 815051 h 2240282"/>
                  <a:gd name="connsiteX12" fmla="*/ 1398960 w 3193346"/>
                  <a:gd name="connsiteY12" fmla="*/ 815051 h 2240282"/>
                  <a:gd name="connsiteX13" fmla="*/ 1079391 w 3193346"/>
                  <a:gd name="connsiteY13" fmla="*/ 324785 h 2240282"/>
                  <a:gd name="connsiteX14" fmla="*/ 990321 w 3193346"/>
                  <a:gd name="connsiteY14" fmla="*/ 295493 h 2240282"/>
                  <a:gd name="connsiteX15" fmla="*/ 935310 w 3193346"/>
                  <a:gd name="connsiteY15" fmla="*/ 327746 h 2240282"/>
                  <a:gd name="connsiteX16" fmla="*/ 657130 w 3193346"/>
                  <a:gd name="connsiteY16" fmla="*/ 388128 h 2240282"/>
                  <a:gd name="connsiteX17" fmla="*/ 349955 w 3193346"/>
                  <a:gd name="connsiteY17" fmla="*/ 312719 h 2240282"/>
                  <a:gd name="connsiteX18" fmla="*/ 312416 w 3193346"/>
                  <a:gd name="connsiteY18" fmla="*/ 286673 h 2240282"/>
                  <a:gd name="connsiteX19" fmla="*/ 312333 w 3193346"/>
                  <a:gd name="connsiteY19" fmla="*/ 287551 h 2240282"/>
                  <a:gd name="connsiteX20" fmla="*/ 96122 w 3193346"/>
                  <a:gd name="connsiteY20" fmla="*/ 229618 h 2240282"/>
                  <a:gd name="connsiteX21" fmla="*/ 96585 w 3193346"/>
                  <a:gd name="connsiteY21" fmla="*/ 228607 h 2240282"/>
                  <a:gd name="connsiteX22" fmla="*/ 39112 w 3193346"/>
                  <a:gd name="connsiteY22" fmla="*/ 221779 h 2240282"/>
                  <a:gd name="connsiteX23" fmla="*/ 2149 w 3193346"/>
                  <a:gd name="connsiteY23" fmla="*/ 208584 h 2240282"/>
                  <a:gd name="connsiteX24" fmla="*/ 0 w 3193346"/>
                  <a:gd name="connsiteY24" fmla="*/ 207192 h 2240282"/>
                  <a:gd name="connsiteX25" fmla="*/ 126214 w 3193346"/>
                  <a:gd name="connsiteY25" fmla="*/ 139325 h 2240282"/>
                  <a:gd name="connsiteX26" fmla="*/ 340367 w 3193346"/>
                  <a:gd name="connsiteY26" fmla="*/ 61249 h 2240282"/>
                  <a:gd name="connsiteX27" fmla="*/ 779656 w 3193346"/>
                  <a:gd name="connsiteY27" fmla="*/ 62 h 224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93346" h="2240282">
                    <a:moveTo>
                      <a:pt x="779656" y="62"/>
                    </a:moveTo>
                    <a:cubicBezTo>
                      <a:pt x="1202005" y="3989"/>
                      <a:pt x="1552585" y="196024"/>
                      <a:pt x="1642843" y="511052"/>
                    </a:cubicBezTo>
                    <a:cubicBezTo>
                      <a:pt x="1672929" y="616062"/>
                      <a:pt x="1671241" y="724795"/>
                      <a:pt x="1642429" y="831509"/>
                    </a:cubicBezTo>
                    <a:lnTo>
                      <a:pt x="1622482" y="891124"/>
                    </a:lnTo>
                    <a:lnTo>
                      <a:pt x="1639656" y="898724"/>
                    </a:lnTo>
                    <a:cubicBezTo>
                      <a:pt x="1882369" y="1013752"/>
                      <a:pt x="2138623" y="1173129"/>
                      <a:pt x="2388123" y="1371319"/>
                    </a:cubicBezTo>
                    <a:cubicBezTo>
                      <a:pt x="2687524" y="1609146"/>
                      <a:pt x="2934685" y="1869090"/>
                      <a:pt x="3112352" y="2119160"/>
                    </a:cubicBezTo>
                    <a:lnTo>
                      <a:pt x="3193346" y="2240282"/>
                    </a:lnTo>
                    <a:lnTo>
                      <a:pt x="3099824" y="2240248"/>
                    </a:lnTo>
                    <a:cubicBezTo>
                      <a:pt x="2837187" y="2229550"/>
                      <a:pt x="2520920" y="2134123"/>
                      <a:pt x="2213274" y="1956503"/>
                    </a:cubicBezTo>
                    <a:cubicBezTo>
                      <a:pt x="1674893" y="1645669"/>
                      <a:pt x="1341303" y="1186112"/>
                      <a:pt x="1391089" y="859969"/>
                    </a:cubicBezTo>
                    <a:lnTo>
                      <a:pt x="1402097" y="815051"/>
                    </a:lnTo>
                    <a:lnTo>
                      <a:pt x="1398960" y="815051"/>
                    </a:lnTo>
                    <a:cubicBezTo>
                      <a:pt x="1398960" y="596452"/>
                      <a:pt x="1267871" y="407945"/>
                      <a:pt x="1079391" y="324785"/>
                    </a:cubicBezTo>
                    <a:lnTo>
                      <a:pt x="990321" y="295493"/>
                    </a:lnTo>
                    <a:lnTo>
                      <a:pt x="935310" y="327746"/>
                    </a:lnTo>
                    <a:cubicBezTo>
                      <a:pt x="855902" y="365868"/>
                      <a:pt x="760174" y="388128"/>
                      <a:pt x="657130" y="388128"/>
                    </a:cubicBezTo>
                    <a:cubicBezTo>
                      <a:pt x="541206" y="388128"/>
                      <a:pt x="434541" y="359955"/>
                      <a:pt x="349955" y="312719"/>
                    </a:cubicBezTo>
                    <a:lnTo>
                      <a:pt x="312416" y="286673"/>
                    </a:lnTo>
                    <a:lnTo>
                      <a:pt x="312333" y="287551"/>
                    </a:lnTo>
                    <a:cubicBezTo>
                      <a:pt x="247147" y="247052"/>
                      <a:pt x="172825" y="227137"/>
                      <a:pt x="96122" y="229618"/>
                    </a:cubicBezTo>
                    <a:lnTo>
                      <a:pt x="96585" y="228607"/>
                    </a:lnTo>
                    <a:lnTo>
                      <a:pt x="39112" y="221779"/>
                    </a:lnTo>
                    <a:cubicBezTo>
                      <a:pt x="25676" y="218435"/>
                      <a:pt x="13242" y="213971"/>
                      <a:pt x="2149" y="208584"/>
                    </a:cubicBezTo>
                    <a:lnTo>
                      <a:pt x="0" y="207192"/>
                    </a:lnTo>
                    <a:lnTo>
                      <a:pt x="126214" y="139325"/>
                    </a:lnTo>
                    <a:cubicBezTo>
                      <a:pt x="193915" y="108965"/>
                      <a:pt x="265493" y="82701"/>
                      <a:pt x="340367" y="61249"/>
                    </a:cubicBezTo>
                    <a:cubicBezTo>
                      <a:pt x="490115" y="18345"/>
                      <a:pt x="638873" y="-1247"/>
                      <a:pt x="779656" y="62"/>
                    </a:cubicBezTo>
                    <a:close/>
                  </a:path>
                </a:pathLst>
              </a:custGeom>
              <a:gradFill>
                <a:gsLst>
                  <a:gs pos="9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BC33F02B-CFB9-430C-8F21-BEE3825A8A54}"/>
                  </a:ext>
                </a:extLst>
              </p:cNvPr>
              <p:cNvGrpSpPr/>
              <p:nvPr/>
            </p:nvGrpSpPr>
            <p:grpSpPr>
              <a:xfrm>
                <a:off x="-5571" y="3174477"/>
                <a:ext cx="213042" cy="213042"/>
                <a:chOff x="0" y="3574733"/>
                <a:chExt cx="297180" cy="297180"/>
              </a:xfrm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005CE2A4-9EE1-4CDB-9DC8-D8BD013F7A9A}"/>
                    </a:ext>
                  </a:extLst>
                </p:cNvPr>
                <p:cNvSpPr/>
                <p:nvPr/>
              </p:nvSpPr>
              <p:spPr>
                <a:xfrm>
                  <a:off x="0" y="3574733"/>
                  <a:ext cx="297180" cy="29718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41033CCC-4E02-49FC-8D85-08E882DA58F3}"/>
                    </a:ext>
                  </a:extLst>
                </p:cNvPr>
                <p:cNvSpPr/>
                <p:nvPr/>
              </p:nvSpPr>
              <p:spPr>
                <a:xfrm>
                  <a:off x="40005" y="3614738"/>
                  <a:ext cx="217170" cy="21717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A53776A0-7CA8-4839-91B5-ED49E6C96EEA}"/>
                    </a:ext>
                  </a:extLst>
                </p:cNvPr>
                <p:cNvSpPr/>
                <p:nvPr/>
              </p:nvSpPr>
              <p:spPr>
                <a:xfrm>
                  <a:off x="74295" y="3665584"/>
                  <a:ext cx="74295" cy="7429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49A58676-074F-4D8F-A4A5-C8BCB80E428F}"/>
                  </a:ext>
                </a:extLst>
              </p:cNvPr>
              <p:cNvSpPr/>
              <p:nvPr/>
            </p:nvSpPr>
            <p:spPr>
              <a:xfrm rot="5657377">
                <a:off x="-267422" y="3215089"/>
                <a:ext cx="71844" cy="435990"/>
              </a:xfrm>
              <a:prstGeom prst="moon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AC7F0A16-2D64-4046-9F63-56B40183806A}"/>
                  </a:ext>
                </a:extLst>
              </p:cNvPr>
              <p:cNvGrpSpPr/>
              <p:nvPr/>
            </p:nvGrpSpPr>
            <p:grpSpPr>
              <a:xfrm>
                <a:off x="-845201" y="3351960"/>
                <a:ext cx="573793" cy="118315"/>
                <a:chOff x="-810275" y="3351960"/>
                <a:chExt cx="525752" cy="108409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91A86782-FCD1-49EF-A3D2-F244E151836B}"/>
                    </a:ext>
                  </a:extLst>
                </p:cNvPr>
                <p:cNvSpPr/>
                <p:nvPr/>
              </p:nvSpPr>
              <p:spPr>
                <a:xfrm>
                  <a:off x="-773320" y="3413374"/>
                  <a:ext cx="478718" cy="46995"/>
                </a:xfrm>
                <a:custGeom>
                  <a:avLst/>
                  <a:gdLst>
                    <a:gd name="connsiteX0" fmla="*/ 478718 w 478718"/>
                    <a:gd name="connsiteY0" fmla="*/ 0 h 46995"/>
                    <a:gd name="connsiteX1" fmla="*/ 449630 w 478718"/>
                    <a:gd name="connsiteY1" fmla="*/ 26709 h 46995"/>
                    <a:gd name="connsiteX2" fmla="*/ 443057 w 478718"/>
                    <a:gd name="connsiteY2" fmla="*/ 46864 h 46995"/>
                    <a:gd name="connsiteX3" fmla="*/ 437354 w 478718"/>
                    <a:gd name="connsiteY3" fmla="*/ 46995 h 46995"/>
                    <a:gd name="connsiteX4" fmla="*/ 319 w 478718"/>
                    <a:gd name="connsiteY4" fmla="*/ 13890 h 46995"/>
                    <a:gd name="connsiteX5" fmla="*/ 0 w 478718"/>
                    <a:gd name="connsiteY5" fmla="*/ 13773 h 46995"/>
                    <a:gd name="connsiteX6" fmla="*/ 123619 w 478718"/>
                    <a:gd name="connsiteY6" fmla="*/ 8169 h 46995"/>
                    <a:gd name="connsiteX7" fmla="*/ 476424 w 478718"/>
                    <a:gd name="connsiteY7" fmla="*/ 13 h 46995"/>
                    <a:gd name="connsiteX8" fmla="*/ 478718 w 478718"/>
                    <a:gd name="connsiteY8" fmla="*/ 0 h 4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718" h="46995">
                      <a:moveTo>
                        <a:pt x="478718" y="0"/>
                      </a:moveTo>
                      <a:lnTo>
                        <a:pt x="449630" y="26709"/>
                      </a:lnTo>
                      <a:lnTo>
                        <a:pt x="443057" y="46864"/>
                      </a:lnTo>
                      <a:lnTo>
                        <a:pt x="437354" y="46995"/>
                      </a:lnTo>
                      <a:cubicBezTo>
                        <a:pt x="240889" y="46995"/>
                        <a:pt x="72323" y="33344"/>
                        <a:pt x="319" y="13890"/>
                      </a:cubicBezTo>
                      <a:lnTo>
                        <a:pt x="0" y="13773"/>
                      </a:lnTo>
                      <a:lnTo>
                        <a:pt x="123619" y="8169"/>
                      </a:lnTo>
                      <a:cubicBezTo>
                        <a:pt x="228600" y="4273"/>
                        <a:pt x="347965" y="1457"/>
                        <a:pt x="476424" y="13"/>
                      </a:cubicBezTo>
                      <a:lnTo>
                        <a:pt x="478718" y="0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22E9C0B-82EC-4DBD-8092-A92E367E8AD9}"/>
                    </a:ext>
                  </a:extLst>
                </p:cNvPr>
                <p:cNvSpPr/>
                <p:nvPr/>
              </p:nvSpPr>
              <p:spPr>
                <a:xfrm>
                  <a:off x="-810275" y="3351960"/>
                  <a:ext cx="525752" cy="75186"/>
                </a:xfrm>
                <a:custGeom>
                  <a:avLst/>
                  <a:gdLst>
                    <a:gd name="connsiteX0" fmla="*/ 474309 w 525752"/>
                    <a:gd name="connsiteY0" fmla="*/ 0 h 75186"/>
                    <a:gd name="connsiteX1" fmla="*/ 480062 w 525752"/>
                    <a:gd name="connsiteY1" fmla="*/ 133 h 75186"/>
                    <a:gd name="connsiteX2" fmla="*/ 486585 w 525752"/>
                    <a:gd name="connsiteY2" fmla="*/ 20139 h 75186"/>
                    <a:gd name="connsiteX3" fmla="*/ 521816 w 525752"/>
                    <a:gd name="connsiteY3" fmla="*/ 52487 h 75186"/>
                    <a:gd name="connsiteX4" fmla="*/ 525752 w 525752"/>
                    <a:gd name="connsiteY4" fmla="*/ 54130 h 75186"/>
                    <a:gd name="connsiteX5" fmla="*/ 521816 w 525752"/>
                    <a:gd name="connsiteY5" fmla="*/ 55773 h 75186"/>
                    <a:gd name="connsiteX6" fmla="*/ 515673 w 525752"/>
                    <a:gd name="connsiteY6" fmla="*/ 61413 h 75186"/>
                    <a:gd name="connsiteX7" fmla="*/ 513379 w 525752"/>
                    <a:gd name="connsiteY7" fmla="*/ 61426 h 75186"/>
                    <a:gd name="connsiteX8" fmla="*/ 160574 w 525752"/>
                    <a:gd name="connsiteY8" fmla="*/ 69582 h 75186"/>
                    <a:gd name="connsiteX9" fmla="*/ 36955 w 525752"/>
                    <a:gd name="connsiteY9" fmla="*/ 75186 h 75186"/>
                    <a:gd name="connsiteX10" fmla="*/ 9636 w 525752"/>
                    <a:gd name="connsiteY10" fmla="*/ 65128 h 75186"/>
                    <a:gd name="connsiteX11" fmla="*/ 0 w 525752"/>
                    <a:gd name="connsiteY11" fmla="*/ 54204 h 75186"/>
                    <a:gd name="connsiteX12" fmla="*/ 474309 w 525752"/>
                    <a:gd name="connsiteY12" fmla="*/ 0 h 75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5752" h="75186">
                      <a:moveTo>
                        <a:pt x="474309" y="0"/>
                      </a:moveTo>
                      <a:lnTo>
                        <a:pt x="480062" y="133"/>
                      </a:lnTo>
                      <a:lnTo>
                        <a:pt x="486585" y="20139"/>
                      </a:lnTo>
                      <a:cubicBezTo>
                        <a:pt x="494904" y="32314"/>
                        <a:pt x="506942" y="43279"/>
                        <a:pt x="521816" y="52487"/>
                      </a:cubicBezTo>
                      <a:lnTo>
                        <a:pt x="525752" y="54130"/>
                      </a:lnTo>
                      <a:lnTo>
                        <a:pt x="521816" y="55773"/>
                      </a:lnTo>
                      <a:lnTo>
                        <a:pt x="515673" y="61413"/>
                      </a:lnTo>
                      <a:lnTo>
                        <a:pt x="513379" y="61426"/>
                      </a:lnTo>
                      <a:cubicBezTo>
                        <a:pt x="384920" y="62870"/>
                        <a:pt x="265555" y="65686"/>
                        <a:pt x="160574" y="69582"/>
                      </a:cubicBezTo>
                      <a:lnTo>
                        <a:pt x="36955" y="75186"/>
                      </a:lnTo>
                      <a:lnTo>
                        <a:pt x="9636" y="65128"/>
                      </a:lnTo>
                      <a:cubicBezTo>
                        <a:pt x="3318" y="61600"/>
                        <a:pt x="0" y="57946"/>
                        <a:pt x="0" y="54204"/>
                      </a:cubicBezTo>
                      <a:cubicBezTo>
                        <a:pt x="0" y="24268"/>
                        <a:pt x="212356" y="0"/>
                        <a:pt x="474309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B227113F-5E9D-49EF-84CF-5E9874B06041}"/>
                </a:ext>
              </a:extLst>
            </p:cNvPr>
            <p:cNvGrpSpPr/>
            <p:nvPr/>
          </p:nvGrpSpPr>
          <p:grpSpPr>
            <a:xfrm rot="19249613">
              <a:off x="3074386" y="5480995"/>
              <a:ext cx="240393" cy="405886"/>
              <a:chOff x="3581400" y="4648427"/>
              <a:chExt cx="349251" cy="488497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0B85295-5ADC-4A60-AE9B-D0E8EDCF7D54}"/>
                  </a:ext>
                </a:extLst>
              </p:cNvPr>
              <p:cNvSpPr/>
              <p:nvPr/>
            </p:nvSpPr>
            <p:spPr>
              <a:xfrm>
                <a:off x="3676650" y="4670652"/>
                <a:ext cx="161926" cy="466272"/>
              </a:xfrm>
              <a:custGeom>
                <a:avLst/>
                <a:gdLst>
                  <a:gd name="connsiteX0" fmla="*/ 80963 w 161926"/>
                  <a:gd name="connsiteY0" fmla="*/ 0 h 466272"/>
                  <a:gd name="connsiteX1" fmla="*/ 89208 w 161926"/>
                  <a:gd name="connsiteY1" fmla="*/ 3485 h 466272"/>
                  <a:gd name="connsiteX2" fmla="*/ 161926 w 161926"/>
                  <a:gd name="connsiteY2" fmla="*/ 233136 h 466272"/>
                  <a:gd name="connsiteX3" fmla="*/ 89208 w 161926"/>
                  <a:gd name="connsiteY3" fmla="*/ 462788 h 466272"/>
                  <a:gd name="connsiteX4" fmla="*/ 80963 w 161926"/>
                  <a:gd name="connsiteY4" fmla="*/ 466272 h 466272"/>
                  <a:gd name="connsiteX5" fmla="*/ 72718 w 161926"/>
                  <a:gd name="connsiteY5" fmla="*/ 462788 h 466272"/>
                  <a:gd name="connsiteX6" fmla="*/ 0 w 161926"/>
                  <a:gd name="connsiteY6" fmla="*/ 233136 h 466272"/>
                  <a:gd name="connsiteX7" fmla="*/ 72718 w 161926"/>
                  <a:gd name="connsiteY7" fmla="*/ 3485 h 46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926" h="466272">
                    <a:moveTo>
                      <a:pt x="80963" y="0"/>
                    </a:moveTo>
                    <a:lnTo>
                      <a:pt x="89208" y="3485"/>
                    </a:lnTo>
                    <a:cubicBezTo>
                      <a:pt x="131942" y="41321"/>
                      <a:pt x="161926" y="129899"/>
                      <a:pt x="161926" y="233136"/>
                    </a:cubicBezTo>
                    <a:cubicBezTo>
                      <a:pt x="161926" y="336374"/>
                      <a:pt x="131942" y="424951"/>
                      <a:pt x="89208" y="462788"/>
                    </a:cubicBezTo>
                    <a:lnTo>
                      <a:pt x="80963" y="466272"/>
                    </a:lnTo>
                    <a:lnTo>
                      <a:pt x="72718" y="462788"/>
                    </a:lnTo>
                    <a:cubicBezTo>
                      <a:pt x="29985" y="424951"/>
                      <a:pt x="0" y="336374"/>
                      <a:pt x="0" y="233136"/>
                    </a:cubicBezTo>
                    <a:cubicBezTo>
                      <a:pt x="0" y="129899"/>
                      <a:pt x="29985" y="41321"/>
                      <a:pt x="72718" y="3485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51EAF51-0E5F-4768-BD7C-E57A66B85DC5}"/>
                  </a:ext>
                </a:extLst>
              </p:cNvPr>
              <p:cNvSpPr/>
              <p:nvPr/>
            </p:nvSpPr>
            <p:spPr>
              <a:xfrm rot="199467">
                <a:off x="3581400" y="4648427"/>
                <a:ext cx="161926" cy="466272"/>
              </a:xfrm>
              <a:custGeom>
                <a:avLst/>
                <a:gdLst>
                  <a:gd name="connsiteX0" fmla="*/ 80963 w 161926"/>
                  <a:gd name="connsiteY0" fmla="*/ 0 h 466272"/>
                  <a:gd name="connsiteX1" fmla="*/ 89208 w 161926"/>
                  <a:gd name="connsiteY1" fmla="*/ 3485 h 466272"/>
                  <a:gd name="connsiteX2" fmla="*/ 161926 w 161926"/>
                  <a:gd name="connsiteY2" fmla="*/ 233136 h 466272"/>
                  <a:gd name="connsiteX3" fmla="*/ 89208 w 161926"/>
                  <a:gd name="connsiteY3" fmla="*/ 462788 h 466272"/>
                  <a:gd name="connsiteX4" fmla="*/ 80963 w 161926"/>
                  <a:gd name="connsiteY4" fmla="*/ 466272 h 466272"/>
                  <a:gd name="connsiteX5" fmla="*/ 72718 w 161926"/>
                  <a:gd name="connsiteY5" fmla="*/ 462788 h 466272"/>
                  <a:gd name="connsiteX6" fmla="*/ 0 w 161926"/>
                  <a:gd name="connsiteY6" fmla="*/ 233136 h 466272"/>
                  <a:gd name="connsiteX7" fmla="*/ 72718 w 161926"/>
                  <a:gd name="connsiteY7" fmla="*/ 3485 h 46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926" h="466272">
                    <a:moveTo>
                      <a:pt x="80963" y="0"/>
                    </a:moveTo>
                    <a:lnTo>
                      <a:pt x="89208" y="3485"/>
                    </a:lnTo>
                    <a:cubicBezTo>
                      <a:pt x="131942" y="41321"/>
                      <a:pt x="161926" y="129899"/>
                      <a:pt x="161926" y="233136"/>
                    </a:cubicBezTo>
                    <a:cubicBezTo>
                      <a:pt x="161926" y="336374"/>
                      <a:pt x="131942" y="424951"/>
                      <a:pt x="89208" y="462788"/>
                    </a:cubicBezTo>
                    <a:lnTo>
                      <a:pt x="80963" y="466272"/>
                    </a:lnTo>
                    <a:lnTo>
                      <a:pt x="72718" y="462788"/>
                    </a:lnTo>
                    <a:cubicBezTo>
                      <a:pt x="29985" y="424951"/>
                      <a:pt x="0" y="336374"/>
                      <a:pt x="0" y="233136"/>
                    </a:cubicBezTo>
                    <a:cubicBezTo>
                      <a:pt x="0" y="129899"/>
                      <a:pt x="29985" y="41321"/>
                      <a:pt x="72718" y="3485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1BA820A-76CB-44C6-B14E-48FB85EA4F18}"/>
                  </a:ext>
                </a:extLst>
              </p:cNvPr>
              <p:cNvSpPr/>
              <p:nvPr/>
            </p:nvSpPr>
            <p:spPr>
              <a:xfrm rot="21157333">
                <a:off x="3768725" y="4648427"/>
                <a:ext cx="161926" cy="466272"/>
              </a:xfrm>
              <a:custGeom>
                <a:avLst/>
                <a:gdLst>
                  <a:gd name="connsiteX0" fmla="*/ 80963 w 161926"/>
                  <a:gd name="connsiteY0" fmla="*/ 0 h 466272"/>
                  <a:gd name="connsiteX1" fmla="*/ 89208 w 161926"/>
                  <a:gd name="connsiteY1" fmla="*/ 3485 h 466272"/>
                  <a:gd name="connsiteX2" fmla="*/ 161926 w 161926"/>
                  <a:gd name="connsiteY2" fmla="*/ 233136 h 466272"/>
                  <a:gd name="connsiteX3" fmla="*/ 89208 w 161926"/>
                  <a:gd name="connsiteY3" fmla="*/ 462788 h 466272"/>
                  <a:gd name="connsiteX4" fmla="*/ 80963 w 161926"/>
                  <a:gd name="connsiteY4" fmla="*/ 466272 h 466272"/>
                  <a:gd name="connsiteX5" fmla="*/ 72718 w 161926"/>
                  <a:gd name="connsiteY5" fmla="*/ 462788 h 466272"/>
                  <a:gd name="connsiteX6" fmla="*/ 0 w 161926"/>
                  <a:gd name="connsiteY6" fmla="*/ 233136 h 466272"/>
                  <a:gd name="connsiteX7" fmla="*/ 72718 w 161926"/>
                  <a:gd name="connsiteY7" fmla="*/ 3485 h 46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926" h="466272">
                    <a:moveTo>
                      <a:pt x="80963" y="0"/>
                    </a:moveTo>
                    <a:lnTo>
                      <a:pt x="89208" y="3485"/>
                    </a:lnTo>
                    <a:cubicBezTo>
                      <a:pt x="131942" y="41321"/>
                      <a:pt x="161926" y="129899"/>
                      <a:pt x="161926" y="233136"/>
                    </a:cubicBezTo>
                    <a:cubicBezTo>
                      <a:pt x="161926" y="336374"/>
                      <a:pt x="131942" y="424951"/>
                      <a:pt x="89208" y="462788"/>
                    </a:cubicBezTo>
                    <a:lnTo>
                      <a:pt x="80963" y="466272"/>
                    </a:lnTo>
                    <a:lnTo>
                      <a:pt x="72718" y="462788"/>
                    </a:lnTo>
                    <a:cubicBezTo>
                      <a:pt x="29985" y="424951"/>
                      <a:pt x="0" y="336374"/>
                      <a:pt x="0" y="233136"/>
                    </a:cubicBezTo>
                    <a:cubicBezTo>
                      <a:pt x="0" y="129899"/>
                      <a:pt x="29985" y="41321"/>
                      <a:pt x="72718" y="3485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AB3F108-A84E-4732-AB5F-83A1F85F83F3}"/>
                </a:ext>
              </a:extLst>
            </p:cNvPr>
            <p:cNvGrpSpPr/>
            <p:nvPr/>
          </p:nvGrpSpPr>
          <p:grpSpPr>
            <a:xfrm>
              <a:off x="2006599" y="5029542"/>
              <a:ext cx="1377738" cy="595492"/>
              <a:chOff x="2006599" y="5029542"/>
              <a:chExt cx="1377738" cy="595492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9A9EACA-41F0-40C6-8443-2EB145C5C211}"/>
                  </a:ext>
                </a:extLst>
              </p:cNvPr>
              <p:cNvSpPr/>
              <p:nvPr/>
            </p:nvSpPr>
            <p:spPr>
              <a:xfrm rot="1800000">
                <a:off x="2006599" y="5029542"/>
                <a:ext cx="1377738" cy="595492"/>
              </a:xfrm>
              <a:custGeom>
                <a:avLst/>
                <a:gdLst>
                  <a:gd name="connsiteX0" fmla="*/ 296537 w 2378014"/>
                  <a:gd name="connsiteY0" fmla="*/ 131350 h 1213777"/>
                  <a:gd name="connsiteX1" fmla="*/ 402618 w 2378014"/>
                  <a:gd name="connsiteY1" fmla="*/ 93878 h 1213777"/>
                  <a:gd name="connsiteX2" fmla="*/ 1040268 w 2378014"/>
                  <a:gd name="connsiteY2" fmla="*/ 0 h 1213777"/>
                  <a:gd name="connsiteX3" fmla="*/ 2378014 w 2378014"/>
                  <a:gd name="connsiteY3" fmla="*/ 777817 h 1213777"/>
                  <a:gd name="connsiteX4" fmla="*/ 2374749 w 2378014"/>
                  <a:gd name="connsiteY4" fmla="*/ 815417 h 1213777"/>
                  <a:gd name="connsiteX5" fmla="*/ 2316834 w 2378014"/>
                  <a:gd name="connsiteY5" fmla="*/ 870845 h 1213777"/>
                  <a:gd name="connsiteX6" fmla="*/ 1207554 w 2378014"/>
                  <a:gd name="connsiteY6" fmla="*/ 1213777 h 1213777"/>
                  <a:gd name="connsiteX7" fmla="*/ 31267 w 2378014"/>
                  <a:gd name="connsiteY7" fmla="*/ 806714 h 1213777"/>
                  <a:gd name="connsiteX8" fmla="*/ 0 w 2378014"/>
                  <a:gd name="connsiteY8" fmla="*/ 768975 h 1213777"/>
                  <a:gd name="connsiteX9" fmla="*/ 31325 w 2378014"/>
                  <a:gd name="connsiteY9" fmla="*/ 757608 h 1213777"/>
                  <a:gd name="connsiteX10" fmla="*/ 366201 w 2378014"/>
                  <a:gd name="connsiteY10" fmla="*/ 558179 h 1213777"/>
                  <a:gd name="connsiteX11" fmla="*/ 424116 w 2378014"/>
                  <a:gd name="connsiteY11" fmla="*/ 502751 h 1213777"/>
                  <a:gd name="connsiteX12" fmla="*/ 427381 w 2378014"/>
                  <a:gd name="connsiteY12" fmla="*/ 465151 h 1213777"/>
                  <a:gd name="connsiteX13" fmla="*/ 322254 w 2378014"/>
                  <a:gd name="connsiteY13" fmla="*/ 162390 h 1213777"/>
                  <a:gd name="connsiteX0" fmla="*/ 296537 w 2378014"/>
                  <a:gd name="connsiteY0" fmla="*/ 131350 h 1213777"/>
                  <a:gd name="connsiteX1" fmla="*/ 402618 w 2378014"/>
                  <a:gd name="connsiteY1" fmla="*/ 93878 h 1213777"/>
                  <a:gd name="connsiteX2" fmla="*/ 1040268 w 2378014"/>
                  <a:gd name="connsiteY2" fmla="*/ 0 h 1213777"/>
                  <a:gd name="connsiteX3" fmla="*/ 2378014 w 2378014"/>
                  <a:gd name="connsiteY3" fmla="*/ 777817 h 1213777"/>
                  <a:gd name="connsiteX4" fmla="*/ 2374749 w 2378014"/>
                  <a:gd name="connsiteY4" fmla="*/ 815417 h 1213777"/>
                  <a:gd name="connsiteX5" fmla="*/ 2316834 w 2378014"/>
                  <a:gd name="connsiteY5" fmla="*/ 870845 h 1213777"/>
                  <a:gd name="connsiteX6" fmla="*/ 1207554 w 2378014"/>
                  <a:gd name="connsiteY6" fmla="*/ 1213777 h 1213777"/>
                  <a:gd name="connsiteX7" fmla="*/ 31267 w 2378014"/>
                  <a:gd name="connsiteY7" fmla="*/ 806714 h 1213777"/>
                  <a:gd name="connsiteX8" fmla="*/ 0 w 2378014"/>
                  <a:gd name="connsiteY8" fmla="*/ 768975 h 1213777"/>
                  <a:gd name="connsiteX9" fmla="*/ 31325 w 2378014"/>
                  <a:gd name="connsiteY9" fmla="*/ 757608 h 1213777"/>
                  <a:gd name="connsiteX10" fmla="*/ 366201 w 2378014"/>
                  <a:gd name="connsiteY10" fmla="*/ 558179 h 1213777"/>
                  <a:gd name="connsiteX11" fmla="*/ 427381 w 2378014"/>
                  <a:gd name="connsiteY11" fmla="*/ 465151 h 1213777"/>
                  <a:gd name="connsiteX12" fmla="*/ 322254 w 2378014"/>
                  <a:gd name="connsiteY12" fmla="*/ 162390 h 1213777"/>
                  <a:gd name="connsiteX13" fmla="*/ 296537 w 2378014"/>
                  <a:gd name="connsiteY13" fmla="*/ 131350 h 1213777"/>
                  <a:gd name="connsiteX0" fmla="*/ 296537 w 2378014"/>
                  <a:gd name="connsiteY0" fmla="*/ 131350 h 1213777"/>
                  <a:gd name="connsiteX1" fmla="*/ 402618 w 2378014"/>
                  <a:gd name="connsiteY1" fmla="*/ 93878 h 1213777"/>
                  <a:gd name="connsiteX2" fmla="*/ 1040268 w 2378014"/>
                  <a:gd name="connsiteY2" fmla="*/ 0 h 1213777"/>
                  <a:gd name="connsiteX3" fmla="*/ 2378014 w 2378014"/>
                  <a:gd name="connsiteY3" fmla="*/ 777817 h 1213777"/>
                  <a:gd name="connsiteX4" fmla="*/ 2374749 w 2378014"/>
                  <a:gd name="connsiteY4" fmla="*/ 815417 h 1213777"/>
                  <a:gd name="connsiteX5" fmla="*/ 2316834 w 2378014"/>
                  <a:gd name="connsiteY5" fmla="*/ 870845 h 1213777"/>
                  <a:gd name="connsiteX6" fmla="*/ 1207554 w 2378014"/>
                  <a:gd name="connsiteY6" fmla="*/ 1213777 h 1213777"/>
                  <a:gd name="connsiteX7" fmla="*/ 31267 w 2378014"/>
                  <a:gd name="connsiteY7" fmla="*/ 806714 h 1213777"/>
                  <a:gd name="connsiteX8" fmla="*/ 0 w 2378014"/>
                  <a:gd name="connsiteY8" fmla="*/ 768975 h 1213777"/>
                  <a:gd name="connsiteX9" fmla="*/ 31325 w 2378014"/>
                  <a:gd name="connsiteY9" fmla="*/ 757608 h 1213777"/>
                  <a:gd name="connsiteX10" fmla="*/ 427381 w 2378014"/>
                  <a:gd name="connsiteY10" fmla="*/ 465151 h 1213777"/>
                  <a:gd name="connsiteX11" fmla="*/ 322254 w 2378014"/>
                  <a:gd name="connsiteY11" fmla="*/ 162390 h 1213777"/>
                  <a:gd name="connsiteX12" fmla="*/ 296537 w 2378014"/>
                  <a:gd name="connsiteY12" fmla="*/ 131350 h 1213777"/>
                  <a:gd name="connsiteX0" fmla="*/ 427381 w 2378014"/>
                  <a:gd name="connsiteY0" fmla="*/ 465151 h 1213777"/>
                  <a:gd name="connsiteX1" fmla="*/ 322254 w 2378014"/>
                  <a:gd name="connsiteY1" fmla="*/ 162390 h 1213777"/>
                  <a:gd name="connsiteX2" fmla="*/ 296537 w 2378014"/>
                  <a:gd name="connsiteY2" fmla="*/ 131350 h 1213777"/>
                  <a:gd name="connsiteX3" fmla="*/ 402618 w 2378014"/>
                  <a:gd name="connsiteY3" fmla="*/ 93878 h 1213777"/>
                  <a:gd name="connsiteX4" fmla="*/ 1040268 w 2378014"/>
                  <a:gd name="connsiteY4" fmla="*/ 0 h 1213777"/>
                  <a:gd name="connsiteX5" fmla="*/ 2378014 w 2378014"/>
                  <a:gd name="connsiteY5" fmla="*/ 777817 h 1213777"/>
                  <a:gd name="connsiteX6" fmla="*/ 2374749 w 2378014"/>
                  <a:gd name="connsiteY6" fmla="*/ 815417 h 1213777"/>
                  <a:gd name="connsiteX7" fmla="*/ 2316834 w 2378014"/>
                  <a:gd name="connsiteY7" fmla="*/ 870845 h 1213777"/>
                  <a:gd name="connsiteX8" fmla="*/ 1207554 w 2378014"/>
                  <a:gd name="connsiteY8" fmla="*/ 1213777 h 1213777"/>
                  <a:gd name="connsiteX9" fmla="*/ 31267 w 2378014"/>
                  <a:gd name="connsiteY9" fmla="*/ 806714 h 1213777"/>
                  <a:gd name="connsiteX10" fmla="*/ 0 w 2378014"/>
                  <a:gd name="connsiteY10" fmla="*/ 768975 h 1213777"/>
                  <a:gd name="connsiteX11" fmla="*/ 31325 w 2378014"/>
                  <a:gd name="connsiteY11" fmla="*/ 757608 h 1213777"/>
                  <a:gd name="connsiteX12" fmla="*/ 518821 w 2378014"/>
                  <a:gd name="connsiteY12" fmla="*/ 556591 h 1213777"/>
                  <a:gd name="connsiteX0" fmla="*/ 427381 w 2378014"/>
                  <a:gd name="connsiteY0" fmla="*/ 465151 h 1213777"/>
                  <a:gd name="connsiteX1" fmla="*/ 322254 w 2378014"/>
                  <a:gd name="connsiteY1" fmla="*/ 162390 h 1213777"/>
                  <a:gd name="connsiteX2" fmla="*/ 296537 w 2378014"/>
                  <a:gd name="connsiteY2" fmla="*/ 131350 h 1213777"/>
                  <a:gd name="connsiteX3" fmla="*/ 402618 w 2378014"/>
                  <a:gd name="connsiteY3" fmla="*/ 93878 h 1213777"/>
                  <a:gd name="connsiteX4" fmla="*/ 1040268 w 2378014"/>
                  <a:gd name="connsiteY4" fmla="*/ 0 h 1213777"/>
                  <a:gd name="connsiteX5" fmla="*/ 2378014 w 2378014"/>
                  <a:gd name="connsiteY5" fmla="*/ 777817 h 1213777"/>
                  <a:gd name="connsiteX6" fmla="*/ 2374749 w 2378014"/>
                  <a:gd name="connsiteY6" fmla="*/ 815417 h 1213777"/>
                  <a:gd name="connsiteX7" fmla="*/ 2316834 w 2378014"/>
                  <a:gd name="connsiteY7" fmla="*/ 870845 h 1213777"/>
                  <a:gd name="connsiteX8" fmla="*/ 1207554 w 2378014"/>
                  <a:gd name="connsiteY8" fmla="*/ 1213777 h 1213777"/>
                  <a:gd name="connsiteX9" fmla="*/ 31267 w 2378014"/>
                  <a:gd name="connsiteY9" fmla="*/ 806714 h 1213777"/>
                  <a:gd name="connsiteX10" fmla="*/ 0 w 2378014"/>
                  <a:gd name="connsiteY10" fmla="*/ 768975 h 1213777"/>
                  <a:gd name="connsiteX11" fmla="*/ 31325 w 2378014"/>
                  <a:gd name="connsiteY11" fmla="*/ 757608 h 1213777"/>
                  <a:gd name="connsiteX0" fmla="*/ 322254 w 2378014"/>
                  <a:gd name="connsiteY0" fmla="*/ 162390 h 1213777"/>
                  <a:gd name="connsiteX1" fmla="*/ 296537 w 2378014"/>
                  <a:gd name="connsiteY1" fmla="*/ 131350 h 1213777"/>
                  <a:gd name="connsiteX2" fmla="*/ 402618 w 2378014"/>
                  <a:gd name="connsiteY2" fmla="*/ 93878 h 1213777"/>
                  <a:gd name="connsiteX3" fmla="*/ 1040268 w 2378014"/>
                  <a:gd name="connsiteY3" fmla="*/ 0 h 1213777"/>
                  <a:gd name="connsiteX4" fmla="*/ 2378014 w 2378014"/>
                  <a:gd name="connsiteY4" fmla="*/ 777817 h 1213777"/>
                  <a:gd name="connsiteX5" fmla="*/ 2374749 w 2378014"/>
                  <a:gd name="connsiteY5" fmla="*/ 815417 h 1213777"/>
                  <a:gd name="connsiteX6" fmla="*/ 2316834 w 2378014"/>
                  <a:gd name="connsiteY6" fmla="*/ 870845 h 1213777"/>
                  <a:gd name="connsiteX7" fmla="*/ 1207554 w 2378014"/>
                  <a:gd name="connsiteY7" fmla="*/ 1213777 h 1213777"/>
                  <a:gd name="connsiteX8" fmla="*/ 31267 w 2378014"/>
                  <a:gd name="connsiteY8" fmla="*/ 806714 h 1213777"/>
                  <a:gd name="connsiteX9" fmla="*/ 0 w 2378014"/>
                  <a:gd name="connsiteY9" fmla="*/ 768975 h 1213777"/>
                  <a:gd name="connsiteX10" fmla="*/ 31325 w 2378014"/>
                  <a:gd name="connsiteY10" fmla="*/ 757608 h 1213777"/>
                  <a:gd name="connsiteX0" fmla="*/ 595275 w 2651035"/>
                  <a:gd name="connsiteY0" fmla="*/ 162390 h 1213777"/>
                  <a:gd name="connsiteX1" fmla="*/ 0 w 2651035"/>
                  <a:gd name="connsiteY1" fmla="*/ 77177 h 1213777"/>
                  <a:gd name="connsiteX2" fmla="*/ 675639 w 2651035"/>
                  <a:gd name="connsiteY2" fmla="*/ 93878 h 1213777"/>
                  <a:gd name="connsiteX3" fmla="*/ 1313289 w 2651035"/>
                  <a:gd name="connsiteY3" fmla="*/ 0 h 1213777"/>
                  <a:gd name="connsiteX4" fmla="*/ 2651035 w 2651035"/>
                  <a:gd name="connsiteY4" fmla="*/ 777817 h 1213777"/>
                  <a:gd name="connsiteX5" fmla="*/ 2647770 w 2651035"/>
                  <a:gd name="connsiteY5" fmla="*/ 815417 h 1213777"/>
                  <a:gd name="connsiteX6" fmla="*/ 2589855 w 2651035"/>
                  <a:gd name="connsiteY6" fmla="*/ 870845 h 1213777"/>
                  <a:gd name="connsiteX7" fmla="*/ 1480575 w 2651035"/>
                  <a:gd name="connsiteY7" fmla="*/ 1213777 h 1213777"/>
                  <a:gd name="connsiteX8" fmla="*/ 304288 w 2651035"/>
                  <a:gd name="connsiteY8" fmla="*/ 806714 h 1213777"/>
                  <a:gd name="connsiteX9" fmla="*/ 273021 w 2651035"/>
                  <a:gd name="connsiteY9" fmla="*/ 768975 h 1213777"/>
                  <a:gd name="connsiteX10" fmla="*/ 304346 w 2651035"/>
                  <a:gd name="connsiteY10" fmla="*/ 757608 h 1213777"/>
                  <a:gd name="connsiteX0" fmla="*/ 322254 w 2378014"/>
                  <a:gd name="connsiteY0" fmla="*/ 162390 h 1213777"/>
                  <a:gd name="connsiteX1" fmla="*/ 402618 w 2378014"/>
                  <a:gd name="connsiteY1" fmla="*/ 93878 h 1213777"/>
                  <a:gd name="connsiteX2" fmla="*/ 1040268 w 2378014"/>
                  <a:gd name="connsiteY2" fmla="*/ 0 h 1213777"/>
                  <a:gd name="connsiteX3" fmla="*/ 2378014 w 2378014"/>
                  <a:gd name="connsiteY3" fmla="*/ 777817 h 1213777"/>
                  <a:gd name="connsiteX4" fmla="*/ 2374749 w 2378014"/>
                  <a:gd name="connsiteY4" fmla="*/ 815417 h 1213777"/>
                  <a:gd name="connsiteX5" fmla="*/ 2316834 w 2378014"/>
                  <a:gd name="connsiteY5" fmla="*/ 870845 h 1213777"/>
                  <a:gd name="connsiteX6" fmla="*/ 1207554 w 2378014"/>
                  <a:gd name="connsiteY6" fmla="*/ 1213777 h 1213777"/>
                  <a:gd name="connsiteX7" fmla="*/ 31267 w 2378014"/>
                  <a:gd name="connsiteY7" fmla="*/ 806714 h 1213777"/>
                  <a:gd name="connsiteX8" fmla="*/ 0 w 2378014"/>
                  <a:gd name="connsiteY8" fmla="*/ 768975 h 1213777"/>
                  <a:gd name="connsiteX9" fmla="*/ 31325 w 2378014"/>
                  <a:gd name="connsiteY9" fmla="*/ 757608 h 1213777"/>
                  <a:gd name="connsiteX0" fmla="*/ 402618 w 2378014"/>
                  <a:gd name="connsiteY0" fmla="*/ 93878 h 1213777"/>
                  <a:gd name="connsiteX1" fmla="*/ 1040268 w 2378014"/>
                  <a:gd name="connsiteY1" fmla="*/ 0 h 1213777"/>
                  <a:gd name="connsiteX2" fmla="*/ 2378014 w 2378014"/>
                  <a:gd name="connsiteY2" fmla="*/ 777817 h 1213777"/>
                  <a:gd name="connsiteX3" fmla="*/ 2374749 w 2378014"/>
                  <a:gd name="connsiteY3" fmla="*/ 815417 h 1213777"/>
                  <a:gd name="connsiteX4" fmla="*/ 2316834 w 2378014"/>
                  <a:gd name="connsiteY4" fmla="*/ 870845 h 1213777"/>
                  <a:gd name="connsiteX5" fmla="*/ 1207554 w 2378014"/>
                  <a:gd name="connsiteY5" fmla="*/ 1213777 h 1213777"/>
                  <a:gd name="connsiteX6" fmla="*/ 31267 w 2378014"/>
                  <a:gd name="connsiteY6" fmla="*/ 806714 h 1213777"/>
                  <a:gd name="connsiteX7" fmla="*/ 0 w 2378014"/>
                  <a:gd name="connsiteY7" fmla="*/ 768975 h 1213777"/>
                  <a:gd name="connsiteX8" fmla="*/ 31325 w 2378014"/>
                  <a:gd name="connsiteY8" fmla="*/ 757608 h 1213777"/>
                  <a:gd name="connsiteX0" fmla="*/ 402618 w 2378014"/>
                  <a:gd name="connsiteY0" fmla="*/ 93878 h 1213777"/>
                  <a:gd name="connsiteX1" fmla="*/ 1040268 w 2378014"/>
                  <a:gd name="connsiteY1" fmla="*/ 0 h 1213777"/>
                  <a:gd name="connsiteX2" fmla="*/ 2378014 w 2378014"/>
                  <a:gd name="connsiteY2" fmla="*/ 777817 h 1213777"/>
                  <a:gd name="connsiteX3" fmla="*/ 2374749 w 2378014"/>
                  <a:gd name="connsiteY3" fmla="*/ 815417 h 1213777"/>
                  <a:gd name="connsiteX4" fmla="*/ 2316834 w 2378014"/>
                  <a:gd name="connsiteY4" fmla="*/ 870845 h 1213777"/>
                  <a:gd name="connsiteX5" fmla="*/ 1207554 w 2378014"/>
                  <a:gd name="connsiteY5" fmla="*/ 1213777 h 1213777"/>
                  <a:gd name="connsiteX6" fmla="*/ 31267 w 2378014"/>
                  <a:gd name="connsiteY6" fmla="*/ 806714 h 1213777"/>
                  <a:gd name="connsiteX7" fmla="*/ 0 w 2378014"/>
                  <a:gd name="connsiteY7" fmla="*/ 768975 h 1213777"/>
                  <a:gd name="connsiteX0" fmla="*/ 371351 w 2346747"/>
                  <a:gd name="connsiteY0" fmla="*/ 93878 h 1213777"/>
                  <a:gd name="connsiteX1" fmla="*/ 1009001 w 2346747"/>
                  <a:gd name="connsiteY1" fmla="*/ 0 h 1213777"/>
                  <a:gd name="connsiteX2" fmla="*/ 2346747 w 2346747"/>
                  <a:gd name="connsiteY2" fmla="*/ 777817 h 1213777"/>
                  <a:gd name="connsiteX3" fmla="*/ 2343482 w 2346747"/>
                  <a:gd name="connsiteY3" fmla="*/ 815417 h 1213777"/>
                  <a:gd name="connsiteX4" fmla="*/ 2285567 w 2346747"/>
                  <a:gd name="connsiteY4" fmla="*/ 870845 h 1213777"/>
                  <a:gd name="connsiteX5" fmla="*/ 1176287 w 2346747"/>
                  <a:gd name="connsiteY5" fmla="*/ 1213777 h 1213777"/>
                  <a:gd name="connsiteX6" fmla="*/ 0 w 2346747"/>
                  <a:gd name="connsiteY6" fmla="*/ 806714 h 121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46747" h="1213777">
                    <a:moveTo>
                      <a:pt x="371351" y="93878"/>
                    </a:moveTo>
                    <a:cubicBezTo>
                      <a:pt x="560901" y="34008"/>
                      <a:pt x="778121" y="0"/>
                      <a:pt x="1009001" y="0"/>
                    </a:cubicBezTo>
                    <a:cubicBezTo>
                      <a:pt x="1747817" y="0"/>
                      <a:pt x="2346747" y="348240"/>
                      <a:pt x="2346747" y="777817"/>
                    </a:cubicBezTo>
                    <a:lnTo>
                      <a:pt x="2343482" y="815417"/>
                    </a:lnTo>
                    <a:lnTo>
                      <a:pt x="2285567" y="870845"/>
                    </a:lnTo>
                    <a:cubicBezTo>
                      <a:pt x="2045164" y="1077746"/>
                      <a:pt x="1638048" y="1213777"/>
                      <a:pt x="1176287" y="1213777"/>
                    </a:cubicBezTo>
                    <a:cubicBezTo>
                      <a:pt x="668351" y="1213777"/>
                      <a:pt x="226533" y="1049179"/>
                      <a:pt x="0" y="806714"/>
                    </a:cubicBezTo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0348B8B-399C-4605-BDF3-B52619AA065C}"/>
                  </a:ext>
                </a:extLst>
              </p:cNvPr>
              <p:cNvSpPr/>
              <p:nvPr/>
            </p:nvSpPr>
            <p:spPr>
              <a:xfrm rot="1812555">
                <a:off x="2140565" y="5083644"/>
                <a:ext cx="1170073" cy="533871"/>
              </a:xfrm>
              <a:custGeom>
                <a:avLst/>
                <a:gdLst>
                  <a:gd name="connsiteX0" fmla="*/ 883445 w 2068071"/>
                  <a:gd name="connsiteY0" fmla="*/ 721519 h 875753"/>
                  <a:gd name="connsiteX1" fmla="*/ 1012118 w 2068071"/>
                  <a:gd name="connsiteY1" fmla="*/ 798636 h 875753"/>
                  <a:gd name="connsiteX2" fmla="*/ 883445 w 2068071"/>
                  <a:gd name="connsiteY2" fmla="*/ 875753 h 875753"/>
                  <a:gd name="connsiteX3" fmla="*/ 883445 w 2068071"/>
                  <a:gd name="connsiteY3" fmla="*/ 721519 h 875753"/>
                  <a:gd name="connsiteX4" fmla="*/ 1231107 w 2068071"/>
                  <a:gd name="connsiteY4" fmla="*/ 683639 h 875753"/>
                  <a:gd name="connsiteX5" fmla="*/ 1359780 w 2068071"/>
                  <a:gd name="connsiteY5" fmla="*/ 760756 h 875753"/>
                  <a:gd name="connsiteX6" fmla="*/ 1231107 w 2068071"/>
                  <a:gd name="connsiteY6" fmla="*/ 837873 h 875753"/>
                  <a:gd name="connsiteX7" fmla="*/ 1231107 w 2068071"/>
                  <a:gd name="connsiteY7" fmla="*/ 683639 h 875753"/>
                  <a:gd name="connsiteX8" fmla="*/ 526256 w 2068071"/>
                  <a:gd name="connsiteY8" fmla="*/ 674391 h 875753"/>
                  <a:gd name="connsiteX9" fmla="*/ 654929 w 2068071"/>
                  <a:gd name="connsiteY9" fmla="*/ 751508 h 875753"/>
                  <a:gd name="connsiteX10" fmla="*/ 526256 w 2068071"/>
                  <a:gd name="connsiteY10" fmla="*/ 828625 h 875753"/>
                  <a:gd name="connsiteX11" fmla="*/ 526256 w 2068071"/>
                  <a:gd name="connsiteY11" fmla="*/ 674391 h 875753"/>
                  <a:gd name="connsiteX12" fmla="*/ 1390169 w 2068071"/>
                  <a:gd name="connsiteY12" fmla="*/ 647701 h 875753"/>
                  <a:gd name="connsiteX13" fmla="*/ 1518842 w 2068071"/>
                  <a:gd name="connsiteY13" fmla="*/ 724818 h 875753"/>
                  <a:gd name="connsiteX14" fmla="*/ 1390169 w 2068071"/>
                  <a:gd name="connsiteY14" fmla="*/ 801935 h 875753"/>
                  <a:gd name="connsiteX15" fmla="*/ 1390169 w 2068071"/>
                  <a:gd name="connsiteY15" fmla="*/ 647701 h 875753"/>
                  <a:gd name="connsiteX16" fmla="*/ 1059657 w 2068071"/>
                  <a:gd name="connsiteY16" fmla="*/ 647701 h 875753"/>
                  <a:gd name="connsiteX17" fmla="*/ 1188330 w 2068071"/>
                  <a:gd name="connsiteY17" fmla="*/ 724818 h 875753"/>
                  <a:gd name="connsiteX18" fmla="*/ 1059657 w 2068071"/>
                  <a:gd name="connsiteY18" fmla="*/ 801935 h 875753"/>
                  <a:gd name="connsiteX19" fmla="*/ 1059657 w 2068071"/>
                  <a:gd name="connsiteY19" fmla="*/ 647701 h 875753"/>
                  <a:gd name="connsiteX20" fmla="*/ 697707 w 2068071"/>
                  <a:gd name="connsiteY20" fmla="*/ 633414 h 875753"/>
                  <a:gd name="connsiteX21" fmla="*/ 826380 w 2068071"/>
                  <a:gd name="connsiteY21" fmla="*/ 710531 h 875753"/>
                  <a:gd name="connsiteX22" fmla="*/ 697707 w 2068071"/>
                  <a:gd name="connsiteY22" fmla="*/ 787648 h 875753"/>
                  <a:gd name="connsiteX23" fmla="*/ 697707 w 2068071"/>
                  <a:gd name="connsiteY23" fmla="*/ 633414 h 875753"/>
                  <a:gd name="connsiteX24" fmla="*/ 347664 w 2068071"/>
                  <a:gd name="connsiteY24" fmla="*/ 597695 h 875753"/>
                  <a:gd name="connsiteX25" fmla="*/ 476337 w 2068071"/>
                  <a:gd name="connsiteY25" fmla="*/ 674812 h 875753"/>
                  <a:gd name="connsiteX26" fmla="*/ 347664 w 2068071"/>
                  <a:gd name="connsiteY26" fmla="*/ 751929 h 875753"/>
                  <a:gd name="connsiteX27" fmla="*/ 347664 w 2068071"/>
                  <a:gd name="connsiteY27" fmla="*/ 597695 h 875753"/>
                  <a:gd name="connsiteX28" fmla="*/ 1571144 w 2068071"/>
                  <a:gd name="connsiteY28" fmla="*/ 557213 h 875753"/>
                  <a:gd name="connsiteX29" fmla="*/ 1699817 w 2068071"/>
                  <a:gd name="connsiteY29" fmla="*/ 634330 h 875753"/>
                  <a:gd name="connsiteX30" fmla="*/ 1571144 w 2068071"/>
                  <a:gd name="connsiteY30" fmla="*/ 711447 h 875753"/>
                  <a:gd name="connsiteX31" fmla="*/ 1571144 w 2068071"/>
                  <a:gd name="connsiteY31" fmla="*/ 557213 h 875753"/>
                  <a:gd name="connsiteX32" fmla="*/ 883445 w 2068071"/>
                  <a:gd name="connsiteY32" fmla="*/ 542925 h 875753"/>
                  <a:gd name="connsiteX33" fmla="*/ 1012118 w 2068071"/>
                  <a:gd name="connsiteY33" fmla="*/ 620042 h 875753"/>
                  <a:gd name="connsiteX34" fmla="*/ 883445 w 2068071"/>
                  <a:gd name="connsiteY34" fmla="*/ 697159 h 875753"/>
                  <a:gd name="connsiteX35" fmla="*/ 883445 w 2068071"/>
                  <a:gd name="connsiteY35" fmla="*/ 542925 h 875753"/>
                  <a:gd name="connsiteX36" fmla="*/ 1231107 w 2068071"/>
                  <a:gd name="connsiteY36" fmla="*/ 505045 h 875753"/>
                  <a:gd name="connsiteX37" fmla="*/ 1359780 w 2068071"/>
                  <a:gd name="connsiteY37" fmla="*/ 582162 h 875753"/>
                  <a:gd name="connsiteX38" fmla="*/ 1231107 w 2068071"/>
                  <a:gd name="connsiteY38" fmla="*/ 659279 h 875753"/>
                  <a:gd name="connsiteX39" fmla="*/ 1231107 w 2068071"/>
                  <a:gd name="connsiteY39" fmla="*/ 505045 h 875753"/>
                  <a:gd name="connsiteX40" fmla="*/ 526256 w 2068071"/>
                  <a:gd name="connsiteY40" fmla="*/ 495797 h 875753"/>
                  <a:gd name="connsiteX41" fmla="*/ 654929 w 2068071"/>
                  <a:gd name="connsiteY41" fmla="*/ 572914 h 875753"/>
                  <a:gd name="connsiteX42" fmla="*/ 526256 w 2068071"/>
                  <a:gd name="connsiteY42" fmla="*/ 650031 h 875753"/>
                  <a:gd name="connsiteX43" fmla="*/ 526256 w 2068071"/>
                  <a:gd name="connsiteY43" fmla="*/ 495797 h 875753"/>
                  <a:gd name="connsiteX44" fmla="*/ 1754500 w 2068071"/>
                  <a:gd name="connsiteY44" fmla="*/ 483395 h 875753"/>
                  <a:gd name="connsiteX45" fmla="*/ 1883173 w 2068071"/>
                  <a:gd name="connsiteY45" fmla="*/ 560512 h 875753"/>
                  <a:gd name="connsiteX46" fmla="*/ 1754500 w 2068071"/>
                  <a:gd name="connsiteY46" fmla="*/ 637629 h 875753"/>
                  <a:gd name="connsiteX47" fmla="*/ 1754500 w 2068071"/>
                  <a:gd name="connsiteY47" fmla="*/ 483395 h 875753"/>
                  <a:gd name="connsiteX48" fmla="*/ 176213 w 2068071"/>
                  <a:gd name="connsiteY48" fmla="*/ 480685 h 875753"/>
                  <a:gd name="connsiteX49" fmla="*/ 304886 w 2068071"/>
                  <a:gd name="connsiteY49" fmla="*/ 557802 h 875753"/>
                  <a:gd name="connsiteX50" fmla="*/ 176213 w 2068071"/>
                  <a:gd name="connsiteY50" fmla="*/ 634919 h 875753"/>
                  <a:gd name="connsiteX51" fmla="*/ 176213 w 2068071"/>
                  <a:gd name="connsiteY51" fmla="*/ 480685 h 875753"/>
                  <a:gd name="connsiteX52" fmla="*/ 1390169 w 2068071"/>
                  <a:gd name="connsiteY52" fmla="*/ 469107 h 875753"/>
                  <a:gd name="connsiteX53" fmla="*/ 1518842 w 2068071"/>
                  <a:gd name="connsiteY53" fmla="*/ 546224 h 875753"/>
                  <a:gd name="connsiteX54" fmla="*/ 1390169 w 2068071"/>
                  <a:gd name="connsiteY54" fmla="*/ 623341 h 875753"/>
                  <a:gd name="connsiteX55" fmla="*/ 1390169 w 2068071"/>
                  <a:gd name="connsiteY55" fmla="*/ 469107 h 875753"/>
                  <a:gd name="connsiteX56" fmla="*/ 1059657 w 2068071"/>
                  <a:gd name="connsiteY56" fmla="*/ 469107 h 875753"/>
                  <a:gd name="connsiteX57" fmla="*/ 1188330 w 2068071"/>
                  <a:gd name="connsiteY57" fmla="*/ 546224 h 875753"/>
                  <a:gd name="connsiteX58" fmla="*/ 1059657 w 2068071"/>
                  <a:gd name="connsiteY58" fmla="*/ 623341 h 875753"/>
                  <a:gd name="connsiteX59" fmla="*/ 1059657 w 2068071"/>
                  <a:gd name="connsiteY59" fmla="*/ 469107 h 875753"/>
                  <a:gd name="connsiteX60" fmla="*/ 697707 w 2068071"/>
                  <a:gd name="connsiteY60" fmla="*/ 454820 h 875753"/>
                  <a:gd name="connsiteX61" fmla="*/ 826380 w 2068071"/>
                  <a:gd name="connsiteY61" fmla="*/ 531937 h 875753"/>
                  <a:gd name="connsiteX62" fmla="*/ 697707 w 2068071"/>
                  <a:gd name="connsiteY62" fmla="*/ 609054 h 875753"/>
                  <a:gd name="connsiteX63" fmla="*/ 697707 w 2068071"/>
                  <a:gd name="connsiteY63" fmla="*/ 454820 h 875753"/>
                  <a:gd name="connsiteX64" fmla="*/ 347664 w 2068071"/>
                  <a:gd name="connsiteY64" fmla="*/ 419101 h 875753"/>
                  <a:gd name="connsiteX65" fmla="*/ 476337 w 2068071"/>
                  <a:gd name="connsiteY65" fmla="*/ 496218 h 875753"/>
                  <a:gd name="connsiteX66" fmla="*/ 347664 w 2068071"/>
                  <a:gd name="connsiteY66" fmla="*/ 573335 h 875753"/>
                  <a:gd name="connsiteX67" fmla="*/ 347664 w 2068071"/>
                  <a:gd name="connsiteY67" fmla="*/ 419101 h 875753"/>
                  <a:gd name="connsiteX68" fmla="*/ 0 w 2068071"/>
                  <a:gd name="connsiteY68" fmla="*/ 399723 h 875753"/>
                  <a:gd name="connsiteX69" fmla="*/ 128673 w 2068071"/>
                  <a:gd name="connsiteY69" fmla="*/ 476840 h 875753"/>
                  <a:gd name="connsiteX70" fmla="*/ 0 w 2068071"/>
                  <a:gd name="connsiteY70" fmla="*/ 553957 h 875753"/>
                  <a:gd name="connsiteX71" fmla="*/ 0 w 2068071"/>
                  <a:gd name="connsiteY71" fmla="*/ 399723 h 875753"/>
                  <a:gd name="connsiteX72" fmla="*/ 1939398 w 2068071"/>
                  <a:gd name="connsiteY72" fmla="*/ 399644 h 875753"/>
                  <a:gd name="connsiteX73" fmla="*/ 2068071 w 2068071"/>
                  <a:gd name="connsiteY73" fmla="*/ 476761 h 875753"/>
                  <a:gd name="connsiteX74" fmla="*/ 1939398 w 2068071"/>
                  <a:gd name="connsiteY74" fmla="*/ 553878 h 875753"/>
                  <a:gd name="connsiteX75" fmla="*/ 1939398 w 2068071"/>
                  <a:gd name="connsiteY75" fmla="*/ 399644 h 875753"/>
                  <a:gd name="connsiteX76" fmla="*/ 1571144 w 2068071"/>
                  <a:gd name="connsiteY76" fmla="*/ 378619 h 875753"/>
                  <a:gd name="connsiteX77" fmla="*/ 1699817 w 2068071"/>
                  <a:gd name="connsiteY77" fmla="*/ 455736 h 875753"/>
                  <a:gd name="connsiteX78" fmla="*/ 1571144 w 2068071"/>
                  <a:gd name="connsiteY78" fmla="*/ 532853 h 875753"/>
                  <a:gd name="connsiteX79" fmla="*/ 1571144 w 2068071"/>
                  <a:gd name="connsiteY79" fmla="*/ 378619 h 875753"/>
                  <a:gd name="connsiteX80" fmla="*/ 883445 w 2068071"/>
                  <a:gd name="connsiteY80" fmla="*/ 364331 h 875753"/>
                  <a:gd name="connsiteX81" fmla="*/ 1012118 w 2068071"/>
                  <a:gd name="connsiteY81" fmla="*/ 441448 h 875753"/>
                  <a:gd name="connsiteX82" fmla="*/ 883445 w 2068071"/>
                  <a:gd name="connsiteY82" fmla="*/ 518565 h 875753"/>
                  <a:gd name="connsiteX83" fmla="*/ 883445 w 2068071"/>
                  <a:gd name="connsiteY83" fmla="*/ 364331 h 875753"/>
                  <a:gd name="connsiteX84" fmla="*/ 1231107 w 2068071"/>
                  <a:gd name="connsiteY84" fmla="*/ 326451 h 875753"/>
                  <a:gd name="connsiteX85" fmla="*/ 1359780 w 2068071"/>
                  <a:gd name="connsiteY85" fmla="*/ 403568 h 875753"/>
                  <a:gd name="connsiteX86" fmla="*/ 1231107 w 2068071"/>
                  <a:gd name="connsiteY86" fmla="*/ 480685 h 875753"/>
                  <a:gd name="connsiteX87" fmla="*/ 1231107 w 2068071"/>
                  <a:gd name="connsiteY87" fmla="*/ 326451 h 875753"/>
                  <a:gd name="connsiteX88" fmla="*/ 526256 w 2068071"/>
                  <a:gd name="connsiteY88" fmla="*/ 317203 h 875753"/>
                  <a:gd name="connsiteX89" fmla="*/ 654929 w 2068071"/>
                  <a:gd name="connsiteY89" fmla="*/ 394320 h 875753"/>
                  <a:gd name="connsiteX90" fmla="*/ 526256 w 2068071"/>
                  <a:gd name="connsiteY90" fmla="*/ 471437 h 875753"/>
                  <a:gd name="connsiteX91" fmla="*/ 526256 w 2068071"/>
                  <a:gd name="connsiteY91" fmla="*/ 317203 h 875753"/>
                  <a:gd name="connsiteX92" fmla="*/ 1754500 w 2068071"/>
                  <a:gd name="connsiteY92" fmla="*/ 304801 h 875753"/>
                  <a:gd name="connsiteX93" fmla="*/ 1883173 w 2068071"/>
                  <a:gd name="connsiteY93" fmla="*/ 381918 h 875753"/>
                  <a:gd name="connsiteX94" fmla="*/ 1754500 w 2068071"/>
                  <a:gd name="connsiteY94" fmla="*/ 459035 h 875753"/>
                  <a:gd name="connsiteX95" fmla="*/ 1754500 w 2068071"/>
                  <a:gd name="connsiteY95" fmla="*/ 304801 h 875753"/>
                  <a:gd name="connsiteX96" fmla="*/ 176213 w 2068071"/>
                  <a:gd name="connsiteY96" fmla="*/ 302091 h 875753"/>
                  <a:gd name="connsiteX97" fmla="*/ 304886 w 2068071"/>
                  <a:gd name="connsiteY97" fmla="*/ 379208 h 875753"/>
                  <a:gd name="connsiteX98" fmla="*/ 176213 w 2068071"/>
                  <a:gd name="connsiteY98" fmla="*/ 456325 h 875753"/>
                  <a:gd name="connsiteX99" fmla="*/ 176213 w 2068071"/>
                  <a:gd name="connsiteY99" fmla="*/ 302091 h 875753"/>
                  <a:gd name="connsiteX100" fmla="*/ 1390169 w 2068071"/>
                  <a:gd name="connsiteY100" fmla="*/ 290513 h 875753"/>
                  <a:gd name="connsiteX101" fmla="*/ 1518842 w 2068071"/>
                  <a:gd name="connsiteY101" fmla="*/ 367630 h 875753"/>
                  <a:gd name="connsiteX102" fmla="*/ 1390169 w 2068071"/>
                  <a:gd name="connsiteY102" fmla="*/ 444747 h 875753"/>
                  <a:gd name="connsiteX103" fmla="*/ 1390169 w 2068071"/>
                  <a:gd name="connsiteY103" fmla="*/ 290513 h 875753"/>
                  <a:gd name="connsiteX104" fmla="*/ 1059657 w 2068071"/>
                  <a:gd name="connsiteY104" fmla="*/ 290513 h 875753"/>
                  <a:gd name="connsiteX105" fmla="*/ 1188330 w 2068071"/>
                  <a:gd name="connsiteY105" fmla="*/ 367630 h 875753"/>
                  <a:gd name="connsiteX106" fmla="*/ 1059657 w 2068071"/>
                  <a:gd name="connsiteY106" fmla="*/ 444747 h 875753"/>
                  <a:gd name="connsiteX107" fmla="*/ 1059657 w 2068071"/>
                  <a:gd name="connsiteY107" fmla="*/ 290513 h 875753"/>
                  <a:gd name="connsiteX108" fmla="*/ 697707 w 2068071"/>
                  <a:gd name="connsiteY108" fmla="*/ 276226 h 875753"/>
                  <a:gd name="connsiteX109" fmla="*/ 826380 w 2068071"/>
                  <a:gd name="connsiteY109" fmla="*/ 353343 h 875753"/>
                  <a:gd name="connsiteX110" fmla="*/ 697707 w 2068071"/>
                  <a:gd name="connsiteY110" fmla="*/ 430460 h 875753"/>
                  <a:gd name="connsiteX111" fmla="*/ 697707 w 2068071"/>
                  <a:gd name="connsiteY111" fmla="*/ 276226 h 875753"/>
                  <a:gd name="connsiteX112" fmla="*/ 347664 w 2068071"/>
                  <a:gd name="connsiteY112" fmla="*/ 240507 h 875753"/>
                  <a:gd name="connsiteX113" fmla="*/ 476337 w 2068071"/>
                  <a:gd name="connsiteY113" fmla="*/ 317624 h 875753"/>
                  <a:gd name="connsiteX114" fmla="*/ 347664 w 2068071"/>
                  <a:gd name="connsiteY114" fmla="*/ 394741 h 875753"/>
                  <a:gd name="connsiteX115" fmla="*/ 347664 w 2068071"/>
                  <a:gd name="connsiteY115" fmla="*/ 240507 h 875753"/>
                  <a:gd name="connsiteX116" fmla="*/ 0 w 2068071"/>
                  <a:gd name="connsiteY116" fmla="*/ 213986 h 875753"/>
                  <a:gd name="connsiteX117" fmla="*/ 128673 w 2068071"/>
                  <a:gd name="connsiteY117" fmla="*/ 291103 h 875753"/>
                  <a:gd name="connsiteX118" fmla="*/ 0 w 2068071"/>
                  <a:gd name="connsiteY118" fmla="*/ 368220 h 875753"/>
                  <a:gd name="connsiteX119" fmla="*/ 0 w 2068071"/>
                  <a:gd name="connsiteY119" fmla="*/ 213986 h 875753"/>
                  <a:gd name="connsiteX120" fmla="*/ 1571144 w 2068071"/>
                  <a:gd name="connsiteY120" fmla="*/ 200025 h 875753"/>
                  <a:gd name="connsiteX121" fmla="*/ 1699817 w 2068071"/>
                  <a:gd name="connsiteY121" fmla="*/ 277142 h 875753"/>
                  <a:gd name="connsiteX122" fmla="*/ 1571144 w 2068071"/>
                  <a:gd name="connsiteY122" fmla="*/ 354259 h 875753"/>
                  <a:gd name="connsiteX123" fmla="*/ 1571144 w 2068071"/>
                  <a:gd name="connsiteY123" fmla="*/ 200025 h 875753"/>
                  <a:gd name="connsiteX124" fmla="*/ 883445 w 2068071"/>
                  <a:gd name="connsiteY124" fmla="*/ 178594 h 875753"/>
                  <a:gd name="connsiteX125" fmla="*/ 1012118 w 2068071"/>
                  <a:gd name="connsiteY125" fmla="*/ 255711 h 875753"/>
                  <a:gd name="connsiteX126" fmla="*/ 883445 w 2068071"/>
                  <a:gd name="connsiteY126" fmla="*/ 332828 h 875753"/>
                  <a:gd name="connsiteX127" fmla="*/ 883445 w 2068071"/>
                  <a:gd name="connsiteY127" fmla="*/ 178594 h 875753"/>
                  <a:gd name="connsiteX128" fmla="*/ 1231107 w 2068071"/>
                  <a:gd name="connsiteY128" fmla="*/ 140714 h 875753"/>
                  <a:gd name="connsiteX129" fmla="*/ 1359780 w 2068071"/>
                  <a:gd name="connsiteY129" fmla="*/ 217831 h 875753"/>
                  <a:gd name="connsiteX130" fmla="*/ 1231107 w 2068071"/>
                  <a:gd name="connsiteY130" fmla="*/ 294948 h 875753"/>
                  <a:gd name="connsiteX131" fmla="*/ 1231107 w 2068071"/>
                  <a:gd name="connsiteY131" fmla="*/ 140714 h 875753"/>
                  <a:gd name="connsiteX132" fmla="*/ 526256 w 2068071"/>
                  <a:gd name="connsiteY132" fmla="*/ 131466 h 875753"/>
                  <a:gd name="connsiteX133" fmla="*/ 654929 w 2068071"/>
                  <a:gd name="connsiteY133" fmla="*/ 208583 h 875753"/>
                  <a:gd name="connsiteX134" fmla="*/ 526256 w 2068071"/>
                  <a:gd name="connsiteY134" fmla="*/ 285700 h 875753"/>
                  <a:gd name="connsiteX135" fmla="*/ 526256 w 2068071"/>
                  <a:gd name="connsiteY135" fmla="*/ 131466 h 875753"/>
                  <a:gd name="connsiteX136" fmla="*/ 176213 w 2068071"/>
                  <a:gd name="connsiteY136" fmla="*/ 116354 h 875753"/>
                  <a:gd name="connsiteX137" fmla="*/ 304886 w 2068071"/>
                  <a:gd name="connsiteY137" fmla="*/ 193471 h 875753"/>
                  <a:gd name="connsiteX138" fmla="*/ 176213 w 2068071"/>
                  <a:gd name="connsiteY138" fmla="*/ 270588 h 875753"/>
                  <a:gd name="connsiteX139" fmla="*/ 176213 w 2068071"/>
                  <a:gd name="connsiteY139" fmla="*/ 116354 h 875753"/>
                  <a:gd name="connsiteX140" fmla="*/ 1390169 w 2068071"/>
                  <a:gd name="connsiteY140" fmla="*/ 104776 h 875753"/>
                  <a:gd name="connsiteX141" fmla="*/ 1518842 w 2068071"/>
                  <a:gd name="connsiteY141" fmla="*/ 181893 h 875753"/>
                  <a:gd name="connsiteX142" fmla="*/ 1390169 w 2068071"/>
                  <a:gd name="connsiteY142" fmla="*/ 259010 h 875753"/>
                  <a:gd name="connsiteX143" fmla="*/ 1390169 w 2068071"/>
                  <a:gd name="connsiteY143" fmla="*/ 104776 h 875753"/>
                  <a:gd name="connsiteX144" fmla="*/ 1059657 w 2068071"/>
                  <a:gd name="connsiteY144" fmla="*/ 104776 h 875753"/>
                  <a:gd name="connsiteX145" fmla="*/ 1188330 w 2068071"/>
                  <a:gd name="connsiteY145" fmla="*/ 181893 h 875753"/>
                  <a:gd name="connsiteX146" fmla="*/ 1059657 w 2068071"/>
                  <a:gd name="connsiteY146" fmla="*/ 259010 h 875753"/>
                  <a:gd name="connsiteX147" fmla="*/ 1059657 w 2068071"/>
                  <a:gd name="connsiteY147" fmla="*/ 104776 h 875753"/>
                  <a:gd name="connsiteX148" fmla="*/ 697707 w 2068071"/>
                  <a:gd name="connsiteY148" fmla="*/ 90489 h 875753"/>
                  <a:gd name="connsiteX149" fmla="*/ 826380 w 2068071"/>
                  <a:gd name="connsiteY149" fmla="*/ 167606 h 875753"/>
                  <a:gd name="connsiteX150" fmla="*/ 697707 w 2068071"/>
                  <a:gd name="connsiteY150" fmla="*/ 244723 h 875753"/>
                  <a:gd name="connsiteX151" fmla="*/ 697707 w 2068071"/>
                  <a:gd name="connsiteY151" fmla="*/ 90489 h 875753"/>
                  <a:gd name="connsiteX152" fmla="*/ 347664 w 2068071"/>
                  <a:gd name="connsiteY152" fmla="*/ 54770 h 875753"/>
                  <a:gd name="connsiteX153" fmla="*/ 476337 w 2068071"/>
                  <a:gd name="connsiteY153" fmla="*/ 131887 h 875753"/>
                  <a:gd name="connsiteX154" fmla="*/ 347664 w 2068071"/>
                  <a:gd name="connsiteY154" fmla="*/ 209004 h 875753"/>
                  <a:gd name="connsiteX155" fmla="*/ 347664 w 2068071"/>
                  <a:gd name="connsiteY155" fmla="*/ 54770 h 875753"/>
                  <a:gd name="connsiteX156" fmla="*/ 883445 w 2068071"/>
                  <a:gd name="connsiteY156" fmla="*/ 0 h 875753"/>
                  <a:gd name="connsiteX157" fmla="*/ 1012118 w 2068071"/>
                  <a:gd name="connsiteY157" fmla="*/ 77117 h 875753"/>
                  <a:gd name="connsiteX158" fmla="*/ 883445 w 2068071"/>
                  <a:gd name="connsiteY158" fmla="*/ 154234 h 875753"/>
                  <a:gd name="connsiteX159" fmla="*/ 883445 w 2068071"/>
                  <a:gd name="connsiteY159" fmla="*/ 0 h 87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2068071" h="875753">
                    <a:moveTo>
                      <a:pt x="883445" y="721519"/>
                    </a:moveTo>
                    <a:cubicBezTo>
                      <a:pt x="954509" y="721519"/>
                      <a:pt x="1012118" y="756045"/>
                      <a:pt x="1012118" y="798636"/>
                    </a:cubicBezTo>
                    <a:cubicBezTo>
                      <a:pt x="1012118" y="841227"/>
                      <a:pt x="954509" y="875753"/>
                      <a:pt x="883445" y="875753"/>
                    </a:cubicBezTo>
                    <a:cubicBezTo>
                      <a:pt x="969227" y="837195"/>
                      <a:pt x="969227" y="760078"/>
                      <a:pt x="883445" y="721519"/>
                    </a:cubicBezTo>
                    <a:close/>
                    <a:moveTo>
                      <a:pt x="1231107" y="683639"/>
                    </a:moveTo>
                    <a:cubicBezTo>
                      <a:pt x="1302171" y="683639"/>
                      <a:pt x="1359780" y="718165"/>
                      <a:pt x="1359780" y="760756"/>
                    </a:cubicBezTo>
                    <a:cubicBezTo>
                      <a:pt x="1359780" y="803347"/>
                      <a:pt x="1302171" y="837873"/>
                      <a:pt x="1231107" y="837873"/>
                    </a:cubicBezTo>
                    <a:cubicBezTo>
                      <a:pt x="1316889" y="799315"/>
                      <a:pt x="1316889" y="722198"/>
                      <a:pt x="1231107" y="683639"/>
                    </a:cubicBezTo>
                    <a:close/>
                    <a:moveTo>
                      <a:pt x="526256" y="674391"/>
                    </a:moveTo>
                    <a:cubicBezTo>
                      <a:pt x="597320" y="674391"/>
                      <a:pt x="654929" y="708917"/>
                      <a:pt x="654929" y="751508"/>
                    </a:cubicBezTo>
                    <a:cubicBezTo>
                      <a:pt x="654929" y="794099"/>
                      <a:pt x="597320" y="828625"/>
                      <a:pt x="526256" y="828625"/>
                    </a:cubicBezTo>
                    <a:cubicBezTo>
                      <a:pt x="612038" y="790067"/>
                      <a:pt x="612038" y="712950"/>
                      <a:pt x="526256" y="674391"/>
                    </a:cubicBezTo>
                    <a:close/>
                    <a:moveTo>
                      <a:pt x="1390169" y="647701"/>
                    </a:moveTo>
                    <a:cubicBezTo>
                      <a:pt x="1461233" y="647701"/>
                      <a:pt x="1518842" y="682227"/>
                      <a:pt x="1518842" y="724818"/>
                    </a:cubicBezTo>
                    <a:cubicBezTo>
                      <a:pt x="1518842" y="767409"/>
                      <a:pt x="1461233" y="801935"/>
                      <a:pt x="1390169" y="801935"/>
                    </a:cubicBezTo>
                    <a:cubicBezTo>
                      <a:pt x="1475951" y="763377"/>
                      <a:pt x="1475951" y="686260"/>
                      <a:pt x="1390169" y="647701"/>
                    </a:cubicBezTo>
                    <a:close/>
                    <a:moveTo>
                      <a:pt x="1059657" y="647701"/>
                    </a:moveTo>
                    <a:cubicBezTo>
                      <a:pt x="1130721" y="647701"/>
                      <a:pt x="1188330" y="682227"/>
                      <a:pt x="1188330" y="724818"/>
                    </a:cubicBezTo>
                    <a:cubicBezTo>
                      <a:pt x="1188330" y="767409"/>
                      <a:pt x="1130721" y="801935"/>
                      <a:pt x="1059657" y="801935"/>
                    </a:cubicBezTo>
                    <a:cubicBezTo>
                      <a:pt x="1145439" y="763377"/>
                      <a:pt x="1145439" y="686260"/>
                      <a:pt x="1059657" y="647701"/>
                    </a:cubicBezTo>
                    <a:close/>
                    <a:moveTo>
                      <a:pt x="697707" y="633414"/>
                    </a:moveTo>
                    <a:cubicBezTo>
                      <a:pt x="768771" y="633414"/>
                      <a:pt x="826380" y="667940"/>
                      <a:pt x="826380" y="710531"/>
                    </a:cubicBezTo>
                    <a:cubicBezTo>
                      <a:pt x="826380" y="753122"/>
                      <a:pt x="768771" y="787648"/>
                      <a:pt x="697707" y="787648"/>
                    </a:cubicBezTo>
                    <a:cubicBezTo>
                      <a:pt x="783489" y="749090"/>
                      <a:pt x="783489" y="671973"/>
                      <a:pt x="697707" y="633414"/>
                    </a:cubicBezTo>
                    <a:close/>
                    <a:moveTo>
                      <a:pt x="347664" y="597695"/>
                    </a:moveTo>
                    <a:cubicBezTo>
                      <a:pt x="418728" y="597695"/>
                      <a:pt x="476337" y="632221"/>
                      <a:pt x="476337" y="674812"/>
                    </a:cubicBezTo>
                    <a:cubicBezTo>
                      <a:pt x="476337" y="717403"/>
                      <a:pt x="418728" y="751929"/>
                      <a:pt x="347664" y="751929"/>
                    </a:cubicBezTo>
                    <a:cubicBezTo>
                      <a:pt x="433446" y="713371"/>
                      <a:pt x="433446" y="636254"/>
                      <a:pt x="347664" y="597695"/>
                    </a:cubicBezTo>
                    <a:close/>
                    <a:moveTo>
                      <a:pt x="1571144" y="557213"/>
                    </a:moveTo>
                    <a:cubicBezTo>
                      <a:pt x="1642208" y="557213"/>
                      <a:pt x="1699817" y="591739"/>
                      <a:pt x="1699817" y="634330"/>
                    </a:cubicBezTo>
                    <a:cubicBezTo>
                      <a:pt x="1699817" y="676921"/>
                      <a:pt x="1642208" y="711447"/>
                      <a:pt x="1571144" y="711447"/>
                    </a:cubicBezTo>
                    <a:cubicBezTo>
                      <a:pt x="1656926" y="672889"/>
                      <a:pt x="1656926" y="595772"/>
                      <a:pt x="1571144" y="557213"/>
                    </a:cubicBezTo>
                    <a:close/>
                    <a:moveTo>
                      <a:pt x="883445" y="542925"/>
                    </a:moveTo>
                    <a:cubicBezTo>
                      <a:pt x="954509" y="542925"/>
                      <a:pt x="1012118" y="577451"/>
                      <a:pt x="1012118" y="620042"/>
                    </a:cubicBezTo>
                    <a:cubicBezTo>
                      <a:pt x="1012118" y="662633"/>
                      <a:pt x="954509" y="697159"/>
                      <a:pt x="883445" y="697159"/>
                    </a:cubicBezTo>
                    <a:cubicBezTo>
                      <a:pt x="969227" y="658601"/>
                      <a:pt x="969227" y="581484"/>
                      <a:pt x="883445" y="542925"/>
                    </a:cubicBezTo>
                    <a:close/>
                    <a:moveTo>
                      <a:pt x="1231107" y="505045"/>
                    </a:moveTo>
                    <a:cubicBezTo>
                      <a:pt x="1302171" y="505045"/>
                      <a:pt x="1359780" y="539571"/>
                      <a:pt x="1359780" y="582162"/>
                    </a:cubicBezTo>
                    <a:cubicBezTo>
                      <a:pt x="1359780" y="624753"/>
                      <a:pt x="1302171" y="659279"/>
                      <a:pt x="1231107" y="659279"/>
                    </a:cubicBezTo>
                    <a:cubicBezTo>
                      <a:pt x="1316889" y="620721"/>
                      <a:pt x="1316889" y="543604"/>
                      <a:pt x="1231107" y="505045"/>
                    </a:cubicBezTo>
                    <a:close/>
                    <a:moveTo>
                      <a:pt x="526256" y="495797"/>
                    </a:moveTo>
                    <a:cubicBezTo>
                      <a:pt x="597320" y="495797"/>
                      <a:pt x="654929" y="530323"/>
                      <a:pt x="654929" y="572914"/>
                    </a:cubicBezTo>
                    <a:cubicBezTo>
                      <a:pt x="654929" y="615505"/>
                      <a:pt x="597320" y="650031"/>
                      <a:pt x="526256" y="650031"/>
                    </a:cubicBezTo>
                    <a:cubicBezTo>
                      <a:pt x="612038" y="611473"/>
                      <a:pt x="612038" y="534356"/>
                      <a:pt x="526256" y="495797"/>
                    </a:cubicBezTo>
                    <a:close/>
                    <a:moveTo>
                      <a:pt x="1754500" y="483395"/>
                    </a:moveTo>
                    <a:cubicBezTo>
                      <a:pt x="1825564" y="483395"/>
                      <a:pt x="1883173" y="517921"/>
                      <a:pt x="1883173" y="560512"/>
                    </a:cubicBezTo>
                    <a:cubicBezTo>
                      <a:pt x="1883173" y="603103"/>
                      <a:pt x="1825564" y="637629"/>
                      <a:pt x="1754500" y="637629"/>
                    </a:cubicBezTo>
                    <a:cubicBezTo>
                      <a:pt x="1840282" y="599071"/>
                      <a:pt x="1840282" y="521954"/>
                      <a:pt x="1754500" y="483395"/>
                    </a:cubicBezTo>
                    <a:close/>
                    <a:moveTo>
                      <a:pt x="176213" y="480685"/>
                    </a:moveTo>
                    <a:cubicBezTo>
                      <a:pt x="247277" y="480685"/>
                      <a:pt x="304886" y="515211"/>
                      <a:pt x="304886" y="557802"/>
                    </a:cubicBezTo>
                    <a:cubicBezTo>
                      <a:pt x="304886" y="600393"/>
                      <a:pt x="247277" y="634919"/>
                      <a:pt x="176213" y="634919"/>
                    </a:cubicBezTo>
                    <a:cubicBezTo>
                      <a:pt x="261995" y="596361"/>
                      <a:pt x="261995" y="519244"/>
                      <a:pt x="176213" y="480685"/>
                    </a:cubicBezTo>
                    <a:close/>
                    <a:moveTo>
                      <a:pt x="1390169" y="469107"/>
                    </a:moveTo>
                    <a:cubicBezTo>
                      <a:pt x="1461233" y="469107"/>
                      <a:pt x="1518842" y="503633"/>
                      <a:pt x="1518842" y="546224"/>
                    </a:cubicBezTo>
                    <a:cubicBezTo>
                      <a:pt x="1518842" y="588815"/>
                      <a:pt x="1461233" y="623341"/>
                      <a:pt x="1390169" y="623341"/>
                    </a:cubicBezTo>
                    <a:cubicBezTo>
                      <a:pt x="1475951" y="584783"/>
                      <a:pt x="1475951" y="507666"/>
                      <a:pt x="1390169" y="469107"/>
                    </a:cubicBezTo>
                    <a:close/>
                    <a:moveTo>
                      <a:pt x="1059657" y="469107"/>
                    </a:moveTo>
                    <a:cubicBezTo>
                      <a:pt x="1130721" y="469107"/>
                      <a:pt x="1188330" y="503633"/>
                      <a:pt x="1188330" y="546224"/>
                    </a:cubicBezTo>
                    <a:cubicBezTo>
                      <a:pt x="1188330" y="588815"/>
                      <a:pt x="1130721" y="623341"/>
                      <a:pt x="1059657" y="623341"/>
                    </a:cubicBezTo>
                    <a:cubicBezTo>
                      <a:pt x="1145439" y="584783"/>
                      <a:pt x="1145439" y="507666"/>
                      <a:pt x="1059657" y="469107"/>
                    </a:cubicBezTo>
                    <a:close/>
                    <a:moveTo>
                      <a:pt x="697707" y="454820"/>
                    </a:moveTo>
                    <a:cubicBezTo>
                      <a:pt x="768771" y="454820"/>
                      <a:pt x="826380" y="489346"/>
                      <a:pt x="826380" y="531937"/>
                    </a:cubicBezTo>
                    <a:cubicBezTo>
                      <a:pt x="826380" y="574528"/>
                      <a:pt x="768771" y="609054"/>
                      <a:pt x="697707" y="609054"/>
                    </a:cubicBezTo>
                    <a:cubicBezTo>
                      <a:pt x="783489" y="570496"/>
                      <a:pt x="783489" y="493379"/>
                      <a:pt x="697707" y="454820"/>
                    </a:cubicBezTo>
                    <a:close/>
                    <a:moveTo>
                      <a:pt x="347664" y="419101"/>
                    </a:moveTo>
                    <a:cubicBezTo>
                      <a:pt x="418728" y="419101"/>
                      <a:pt x="476337" y="453627"/>
                      <a:pt x="476337" y="496218"/>
                    </a:cubicBezTo>
                    <a:cubicBezTo>
                      <a:pt x="476337" y="538809"/>
                      <a:pt x="418728" y="573335"/>
                      <a:pt x="347664" y="573335"/>
                    </a:cubicBezTo>
                    <a:cubicBezTo>
                      <a:pt x="433446" y="534777"/>
                      <a:pt x="433446" y="457660"/>
                      <a:pt x="347664" y="419101"/>
                    </a:cubicBezTo>
                    <a:close/>
                    <a:moveTo>
                      <a:pt x="0" y="399723"/>
                    </a:moveTo>
                    <a:cubicBezTo>
                      <a:pt x="71064" y="399723"/>
                      <a:pt x="128673" y="434249"/>
                      <a:pt x="128673" y="476840"/>
                    </a:cubicBezTo>
                    <a:cubicBezTo>
                      <a:pt x="128673" y="519431"/>
                      <a:pt x="71064" y="553957"/>
                      <a:pt x="0" y="553957"/>
                    </a:cubicBezTo>
                    <a:cubicBezTo>
                      <a:pt x="85782" y="515399"/>
                      <a:pt x="85782" y="438282"/>
                      <a:pt x="0" y="399723"/>
                    </a:cubicBezTo>
                    <a:close/>
                    <a:moveTo>
                      <a:pt x="1939398" y="399644"/>
                    </a:moveTo>
                    <a:cubicBezTo>
                      <a:pt x="2010462" y="399644"/>
                      <a:pt x="2068071" y="434170"/>
                      <a:pt x="2068071" y="476761"/>
                    </a:cubicBezTo>
                    <a:cubicBezTo>
                      <a:pt x="2068071" y="519352"/>
                      <a:pt x="2010462" y="553878"/>
                      <a:pt x="1939398" y="553878"/>
                    </a:cubicBezTo>
                    <a:cubicBezTo>
                      <a:pt x="2025180" y="515320"/>
                      <a:pt x="2025180" y="438203"/>
                      <a:pt x="1939398" y="399644"/>
                    </a:cubicBezTo>
                    <a:close/>
                    <a:moveTo>
                      <a:pt x="1571144" y="378619"/>
                    </a:moveTo>
                    <a:cubicBezTo>
                      <a:pt x="1642208" y="378619"/>
                      <a:pt x="1699817" y="413145"/>
                      <a:pt x="1699817" y="455736"/>
                    </a:cubicBezTo>
                    <a:cubicBezTo>
                      <a:pt x="1699817" y="498327"/>
                      <a:pt x="1642208" y="532853"/>
                      <a:pt x="1571144" y="532853"/>
                    </a:cubicBezTo>
                    <a:cubicBezTo>
                      <a:pt x="1656926" y="494295"/>
                      <a:pt x="1656926" y="417178"/>
                      <a:pt x="1571144" y="378619"/>
                    </a:cubicBezTo>
                    <a:close/>
                    <a:moveTo>
                      <a:pt x="883445" y="364331"/>
                    </a:moveTo>
                    <a:cubicBezTo>
                      <a:pt x="954509" y="364331"/>
                      <a:pt x="1012118" y="398857"/>
                      <a:pt x="1012118" y="441448"/>
                    </a:cubicBezTo>
                    <a:cubicBezTo>
                      <a:pt x="1012118" y="484039"/>
                      <a:pt x="954509" y="518565"/>
                      <a:pt x="883445" y="518565"/>
                    </a:cubicBezTo>
                    <a:cubicBezTo>
                      <a:pt x="969227" y="480007"/>
                      <a:pt x="969227" y="402890"/>
                      <a:pt x="883445" y="364331"/>
                    </a:cubicBezTo>
                    <a:close/>
                    <a:moveTo>
                      <a:pt x="1231107" y="326451"/>
                    </a:moveTo>
                    <a:cubicBezTo>
                      <a:pt x="1302171" y="326451"/>
                      <a:pt x="1359780" y="360977"/>
                      <a:pt x="1359780" y="403568"/>
                    </a:cubicBezTo>
                    <a:cubicBezTo>
                      <a:pt x="1359780" y="446159"/>
                      <a:pt x="1302171" y="480685"/>
                      <a:pt x="1231107" y="480685"/>
                    </a:cubicBezTo>
                    <a:cubicBezTo>
                      <a:pt x="1316889" y="442127"/>
                      <a:pt x="1316889" y="365010"/>
                      <a:pt x="1231107" y="326451"/>
                    </a:cubicBezTo>
                    <a:close/>
                    <a:moveTo>
                      <a:pt x="526256" y="317203"/>
                    </a:moveTo>
                    <a:cubicBezTo>
                      <a:pt x="597320" y="317203"/>
                      <a:pt x="654929" y="351729"/>
                      <a:pt x="654929" y="394320"/>
                    </a:cubicBezTo>
                    <a:cubicBezTo>
                      <a:pt x="654929" y="436911"/>
                      <a:pt x="597320" y="471437"/>
                      <a:pt x="526256" y="471437"/>
                    </a:cubicBezTo>
                    <a:cubicBezTo>
                      <a:pt x="612038" y="432879"/>
                      <a:pt x="612038" y="355762"/>
                      <a:pt x="526256" y="317203"/>
                    </a:cubicBezTo>
                    <a:close/>
                    <a:moveTo>
                      <a:pt x="1754500" y="304801"/>
                    </a:moveTo>
                    <a:cubicBezTo>
                      <a:pt x="1825564" y="304801"/>
                      <a:pt x="1883173" y="339327"/>
                      <a:pt x="1883173" y="381918"/>
                    </a:cubicBezTo>
                    <a:cubicBezTo>
                      <a:pt x="1883173" y="424509"/>
                      <a:pt x="1825564" y="459035"/>
                      <a:pt x="1754500" y="459035"/>
                    </a:cubicBezTo>
                    <a:cubicBezTo>
                      <a:pt x="1840282" y="420477"/>
                      <a:pt x="1840282" y="343360"/>
                      <a:pt x="1754500" y="304801"/>
                    </a:cubicBezTo>
                    <a:close/>
                    <a:moveTo>
                      <a:pt x="176213" y="302091"/>
                    </a:moveTo>
                    <a:cubicBezTo>
                      <a:pt x="247277" y="302091"/>
                      <a:pt x="304886" y="336617"/>
                      <a:pt x="304886" y="379208"/>
                    </a:cubicBezTo>
                    <a:cubicBezTo>
                      <a:pt x="304886" y="421799"/>
                      <a:pt x="247277" y="456325"/>
                      <a:pt x="176213" y="456325"/>
                    </a:cubicBezTo>
                    <a:cubicBezTo>
                      <a:pt x="261995" y="417767"/>
                      <a:pt x="261995" y="340650"/>
                      <a:pt x="176213" y="302091"/>
                    </a:cubicBezTo>
                    <a:close/>
                    <a:moveTo>
                      <a:pt x="1390169" y="290513"/>
                    </a:moveTo>
                    <a:cubicBezTo>
                      <a:pt x="1461233" y="290513"/>
                      <a:pt x="1518842" y="325039"/>
                      <a:pt x="1518842" y="367630"/>
                    </a:cubicBezTo>
                    <a:cubicBezTo>
                      <a:pt x="1518842" y="410221"/>
                      <a:pt x="1461233" y="444747"/>
                      <a:pt x="1390169" y="444747"/>
                    </a:cubicBezTo>
                    <a:cubicBezTo>
                      <a:pt x="1475951" y="406189"/>
                      <a:pt x="1475951" y="329072"/>
                      <a:pt x="1390169" y="290513"/>
                    </a:cubicBezTo>
                    <a:close/>
                    <a:moveTo>
                      <a:pt x="1059657" y="290513"/>
                    </a:moveTo>
                    <a:cubicBezTo>
                      <a:pt x="1130721" y="290513"/>
                      <a:pt x="1188330" y="325039"/>
                      <a:pt x="1188330" y="367630"/>
                    </a:cubicBezTo>
                    <a:cubicBezTo>
                      <a:pt x="1188330" y="410221"/>
                      <a:pt x="1130721" y="444747"/>
                      <a:pt x="1059657" y="444747"/>
                    </a:cubicBezTo>
                    <a:cubicBezTo>
                      <a:pt x="1145439" y="406189"/>
                      <a:pt x="1145439" y="329072"/>
                      <a:pt x="1059657" y="290513"/>
                    </a:cubicBezTo>
                    <a:close/>
                    <a:moveTo>
                      <a:pt x="697707" y="276226"/>
                    </a:moveTo>
                    <a:cubicBezTo>
                      <a:pt x="768771" y="276226"/>
                      <a:pt x="826380" y="310752"/>
                      <a:pt x="826380" y="353343"/>
                    </a:cubicBezTo>
                    <a:cubicBezTo>
                      <a:pt x="826380" y="395934"/>
                      <a:pt x="768771" y="430460"/>
                      <a:pt x="697707" y="430460"/>
                    </a:cubicBezTo>
                    <a:cubicBezTo>
                      <a:pt x="783489" y="391902"/>
                      <a:pt x="783489" y="314785"/>
                      <a:pt x="697707" y="276226"/>
                    </a:cubicBezTo>
                    <a:close/>
                    <a:moveTo>
                      <a:pt x="347664" y="240507"/>
                    </a:moveTo>
                    <a:cubicBezTo>
                      <a:pt x="418728" y="240507"/>
                      <a:pt x="476337" y="275033"/>
                      <a:pt x="476337" y="317624"/>
                    </a:cubicBezTo>
                    <a:cubicBezTo>
                      <a:pt x="476337" y="360215"/>
                      <a:pt x="418728" y="394741"/>
                      <a:pt x="347664" y="394741"/>
                    </a:cubicBezTo>
                    <a:cubicBezTo>
                      <a:pt x="433446" y="356183"/>
                      <a:pt x="433446" y="279066"/>
                      <a:pt x="347664" y="240507"/>
                    </a:cubicBezTo>
                    <a:close/>
                    <a:moveTo>
                      <a:pt x="0" y="213986"/>
                    </a:moveTo>
                    <a:cubicBezTo>
                      <a:pt x="71064" y="213986"/>
                      <a:pt x="128673" y="248512"/>
                      <a:pt x="128673" y="291103"/>
                    </a:cubicBezTo>
                    <a:cubicBezTo>
                      <a:pt x="128673" y="333694"/>
                      <a:pt x="71064" y="368220"/>
                      <a:pt x="0" y="368220"/>
                    </a:cubicBezTo>
                    <a:cubicBezTo>
                      <a:pt x="85782" y="329662"/>
                      <a:pt x="85782" y="252545"/>
                      <a:pt x="0" y="213986"/>
                    </a:cubicBezTo>
                    <a:close/>
                    <a:moveTo>
                      <a:pt x="1571144" y="200025"/>
                    </a:moveTo>
                    <a:cubicBezTo>
                      <a:pt x="1642208" y="200025"/>
                      <a:pt x="1699817" y="234551"/>
                      <a:pt x="1699817" y="277142"/>
                    </a:cubicBezTo>
                    <a:cubicBezTo>
                      <a:pt x="1699817" y="319733"/>
                      <a:pt x="1642208" y="354259"/>
                      <a:pt x="1571144" y="354259"/>
                    </a:cubicBezTo>
                    <a:cubicBezTo>
                      <a:pt x="1656926" y="315701"/>
                      <a:pt x="1656926" y="238584"/>
                      <a:pt x="1571144" y="200025"/>
                    </a:cubicBezTo>
                    <a:close/>
                    <a:moveTo>
                      <a:pt x="883445" y="178594"/>
                    </a:moveTo>
                    <a:cubicBezTo>
                      <a:pt x="954509" y="178594"/>
                      <a:pt x="1012118" y="213120"/>
                      <a:pt x="1012118" y="255711"/>
                    </a:cubicBezTo>
                    <a:cubicBezTo>
                      <a:pt x="1012118" y="298302"/>
                      <a:pt x="954509" y="332828"/>
                      <a:pt x="883445" y="332828"/>
                    </a:cubicBezTo>
                    <a:cubicBezTo>
                      <a:pt x="969227" y="294270"/>
                      <a:pt x="969227" y="217153"/>
                      <a:pt x="883445" y="178594"/>
                    </a:cubicBezTo>
                    <a:close/>
                    <a:moveTo>
                      <a:pt x="1231107" y="140714"/>
                    </a:moveTo>
                    <a:cubicBezTo>
                      <a:pt x="1302171" y="140714"/>
                      <a:pt x="1359780" y="175240"/>
                      <a:pt x="1359780" y="217831"/>
                    </a:cubicBezTo>
                    <a:cubicBezTo>
                      <a:pt x="1359780" y="260422"/>
                      <a:pt x="1302171" y="294948"/>
                      <a:pt x="1231107" y="294948"/>
                    </a:cubicBezTo>
                    <a:cubicBezTo>
                      <a:pt x="1316889" y="256390"/>
                      <a:pt x="1316889" y="179273"/>
                      <a:pt x="1231107" y="140714"/>
                    </a:cubicBezTo>
                    <a:close/>
                    <a:moveTo>
                      <a:pt x="526256" y="131466"/>
                    </a:moveTo>
                    <a:cubicBezTo>
                      <a:pt x="597320" y="131466"/>
                      <a:pt x="654929" y="165992"/>
                      <a:pt x="654929" y="208583"/>
                    </a:cubicBezTo>
                    <a:cubicBezTo>
                      <a:pt x="654929" y="251174"/>
                      <a:pt x="597320" y="285700"/>
                      <a:pt x="526256" y="285700"/>
                    </a:cubicBezTo>
                    <a:cubicBezTo>
                      <a:pt x="612038" y="247142"/>
                      <a:pt x="612038" y="170025"/>
                      <a:pt x="526256" y="131466"/>
                    </a:cubicBezTo>
                    <a:close/>
                    <a:moveTo>
                      <a:pt x="176213" y="116354"/>
                    </a:moveTo>
                    <a:cubicBezTo>
                      <a:pt x="247277" y="116354"/>
                      <a:pt x="304886" y="150880"/>
                      <a:pt x="304886" y="193471"/>
                    </a:cubicBezTo>
                    <a:cubicBezTo>
                      <a:pt x="304886" y="236062"/>
                      <a:pt x="247277" y="270588"/>
                      <a:pt x="176213" y="270588"/>
                    </a:cubicBezTo>
                    <a:cubicBezTo>
                      <a:pt x="261995" y="232030"/>
                      <a:pt x="261995" y="154913"/>
                      <a:pt x="176213" y="116354"/>
                    </a:cubicBezTo>
                    <a:close/>
                    <a:moveTo>
                      <a:pt x="1390169" y="104776"/>
                    </a:moveTo>
                    <a:cubicBezTo>
                      <a:pt x="1461233" y="104776"/>
                      <a:pt x="1518842" y="139302"/>
                      <a:pt x="1518842" y="181893"/>
                    </a:cubicBezTo>
                    <a:cubicBezTo>
                      <a:pt x="1518842" y="224484"/>
                      <a:pt x="1461233" y="259010"/>
                      <a:pt x="1390169" y="259010"/>
                    </a:cubicBezTo>
                    <a:cubicBezTo>
                      <a:pt x="1475951" y="220452"/>
                      <a:pt x="1475951" y="143335"/>
                      <a:pt x="1390169" y="104776"/>
                    </a:cubicBezTo>
                    <a:close/>
                    <a:moveTo>
                      <a:pt x="1059657" y="104776"/>
                    </a:moveTo>
                    <a:cubicBezTo>
                      <a:pt x="1130721" y="104776"/>
                      <a:pt x="1188330" y="139302"/>
                      <a:pt x="1188330" y="181893"/>
                    </a:cubicBezTo>
                    <a:cubicBezTo>
                      <a:pt x="1188330" y="224484"/>
                      <a:pt x="1130721" y="259010"/>
                      <a:pt x="1059657" y="259010"/>
                    </a:cubicBezTo>
                    <a:cubicBezTo>
                      <a:pt x="1145439" y="220452"/>
                      <a:pt x="1145439" y="143335"/>
                      <a:pt x="1059657" y="104776"/>
                    </a:cubicBezTo>
                    <a:close/>
                    <a:moveTo>
                      <a:pt x="697707" y="90489"/>
                    </a:moveTo>
                    <a:cubicBezTo>
                      <a:pt x="768771" y="90489"/>
                      <a:pt x="826380" y="125015"/>
                      <a:pt x="826380" y="167606"/>
                    </a:cubicBezTo>
                    <a:cubicBezTo>
                      <a:pt x="826380" y="210197"/>
                      <a:pt x="768771" y="244723"/>
                      <a:pt x="697707" y="244723"/>
                    </a:cubicBezTo>
                    <a:cubicBezTo>
                      <a:pt x="783489" y="206165"/>
                      <a:pt x="783489" y="129048"/>
                      <a:pt x="697707" y="90489"/>
                    </a:cubicBezTo>
                    <a:close/>
                    <a:moveTo>
                      <a:pt x="347664" y="54770"/>
                    </a:moveTo>
                    <a:cubicBezTo>
                      <a:pt x="418728" y="54770"/>
                      <a:pt x="476337" y="89296"/>
                      <a:pt x="476337" y="131887"/>
                    </a:cubicBezTo>
                    <a:cubicBezTo>
                      <a:pt x="476337" y="174478"/>
                      <a:pt x="418728" y="209004"/>
                      <a:pt x="347664" y="209004"/>
                    </a:cubicBezTo>
                    <a:cubicBezTo>
                      <a:pt x="433446" y="170446"/>
                      <a:pt x="433446" y="93329"/>
                      <a:pt x="347664" y="54770"/>
                    </a:cubicBezTo>
                    <a:close/>
                    <a:moveTo>
                      <a:pt x="883445" y="0"/>
                    </a:moveTo>
                    <a:cubicBezTo>
                      <a:pt x="954509" y="0"/>
                      <a:pt x="1012118" y="34526"/>
                      <a:pt x="1012118" y="77117"/>
                    </a:cubicBezTo>
                    <a:cubicBezTo>
                      <a:pt x="1012118" y="119708"/>
                      <a:pt x="954509" y="154234"/>
                      <a:pt x="883445" y="154234"/>
                    </a:cubicBezTo>
                    <a:cubicBezTo>
                      <a:pt x="969227" y="115676"/>
                      <a:pt x="969227" y="38559"/>
                      <a:pt x="88344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515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6E465B-89C5-4F5C-9378-881C4BE8953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モミジ（県の花）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1E1D91-14CE-4347-9750-70888A71AEE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アビ（県の鳥）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C9DBF3-6332-4D6A-B386-B0467E68626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モミジ（県の木）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B828FBE-4D4E-436D-AFF7-864E95DD221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カキ（県の魚）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02495A8-7D01-4892-9021-D6B77BCA11BB}"/>
              </a:ext>
            </a:extLst>
          </p:cNvPr>
          <p:cNvGrpSpPr/>
          <p:nvPr/>
        </p:nvGrpSpPr>
        <p:grpSpPr>
          <a:xfrm>
            <a:off x="738157" y="4423877"/>
            <a:ext cx="2562286" cy="1612032"/>
            <a:chOff x="3900744" y="2839932"/>
            <a:chExt cx="2562286" cy="161203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0623C51-DF73-4C79-BA1D-AB6A1B3DA4F7}"/>
                </a:ext>
              </a:extLst>
            </p:cNvPr>
            <p:cNvGrpSpPr/>
            <p:nvPr/>
          </p:nvGrpSpPr>
          <p:grpSpPr>
            <a:xfrm>
              <a:off x="390074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5E708CC-2AE3-45EF-8CF9-A5D7DC10B352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E1FF2CDC-F219-4F10-B61E-D74E8C2F2295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993F8E97-73CB-4A1F-85BA-761343CFB8AB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41E5586A-9DE3-49CC-9075-A98E20A08810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17ED7E59-16A8-4AA1-A3FA-E1A5DAA635A9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9D336462-9326-444A-9992-E288B2BB394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DD675CA-77A5-4F01-9362-762CA5D1D3A1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8823ABD-661D-4C6B-9624-70B79B0E7FB9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5EA72D6-FB14-4A34-A0DB-8FC87265851B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48925DD-18D1-4EAA-9A7C-95F780C56E3D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0A8BED8-2F13-42E1-990E-AF1CC0455C33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08DEB5A-48B4-4FF6-980C-052A8E69790B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B5977DE-77D7-4777-88D5-5B5CD0DD384E}"/>
                </a:ext>
              </a:extLst>
            </p:cNvPr>
            <p:cNvGrpSpPr/>
            <p:nvPr/>
          </p:nvGrpSpPr>
          <p:grpSpPr>
            <a:xfrm rot="3060972">
              <a:off x="5242515" y="2712337"/>
              <a:ext cx="808505" cy="1216093"/>
              <a:chOff x="2285048" y="2798042"/>
              <a:chExt cx="2329815" cy="3504333"/>
            </a:xfrm>
          </p:grpSpPr>
          <p:grpSp>
            <p:nvGrpSpPr>
              <p:cNvPr id="74" name="Group 259">
                <a:extLst>
                  <a:ext uri="{FF2B5EF4-FFF2-40B4-BE49-F238E27FC236}">
                    <a16:creationId xmlns:a16="http://schemas.microsoft.com/office/drawing/2014/main" id="{D608995D-D0B5-4C8F-99F7-33B097EAB2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84" name="Freeform 260">
                  <a:extLst>
                    <a:ext uri="{FF2B5EF4-FFF2-40B4-BE49-F238E27FC236}">
                      <a16:creationId xmlns:a16="http://schemas.microsoft.com/office/drawing/2014/main" id="{906E1A40-949C-4BB3-A03C-C992DF2DD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261">
                  <a:extLst>
                    <a:ext uri="{FF2B5EF4-FFF2-40B4-BE49-F238E27FC236}">
                      <a16:creationId xmlns:a16="http://schemas.microsoft.com/office/drawing/2014/main" id="{09526A69-87AC-4F98-9223-EC55B91CC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262">
                  <a:extLst>
                    <a:ext uri="{FF2B5EF4-FFF2-40B4-BE49-F238E27FC236}">
                      <a16:creationId xmlns:a16="http://schemas.microsoft.com/office/drawing/2014/main" id="{A11D674A-78D2-4F93-A887-18A02A3986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263">
                  <a:extLst>
                    <a:ext uri="{FF2B5EF4-FFF2-40B4-BE49-F238E27FC236}">
                      <a16:creationId xmlns:a16="http://schemas.microsoft.com/office/drawing/2014/main" id="{6A3CB19B-44E9-4532-A4E1-58414A5BA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264">
                  <a:extLst>
                    <a:ext uri="{FF2B5EF4-FFF2-40B4-BE49-F238E27FC236}">
                      <a16:creationId xmlns:a16="http://schemas.microsoft.com/office/drawing/2014/main" id="{9FC10623-04E4-482F-8542-50596C30A3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265">
                  <a:extLst>
                    <a:ext uri="{FF2B5EF4-FFF2-40B4-BE49-F238E27FC236}">
                      <a16:creationId xmlns:a16="http://schemas.microsoft.com/office/drawing/2014/main" id="{BB2EBC61-1FB3-4965-96BF-B0BB501B9D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266">
                  <a:extLst>
                    <a:ext uri="{FF2B5EF4-FFF2-40B4-BE49-F238E27FC236}">
                      <a16:creationId xmlns:a16="http://schemas.microsoft.com/office/drawing/2014/main" id="{39A49CBB-7C43-4DAA-8FC4-7B279B223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267">
                  <a:extLst>
                    <a:ext uri="{FF2B5EF4-FFF2-40B4-BE49-F238E27FC236}">
                      <a16:creationId xmlns:a16="http://schemas.microsoft.com/office/drawing/2014/main" id="{D367B7F2-82D8-4104-9A72-9BF93C7EF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" name="Group 268">
                <a:extLst>
                  <a:ext uri="{FF2B5EF4-FFF2-40B4-BE49-F238E27FC236}">
                    <a16:creationId xmlns:a16="http://schemas.microsoft.com/office/drawing/2014/main" id="{705255C2-021B-4F30-B52D-C21910326A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76" name="Freeform 269">
                  <a:extLst>
                    <a:ext uri="{FF2B5EF4-FFF2-40B4-BE49-F238E27FC236}">
                      <a16:creationId xmlns:a16="http://schemas.microsoft.com/office/drawing/2014/main" id="{16E5EBC9-6CD4-4AD2-AE8A-F8FA215A0D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70">
                  <a:extLst>
                    <a:ext uri="{FF2B5EF4-FFF2-40B4-BE49-F238E27FC236}">
                      <a16:creationId xmlns:a16="http://schemas.microsoft.com/office/drawing/2014/main" id="{1B1CF035-1374-46C6-8465-47FDF0556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71">
                  <a:extLst>
                    <a:ext uri="{FF2B5EF4-FFF2-40B4-BE49-F238E27FC236}">
                      <a16:creationId xmlns:a16="http://schemas.microsoft.com/office/drawing/2014/main" id="{2EEF7522-3208-44C3-884B-B33BD3968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72">
                  <a:extLst>
                    <a:ext uri="{FF2B5EF4-FFF2-40B4-BE49-F238E27FC236}">
                      <a16:creationId xmlns:a16="http://schemas.microsoft.com/office/drawing/2014/main" id="{3070024F-2C5A-476C-BA2B-31CF349D0F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73">
                  <a:extLst>
                    <a:ext uri="{FF2B5EF4-FFF2-40B4-BE49-F238E27FC236}">
                      <a16:creationId xmlns:a16="http://schemas.microsoft.com/office/drawing/2014/main" id="{123036D7-054C-4B7F-A3B2-A2501221E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274">
                  <a:extLst>
                    <a:ext uri="{FF2B5EF4-FFF2-40B4-BE49-F238E27FC236}">
                      <a16:creationId xmlns:a16="http://schemas.microsoft.com/office/drawing/2014/main" id="{D960B16E-36AD-457D-96A6-F272C4DB2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275">
                  <a:extLst>
                    <a:ext uri="{FF2B5EF4-FFF2-40B4-BE49-F238E27FC236}">
                      <a16:creationId xmlns:a16="http://schemas.microsoft.com/office/drawing/2014/main" id="{F66CB157-645A-4324-AB53-716CDE7E4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276">
                  <a:extLst>
                    <a:ext uri="{FF2B5EF4-FFF2-40B4-BE49-F238E27FC236}">
                      <a16:creationId xmlns:a16="http://schemas.microsoft.com/office/drawing/2014/main" id="{6827B833-635A-43C0-975E-ED7EFB15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BA9DBD7-3AE7-40A4-9F97-0720C2085A6B}"/>
                </a:ext>
              </a:extLst>
            </p:cNvPr>
            <p:cNvGrpSpPr/>
            <p:nvPr/>
          </p:nvGrpSpPr>
          <p:grpSpPr>
            <a:xfrm rot="3060972">
              <a:off x="4602436" y="2636138"/>
              <a:ext cx="808505" cy="1216093"/>
              <a:chOff x="2285048" y="2798042"/>
              <a:chExt cx="2329815" cy="3504333"/>
            </a:xfrm>
          </p:grpSpPr>
          <p:grpSp>
            <p:nvGrpSpPr>
              <p:cNvPr id="56" name="Group 259">
                <a:extLst>
                  <a:ext uri="{FF2B5EF4-FFF2-40B4-BE49-F238E27FC236}">
                    <a16:creationId xmlns:a16="http://schemas.microsoft.com/office/drawing/2014/main" id="{86302E71-2E12-49B5-8FFB-DB0E422CBF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66" name="Freeform 260">
                  <a:extLst>
                    <a:ext uri="{FF2B5EF4-FFF2-40B4-BE49-F238E27FC236}">
                      <a16:creationId xmlns:a16="http://schemas.microsoft.com/office/drawing/2014/main" id="{D3CD359C-F2B3-4A0D-89C5-25CEFD793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Freeform 261">
                  <a:extLst>
                    <a:ext uri="{FF2B5EF4-FFF2-40B4-BE49-F238E27FC236}">
                      <a16:creationId xmlns:a16="http://schemas.microsoft.com/office/drawing/2014/main" id="{766B5BCF-4B3E-4DFB-9298-02AC7C3F5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Freeform 262">
                  <a:extLst>
                    <a:ext uri="{FF2B5EF4-FFF2-40B4-BE49-F238E27FC236}">
                      <a16:creationId xmlns:a16="http://schemas.microsoft.com/office/drawing/2014/main" id="{527E9607-878F-41DC-B42E-2FFC689FB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63">
                  <a:extLst>
                    <a:ext uri="{FF2B5EF4-FFF2-40B4-BE49-F238E27FC236}">
                      <a16:creationId xmlns:a16="http://schemas.microsoft.com/office/drawing/2014/main" id="{5572A689-9DDA-4ABC-89C5-35BF25339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64">
                  <a:extLst>
                    <a:ext uri="{FF2B5EF4-FFF2-40B4-BE49-F238E27FC236}">
                      <a16:creationId xmlns:a16="http://schemas.microsoft.com/office/drawing/2014/main" id="{46D0D305-29A3-47F1-9AB2-CF7422C58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65">
                  <a:extLst>
                    <a:ext uri="{FF2B5EF4-FFF2-40B4-BE49-F238E27FC236}">
                      <a16:creationId xmlns:a16="http://schemas.microsoft.com/office/drawing/2014/main" id="{7BE4005E-37D9-4466-B828-E734DE4F5B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66">
                  <a:extLst>
                    <a:ext uri="{FF2B5EF4-FFF2-40B4-BE49-F238E27FC236}">
                      <a16:creationId xmlns:a16="http://schemas.microsoft.com/office/drawing/2014/main" id="{8090E36D-BCF8-4FC6-9EA2-80580B13E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67">
                  <a:extLst>
                    <a:ext uri="{FF2B5EF4-FFF2-40B4-BE49-F238E27FC236}">
                      <a16:creationId xmlns:a16="http://schemas.microsoft.com/office/drawing/2014/main" id="{074FF774-F235-4611-A390-567BEB176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268">
                <a:extLst>
                  <a:ext uri="{FF2B5EF4-FFF2-40B4-BE49-F238E27FC236}">
                    <a16:creationId xmlns:a16="http://schemas.microsoft.com/office/drawing/2014/main" id="{883B3AB6-0345-4FB4-9A55-D9A4BA7B4D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58" name="Freeform 269">
                  <a:extLst>
                    <a:ext uri="{FF2B5EF4-FFF2-40B4-BE49-F238E27FC236}">
                      <a16:creationId xmlns:a16="http://schemas.microsoft.com/office/drawing/2014/main" id="{8E2D0D94-0308-4EDF-B1F0-A188974847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Freeform 270">
                  <a:extLst>
                    <a:ext uri="{FF2B5EF4-FFF2-40B4-BE49-F238E27FC236}">
                      <a16:creationId xmlns:a16="http://schemas.microsoft.com/office/drawing/2014/main" id="{F8706319-CBFF-40ED-A4E3-B9D1E6FDA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271">
                  <a:extLst>
                    <a:ext uri="{FF2B5EF4-FFF2-40B4-BE49-F238E27FC236}">
                      <a16:creationId xmlns:a16="http://schemas.microsoft.com/office/drawing/2014/main" id="{831846D8-3A53-4ADB-95BF-2B08864D07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Freeform 272">
                  <a:extLst>
                    <a:ext uri="{FF2B5EF4-FFF2-40B4-BE49-F238E27FC236}">
                      <a16:creationId xmlns:a16="http://schemas.microsoft.com/office/drawing/2014/main" id="{48295F11-66A3-4B53-A67C-C49BD6A36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Freeform 273">
                  <a:extLst>
                    <a:ext uri="{FF2B5EF4-FFF2-40B4-BE49-F238E27FC236}">
                      <a16:creationId xmlns:a16="http://schemas.microsoft.com/office/drawing/2014/main" id="{C948EDCB-96B4-4807-BC24-EA8A81090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Freeform 274">
                  <a:extLst>
                    <a:ext uri="{FF2B5EF4-FFF2-40B4-BE49-F238E27FC236}">
                      <a16:creationId xmlns:a16="http://schemas.microsoft.com/office/drawing/2014/main" id="{3FD04817-1DC2-4BC2-B046-69A2CEAE5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" name="Freeform 275">
                  <a:extLst>
                    <a:ext uri="{FF2B5EF4-FFF2-40B4-BE49-F238E27FC236}">
                      <a16:creationId xmlns:a16="http://schemas.microsoft.com/office/drawing/2014/main" id="{D45F4BED-9FF9-495E-AD97-8B9F74154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76">
                  <a:extLst>
                    <a:ext uri="{FF2B5EF4-FFF2-40B4-BE49-F238E27FC236}">
                      <a16:creationId xmlns:a16="http://schemas.microsoft.com/office/drawing/2014/main" id="{53597AB3-2726-47AC-8418-AEA02D5DF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F80A652-DE40-4DD2-8EEC-45552D3B6208}"/>
                </a:ext>
              </a:extLst>
            </p:cNvPr>
            <p:cNvGrpSpPr/>
            <p:nvPr/>
          </p:nvGrpSpPr>
          <p:grpSpPr>
            <a:xfrm rot="3060972">
              <a:off x="4257872" y="2954142"/>
              <a:ext cx="808505" cy="1216093"/>
              <a:chOff x="2285048" y="2798042"/>
              <a:chExt cx="2329815" cy="3504333"/>
            </a:xfrm>
          </p:grpSpPr>
          <p:grpSp>
            <p:nvGrpSpPr>
              <p:cNvPr id="38" name="Group 259">
                <a:extLst>
                  <a:ext uri="{FF2B5EF4-FFF2-40B4-BE49-F238E27FC236}">
                    <a16:creationId xmlns:a16="http://schemas.microsoft.com/office/drawing/2014/main" id="{BA6D57B5-C8E4-4723-B371-9C51B89291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48" name="Freeform 260">
                  <a:extLst>
                    <a:ext uri="{FF2B5EF4-FFF2-40B4-BE49-F238E27FC236}">
                      <a16:creationId xmlns:a16="http://schemas.microsoft.com/office/drawing/2014/main" id="{46E61937-6784-48F7-8413-D60AA3575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261">
                  <a:extLst>
                    <a:ext uri="{FF2B5EF4-FFF2-40B4-BE49-F238E27FC236}">
                      <a16:creationId xmlns:a16="http://schemas.microsoft.com/office/drawing/2014/main" id="{02B37127-3A29-436B-B54B-9312E0AD9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62">
                  <a:extLst>
                    <a:ext uri="{FF2B5EF4-FFF2-40B4-BE49-F238E27FC236}">
                      <a16:creationId xmlns:a16="http://schemas.microsoft.com/office/drawing/2014/main" id="{F6AFC09B-1C93-4CBE-B356-1D638FE73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" name="Freeform 263">
                  <a:extLst>
                    <a:ext uri="{FF2B5EF4-FFF2-40B4-BE49-F238E27FC236}">
                      <a16:creationId xmlns:a16="http://schemas.microsoft.com/office/drawing/2014/main" id="{56682516-374C-4E3B-866E-E8A27D7AE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64">
                  <a:extLst>
                    <a:ext uri="{FF2B5EF4-FFF2-40B4-BE49-F238E27FC236}">
                      <a16:creationId xmlns:a16="http://schemas.microsoft.com/office/drawing/2014/main" id="{B7F93273-2E98-41CC-A4CF-CB6BD41CA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265">
                  <a:extLst>
                    <a:ext uri="{FF2B5EF4-FFF2-40B4-BE49-F238E27FC236}">
                      <a16:creationId xmlns:a16="http://schemas.microsoft.com/office/drawing/2014/main" id="{2E49CC2D-8507-4978-8520-423FE70D4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66">
                  <a:extLst>
                    <a:ext uri="{FF2B5EF4-FFF2-40B4-BE49-F238E27FC236}">
                      <a16:creationId xmlns:a16="http://schemas.microsoft.com/office/drawing/2014/main" id="{16C490E0-71B3-4AEB-85B9-84BD041BB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267">
                  <a:extLst>
                    <a:ext uri="{FF2B5EF4-FFF2-40B4-BE49-F238E27FC236}">
                      <a16:creationId xmlns:a16="http://schemas.microsoft.com/office/drawing/2014/main" id="{AD65F326-A659-401A-B992-F0CEDF895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268">
                <a:extLst>
                  <a:ext uri="{FF2B5EF4-FFF2-40B4-BE49-F238E27FC236}">
                    <a16:creationId xmlns:a16="http://schemas.microsoft.com/office/drawing/2014/main" id="{47861D64-2797-4F38-9E2A-0B6FA07FB8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40" name="Freeform 269">
                  <a:extLst>
                    <a:ext uri="{FF2B5EF4-FFF2-40B4-BE49-F238E27FC236}">
                      <a16:creationId xmlns:a16="http://schemas.microsoft.com/office/drawing/2014/main" id="{D3788D14-DCCE-4C39-A3B4-FDBFF5E68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270">
                  <a:extLst>
                    <a:ext uri="{FF2B5EF4-FFF2-40B4-BE49-F238E27FC236}">
                      <a16:creationId xmlns:a16="http://schemas.microsoft.com/office/drawing/2014/main" id="{CB47B8FE-D53C-4A9F-B6D8-CF22F97901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Freeform 271">
                  <a:extLst>
                    <a:ext uri="{FF2B5EF4-FFF2-40B4-BE49-F238E27FC236}">
                      <a16:creationId xmlns:a16="http://schemas.microsoft.com/office/drawing/2014/main" id="{3F629D3D-B718-44DE-9AD5-BE08EF166E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" name="Freeform 272">
                  <a:extLst>
                    <a:ext uri="{FF2B5EF4-FFF2-40B4-BE49-F238E27FC236}">
                      <a16:creationId xmlns:a16="http://schemas.microsoft.com/office/drawing/2014/main" id="{E8ADFC6C-C4DA-4CD4-84DD-31BB14EB7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" name="Freeform 273">
                  <a:extLst>
                    <a:ext uri="{FF2B5EF4-FFF2-40B4-BE49-F238E27FC236}">
                      <a16:creationId xmlns:a16="http://schemas.microsoft.com/office/drawing/2014/main" id="{31970BA4-9E66-494B-A524-52CD78C58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" name="Freeform 274">
                  <a:extLst>
                    <a:ext uri="{FF2B5EF4-FFF2-40B4-BE49-F238E27FC236}">
                      <a16:creationId xmlns:a16="http://schemas.microsoft.com/office/drawing/2014/main" id="{225AC19F-E60D-4B11-AE9B-6C61D8A74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75">
                  <a:extLst>
                    <a:ext uri="{FF2B5EF4-FFF2-40B4-BE49-F238E27FC236}">
                      <a16:creationId xmlns:a16="http://schemas.microsoft.com/office/drawing/2014/main" id="{7BD8ABC8-1740-4646-ADCA-B13B5A0C7C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276">
                  <a:extLst>
                    <a:ext uri="{FF2B5EF4-FFF2-40B4-BE49-F238E27FC236}">
                      <a16:creationId xmlns:a16="http://schemas.microsoft.com/office/drawing/2014/main" id="{EE8A6363-A218-4B26-B539-391551961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E68C355-2D1F-4407-87E7-FD9C5924F3CF}"/>
                </a:ext>
              </a:extLst>
            </p:cNvPr>
            <p:cNvGrpSpPr/>
            <p:nvPr/>
          </p:nvGrpSpPr>
          <p:grpSpPr>
            <a:xfrm rot="3060972">
              <a:off x="4922476" y="3078097"/>
              <a:ext cx="808505" cy="1216093"/>
              <a:chOff x="2285048" y="2798042"/>
              <a:chExt cx="2329815" cy="3504333"/>
            </a:xfrm>
          </p:grpSpPr>
          <p:grpSp>
            <p:nvGrpSpPr>
              <p:cNvPr id="19" name="Group 259">
                <a:extLst>
                  <a:ext uri="{FF2B5EF4-FFF2-40B4-BE49-F238E27FC236}">
                    <a16:creationId xmlns:a16="http://schemas.microsoft.com/office/drawing/2014/main" id="{6E878F17-2D29-4055-A59D-3363AFA526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048" y="2798042"/>
                <a:ext cx="1620838" cy="3016250"/>
                <a:chOff x="3800" y="1224"/>
                <a:chExt cx="1021" cy="1900"/>
              </a:xfrm>
            </p:grpSpPr>
            <p:sp>
              <p:nvSpPr>
                <p:cNvPr id="29" name="Freeform 260">
                  <a:extLst>
                    <a:ext uri="{FF2B5EF4-FFF2-40B4-BE49-F238E27FC236}">
                      <a16:creationId xmlns:a16="http://schemas.microsoft.com/office/drawing/2014/main" id="{8867387F-91DD-418F-8ECD-3DDE18CA5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9" y="1224"/>
                  <a:ext cx="935" cy="1872"/>
                </a:xfrm>
                <a:custGeom>
                  <a:avLst/>
                  <a:gdLst>
                    <a:gd name="T0" fmla="*/ 340 w 935"/>
                    <a:gd name="T1" fmla="*/ 29 h 1872"/>
                    <a:gd name="T2" fmla="*/ 255 w 935"/>
                    <a:gd name="T3" fmla="*/ 142 h 1872"/>
                    <a:gd name="T4" fmla="*/ 170 w 935"/>
                    <a:gd name="T5" fmla="*/ 171 h 1872"/>
                    <a:gd name="T6" fmla="*/ 142 w 935"/>
                    <a:gd name="T7" fmla="*/ 341 h 1872"/>
                    <a:gd name="T8" fmla="*/ 57 w 935"/>
                    <a:gd name="T9" fmla="*/ 482 h 1872"/>
                    <a:gd name="T10" fmla="*/ 85 w 935"/>
                    <a:gd name="T11" fmla="*/ 653 h 1872"/>
                    <a:gd name="T12" fmla="*/ 0 w 935"/>
                    <a:gd name="T13" fmla="*/ 851 h 1872"/>
                    <a:gd name="T14" fmla="*/ 57 w 935"/>
                    <a:gd name="T15" fmla="*/ 1021 h 1872"/>
                    <a:gd name="T16" fmla="*/ 0 w 935"/>
                    <a:gd name="T17" fmla="*/ 1191 h 1872"/>
                    <a:gd name="T18" fmla="*/ 142 w 935"/>
                    <a:gd name="T19" fmla="*/ 1390 h 1872"/>
                    <a:gd name="T20" fmla="*/ 142 w 935"/>
                    <a:gd name="T21" fmla="*/ 1531 h 1872"/>
                    <a:gd name="T22" fmla="*/ 255 w 935"/>
                    <a:gd name="T23" fmla="*/ 1645 h 1872"/>
                    <a:gd name="T24" fmla="*/ 283 w 935"/>
                    <a:gd name="T25" fmla="*/ 1815 h 1872"/>
                    <a:gd name="T26" fmla="*/ 397 w 935"/>
                    <a:gd name="T27" fmla="*/ 1872 h 1872"/>
                    <a:gd name="T28" fmla="*/ 539 w 935"/>
                    <a:gd name="T29" fmla="*/ 1786 h 1872"/>
                    <a:gd name="T30" fmla="*/ 510 w 935"/>
                    <a:gd name="T31" fmla="*/ 1701 h 1872"/>
                    <a:gd name="T32" fmla="*/ 595 w 935"/>
                    <a:gd name="T33" fmla="*/ 1503 h 1872"/>
                    <a:gd name="T34" fmla="*/ 595 w 935"/>
                    <a:gd name="T35" fmla="*/ 1418 h 1872"/>
                    <a:gd name="T36" fmla="*/ 794 w 935"/>
                    <a:gd name="T37" fmla="*/ 1191 h 1872"/>
                    <a:gd name="T38" fmla="*/ 794 w 935"/>
                    <a:gd name="T39" fmla="*/ 936 h 1872"/>
                    <a:gd name="T40" fmla="*/ 907 w 935"/>
                    <a:gd name="T41" fmla="*/ 766 h 1872"/>
                    <a:gd name="T42" fmla="*/ 935 w 935"/>
                    <a:gd name="T43" fmla="*/ 511 h 1872"/>
                    <a:gd name="T44" fmla="*/ 935 w 935"/>
                    <a:gd name="T45" fmla="*/ 284 h 1872"/>
                    <a:gd name="T46" fmla="*/ 822 w 935"/>
                    <a:gd name="T47" fmla="*/ 86 h 1872"/>
                    <a:gd name="T48" fmla="*/ 709 w 935"/>
                    <a:gd name="T49" fmla="*/ 86 h 1872"/>
                    <a:gd name="T50" fmla="*/ 567 w 935"/>
                    <a:gd name="T51" fmla="*/ 0 h 1872"/>
                    <a:gd name="T52" fmla="*/ 482 w 935"/>
                    <a:gd name="T53" fmla="*/ 29 h 1872"/>
                    <a:gd name="T54" fmla="*/ 340 w 935"/>
                    <a:gd name="T55" fmla="*/ 29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261">
                  <a:extLst>
                    <a:ext uri="{FF2B5EF4-FFF2-40B4-BE49-F238E27FC236}">
                      <a16:creationId xmlns:a16="http://schemas.microsoft.com/office/drawing/2014/main" id="{9E7409DB-748D-4674-889A-BB057FF70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38"/>
                  <a:ext cx="511" cy="992"/>
                </a:xfrm>
                <a:custGeom>
                  <a:avLst/>
                  <a:gdLst>
                    <a:gd name="T0" fmla="*/ 114 w 511"/>
                    <a:gd name="T1" fmla="*/ 992 h 992"/>
                    <a:gd name="T2" fmla="*/ 0 w 511"/>
                    <a:gd name="T3" fmla="*/ 539 h 992"/>
                    <a:gd name="T4" fmla="*/ 86 w 511"/>
                    <a:gd name="T5" fmla="*/ 255 h 992"/>
                    <a:gd name="T6" fmla="*/ 114 w 511"/>
                    <a:gd name="T7" fmla="*/ 142 h 992"/>
                    <a:gd name="T8" fmla="*/ 227 w 511"/>
                    <a:gd name="T9" fmla="*/ 85 h 992"/>
                    <a:gd name="T10" fmla="*/ 256 w 511"/>
                    <a:gd name="T11" fmla="*/ 0 h 992"/>
                    <a:gd name="T12" fmla="*/ 511 w 511"/>
                    <a:gd name="T13" fmla="*/ 28 h 992"/>
                    <a:gd name="T14" fmla="*/ 454 w 511"/>
                    <a:gd name="T15" fmla="*/ 652 h 992"/>
                    <a:gd name="T16" fmla="*/ 114 w 511"/>
                    <a:gd name="T17" fmla="*/ 992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262">
                  <a:extLst>
                    <a:ext uri="{FF2B5EF4-FFF2-40B4-BE49-F238E27FC236}">
                      <a16:creationId xmlns:a16="http://schemas.microsoft.com/office/drawing/2014/main" id="{51F22278-4CB2-4BD6-BD8C-BF00E5536D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1366"/>
                  <a:ext cx="653" cy="1474"/>
                </a:xfrm>
                <a:custGeom>
                  <a:avLst/>
                  <a:gdLst>
                    <a:gd name="T0" fmla="*/ 142 w 653"/>
                    <a:gd name="T1" fmla="*/ 1446 h 1474"/>
                    <a:gd name="T2" fmla="*/ 0 w 653"/>
                    <a:gd name="T3" fmla="*/ 964 h 1474"/>
                    <a:gd name="T4" fmla="*/ 86 w 653"/>
                    <a:gd name="T5" fmla="*/ 737 h 1474"/>
                    <a:gd name="T6" fmla="*/ 86 w 653"/>
                    <a:gd name="T7" fmla="*/ 425 h 1474"/>
                    <a:gd name="T8" fmla="*/ 199 w 653"/>
                    <a:gd name="T9" fmla="*/ 312 h 1474"/>
                    <a:gd name="T10" fmla="*/ 199 w 653"/>
                    <a:gd name="T11" fmla="*/ 142 h 1474"/>
                    <a:gd name="T12" fmla="*/ 341 w 653"/>
                    <a:gd name="T13" fmla="*/ 85 h 1474"/>
                    <a:gd name="T14" fmla="*/ 397 w 653"/>
                    <a:gd name="T15" fmla="*/ 0 h 1474"/>
                    <a:gd name="T16" fmla="*/ 567 w 653"/>
                    <a:gd name="T17" fmla="*/ 57 h 1474"/>
                    <a:gd name="T18" fmla="*/ 596 w 653"/>
                    <a:gd name="T19" fmla="*/ 199 h 1474"/>
                    <a:gd name="T20" fmla="*/ 653 w 653"/>
                    <a:gd name="T21" fmla="*/ 199 h 1474"/>
                    <a:gd name="T22" fmla="*/ 624 w 653"/>
                    <a:gd name="T23" fmla="*/ 369 h 1474"/>
                    <a:gd name="T24" fmla="*/ 653 w 653"/>
                    <a:gd name="T25" fmla="*/ 482 h 1474"/>
                    <a:gd name="T26" fmla="*/ 567 w 653"/>
                    <a:gd name="T27" fmla="*/ 681 h 1474"/>
                    <a:gd name="T28" fmla="*/ 567 w 653"/>
                    <a:gd name="T29" fmla="*/ 794 h 1474"/>
                    <a:gd name="T30" fmla="*/ 426 w 653"/>
                    <a:gd name="T31" fmla="*/ 1106 h 1474"/>
                    <a:gd name="T32" fmla="*/ 426 w 653"/>
                    <a:gd name="T33" fmla="*/ 1219 h 1474"/>
                    <a:gd name="T34" fmla="*/ 312 w 653"/>
                    <a:gd name="T35" fmla="*/ 1474 h 1474"/>
                    <a:gd name="T36" fmla="*/ 142 w 653"/>
                    <a:gd name="T37" fmla="*/ 144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263">
                  <a:extLst>
                    <a:ext uri="{FF2B5EF4-FFF2-40B4-BE49-F238E27FC236}">
                      <a16:creationId xmlns:a16="http://schemas.microsoft.com/office/drawing/2014/main" id="{B144C10C-BE37-4C2F-8253-37B609980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536"/>
                  <a:ext cx="481" cy="652"/>
                </a:xfrm>
                <a:custGeom>
                  <a:avLst/>
                  <a:gdLst>
                    <a:gd name="T0" fmla="*/ 0 w 481"/>
                    <a:gd name="T1" fmla="*/ 567 h 652"/>
                    <a:gd name="T2" fmla="*/ 12 w 481"/>
                    <a:gd name="T3" fmla="*/ 240 h 652"/>
                    <a:gd name="T4" fmla="*/ 113 w 481"/>
                    <a:gd name="T5" fmla="*/ 142 h 652"/>
                    <a:gd name="T6" fmla="*/ 141 w 481"/>
                    <a:gd name="T7" fmla="*/ 0 h 652"/>
                    <a:gd name="T8" fmla="*/ 311 w 481"/>
                    <a:gd name="T9" fmla="*/ 85 h 652"/>
                    <a:gd name="T10" fmla="*/ 425 w 481"/>
                    <a:gd name="T11" fmla="*/ 0 h 652"/>
                    <a:gd name="T12" fmla="*/ 453 w 481"/>
                    <a:gd name="T13" fmla="*/ 114 h 652"/>
                    <a:gd name="T14" fmla="*/ 481 w 481"/>
                    <a:gd name="T15" fmla="*/ 142 h 652"/>
                    <a:gd name="T16" fmla="*/ 425 w 481"/>
                    <a:gd name="T17" fmla="*/ 255 h 652"/>
                    <a:gd name="T18" fmla="*/ 481 w 481"/>
                    <a:gd name="T19" fmla="*/ 426 h 652"/>
                    <a:gd name="T20" fmla="*/ 396 w 481"/>
                    <a:gd name="T21" fmla="*/ 652 h 652"/>
                    <a:gd name="T22" fmla="*/ 425 w 481"/>
                    <a:gd name="T23" fmla="*/ 426 h 652"/>
                    <a:gd name="T24" fmla="*/ 368 w 481"/>
                    <a:gd name="T25" fmla="*/ 255 h 652"/>
                    <a:gd name="T26" fmla="*/ 425 w 481"/>
                    <a:gd name="T27" fmla="*/ 142 h 652"/>
                    <a:gd name="T28" fmla="*/ 396 w 481"/>
                    <a:gd name="T29" fmla="*/ 57 h 652"/>
                    <a:gd name="T30" fmla="*/ 311 w 481"/>
                    <a:gd name="T31" fmla="*/ 142 h 652"/>
                    <a:gd name="T32" fmla="*/ 170 w 481"/>
                    <a:gd name="T33" fmla="*/ 57 h 652"/>
                    <a:gd name="T34" fmla="*/ 141 w 481"/>
                    <a:gd name="T35" fmla="*/ 199 h 652"/>
                    <a:gd name="T36" fmla="*/ 48 w 481"/>
                    <a:gd name="T37" fmla="*/ 264 h 652"/>
                    <a:gd name="T38" fmla="*/ 0 w 481"/>
                    <a:gd name="T39" fmla="*/ 567 h 6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481" h="652">
                      <a:moveTo>
                        <a:pt x="0" y="567"/>
                      </a:moveTo>
                      <a:lnTo>
                        <a:pt x="12" y="240"/>
                      </a:lnTo>
                      <a:lnTo>
                        <a:pt x="113" y="142"/>
                      </a:lnTo>
                      <a:lnTo>
                        <a:pt x="141" y="0"/>
                      </a:lnTo>
                      <a:lnTo>
                        <a:pt x="311" y="85"/>
                      </a:lnTo>
                      <a:lnTo>
                        <a:pt x="425" y="0"/>
                      </a:lnTo>
                      <a:lnTo>
                        <a:pt x="453" y="114"/>
                      </a:lnTo>
                      <a:lnTo>
                        <a:pt x="481" y="142"/>
                      </a:lnTo>
                      <a:lnTo>
                        <a:pt x="425" y="255"/>
                      </a:lnTo>
                      <a:lnTo>
                        <a:pt x="481" y="426"/>
                      </a:lnTo>
                      <a:lnTo>
                        <a:pt x="396" y="652"/>
                      </a:lnTo>
                      <a:lnTo>
                        <a:pt x="425" y="426"/>
                      </a:lnTo>
                      <a:lnTo>
                        <a:pt x="368" y="255"/>
                      </a:lnTo>
                      <a:lnTo>
                        <a:pt x="425" y="142"/>
                      </a:lnTo>
                      <a:lnTo>
                        <a:pt x="396" y="57"/>
                      </a:lnTo>
                      <a:lnTo>
                        <a:pt x="311" y="142"/>
                      </a:lnTo>
                      <a:lnTo>
                        <a:pt x="170" y="57"/>
                      </a:lnTo>
                      <a:lnTo>
                        <a:pt x="141" y="199"/>
                      </a:lnTo>
                      <a:lnTo>
                        <a:pt x="48" y="264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264">
                  <a:extLst>
                    <a:ext uri="{FF2B5EF4-FFF2-40B4-BE49-F238E27FC236}">
                      <a16:creationId xmlns:a16="http://schemas.microsoft.com/office/drawing/2014/main" id="{AF19A77F-A7B4-4938-9D9F-D374DA310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338"/>
                  <a:ext cx="340" cy="737"/>
                </a:xfrm>
                <a:custGeom>
                  <a:avLst/>
                  <a:gdLst>
                    <a:gd name="T0" fmla="*/ 0 w 340"/>
                    <a:gd name="T1" fmla="*/ 113 h 737"/>
                    <a:gd name="T2" fmla="*/ 28 w 340"/>
                    <a:gd name="T3" fmla="*/ 0 h 737"/>
                    <a:gd name="T4" fmla="*/ 170 w 340"/>
                    <a:gd name="T5" fmla="*/ 0 h 737"/>
                    <a:gd name="T6" fmla="*/ 255 w 340"/>
                    <a:gd name="T7" fmla="*/ 57 h 737"/>
                    <a:gd name="T8" fmla="*/ 312 w 340"/>
                    <a:gd name="T9" fmla="*/ 28 h 737"/>
                    <a:gd name="T10" fmla="*/ 283 w 340"/>
                    <a:gd name="T11" fmla="*/ 113 h 737"/>
                    <a:gd name="T12" fmla="*/ 340 w 340"/>
                    <a:gd name="T13" fmla="*/ 227 h 737"/>
                    <a:gd name="T14" fmla="*/ 312 w 340"/>
                    <a:gd name="T15" fmla="*/ 397 h 737"/>
                    <a:gd name="T16" fmla="*/ 312 w 340"/>
                    <a:gd name="T17" fmla="*/ 510 h 737"/>
                    <a:gd name="T18" fmla="*/ 255 w 340"/>
                    <a:gd name="T19" fmla="*/ 737 h 737"/>
                    <a:gd name="T20" fmla="*/ 255 w 340"/>
                    <a:gd name="T21" fmla="*/ 510 h 737"/>
                    <a:gd name="T22" fmla="*/ 283 w 340"/>
                    <a:gd name="T23" fmla="*/ 255 h 737"/>
                    <a:gd name="T24" fmla="*/ 226 w 340"/>
                    <a:gd name="T25" fmla="*/ 198 h 737"/>
                    <a:gd name="T26" fmla="*/ 198 w 340"/>
                    <a:gd name="T27" fmla="*/ 85 h 737"/>
                    <a:gd name="T28" fmla="*/ 85 w 340"/>
                    <a:gd name="T29" fmla="*/ 57 h 737"/>
                    <a:gd name="T30" fmla="*/ 0 w 340"/>
                    <a:gd name="T31" fmla="*/ 113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65">
                  <a:extLst>
                    <a:ext uri="{FF2B5EF4-FFF2-40B4-BE49-F238E27FC236}">
                      <a16:creationId xmlns:a16="http://schemas.microsoft.com/office/drawing/2014/main" id="{9EA9727D-1484-4EAE-B545-CD98E1D91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0" y="1366"/>
                  <a:ext cx="1021" cy="1758"/>
                </a:xfrm>
                <a:custGeom>
                  <a:avLst/>
                  <a:gdLst>
                    <a:gd name="T0" fmla="*/ 284 w 1021"/>
                    <a:gd name="T1" fmla="*/ 0 h 1758"/>
                    <a:gd name="T2" fmla="*/ 170 w 1021"/>
                    <a:gd name="T3" fmla="*/ 29 h 1758"/>
                    <a:gd name="T4" fmla="*/ 142 w 1021"/>
                    <a:gd name="T5" fmla="*/ 199 h 1758"/>
                    <a:gd name="T6" fmla="*/ 57 w 1021"/>
                    <a:gd name="T7" fmla="*/ 340 h 1758"/>
                    <a:gd name="T8" fmla="*/ 85 w 1021"/>
                    <a:gd name="T9" fmla="*/ 482 h 1758"/>
                    <a:gd name="T10" fmla="*/ 29 w 1021"/>
                    <a:gd name="T11" fmla="*/ 681 h 1758"/>
                    <a:gd name="T12" fmla="*/ 29 w 1021"/>
                    <a:gd name="T13" fmla="*/ 794 h 1758"/>
                    <a:gd name="T14" fmla="*/ 57 w 1021"/>
                    <a:gd name="T15" fmla="*/ 907 h 1758"/>
                    <a:gd name="T16" fmla="*/ 0 w 1021"/>
                    <a:gd name="T17" fmla="*/ 1021 h 1758"/>
                    <a:gd name="T18" fmla="*/ 57 w 1021"/>
                    <a:gd name="T19" fmla="*/ 1163 h 1758"/>
                    <a:gd name="T20" fmla="*/ 142 w 1021"/>
                    <a:gd name="T21" fmla="*/ 1248 h 1758"/>
                    <a:gd name="T22" fmla="*/ 142 w 1021"/>
                    <a:gd name="T23" fmla="*/ 1361 h 1758"/>
                    <a:gd name="T24" fmla="*/ 227 w 1021"/>
                    <a:gd name="T25" fmla="*/ 1474 h 1758"/>
                    <a:gd name="T26" fmla="*/ 284 w 1021"/>
                    <a:gd name="T27" fmla="*/ 1616 h 1758"/>
                    <a:gd name="T28" fmla="*/ 312 w 1021"/>
                    <a:gd name="T29" fmla="*/ 1701 h 1758"/>
                    <a:gd name="T30" fmla="*/ 454 w 1021"/>
                    <a:gd name="T31" fmla="*/ 1758 h 1758"/>
                    <a:gd name="T32" fmla="*/ 596 w 1021"/>
                    <a:gd name="T33" fmla="*/ 1644 h 1758"/>
                    <a:gd name="T34" fmla="*/ 596 w 1021"/>
                    <a:gd name="T35" fmla="*/ 1531 h 1758"/>
                    <a:gd name="T36" fmla="*/ 624 w 1021"/>
                    <a:gd name="T37" fmla="*/ 1389 h 1758"/>
                    <a:gd name="T38" fmla="*/ 652 w 1021"/>
                    <a:gd name="T39" fmla="*/ 1333 h 1758"/>
                    <a:gd name="T40" fmla="*/ 652 w 1021"/>
                    <a:gd name="T41" fmla="*/ 1248 h 1758"/>
                    <a:gd name="T42" fmla="*/ 794 w 1021"/>
                    <a:gd name="T43" fmla="*/ 1163 h 1758"/>
                    <a:gd name="T44" fmla="*/ 823 w 1021"/>
                    <a:gd name="T45" fmla="*/ 1077 h 1758"/>
                    <a:gd name="T46" fmla="*/ 908 w 1021"/>
                    <a:gd name="T47" fmla="*/ 1049 h 1758"/>
                    <a:gd name="T48" fmla="*/ 851 w 1021"/>
                    <a:gd name="T49" fmla="*/ 964 h 1758"/>
                    <a:gd name="T50" fmla="*/ 879 w 1021"/>
                    <a:gd name="T51" fmla="*/ 851 h 1758"/>
                    <a:gd name="T52" fmla="*/ 908 w 1021"/>
                    <a:gd name="T53" fmla="*/ 766 h 1758"/>
                    <a:gd name="T54" fmla="*/ 1021 w 1021"/>
                    <a:gd name="T55" fmla="*/ 681 h 1758"/>
                    <a:gd name="T56" fmla="*/ 993 w 1021"/>
                    <a:gd name="T57" fmla="*/ 482 h 1758"/>
                    <a:gd name="T58" fmla="*/ 1021 w 1021"/>
                    <a:gd name="T59" fmla="*/ 340 h 1758"/>
                    <a:gd name="T60" fmla="*/ 964 w 1021"/>
                    <a:gd name="T61" fmla="*/ 142 h 1758"/>
                    <a:gd name="T62" fmla="*/ 936 w 1021"/>
                    <a:gd name="T63" fmla="*/ 340 h 1758"/>
                    <a:gd name="T64" fmla="*/ 908 w 1021"/>
                    <a:gd name="T65" fmla="*/ 596 h 1758"/>
                    <a:gd name="T66" fmla="*/ 794 w 1021"/>
                    <a:gd name="T67" fmla="*/ 794 h 1758"/>
                    <a:gd name="T68" fmla="*/ 766 w 1021"/>
                    <a:gd name="T69" fmla="*/ 936 h 1758"/>
                    <a:gd name="T70" fmla="*/ 766 w 1021"/>
                    <a:gd name="T71" fmla="*/ 1049 h 1758"/>
                    <a:gd name="T72" fmla="*/ 624 w 1021"/>
                    <a:gd name="T73" fmla="*/ 1191 h 1758"/>
                    <a:gd name="T74" fmla="*/ 567 w 1021"/>
                    <a:gd name="T75" fmla="*/ 1276 h 1758"/>
                    <a:gd name="T76" fmla="*/ 482 w 1021"/>
                    <a:gd name="T77" fmla="*/ 1361 h 1758"/>
                    <a:gd name="T78" fmla="*/ 369 w 1021"/>
                    <a:gd name="T79" fmla="*/ 1418 h 1758"/>
                    <a:gd name="T80" fmla="*/ 312 w 1021"/>
                    <a:gd name="T81" fmla="*/ 1333 h 1758"/>
                    <a:gd name="T82" fmla="*/ 256 w 1021"/>
                    <a:gd name="T83" fmla="*/ 1361 h 1758"/>
                    <a:gd name="T84" fmla="*/ 199 w 1021"/>
                    <a:gd name="T85" fmla="*/ 1276 h 1758"/>
                    <a:gd name="T86" fmla="*/ 199 w 1021"/>
                    <a:gd name="T87" fmla="*/ 1191 h 1758"/>
                    <a:gd name="T88" fmla="*/ 57 w 1021"/>
                    <a:gd name="T89" fmla="*/ 1049 h 1758"/>
                    <a:gd name="T90" fmla="*/ 85 w 1021"/>
                    <a:gd name="T91" fmla="*/ 964 h 1758"/>
                    <a:gd name="T92" fmla="*/ 114 w 1021"/>
                    <a:gd name="T93" fmla="*/ 879 h 1758"/>
                    <a:gd name="T94" fmla="*/ 57 w 1021"/>
                    <a:gd name="T95" fmla="*/ 709 h 1758"/>
                    <a:gd name="T96" fmla="*/ 142 w 1021"/>
                    <a:gd name="T97" fmla="*/ 539 h 1758"/>
                    <a:gd name="T98" fmla="*/ 114 w 1021"/>
                    <a:gd name="T99" fmla="*/ 369 h 1758"/>
                    <a:gd name="T100" fmla="*/ 199 w 1021"/>
                    <a:gd name="T101" fmla="*/ 199 h 1758"/>
                    <a:gd name="T102" fmla="*/ 199 w 1021"/>
                    <a:gd name="T103" fmla="*/ 57 h 1758"/>
                    <a:gd name="T104" fmla="*/ 284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266">
                  <a:extLst>
                    <a:ext uri="{FF2B5EF4-FFF2-40B4-BE49-F238E27FC236}">
                      <a16:creationId xmlns:a16="http://schemas.microsoft.com/office/drawing/2014/main" id="{776D0A84-8C50-429D-9012-D677E575B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6" y="2699"/>
                  <a:ext cx="141" cy="368"/>
                </a:xfrm>
                <a:custGeom>
                  <a:avLst/>
                  <a:gdLst>
                    <a:gd name="T0" fmla="*/ 141 w 141"/>
                    <a:gd name="T1" fmla="*/ 0 h 368"/>
                    <a:gd name="T2" fmla="*/ 56 w 141"/>
                    <a:gd name="T3" fmla="*/ 113 h 368"/>
                    <a:gd name="T4" fmla="*/ 85 w 141"/>
                    <a:gd name="T5" fmla="*/ 198 h 368"/>
                    <a:gd name="T6" fmla="*/ 28 w 141"/>
                    <a:gd name="T7" fmla="*/ 255 h 368"/>
                    <a:gd name="T8" fmla="*/ 56 w 141"/>
                    <a:gd name="T9" fmla="*/ 311 h 368"/>
                    <a:gd name="T10" fmla="*/ 0 w 141"/>
                    <a:gd name="T11" fmla="*/ 368 h 368"/>
                    <a:gd name="T12" fmla="*/ 113 w 141"/>
                    <a:gd name="T13" fmla="*/ 283 h 368"/>
                    <a:gd name="T14" fmla="*/ 56 w 141"/>
                    <a:gd name="T15" fmla="*/ 255 h 368"/>
                    <a:gd name="T16" fmla="*/ 113 w 141"/>
                    <a:gd name="T17" fmla="*/ 198 h 368"/>
                    <a:gd name="T18" fmla="*/ 113 w 141"/>
                    <a:gd name="T19" fmla="*/ 113 h 368"/>
                    <a:gd name="T20" fmla="*/ 141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" name="Freeform 267">
                  <a:extLst>
                    <a:ext uri="{FF2B5EF4-FFF2-40B4-BE49-F238E27FC236}">
                      <a16:creationId xmlns:a16="http://schemas.microsoft.com/office/drawing/2014/main" id="{4C38554D-A830-4D64-8636-049BE60BF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" y="2755"/>
                  <a:ext cx="199" cy="284"/>
                </a:xfrm>
                <a:custGeom>
                  <a:avLst/>
                  <a:gdLst>
                    <a:gd name="T0" fmla="*/ 0 w 199"/>
                    <a:gd name="T1" fmla="*/ 0 h 284"/>
                    <a:gd name="T2" fmla="*/ 199 w 199"/>
                    <a:gd name="T3" fmla="*/ 114 h 284"/>
                    <a:gd name="T4" fmla="*/ 114 w 199"/>
                    <a:gd name="T5" fmla="*/ 142 h 284"/>
                    <a:gd name="T6" fmla="*/ 170 w 199"/>
                    <a:gd name="T7" fmla="*/ 227 h 284"/>
                    <a:gd name="T8" fmla="*/ 114 w 199"/>
                    <a:gd name="T9" fmla="*/ 284 h 284"/>
                    <a:gd name="T10" fmla="*/ 114 w 199"/>
                    <a:gd name="T11" fmla="*/ 199 h 284"/>
                    <a:gd name="T12" fmla="*/ 29 w 199"/>
                    <a:gd name="T13" fmla="*/ 142 h 284"/>
                    <a:gd name="T14" fmla="*/ 114 w 199"/>
                    <a:gd name="T15" fmla="*/ 114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" name="Group 268">
                <a:extLst>
                  <a:ext uri="{FF2B5EF4-FFF2-40B4-BE49-F238E27FC236}">
                    <a16:creationId xmlns:a16="http://schemas.microsoft.com/office/drawing/2014/main" id="{5042DAED-BAD7-4403-AE38-231F506FEC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16263" y="3527425"/>
                <a:ext cx="1498600" cy="2774950"/>
                <a:chOff x="4515" y="1513"/>
                <a:chExt cx="944" cy="1748"/>
              </a:xfrm>
            </p:grpSpPr>
            <p:sp>
              <p:nvSpPr>
                <p:cNvPr id="21" name="Freeform 269">
                  <a:extLst>
                    <a:ext uri="{FF2B5EF4-FFF2-40B4-BE49-F238E27FC236}">
                      <a16:creationId xmlns:a16="http://schemas.microsoft.com/office/drawing/2014/main" id="{E96FA5AC-DE33-4DF2-8241-2EBDC1A476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93" y="1513"/>
                  <a:ext cx="864" cy="1731"/>
                </a:xfrm>
                <a:custGeom>
                  <a:avLst/>
                  <a:gdLst>
                    <a:gd name="T0" fmla="*/ 290 w 935"/>
                    <a:gd name="T1" fmla="*/ 25 h 1872"/>
                    <a:gd name="T2" fmla="*/ 218 w 935"/>
                    <a:gd name="T3" fmla="*/ 121 h 1872"/>
                    <a:gd name="T4" fmla="*/ 145 w 935"/>
                    <a:gd name="T5" fmla="*/ 146 h 1872"/>
                    <a:gd name="T6" fmla="*/ 121 w 935"/>
                    <a:gd name="T7" fmla="*/ 291 h 1872"/>
                    <a:gd name="T8" fmla="*/ 49 w 935"/>
                    <a:gd name="T9" fmla="*/ 412 h 1872"/>
                    <a:gd name="T10" fmla="*/ 73 w 935"/>
                    <a:gd name="T11" fmla="*/ 559 h 1872"/>
                    <a:gd name="T12" fmla="*/ 0 w 935"/>
                    <a:gd name="T13" fmla="*/ 728 h 1872"/>
                    <a:gd name="T14" fmla="*/ 49 w 935"/>
                    <a:gd name="T15" fmla="*/ 873 h 1872"/>
                    <a:gd name="T16" fmla="*/ 0 w 935"/>
                    <a:gd name="T17" fmla="*/ 1018 h 1872"/>
                    <a:gd name="T18" fmla="*/ 121 w 935"/>
                    <a:gd name="T19" fmla="*/ 1188 h 1872"/>
                    <a:gd name="T20" fmla="*/ 121 w 935"/>
                    <a:gd name="T21" fmla="*/ 1309 h 1872"/>
                    <a:gd name="T22" fmla="*/ 218 w 935"/>
                    <a:gd name="T23" fmla="*/ 1406 h 1872"/>
                    <a:gd name="T24" fmla="*/ 242 w 935"/>
                    <a:gd name="T25" fmla="*/ 1552 h 1872"/>
                    <a:gd name="T26" fmla="*/ 339 w 935"/>
                    <a:gd name="T27" fmla="*/ 1601 h 1872"/>
                    <a:gd name="T28" fmla="*/ 460 w 935"/>
                    <a:gd name="T29" fmla="*/ 1527 h 1872"/>
                    <a:gd name="T30" fmla="*/ 435 w 935"/>
                    <a:gd name="T31" fmla="*/ 1455 h 1872"/>
                    <a:gd name="T32" fmla="*/ 508 w 935"/>
                    <a:gd name="T33" fmla="*/ 1285 h 1872"/>
                    <a:gd name="T34" fmla="*/ 508 w 935"/>
                    <a:gd name="T35" fmla="*/ 1212 h 1872"/>
                    <a:gd name="T36" fmla="*/ 678 w 935"/>
                    <a:gd name="T37" fmla="*/ 1018 h 1872"/>
                    <a:gd name="T38" fmla="*/ 678 w 935"/>
                    <a:gd name="T39" fmla="*/ 801 h 1872"/>
                    <a:gd name="T40" fmla="*/ 774 w 935"/>
                    <a:gd name="T41" fmla="*/ 655 h 1872"/>
                    <a:gd name="T42" fmla="*/ 798 w 935"/>
                    <a:gd name="T43" fmla="*/ 437 h 1872"/>
                    <a:gd name="T44" fmla="*/ 798 w 935"/>
                    <a:gd name="T45" fmla="*/ 243 h 1872"/>
                    <a:gd name="T46" fmla="*/ 702 w 935"/>
                    <a:gd name="T47" fmla="*/ 74 h 1872"/>
                    <a:gd name="T48" fmla="*/ 605 w 935"/>
                    <a:gd name="T49" fmla="*/ 74 h 1872"/>
                    <a:gd name="T50" fmla="*/ 484 w 935"/>
                    <a:gd name="T51" fmla="*/ 0 h 1872"/>
                    <a:gd name="T52" fmla="*/ 411 w 935"/>
                    <a:gd name="T53" fmla="*/ 25 h 1872"/>
                    <a:gd name="T54" fmla="*/ 290 w 935"/>
                    <a:gd name="T55" fmla="*/ 25 h 187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935" h="1872">
                      <a:moveTo>
                        <a:pt x="340" y="29"/>
                      </a:moveTo>
                      <a:lnTo>
                        <a:pt x="255" y="142"/>
                      </a:lnTo>
                      <a:lnTo>
                        <a:pt x="170" y="171"/>
                      </a:lnTo>
                      <a:lnTo>
                        <a:pt x="142" y="341"/>
                      </a:lnTo>
                      <a:lnTo>
                        <a:pt x="57" y="482"/>
                      </a:lnTo>
                      <a:lnTo>
                        <a:pt x="85" y="653"/>
                      </a:lnTo>
                      <a:lnTo>
                        <a:pt x="0" y="851"/>
                      </a:lnTo>
                      <a:lnTo>
                        <a:pt x="57" y="1021"/>
                      </a:lnTo>
                      <a:lnTo>
                        <a:pt x="0" y="1191"/>
                      </a:lnTo>
                      <a:lnTo>
                        <a:pt x="142" y="1390"/>
                      </a:lnTo>
                      <a:lnTo>
                        <a:pt x="142" y="1531"/>
                      </a:lnTo>
                      <a:lnTo>
                        <a:pt x="255" y="1645"/>
                      </a:lnTo>
                      <a:lnTo>
                        <a:pt x="283" y="1815"/>
                      </a:lnTo>
                      <a:lnTo>
                        <a:pt x="397" y="1872"/>
                      </a:lnTo>
                      <a:lnTo>
                        <a:pt x="539" y="1786"/>
                      </a:lnTo>
                      <a:lnTo>
                        <a:pt x="510" y="1701"/>
                      </a:lnTo>
                      <a:lnTo>
                        <a:pt x="595" y="1503"/>
                      </a:lnTo>
                      <a:lnTo>
                        <a:pt x="595" y="1418"/>
                      </a:lnTo>
                      <a:lnTo>
                        <a:pt x="794" y="1191"/>
                      </a:lnTo>
                      <a:lnTo>
                        <a:pt x="794" y="936"/>
                      </a:lnTo>
                      <a:lnTo>
                        <a:pt x="907" y="766"/>
                      </a:lnTo>
                      <a:lnTo>
                        <a:pt x="935" y="511"/>
                      </a:lnTo>
                      <a:lnTo>
                        <a:pt x="935" y="284"/>
                      </a:lnTo>
                      <a:lnTo>
                        <a:pt x="822" y="86"/>
                      </a:lnTo>
                      <a:lnTo>
                        <a:pt x="709" y="86"/>
                      </a:lnTo>
                      <a:lnTo>
                        <a:pt x="567" y="0"/>
                      </a:lnTo>
                      <a:lnTo>
                        <a:pt x="482" y="29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270">
                  <a:extLst>
                    <a:ext uri="{FF2B5EF4-FFF2-40B4-BE49-F238E27FC236}">
                      <a16:creationId xmlns:a16="http://schemas.microsoft.com/office/drawing/2014/main" id="{EE4B5E44-5CE2-40A8-93E3-AA3D0CA08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952" y="1657"/>
                  <a:ext cx="473" cy="918"/>
                </a:xfrm>
                <a:custGeom>
                  <a:avLst/>
                  <a:gdLst>
                    <a:gd name="T0" fmla="*/ 98 w 511"/>
                    <a:gd name="T1" fmla="*/ 850 h 992"/>
                    <a:gd name="T2" fmla="*/ 0 w 511"/>
                    <a:gd name="T3" fmla="*/ 462 h 992"/>
                    <a:gd name="T4" fmla="*/ 74 w 511"/>
                    <a:gd name="T5" fmla="*/ 218 h 992"/>
                    <a:gd name="T6" fmla="*/ 98 w 511"/>
                    <a:gd name="T7" fmla="*/ 121 h 992"/>
                    <a:gd name="T8" fmla="*/ 194 w 511"/>
                    <a:gd name="T9" fmla="*/ 73 h 992"/>
                    <a:gd name="T10" fmla="*/ 219 w 511"/>
                    <a:gd name="T11" fmla="*/ 0 h 992"/>
                    <a:gd name="T12" fmla="*/ 438 w 511"/>
                    <a:gd name="T13" fmla="*/ 24 h 992"/>
                    <a:gd name="T14" fmla="*/ 389 w 511"/>
                    <a:gd name="T15" fmla="*/ 558 h 992"/>
                    <a:gd name="T16" fmla="*/ 98 w 511"/>
                    <a:gd name="T17" fmla="*/ 850 h 99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11" h="992">
                      <a:moveTo>
                        <a:pt x="114" y="992"/>
                      </a:moveTo>
                      <a:lnTo>
                        <a:pt x="0" y="539"/>
                      </a:lnTo>
                      <a:lnTo>
                        <a:pt x="86" y="255"/>
                      </a:lnTo>
                      <a:lnTo>
                        <a:pt x="114" y="142"/>
                      </a:lnTo>
                      <a:lnTo>
                        <a:pt x="227" y="85"/>
                      </a:lnTo>
                      <a:lnTo>
                        <a:pt x="256" y="0"/>
                      </a:lnTo>
                      <a:lnTo>
                        <a:pt x="511" y="28"/>
                      </a:lnTo>
                      <a:lnTo>
                        <a:pt x="454" y="652"/>
                      </a:lnTo>
                      <a:lnTo>
                        <a:pt x="114" y="99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271">
                  <a:extLst>
                    <a:ext uri="{FF2B5EF4-FFF2-40B4-BE49-F238E27FC236}">
                      <a16:creationId xmlns:a16="http://schemas.microsoft.com/office/drawing/2014/main" id="{55FEA425-91D2-4286-94FC-28AE739227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41" y="1647"/>
                  <a:ext cx="604" cy="1363"/>
                </a:xfrm>
                <a:custGeom>
                  <a:avLst/>
                  <a:gdLst>
                    <a:gd name="T0" fmla="*/ 121 w 653"/>
                    <a:gd name="T1" fmla="*/ 1236 h 1474"/>
                    <a:gd name="T2" fmla="*/ 0 w 653"/>
                    <a:gd name="T3" fmla="*/ 824 h 1474"/>
                    <a:gd name="T4" fmla="*/ 74 w 653"/>
                    <a:gd name="T5" fmla="*/ 631 h 1474"/>
                    <a:gd name="T6" fmla="*/ 74 w 653"/>
                    <a:gd name="T7" fmla="*/ 363 h 1474"/>
                    <a:gd name="T8" fmla="*/ 170 w 653"/>
                    <a:gd name="T9" fmla="*/ 267 h 1474"/>
                    <a:gd name="T10" fmla="*/ 170 w 653"/>
                    <a:gd name="T11" fmla="*/ 121 h 1474"/>
                    <a:gd name="T12" fmla="*/ 291 w 653"/>
                    <a:gd name="T13" fmla="*/ 73 h 1474"/>
                    <a:gd name="T14" fmla="*/ 339 w 653"/>
                    <a:gd name="T15" fmla="*/ 0 h 1474"/>
                    <a:gd name="T16" fmla="*/ 485 w 653"/>
                    <a:gd name="T17" fmla="*/ 49 h 1474"/>
                    <a:gd name="T18" fmla="*/ 510 w 653"/>
                    <a:gd name="T19" fmla="*/ 170 h 1474"/>
                    <a:gd name="T20" fmla="*/ 559 w 653"/>
                    <a:gd name="T21" fmla="*/ 170 h 1474"/>
                    <a:gd name="T22" fmla="*/ 534 w 653"/>
                    <a:gd name="T23" fmla="*/ 315 h 1474"/>
                    <a:gd name="T24" fmla="*/ 559 w 653"/>
                    <a:gd name="T25" fmla="*/ 412 h 1474"/>
                    <a:gd name="T26" fmla="*/ 485 w 653"/>
                    <a:gd name="T27" fmla="*/ 583 h 1474"/>
                    <a:gd name="T28" fmla="*/ 485 w 653"/>
                    <a:gd name="T29" fmla="*/ 679 h 1474"/>
                    <a:gd name="T30" fmla="*/ 364 w 653"/>
                    <a:gd name="T31" fmla="*/ 946 h 1474"/>
                    <a:gd name="T32" fmla="*/ 364 w 653"/>
                    <a:gd name="T33" fmla="*/ 1042 h 1474"/>
                    <a:gd name="T34" fmla="*/ 267 w 653"/>
                    <a:gd name="T35" fmla="*/ 1260 h 1474"/>
                    <a:gd name="T36" fmla="*/ 121 w 653"/>
                    <a:gd name="T37" fmla="*/ 1236 h 14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53" h="1474">
                      <a:moveTo>
                        <a:pt x="142" y="1446"/>
                      </a:moveTo>
                      <a:lnTo>
                        <a:pt x="0" y="964"/>
                      </a:lnTo>
                      <a:lnTo>
                        <a:pt x="86" y="737"/>
                      </a:lnTo>
                      <a:lnTo>
                        <a:pt x="86" y="425"/>
                      </a:lnTo>
                      <a:lnTo>
                        <a:pt x="199" y="312"/>
                      </a:lnTo>
                      <a:lnTo>
                        <a:pt x="199" y="142"/>
                      </a:lnTo>
                      <a:lnTo>
                        <a:pt x="341" y="85"/>
                      </a:lnTo>
                      <a:lnTo>
                        <a:pt x="397" y="0"/>
                      </a:lnTo>
                      <a:lnTo>
                        <a:pt x="567" y="57"/>
                      </a:lnTo>
                      <a:lnTo>
                        <a:pt x="596" y="199"/>
                      </a:lnTo>
                      <a:lnTo>
                        <a:pt x="653" y="199"/>
                      </a:lnTo>
                      <a:lnTo>
                        <a:pt x="624" y="369"/>
                      </a:lnTo>
                      <a:lnTo>
                        <a:pt x="653" y="482"/>
                      </a:lnTo>
                      <a:lnTo>
                        <a:pt x="567" y="681"/>
                      </a:lnTo>
                      <a:lnTo>
                        <a:pt x="567" y="794"/>
                      </a:lnTo>
                      <a:lnTo>
                        <a:pt x="426" y="1106"/>
                      </a:lnTo>
                      <a:lnTo>
                        <a:pt x="426" y="1219"/>
                      </a:lnTo>
                      <a:lnTo>
                        <a:pt x="312" y="1474"/>
                      </a:lnTo>
                      <a:lnTo>
                        <a:pt x="142" y="14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Freeform 272">
                  <a:extLst>
                    <a:ext uri="{FF2B5EF4-FFF2-40B4-BE49-F238E27FC236}">
                      <a16:creationId xmlns:a16="http://schemas.microsoft.com/office/drawing/2014/main" id="{ADC97383-BC7B-4E44-9A3D-8308E5A778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48" y="1585"/>
                  <a:ext cx="315" cy="682"/>
                </a:xfrm>
                <a:custGeom>
                  <a:avLst/>
                  <a:gdLst>
                    <a:gd name="T0" fmla="*/ 0 w 340"/>
                    <a:gd name="T1" fmla="*/ 97 h 737"/>
                    <a:gd name="T2" fmla="*/ 24 w 340"/>
                    <a:gd name="T3" fmla="*/ 0 h 737"/>
                    <a:gd name="T4" fmla="*/ 146 w 340"/>
                    <a:gd name="T5" fmla="*/ 0 h 737"/>
                    <a:gd name="T6" fmla="*/ 219 w 340"/>
                    <a:gd name="T7" fmla="*/ 49 h 737"/>
                    <a:gd name="T8" fmla="*/ 268 w 340"/>
                    <a:gd name="T9" fmla="*/ 24 h 737"/>
                    <a:gd name="T10" fmla="*/ 243 w 340"/>
                    <a:gd name="T11" fmla="*/ 97 h 737"/>
                    <a:gd name="T12" fmla="*/ 292 w 340"/>
                    <a:gd name="T13" fmla="*/ 194 h 737"/>
                    <a:gd name="T14" fmla="*/ 268 w 340"/>
                    <a:gd name="T15" fmla="*/ 340 h 737"/>
                    <a:gd name="T16" fmla="*/ 268 w 340"/>
                    <a:gd name="T17" fmla="*/ 437 h 737"/>
                    <a:gd name="T18" fmla="*/ 219 w 340"/>
                    <a:gd name="T19" fmla="*/ 631 h 737"/>
                    <a:gd name="T20" fmla="*/ 219 w 340"/>
                    <a:gd name="T21" fmla="*/ 437 h 737"/>
                    <a:gd name="T22" fmla="*/ 243 w 340"/>
                    <a:gd name="T23" fmla="*/ 218 h 737"/>
                    <a:gd name="T24" fmla="*/ 194 w 340"/>
                    <a:gd name="T25" fmla="*/ 169 h 737"/>
                    <a:gd name="T26" fmla="*/ 170 w 340"/>
                    <a:gd name="T27" fmla="*/ 73 h 737"/>
                    <a:gd name="T28" fmla="*/ 73 w 340"/>
                    <a:gd name="T29" fmla="*/ 49 h 737"/>
                    <a:gd name="T30" fmla="*/ 0 w 340"/>
                    <a:gd name="T31" fmla="*/ 97 h 7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737">
                      <a:moveTo>
                        <a:pt x="0" y="113"/>
                      </a:moveTo>
                      <a:lnTo>
                        <a:pt x="28" y="0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312" y="28"/>
                      </a:lnTo>
                      <a:lnTo>
                        <a:pt x="283" y="113"/>
                      </a:lnTo>
                      <a:lnTo>
                        <a:pt x="340" y="227"/>
                      </a:lnTo>
                      <a:lnTo>
                        <a:pt x="312" y="397"/>
                      </a:lnTo>
                      <a:lnTo>
                        <a:pt x="312" y="510"/>
                      </a:lnTo>
                      <a:lnTo>
                        <a:pt x="255" y="737"/>
                      </a:lnTo>
                      <a:lnTo>
                        <a:pt x="255" y="510"/>
                      </a:lnTo>
                      <a:lnTo>
                        <a:pt x="283" y="255"/>
                      </a:lnTo>
                      <a:lnTo>
                        <a:pt x="226" y="198"/>
                      </a:lnTo>
                      <a:lnTo>
                        <a:pt x="198" y="85"/>
                      </a:lnTo>
                      <a:lnTo>
                        <a:pt x="85" y="5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" name="Freeform 273">
                  <a:extLst>
                    <a:ext uri="{FF2B5EF4-FFF2-40B4-BE49-F238E27FC236}">
                      <a16:creationId xmlns:a16="http://schemas.microsoft.com/office/drawing/2014/main" id="{7BEA305C-06FC-48B6-8032-C7E8FC013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515" y="1635"/>
                  <a:ext cx="944" cy="1626"/>
                </a:xfrm>
                <a:custGeom>
                  <a:avLst/>
                  <a:gdLst>
                    <a:gd name="T0" fmla="*/ 243 w 1021"/>
                    <a:gd name="T1" fmla="*/ 0 h 1758"/>
                    <a:gd name="T2" fmla="*/ 145 w 1021"/>
                    <a:gd name="T3" fmla="*/ 25 h 1758"/>
                    <a:gd name="T4" fmla="*/ 121 w 1021"/>
                    <a:gd name="T5" fmla="*/ 170 h 1758"/>
                    <a:gd name="T6" fmla="*/ 49 w 1021"/>
                    <a:gd name="T7" fmla="*/ 290 h 1758"/>
                    <a:gd name="T8" fmla="*/ 73 w 1021"/>
                    <a:gd name="T9" fmla="*/ 413 h 1758"/>
                    <a:gd name="T10" fmla="*/ 25 w 1021"/>
                    <a:gd name="T11" fmla="*/ 583 h 1758"/>
                    <a:gd name="T12" fmla="*/ 25 w 1021"/>
                    <a:gd name="T13" fmla="*/ 679 h 1758"/>
                    <a:gd name="T14" fmla="*/ 49 w 1021"/>
                    <a:gd name="T15" fmla="*/ 776 h 1758"/>
                    <a:gd name="T16" fmla="*/ 0 w 1021"/>
                    <a:gd name="T17" fmla="*/ 873 h 1758"/>
                    <a:gd name="T18" fmla="*/ 49 w 1021"/>
                    <a:gd name="T19" fmla="*/ 995 h 1758"/>
                    <a:gd name="T20" fmla="*/ 121 w 1021"/>
                    <a:gd name="T21" fmla="*/ 1067 h 1758"/>
                    <a:gd name="T22" fmla="*/ 121 w 1021"/>
                    <a:gd name="T23" fmla="*/ 1164 h 1758"/>
                    <a:gd name="T24" fmla="*/ 194 w 1021"/>
                    <a:gd name="T25" fmla="*/ 1261 h 1758"/>
                    <a:gd name="T26" fmla="*/ 243 w 1021"/>
                    <a:gd name="T27" fmla="*/ 1383 h 1758"/>
                    <a:gd name="T28" fmla="*/ 266 w 1021"/>
                    <a:gd name="T29" fmla="*/ 1455 h 1758"/>
                    <a:gd name="T30" fmla="*/ 388 w 1021"/>
                    <a:gd name="T31" fmla="*/ 1504 h 1758"/>
                    <a:gd name="T32" fmla="*/ 509 w 1021"/>
                    <a:gd name="T33" fmla="*/ 1407 h 1758"/>
                    <a:gd name="T34" fmla="*/ 509 w 1021"/>
                    <a:gd name="T35" fmla="*/ 1310 h 1758"/>
                    <a:gd name="T36" fmla="*/ 533 w 1021"/>
                    <a:gd name="T37" fmla="*/ 1189 h 1758"/>
                    <a:gd name="T38" fmla="*/ 558 w 1021"/>
                    <a:gd name="T39" fmla="*/ 1140 h 1758"/>
                    <a:gd name="T40" fmla="*/ 558 w 1021"/>
                    <a:gd name="T41" fmla="*/ 1067 h 1758"/>
                    <a:gd name="T42" fmla="*/ 679 w 1021"/>
                    <a:gd name="T43" fmla="*/ 995 h 1758"/>
                    <a:gd name="T44" fmla="*/ 704 w 1021"/>
                    <a:gd name="T45" fmla="*/ 921 h 1758"/>
                    <a:gd name="T46" fmla="*/ 777 w 1021"/>
                    <a:gd name="T47" fmla="*/ 897 h 1758"/>
                    <a:gd name="T48" fmla="*/ 728 w 1021"/>
                    <a:gd name="T49" fmla="*/ 825 h 1758"/>
                    <a:gd name="T50" fmla="*/ 752 w 1021"/>
                    <a:gd name="T51" fmla="*/ 728 h 1758"/>
                    <a:gd name="T52" fmla="*/ 777 w 1021"/>
                    <a:gd name="T53" fmla="*/ 655 h 1758"/>
                    <a:gd name="T54" fmla="*/ 873 w 1021"/>
                    <a:gd name="T55" fmla="*/ 583 h 1758"/>
                    <a:gd name="T56" fmla="*/ 849 w 1021"/>
                    <a:gd name="T57" fmla="*/ 413 h 1758"/>
                    <a:gd name="T58" fmla="*/ 873 w 1021"/>
                    <a:gd name="T59" fmla="*/ 290 h 1758"/>
                    <a:gd name="T60" fmla="*/ 824 w 1021"/>
                    <a:gd name="T61" fmla="*/ 121 h 1758"/>
                    <a:gd name="T62" fmla="*/ 800 w 1021"/>
                    <a:gd name="T63" fmla="*/ 290 h 1758"/>
                    <a:gd name="T64" fmla="*/ 777 w 1021"/>
                    <a:gd name="T65" fmla="*/ 510 h 1758"/>
                    <a:gd name="T66" fmla="*/ 679 w 1021"/>
                    <a:gd name="T67" fmla="*/ 679 h 1758"/>
                    <a:gd name="T68" fmla="*/ 655 w 1021"/>
                    <a:gd name="T69" fmla="*/ 801 h 1758"/>
                    <a:gd name="T70" fmla="*/ 655 w 1021"/>
                    <a:gd name="T71" fmla="*/ 897 h 1758"/>
                    <a:gd name="T72" fmla="*/ 533 w 1021"/>
                    <a:gd name="T73" fmla="*/ 1019 h 1758"/>
                    <a:gd name="T74" fmla="*/ 484 w 1021"/>
                    <a:gd name="T75" fmla="*/ 1091 h 1758"/>
                    <a:gd name="T76" fmla="*/ 412 w 1021"/>
                    <a:gd name="T77" fmla="*/ 1164 h 1758"/>
                    <a:gd name="T78" fmla="*/ 315 w 1021"/>
                    <a:gd name="T79" fmla="*/ 1213 h 1758"/>
                    <a:gd name="T80" fmla="*/ 266 w 1021"/>
                    <a:gd name="T81" fmla="*/ 1140 h 1758"/>
                    <a:gd name="T82" fmla="*/ 219 w 1021"/>
                    <a:gd name="T83" fmla="*/ 1164 h 1758"/>
                    <a:gd name="T84" fmla="*/ 170 w 1021"/>
                    <a:gd name="T85" fmla="*/ 1091 h 1758"/>
                    <a:gd name="T86" fmla="*/ 170 w 1021"/>
                    <a:gd name="T87" fmla="*/ 1019 h 1758"/>
                    <a:gd name="T88" fmla="*/ 49 w 1021"/>
                    <a:gd name="T89" fmla="*/ 897 h 1758"/>
                    <a:gd name="T90" fmla="*/ 73 w 1021"/>
                    <a:gd name="T91" fmla="*/ 825 h 1758"/>
                    <a:gd name="T92" fmla="*/ 97 w 1021"/>
                    <a:gd name="T93" fmla="*/ 752 h 1758"/>
                    <a:gd name="T94" fmla="*/ 49 w 1021"/>
                    <a:gd name="T95" fmla="*/ 607 h 1758"/>
                    <a:gd name="T96" fmla="*/ 121 w 1021"/>
                    <a:gd name="T97" fmla="*/ 462 h 1758"/>
                    <a:gd name="T98" fmla="*/ 97 w 1021"/>
                    <a:gd name="T99" fmla="*/ 315 h 1758"/>
                    <a:gd name="T100" fmla="*/ 170 w 1021"/>
                    <a:gd name="T101" fmla="*/ 170 h 1758"/>
                    <a:gd name="T102" fmla="*/ 170 w 1021"/>
                    <a:gd name="T103" fmla="*/ 49 h 1758"/>
                    <a:gd name="T104" fmla="*/ 243 w 1021"/>
                    <a:gd name="T105" fmla="*/ 0 h 17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21" h="1758">
                      <a:moveTo>
                        <a:pt x="284" y="0"/>
                      </a:moveTo>
                      <a:lnTo>
                        <a:pt x="170" y="29"/>
                      </a:lnTo>
                      <a:lnTo>
                        <a:pt x="142" y="199"/>
                      </a:lnTo>
                      <a:lnTo>
                        <a:pt x="57" y="340"/>
                      </a:lnTo>
                      <a:lnTo>
                        <a:pt x="85" y="482"/>
                      </a:lnTo>
                      <a:lnTo>
                        <a:pt x="29" y="681"/>
                      </a:lnTo>
                      <a:lnTo>
                        <a:pt x="29" y="794"/>
                      </a:lnTo>
                      <a:lnTo>
                        <a:pt x="57" y="907"/>
                      </a:lnTo>
                      <a:lnTo>
                        <a:pt x="0" y="1021"/>
                      </a:lnTo>
                      <a:lnTo>
                        <a:pt x="57" y="1163"/>
                      </a:lnTo>
                      <a:lnTo>
                        <a:pt x="142" y="1248"/>
                      </a:lnTo>
                      <a:lnTo>
                        <a:pt x="142" y="1361"/>
                      </a:lnTo>
                      <a:lnTo>
                        <a:pt x="227" y="1474"/>
                      </a:lnTo>
                      <a:lnTo>
                        <a:pt x="284" y="1616"/>
                      </a:lnTo>
                      <a:lnTo>
                        <a:pt x="312" y="1701"/>
                      </a:lnTo>
                      <a:lnTo>
                        <a:pt x="454" y="1758"/>
                      </a:lnTo>
                      <a:lnTo>
                        <a:pt x="596" y="1644"/>
                      </a:lnTo>
                      <a:lnTo>
                        <a:pt x="596" y="1531"/>
                      </a:lnTo>
                      <a:lnTo>
                        <a:pt x="624" y="1389"/>
                      </a:lnTo>
                      <a:lnTo>
                        <a:pt x="652" y="1333"/>
                      </a:lnTo>
                      <a:lnTo>
                        <a:pt x="652" y="1248"/>
                      </a:lnTo>
                      <a:lnTo>
                        <a:pt x="794" y="1163"/>
                      </a:lnTo>
                      <a:lnTo>
                        <a:pt x="823" y="1077"/>
                      </a:lnTo>
                      <a:lnTo>
                        <a:pt x="908" y="1049"/>
                      </a:lnTo>
                      <a:lnTo>
                        <a:pt x="851" y="964"/>
                      </a:lnTo>
                      <a:lnTo>
                        <a:pt x="879" y="851"/>
                      </a:lnTo>
                      <a:lnTo>
                        <a:pt x="908" y="766"/>
                      </a:lnTo>
                      <a:lnTo>
                        <a:pt x="1021" y="681"/>
                      </a:lnTo>
                      <a:lnTo>
                        <a:pt x="993" y="482"/>
                      </a:lnTo>
                      <a:lnTo>
                        <a:pt x="1021" y="340"/>
                      </a:lnTo>
                      <a:lnTo>
                        <a:pt x="964" y="142"/>
                      </a:lnTo>
                      <a:lnTo>
                        <a:pt x="936" y="340"/>
                      </a:lnTo>
                      <a:lnTo>
                        <a:pt x="908" y="596"/>
                      </a:lnTo>
                      <a:lnTo>
                        <a:pt x="794" y="794"/>
                      </a:lnTo>
                      <a:lnTo>
                        <a:pt x="766" y="936"/>
                      </a:lnTo>
                      <a:lnTo>
                        <a:pt x="766" y="1049"/>
                      </a:lnTo>
                      <a:lnTo>
                        <a:pt x="624" y="1191"/>
                      </a:lnTo>
                      <a:lnTo>
                        <a:pt x="567" y="1276"/>
                      </a:lnTo>
                      <a:lnTo>
                        <a:pt x="482" y="1361"/>
                      </a:lnTo>
                      <a:lnTo>
                        <a:pt x="369" y="1418"/>
                      </a:lnTo>
                      <a:lnTo>
                        <a:pt x="312" y="1333"/>
                      </a:lnTo>
                      <a:lnTo>
                        <a:pt x="256" y="1361"/>
                      </a:lnTo>
                      <a:lnTo>
                        <a:pt x="199" y="1276"/>
                      </a:lnTo>
                      <a:lnTo>
                        <a:pt x="199" y="1191"/>
                      </a:lnTo>
                      <a:lnTo>
                        <a:pt x="57" y="1049"/>
                      </a:lnTo>
                      <a:lnTo>
                        <a:pt x="85" y="964"/>
                      </a:lnTo>
                      <a:lnTo>
                        <a:pt x="114" y="879"/>
                      </a:lnTo>
                      <a:lnTo>
                        <a:pt x="57" y="709"/>
                      </a:lnTo>
                      <a:lnTo>
                        <a:pt x="142" y="539"/>
                      </a:lnTo>
                      <a:lnTo>
                        <a:pt x="114" y="369"/>
                      </a:lnTo>
                      <a:lnTo>
                        <a:pt x="199" y="199"/>
                      </a:lnTo>
                      <a:lnTo>
                        <a:pt x="199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" name="Freeform 274">
                  <a:extLst>
                    <a:ext uri="{FF2B5EF4-FFF2-40B4-BE49-F238E27FC236}">
                      <a16:creationId xmlns:a16="http://schemas.microsoft.com/office/drawing/2014/main" id="{888E972F-F933-4EFB-AB10-08EC8C42AD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736" y="2838"/>
                  <a:ext cx="130" cy="340"/>
                </a:xfrm>
                <a:custGeom>
                  <a:avLst/>
                  <a:gdLst>
                    <a:gd name="T0" fmla="*/ 120 w 141"/>
                    <a:gd name="T1" fmla="*/ 0 h 368"/>
                    <a:gd name="T2" fmla="*/ 48 w 141"/>
                    <a:gd name="T3" fmla="*/ 96 h 368"/>
                    <a:gd name="T4" fmla="*/ 72 w 141"/>
                    <a:gd name="T5" fmla="*/ 169 h 368"/>
                    <a:gd name="T6" fmla="*/ 24 w 141"/>
                    <a:gd name="T7" fmla="*/ 218 h 368"/>
                    <a:gd name="T8" fmla="*/ 48 w 141"/>
                    <a:gd name="T9" fmla="*/ 265 h 368"/>
                    <a:gd name="T10" fmla="*/ 0 w 141"/>
                    <a:gd name="T11" fmla="*/ 314 h 368"/>
                    <a:gd name="T12" fmla="*/ 96 w 141"/>
                    <a:gd name="T13" fmla="*/ 241 h 368"/>
                    <a:gd name="T14" fmla="*/ 48 w 141"/>
                    <a:gd name="T15" fmla="*/ 218 h 368"/>
                    <a:gd name="T16" fmla="*/ 96 w 141"/>
                    <a:gd name="T17" fmla="*/ 169 h 368"/>
                    <a:gd name="T18" fmla="*/ 96 w 141"/>
                    <a:gd name="T19" fmla="*/ 96 h 368"/>
                    <a:gd name="T20" fmla="*/ 120 w 141"/>
                    <a:gd name="T21" fmla="*/ 0 h 36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1" h="368">
                      <a:moveTo>
                        <a:pt x="141" y="0"/>
                      </a:moveTo>
                      <a:lnTo>
                        <a:pt x="56" y="113"/>
                      </a:lnTo>
                      <a:lnTo>
                        <a:pt x="85" y="198"/>
                      </a:lnTo>
                      <a:lnTo>
                        <a:pt x="28" y="255"/>
                      </a:lnTo>
                      <a:lnTo>
                        <a:pt x="56" y="311"/>
                      </a:lnTo>
                      <a:lnTo>
                        <a:pt x="0" y="368"/>
                      </a:lnTo>
                      <a:lnTo>
                        <a:pt x="113" y="283"/>
                      </a:lnTo>
                      <a:lnTo>
                        <a:pt x="56" y="255"/>
                      </a:lnTo>
                      <a:lnTo>
                        <a:pt x="113" y="198"/>
                      </a:lnTo>
                      <a:lnTo>
                        <a:pt x="113" y="113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" name="Freeform 275">
                  <a:extLst>
                    <a:ext uri="{FF2B5EF4-FFF2-40B4-BE49-F238E27FC236}">
                      <a16:creationId xmlns:a16="http://schemas.microsoft.com/office/drawing/2014/main" id="{0A276537-035A-4CF6-99F3-445F738D24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176598" flipH="1">
                  <a:off x="4852" y="2942"/>
                  <a:ext cx="184" cy="262"/>
                </a:xfrm>
                <a:custGeom>
                  <a:avLst/>
                  <a:gdLst>
                    <a:gd name="T0" fmla="*/ 0 w 199"/>
                    <a:gd name="T1" fmla="*/ 0 h 284"/>
                    <a:gd name="T2" fmla="*/ 170 w 199"/>
                    <a:gd name="T3" fmla="*/ 97 h 284"/>
                    <a:gd name="T4" fmla="*/ 97 w 199"/>
                    <a:gd name="T5" fmla="*/ 121 h 284"/>
                    <a:gd name="T6" fmla="*/ 145 w 199"/>
                    <a:gd name="T7" fmla="*/ 193 h 284"/>
                    <a:gd name="T8" fmla="*/ 97 w 199"/>
                    <a:gd name="T9" fmla="*/ 242 h 284"/>
                    <a:gd name="T10" fmla="*/ 97 w 199"/>
                    <a:gd name="T11" fmla="*/ 170 h 284"/>
                    <a:gd name="T12" fmla="*/ 25 w 199"/>
                    <a:gd name="T13" fmla="*/ 121 h 284"/>
                    <a:gd name="T14" fmla="*/ 97 w 199"/>
                    <a:gd name="T15" fmla="*/ 97 h 284"/>
                    <a:gd name="T16" fmla="*/ 0 w 199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9" h="284">
                      <a:moveTo>
                        <a:pt x="0" y="0"/>
                      </a:moveTo>
                      <a:lnTo>
                        <a:pt x="199" y="114"/>
                      </a:lnTo>
                      <a:lnTo>
                        <a:pt x="114" y="142"/>
                      </a:lnTo>
                      <a:lnTo>
                        <a:pt x="170" y="227"/>
                      </a:lnTo>
                      <a:lnTo>
                        <a:pt x="114" y="284"/>
                      </a:lnTo>
                      <a:lnTo>
                        <a:pt x="114" y="199"/>
                      </a:lnTo>
                      <a:lnTo>
                        <a:pt x="29" y="142"/>
                      </a:lnTo>
                      <a:lnTo>
                        <a:pt x="11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" name="Freeform 276">
                  <a:extLst>
                    <a:ext uri="{FF2B5EF4-FFF2-40B4-BE49-F238E27FC236}">
                      <a16:creationId xmlns:a16="http://schemas.microsoft.com/office/drawing/2014/main" id="{94E8A583-383D-42F9-959D-5D548D0C6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820"/>
                  <a:ext cx="368" cy="397"/>
                </a:xfrm>
                <a:custGeom>
                  <a:avLst/>
                  <a:gdLst>
                    <a:gd name="T0" fmla="*/ 0 w 368"/>
                    <a:gd name="T1" fmla="*/ 0 h 397"/>
                    <a:gd name="T2" fmla="*/ 170 w 368"/>
                    <a:gd name="T3" fmla="*/ 28 h 397"/>
                    <a:gd name="T4" fmla="*/ 255 w 368"/>
                    <a:gd name="T5" fmla="*/ 0 h 397"/>
                    <a:gd name="T6" fmla="*/ 340 w 368"/>
                    <a:gd name="T7" fmla="*/ 28 h 397"/>
                    <a:gd name="T8" fmla="*/ 368 w 368"/>
                    <a:gd name="T9" fmla="*/ 142 h 397"/>
                    <a:gd name="T10" fmla="*/ 340 w 368"/>
                    <a:gd name="T11" fmla="*/ 227 h 397"/>
                    <a:gd name="T12" fmla="*/ 368 w 368"/>
                    <a:gd name="T13" fmla="*/ 340 h 397"/>
                    <a:gd name="T14" fmla="*/ 283 w 368"/>
                    <a:gd name="T15" fmla="*/ 397 h 397"/>
                    <a:gd name="T16" fmla="*/ 312 w 368"/>
                    <a:gd name="T17" fmla="*/ 312 h 397"/>
                    <a:gd name="T18" fmla="*/ 283 w 368"/>
                    <a:gd name="T19" fmla="*/ 227 h 397"/>
                    <a:gd name="T20" fmla="*/ 312 w 368"/>
                    <a:gd name="T21" fmla="*/ 142 h 397"/>
                    <a:gd name="T22" fmla="*/ 283 w 368"/>
                    <a:gd name="T23" fmla="*/ 57 h 397"/>
                    <a:gd name="T24" fmla="*/ 198 w 368"/>
                    <a:gd name="T25" fmla="*/ 85 h 397"/>
                    <a:gd name="T26" fmla="*/ 0 w 368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8" h="397">
                      <a:moveTo>
                        <a:pt x="0" y="0"/>
                      </a:move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368" y="142"/>
                      </a:lnTo>
                      <a:lnTo>
                        <a:pt x="340" y="227"/>
                      </a:lnTo>
                      <a:lnTo>
                        <a:pt x="368" y="340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283" y="227"/>
                      </a:lnTo>
                      <a:lnTo>
                        <a:pt x="312" y="142"/>
                      </a:lnTo>
                      <a:lnTo>
                        <a:pt x="283" y="57"/>
                      </a:lnTo>
                      <a:lnTo>
                        <a:pt x="19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90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FB4D73B-8C50-4AB9-8718-F3FAC29C0087}"/>
              </a:ext>
            </a:extLst>
          </p:cNvPr>
          <p:cNvGrpSpPr/>
          <p:nvPr/>
        </p:nvGrpSpPr>
        <p:grpSpPr>
          <a:xfrm>
            <a:off x="6753426" y="938171"/>
            <a:ext cx="2344155" cy="2534481"/>
            <a:chOff x="494295" y="545702"/>
            <a:chExt cx="5085778" cy="5498700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F7427ED-9530-4BF2-9B4A-F5620D02B231}"/>
                </a:ext>
              </a:extLst>
            </p:cNvPr>
            <p:cNvGrpSpPr/>
            <p:nvPr/>
          </p:nvGrpSpPr>
          <p:grpSpPr>
            <a:xfrm flipH="1">
              <a:off x="948341" y="866775"/>
              <a:ext cx="4576534" cy="3802838"/>
              <a:chOff x="494295" y="545702"/>
              <a:chExt cx="5085778" cy="4225990"/>
            </a:xfrm>
            <a:solidFill>
              <a:srgbClr val="800000"/>
            </a:solidFill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BCF1B9D5-42E0-4E09-8F77-CC7ED3620D19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681486E-B96D-449B-B769-A24012699FED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F9EB815-1980-4DAA-8CC5-93220FEDCFB9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8A900E3-09C9-4591-85B3-5B59B92C5260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1009919-F8E9-4A3D-8E36-3DC1E6C69355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963D78C-E11E-4427-A6A2-7F6AE0A0003F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7404EA9-E870-4188-BD1F-A1DBE0444D1C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DF18936-D5DE-403C-AE01-164ECCE3C762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25A5272-63C5-4F2F-B3FB-638236715AA9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3780D9F-78D4-4112-AC82-0AFA3D7C8E9F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0E5FC94-6CFC-4164-B7C1-1B6063A049A7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A572CDD-D986-4783-951F-A6EE6B6AE37D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83AA3CDB-B5EB-4872-92B2-3DBE29FBFCB1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6BDC977-B9E1-4F77-9E0E-DAC3B908D77D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F6D0867-F19B-455F-AA3F-AD8AC842F493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3A3003-FCFA-46B4-865E-B30EA0EB1484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0EF44FB-7328-4F0B-9EEA-0B09AF92425E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2D9AE95-07EC-4299-B928-75475F669B86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0B99371-D152-40B4-A68F-E5254FC1B4D3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FF4DD79-A1C5-4BE9-9C65-ADD88C8F7AEA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754A08C-87AD-4583-8049-D956006B5D28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048E676-2F0B-45F4-8BE3-2D8DEA92FF37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7F5C194-1BC2-4E95-A21B-618A57FFF0EF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C7CFEC4A-A73D-45DC-BCB7-022FE2C19A29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3400DEE4-E5EC-4A11-8EF7-6BEDF369C4EB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FEC546DC-E421-4048-8A4F-D1188CE100D9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0943975-01DE-4781-89C5-9B3E9ED2DFAC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BB1EE72-514E-4123-9D81-A49717632A44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A2F134AE-E702-4344-A2CB-6FDA2055D043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1A7D02B-5E97-4C03-AB8B-74A45FF6E216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FB73240-2756-49F5-B474-C0AFB033EBD9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EB1751E-CE18-412B-A2FD-DED2DE16E5EB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3CB3561-EE96-47D9-BF75-E7E0EF3ECE58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419AB69-C91C-42ED-A2D6-082F5FD80F78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78A6B18-F379-4CAD-823B-B480CCD6D366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3303447-2976-47A1-AE80-949230B787B3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A172180-9E09-4A5D-8E5E-82921A273EF9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4A923C3-605B-49EC-A5EA-FC1ED5D1C19B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2158DFE-1B86-4418-A983-54E2875220CB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7D776EF-DFDC-48A6-A2A9-26259E60AC78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5FB9BF1-1D50-464A-92A9-D93B68DD7B12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99D4B18-D318-4196-BAA3-306F675C8178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0175E5D-5B9A-4866-829C-74439CA54FA1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11F681D-9077-4B66-A352-95F1AC5F3AAA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E6B3D77-72D7-41C1-830C-94EC3E2673FD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EE21965-5172-4652-B7B4-ADE3421D664E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2BFBA7B-A7D0-4C5E-8833-8B8FCCFD067D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E9DD1FA-6E73-4664-AAA7-1867CB2971AD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6807A2B-2FC1-4990-BB5D-D04301C502E6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ED02FA6-448F-43A3-A817-954B29CE78D2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1E3847A3-AC69-4C14-B09C-1CB734094788}"/>
                </a:ext>
              </a:extLst>
            </p:cNvPr>
            <p:cNvSpPr/>
            <p:nvPr/>
          </p:nvSpPr>
          <p:spPr>
            <a:xfrm>
              <a:off x="1533525" y="5358602"/>
              <a:ext cx="3257550" cy="6858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BDC2F4F-772E-4A50-8725-CC84686AC6D8}"/>
                </a:ext>
              </a:extLst>
            </p:cNvPr>
            <p:cNvSpPr/>
            <p:nvPr/>
          </p:nvSpPr>
          <p:spPr>
            <a:xfrm>
              <a:off x="499884" y="689601"/>
              <a:ext cx="4938892" cy="5008100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631D6CB-88C3-4057-8464-7531DB739842}"/>
                </a:ext>
              </a:extLst>
            </p:cNvPr>
            <p:cNvSpPr/>
            <p:nvPr/>
          </p:nvSpPr>
          <p:spPr>
            <a:xfrm rot="9000000">
              <a:off x="4355574" y="4700607"/>
              <a:ext cx="354643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BA77C5D-2473-4D5C-8555-C4460B9C4C29}"/>
                </a:ext>
              </a:extLst>
            </p:cNvPr>
            <p:cNvSpPr/>
            <p:nvPr/>
          </p:nvSpPr>
          <p:spPr>
            <a:xfrm rot="9000000" flipH="1">
              <a:off x="1542272" y="4700901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53A73B3-F224-4133-852E-91277FF5F6DE}"/>
                </a:ext>
              </a:extLst>
            </p:cNvPr>
            <p:cNvSpPr/>
            <p:nvPr/>
          </p:nvSpPr>
          <p:spPr>
            <a:xfrm rot="12052010" flipH="1">
              <a:off x="856472" y="3748400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71548D0-90AC-4424-B1E2-3BBC1738DD3E}"/>
                </a:ext>
              </a:extLst>
            </p:cNvPr>
            <p:cNvSpPr/>
            <p:nvPr/>
          </p:nvSpPr>
          <p:spPr>
            <a:xfrm rot="5617984" flipH="1">
              <a:off x="2287571" y="5505821"/>
              <a:ext cx="233763" cy="452166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34027FB-5AD7-4732-BDAF-75557796BD54}"/>
                </a:ext>
              </a:extLst>
            </p:cNvPr>
            <p:cNvSpPr/>
            <p:nvPr/>
          </p:nvSpPr>
          <p:spPr>
            <a:xfrm rot="12185906">
              <a:off x="4174223" y="5550555"/>
              <a:ext cx="354643" cy="243385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0B6E8C0-A3FE-462E-B5C1-F70E2FB89A8F}"/>
                </a:ext>
              </a:extLst>
            </p:cNvPr>
            <p:cNvSpPr/>
            <p:nvPr/>
          </p:nvSpPr>
          <p:spPr>
            <a:xfrm rot="15620802" flipH="1">
              <a:off x="3516812" y="5572190"/>
              <a:ext cx="218655" cy="45041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F4948868-992E-46E5-AC4F-78CE3049060D}"/>
                </a:ext>
              </a:extLst>
            </p:cNvPr>
            <p:cNvGrpSpPr/>
            <p:nvPr/>
          </p:nvGrpSpPr>
          <p:grpSpPr>
            <a:xfrm>
              <a:off x="494295" y="545702"/>
              <a:ext cx="5085778" cy="4225990"/>
              <a:chOff x="494295" y="545702"/>
              <a:chExt cx="5085778" cy="422599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33CE289-66E5-474F-BDC7-EC9DE460F5A2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8616FE0-C9DC-42E0-BC54-043513E4D7DD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501EF7E-C7EE-450A-9617-8F10C3A1CD24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6AD29C7-EC13-4536-BF30-762288ACDE75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B773CA1-A7A4-4894-9710-91A498C8255E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81135C0-AD65-4A6C-931F-A26AAB300C72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397F866-FEC0-4920-B375-EA7B3E1BDAEA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2917007-F71C-44DA-BFDA-1D2BAEC9724D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E05D46D-9AFA-4975-BA07-E211DF665DC1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F124BF5-1772-4119-8C4C-B85CC7C76AA1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1941771-86B3-4ED0-9E7A-DEF319752597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FFC7BCB-33DB-476B-84DB-9EDBACBA37BD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1A6D66F-2338-4BAB-9528-2E24C1380265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FB2538E-6EF7-4E9D-AD6B-620164E4C8D7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606E5C6-1FA8-41E2-8F1E-44C7252B47D6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0C2D1CB-F071-465E-ADDC-BACCDCC3D3CA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46251D2-FA79-4619-8B9A-84714D89DE76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7ACBFED-ED75-4E8D-B756-ADADD723539B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5125350-35E0-4581-AF75-178FEBD2E6CA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CC5B509-5BE3-4969-8F94-5145AFA2FEDB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2BFA473-C8F2-4263-9273-09FC51C83C89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64CF883-B5F3-43E6-AF16-9D328135A581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0852E39-5AB5-483A-B6A0-C61106E26F24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0E9420F-A6C5-4857-974D-AEC8F00E4507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E5F4E49-7B90-4546-BB93-B60178CBEAC5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5816F118-EABD-4206-B1C3-24C8AD05C414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C940659-0FAA-422D-9E46-4BF01DC6C301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255880B-242A-4163-961C-203F0D3F4666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C843A07-30A8-4487-B18B-0147FF7E6221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B00DAA4-ED2A-41A9-B922-745B8F88CB65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712BE86-E69B-41E1-8F2A-331BDFAC30D1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C655CD8-9F02-447F-9A1A-778CE1784D90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352D4FA8-A382-448E-84A5-7D96A869E2AC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F960E41-F7E2-4716-9292-5F0DBB0DB47E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9BFC0BD-1BF5-47BD-963E-3D03F39E665E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A5C91A0-57D5-499E-BDCC-E59423D5F0B6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059AB02-4164-4980-9398-19D12758D28E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89982A3-E6D7-4114-97CA-86425616D633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88B475E-6DCF-4855-AC2D-C297A5846D38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9527668-E1BB-4891-9A87-972AA3A02410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060A0C5-9E5B-42E0-8C82-80F1C12F33AB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00FB2F9-C0A1-4709-B63F-35C402EF84DC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7AA8ABC-D1BB-48F1-833C-959C5D1BB94D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C40DFDF-AB09-426F-A565-FD3D35C5BD57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AC51BBB-1889-48C2-B976-6B5A4BEA7EBB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A374730-3D53-42D1-A37D-BE705D994B50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8897B751-D893-4EFB-BB76-C558F19E03B6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937FEC6-BEC9-4090-9B35-41C2D8FF6FBD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261590B-8C9D-4E1A-B2B2-AD0B0D596C22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34ABF20-81B1-45E8-B4E9-701773056F4A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58CA9BC-E132-48A1-9336-CBE37AB8C89E}"/>
                  </a:ext>
                </a:extLst>
              </p:cNvPr>
              <p:cNvSpPr/>
              <p:nvPr/>
            </p:nvSpPr>
            <p:spPr>
              <a:xfrm>
                <a:off x="3401150" y="7211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950E18A0-AE70-4C08-9850-1731685994F6}"/>
              </a:ext>
            </a:extLst>
          </p:cNvPr>
          <p:cNvGrpSpPr/>
          <p:nvPr/>
        </p:nvGrpSpPr>
        <p:grpSpPr>
          <a:xfrm>
            <a:off x="515995" y="1152356"/>
            <a:ext cx="2920403" cy="1973805"/>
            <a:chOff x="1416107" y="3207564"/>
            <a:chExt cx="3322855" cy="2245809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DE3120E-A655-4288-9A1D-FF66C5C95C16}"/>
                </a:ext>
              </a:extLst>
            </p:cNvPr>
            <p:cNvSpPr/>
            <p:nvPr/>
          </p:nvSpPr>
          <p:spPr>
            <a:xfrm rot="17144618">
              <a:off x="3013575" y="3500483"/>
              <a:ext cx="837855" cy="1508725"/>
            </a:xfrm>
            <a:custGeom>
              <a:avLst/>
              <a:gdLst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324579 w 2613714"/>
                <a:gd name="connsiteY20" fmla="*/ 1549430 h 2435266"/>
                <a:gd name="connsiteX21" fmla="*/ 1323558 w 2613714"/>
                <a:gd name="connsiteY21" fmla="*/ 1553645 h 2435266"/>
                <a:gd name="connsiteX22" fmla="*/ 1143723 w 2613714"/>
                <a:gd name="connsiteY22" fmla="*/ 1934327 h 2435266"/>
                <a:gd name="connsiteX23" fmla="*/ 743344 w 2613714"/>
                <a:gd name="connsiteY23" fmla="*/ 2198127 h 2435266"/>
                <a:gd name="connsiteX24" fmla="*/ 397353 w 2613714"/>
                <a:gd name="connsiteY24" fmla="*/ 2412384 h 2435266"/>
                <a:gd name="connsiteX25" fmla="*/ 530875 w 2613714"/>
                <a:gd name="connsiteY25" fmla="*/ 2016989 h 2435266"/>
                <a:gd name="connsiteX26" fmla="*/ 733134 w 2613714"/>
                <a:gd name="connsiteY26" fmla="*/ 1589440 h 2435266"/>
                <a:gd name="connsiteX27" fmla="*/ 860600 w 2613714"/>
                <a:gd name="connsiteY27" fmla="*/ 1490643 h 2435266"/>
                <a:gd name="connsiteX28" fmla="*/ 910362 w 2613714"/>
                <a:gd name="connsiteY28" fmla="*/ 1457260 h 2435266"/>
                <a:gd name="connsiteX29" fmla="*/ 843475 w 2613714"/>
                <a:gd name="connsiteY29" fmla="*/ 1448473 h 2435266"/>
                <a:gd name="connsiteX30" fmla="*/ 688515 w 2613714"/>
                <a:gd name="connsiteY30" fmla="*/ 1420674 h 2435266"/>
                <a:gd name="connsiteX31" fmla="*/ 312191 w 2613714"/>
                <a:gd name="connsiteY31" fmla="*/ 1123564 h 2435266"/>
                <a:gd name="connsiteX32" fmla="*/ 0 w 2613714"/>
                <a:gd name="connsiteY32" fmla="*/ 862503 h 2435266"/>
                <a:gd name="connsiteX33" fmla="*/ 417325 w 2613714"/>
                <a:gd name="connsiteY33" fmla="*/ 864912 h 2435266"/>
                <a:gd name="connsiteX34" fmla="*/ 886788 w 2613714"/>
                <a:gd name="connsiteY34" fmla="*/ 922459 h 2435266"/>
                <a:gd name="connsiteX35" fmla="*/ 1020657 w 2613714"/>
                <a:gd name="connsiteY35" fmla="*/ 1012390 h 2435266"/>
                <a:gd name="connsiteX36" fmla="*/ 1040746 w 2613714"/>
                <a:gd name="connsiteY36" fmla="*/ 1027981 h 2435266"/>
                <a:gd name="connsiteX37" fmla="*/ 1038668 w 2613714"/>
                <a:gd name="connsiteY37" fmla="*/ 1021536 h 2435266"/>
                <a:gd name="connsiteX38" fmla="*/ 995835 w 2613714"/>
                <a:gd name="connsiteY38" fmla="*/ 846108 h 2435266"/>
                <a:gd name="connsiteX39" fmla="*/ 1157839 w 2613714"/>
                <a:gd name="connsiteY39" fmla="*/ 386595 h 2435266"/>
                <a:gd name="connsiteX40" fmla="*/ 1308270 w 2613714"/>
                <a:gd name="connsiteY40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324579 w 2613714"/>
                <a:gd name="connsiteY20" fmla="*/ 1549430 h 2435266"/>
                <a:gd name="connsiteX21" fmla="*/ 1143723 w 2613714"/>
                <a:gd name="connsiteY21" fmla="*/ 1934327 h 2435266"/>
                <a:gd name="connsiteX22" fmla="*/ 743344 w 2613714"/>
                <a:gd name="connsiteY22" fmla="*/ 2198127 h 2435266"/>
                <a:gd name="connsiteX23" fmla="*/ 397353 w 2613714"/>
                <a:gd name="connsiteY23" fmla="*/ 2412384 h 2435266"/>
                <a:gd name="connsiteX24" fmla="*/ 530875 w 2613714"/>
                <a:gd name="connsiteY24" fmla="*/ 2016989 h 2435266"/>
                <a:gd name="connsiteX25" fmla="*/ 733134 w 2613714"/>
                <a:gd name="connsiteY25" fmla="*/ 1589440 h 2435266"/>
                <a:gd name="connsiteX26" fmla="*/ 860600 w 2613714"/>
                <a:gd name="connsiteY26" fmla="*/ 1490643 h 2435266"/>
                <a:gd name="connsiteX27" fmla="*/ 910362 w 2613714"/>
                <a:gd name="connsiteY27" fmla="*/ 1457260 h 2435266"/>
                <a:gd name="connsiteX28" fmla="*/ 843475 w 2613714"/>
                <a:gd name="connsiteY28" fmla="*/ 1448473 h 2435266"/>
                <a:gd name="connsiteX29" fmla="*/ 688515 w 2613714"/>
                <a:gd name="connsiteY29" fmla="*/ 1420674 h 2435266"/>
                <a:gd name="connsiteX30" fmla="*/ 312191 w 2613714"/>
                <a:gd name="connsiteY30" fmla="*/ 1123564 h 2435266"/>
                <a:gd name="connsiteX31" fmla="*/ 0 w 2613714"/>
                <a:gd name="connsiteY31" fmla="*/ 862503 h 2435266"/>
                <a:gd name="connsiteX32" fmla="*/ 417325 w 2613714"/>
                <a:gd name="connsiteY32" fmla="*/ 864912 h 2435266"/>
                <a:gd name="connsiteX33" fmla="*/ 886788 w 2613714"/>
                <a:gd name="connsiteY33" fmla="*/ 922459 h 2435266"/>
                <a:gd name="connsiteX34" fmla="*/ 1020657 w 2613714"/>
                <a:gd name="connsiteY34" fmla="*/ 1012390 h 2435266"/>
                <a:gd name="connsiteX35" fmla="*/ 1040746 w 2613714"/>
                <a:gd name="connsiteY35" fmla="*/ 1027981 h 2435266"/>
                <a:gd name="connsiteX36" fmla="*/ 1038668 w 2613714"/>
                <a:gd name="connsiteY36" fmla="*/ 1021536 h 2435266"/>
                <a:gd name="connsiteX37" fmla="*/ 995835 w 2613714"/>
                <a:gd name="connsiteY37" fmla="*/ 846108 h 2435266"/>
                <a:gd name="connsiteX38" fmla="*/ 1157839 w 2613714"/>
                <a:gd name="connsiteY38" fmla="*/ 386595 h 2435266"/>
                <a:gd name="connsiteX39" fmla="*/ 1308270 w 2613714"/>
                <a:gd name="connsiteY39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334484 w 2613714"/>
                <a:gd name="connsiteY19" fmla="*/ 1592625 h 2435266"/>
                <a:gd name="connsiteX20" fmla="*/ 1143723 w 2613714"/>
                <a:gd name="connsiteY20" fmla="*/ 1934327 h 2435266"/>
                <a:gd name="connsiteX21" fmla="*/ 743344 w 2613714"/>
                <a:gd name="connsiteY21" fmla="*/ 2198127 h 2435266"/>
                <a:gd name="connsiteX22" fmla="*/ 397353 w 2613714"/>
                <a:gd name="connsiteY22" fmla="*/ 2412384 h 2435266"/>
                <a:gd name="connsiteX23" fmla="*/ 530875 w 2613714"/>
                <a:gd name="connsiteY23" fmla="*/ 2016989 h 2435266"/>
                <a:gd name="connsiteX24" fmla="*/ 733134 w 2613714"/>
                <a:gd name="connsiteY24" fmla="*/ 1589440 h 2435266"/>
                <a:gd name="connsiteX25" fmla="*/ 860600 w 2613714"/>
                <a:gd name="connsiteY25" fmla="*/ 1490643 h 2435266"/>
                <a:gd name="connsiteX26" fmla="*/ 910362 w 2613714"/>
                <a:gd name="connsiteY26" fmla="*/ 1457260 h 2435266"/>
                <a:gd name="connsiteX27" fmla="*/ 843475 w 2613714"/>
                <a:gd name="connsiteY27" fmla="*/ 1448473 h 2435266"/>
                <a:gd name="connsiteX28" fmla="*/ 688515 w 2613714"/>
                <a:gd name="connsiteY28" fmla="*/ 1420674 h 2435266"/>
                <a:gd name="connsiteX29" fmla="*/ 312191 w 2613714"/>
                <a:gd name="connsiteY29" fmla="*/ 1123564 h 2435266"/>
                <a:gd name="connsiteX30" fmla="*/ 0 w 2613714"/>
                <a:gd name="connsiteY30" fmla="*/ 862503 h 2435266"/>
                <a:gd name="connsiteX31" fmla="*/ 417325 w 2613714"/>
                <a:gd name="connsiteY31" fmla="*/ 864912 h 2435266"/>
                <a:gd name="connsiteX32" fmla="*/ 886788 w 2613714"/>
                <a:gd name="connsiteY32" fmla="*/ 922459 h 2435266"/>
                <a:gd name="connsiteX33" fmla="*/ 1020657 w 2613714"/>
                <a:gd name="connsiteY33" fmla="*/ 1012390 h 2435266"/>
                <a:gd name="connsiteX34" fmla="*/ 1040746 w 2613714"/>
                <a:gd name="connsiteY34" fmla="*/ 1027981 h 2435266"/>
                <a:gd name="connsiteX35" fmla="*/ 1038668 w 2613714"/>
                <a:gd name="connsiteY35" fmla="*/ 1021536 h 2435266"/>
                <a:gd name="connsiteX36" fmla="*/ 995835 w 2613714"/>
                <a:gd name="connsiteY36" fmla="*/ 846108 h 2435266"/>
                <a:gd name="connsiteX37" fmla="*/ 1157839 w 2613714"/>
                <a:gd name="connsiteY37" fmla="*/ 386595 h 2435266"/>
                <a:gd name="connsiteX38" fmla="*/ 1308270 w 2613714"/>
                <a:gd name="connsiteY38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592312 w 2613714"/>
                <a:gd name="connsiteY5" fmla="*/ 1044150 h 2435266"/>
                <a:gd name="connsiteX6" fmla="*/ 1735672 w 2613714"/>
                <a:gd name="connsiteY6" fmla="*/ 936758 h 2435266"/>
                <a:gd name="connsiteX7" fmla="*/ 2209768 w 2613714"/>
                <a:gd name="connsiteY7" fmla="*/ 865156 h 2435266"/>
                <a:gd name="connsiteX8" fmla="*/ 2613714 w 2613714"/>
                <a:gd name="connsiteY8" fmla="*/ 815725 h 2435266"/>
                <a:gd name="connsiteX9" fmla="*/ 2326701 w 2613714"/>
                <a:gd name="connsiteY9" fmla="*/ 1118693 h 2435266"/>
                <a:gd name="connsiteX10" fmla="*/ 1963804 w 2613714"/>
                <a:gd name="connsiteY10" fmla="*/ 1422028 h 2435266"/>
                <a:gd name="connsiteX11" fmla="*/ 1806658 w 2613714"/>
                <a:gd name="connsiteY11" fmla="*/ 1458270 h 2435266"/>
                <a:gd name="connsiteX12" fmla="*/ 1740162 w 2613714"/>
                <a:gd name="connsiteY12" fmla="*/ 1468879 h 2435266"/>
                <a:gd name="connsiteX13" fmla="*/ 1766437 w 2613714"/>
                <a:gd name="connsiteY13" fmla="*/ 1488631 h 2435266"/>
                <a:gd name="connsiteX14" fmla="*/ 1902604 w 2613714"/>
                <a:gd name="connsiteY14" fmla="*/ 1605008 h 2435266"/>
                <a:gd name="connsiteX15" fmla="*/ 2076244 w 2613714"/>
                <a:gd name="connsiteY15" fmla="*/ 2051935 h 2435266"/>
                <a:gd name="connsiteX16" fmla="*/ 2212894 w 2613714"/>
                <a:gd name="connsiteY16" fmla="*/ 2435266 h 2435266"/>
                <a:gd name="connsiteX17" fmla="*/ 1854450 w 2613714"/>
                <a:gd name="connsiteY17" fmla="*/ 2221528 h 2435266"/>
                <a:gd name="connsiteX18" fmla="*/ 1479038 w 2613714"/>
                <a:gd name="connsiteY18" fmla="*/ 1933827 h 2435266"/>
                <a:gd name="connsiteX19" fmla="*/ 1227500 w 2613714"/>
                <a:gd name="connsiteY19" fmla="*/ 1669923 h 2435266"/>
                <a:gd name="connsiteX20" fmla="*/ 1143723 w 2613714"/>
                <a:gd name="connsiteY20" fmla="*/ 1934327 h 2435266"/>
                <a:gd name="connsiteX21" fmla="*/ 743344 w 2613714"/>
                <a:gd name="connsiteY21" fmla="*/ 2198127 h 2435266"/>
                <a:gd name="connsiteX22" fmla="*/ 397353 w 2613714"/>
                <a:gd name="connsiteY22" fmla="*/ 2412384 h 2435266"/>
                <a:gd name="connsiteX23" fmla="*/ 530875 w 2613714"/>
                <a:gd name="connsiteY23" fmla="*/ 2016989 h 2435266"/>
                <a:gd name="connsiteX24" fmla="*/ 733134 w 2613714"/>
                <a:gd name="connsiteY24" fmla="*/ 1589440 h 2435266"/>
                <a:gd name="connsiteX25" fmla="*/ 860600 w 2613714"/>
                <a:gd name="connsiteY25" fmla="*/ 1490643 h 2435266"/>
                <a:gd name="connsiteX26" fmla="*/ 910362 w 2613714"/>
                <a:gd name="connsiteY26" fmla="*/ 1457260 h 2435266"/>
                <a:gd name="connsiteX27" fmla="*/ 843475 w 2613714"/>
                <a:gd name="connsiteY27" fmla="*/ 1448473 h 2435266"/>
                <a:gd name="connsiteX28" fmla="*/ 688515 w 2613714"/>
                <a:gd name="connsiteY28" fmla="*/ 1420674 h 2435266"/>
                <a:gd name="connsiteX29" fmla="*/ 312191 w 2613714"/>
                <a:gd name="connsiteY29" fmla="*/ 1123564 h 2435266"/>
                <a:gd name="connsiteX30" fmla="*/ 0 w 2613714"/>
                <a:gd name="connsiteY30" fmla="*/ 862503 h 2435266"/>
                <a:gd name="connsiteX31" fmla="*/ 417325 w 2613714"/>
                <a:gd name="connsiteY31" fmla="*/ 864912 h 2435266"/>
                <a:gd name="connsiteX32" fmla="*/ 886788 w 2613714"/>
                <a:gd name="connsiteY32" fmla="*/ 922459 h 2435266"/>
                <a:gd name="connsiteX33" fmla="*/ 1020657 w 2613714"/>
                <a:gd name="connsiteY33" fmla="*/ 1012390 h 2435266"/>
                <a:gd name="connsiteX34" fmla="*/ 1040746 w 2613714"/>
                <a:gd name="connsiteY34" fmla="*/ 1027981 h 2435266"/>
                <a:gd name="connsiteX35" fmla="*/ 1038668 w 2613714"/>
                <a:gd name="connsiteY35" fmla="*/ 1021536 h 2435266"/>
                <a:gd name="connsiteX36" fmla="*/ 995835 w 2613714"/>
                <a:gd name="connsiteY36" fmla="*/ 846108 h 2435266"/>
                <a:gd name="connsiteX37" fmla="*/ 1157839 w 2613714"/>
                <a:gd name="connsiteY37" fmla="*/ 386595 h 2435266"/>
                <a:gd name="connsiteX38" fmla="*/ 1308270 w 2613714"/>
                <a:gd name="connsiteY38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569655 w 2613714"/>
                <a:gd name="connsiteY4" fmla="*/ 1063448 h 2435266"/>
                <a:gd name="connsiteX5" fmla="*/ 1735672 w 2613714"/>
                <a:gd name="connsiteY5" fmla="*/ 936758 h 2435266"/>
                <a:gd name="connsiteX6" fmla="*/ 2209768 w 2613714"/>
                <a:gd name="connsiteY6" fmla="*/ 865156 h 2435266"/>
                <a:gd name="connsiteX7" fmla="*/ 2613714 w 2613714"/>
                <a:gd name="connsiteY7" fmla="*/ 815725 h 2435266"/>
                <a:gd name="connsiteX8" fmla="*/ 2326701 w 2613714"/>
                <a:gd name="connsiteY8" fmla="*/ 1118693 h 2435266"/>
                <a:gd name="connsiteX9" fmla="*/ 1963804 w 2613714"/>
                <a:gd name="connsiteY9" fmla="*/ 1422028 h 2435266"/>
                <a:gd name="connsiteX10" fmla="*/ 1806658 w 2613714"/>
                <a:gd name="connsiteY10" fmla="*/ 1458270 h 2435266"/>
                <a:gd name="connsiteX11" fmla="*/ 1740162 w 2613714"/>
                <a:gd name="connsiteY11" fmla="*/ 1468879 h 2435266"/>
                <a:gd name="connsiteX12" fmla="*/ 1766437 w 2613714"/>
                <a:gd name="connsiteY12" fmla="*/ 1488631 h 2435266"/>
                <a:gd name="connsiteX13" fmla="*/ 1902604 w 2613714"/>
                <a:gd name="connsiteY13" fmla="*/ 1605008 h 2435266"/>
                <a:gd name="connsiteX14" fmla="*/ 2076244 w 2613714"/>
                <a:gd name="connsiteY14" fmla="*/ 2051935 h 2435266"/>
                <a:gd name="connsiteX15" fmla="*/ 2212894 w 2613714"/>
                <a:gd name="connsiteY15" fmla="*/ 2435266 h 2435266"/>
                <a:gd name="connsiteX16" fmla="*/ 1854450 w 2613714"/>
                <a:gd name="connsiteY16" fmla="*/ 2221528 h 2435266"/>
                <a:gd name="connsiteX17" fmla="*/ 1479038 w 2613714"/>
                <a:gd name="connsiteY17" fmla="*/ 1933827 h 2435266"/>
                <a:gd name="connsiteX18" fmla="*/ 1227500 w 2613714"/>
                <a:gd name="connsiteY18" fmla="*/ 1669923 h 2435266"/>
                <a:gd name="connsiteX19" fmla="*/ 1143723 w 2613714"/>
                <a:gd name="connsiteY19" fmla="*/ 1934327 h 2435266"/>
                <a:gd name="connsiteX20" fmla="*/ 743344 w 2613714"/>
                <a:gd name="connsiteY20" fmla="*/ 2198127 h 2435266"/>
                <a:gd name="connsiteX21" fmla="*/ 397353 w 2613714"/>
                <a:gd name="connsiteY21" fmla="*/ 2412384 h 2435266"/>
                <a:gd name="connsiteX22" fmla="*/ 530875 w 2613714"/>
                <a:gd name="connsiteY22" fmla="*/ 2016989 h 2435266"/>
                <a:gd name="connsiteX23" fmla="*/ 733134 w 2613714"/>
                <a:gd name="connsiteY23" fmla="*/ 1589440 h 2435266"/>
                <a:gd name="connsiteX24" fmla="*/ 860600 w 2613714"/>
                <a:gd name="connsiteY24" fmla="*/ 1490643 h 2435266"/>
                <a:gd name="connsiteX25" fmla="*/ 910362 w 2613714"/>
                <a:gd name="connsiteY25" fmla="*/ 1457260 h 2435266"/>
                <a:gd name="connsiteX26" fmla="*/ 843475 w 2613714"/>
                <a:gd name="connsiteY26" fmla="*/ 1448473 h 2435266"/>
                <a:gd name="connsiteX27" fmla="*/ 688515 w 2613714"/>
                <a:gd name="connsiteY27" fmla="*/ 1420674 h 2435266"/>
                <a:gd name="connsiteX28" fmla="*/ 312191 w 2613714"/>
                <a:gd name="connsiteY28" fmla="*/ 1123564 h 2435266"/>
                <a:gd name="connsiteX29" fmla="*/ 0 w 2613714"/>
                <a:gd name="connsiteY29" fmla="*/ 862503 h 2435266"/>
                <a:gd name="connsiteX30" fmla="*/ 417325 w 2613714"/>
                <a:gd name="connsiteY30" fmla="*/ 864912 h 2435266"/>
                <a:gd name="connsiteX31" fmla="*/ 886788 w 2613714"/>
                <a:gd name="connsiteY31" fmla="*/ 922459 h 2435266"/>
                <a:gd name="connsiteX32" fmla="*/ 1020657 w 2613714"/>
                <a:gd name="connsiteY32" fmla="*/ 1012390 h 2435266"/>
                <a:gd name="connsiteX33" fmla="*/ 1040746 w 2613714"/>
                <a:gd name="connsiteY33" fmla="*/ 1027981 h 2435266"/>
                <a:gd name="connsiteX34" fmla="*/ 1038668 w 2613714"/>
                <a:gd name="connsiteY34" fmla="*/ 1021536 h 2435266"/>
                <a:gd name="connsiteX35" fmla="*/ 995835 w 2613714"/>
                <a:gd name="connsiteY35" fmla="*/ 846108 h 2435266"/>
                <a:gd name="connsiteX36" fmla="*/ 1157839 w 2613714"/>
                <a:gd name="connsiteY36" fmla="*/ 386595 h 2435266"/>
                <a:gd name="connsiteX37" fmla="*/ 1308270 w 2613714"/>
                <a:gd name="connsiteY37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590068 w 2613714"/>
                <a:gd name="connsiteY3" fmla="*/ 1003742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630370 w 2613714"/>
                <a:gd name="connsiteY2" fmla="*/ 84610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312191 w 2613714"/>
                <a:gd name="connsiteY27" fmla="*/ 112356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417325 w 2613714"/>
                <a:gd name="connsiteY29" fmla="*/ 86491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88515 w 2613714"/>
                <a:gd name="connsiteY26" fmla="*/ 1420674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605680 w 2613714"/>
                <a:gd name="connsiteY29" fmla="*/ 91033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308270 w 2613714"/>
                <a:gd name="connsiteY0" fmla="*/ 0 h 2435266"/>
                <a:gd name="connsiteX1" fmla="*/ 1488225 w 2613714"/>
                <a:gd name="connsiteY1" fmla="*/ 388639 h 2435266"/>
                <a:gd name="connsiteX2" fmla="*/ 1526763 w 2613714"/>
                <a:gd name="connsiteY2" fmla="*/ 820128 h 2435266"/>
                <a:gd name="connsiteX3" fmla="*/ 1444767 w 2613714"/>
                <a:gd name="connsiteY3" fmla="*/ 1021330 h 2435266"/>
                <a:gd name="connsiteX4" fmla="*/ 1735672 w 2613714"/>
                <a:gd name="connsiteY4" fmla="*/ 936758 h 2435266"/>
                <a:gd name="connsiteX5" fmla="*/ 2209768 w 2613714"/>
                <a:gd name="connsiteY5" fmla="*/ 865156 h 2435266"/>
                <a:gd name="connsiteX6" fmla="*/ 2613714 w 2613714"/>
                <a:gd name="connsiteY6" fmla="*/ 815725 h 2435266"/>
                <a:gd name="connsiteX7" fmla="*/ 2326701 w 2613714"/>
                <a:gd name="connsiteY7" fmla="*/ 1118693 h 2435266"/>
                <a:gd name="connsiteX8" fmla="*/ 1963804 w 2613714"/>
                <a:gd name="connsiteY8" fmla="*/ 1422028 h 2435266"/>
                <a:gd name="connsiteX9" fmla="*/ 1806658 w 2613714"/>
                <a:gd name="connsiteY9" fmla="*/ 1458270 h 2435266"/>
                <a:gd name="connsiteX10" fmla="*/ 1740162 w 2613714"/>
                <a:gd name="connsiteY10" fmla="*/ 1468879 h 2435266"/>
                <a:gd name="connsiteX11" fmla="*/ 1766437 w 2613714"/>
                <a:gd name="connsiteY11" fmla="*/ 1488631 h 2435266"/>
                <a:gd name="connsiteX12" fmla="*/ 1902604 w 2613714"/>
                <a:gd name="connsiteY12" fmla="*/ 1605008 h 2435266"/>
                <a:gd name="connsiteX13" fmla="*/ 2076244 w 2613714"/>
                <a:gd name="connsiteY13" fmla="*/ 2051935 h 2435266"/>
                <a:gd name="connsiteX14" fmla="*/ 2212894 w 2613714"/>
                <a:gd name="connsiteY14" fmla="*/ 2435266 h 2435266"/>
                <a:gd name="connsiteX15" fmla="*/ 1854450 w 2613714"/>
                <a:gd name="connsiteY15" fmla="*/ 2221528 h 2435266"/>
                <a:gd name="connsiteX16" fmla="*/ 1479038 w 2613714"/>
                <a:gd name="connsiteY16" fmla="*/ 1933827 h 2435266"/>
                <a:gd name="connsiteX17" fmla="*/ 1227500 w 2613714"/>
                <a:gd name="connsiteY17" fmla="*/ 1669923 h 2435266"/>
                <a:gd name="connsiteX18" fmla="*/ 1143723 w 2613714"/>
                <a:gd name="connsiteY18" fmla="*/ 1934327 h 2435266"/>
                <a:gd name="connsiteX19" fmla="*/ 743344 w 2613714"/>
                <a:gd name="connsiteY19" fmla="*/ 2198127 h 2435266"/>
                <a:gd name="connsiteX20" fmla="*/ 397353 w 2613714"/>
                <a:gd name="connsiteY20" fmla="*/ 2412384 h 2435266"/>
                <a:gd name="connsiteX21" fmla="*/ 530875 w 2613714"/>
                <a:gd name="connsiteY21" fmla="*/ 2016989 h 2435266"/>
                <a:gd name="connsiteX22" fmla="*/ 733134 w 2613714"/>
                <a:gd name="connsiteY22" fmla="*/ 1589440 h 2435266"/>
                <a:gd name="connsiteX23" fmla="*/ 860600 w 2613714"/>
                <a:gd name="connsiteY23" fmla="*/ 1490643 h 2435266"/>
                <a:gd name="connsiteX24" fmla="*/ 910362 w 2613714"/>
                <a:gd name="connsiteY24" fmla="*/ 1457260 h 2435266"/>
                <a:gd name="connsiteX25" fmla="*/ 843475 w 2613714"/>
                <a:gd name="connsiteY25" fmla="*/ 1448473 h 2435266"/>
                <a:gd name="connsiteX26" fmla="*/ 614094 w 2613714"/>
                <a:gd name="connsiteY26" fmla="*/ 1474446 h 2435266"/>
                <a:gd name="connsiteX27" fmla="*/ 430859 w 2613714"/>
                <a:gd name="connsiteY27" fmla="*/ 1226054 h 2435266"/>
                <a:gd name="connsiteX28" fmla="*/ 0 w 2613714"/>
                <a:gd name="connsiteY28" fmla="*/ 862503 h 2435266"/>
                <a:gd name="connsiteX29" fmla="*/ 605680 w 2613714"/>
                <a:gd name="connsiteY29" fmla="*/ 910332 h 2435266"/>
                <a:gd name="connsiteX30" fmla="*/ 886788 w 2613714"/>
                <a:gd name="connsiteY30" fmla="*/ 922459 h 2435266"/>
                <a:gd name="connsiteX31" fmla="*/ 1020657 w 2613714"/>
                <a:gd name="connsiteY31" fmla="*/ 1012390 h 2435266"/>
                <a:gd name="connsiteX32" fmla="*/ 1040746 w 2613714"/>
                <a:gd name="connsiteY32" fmla="*/ 1027981 h 2435266"/>
                <a:gd name="connsiteX33" fmla="*/ 1038668 w 2613714"/>
                <a:gd name="connsiteY33" fmla="*/ 1021536 h 2435266"/>
                <a:gd name="connsiteX34" fmla="*/ 995835 w 2613714"/>
                <a:gd name="connsiteY34" fmla="*/ 846108 h 2435266"/>
                <a:gd name="connsiteX35" fmla="*/ 1157839 w 2613714"/>
                <a:gd name="connsiteY35" fmla="*/ 386595 h 2435266"/>
                <a:gd name="connsiteX36" fmla="*/ 1308270 w 2613714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845091 w 2382561"/>
                <a:gd name="connsiteY13" fmla="*/ 2051935 h 2435266"/>
                <a:gd name="connsiteX14" fmla="*/ 1981741 w 2382561"/>
                <a:gd name="connsiteY14" fmla="*/ 2435266 h 2435266"/>
                <a:gd name="connsiteX15" fmla="*/ 1623297 w 2382561"/>
                <a:gd name="connsiteY15" fmla="*/ 2221528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674747 w 2382561"/>
                <a:gd name="connsiteY13" fmla="*/ 1946446 h 2435266"/>
                <a:gd name="connsiteX14" fmla="*/ 1981741 w 2382561"/>
                <a:gd name="connsiteY14" fmla="*/ 2435266 h 2435266"/>
                <a:gd name="connsiteX15" fmla="*/ 1623297 w 2382561"/>
                <a:gd name="connsiteY15" fmla="*/ 2221528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35266"/>
                <a:gd name="connsiteX1" fmla="*/ 1257072 w 2382561"/>
                <a:gd name="connsiteY1" fmla="*/ 388639 h 2435266"/>
                <a:gd name="connsiteX2" fmla="*/ 1295610 w 2382561"/>
                <a:gd name="connsiteY2" fmla="*/ 820128 h 2435266"/>
                <a:gd name="connsiteX3" fmla="*/ 1213614 w 2382561"/>
                <a:gd name="connsiteY3" fmla="*/ 1021330 h 2435266"/>
                <a:gd name="connsiteX4" fmla="*/ 1504519 w 2382561"/>
                <a:gd name="connsiteY4" fmla="*/ 936758 h 2435266"/>
                <a:gd name="connsiteX5" fmla="*/ 1978615 w 2382561"/>
                <a:gd name="connsiteY5" fmla="*/ 865156 h 2435266"/>
                <a:gd name="connsiteX6" fmla="*/ 2382561 w 2382561"/>
                <a:gd name="connsiteY6" fmla="*/ 815725 h 2435266"/>
                <a:gd name="connsiteX7" fmla="*/ 2095548 w 2382561"/>
                <a:gd name="connsiteY7" fmla="*/ 1118693 h 2435266"/>
                <a:gd name="connsiteX8" fmla="*/ 1732651 w 2382561"/>
                <a:gd name="connsiteY8" fmla="*/ 1422028 h 2435266"/>
                <a:gd name="connsiteX9" fmla="*/ 1575505 w 2382561"/>
                <a:gd name="connsiteY9" fmla="*/ 1458270 h 2435266"/>
                <a:gd name="connsiteX10" fmla="*/ 1509009 w 2382561"/>
                <a:gd name="connsiteY10" fmla="*/ 1468879 h 2435266"/>
                <a:gd name="connsiteX11" fmla="*/ 1535284 w 2382561"/>
                <a:gd name="connsiteY11" fmla="*/ 1488631 h 2435266"/>
                <a:gd name="connsiteX12" fmla="*/ 1671451 w 2382561"/>
                <a:gd name="connsiteY12" fmla="*/ 1605008 h 2435266"/>
                <a:gd name="connsiteX13" fmla="*/ 1674747 w 2382561"/>
                <a:gd name="connsiteY13" fmla="*/ 1946446 h 2435266"/>
                <a:gd name="connsiteX14" fmla="*/ 1981741 w 2382561"/>
                <a:gd name="connsiteY14" fmla="*/ 2435266 h 2435266"/>
                <a:gd name="connsiteX15" fmla="*/ 1401532 w 2382561"/>
                <a:gd name="connsiteY15" fmla="*/ 2133024 h 2435266"/>
                <a:gd name="connsiteX16" fmla="*/ 1247885 w 2382561"/>
                <a:gd name="connsiteY16" fmla="*/ 1933827 h 2435266"/>
                <a:gd name="connsiteX17" fmla="*/ 996347 w 2382561"/>
                <a:gd name="connsiteY17" fmla="*/ 1669923 h 2435266"/>
                <a:gd name="connsiteX18" fmla="*/ 912570 w 2382561"/>
                <a:gd name="connsiteY18" fmla="*/ 1934327 h 2435266"/>
                <a:gd name="connsiteX19" fmla="*/ 512191 w 2382561"/>
                <a:gd name="connsiteY19" fmla="*/ 2198127 h 2435266"/>
                <a:gd name="connsiteX20" fmla="*/ 166200 w 2382561"/>
                <a:gd name="connsiteY20" fmla="*/ 2412384 h 2435266"/>
                <a:gd name="connsiteX21" fmla="*/ 299722 w 2382561"/>
                <a:gd name="connsiteY21" fmla="*/ 2016989 h 2435266"/>
                <a:gd name="connsiteX22" fmla="*/ 501981 w 2382561"/>
                <a:gd name="connsiteY22" fmla="*/ 1589440 h 2435266"/>
                <a:gd name="connsiteX23" fmla="*/ 629447 w 2382561"/>
                <a:gd name="connsiteY23" fmla="*/ 1490643 h 2435266"/>
                <a:gd name="connsiteX24" fmla="*/ 679209 w 2382561"/>
                <a:gd name="connsiteY24" fmla="*/ 1457260 h 2435266"/>
                <a:gd name="connsiteX25" fmla="*/ 612322 w 2382561"/>
                <a:gd name="connsiteY25" fmla="*/ 1448473 h 2435266"/>
                <a:gd name="connsiteX26" fmla="*/ 382941 w 2382561"/>
                <a:gd name="connsiteY26" fmla="*/ 1474446 h 2435266"/>
                <a:gd name="connsiteX27" fmla="*/ 199706 w 2382561"/>
                <a:gd name="connsiteY27" fmla="*/ 1226054 h 2435266"/>
                <a:gd name="connsiteX28" fmla="*/ -1 w 2382561"/>
                <a:gd name="connsiteY28" fmla="*/ 950948 h 2435266"/>
                <a:gd name="connsiteX29" fmla="*/ 374527 w 2382561"/>
                <a:gd name="connsiteY29" fmla="*/ 910332 h 2435266"/>
                <a:gd name="connsiteX30" fmla="*/ 655635 w 2382561"/>
                <a:gd name="connsiteY30" fmla="*/ 922459 h 2435266"/>
                <a:gd name="connsiteX31" fmla="*/ 789504 w 2382561"/>
                <a:gd name="connsiteY31" fmla="*/ 1012390 h 2435266"/>
                <a:gd name="connsiteX32" fmla="*/ 809593 w 2382561"/>
                <a:gd name="connsiteY32" fmla="*/ 1027981 h 2435266"/>
                <a:gd name="connsiteX33" fmla="*/ 807515 w 2382561"/>
                <a:gd name="connsiteY33" fmla="*/ 1021536 h 2435266"/>
                <a:gd name="connsiteX34" fmla="*/ 764682 w 2382561"/>
                <a:gd name="connsiteY34" fmla="*/ 846108 h 2435266"/>
                <a:gd name="connsiteX35" fmla="*/ 926686 w 2382561"/>
                <a:gd name="connsiteY35" fmla="*/ 386595 h 2435266"/>
                <a:gd name="connsiteX36" fmla="*/ 1077117 w 2382561"/>
                <a:gd name="connsiteY36" fmla="*/ 0 h 2435266"/>
                <a:gd name="connsiteX0" fmla="*/ 1077117 w 2382561"/>
                <a:gd name="connsiteY0" fmla="*/ 0 h 2412384"/>
                <a:gd name="connsiteX1" fmla="*/ 1257072 w 2382561"/>
                <a:gd name="connsiteY1" fmla="*/ 388639 h 2412384"/>
                <a:gd name="connsiteX2" fmla="*/ 1295610 w 2382561"/>
                <a:gd name="connsiteY2" fmla="*/ 820128 h 2412384"/>
                <a:gd name="connsiteX3" fmla="*/ 1213614 w 2382561"/>
                <a:gd name="connsiteY3" fmla="*/ 1021330 h 2412384"/>
                <a:gd name="connsiteX4" fmla="*/ 1504519 w 2382561"/>
                <a:gd name="connsiteY4" fmla="*/ 936758 h 2412384"/>
                <a:gd name="connsiteX5" fmla="*/ 1978615 w 2382561"/>
                <a:gd name="connsiteY5" fmla="*/ 865156 h 2412384"/>
                <a:gd name="connsiteX6" fmla="*/ 2382561 w 2382561"/>
                <a:gd name="connsiteY6" fmla="*/ 815725 h 2412384"/>
                <a:gd name="connsiteX7" fmla="*/ 2095548 w 2382561"/>
                <a:gd name="connsiteY7" fmla="*/ 1118693 h 2412384"/>
                <a:gd name="connsiteX8" fmla="*/ 1732651 w 2382561"/>
                <a:gd name="connsiteY8" fmla="*/ 1422028 h 2412384"/>
                <a:gd name="connsiteX9" fmla="*/ 1575505 w 2382561"/>
                <a:gd name="connsiteY9" fmla="*/ 1458270 h 2412384"/>
                <a:gd name="connsiteX10" fmla="*/ 1509009 w 2382561"/>
                <a:gd name="connsiteY10" fmla="*/ 1468879 h 2412384"/>
                <a:gd name="connsiteX11" fmla="*/ 1535284 w 2382561"/>
                <a:gd name="connsiteY11" fmla="*/ 1488631 h 2412384"/>
                <a:gd name="connsiteX12" fmla="*/ 1671451 w 2382561"/>
                <a:gd name="connsiteY12" fmla="*/ 1605008 h 2412384"/>
                <a:gd name="connsiteX13" fmla="*/ 1674747 w 2382561"/>
                <a:gd name="connsiteY13" fmla="*/ 1946446 h 2412384"/>
                <a:gd name="connsiteX14" fmla="*/ 1604521 w 2382561"/>
                <a:gd name="connsiteY14" fmla="*/ 2304462 h 2412384"/>
                <a:gd name="connsiteX15" fmla="*/ 1401532 w 2382561"/>
                <a:gd name="connsiteY15" fmla="*/ 2133024 h 2412384"/>
                <a:gd name="connsiteX16" fmla="*/ 1247885 w 2382561"/>
                <a:gd name="connsiteY16" fmla="*/ 1933827 h 2412384"/>
                <a:gd name="connsiteX17" fmla="*/ 996347 w 2382561"/>
                <a:gd name="connsiteY17" fmla="*/ 1669923 h 2412384"/>
                <a:gd name="connsiteX18" fmla="*/ 912570 w 2382561"/>
                <a:gd name="connsiteY18" fmla="*/ 1934327 h 2412384"/>
                <a:gd name="connsiteX19" fmla="*/ 512191 w 2382561"/>
                <a:gd name="connsiteY19" fmla="*/ 2198127 h 2412384"/>
                <a:gd name="connsiteX20" fmla="*/ 166200 w 2382561"/>
                <a:gd name="connsiteY20" fmla="*/ 2412384 h 2412384"/>
                <a:gd name="connsiteX21" fmla="*/ 299722 w 2382561"/>
                <a:gd name="connsiteY21" fmla="*/ 2016989 h 2412384"/>
                <a:gd name="connsiteX22" fmla="*/ 501981 w 2382561"/>
                <a:gd name="connsiteY22" fmla="*/ 1589440 h 2412384"/>
                <a:gd name="connsiteX23" fmla="*/ 629447 w 2382561"/>
                <a:gd name="connsiteY23" fmla="*/ 1490643 h 2412384"/>
                <a:gd name="connsiteX24" fmla="*/ 679209 w 2382561"/>
                <a:gd name="connsiteY24" fmla="*/ 1457260 h 2412384"/>
                <a:gd name="connsiteX25" fmla="*/ 612322 w 2382561"/>
                <a:gd name="connsiteY25" fmla="*/ 1448473 h 2412384"/>
                <a:gd name="connsiteX26" fmla="*/ 382941 w 2382561"/>
                <a:gd name="connsiteY26" fmla="*/ 1474446 h 2412384"/>
                <a:gd name="connsiteX27" fmla="*/ 199706 w 2382561"/>
                <a:gd name="connsiteY27" fmla="*/ 1226054 h 2412384"/>
                <a:gd name="connsiteX28" fmla="*/ -1 w 2382561"/>
                <a:gd name="connsiteY28" fmla="*/ 950948 h 2412384"/>
                <a:gd name="connsiteX29" fmla="*/ 374527 w 2382561"/>
                <a:gd name="connsiteY29" fmla="*/ 910332 h 2412384"/>
                <a:gd name="connsiteX30" fmla="*/ 655635 w 2382561"/>
                <a:gd name="connsiteY30" fmla="*/ 922459 h 2412384"/>
                <a:gd name="connsiteX31" fmla="*/ 789504 w 2382561"/>
                <a:gd name="connsiteY31" fmla="*/ 1012390 h 2412384"/>
                <a:gd name="connsiteX32" fmla="*/ 809593 w 2382561"/>
                <a:gd name="connsiteY32" fmla="*/ 1027981 h 2412384"/>
                <a:gd name="connsiteX33" fmla="*/ 807515 w 2382561"/>
                <a:gd name="connsiteY33" fmla="*/ 1021536 h 2412384"/>
                <a:gd name="connsiteX34" fmla="*/ 764682 w 2382561"/>
                <a:gd name="connsiteY34" fmla="*/ 846108 h 2412384"/>
                <a:gd name="connsiteX35" fmla="*/ 926686 w 2382561"/>
                <a:gd name="connsiteY35" fmla="*/ 386595 h 2412384"/>
                <a:gd name="connsiteX36" fmla="*/ 1077117 w 2382561"/>
                <a:gd name="connsiteY36" fmla="*/ 0 h 2412384"/>
                <a:gd name="connsiteX0" fmla="*/ 1077117 w 2382561"/>
                <a:gd name="connsiteY0" fmla="*/ 0 h 2412384"/>
                <a:gd name="connsiteX1" fmla="*/ 1257072 w 2382561"/>
                <a:gd name="connsiteY1" fmla="*/ 388639 h 2412384"/>
                <a:gd name="connsiteX2" fmla="*/ 1295610 w 2382561"/>
                <a:gd name="connsiteY2" fmla="*/ 820128 h 2412384"/>
                <a:gd name="connsiteX3" fmla="*/ 1213614 w 2382561"/>
                <a:gd name="connsiteY3" fmla="*/ 1021330 h 2412384"/>
                <a:gd name="connsiteX4" fmla="*/ 1504519 w 2382561"/>
                <a:gd name="connsiteY4" fmla="*/ 936758 h 2412384"/>
                <a:gd name="connsiteX5" fmla="*/ 1923479 w 2382561"/>
                <a:gd name="connsiteY5" fmla="*/ 958774 h 2412384"/>
                <a:gd name="connsiteX6" fmla="*/ 2382561 w 2382561"/>
                <a:gd name="connsiteY6" fmla="*/ 815725 h 2412384"/>
                <a:gd name="connsiteX7" fmla="*/ 2095548 w 2382561"/>
                <a:gd name="connsiteY7" fmla="*/ 1118693 h 2412384"/>
                <a:gd name="connsiteX8" fmla="*/ 1732651 w 2382561"/>
                <a:gd name="connsiteY8" fmla="*/ 1422028 h 2412384"/>
                <a:gd name="connsiteX9" fmla="*/ 1575505 w 2382561"/>
                <a:gd name="connsiteY9" fmla="*/ 1458270 h 2412384"/>
                <a:gd name="connsiteX10" fmla="*/ 1509009 w 2382561"/>
                <a:gd name="connsiteY10" fmla="*/ 1468879 h 2412384"/>
                <a:gd name="connsiteX11" fmla="*/ 1535284 w 2382561"/>
                <a:gd name="connsiteY11" fmla="*/ 1488631 h 2412384"/>
                <a:gd name="connsiteX12" fmla="*/ 1671451 w 2382561"/>
                <a:gd name="connsiteY12" fmla="*/ 1605008 h 2412384"/>
                <a:gd name="connsiteX13" fmla="*/ 1674747 w 2382561"/>
                <a:gd name="connsiteY13" fmla="*/ 1946446 h 2412384"/>
                <a:gd name="connsiteX14" fmla="*/ 1604521 w 2382561"/>
                <a:gd name="connsiteY14" fmla="*/ 2304462 h 2412384"/>
                <a:gd name="connsiteX15" fmla="*/ 1401532 w 2382561"/>
                <a:gd name="connsiteY15" fmla="*/ 2133024 h 2412384"/>
                <a:gd name="connsiteX16" fmla="*/ 1247885 w 2382561"/>
                <a:gd name="connsiteY16" fmla="*/ 1933827 h 2412384"/>
                <a:gd name="connsiteX17" fmla="*/ 996347 w 2382561"/>
                <a:gd name="connsiteY17" fmla="*/ 1669923 h 2412384"/>
                <a:gd name="connsiteX18" fmla="*/ 912570 w 2382561"/>
                <a:gd name="connsiteY18" fmla="*/ 1934327 h 2412384"/>
                <a:gd name="connsiteX19" fmla="*/ 512191 w 2382561"/>
                <a:gd name="connsiteY19" fmla="*/ 2198127 h 2412384"/>
                <a:gd name="connsiteX20" fmla="*/ 166200 w 2382561"/>
                <a:gd name="connsiteY20" fmla="*/ 2412384 h 2412384"/>
                <a:gd name="connsiteX21" fmla="*/ 299722 w 2382561"/>
                <a:gd name="connsiteY21" fmla="*/ 2016989 h 2412384"/>
                <a:gd name="connsiteX22" fmla="*/ 501981 w 2382561"/>
                <a:gd name="connsiteY22" fmla="*/ 1589440 h 2412384"/>
                <a:gd name="connsiteX23" fmla="*/ 629447 w 2382561"/>
                <a:gd name="connsiteY23" fmla="*/ 1490643 h 2412384"/>
                <a:gd name="connsiteX24" fmla="*/ 679209 w 2382561"/>
                <a:gd name="connsiteY24" fmla="*/ 1457260 h 2412384"/>
                <a:gd name="connsiteX25" fmla="*/ 612322 w 2382561"/>
                <a:gd name="connsiteY25" fmla="*/ 1448473 h 2412384"/>
                <a:gd name="connsiteX26" fmla="*/ 382941 w 2382561"/>
                <a:gd name="connsiteY26" fmla="*/ 1474446 h 2412384"/>
                <a:gd name="connsiteX27" fmla="*/ 199706 w 2382561"/>
                <a:gd name="connsiteY27" fmla="*/ 1226054 h 2412384"/>
                <a:gd name="connsiteX28" fmla="*/ -1 w 2382561"/>
                <a:gd name="connsiteY28" fmla="*/ 950948 h 2412384"/>
                <a:gd name="connsiteX29" fmla="*/ 374527 w 2382561"/>
                <a:gd name="connsiteY29" fmla="*/ 910332 h 2412384"/>
                <a:gd name="connsiteX30" fmla="*/ 655635 w 2382561"/>
                <a:gd name="connsiteY30" fmla="*/ 922459 h 2412384"/>
                <a:gd name="connsiteX31" fmla="*/ 789504 w 2382561"/>
                <a:gd name="connsiteY31" fmla="*/ 1012390 h 2412384"/>
                <a:gd name="connsiteX32" fmla="*/ 809593 w 2382561"/>
                <a:gd name="connsiteY32" fmla="*/ 1027981 h 2412384"/>
                <a:gd name="connsiteX33" fmla="*/ 807515 w 2382561"/>
                <a:gd name="connsiteY33" fmla="*/ 1021536 h 2412384"/>
                <a:gd name="connsiteX34" fmla="*/ 764682 w 2382561"/>
                <a:gd name="connsiteY34" fmla="*/ 846108 h 2412384"/>
                <a:gd name="connsiteX35" fmla="*/ 926686 w 2382561"/>
                <a:gd name="connsiteY35" fmla="*/ 386595 h 2412384"/>
                <a:gd name="connsiteX36" fmla="*/ 1077117 w 2382561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504519 w 2194886"/>
                <a:gd name="connsiteY4" fmla="*/ 936758 h 2412384"/>
                <a:gd name="connsiteX5" fmla="*/ 1923479 w 2194886"/>
                <a:gd name="connsiteY5" fmla="*/ 958774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923479 w 2194886"/>
                <a:gd name="connsiteY5" fmla="*/ 958774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791963 w 2194886"/>
                <a:gd name="connsiteY5" fmla="*/ 952959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467987 w 2194886"/>
                <a:gd name="connsiteY4" fmla="*/ 1016934 h 2412384"/>
                <a:gd name="connsiteX5" fmla="*/ 1771473 w 2194886"/>
                <a:gd name="connsiteY5" fmla="*/ 888061 h 2412384"/>
                <a:gd name="connsiteX6" fmla="*/ 2194886 w 2194886"/>
                <a:gd name="connsiteY6" fmla="*/ 823594 h 2412384"/>
                <a:gd name="connsiteX7" fmla="*/ 2095548 w 2194886"/>
                <a:gd name="connsiteY7" fmla="*/ 1118693 h 2412384"/>
                <a:gd name="connsiteX8" fmla="*/ 1732651 w 2194886"/>
                <a:gd name="connsiteY8" fmla="*/ 1422028 h 2412384"/>
                <a:gd name="connsiteX9" fmla="*/ 1575505 w 2194886"/>
                <a:gd name="connsiteY9" fmla="*/ 1458270 h 2412384"/>
                <a:gd name="connsiteX10" fmla="*/ 1509009 w 2194886"/>
                <a:gd name="connsiteY10" fmla="*/ 1468879 h 2412384"/>
                <a:gd name="connsiteX11" fmla="*/ 1535284 w 2194886"/>
                <a:gd name="connsiteY11" fmla="*/ 1488631 h 2412384"/>
                <a:gd name="connsiteX12" fmla="*/ 1671451 w 2194886"/>
                <a:gd name="connsiteY12" fmla="*/ 1605008 h 2412384"/>
                <a:gd name="connsiteX13" fmla="*/ 1674747 w 2194886"/>
                <a:gd name="connsiteY13" fmla="*/ 1946446 h 2412384"/>
                <a:gd name="connsiteX14" fmla="*/ 1604521 w 2194886"/>
                <a:gd name="connsiteY14" fmla="*/ 2304462 h 2412384"/>
                <a:gd name="connsiteX15" fmla="*/ 1401532 w 2194886"/>
                <a:gd name="connsiteY15" fmla="*/ 2133024 h 2412384"/>
                <a:gd name="connsiteX16" fmla="*/ 1247885 w 2194886"/>
                <a:gd name="connsiteY16" fmla="*/ 1933827 h 2412384"/>
                <a:gd name="connsiteX17" fmla="*/ 996347 w 2194886"/>
                <a:gd name="connsiteY17" fmla="*/ 1669923 h 2412384"/>
                <a:gd name="connsiteX18" fmla="*/ 912570 w 2194886"/>
                <a:gd name="connsiteY18" fmla="*/ 1934327 h 2412384"/>
                <a:gd name="connsiteX19" fmla="*/ 512191 w 2194886"/>
                <a:gd name="connsiteY19" fmla="*/ 2198127 h 2412384"/>
                <a:gd name="connsiteX20" fmla="*/ 166200 w 2194886"/>
                <a:gd name="connsiteY20" fmla="*/ 2412384 h 2412384"/>
                <a:gd name="connsiteX21" fmla="*/ 299722 w 2194886"/>
                <a:gd name="connsiteY21" fmla="*/ 2016989 h 2412384"/>
                <a:gd name="connsiteX22" fmla="*/ 501981 w 2194886"/>
                <a:gd name="connsiteY22" fmla="*/ 1589440 h 2412384"/>
                <a:gd name="connsiteX23" fmla="*/ 629447 w 2194886"/>
                <a:gd name="connsiteY23" fmla="*/ 1490643 h 2412384"/>
                <a:gd name="connsiteX24" fmla="*/ 679209 w 2194886"/>
                <a:gd name="connsiteY24" fmla="*/ 1457260 h 2412384"/>
                <a:gd name="connsiteX25" fmla="*/ 612322 w 2194886"/>
                <a:gd name="connsiteY25" fmla="*/ 1448473 h 2412384"/>
                <a:gd name="connsiteX26" fmla="*/ 382941 w 2194886"/>
                <a:gd name="connsiteY26" fmla="*/ 1474446 h 2412384"/>
                <a:gd name="connsiteX27" fmla="*/ 199706 w 2194886"/>
                <a:gd name="connsiteY27" fmla="*/ 1226054 h 2412384"/>
                <a:gd name="connsiteX28" fmla="*/ -1 w 2194886"/>
                <a:gd name="connsiteY28" fmla="*/ 950948 h 2412384"/>
                <a:gd name="connsiteX29" fmla="*/ 374527 w 2194886"/>
                <a:gd name="connsiteY29" fmla="*/ 910332 h 2412384"/>
                <a:gd name="connsiteX30" fmla="*/ 655635 w 2194886"/>
                <a:gd name="connsiteY30" fmla="*/ 922459 h 2412384"/>
                <a:gd name="connsiteX31" fmla="*/ 789504 w 2194886"/>
                <a:gd name="connsiteY31" fmla="*/ 1012390 h 2412384"/>
                <a:gd name="connsiteX32" fmla="*/ 809593 w 2194886"/>
                <a:gd name="connsiteY32" fmla="*/ 1027981 h 2412384"/>
                <a:gd name="connsiteX33" fmla="*/ 807515 w 2194886"/>
                <a:gd name="connsiteY33" fmla="*/ 1021536 h 2412384"/>
                <a:gd name="connsiteX34" fmla="*/ 764682 w 2194886"/>
                <a:gd name="connsiteY34" fmla="*/ 846108 h 2412384"/>
                <a:gd name="connsiteX35" fmla="*/ 926686 w 2194886"/>
                <a:gd name="connsiteY35" fmla="*/ 386595 h 2412384"/>
                <a:gd name="connsiteX36" fmla="*/ 1077117 w 2194886"/>
                <a:gd name="connsiteY36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771473 w 2194886"/>
                <a:gd name="connsiteY4" fmla="*/ 888061 h 2412384"/>
                <a:gd name="connsiteX5" fmla="*/ 2194886 w 2194886"/>
                <a:gd name="connsiteY5" fmla="*/ 823594 h 2412384"/>
                <a:gd name="connsiteX6" fmla="*/ 2095548 w 2194886"/>
                <a:gd name="connsiteY6" fmla="*/ 1118693 h 2412384"/>
                <a:gd name="connsiteX7" fmla="*/ 1732651 w 2194886"/>
                <a:gd name="connsiteY7" fmla="*/ 1422028 h 2412384"/>
                <a:gd name="connsiteX8" fmla="*/ 1575505 w 2194886"/>
                <a:gd name="connsiteY8" fmla="*/ 1458270 h 2412384"/>
                <a:gd name="connsiteX9" fmla="*/ 1509009 w 2194886"/>
                <a:gd name="connsiteY9" fmla="*/ 1468879 h 2412384"/>
                <a:gd name="connsiteX10" fmla="*/ 1535284 w 2194886"/>
                <a:gd name="connsiteY10" fmla="*/ 1488631 h 2412384"/>
                <a:gd name="connsiteX11" fmla="*/ 1671451 w 2194886"/>
                <a:gd name="connsiteY11" fmla="*/ 1605008 h 2412384"/>
                <a:gd name="connsiteX12" fmla="*/ 1674747 w 2194886"/>
                <a:gd name="connsiteY12" fmla="*/ 1946446 h 2412384"/>
                <a:gd name="connsiteX13" fmla="*/ 1604521 w 2194886"/>
                <a:gd name="connsiteY13" fmla="*/ 2304462 h 2412384"/>
                <a:gd name="connsiteX14" fmla="*/ 1401532 w 2194886"/>
                <a:gd name="connsiteY14" fmla="*/ 2133024 h 2412384"/>
                <a:gd name="connsiteX15" fmla="*/ 1247885 w 2194886"/>
                <a:gd name="connsiteY15" fmla="*/ 1933827 h 2412384"/>
                <a:gd name="connsiteX16" fmla="*/ 996347 w 2194886"/>
                <a:gd name="connsiteY16" fmla="*/ 1669923 h 2412384"/>
                <a:gd name="connsiteX17" fmla="*/ 912570 w 2194886"/>
                <a:gd name="connsiteY17" fmla="*/ 1934327 h 2412384"/>
                <a:gd name="connsiteX18" fmla="*/ 512191 w 2194886"/>
                <a:gd name="connsiteY18" fmla="*/ 2198127 h 2412384"/>
                <a:gd name="connsiteX19" fmla="*/ 166200 w 2194886"/>
                <a:gd name="connsiteY19" fmla="*/ 2412384 h 2412384"/>
                <a:gd name="connsiteX20" fmla="*/ 299722 w 2194886"/>
                <a:gd name="connsiteY20" fmla="*/ 2016989 h 2412384"/>
                <a:gd name="connsiteX21" fmla="*/ 501981 w 2194886"/>
                <a:gd name="connsiteY21" fmla="*/ 1589440 h 2412384"/>
                <a:gd name="connsiteX22" fmla="*/ 629447 w 2194886"/>
                <a:gd name="connsiteY22" fmla="*/ 1490643 h 2412384"/>
                <a:gd name="connsiteX23" fmla="*/ 679209 w 2194886"/>
                <a:gd name="connsiteY23" fmla="*/ 1457260 h 2412384"/>
                <a:gd name="connsiteX24" fmla="*/ 612322 w 2194886"/>
                <a:gd name="connsiteY24" fmla="*/ 1448473 h 2412384"/>
                <a:gd name="connsiteX25" fmla="*/ 382941 w 2194886"/>
                <a:gd name="connsiteY25" fmla="*/ 1474446 h 2412384"/>
                <a:gd name="connsiteX26" fmla="*/ 199706 w 2194886"/>
                <a:gd name="connsiteY26" fmla="*/ 1226054 h 2412384"/>
                <a:gd name="connsiteX27" fmla="*/ -1 w 2194886"/>
                <a:gd name="connsiteY27" fmla="*/ 950948 h 2412384"/>
                <a:gd name="connsiteX28" fmla="*/ 374527 w 2194886"/>
                <a:gd name="connsiteY28" fmla="*/ 910332 h 2412384"/>
                <a:gd name="connsiteX29" fmla="*/ 655635 w 2194886"/>
                <a:gd name="connsiteY29" fmla="*/ 922459 h 2412384"/>
                <a:gd name="connsiteX30" fmla="*/ 789504 w 2194886"/>
                <a:gd name="connsiteY30" fmla="*/ 1012390 h 2412384"/>
                <a:gd name="connsiteX31" fmla="*/ 809593 w 2194886"/>
                <a:gd name="connsiteY31" fmla="*/ 1027981 h 2412384"/>
                <a:gd name="connsiteX32" fmla="*/ 807515 w 2194886"/>
                <a:gd name="connsiteY32" fmla="*/ 1021536 h 2412384"/>
                <a:gd name="connsiteX33" fmla="*/ 764682 w 2194886"/>
                <a:gd name="connsiteY33" fmla="*/ 846108 h 2412384"/>
                <a:gd name="connsiteX34" fmla="*/ 926686 w 2194886"/>
                <a:gd name="connsiteY34" fmla="*/ 386595 h 2412384"/>
                <a:gd name="connsiteX35" fmla="*/ 1077117 w 2194886"/>
                <a:gd name="connsiteY35" fmla="*/ 0 h 2412384"/>
                <a:gd name="connsiteX0" fmla="*/ 1077117 w 2194886"/>
                <a:gd name="connsiteY0" fmla="*/ 0 h 2412384"/>
                <a:gd name="connsiteX1" fmla="*/ 1257072 w 2194886"/>
                <a:gd name="connsiteY1" fmla="*/ 388639 h 2412384"/>
                <a:gd name="connsiteX2" fmla="*/ 1295610 w 2194886"/>
                <a:gd name="connsiteY2" fmla="*/ 820128 h 2412384"/>
                <a:gd name="connsiteX3" fmla="*/ 1213614 w 2194886"/>
                <a:gd name="connsiteY3" fmla="*/ 1021330 h 2412384"/>
                <a:gd name="connsiteX4" fmla="*/ 1771473 w 2194886"/>
                <a:gd name="connsiteY4" fmla="*/ 888061 h 2412384"/>
                <a:gd name="connsiteX5" fmla="*/ 2194886 w 2194886"/>
                <a:gd name="connsiteY5" fmla="*/ 823594 h 2412384"/>
                <a:gd name="connsiteX6" fmla="*/ 2095548 w 2194886"/>
                <a:gd name="connsiteY6" fmla="*/ 1118693 h 2412384"/>
                <a:gd name="connsiteX7" fmla="*/ 1732651 w 2194886"/>
                <a:gd name="connsiteY7" fmla="*/ 1422028 h 2412384"/>
                <a:gd name="connsiteX8" fmla="*/ 1575505 w 2194886"/>
                <a:gd name="connsiteY8" fmla="*/ 1458270 h 2412384"/>
                <a:gd name="connsiteX9" fmla="*/ 1509009 w 2194886"/>
                <a:gd name="connsiteY9" fmla="*/ 1468879 h 2412384"/>
                <a:gd name="connsiteX10" fmla="*/ 1535284 w 2194886"/>
                <a:gd name="connsiteY10" fmla="*/ 1488631 h 2412384"/>
                <a:gd name="connsiteX11" fmla="*/ 1671451 w 2194886"/>
                <a:gd name="connsiteY11" fmla="*/ 1605008 h 2412384"/>
                <a:gd name="connsiteX12" fmla="*/ 1674747 w 2194886"/>
                <a:gd name="connsiteY12" fmla="*/ 1946446 h 2412384"/>
                <a:gd name="connsiteX13" fmla="*/ 1604521 w 2194886"/>
                <a:gd name="connsiteY13" fmla="*/ 2304462 h 2412384"/>
                <a:gd name="connsiteX14" fmla="*/ 1401532 w 2194886"/>
                <a:gd name="connsiteY14" fmla="*/ 2133024 h 2412384"/>
                <a:gd name="connsiteX15" fmla="*/ 1247885 w 2194886"/>
                <a:gd name="connsiteY15" fmla="*/ 1933827 h 2412384"/>
                <a:gd name="connsiteX16" fmla="*/ 996347 w 2194886"/>
                <a:gd name="connsiteY16" fmla="*/ 1669923 h 2412384"/>
                <a:gd name="connsiteX17" fmla="*/ 912570 w 2194886"/>
                <a:gd name="connsiteY17" fmla="*/ 1934327 h 2412384"/>
                <a:gd name="connsiteX18" fmla="*/ 512191 w 2194886"/>
                <a:gd name="connsiteY18" fmla="*/ 2198127 h 2412384"/>
                <a:gd name="connsiteX19" fmla="*/ 166200 w 2194886"/>
                <a:gd name="connsiteY19" fmla="*/ 2412384 h 2412384"/>
                <a:gd name="connsiteX20" fmla="*/ 299722 w 2194886"/>
                <a:gd name="connsiteY20" fmla="*/ 2016989 h 2412384"/>
                <a:gd name="connsiteX21" fmla="*/ 501981 w 2194886"/>
                <a:gd name="connsiteY21" fmla="*/ 1589440 h 2412384"/>
                <a:gd name="connsiteX22" fmla="*/ 629447 w 2194886"/>
                <a:gd name="connsiteY22" fmla="*/ 1490643 h 2412384"/>
                <a:gd name="connsiteX23" fmla="*/ 679209 w 2194886"/>
                <a:gd name="connsiteY23" fmla="*/ 1457260 h 2412384"/>
                <a:gd name="connsiteX24" fmla="*/ 612322 w 2194886"/>
                <a:gd name="connsiteY24" fmla="*/ 1448473 h 2412384"/>
                <a:gd name="connsiteX25" fmla="*/ 382941 w 2194886"/>
                <a:gd name="connsiteY25" fmla="*/ 1474446 h 2412384"/>
                <a:gd name="connsiteX26" fmla="*/ 199706 w 2194886"/>
                <a:gd name="connsiteY26" fmla="*/ 1226054 h 2412384"/>
                <a:gd name="connsiteX27" fmla="*/ -1 w 2194886"/>
                <a:gd name="connsiteY27" fmla="*/ 950948 h 2412384"/>
                <a:gd name="connsiteX28" fmla="*/ 374527 w 2194886"/>
                <a:gd name="connsiteY28" fmla="*/ 910332 h 2412384"/>
                <a:gd name="connsiteX29" fmla="*/ 655635 w 2194886"/>
                <a:gd name="connsiteY29" fmla="*/ 922459 h 2412384"/>
                <a:gd name="connsiteX30" fmla="*/ 789504 w 2194886"/>
                <a:gd name="connsiteY30" fmla="*/ 1012390 h 2412384"/>
                <a:gd name="connsiteX31" fmla="*/ 809593 w 2194886"/>
                <a:gd name="connsiteY31" fmla="*/ 1027981 h 2412384"/>
                <a:gd name="connsiteX32" fmla="*/ 807515 w 2194886"/>
                <a:gd name="connsiteY32" fmla="*/ 1021536 h 2412384"/>
                <a:gd name="connsiteX33" fmla="*/ 764682 w 2194886"/>
                <a:gd name="connsiteY33" fmla="*/ 846108 h 2412384"/>
                <a:gd name="connsiteX34" fmla="*/ 926686 w 2194886"/>
                <a:gd name="connsiteY34" fmla="*/ 386595 h 2412384"/>
                <a:gd name="connsiteX35" fmla="*/ 1077117 w 2194886"/>
                <a:gd name="connsiteY35" fmla="*/ 0 h 2412384"/>
                <a:gd name="connsiteX0" fmla="*/ 1077117 w 2108000"/>
                <a:gd name="connsiteY0" fmla="*/ 0 h 2412384"/>
                <a:gd name="connsiteX1" fmla="*/ 1257072 w 2108000"/>
                <a:gd name="connsiteY1" fmla="*/ 388639 h 2412384"/>
                <a:gd name="connsiteX2" fmla="*/ 1295610 w 2108000"/>
                <a:gd name="connsiteY2" fmla="*/ 820128 h 2412384"/>
                <a:gd name="connsiteX3" fmla="*/ 1213614 w 2108000"/>
                <a:gd name="connsiteY3" fmla="*/ 1021330 h 2412384"/>
                <a:gd name="connsiteX4" fmla="*/ 1771473 w 2108000"/>
                <a:gd name="connsiteY4" fmla="*/ 888061 h 2412384"/>
                <a:gd name="connsiteX5" fmla="*/ 2085283 w 2108000"/>
                <a:gd name="connsiteY5" fmla="*/ 801035 h 2412384"/>
                <a:gd name="connsiteX6" fmla="*/ 2095548 w 2108000"/>
                <a:gd name="connsiteY6" fmla="*/ 1118693 h 2412384"/>
                <a:gd name="connsiteX7" fmla="*/ 1732651 w 2108000"/>
                <a:gd name="connsiteY7" fmla="*/ 1422028 h 2412384"/>
                <a:gd name="connsiteX8" fmla="*/ 1575505 w 2108000"/>
                <a:gd name="connsiteY8" fmla="*/ 1458270 h 2412384"/>
                <a:gd name="connsiteX9" fmla="*/ 1509009 w 2108000"/>
                <a:gd name="connsiteY9" fmla="*/ 1468879 h 2412384"/>
                <a:gd name="connsiteX10" fmla="*/ 1535284 w 2108000"/>
                <a:gd name="connsiteY10" fmla="*/ 1488631 h 2412384"/>
                <a:gd name="connsiteX11" fmla="*/ 1671451 w 2108000"/>
                <a:gd name="connsiteY11" fmla="*/ 1605008 h 2412384"/>
                <a:gd name="connsiteX12" fmla="*/ 1674747 w 2108000"/>
                <a:gd name="connsiteY12" fmla="*/ 1946446 h 2412384"/>
                <a:gd name="connsiteX13" fmla="*/ 1604521 w 2108000"/>
                <a:gd name="connsiteY13" fmla="*/ 2304462 h 2412384"/>
                <a:gd name="connsiteX14" fmla="*/ 1401532 w 2108000"/>
                <a:gd name="connsiteY14" fmla="*/ 2133024 h 2412384"/>
                <a:gd name="connsiteX15" fmla="*/ 1247885 w 2108000"/>
                <a:gd name="connsiteY15" fmla="*/ 1933827 h 2412384"/>
                <a:gd name="connsiteX16" fmla="*/ 996347 w 2108000"/>
                <a:gd name="connsiteY16" fmla="*/ 1669923 h 2412384"/>
                <a:gd name="connsiteX17" fmla="*/ 912570 w 2108000"/>
                <a:gd name="connsiteY17" fmla="*/ 1934327 h 2412384"/>
                <a:gd name="connsiteX18" fmla="*/ 512191 w 2108000"/>
                <a:gd name="connsiteY18" fmla="*/ 2198127 h 2412384"/>
                <a:gd name="connsiteX19" fmla="*/ 166200 w 2108000"/>
                <a:gd name="connsiteY19" fmla="*/ 2412384 h 2412384"/>
                <a:gd name="connsiteX20" fmla="*/ 299722 w 2108000"/>
                <a:gd name="connsiteY20" fmla="*/ 2016989 h 2412384"/>
                <a:gd name="connsiteX21" fmla="*/ 501981 w 2108000"/>
                <a:gd name="connsiteY21" fmla="*/ 1589440 h 2412384"/>
                <a:gd name="connsiteX22" fmla="*/ 629447 w 2108000"/>
                <a:gd name="connsiteY22" fmla="*/ 1490643 h 2412384"/>
                <a:gd name="connsiteX23" fmla="*/ 679209 w 2108000"/>
                <a:gd name="connsiteY23" fmla="*/ 1457260 h 2412384"/>
                <a:gd name="connsiteX24" fmla="*/ 612322 w 2108000"/>
                <a:gd name="connsiteY24" fmla="*/ 1448473 h 2412384"/>
                <a:gd name="connsiteX25" fmla="*/ 382941 w 2108000"/>
                <a:gd name="connsiteY25" fmla="*/ 1474446 h 2412384"/>
                <a:gd name="connsiteX26" fmla="*/ 199706 w 2108000"/>
                <a:gd name="connsiteY26" fmla="*/ 1226054 h 2412384"/>
                <a:gd name="connsiteX27" fmla="*/ -1 w 2108000"/>
                <a:gd name="connsiteY27" fmla="*/ 950948 h 2412384"/>
                <a:gd name="connsiteX28" fmla="*/ 374527 w 2108000"/>
                <a:gd name="connsiteY28" fmla="*/ 910332 h 2412384"/>
                <a:gd name="connsiteX29" fmla="*/ 655635 w 2108000"/>
                <a:gd name="connsiteY29" fmla="*/ 922459 h 2412384"/>
                <a:gd name="connsiteX30" fmla="*/ 789504 w 2108000"/>
                <a:gd name="connsiteY30" fmla="*/ 1012390 h 2412384"/>
                <a:gd name="connsiteX31" fmla="*/ 809593 w 2108000"/>
                <a:gd name="connsiteY31" fmla="*/ 1027981 h 2412384"/>
                <a:gd name="connsiteX32" fmla="*/ 807515 w 2108000"/>
                <a:gd name="connsiteY32" fmla="*/ 1021536 h 2412384"/>
                <a:gd name="connsiteX33" fmla="*/ 764682 w 2108000"/>
                <a:gd name="connsiteY33" fmla="*/ 846108 h 2412384"/>
                <a:gd name="connsiteX34" fmla="*/ 926686 w 2108000"/>
                <a:gd name="connsiteY34" fmla="*/ 386595 h 2412384"/>
                <a:gd name="connsiteX35" fmla="*/ 1077117 w 2108000"/>
                <a:gd name="connsiteY35" fmla="*/ 0 h 2412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08000" h="2412384">
                  <a:moveTo>
                    <a:pt x="1077117" y="0"/>
                  </a:moveTo>
                  <a:cubicBezTo>
                    <a:pt x="1137102" y="140006"/>
                    <a:pt x="1220657" y="251951"/>
                    <a:pt x="1257072" y="388639"/>
                  </a:cubicBezTo>
                  <a:cubicBezTo>
                    <a:pt x="1293487" y="525327"/>
                    <a:pt x="1302853" y="714679"/>
                    <a:pt x="1295610" y="820128"/>
                  </a:cubicBezTo>
                  <a:cubicBezTo>
                    <a:pt x="1288367" y="925577"/>
                    <a:pt x="1229158" y="967174"/>
                    <a:pt x="1213614" y="1021330"/>
                  </a:cubicBezTo>
                  <a:cubicBezTo>
                    <a:pt x="1292924" y="1032652"/>
                    <a:pt x="1626195" y="924777"/>
                    <a:pt x="1771473" y="888061"/>
                  </a:cubicBezTo>
                  <a:cubicBezTo>
                    <a:pt x="1916751" y="851345"/>
                    <a:pt x="1940170" y="823936"/>
                    <a:pt x="2085283" y="801035"/>
                  </a:cubicBezTo>
                  <a:cubicBezTo>
                    <a:pt x="1980147" y="906474"/>
                    <a:pt x="2154320" y="1015194"/>
                    <a:pt x="2095548" y="1118693"/>
                  </a:cubicBezTo>
                  <a:cubicBezTo>
                    <a:pt x="2036776" y="1222192"/>
                    <a:pt x="1930385" y="1372777"/>
                    <a:pt x="1732651" y="1422028"/>
                  </a:cubicBezTo>
                  <a:cubicBezTo>
                    <a:pt x="1683217" y="1434340"/>
                    <a:pt x="1630104" y="1447118"/>
                    <a:pt x="1575505" y="1458270"/>
                  </a:cubicBezTo>
                  <a:lnTo>
                    <a:pt x="1509009" y="1468879"/>
                  </a:lnTo>
                  <a:lnTo>
                    <a:pt x="1535284" y="1488631"/>
                  </a:lnTo>
                  <a:cubicBezTo>
                    <a:pt x="1579777" y="1525153"/>
                    <a:pt x="1648207" y="1528706"/>
                    <a:pt x="1671451" y="1605008"/>
                  </a:cubicBezTo>
                  <a:cubicBezTo>
                    <a:pt x="1694695" y="1681311"/>
                    <a:pt x="1685902" y="1829870"/>
                    <a:pt x="1674747" y="1946446"/>
                  </a:cubicBezTo>
                  <a:cubicBezTo>
                    <a:pt x="1663592" y="2063022"/>
                    <a:pt x="1550412" y="2167880"/>
                    <a:pt x="1604521" y="2304462"/>
                  </a:cubicBezTo>
                  <a:cubicBezTo>
                    <a:pt x="1478626" y="2224954"/>
                    <a:pt x="1460971" y="2194796"/>
                    <a:pt x="1401532" y="2133024"/>
                  </a:cubicBezTo>
                  <a:cubicBezTo>
                    <a:pt x="1342093" y="2071252"/>
                    <a:pt x="1315416" y="2011010"/>
                    <a:pt x="1247885" y="1933827"/>
                  </a:cubicBezTo>
                  <a:cubicBezTo>
                    <a:pt x="1180354" y="1856644"/>
                    <a:pt x="1031771" y="1788533"/>
                    <a:pt x="996347" y="1669923"/>
                  </a:cubicBezTo>
                  <a:cubicBezTo>
                    <a:pt x="968421" y="1758058"/>
                    <a:pt x="993263" y="1846293"/>
                    <a:pt x="912570" y="1934327"/>
                  </a:cubicBezTo>
                  <a:cubicBezTo>
                    <a:pt x="831877" y="2022361"/>
                    <a:pt x="636586" y="2118451"/>
                    <a:pt x="512191" y="2198127"/>
                  </a:cubicBezTo>
                  <a:cubicBezTo>
                    <a:pt x="387796" y="2277804"/>
                    <a:pt x="288337" y="2330746"/>
                    <a:pt x="166200" y="2412384"/>
                  </a:cubicBezTo>
                  <a:cubicBezTo>
                    <a:pt x="217435" y="2272577"/>
                    <a:pt x="243759" y="2154146"/>
                    <a:pt x="299722" y="2016989"/>
                  </a:cubicBezTo>
                  <a:cubicBezTo>
                    <a:pt x="355686" y="1879831"/>
                    <a:pt x="343122" y="1717065"/>
                    <a:pt x="501981" y="1589440"/>
                  </a:cubicBezTo>
                  <a:cubicBezTo>
                    <a:pt x="541696" y="1557533"/>
                    <a:pt x="584557" y="1523662"/>
                    <a:pt x="629447" y="1490643"/>
                  </a:cubicBezTo>
                  <a:lnTo>
                    <a:pt x="679209" y="1457260"/>
                  </a:lnTo>
                  <a:lnTo>
                    <a:pt x="612322" y="1448473"/>
                  </a:lnTo>
                  <a:cubicBezTo>
                    <a:pt x="562126" y="1440241"/>
                    <a:pt x="451710" y="1511516"/>
                    <a:pt x="382941" y="1474446"/>
                  </a:cubicBezTo>
                  <a:cubicBezTo>
                    <a:pt x="314172" y="1437376"/>
                    <a:pt x="263530" y="1313304"/>
                    <a:pt x="199706" y="1226054"/>
                  </a:cubicBezTo>
                  <a:cubicBezTo>
                    <a:pt x="135882" y="1138804"/>
                    <a:pt x="115904" y="1041216"/>
                    <a:pt x="-1" y="950948"/>
                  </a:cubicBezTo>
                  <a:cubicBezTo>
                    <a:pt x="148826" y="955618"/>
                    <a:pt x="265254" y="915080"/>
                    <a:pt x="374527" y="910332"/>
                  </a:cubicBezTo>
                  <a:cubicBezTo>
                    <a:pt x="483800" y="905584"/>
                    <a:pt x="586472" y="905449"/>
                    <a:pt x="655635" y="922459"/>
                  </a:cubicBezTo>
                  <a:cubicBezTo>
                    <a:pt x="724798" y="939469"/>
                    <a:pt x="744043" y="980160"/>
                    <a:pt x="789504" y="1012390"/>
                  </a:cubicBezTo>
                  <a:lnTo>
                    <a:pt x="809593" y="1027981"/>
                  </a:lnTo>
                  <a:lnTo>
                    <a:pt x="807515" y="1021536"/>
                  </a:lnTo>
                  <a:cubicBezTo>
                    <a:pt x="792428" y="965403"/>
                    <a:pt x="778778" y="906628"/>
                    <a:pt x="764682" y="846108"/>
                  </a:cubicBezTo>
                  <a:cubicBezTo>
                    <a:pt x="708298" y="604028"/>
                    <a:pt x="874614" y="527613"/>
                    <a:pt x="926686" y="386595"/>
                  </a:cubicBezTo>
                  <a:cubicBezTo>
                    <a:pt x="978758" y="245577"/>
                    <a:pt x="1028584" y="141068"/>
                    <a:pt x="107711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13850DB-51B5-4C69-8B54-EC9590C34269}"/>
                </a:ext>
              </a:extLst>
            </p:cNvPr>
            <p:cNvSpPr/>
            <p:nvPr/>
          </p:nvSpPr>
          <p:spPr>
            <a:xfrm rot="20921368">
              <a:off x="3342543" y="3348582"/>
              <a:ext cx="101812" cy="972100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0A362B2-3B4D-4BE4-9FF8-A3942DEE1D15}"/>
                </a:ext>
              </a:extLst>
            </p:cNvPr>
            <p:cNvSpPr/>
            <p:nvPr/>
          </p:nvSpPr>
          <p:spPr>
            <a:xfrm rot="20223751">
              <a:off x="3477037" y="3311056"/>
              <a:ext cx="129645" cy="1281239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8A9A7F8-4C89-43AF-992C-6C4EE042585D}"/>
                </a:ext>
              </a:extLst>
            </p:cNvPr>
            <p:cNvSpPr/>
            <p:nvPr/>
          </p:nvSpPr>
          <p:spPr>
            <a:xfrm rot="329183">
              <a:off x="2911322" y="3321243"/>
              <a:ext cx="107890" cy="1097365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295AFBE-759B-4C7D-BEA1-1CAF65356931}"/>
                </a:ext>
              </a:extLst>
            </p:cNvPr>
            <p:cNvSpPr/>
            <p:nvPr/>
          </p:nvSpPr>
          <p:spPr>
            <a:xfrm rot="2240752">
              <a:off x="2647369" y="3207564"/>
              <a:ext cx="81440" cy="1118894"/>
            </a:xfrm>
            <a:custGeom>
              <a:avLst/>
              <a:gdLst>
                <a:gd name="connsiteX0" fmla="*/ 58671 w 58671"/>
                <a:gd name="connsiteY0" fmla="*/ 0 h 1055393"/>
                <a:gd name="connsiteX1" fmla="*/ 29335 w 58671"/>
                <a:gd name="connsiteY1" fmla="*/ 765177 h 1055393"/>
                <a:gd name="connsiteX2" fmla="*/ 31322 w 58671"/>
                <a:gd name="connsiteY2" fmla="*/ 986343 h 1055393"/>
                <a:gd name="connsiteX3" fmla="*/ 33246 w 58671"/>
                <a:gd name="connsiteY3" fmla="*/ 1055393 h 1055393"/>
                <a:gd name="connsiteX4" fmla="*/ 4493 w 58671"/>
                <a:gd name="connsiteY4" fmla="*/ 1055393 h 1055393"/>
                <a:gd name="connsiteX5" fmla="*/ 0 w 58671"/>
                <a:gd name="connsiteY5" fmla="*/ 765175 h 1055393"/>
                <a:gd name="connsiteX6" fmla="*/ 58671 w 58671"/>
                <a:gd name="connsiteY6" fmla="*/ 0 h 105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71" h="1055393">
                  <a:moveTo>
                    <a:pt x="58671" y="0"/>
                  </a:moveTo>
                  <a:cubicBezTo>
                    <a:pt x="40204" y="180633"/>
                    <a:pt x="29335" y="464120"/>
                    <a:pt x="29335" y="765177"/>
                  </a:cubicBezTo>
                  <a:cubicBezTo>
                    <a:pt x="29335" y="840442"/>
                    <a:pt x="30014" y="914608"/>
                    <a:pt x="31322" y="986343"/>
                  </a:cubicBezTo>
                  <a:lnTo>
                    <a:pt x="33246" y="1055393"/>
                  </a:lnTo>
                  <a:lnTo>
                    <a:pt x="4493" y="1055393"/>
                  </a:lnTo>
                  <a:lnTo>
                    <a:pt x="0" y="765175"/>
                  </a:lnTo>
                  <a:cubicBezTo>
                    <a:pt x="0" y="342581"/>
                    <a:pt x="26268" y="0"/>
                    <a:pt x="5867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90256B73-B3C7-472E-ABA1-0B3571A16B76}"/>
                </a:ext>
              </a:extLst>
            </p:cNvPr>
            <p:cNvGrpSpPr/>
            <p:nvPr/>
          </p:nvGrpSpPr>
          <p:grpSpPr>
            <a:xfrm rot="8851215">
              <a:off x="1416107" y="3781380"/>
              <a:ext cx="1592046" cy="960055"/>
              <a:chOff x="3330046" y="3986145"/>
              <a:chExt cx="1641514" cy="1139502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A0ED8B9-AF0B-48C8-AA3B-F301E93EFA9F}"/>
                  </a:ext>
                </a:extLst>
              </p:cNvPr>
              <p:cNvSpPr/>
              <p:nvPr/>
            </p:nvSpPr>
            <p:spPr>
              <a:xfrm rot="2731168">
                <a:off x="3581052" y="3735139"/>
                <a:ext cx="1139502" cy="1641514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143723 w 2613714"/>
                  <a:gd name="connsiteY21" fmla="*/ 1934327 h 2435266"/>
                  <a:gd name="connsiteX22" fmla="*/ 743344 w 2613714"/>
                  <a:gd name="connsiteY22" fmla="*/ 2198127 h 2435266"/>
                  <a:gd name="connsiteX23" fmla="*/ 397353 w 2613714"/>
                  <a:gd name="connsiteY23" fmla="*/ 2412384 h 2435266"/>
                  <a:gd name="connsiteX24" fmla="*/ 530875 w 2613714"/>
                  <a:gd name="connsiteY24" fmla="*/ 2016989 h 2435266"/>
                  <a:gd name="connsiteX25" fmla="*/ 733134 w 2613714"/>
                  <a:gd name="connsiteY25" fmla="*/ 1589440 h 2435266"/>
                  <a:gd name="connsiteX26" fmla="*/ 860600 w 2613714"/>
                  <a:gd name="connsiteY26" fmla="*/ 1490643 h 2435266"/>
                  <a:gd name="connsiteX27" fmla="*/ 910362 w 2613714"/>
                  <a:gd name="connsiteY27" fmla="*/ 1457260 h 2435266"/>
                  <a:gd name="connsiteX28" fmla="*/ 843475 w 2613714"/>
                  <a:gd name="connsiteY28" fmla="*/ 1448473 h 2435266"/>
                  <a:gd name="connsiteX29" fmla="*/ 688515 w 2613714"/>
                  <a:gd name="connsiteY29" fmla="*/ 1420674 h 2435266"/>
                  <a:gd name="connsiteX30" fmla="*/ 312191 w 2613714"/>
                  <a:gd name="connsiteY30" fmla="*/ 1123564 h 2435266"/>
                  <a:gd name="connsiteX31" fmla="*/ 0 w 2613714"/>
                  <a:gd name="connsiteY31" fmla="*/ 862503 h 2435266"/>
                  <a:gd name="connsiteX32" fmla="*/ 417325 w 2613714"/>
                  <a:gd name="connsiteY32" fmla="*/ 864912 h 2435266"/>
                  <a:gd name="connsiteX33" fmla="*/ 886788 w 2613714"/>
                  <a:gd name="connsiteY33" fmla="*/ 922459 h 2435266"/>
                  <a:gd name="connsiteX34" fmla="*/ 1020657 w 2613714"/>
                  <a:gd name="connsiteY34" fmla="*/ 1012390 h 2435266"/>
                  <a:gd name="connsiteX35" fmla="*/ 1040746 w 2613714"/>
                  <a:gd name="connsiteY35" fmla="*/ 1027981 h 2435266"/>
                  <a:gd name="connsiteX36" fmla="*/ 1038668 w 2613714"/>
                  <a:gd name="connsiteY36" fmla="*/ 1021536 h 2435266"/>
                  <a:gd name="connsiteX37" fmla="*/ 995835 w 2613714"/>
                  <a:gd name="connsiteY37" fmla="*/ 846108 h 2435266"/>
                  <a:gd name="connsiteX38" fmla="*/ 1157839 w 2613714"/>
                  <a:gd name="connsiteY38" fmla="*/ 386595 h 2435266"/>
                  <a:gd name="connsiteX39" fmla="*/ 1308270 w 2613714"/>
                  <a:gd name="connsiteY39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227500 w 2613714"/>
                  <a:gd name="connsiteY19" fmla="*/ 1669923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735672 w 2613714"/>
                  <a:gd name="connsiteY5" fmla="*/ 936758 h 2435266"/>
                  <a:gd name="connsiteX6" fmla="*/ 2209768 w 2613714"/>
                  <a:gd name="connsiteY6" fmla="*/ 865156 h 2435266"/>
                  <a:gd name="connsiteX7" fmla="*/ 2613714 w 2613714"/>
                  <a:gd name="connsiteY7" fmla="*/ 815725 h 2435266"/>
                  <a:gd name="connsiteX8" fmla="*/ 2326701 w 2613714"/>
                  <a:gd name="connsiteY8" fmla="*/ 1118693 h 2435266"/>
                  <a:gd name="connsiteX9" fmla="*/ 1963804 w 2613714"/>
                  <a:gd name="connsiteY9" fmla="*/ 1422028 h 2435266"/>
                  <a:gd name="connsiteX10" fmla="*/ 1806658 w 2613714"/>
                  <a:gd name="connsiteY10" fmla="*/ 1458270 h 2435266"/>
                  <a:gd name="connsiteX11" fmla="*/ 1740162 w 2613714"/>
                  <a:gd name="connsiteY11" fmla="*/ 1468879 h 2435266"/>
                  <a:gd name="connsiteX12" fmla="*/ 1766437 w 2613714"/>
                  <a:gd name="connsiteY12" fmla="*/ 1488631 h 2435266"/>
                  <a:gd name="connsiteX13" fmla="*/ 1902604 w 2613714"/>
                  <a:gd name="connsiteY13" fmla="*/ 1605008 h 2435266"/>
                  <a:gd name="connsiteX14" fmla="*/ 2076244 w 2613714"/>
                  <a:gd name="connsiteY14" fmla="*/ 2051935 h 2435266"/>
                  <a:gd name="connsiteX15" fmla="*/ 2212894 w 2613714"/>
                  <a:gd name="connsiteY15" fmla="*/ 2435266 h 2435266"/>
                  <a:gd name="connsiteX16" fmla="*/ 1854450 w 2613714"/>
                  <a:gd name="connsiteY16" fmla="*/ 2221528 h 2435266"/>
                  <a:gd name="connsiteX17" fmla="*/ 1479038 w 2613714"/>
                  <a:gd name="connsiteY17" fmla="*/ 1933827 h 2435266"/>
                  <a:gd name="connsiteX18" fmla="*/ 1227500 w 2613714"/>
                  <a:gd name="connsiteY18" fmla="*/ 1669923 h 2435266"/>
                  <a:gd name="connsiteX19" fmla="*/ 1143723 w 2613714"/>
                  <a:gd name="connsiteY19" fmla="*/ 1934327 h 2435266"/>
                  <a:gd name="connsiteX20" fmla="*/ 743344 w 2613714"/>
                  <a:gd name="connsiteY20" fmla="*/ 2198127 h 2435266"/>
                  <a:gd name="connsiteX21" fmla="*/ 397353 w 2613714"/>
                  <a:gd name="connsiteY21" fmla="*/ 2412384 h 2435266"/>
                  <a:gd name="connsiteX22" fmla="*/ 530875 w 2613714"/>
                  <a:gd name="connsiteY22" fmla="*/ 2016989 h 2435266"/>
                  <a:gd name="connsiteX23" fmla="*/ 733134 w 2613714"/>
                  <a:gd name="connsiteY23" fmla="*/ 1589440 h 2435266"/>
                  <a:gd name="connsiteX24" fmla="*/ 860600 w 2613714"/>
                  <a:gd name="connsiteY24" fmla="*/ 1490643 h 2435266"/>
                  <a:gd name="connsiteX25" fmla="*/ 910362 w 2613714"/>
                  <a:gd name="connsiteY25" fmla="*/ 1457260 h 2435266"/>
                  <a:gd name="connsiteX26" fmla="*/ 843475 w 2613714"/>
                  <a:gd name="connsiteY26" fmla="*/ 1448473 h 2435266"/>
                  <a:gd name="connsiteX27" fmla="*/ 688515 w 2613714"/>
                  <a:gd name="connsiteY27" fmla="*/ 1420674 h 2435266"/>
                  <a:gd name="connsiteX28" fmla="*/ 312191 w 2613714"/>
                  <a:gd name="connsiteY28" fmla="*/ 1123564 h 2435266"/>
                  <a:gd name="connsiteX29" fmla="*/ 0 w 2613714"/>
                  <a:gd name="connsiteY29" fmla="*/ 862503 h 2435266"/>
                  <a:gd name="connsiteX30" fmla="*/ 417325 w 2613714"/>
                  <a:gd name="connsiteY30" fmla="*/ 864912 h 2435266"/>
                  <a:gd name="connsiteX31" fmla="*/ 886788 w 2613714"/>
                  <a:gd name="connsiteY31" fmla="*/ 922459 h 2435266"/>
                  <a:gd name="connsiteX32" fmla="*/ 1020657 w 2613714"/>
                  <a:gd name="connsiteY32" fmla="*/ 1012390 h 2435266"/>
                  <a:gd name="connsiteX33" fmla="*/ 1040746 w 2613714"/>
                  <a:gd name="connsiteY33" fmla="*/ 1027981 h 2435266"/>
                  <a:gd name="connsiteX34" fmla="*/ 1038668 w 2613714"/>
                  <a:gd name="connsiteY34" fmla="*/ 1021536 h 2435266"/>
                  <a:gd name="connsiteX35" fmla="*/ 995835 w 2613714"/>
                  <a:gd name="connsiteY35" fmla="*/ 846108 h 2435266"/>
                  <a:gd name="connsiteX36" fmla="*/ 1157839 w 2613714"/>
                  <a:gd name="connsiteY36" fmla="*/ 386595 h 2435266"/>
                  <a:gd name="connsiteX37" fmla="*/ 1308270 w 2613714"/>
                  <a:gd name="connsiteY37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14094 w 2613714"/>
                  <a:gd name="connsiteY26" fmla="*/ 1474446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077117 w 2382561"/>
                  <a:gd name="connsiteY0" fmla="*/ 0 h 2435266"/>
                  <a:gd name="connsiteX1" fmla="*/ 1257072 w 2382561"/>
                  <a:gd name="connsiteY1" fmla="*/ 388639 h 2435266"/>
                  <a:gd name="connsiteX2" fmla="*/ 1295610 w 2382561"/>
                  <a:gd name="connsiteY2" fmla="*/ 820128 h 2435266"/>
                  <a:gd name="connsiteX3" fmla="*/ 1213614 w 2382561"/>
                  <a:gd name="connsiteY3" fmla="*/ 1021330 h 2435266"/>
                  <a:gd name="connsiteX4" fmla="*/ 1504519 w 2382561"/>
                  <a:gd name="connsiteY4" fmla="*/ 936758 h 2435266"/>
                  <a:gd name="connsiteX5" fmla="*/ 1978615 w 2382561"/>
                  <a:gd name="connsiteY5" fmla="*/ 865156 h 2435266"/>
                  <a:gd name="connsiteX6" fmla="*/ 2382561 w 2382561"/>
                  <a:gd name="connsiteY6" fmla="*/ 815725 h 2435266"/>
                  <a:gd name="connsiteX7" fmla="*/ 2095548 w 2382561"/>
                  <a:gd name="connsiteY7" fmla="*/ 1118693 h 2435266"/>
                  <a:gd name="connsiteX8" fmla="*/ 1732651 w 2382561"/>
                  <a:gd name="connsiteY8" fmla="*/ 1422028 h 2435266"/>
                  <a:gd name="connsiteX9" fmla="*/ 1575505 w 2382561"/>
                  <a:gd name="connsiteY9" fmla="*/ 1458270 h 2435266"/>
                  <a:gd name="connsiteX10" fmla="*/ 1509009 w 2382561"/>
                  <a:gd name="connsiteY10" fmla="*/ 1468879 h 2435266"/>
                  <a:gd name="connsiteX11" fmla="*/ 1535284 w 2382561"/>
                  <a:gd name="connsiteY11" fmla="*/ 1488631 h 2435266"/>
                  <a:gd name="connsiteX12" fmla="*/ 1671451 w 2382561"/>
                  <a:gd name="connsiteY12" fmla="*/ 1605008 h 2435266"/>
                  <a:gd name="connsiteX13" fmla="*/ 1845091 w 2382561"/>
                  <a:gd name="connsiteY13" fmla="*/ 2051935 h 2435266"/>
                  <a:gd name="connsiteX14" fmla="*/ 1981741 w 2382561"/>
                  <a:gd name="connsiteY14" fmla="*/ 2435266 h 2435266"/>
                  <a:gd name="connsiteX15" fmla="*/ 1623297 w 2382561"/>
                  <a:gd name="connsiteY15" fmla="*/ 2221528 h 2435266"/>
                  <a:gd name="connsiteX16" fmla="*/ 1247885 w 2382561"/>
                  <a:gd name="connsiteY16" fmla="*/ 1933827 h 2435266"/>
                  <a:gd name="connsiteX17" fmla="*/ 996347 w 2382561"/>
                  <a:gd name="connsiteY17" fmla="*/ 1669923 h 2435266"/>
                  <a:gd name="connsiteX18" fmla="*/ 912570 w 2382561"/>
                  <a:gd name="connsiteY18" fmla="*/ 1934327 h 2435266"/>
                  <a:gd name="connsiteX19" fmla="*/ 512191 w 2382561"/>
                  <a:gd name="connsiteY19" fmla="*/ 2198127 h 2435266"/>
                  <a:gd name="connsiteX20" fmla="*/ 166200 w 2382561"/>
                  <a:gd name="connsiteY20" fmla="*/ 2412384 h 2435266"/>
                  <a:gd name="connsiteX21" fmla="*/ 299722 w 2382561"/>
                  <a:gd name="connsiteY21" fmla="*/ 2016989 h 2435266"/>
                  <a:gd name="connsiteX22" fmla="*/ 501981 w 2382561"/>
                  <a:gd name="connsiteY22" fmla="*/ 1589440 h 2435266"/>
                  <a:gd name="connsiteX23" fmla="*/ 629447 w 2382561"/>
                  <a:gd name="connsiteY23" fmla="*/ 1490643 h 2435266"/>
                  <a:gd name="connsiteX24" fmla="*/ 679209 w 2382561"/>
                  <a:gd name="connsiteY24" fmla="*/ 1457260 h 2435266"/>
                  <a:gd name="connsiteX25" fmla="*/ 612322 w 2382561"/>
                  <a:gd name="connsiteY25" fmla="*/ 1448473 h 2435266"/>
                  <a:gd name="connsiteX26" fmla="*/ 382941 w 2382561"/>
                  <a:gd name="connsiteY26" fmla="*/ 1474446 h 2435266"/>
                  <a:gd name="connsiteX27" fmla="*/ 199706 w 2382561"/>
                  <a:gd name="connsiteY27" fmla="*/ 1226054 h 2435266"/>
                  <a:gd name="connsiteX28" fmla="*/ -1 w 2382561"/>
                  <a:gd name="connsiteY28" fmla="*/ 950948 h 2435266"/>
                  <a:gd name="connsiteX29" fmla="*/ 374527 w 2382561"/>
                  <a:gd name="connsiteY29" fmla="*/ 910332 h 2435266"/>
                  <a:gd name="connsiteX30" fmla="*/ 655635 w 2382561"/>
                  <a:gd name="connsiteY30" fmla="*/ 922459 h 2435266"/>
                  <a:gd name="connsiteX31" fmla="*/ 789504 w 2382561"/>
                  <a:gd name="connsiteY31" fmla="*/ 1012390 h 2435266"/>
                  <a:gd name="connsiteX32" fmla="*/ 809593 w 2382561"/>
                  <a:gd name="connsiteY32" fmla="*/ 1027981 h 2435266"/>
                  <a:gd name="connsiteX33" fmla="*/ 807515 w 2382561"/>
                  <a:gd name="connsiteY33" fmla="*/ 1021536 h 2435266"/>
                  <a:gd name="connsiteX34" fmla="*/ 764682 w 2382561"/>
                  <a:gd name="connsiteY34" fmla="*/ 846108 h 2435266"/>
                  <a:gd name="connsiteX35" fmla="*/ 926686 w 2382561"/>
                  <a:gd name="connsiteY35" fmla="*/ 386595 h 2435266"/>
                  <a:gd name="connsiteX36" fmla="*/ 1077117 w 2382561"/>
                  <a:gd name="connsiteY36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82561" h="2435266">
                    <a:moveTo>
                      <a:pt x="1077117" y="0"/>
                    </a:moveTo>
                    <a:cubicBezTo>
                      <a:pt x="1137102" y="140006"/>
                      <a:pt x="1220657" y="251951"/>
                      <a:pt x="1257072" y="388639"/>
                    </a:cubicBezTo>
                    <a:cubicBezTo>
                      <a:pt x="1293487" y="525327"/>
                      <a:pt x="1302853" y="714679"/>
                      <a:pt x="1295610" y="820128"/>
                    </a:cubicBezTo>
                    <a:cubicBezTo>
                      <a:pt x="1288367" y="925577"/>
                      <a:pt x="1229158" y="967174"/>
                      <a:pt x="1213614" y="1021330"/>
                    </a:cubicBezTo>
                    <a:cubicBezTo>
                      <a:pt x="1310582" y="993139"/>
                      <a:pt x="1377019" y="962787"/>
                      <a:pt x="1504519" y="936758"/>
                    </a:cubicBezTo>
                    <a:cubicBezTo>
                      <a:pt x="1632019" y="910729"/>
                      <a:pt x="1832275" y="885328"/>
                      <a:pt x="1978615" y="865156"/>
                    </a:cubicBezTo>
                    <a:cubicBezTo>
                      <a:pt x="2124956" y="844983"/>
                      <a:pt x="2237448" y="838626"/>
                      <a:pt x="2382561" y="815725"/>
                    </a:cubicBezTo>
                    <a:cubicBezTo>
                      <a:pt x="2277425" y="921164"/>
                      <a:pt x="2203867" y="1017642"/>
                      <a:pt x="2095548" y="1118693"/>
                    </a:cubicBezTo>
                    <a:cubicBezTo>
                      <a:pt x="1987230" y="1219743"/>
                      <a:pt x="1930385" y="1372777"/>
                      <a:pt x="1732651" y="1422028"/>
                    </a:cubicBezTo>
                    <a:cubicBezTo>
                      <a:pt x="1683217" y="1434340"/>
                      <a:pt x="1630104" y="1447118"/>
                      <a:pt x="1575505" y="1458270"/>
                    </a:cubicBezTo>
                    <a:lnTo>
                      <a:pt x="1509009" y="1468879"/>
                    </a:lnTo>
                    <a:lnTo>
                      <a:pt x="1535284" y="1488631"/>
                    </a:lnTo>
                    <a:cubicBezTo>
                      <a:pt x="1579777" y="1525153"/>
                      <a:pt x="1624930" y="1564507"/>
                      <a:pt x="1671451" y="1605008"/>
                    </a:cubicBezTo>
                    <a:cubicBezTo>
                      <a:pt x="1857536" y="1767013"/>
                      <a:pt x="1793376" y="1913559"/>
                      <a:pt x="1845091" y="2051935"/>
                    </a:cubicBezTo>
                    <a:cubicBezTo>
                      <a:pt x="1896806" y="2190311"/>
                      <a:pt x="1927632" y="2298684"/>
                      <a:pt x="1981741" y="2435266"/>
                    </a:cubicBezTo>
                    <a:cubicBezTo>
                      <a:pt x="1855846" y="2355758"/>
                      <a:pt x="1745607" y="2305101"/>
                      <a:pt x="1623297" y="2221528"/>
                    </a:cubicBezTo>
                    <a:cubicBezTo>
                      <a:pt x="1500988" y="2137955"/>
                      <a:pt x="1352377" y="2025761"/>
                      <a:pt x="1247885" y="1933827"/>
                    </a:cubicBezTo>
                    <a:cubicBezTo>
                      <a:pt x="1143393" y="1841893"/>
                      <a:pt x="1031771" y="1788533"/>
                      <a:pt x="996347" y="1669923"/>
                    </a:cubicBezTo>
                    <a:cubicBezTo>
                      <a:pt x="968421" y="1758058"/>
                      <a:pt x="993263" y="1846293"/>
                      <a:pt x="912570" y="1934327"/>
                    </a:cubicBezTo>
                    <a:cubicBezTo>
                      <a:pt x="831877" y="2022361"/>
                      <a:pt x="636586" y="2118451"/>
                      <a:pt x="512191" y="2198127"/>
                    </a:cubicBezTo>
                    <a:cubicBezTo>
                      <a:pt x="387796" y="2277804"/>
                      <a:pt x="288337" y="2330746"/>
                      <a:pt x="166200" y="2412384"/>
                    </a:cubicBezTo>
                    <a:cubicBezTo>
                      <a:pt x="217435" y="2272577"/>
                      <a:pt x="243759" y="2154146"/>
                      <a:pt x="299722" y="2016989"/>
                    </a:cubicBezTo>
                    <a:cubicBezTo>
                      <a:pt x="355686" y="1879831"/>
                      <a:pt x="343122" y="1717065"/>
                      <a:pt x="501981" y="1589440"/>
                    </a:cubicBezTo>
                    <a:cubicBezTo>
                      <a:pt x="541696" y="1557533"/>
                      <a:pt x="584557" y="1523662"/>
                      <a:pt x="629447" y="1490643"/>
                    </a:cubicBezTo>
                    <a:lnTo>
                      <a:pt x="679209" y="1457260"/>
                    </a:lnTo>
                    <a:lnTo>
                      <a:pt x="612322" y="1448473"/>
                    </a:lnTo>
                    <a:cubicBezTo>
                      <a:pt x="562126" y="1440241"/>
                      <a:pt x="451710" y="1511516"/>
                      <a:pt x="382941" y="1474446"/>
                    </a:cubicBezTo>
                    <a:cubicBezTo>
                      <a:pt x="314172" y="1437376"/>
                      <a:pt x="263530" y="1313304"/>
                      <a:pt x="199706" y="1226054"/>
                    </a:cubicBezTo>
                    <a:cubicBezTo>
                      <a:pt x="135882" y="1138804"/>
                      <a:pt x="115904" y="1041216"/>
                      <a:pt x="-1" y="950948"/>
                    </a:cubicBezTo>
                    <a:cubicBezTo>
                      <a:pt x="148826" y="955618"/>
                      <a:pt x="265254" y="915080"/>
                      <a:pt x="374527" y="910332"/>
                    </a:cubicBezTo>
                    <a:cubicBezTo>
                      <a:pt x="483800" y="905584"/>
                      <a:pt x="586472" y="905449"/>
                      <a:pt x="655635" y="922459"/>
                    </a:cubicBezTo>
                    <a:cubicBezTo>
                      <a:pt x="724798" y="939469"/>
                      <a:pt x="744043" y="980160"/>
                      <a:pt x="789504" y="1012390"/>
                    </a:cubicBezTo>
                    <a:lnTo>
                      <a:pt x="809593" y="1027981"/>
                    </a:lnTo>
                    <a:lnTo>
                      <a:pt x="807515" y="1021536"/>
                    </a:lnTo>
                    <a:cubicBezTo>
                      <a:pt x="792428" y="965403"/>
                      <a:pt x="778778" y="906628"/>
                      <a:pt x="764682" y="846108"/>
                    </a:cubicBezTo>
                    <a:cubicBezTo>
                      <a:pt x="708298" y="604028"/>
                      <a:pt x="874614" y="527613"/>
                      <a:pt x="926686" y="386595"/>
                    </a:cubicBezTo>
                    <a:cubicBezTo>
                      <a:pt x="978758" y="245577"/>
                      <a:pt x="1028584" y="141068"/>
                      <a:pt x="107711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5071963B-E61F-472E-9CD3-1C03F7FF819D}"/>
                  </a:ext>
                </a:extLst>
              </p:cNvPr>
              <p:cNvGrpSpPr/>
              <p:nvPr/>
            </p:nvGrpSpPr>
            <p:grpSpPr>
              <a:xfrm rot="1518590">
                <a:off x="3939658" y="4398833"/>
                <a:ext cx="390486" cy="430072"/>
                <a:chOff x="4611918" y="4254831"/>
                <a:chExt cx="475448" cy="523647"/>
              </a:xfrm>
            </p:grpSpPr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F80A0571-18CE-43FD-8F03-AACA9459C21A}"/>
                    </a:ext>
                  </a:extLst>
                </p:cNvPr>
                <p:cNvGrpSpPr/>
                <p:nvPr/>
              </p:nvGrpSpPr>
              <p:grpSpPr>
                <a:xfrm>
                  <a:off x="4611918" y="4341208"/>
                  <a:ext cx="475448" cy="437270"/>
                  <a:chOff x="2187022" y="4114096"/>
                  <a:chExt cx="475448" cy="437270"/>
                </a:xfrm>
              </p:grpSpPr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593F03DB-0D44-4FA4-99A9-08F60F3E9DB2}"/>
                      </a:ext>
                    </a:extLst>
                  </p:cNvPr>
                  <p:cNvSpPr/>
                  <p:nvPr/>
                </p:nvSpPr>
                <p:spPr>
                  <a:xfrm>
                    <a:off x="2224304" y="4124751"/>
                    <a:ext cx="372846" cy="36970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69000">
                        <a:srgbClr val="33CC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B7119915-AC60-4357-83B5-E9F04831265F}"/>
                      </a:ext>
                    </a:extLst>
                  </p:cNvPr>
                  <p:cNvSpPr/>
                  <p:nvPr/>
                </p:nvSpPr>
                <p:spPr>
                  <a:xfrm rot="2539944">
                    <a:off x="2350543" y="4114096"/>
                    <a:ext cx="311927" cy="13661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80EC18B3-F1FF-4A17-A088-272399FFC2F9}"/>
                      </a:ext>
                    </a:extLst>
                  </p:cNvPr>
                  <p:cNvSpPr/>
                  <p:nvPr/>
                </p:nvSpPr>
                <p:spPr>
                  <a:xfrm rot="5717778">
                    <a:off x="2402696" y="4294886"/>
                    <a:ext cx="355501" cy="103505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56C10B8B-CEBC-40D9-A7B3-B61D9E8E211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099405" y="4303582"/>
                    <a:ext cx="310442" cy="13520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7CA30EBB-3BD2-4293-A4D9-ACE0CB98D7D6}"/>
                      </a:ext>
                    </a:extLst>
                  </p:cNvPr>
                  <p:cNvSpPr/>
                  <p:nvPr/>
                </p:nvSpPr>
                <p:spPr>
                  <a:xfrm rot="10538970">
                    <a:off x="2258825" y="4457405"/>
                    <a:ext cx="333409" cy="93961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DA189164-7CD1-4CA5-838F-D0B7C4C8ECCB}"/>
                      </a:ext>
                    </a:extLst>
                  </p:cNvPr>
                  <p:cNvSpPr/>
                  <p:nvPr/>
                </p:nvSpPr>
                <p:spPr>
                  <a:xfrm>
                    <a:off x="2498888" y="4245371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2CFA0FFB-23B7-4892-A9D5-C2A369CAE579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477427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8266D66B-3574-4C57-8DDE-CA219C103C6F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285103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E2F27D56-7647-4627-919D-E3A34DBAD402}"/>
                      </a:ext>
                    </a:extLst>
                  </p:cNvPr>
                  <p:cNvSpPr/>
                  <p:nvPr/>
                </p:nvSpPr>
                <p:spPr>
                  <a:xfrm rot="8376676">
                    <a:off x="2524803" y="4367263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4" name="星: 24 pt 253">
                  <a:extLst>
                    <a:ext uri="{FF2B5EF4-FFF2-40B4-BE49-F238E27FC236}">
                      <a16:creationId xmlns:a16="http://schemas.microsoft.com/office/drawing/2014/main" id="{5796702E-1009-4C7B-A809-5CCEF283517B}"/>
                    </a:ext>
                  </a:extLst>
                </p:cNvPr>
                <p:cNvSpPr/>
                <p:nvPr/>
              </p:nvSpPr>
              <p:spPr>
                <a:xfrm>
                  <a:off x="4774576" y="4498919"/>
                  <a:ext cx="149662" cy="149662"/>
                </a:xfrm>
                <a:prstGeom prst="star24">
                  <a:avLst>
                    <a:gd name="adj" fmla="val 41743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B91EF6F-D3F5-42AF-B91F-79F146B540E3}"/>
                    </a:ext>
                  </a:extLst>
                </p:cNvPr>
                <p:cNvSpPr/>
                <p:nvPr/>
              </p:nvSpPr>
              <p:spPr>
                <a:xfrm rot="18658893">
                  <a:off x="4528718" y="4352116"/>
                  <a:ext cx="429347" cy="23477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CD274E62-CD35-43F7-B14B-B3345ABEBFBC}"/>
                </a:ext>
              </a:extLst>
            </p:cNvPr>
            <p:cNvGrpSpPr/>
            <p:nvPr/>
          </p:nvGrpSpPr>
          <p:grpSpPr>
            <a:xfrm>
              <a:off x="3097448" y="4044119"/>
              <a:ext cx="1641514" cy="1139502"/>
              <a:chOff x="3330046" y="3986145"/>
              <a:chExt cx="1641514" cy="1139502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2281D82-6AA5-4BCE-AE0E-BC65133E7C3C}"/>
                  </a:ext>
                </a:extLst>
              </p:cNvPr>
              <p:cNvSpPr/>
              <p:nvPr/>
            </p:nvSpPr>
            <p:spPr>
              <a:xfrm rot="2731168">
                <a:off x="3581052" y="3735139"/>
                <a:ext cx="1139502" cy="1641514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143723 w 2613714"/>
                  <a:gd name="connsiteY21" fmla="*/ 1934327 h 2435266"/>
                  <a:gd name="connsiteX22" fmla="*/ 743344 w 2613714"/>
                  <a:gd name="connsiteY22" fmla="*/ 2198127 h 2435266"/>
                  <a:gd name="connsiteX23" fmla="*/ 397353 w 2613714"/>
                  <a:gd name="connsiteY23" fmla="*/ 2412384 h 2435266"/>
                  <a:gd name="connsiteX24" fmla="*/ 530875 w 2613714"/>
                  <a:gd name="connsiteY24" fmla="*/ 2016989 h 2435266"/>
                  <a:gd name="connsiteX25" fmla="*/ 733134 w 2613714"/>
                  <a:gd name="connsiteY25" fmla="*/ 1589440 h 2435266"/>
                  <a:gd name="connsiteX26" fmla="*/ 860600 w 2613714"/>
                  <a:gd name="connsiteY26" fmla="*/ 1490643 h 2435266"/>
                  <a:gd name="connsiteX27" fmla="*/ 910362 w 2613714"/>
                  <a:gd name="connsiteY27" fmla="*/ 1457260 h 2435266"/>
                  <a:gd name="connsiteX28" fmla="*/ 843475 w 2613714"/>
                  <a:gd name="connsiteY28" fmla="*/ 1448473 h 2435266"/>
                  <a:gd name="connsiteX29" fmla="*/ 688515 w 2613714"/>
                  <a:gd name="connsiteY29" fmla="*/ 1420674 h 2435266"/>
                  <a:gd name="connsiteX30" fmla="*/ 312191 w 2613714"/>
                  <a:gd name="connsiteY30" fmla="*/ 1123564 h 2435266"/>
                  <a:gd name="connsiteX31" fmla="*/ 0 w 2613714"/>
                  <a:gd name="connsiteY31" fmla="*/ 862503 h 2435266"/>
                  <a:gd name="connsiteX32" fmla="*/ 417325 w 2613714"/>
                  <a:gd name="connsiteY32" fmla="*/ 864912 h 2435266"/>
                  <a:gd name="connsiteX33" fmla="*/ 886788 w 2613714"/>
                  <a:gd name="connsiteY33" fmla="*/ 922459 h 2435266"/>
                  <a:gd name="connsiteX34" fmla="*/ 1020657 w 2613714"/>
                  <a:gd name="connsiteY34" fmla="*/ 1012390 h 2435266"/>
                  <a:gd name="connsiteX35" fmla="*/ 1040746 w 2613714"/>
                  <a:gd name="connsiteY35" fmla="*/ 1027981 h 2435266"/>
                  <a:gd name="connsiteX36" fmla="*/ 1038668 w 2613714"/>
                  <a:gd name="connsiteY36" fmla="*/ 1021536 h 2435266"/>
                  <a:gd name="connsiteX37" fmla="*/ 995835 w 2613714"/>
                  <a:gd name="connsiteY37" fmla="*/ 846108 h 2435266"/>
                  <a:gd name="connsiteX38" fmla="*/ 1157839 w 2613714"/>
                  <a:gd name="connsiteY38" fmla="*/ 386595 h 2435266"/>
                  <a:gd name="connsiteX39" fmla="*/ 1308270 w 2613714"/>
                  <a:gd name="connsiteY39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227500 w 2613714"/>
                  <a:gd name="connsiteY19" fmla="*/ 1669923 h 2435266"/>
                  <a:gd name="connsiteX20" fmla="*/ 1143723 w 2613714"/>
                  <a:gd name="connsiteY20" fmla="*/ 1934327 h 2435266"/>
                  <a:gd name="connsiteX21" fmla="*/ 743344 w 2613714"/>
                  <a:gd name="connsiteY21" fmla="*/ 2198127 h 2435266"/>
                  <a:gd name="connsiteX22" fmla="*/ 397353 w 2613714"/>
                  <a:gd name="connsiteY22" fmla="*/ 2412384 h 2435266"/>
                  <a:gd name="connsiteX23" fmla="*/ 530875 w 2613714"/>
                  <a:gd name="connsiteY23" fmla="*/ 2016989 h 2435266"/>
                  <a:gd name="connsiteX24" fmla="*/ 733134 w 2613714"/>
                  <a:gd name="connsiteY24" fmla="*/ 1589440 h 2435266"/>
                  <a:gd name="connsiteX25" fmla="*/ 860600 w 2613714"/>
                  <a:gd name="connsiteY25" fmla="*/ 1490643 h 2435266"/>
                  <a:gd name="connsiteX26" fmla="*/ 910362 w 2613714"/>
                  <a:gd name="connsiteY26" fmla="*/ 1457260 h 2435266"/>
                  <a:gd name="connsiteX27" fmla="*/ 843475 w 2613714"/>
                  <a:gd name="connsiteY27" fmla="*/ 1448473 h 2435266"/>
                  <a:gd name="connsiteX28" fmla="*/ 688515 w 2613714"/>
                  <a:gd name="connsiteY28" fmla="*/ 1420674 h 2435266"/>
                  <a:gd name="connsiteX29" fmla="*/ 312191 w 2613714"/>
                  <a:gd name="connsiteY29" fmla="*/ 1123564 h 2435266"/>
                  <a:gd name="connsiteX30" fmla="*/ 0 w 2613714"/>
                  <a:gd name="connsiteY30" fmla="*/ 862503 h 2435266"/>
                  <a:gd name="connsiteX31" fmla="*/ 417325 w 2613714"/>
                  <a:gd name="connsiteY31" fmla="*/ 864912 h 2435266"/>
                  <a:gd name="connsiteX32" fmla="*/ 886788 w 2613714"/>
                  <a:gd name="connsiteY32" fmla="*/ 922459 h 2435266"/>
                  <a:gd name="connsiteX33" fmla="*/ 1020657 w 2613714"/>
                  <a:gd name="connsiteY33" fmla="*/ 1012390 h 2435266"/>
                  <a:gd name="connsiteX34" fmla="*/ 1040746 w 2613714"/>
                  <a:gd name="connsiteY34" fmla="*/ 1027981 h 2435266"/>
                  <a:gd name="connsiteX35" fmla="*/ 1038668 w 2613714"/>
                  <a:gd name="connsiteY35" fmla="*/ 1021536 h 2435266"/>
                  <a:gd name="connsiteX36" fmla="*/ 995835 w 2613714"/>
                  <a:gd name="connsiteY36" fmla="*/ 846108 h 2435266"/>
                  <a:gd name="connsiteX37" fmla="*/ 1157839 w 2613714"/>
                  <a:gd name="connsiteY37" fmla="*/ 386595 h 2435266"/>
                  <a:gd name="connsiteX38" fmla="*/ 1308270 w 2613714"/>
                  <a:gd name="connsiteY38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735672 w 2613714"/>
                  <a:gd name="connsiteY5" fmla="*/ 936758 h 2435266"/>
                  <a:gd name="connsiteX6" fmla="*/ 2209768 w 2613714"/>
                  <a:gd name="connsiteY6" fmla="*/ 865156 h 2435266"/>
                  <a:gd name="connsiteX7" fmla="*/ 2613714 w 2613714"/>
                  <a:gd name="connsiteY7" fmla="*/ 815725 h 2435266"/>
                  <a:gd name="connsiteX8" fmla="*/ 2326701 w 2613714"/>
                  <a:gd name="connsiteY8" fmla="*/ 1118693 h 2435266"/>
                  <a:gd name="connsiteX9" fmla="*/ 1963804 w 2613714"/>
                  <a:gd name="connsiteY9" fmla="*/ 1422028 h 2435266"/>
                  <a:gd name="connsiteX10" fmla="*/ 1806658 w 2613714"/>
                  <a:gd name="connsiteY10" fmla="*/ 1458270 h 2435266"/>
                  <a:gd name="connsiteX11" fmla="*/ 1740162 w 2613714"/>
                  <a:gd name="connsiteY11" fmla="*/ 1468879 h 2435266"/>
                  <a:gd name="connsiteX12" fmla="*/ 1766437 w 2613714"/>
                  <a:gd name="connsiteY12" fmla="*/ 1488631 h 2435266"/>
                  <a:gd name="connsiteX13" fmla="*/ 1902604 w 2613714"/>
                  <a:gd name="connsiteY13" fmla="*/ 1605008 h 2435266"/>
                  <a:gd name="connsiteX14" fmla="*/ 2076244 w 2613714"/>
                  <a:gd name="connsiteY14" fmla="*/ 2051935 h 2435266"/>
                  <a:gd name="connsiteX15" fmla="*/ 2212894 w 2613714"/>
                  <a:gd name="connsiteY15" fmla="*/ 2435266 h 2435266"/>
                  <a:gd name="connsiteX16" fmla="*/ 1854450 w 2613714"/>
                  <a:gd name="connsiteY16" fmla="*/ 2221528 h 2435266"/>
                  <a:gd name="connsiteX17" fmla="*/ 1479038 w 2613714"/>
                  <a:gd name="connsiteY17" fmla="*/ 1933827 h 2435266"/>
                  <a:gd name="connsiteX18" fmla="*/ 1227500 w 2613714"/>
                  <a:gd name="connsiteY18" fmla="*/ 1669923 h 2435266"/>
                  <a:gd name="connsiteX19" fmla="*/ 1143723 w 2613714"/>
                  <a:gd name="connsiteY19" fmla="*/ 1934327 h 2435266"/>
                  <a:gd name="connsiteX20" fmla="*/ 743344 w 2613714"/>
                  <a:gd name="connsiteY20" fmla="*/ 2198127 h 2435266"/>
                  <a:gd name="connsiteX21" fmla="*/ 397353 w 2613714"/>
                  <a:gd name="connsiteY21" fmla="*/ 2412384 h 2435266"/>
                  <a:gd name="connsiteX22" fmla="*/ 530875 w 2613714"/>
                  <a:gd name="connsiteY22" fmla="*/ 2016989 h 2435266"/>
                  <a:gd name="connsiteX23" fmla="*/ 733134 w 2613714"/>
                  <a:gd name="connsiteY23" fmla="*/ 1589440 h 2435266"/>
                  <a:gd name="connsiteX24" fmla="*/ 860600 w 2613714"/>
                  <a:gd name="connsiteY24" fmla="*/ 1490643 h 2435266"/>
                  <a:gd name="connsiteX25" fmla="*/ 910362 w 2613714"/>
                  <a:gd name="connsiteY25" fmla="*/ 1457260 h 2435266"/>
                  <a:gd name="connsiteX26" fmla="*/ 843475 w 2613714"/>
                  <a:gd name="connsiteY26" fmla="*/ 1448473 h 2435266"/>
                  <a:gd name="connsiteX27" fmla="*/ 688515 w 2613714"/>
                  <a:gd name="connsiteY27" fmla="*/ 1420674 h 2435266"/>
                  <a:gd name="connsiteX28" fmla="*/ 312191 w 2613714"/>
                  <a:gd name="connsiteY28" fmla="*/ 1123564 h 2435266"/>
                  <a:gd name="connsiteX29" fmla="*/ 0 w 2613714"/>
                  <a:gd name="connsiteY29" fmla="*/ 862503 h 2435266"/>
                  <a:gd name="connsiteX30" fmla="*/ 417325 w 2613714"/>
                  <a:gd name="connsiteY30" fmla="*/ 864912 h 2435266"/>
                  <a:gd name="connsiteX31" fmla="*/ 886788 w 2613714"/>
                  <a:gd name="connsiteY31" fmla="*/ 922459 h 2435266"/>
                  <a:gd name="connsiteX32" fmla="*/ 1020657 w 2613714"/>
                  <a:gd name="connsiteY32" fmla="*/ 1012390 h 2435266"/>
                  <a:gd name="connsiteX33" fmla="*/ 1040746 w 2613714"/>
                  <a:gd name="connsiteY33" fmla="*/ 1027981 h 2435266"/>
                  <a:gd name="connsiteX34" fmla="*/ 1038668 w 2613714"/>
                  <a:gd name="connsiteY34" fmla="*/ 1021536 h 2435266"/>
                  <a:gd name="connsiteX35" fmla="*/ 995835 w 2613714"/>
                  <a:gd name="connsiteY35" fmla="*/ 846108 h 2435266"/>
                  <a:gd name="connsiteX36" fmla="*/ 1157839 w 2613714"/>
                  <a:gd name="connsiteY36" fmla="*/ 386595 h 2435266"/>
                  <a:gd name="connsiteX37" fmla="*/ 1308270 w 2613714"/>
                  <a:gd name="connsiteY37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312191 w 2613714"/>
                  <a:gd name="connsiteY27" fmla="*/ 112356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417325 w 2613714"/>
                  <a:gd name="connsiteY29" fmla="*/ 86491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88515 w 2613714"/>
                  <a:gd name="connsiteY26" fmla="*/ 1420674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526763 w 2613714"/>
                  <a:gd name="connsiteY2" fmla="*/ 820128 h 2435266"/>
                  <a:gd name="connsiteX3" fmla="*/ 1444767 w 2613714"/>
                  <a:gd name="connsiteY3" fmla="*/ 1021330 h 2435266"/>
                  <a:gd name="connsiteX4" fmla="*/ 1735672 w 2613714"/>
                  <a:gd name="connsiteY4" fmla="*/ 936758 h 2435266"/>
                  <a:gd name="connsiteX5" fmla="*/ 2209768 w 2613714"/>
                  <a:gd name="connsiteY5" fmla="*/ 865156 h 2435266"/>
                  <a:gd name="connsiteX6" fmla="*/ 2613714 w 2613714"/>
                  <a:gd name="connsiteY6" fmla="*/ 815725 h 2435266"/>
                  <a:gd name="connsiteX7" fmla="*/ 2326701 w 2613714"/>
                  <a:gd name="connsiteY7" fmla="*/ 1118693 h 2435266"/>
                  <a:gd name="connsiteX8" fmla="*/ 1963804 w 2613714"/>
                  <a:gd name="connsiteY8" fmla="*/ 1422028 h 2435266"/>
                  <a:gd name="connsiteX9" fmla="*/ 1806658 w 2613714"/>
                  <a:gd name="connsiteY9" fmla="*/ 1458270 h 2435266"/>
                  <a:gd name="connsiteX10" fmla="*/ 1740162 w 2613714"/>
                  <a:gd name="connsiteY10" fmla="*/ 1468879 h 2435266"/>
                  <a:gd name="connsiteX11" fmla="*/ 1766437 w 2613714"/>
                  <a:gd name="connsiteY11" fmla="*/ 1488631 h 2435266"/>
                  <a:gd name="connsiteX12" fmla="*/ 1902604 w 2613714"/>
                  <a:gd name="connsiteY12" fmla="*/ 1605008 h 2435266"/>
                  <a:gd name="connsiteX13" fmla="*/ 2076244 w 2613714"/>
                  <a:gd name="connsiteY13" fmla="*/ 2051935 h 2435266"/>
                  <a:gd name="connsiteX14" fmla="*/ 2212894 w 2613714"/>
                  <a:gd name="connsiteY14" fmla="*/ 2435266 h 2435266"/>
                  <a:gd name="connsiteX15" fmla="*/ 1854450 w 2613714"/>
                  <a:gd name="connsiteY15" fmla="*/ 2221528 h 2435266"/>
                  <a:gd name="connsiteX16" fmla="*/ 1479038 w 2613714"/>
                  <a:gd name="connsiteY16" fmla="*/ 1933827 h 2435266"/>
                  <a:gd name="connsiteX17" fmla="*/ 1227500 w 2613714"/>
                  <a:gd name="connsiteY17" fmla="*/ 1669923 h 2435266"/>
                  <a:gd name="connsiteX18" fmla="*/ 1143723 w 2613714"/>
                  <a:gd name="connsiteY18" fmla="*/ 1934327 h 2435266"/>
                  <a:gd name="connsiteX19" fmla="*/ 743344 w 2613714"/>
                  <a:gd name="connsiteY19" fmla="*/ 2198127 h 2435266"/>
                  <a:gd name="connsiteX20" fmla="*/ 397353 w 2613714"/>
                  <a:gd name="connsiteY20" fmla="*/ 2412384 h 2435266"/>
                  <a:gd name="connsiteX21" fmla="*/ 530875 w 2613714"/>
                  <a:gd name="connsiteY21" fmla="*/ 2016989 h 2435266"/>
                  <a:gd name="connsiteX22" fmla="*/ 733134 w 2613714"/>
                  <a:gd name="connsiteY22" fmla="*/ 1589440 h 2435266"/>
                  <a:gd name="connsiteX23" fmla="*/ 860600 w 2613714"/>
                  <a:gd name="connsiteY23" fmla="*/ 1490643 h 2435266"/>
                  <a:gd name="connsiteX24" fmla="*/ 910362 w 2613714"/>
                  <a:gd name="connsiteY24" fmla="*/ 1457260 h 2435266"/>
                  <a:gd name="connsiteX25" fmla="*/ 843475 w 2613714"/>
                  <a:gd name="connsiteY25" fmla="*/ 1448473 h 2435266"/>
                  <a:gd name="connsiteX26" fmla="*/ 614094 w 2613714"/>
                  <a:gd name="connsiteY26" fmla="*/ 1474446 h 2435266"/>
                  <a:gd name="connsiteX27" fmla="*/ 430859 w 2613714"/>
                  <a:gd name="connsiteY27" fmla="*/ 1226054 h 2435266"/>
                  <a:gd name="connsiteX28" fmla="*/ 0 w 2613714"/>
                  <a:gd name="connsiteY28" fmla="*/ 862503 h 2435266"/>
                  <a:gd name="connsiteX29" fmla="*/ 605680 w 2613714"/>
                  <a:gd name="connsiteY29" fmla="*/ 910332 h 2435266"/>
                  <a:gd name="connsiteX30" fmla="*/ 886788 w 2613714"/>
                  <a:gd name="connsiteY30" fmla="*/ 922459 h 2435266"/>
                  <a:gd name="connsiteX31" fmla="*/ 1020657 w 2613714"/>
                  <a:gd name="connsiteY31" fmla="*/ 1012390 h 2435266"/>
                  <a:gd name="connsiteX32" fmla="*/ 1040746 w 2613714"/>
                  <a:gd name="connsiteY32" fmla="*/ 1027981 h 2435266"/>
                  <a:gd name="connsiteX33" fmla="*/ 1038668 w 2613714"/>
                  <a:gd name="connsiteY33" fmla="*/ 1021536 h 2435266"/>
                  <a:gd name="connsiteX34" fmla="*/ 995835 w 2613714"/>
                  <a:gd name="connsiteY34" fmla="*/ 846108 h 2435266"/>
                  <a:gd name="connsiteX35" fmla="*/ 1157839 w 2613714"/>
                  <a:gd name="connsiteY35" fmla="*/ 386595 h 2435266"/>
                  <a:gd name="connsiteX36" fmla="*/ 1308270 w 2613714"/>
                  <a:gd name="connsiteY36" fmla="*/ 0 h 2435266"/>
                  <a:gd name="connsiteX0" fmla="*/ 1077117 w 2382561"/>
                  <a:gd name="connsiteY0" fmla="*/ 0 h 2435266"/>
                  <a:gd name="connsiteX1" fmla="*/ 1257072 w 2382561"/>
                  <a:gd name="connsiteY1" fmla="*/ 388639 h 2435266"/>
                  <a:gd name="connsiteX2" fmla="*/ 1295610 w 2382561"/>
                  <a:gd name="connsiteY2" fmla="*/ 820128 h 2435266"/>
                  <a:gd name="connsiteX3" fmla="*/ 1213614 w 2382561"/>
                  <a:gd name="connsiteY3" fmla="*/ 1021330 h 2435266"/>
                  <a:gd name="connsiteX4" fmla="*/ 1504519 w 2382561"/>
                  <a:gd name="connsiteY4" fmla="*/ 936758 h 2435266"/>
                  <a:gd name="connsiteX5" fmla="*/ 1978615 w 2382561"/>
                  <a:gd name="connsiteY5" fmla="*/ 865156 h 2435266"/>
                  <a:gd name="connsiteX6" fmla="*/ 2382561 w 2382561"/>
                  <a:gd name="connsiteY6" fmla="*/ 815725 h 2435266"/>
                  <a:gd name="connsiteX7" fmla="*/ 2095548 w 2382561"/>
                  <a:gd name="connsiteY7" fmla="*/ 1118693 h 2435266"/>
                  <a:gd name="connsiteX8" fmla="*/ 1732651 w 2382561"/>
                  <a:gd name="connsiteY8" fmla="*/ 1422028 h 2435266"/>
                  <a:gd name="connsiteX9" fmla="*/ 1575505 w 2382561"/>
                  <a:gd name="connsiteY9" fmla="*/ 1458270 h 2435266"/>
                  <a:gd name="connsiteX10" fmla="*/ 1509009 w 2382561"/>
                  <a:gd name="connsiteY10" fmla="*/ 1468879 h 2435266"/>
                  <a:gd name="connsiteX11" fmla="*/ 1535284 w 2382561"/>
                  <a:gd name="connsiteY11" fmla="*/ 1488631 h 2435266"/>
                  <a:gd name="connsiteX12" fmla="*/ 1671451 w 2382561"/>
                  <a:gd name="connsiteY12" fmla="*/ 1605008 h 2435266"/>
                  <a:gd name="connsiteX13" fmla="*/ 1845091 w 2382561"/>
                  <a:gd name="connsiteY13" fmla="*/ 2051935 h 2435266"/>
                  <a:gd name="connsiteX14" fmla="*/ 1981741 w 2382561"/>
                  <a:gd name="connsiteY14" fmla="*/ 2435266 h 2435266"/>
                  <a:gd name="connsiteX15" fmla="*/ 1623297 w 2382561"/>
                  <a:gd name="connsiteY15" fmla="*/ 2221528 h 2435266"/>
                  <a:gd name="connsiteX16" fmla="*/ 1247885 w 2382561"/>
                  <a:gd name="connsiteY16" fmla="*/ 1933827 h 2435266"/>
                  <a:gd name="connsiteX17" fmla="*/ 996347 w 2382561"/>
                  <a:gd name="connsiteY17" fmla="*/ 1669923 h 2435266"/>
                  <a:gd name="connsiteX18" fmla="*/ 912570 w 2382561"/>
                  <a:gd name="connsiteY18" fmla="*/ 1934327 h 2435266"/>
                  <a:gd name="connsiteX19" fmla="*/ 512191 w 2382561"/>
                  <a:gd name="connsiteY19" fmla="*/ 2198127 h 2435266"/>
                  <a:gd name="connsiteX20" fmla="*/ 166200 w 2382561"/>
                  <a:gd name="connsiteY20" fmla="*/ 2412384 h 2435266"/>
                  <a:gd name="connsiteX21" fmla="*/ 299722 w 2382561"/>
                  <a:gd name="connsiteY21" fmla="*/ 2016989 h 2435266"/>
                  <a:gd name="connsiteX22" fmla="*/ 501981 w 2382561"/>
                  <a:gd name="connsiteY22" fmla="*/ 1589440 h 2435266"/>
                  <a:gd name="connsiteX23" fmla="*/ 629447 w 2382561"/>
                  <a:gd name="connsiteY23" fmla="*/ 1490643 h 2435266"/>
                  <a:gd name="connsiteX24" fmla="*/ 679209 w 2382561"/>
                  <a:gd name="connsiteY24" fmla="*/ 1457260 h 2435266"/>
                  <a:gd name="connsiteX25" fmla="*/ 612322 w 2382561"/>
                  <a:gd name="connsiteY25" fmla="*/ 1448473 h 2435266"/>
                  <a:gd name="connsiteX26" fmla="*/ 382941 w 2382561"/>
                  <a:gd name="connsiteY26" fmla="*/ 1474446 h 2435266"/>
                  <a:gd name="connsiteX27" fmla="*/ 199706 w 2382561"/>
                  <a:gd name="connsiteY27" fmla="*/ 1226054 h 2435266"/>
                  <a:gd name="connsiteX28" fmla="*/ -1 w 2382561"/>
                  <a:gd name="connsiteY28" fmla="*/ 950948 h 2435266"/>
                  <a:gd name="connsiteX29" fmla="*/ 374527 w 2382561"/>
                  <a:gd name="connsiteY29" fmla="*/ 910332 h 2435266"/>
                  <a:gd name="connsiteX30" fmla="*/ 655635 w 2382561"/>
                  <a:gd name="connsiteY30" fmla="*/ 922459 h 2435266"/>
                  <a:gd name="connsiteX31" fmla="*/ 789504 w 2382561"/>
                  <a:gd name="connsiteY31" fmla="*/ 1012390 h 2435266"/>
                  <a:gd name="connsiteX32" fmla="*/ 809593 w 2382561"/>
                  <a:gd name="connsiteY32" fmla="*/ 1027981 h 2435266"/>
                  <a:gd name="connsiteX33" fmla="*/ 807515 w 2382561"/>
                  <a:gd name="connsiteY33" fmla="*/ 1021536 h 2435266"/>
                  <a:gd name="connsiteX34" fmla="*/ 764682 w 2382561"/>
                  <a:gd name="connsiteY34" fmla="*/ 846108 h 2435266"/>
                  <a:gd name="connsiteX35" fmla="*/ 926686 w 2382561"/>
                  <a:gd name="connsiteY35" fmla="*/ 386595 h 2435266"/>
                  <a:gd name="connsiteX36" fmla="*/ 1077117 w 2382561"/>
                  <a:gd name="connsiteY36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382561" h="2435266">
                    <a:moveTo>
                      <a:pt x="1077117" y="0"/>
                    </a:moveTo>
                    <a:cubicBezTo>
                      <a:pt x="1137102" y="140006"/>
                      <a:pt x="1220657" y="251951"/>
                      <a:pt x="1257072" y="388639"/>
                    </a:cubicBezTo>
                    <a:cubicBezTo>
                      <a:pt x="1293487" y="525327"/>
                      <a:pt x="1302853" y="714679"/>
                      <a:pt x="1295610" y="820128"/>
                    </a:cubicBezTo>
                    <a:cubicBezTo>
                      <a:pt x="1288367" y="925577"/>
                      <a:pt x="1229158" y="967174"/>
                      <a:pt x="1213614" y="1021330"/>
                    </a:cubicBezTo>
                    <a:cubicBezTo>
                      <a:pt x="1310582" y="993139"/>
                      <a:pt x="1377019" y="962787"/>
                      <a:pt x="1504519" y="936758"/>
                    </a:cubicBezTo>
                    <a:cubicBezTo>
                      <a:pt x="1632019" y="910729"/>
                      <a:pt x="1832275" y="885328"/>
                      <a:pt x="1978615" y="865156"/>
                    </a:cubicBezTo>
                    <a:cubicBezTo>
                      <a:pt x="2124956" y="844983"/>
                      <a:pt x="2237448" y="838626"/>
                      <a:pt x="2382561" y="815725"/>
                    </a:cubicBezTo>
                    <a:cubicBezTo>
                      <a:pt x="2277425" y="921164"/>
                      <a:pt x="2203867" y="1017642"/>
                      <a:pt x="2095548" y="1118693"/>
                    </a:cubicBezTo>
                    <a:cubicBezTo>
                      <a:pt x="1987230" y="1219743"/>
                      <a:pt x="1930385" y="1372777"/>
                      <a:pt x="1732651" y="1422028"/>
                    </a:cubicBezTo>
                    <a:cubicBezTo>
                      <a:pt x="1683217" y="1434340"/>
                      <a:pt x="1630104" y="1447118"/>
                      <a:pt x="1575505" y="1458270"/>
                    </a:cubicBezTo>
                    <a:lnTo>
                      <a:pt x="1509009" y="1468879"/>
                    </a:lnTo>
                    <a:lnTo>
                      <a:pt x="1535284" y="1488631"/>
                    </a:lnTo>
                    <a:cubicBezTo>
                      <a:pt x="1579777" y="1525153"/>
                      <a:pt x="1624930" y="1564507"/>
                      <a:pt x="1671451" y="1605008"/>
                    </a:cubicBezTo>
                    <a:cubicBezTo>
                      <a:pt x="1857536" y="1767013"/>
                      <a:pt x="1793376" y="1913559"/>
                      <a:pt x="1845091" y="2051935"/>
                    </a:cubicBezTo>
                    <a:cubicBezTo>
                      <a:pt x="1896806" y="2190311"/>
                      <a:pt x="1927632" y="2298684"/>
                      <a:pt x="1981741" y="2435266"/>
                    </a:cubicBezTo>
                    <a:cubicBezTo>
                      <a:pt x="1855846" y="2355758"/>
                      <a:pt x="1745607" y="2305101"/>
                      <a:pt x="1623297" y="2221528"/>
                    </a:cubicBezTo>
                    <a:cubicBezTo>
                      <a:pt x="1500988" y="2137955"/>
                      <a:pt x="1352377" y="2025761"/>
                      <a:pt x="1247885" y="1933827"/>
                    </a:cubicBezTo>
                    <a:cubicBezTo>
                      <a:pt x="1143393" y="1841893"/>
                      <a:pt x="1031771" y="1788533"/>
                      <a:pt x="996347" y="1669923"/>
                    </a:cubicBezTo>
                    <a:cubicBezTo>
                      <a:pt x="968421" y="1758058"/>
                      <a:pt x="993263" y="1846293"/>
                      <a:pt x="912570" y="1934327"/>
                    </a:cubicBezTo>
                    <a:cubicBezTo>
                      <a:pt x="831877" y="2022361"/>
                      <a:pt x="636586" y="2118451"/>
                      <a:pt x="512191" y="2198127"/>
                    </a:cubicBezTo>
                    <a:cubicBezTo>
                      <a:pt x="387796" y="2277804"/>
                      <a:pt x="288337" y="2330746"/>
                      <a:pt x="166200" y="2412384"/>
                    </a:cubicBezTo>
                    <a:cubicBezTo>
                      <a:pt x="217435" y="2272577"/>
                      <a:pt x="243759" y="2154146"/>
                      <a:pt x="299722" y="2016989"/>
                    </a:cubicBezTo>
                    <a:cubicBezTo>
                      <a:pt x="355686" y="1879831"/>
                      <a:pt x="343122" y="1717065"/>
                      <a:pt x="501981" y="1589440"/>
                    </a:cubicBezTo>
                    <a:cubicBezTo>
                      <a:pt x="541696" y="1557533"/>
                      <a:pt x="584557" y="1523662"/>
                      <a:pt x="629447" y="1490643"/>
                    </a:cubicBezTo>
                    <a:lnTo>
                      <a:pt x="679209" y="1457260"/>
                    </a:lnTo>
                    <a:lnTo>
                      <a:pt x="612322" y="1448473"/>
                    </a:lnTo>
                    <a:cubicBezTo>
                      <a:pt x="562126" y="1440241"/>
                      <a:pt x="451710" y="1511516"/>
                      <a:pt x="382941" y="1474446"/>
                    </a:cubicBezTo>
                    <a:cubicBezTo>
                      <a:pt x="314172" y="1437376"/>
                      <a:pt x="263530" y="1313304"/>
                      <a:pt x="199706" y="1226054"/>
                    </a:cubicBezTo>
                    <a:cubicBezTo>
                      <a:pt x="135882" y="1138804"/>
                      <a:pt x="115904" y="1041216"/>
                      <a:pt x="-1" y="950948"/>
                    </a:cubicBezTo>
                    <a:cubicBezTo>
                      <a:pt x="148826" y="955618"/>
                      <a:pt x="265254" y="915080"/>
                      <a:pt x="374527" y="910332"/>
                    </a:cubicBezTo>
                    <a:cubicBezTo>
                      <a:pt x="483800" y="905584"/>
                      <a:pt x="586472" y="905449"/>
                      <a:pt x="655635" y="922459"/>
                    </a:cubicBezTo>
                    <a:cubicBezTo>
                      <a:pt x="724798" y="939469"/>
                      <a:pt x="744043" y="980160"/>
                      <a:pt x="789504" y="1012390"/>
                    </a:cubicBezTo>
                    <a:lnTo>
                      <a:pt x="809593" y="1027981"/>
                    </a:lnTo>
                    <a:lnTo>
                      <a:pt x="807515" y="1021536"/>
                    </a:lnTo>
                    <a:cubicBezTo>
                      <a:pt x="792428" y="965403"/>
                      <a:pt x="778778" y="906628"/>
                      <a:pt x="764682" y="846108"/>
                    </a:cubicBezTo>
                    <a:cubicBezTo>
                      <a:pt x="708298" y="604028"/>
                      <a:pt x="874614" y="527613"/>
                      <a:pt x="926686" y="386595"/>
                    </a:cubicBezTo>
                    <a:cubicBezTo>
                      <a:pt x="978758" y="245577"/>
                      <a:pt x="1028584" y="141068"/>
                      <a:pt x="107711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8EEEE0F1-64ED-4A32-919F-B9B5844832CA}"/>
                  </a:ext>
                </a:extLst>
              </p:cNvPr>
              <p:cNvGrpSpPr/>
              <p:nvPr/>
            </p:nvGrpSpPr>
            <p:grpSpPr>
              <a:xfrm rot="1518590">
                <a:off x="3939658" y="4398833"/>
                <a:ext cx="390486" cy="430072"/>
                <a:chOff x="4611918" y="4254831"/>
                <a:chExt cx="475448" cy="523647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27662CF4-5CDA-46CC-8C82-7549F41EA711}"/>
                    </a:ext>
                  </a:extLst>
                </p:cNvPr>
                <p:cNvGrpSpPr/>
                <p:nvPr/>
              </p:nvGrpSpPr>
              <p:grpSpPr>
                <a:xfrm>
                  <a:off x="4611918" y="4341208"/>
                  <a:ext cx="475448" cy="437270"/>
                  <a:chOff x="2187022" y="4114096"/>
                  <a:chExt cx="475448" cy="437270"/>
                </a:xfrm>
              </p:grpSpPr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CA2E4548-2DAB-4D8C-84BA-1D29FA9212F9}"/>
                      </a:ext>
                    </a:extLst>
                  </p:cNvPr>
                  <p:cNvSpPr/>
                  <p:nvPr/>
                </p:nvSpPr>
                <p:spPr>
                  <a:xfrm>
                    <a:off x="2224304" y="4124751"/>
                    <a:ext cx="372846" cy="36970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/>
                      </a:gs>
                      <a:gs pos="69000">
                        <a:srgbClr val="33CC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ECF41235-ECA7-4069-99FF-6D6C2E69502E}"/>
                      </a:ext>
                    </a:extLst>
                  </p:cNvPr>
                  <p:cNvSpPr/>
                  <p:nvPr/>
                </p:nvSpPr>
                <p:spPr>
                  <a:xfrm rot="2539944">
                    <a:off x="2350543" y="4114096"/>
                    <a:ext cx="311927" cy="13661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778B5903-4795-429E-BB12-150A97B43E34}"/>
                      </a:ext>
                    </a:extLst>
                  </p:cNvPr>
                  <p:cNvSpPr/>
                  <p:nvPr/>
                </p:nvSpPr>
                <p:spPr>
                  <a:xfrm rot="5717778">
                    <a:off x="2402696" y="4294886"/>
                    <a:ext cx="355501" cy="103505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D974766F-ECE4-4485-86B6-7EE21597430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099405" y="4303582"/>
                    <a:ext cx="310442" cy="135207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27E77A05-594D-42AB-B2AB-54AFE3B8C93B}"/>
                      </a:ext>
                    </a:extLst>
                  </p:cNvPr>
                  <p:cNvSpPr/>
                  <p:nvPr/>
                </p:nvSpPr>
                <p:spPr>
                  <a:xfrm rot="10538970">
                    <a:off x="2258825" y="4457405"/>
                    <a:ext cx="333409" cy="93961"/>
                  </a:xfrm>
                  <a:custGeom>
                    <a:avLst/>
                    <a:gdLst>
                      <a:gd name="connsiteX0" fmla="*/ 214926 w 429853"/>
                      <a:gd name="connsiteY0" fmla="*/ 0 h 222171"/>
                      <a:gd name="connsiteX1" fmla="*/ 418904 w 429853"/>
                      <a:gd name="connsiteY1" fmla="*/ 111501 h 222171"/>
                      <a:gd name="connsiteX2" fmla="*/ 429853 w 429853"/>
                      <a:gd name="connsiteY2" fmla="*/ 156224 h 222171"/>
                      <a:gd name="connsiteX3" fmla="*/ 429402 w 429853"/>
                      <a:gd name="connsiteY3" fmla="*/ 156108 h 222171"/>
                      <a:gd name="connsiteX4" fmla="*/ 384787 w 429853"/>
                      <a:gd name="connsiteY4" fmla="*/ 152399 h 222171"/>
                      <a:gd name="connsiteX5" fmla="*/ 228251 w 429853"/>
                      <a:gd name="connsiteY5" fmla="*/ 205871 h 222171"/>
                      <a:gd name="connsiteX6" fmla="*/ 214925 w 429853"/>
                      <a:gd name="connsiteY6" fmla="*/ 222171 h 222171"/>
                      <a:gd name="connsiteX7" fmla="*/ 201598 w 429853"/>
                      <a:gd name="connsiteY7" fmla="*/ 205871 h 222171"/>
                      <a:gd name="connsiteX8" fmla="*/ 45062 w 429853"/>
                      <a:gd name="connsiteY8" fmla="*/ 152399 h 222171"/>
                      <a:gd name="connsiteX9" fmla="*/ 447 w 429853"/>
                      <a:gd name="connsiteY9" fmla="*/ 156108 h 222171"/>
                      <a:gd name="connsiteX10" fmla="*/ 0 w 429853"/>
                      <a:gd name="connsiteY10" fmla="*/ 156223 h 222171"/>
                      <a:gd name="connsiteX11" fmla="*/ 10948 w 429853"/>
                      <a:gd name="connsiteY11" fmla="*/ 111501 h 222171"/>
                      <a:gd name="connsiteX12" fmla="*/ 214926 w 429853"/>
                      <a:gd name="connsiteY12" fmla="*/ 0 h 222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29853" h="222171">
                        <a:moveTo>
                          <a:pt x="214926" y="0"/>
                        </a:moveTo>
                        <a:cubicBezTo>
                          <a:pt x="306623" y="0"/>
                          <a:pt x="385298" y="45977"/>
                          <a:pt x="418904" y="111501"/>
                        </a:cubicBezTo>
                        <a:lnTo>
                          <a:pt x="429853" y="156224"/>
                        </a:lnTo>
                        <a:lnTo>
                          <a:pt x="429402" y="156108"/>
                        </a:lnTo>
                        <a:cubicBezTo>
                          <a:pt x="414991" y="153676"/>
                          <a:pt x="400070" y="152399"/>
                          <a:pt x="384787" y="152399"/>
                        </a:cubicBezTo>
                        <a:cubicBezTo>
                          <a:pt x="323656" y="152399"/>
                          <a:pt x="268312" y="172833"/>
                          <a:pt x="228251" y="205871"/>
                        </a:cubicBezTo>
                        <a:lnTo>
                          <a:pt x="214925" y="222171"/>
                        </a:lnTo>
                        <a:lnTo>
                          <a:pt x="201598" y="205871"/>
                        </a:lnTo>
                        <a:cubicBezTo>
                          <a:pt x="161537" y="172833"/>
                          <a:pt x="106193" y="152399"/>
                          <a:pt x="45062" y="152399"/>
                        </a:cubicBezTo>
                        <a:cubicBezTo>
                          <a:pt x="29779" y="152399"/>
                          <a:pt x="14858" y="153676"/>
                          <a:pt x="447" y="156108"/>
                        </a:cubicBezTo>
                        <a:lnTo>
                          <a:pt x="0" y="156223"/>
                        </a:lnTo>
                        <a:lnTo>
                          <a:pt x="10948" y="111501"/>
                        </a:lnTo>
                        <a:cubicBezTo>
                          <a:pt x="44554" y="45977"/>
                          <a:pt x="123230" y="0"/>
                          <a:pt x="21492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30000">
                        <a:srgbClr val="FF0000"/>
                      </a:gs>
                      <a:gs pos="69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D5759545-D2A5-4AC4-BE4C-159193DD76ED}"/>
                      </a:ext>
                    </a:extLst>
                  </p:cNvPr>
                  <p:cNvSpPr/>
                  <p:nvPr/>
                </p:nvSpPr>
                <p:spPr>
                  <a:xfrm>
                    <a:off x="2498888" y="4245371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C95BD99F-B720-43E1-9176-96C558572687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477427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5010D0A2-7325-4DC2-A0EA-4BAA9F8BB781}"/>
                      </a:ext>
                    </a:extLst>
                  </p:cNvPr>
                  <p:cNvSpPr/>
                  <p:nvPr/>
                </p:nvSpPr>
                <p:spPr>
                  <a:xfrm rot="2990373">
                    <a:off x="2285103" y="4455084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507C8ECE-BC46-4C3A-9073-58F1167E22ED}"/>
                      </a:ext>
                    </a:extLst>
                  </p:cNvPr>
                  <p:cNvSpPr/>
                  <p:nvPr/>
                </p:nvSpPr>
                <p:spPr>
                  <a:xfrm rot="8376676">
                    <a:off x="2524803" y="4367263"/>
                    <a:ext cx="106263" cy="49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星: 24 pt 239">
                  <a:extLst>
                    <a:ext uri="{FF2B5EF4-FFF2-40B4-BE49-F238E27FC236}">
                      <a16:creationId xmlns:a16="http://schemas.microsoft.com/office/drawing/2014/main" id="{BD843438-71EE-45BC-B255-30C301C7BC45}"/>
                    </a:ext>
                  </a:extLst>
                </p:cNvPr>
                <p:cNvSpPr/>
                <p:nvPr/>
              </p:nvSpPr>
              <p:spPr>
                <a:xfrm>
                  <a:off x="4774576" y="4498919"/>
                  <a:ext cx="149662" cy="149662"/>
                </a:xfrm>
                <a:prstGeom prst="star24">
                  <a:avLst>
                    <a:gd name="adj" fmla="val 41743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4D6A9A2-0BA7-4255-B9BB-01B682E5DAB7}"/>
                    </a:ext>
                  </a:extLst>
                </p:cNvPr>
                <p:cNvSpPr/>
                <p:nvPr/>
              </p:nvSpPr>
              <p:spPr>
                <a:xfrm rot="18658893">
                  <a:off x="4528718" y="4352116"/>
                  <a:ext cx="429347" cy="23477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A9A49020-9603-404D-98BD-E343D044B07C}"/>
                </a:ext>
              </a:extLst>
            </p:cNvPr>
            <p:cNvGrpSpPr/>
            <p:nvPr/>
          </p:nvGrpSpPr>
          <p:grpSpPr>
            <a:xfrm>
              <a:off x="1980566" y="3621358"/>
              <a:ext cx="1798801" cy="1832015"/>
              <a:chOff x="2646199" y="3530599"/>
              <a:chExt cx="1798801" cy="1832015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0882AE84-C104-401C-9EA0-AC3E8098CEDD}"/>
                  </a:ext>
                </a:extLst>
              </p:cNvPr>
              <p:cNvSpPr/>
              <p:nvPr/>
            </p:nvSpPr>
            <p:spPr>
              <a:xfrm>
                <a:off x="2646199" y="3530599"/>
                <a:ext cx="1798801" cy="1832015"/>
              </a:xfrm>
              <a:custGeom>
                <a:avLst/>
                <a:gdLst>
                  <a:gd name="connsiteX0" fmla="*/ 1308270 w 2613714"/>
                  <a:gd name="connsiteY0" fmla="*/ 0 h 2435266"/>
                  <a:gd name="connsiteX1" fmla="*/ 1488225 w 2613714"/>
                  <a:gd name="connsiteY1" fmla="*/ 388639 h 2435266"/>
                  <a:gd name="connsiteX2" fmla="*/ 1630370 w 2613714"/>
                  <a:gd name="connsiteY2" fmla="*/ 846108 h 2435266"/>
                  <a:gd name="connsiteX3" fmla="*/ 1590068 w 2613714"/>
                  <a:gd name="connsiteY3" fmla="*/ 1003742 h 2435266"/>
                  <a:gd name="connsiteX4" fmla="*/ 1569655 w 2613714"/>
                  <a:gd name="connsiteY4" fmla="*/ 1063448 h 2435266"/>
                  <a:gd name="connsiteX5" fmla="*/ 1592312 w 2613714"/>
                  <a:gd name="connsiteY5" fmla="*/ 1044150 h 2435266"/>
                  <a:gd name="connsiteX6" fmla="*/ 1735672 w 2613714"/>
                  <a:gd name="connsiteY6" fmla="*/ 936758 h 2435266"/>
                  <a:gd name="connsiteX7" fmla="*/ 2209768 w 2613714"/>
                  <a:gd name="connsiteY7" fmla="*/ 865156 h 2435266"/>
                  <a:gd name="connsiteX8" fmla="*/ 2613714 w 2613714"/>
                  <a:gd name="connsiteY8" fmla="*/ 815725 h 2435266"/>
                  <a:gd name="connsiteX9" fmla="*/ 2326701 w 2613714"/>
                  <a:gd name="connsiteY9" fmla="*/ 1118693 h 2435266"/>
                  <a:gd name="connsiteX10" fmla="*/ 1963804 w 2613714"/>
                  <a:gd name="connsiteY10" fmla="*/ 1422028 h 2435266"/>
                  <a:gd name="connsiteX11" fmla="*/ 1806658 w 2613714"/>
                  <a:gd name="connsiteY11" fmla="*/ 1458270 h 2435266"/>
                  <a:gd name="connsiteX12" fmla="*/ 1740162 w 2613714"/>
                  <a:gd name="connsiteY12" fmla="*/ 1468879 h 2435266"/>
                  <a:gd name="connsiteX13" fmla="*/ 1766437 w 2613714"/>
                  <a:gd name="connsiteY13" fmla="*/ 1488631 h 2435266"/>
                  <a:gd name="connsiteX14" fmla="*/ 1902604 w 2613714"/>
                  <a:gd name="connsiteY14" fmla="*/ 1605008 h 2435266"/>
                  <a:gd name="connsiteX15" fmla="*/ 2076244 w 2613714"/>
                  <a:gd name="connsiteY15" fmla="*/ 2051935 h 2435266"/>
                  <a:gd name="connsiteX16" fmla="*/ 2212894 w 2613714"/>
                  <a:gd name="connsiteY16" fmla="*/ 2435266 h 2435266"/>
                  <a:gd name="connsiteX17" fmla="*/ 1854450 w 2613714"/>
                  <a:gd name="connsiteY17" fmla="*/ 2221528 h 2435266"/>
                  <a:gd name="connsiteX18" fmla="*/ 1479038 w 2613714"/>
                  <a:gd name="connsiteY18" fmla="*/ 1933827 h 2435266"/>
                  <a:gd name="connsiteX19" fmla="*/ 1334484 w 2613714"/>
                  <a:gd name="connsiteY19" fmla="*/ 1592625 h 2435266"/>
                  <a:gd name="connsiteX20" fmla="*/ 1324579 w 2613714"/>
                  <a:gd name="connsiteY20" fmla="*/ 1549430 h 2435266"/>
                  <a:gd name="connsiteX21" fmla="*/ 1323558 w 2613714"/>
                  <a:gd name="connsiteY21" fmla="*/ 1553645 h 2435266"/>
                  <a:gd name="connsiteX22" fmla="*/ 1143723 w 2613714"/>
                  <a:gd name="connsiteY22" fmla="*/ 1934327 h 2435266"/>
                  <a:gd name="connsiteX23" fmla="*/ 743344 w 2613714"/>
                  <a:gd name="connsiteY23" fmla="*/ 2198127 h 2435266"/>
                  <a:gd name="connsiteX24" fmla="*/ 397353 w 2613714"/>
                  <a:gd name="connsiteY24" fmla="*/ 2412384 h 2435266"/>
                  <a:gd name="connsiteX25" fmla="*/ 530875 w 2613714"/>
                  <a:gd name="connsiteY25" fmla="*/ 2016989 h 2435266"/>
                  <a:gd name="connsiteX26" fmla="*/ 733134 w 2613714"/>
                  <a:gd name="connsiteY26" fmla="*/ 1589440 h 2435266"/>
                  <a:gd name="connsiteX27" fmla="*/ 860600 w 2613714"/>
                  <a:gd name="connsiteY27" fmla="*/ 1490643 h 2435266"/>
                  <a:gd name="connsiteX28" fmla="*/ 910362 w 2613714"/>
                  <a:gd name="connsiteY28" fmla="*/ 1457260 h 2435266"/>
                  <a:gd name="connsiteX29" fmla="*/ 843475 w 2613714"/>
                  <a:gd name="connsiteY29" fmla="*/ 1448473 h 2435266"/>
                  <a:gd name="connsiteX30" fmla="*/ 688515 w 2613714"/>
                  <a:gd name="connsiteY30" fmla="*/ 1420674 h 2435266"/>
                  <a:gd name="connsiteX31" fmla="*/ 312191 w 2613714"/>
                  <a:gd name="connsiteY31" fmla="*/ 1123564 h 2435266"/>
                  <a:gd name="connsiteX32" fmla="*/ 0 w 2613714"/>
                  <a:gd name="connsiteY32" fmla="*/ 862503 h 2435266"/>
                  <a:gd name="connsiteX33" fmla="*/ 417325 w 2613714"/>
                  <a:gd name="connsiteY33" fmla="*/ 864912 h 2435266"/>
                  <a:gd name="connsiteX34" fmla="*/ 886788 w 2613714"/>
                  <a:gd name="connsiteY34" fmla="*/ 922459 h 2435266"/>
                  <a:gd name="connsiteX35" fmla="*/ 1020657 w 2613714"/>
                  <a:gd name="connsiteY35" fmla="*/ 1012390 h 2435266"/>
                  <a:gd name="connsiteX36" fmla="*/ 1040746 w 2613714"/>
                  <a:gd name="connsiteY36" fmla="*/ 1027981 h 2435266"/>
                  <a:gd name="connsiteX37" fmla="*/ 1038668 w 2613714"/>
                  <a:gd name="connsiteY37" fmla="*/ 1021536 h 2435266"/>
                  <a:gd name="connsiteX38" fmla="*/ 995835 w 2613714"/>
                  <a:gd name="connsiteY38" fmla="*/ 846108 h 2435266"/>
                  <a:gd name="connsiteX39" fmla="*/ 1157839 w 2613714"/>
                  <a:gd name="connsiteY39" fmla="*/ 386595 h 2435266"/>
                  <a:gd name="connsiteX40" fmla="*/ 1308270 w 2613714"/>
                  <a:gd name="connsiteY40" fmla="*/ 0 h 243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613714" h="2435266">
                    <a:moveTo>
                      <a:pt x="1308270" y="0"/>
                    </a:moveTo>
                    <a:cubicBezTo>
                      <a:pt x="1368255" y="140006"/>
                      <a:pt x="1434542" y="247621"/>
                      <a:pt x="1488225" y="388639"/>
                    </a:cubicBezTo>
                    <a:cubicBezTo>
                      <a:pt x="1541909" y="529657"/>
                      <a:pt x="1677176" y="646207"/>
                      <a:pt x="1630370" y="846108"/>
                    </a:cubicBezTo>
                    <a:cubicBezTo>
                      <a:pt x="1618669" y="896083"/>
                      <a:pt x="1605612" y="949586"/>
                      <a:pt x="1590068" y="1003742"/>
                    </a:cubicBezTo>
                    <a:lnTo>
                      <a:pt x="1569655" y="1063448"/>
                    </a:lnTo>
                    <a:lnTo>
                      <a:pt x="1592312" y="1044150"/>
                    </a:lnTo>
                    <a:cubicBezTo>
                      <a:pt x="1637687" y="1008731"/>
                      <a:pt x="1685970" y="973286"/>
                      <a:pt x="1735672" y="936758"/>
                    </a:cubicBezTo>
                    <a:cubicBezTo>
                      <a:pt x="1934479" y="790646"/>
                      <a:pt x="2063428" y="885328"/>
                      <a:pt x="2209768" y="865156"/>
                    </a:cubicBezTo>
                    <a:cubicBezTo>
                      <a:pt x="2356109" y="844983"/>
                      <a:pt x="2468601" y="838626"/>
                      <a:pt x="2613714" y="815725"/>
                    </a:cubicBezTo>
                    <a:cubicBezTo>
                      <a:pt x="2508578" y="921164"/>
                      <a:pt x="2435020" y="1017642"/>
                      <a:pt x="2326701" y="1118693"/>
                    </a:cubicBezTo>
                    <a:cubicBezTo>
                      <a:pt x="2218383" y="1219743"/>
                      <a:pt x="2161538" y="1372777"/>
                      <a:pt x="1963804" y="1422028"/>
                    </a:cubicBezTo>
                    <a:cubicBezTo>
                      <a:pt x="1914370" y="1434340"/>
                      <a:pt x="1861257" y="1447118"/>
                      <a:pt x="1806658" y="1458270"/>
                    </a:cubicBezTo>
                    <a:lnTo>
                      <a:pt x="1740162" y="1468879"/>
                    </a:lnTo>
                    <a:lnTo>
                      <a:pt x="1766437" y="1488631"/>
                    </a:lnTo>
                    <a:cubicBezTo>
                      <a:pt x="1810930" y="1525153"/>
                      <a:pt x="1856083" y="1564507"/>
                      <a:pt x="1902604" y="1605008"/>
                    </a:cubicBezTo>
                    <a:cubicBezTo>
                      <a:pt x="2088689" y="1767013"/>
                      <a:pt x="2024529" y="1913559"/>
                      <a:pt x="2076244" y="2051935"/>
                    </a:cubicBezTo>
                    <a:cubicBezTo>
                      <a:pt x="2127959" y="2190311"/>
                      <a:pt x="2158785" y="2298684"/>
                      <a:pt x="2212894" y="2435266"/>
                    </a:cubicBezTo>
                    <a:cubicBezTo>
                      <a:pt x="2086999" y="2355758"/>
                      <a:pt x="1976760" y="2305101"/>
                      <a:pt x="1854450" y="2221528"/>
                    </a:cubicBezTo>
                    <a:cubicBezTo>
                      <a:pt x="1732141" y="2137955"/>
                      <a:pt x="1570375" y="2115986"/>
                      <a:pt x="1479038" y="1933827"/>
                    </a:cubicBezTo>
                    <a:cubicBezTo>
                      <a:pt x="1427660" y="1831362"/>
                      <a:pt x="1369908" y="1711235"/>
                      <a:pt x="1334484" y="1592625"/>
                    </a:cubicBezTo>
                    <a:lnTo>
                      <a:pt x="1324579" y="1549430"/>
                    </a:lnTo>
                    <a:lnTo>
                      <a:pt x="1323558" y="1553645"/>
                    </a:lnTo>
                    <a:cubicBezTo>
                      <a:pt x="1287539" y="1674180"/>
                      <a:pt x="1218234" y="1799321"/>
                      <a:pt x="1143723" y="1934327"/>
                    </a:cubicBezTo>
                    <a:cubicBezTo>
                      <a:pt x="1024506" y="2150336"/>
                      <a:pt x="867739" y="2118451"/>
                      <a:pt x="743344" y="2198127"/>
                    </a:cubicBezTo>
                    <a:cubicBezTo>
                      <a:pt x="618949" y="2277804"/>
                      <a:pt x="519490" y="2330746"/>
                      <a:pt x="397353" y="2412384"/>
                    </a:cubicBezTo>
                    <a:cubicBezTo>
                      <a:pt x="448588" y="2272577"/>
                      <a:pt x="474912" y="2154146"/>
                      <a:pt x="530875" y="2016989"/>
                    </a:cubicBezTo>
                    <a:cubicBezTo>
                      <a:pt x="586839" y="1879831"/>
                      <a:pt x="574275" y="1717065"/>
                      <a:pt x="733134" y="1589440"/>
                    </a:cubicBezTo>
                    <a:cubicBezTo>
                      <a:pt x="772849" y="1557533"/>
                      <a:pt x="815710" y="1523662"/>
                      <a:pt x="860600" y="1490643"/>
                    </a:cubicBezTo>
                    <a:lnTo>
                      <a:pt x="910362" y="1457260"/>
                    </a:lnTo>
                    <a:lnTo>
                      <a:pt x="843475" y="1448473"/>
                    </a:lnTo>
                    <a:cubicBezTo>
                      <a:pt x="793279" y="1440241"/>
                      <a:pt x="741571" y="1430570"/>
                      <a:pt x="688515" y="1420674"/>
                    </a:cubicBezTo>
                    <a:cubicBezTo>
                      <a:pt x="445974" y="1375433"/>
                      <a:pt x="426943" y="1216593"/>
                      <a:pt x="312191" y="1123564"/>
                    </a:cubicBezTo>
                    <a:cubicBezTo>
                      <a:pt x="197438" y="1030536"/>
                      <a:pt x="115905" y="952771"/>
                      <a:pt x="0" y="862503"/>
                    </a:cubicBezTo>
                    <a:cubicBezTo>
                      <a:pt x="148827" y="867173"/>
                      <a:pt x="269527" y="854919"/>
                      <a:pt x="417325" y="864912"/>
                    </a:cubicBezTo>
                    <a:cubicBezTo>
                      <a:pt x="565123" y="874904"/>
                      <a:pt x="715681" y="811793"/>
                      <a:pt x="886788" y="922459"/>
                    </a:cubicBezTo>
                    <a:cubicBezTo>
                      <a:pt x="929564" y="950125"/>
                      <a:pt x="975196" y="980160"/>
                      <a:pt x="1020657" y="1012390"/>
                    </a:cubicBezTo>
                    <a:lnTo>
                      <a:pt x="1040746" y="1027981"/>
                    </a:lnTo>
                    <a:lnTo>
                      <a:pt x="1038668" y="1021536"/>
                    </a:lnTo>
                    <a:cubicBezTo>
                      <a:pt x="1023581" y="965403"/>
                      <a:pt x="1009931" y="906628"/>
                      <a:pt x="995835" y="846108"/>
                    </a:cubicBezTo>
                    <a:cubicBezTo>
                      <a:pt x="939451" y="604028"/>
                      <a:pt x="1105767" y="527613"/>
                      <a:pt x="1157839" y="386595"/>
                    </a:cubicBezTo>
                    <a:cubicBezTo>
                      <a:pt x="1209911" y="245577"/>
                      <a:pt x="1259737" y="141068"/>
                      <a:pt x="13082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6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ACA6CEA-318A-4CE5-B13D-C81993C9A54D}"/>
                  </a:ext>
                </a:extLst>
              </p:cNvPr>
              <p:cNvGrpSpPr/>
              <p:nvPr/>
            </p:nvGrpSpPr>
            <p:grpSpPr>
              <a:xfrm>
                <a:off x="3322868" y="4219242"/>
                <a:ext cx="512241" cy="518227"/>
                <a:chOff x="2187022" y="4033405"/>
                <a:chExt cx="512241" cy="518227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C4B4ED4B-4F3F-4B0D-A4DF-5D2896CBD3F1}"/>
                    </a:ext>
                  </a:extLst>
                </p:cNvPr>
                <p:cNvSpPr/>
                <p:nvPr/>
              </p:nvSpPr>
              <p:spPr>
                <a:xfrm>
                  <a:off x="2224304" y="4124751"/>
                  <a:ext cx="372846" cy="369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/>
                    </a:gs>
                    <a:gs pos="69000">
                      <a:srgbClr val="33CC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63E3EA8F-41F7-43B4-B500-CD25E63CC3FD}"/>
                    </a:ext>
                  </a:extLst>
                </p:cNvPr>
                <p:cNvSpPr/>
                <p:nvPr/>
              </p:nvSpPr>
              <p:spPr>
                <a:xfrm rot="2539944">
                  <a:off x="2343762" y="4131609"/>
                  <a:ext cx="355501" cy="133350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D2751E63-0E9D-4A1B-B463-F63780EFF6C5}"/>
                    </a:ext>
                  </a:extLst>
                </p:cNvPr>
                <p:cNvSpPr/>
                <p:nvPr/>
              </p:nvSpPr>
              <p:spPr>
                <a:xfrm rot="5717778">
                  <a:off x="2396747" y="4259110"/>
                  <a:ext cx="355501" cy="153819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A9337358-1AED-4B6C-99AC-E1ABDFDC3A5F}"/>
                    </a:ext>
                  </a:extLst>
                </p:cNvPr>
                <p:cNvSpPr/>
                <p:nvPr/>
              </p:nvSpPr>
              <p:spPr>
                <a:xfrm rot="15300000">
                  <a:off x="2099405" y="4303582"/>
                  <a:ext cx="310442" cy="135207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5BDADCB2-B75D-4D19-8F67-022706556482}"/>
                    </a:ext>
                  </a:extLst>
                </p:cNvPr>
                <p:cNvSpPr/>
                <p:nvPr/>
              </p:nvSpPr>
              <p:spPr>
                <a:xfrm rot="10538970">
                  <a:off x="2236867" y="4412919"/>
                  <a:ext cx="355501" cy="138713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8F8BFB7E-7BE9-49D1-A1EF-2AE8DBFD95E1}"/>
                    </a:ext>
                  </a:extLst>
                </p:cNvPr>
                <p:cNvSpPr/>
                <p:nvPr/>
              </p:nvSpPr>
              <p:spPr>
                <a:xfrm rot="18658893">
                  <a:off x="2122305" y="4126196"/>
                  <a:ext cx="365134" cy="179551"/>
                </a:xfrm>
                <a:custGeom>
                  <a:avLst/>
                  <a:gdLst>
                    <a:gd name="connsiteX0" fmla="*/ 214926 w 429853"/>
                    <a:gd name="connsiteY0" fmla="*/ 0 h 222171"/>
                    <a:gd name="connsiteX1" fmla="*/ 418904 w 429853"/>
                    <a:gd name="connsiteY1" fmla="*/ 111501 h 222171"/>
                    <a:gd name="connsiteX2" fmla="*/ 429853 w 429853"/>
                    <a:gd name="connsiteY2" fmla="*/ 156224 h 222171"/>
                    <a:gd name="connsiteX3" fmla="*/ 429402 w 429853"/>
                    <a:gd name="connsiteY3" fmla="*/ 156108 h 222171"/>
                    <a:gd name="connsiteX4" fmla="*/ 384787 w 429853"/>
                    <a:gd name="connsiteY4" fmla="*/ 152399 h 222171"/>
                    <a:gd name="connsiteX5" fmla="*/ 228251 w 429853"/>
                    <a:gd name="connsiteY5" fmla="*/ 205871 h 222171"/>
                    <a:gd name="connsiteX6" fmla="*/ 214925 w 429853"/>
                    <a:gd name="connsiteY6" fmla="*/ 222171 h 222171"/>
                    <a:gd name="connsiteX7" fmla="*/ 201598 w 429853"/>
                    <a:gd name="connsiteY7" fmla="*/ 205871 h 222171"/>
                    <a:gd name="connsiteX8" fmla="*/ 45062 w 429853"/>
                    <a:gd name="connsiteY8" fmla="*/ 152399 h 222171"/>
                    <a:gd name="connsiteX9" fmla="*/ 447 w 429853"/>
                    <a:gd name="connsiteY9" fmla="*/ 156108 h 222171"/>
                    <a:gd name="connsiteX10" fmla="*/ 0 w 429853"/>
                    <a:gd name="connsiteY10" fmla="*/ 156223 h 222171"/>
                    <a:gd name="connsiteX11" fmla="*/ 10948 w 429853"/>
                    <a:gd name="connsiteY11" fmla="*/ 111501 h 222171"/>
                    <a:gd name="connsiteX12" fmla="*/ 214926 w 429853"/>
                    <a:gd name="connsiteY12" fmla="*/ 0 h 222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9853" h="222171">
                      <a:moveTo>
                        <a:pt x="214926" y="0"/>
                      </a:moveTo>
                      <a:cubicBezTo>
                        <a:pt x="306623" y="0"/>
                        <a:pt x="385298" y="45977"/>
                        <a:pt x="418904" y="111501"/>
                      </a:cubicBezTo>
                      <a:lnTo>
                        <a:pt x="429853" y="156224"/>
                      </a:lnTo>
                      <a:lnTo>
                        <a:pt x="429402" y="156108"/>
                      </a:lnTo>
                      <a:cubicBezTo>
                        <a:pt x="414991" y="153676"/>
                        <a:pt x="400070" y="152399"/>
                        <a:pt x="384787" y="152399"/>
                      </a:cubicBezTo>
                      <a:cubicBezTo>
                        <a:pt x="323656" y="152399"/>
                        <a:pt x="268312" y="172833"/>
                        <a:pt x="228251" y="205871"/>
                      </a:cubicBezTo>
                      <a:lnTo>
                        <a:pt x="214925" y="222171"/>
                      </a:lnTo>
                      <a:lnTo>
                        <a:pt x="201598" y="205871"/>
                      </a:lnTo>
                      <a:cubicBezTo>
                        <a:pt x="161537" y="172833"/>
                        <a:pt x="106193" y="152399"/>
                        <a:pt x="45062" y="152399"/>
                      </a:cubicBezTo>
                      <a:cubicBezTo>
                        <a:pt x="29779" y="152399"/>
                        <a:pt x="14858" y="153676"/>
                        <a:pt x="447" y="156108"/>
                      </a:cubicBezTo>
                      <a:lnTo>
                        <a:pt x="0" y="156223"/>
                      </a:lnTo>
                      <a:lnTo>
                        <a:pt x="10948" y="111501"/>
                      </a:lnTo>
                      <a:cubicBezTo>
                        <a:pt x="44554" y="45977"/>
                        <a:pt x="123230" y="0"/>
                        <a:pt x="21492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0000"/>
                    </a:gs>
                    <a:gs pos="69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669F0BF1-58BC-4014-B789-A9611DFC1809}"/>
                    </a:ext>
                  </a:extLst>
                </p:cNvPr>
                <p:cNvSpPr/>
                <p:nvPr/>
              </p:nvSpPr>
              <p:spPr>
                <a:xfrm>
                  <a:off x="2449641" y="4243089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266AAE2-6443-48B9-9FFA-C6E309782FB3}"/>
                    </a:ext>
                  </a:extLst>
                </p:cNvPr>
                <p:cNvSpPr/>
                <p:nvPr/>
              </p:nvSpPr>
              <p:spPr>
                <a:xfrm rot="2990373">
                  <a:off x="2333199" y="4397974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35A8CD40-1585-4FBE-8353-94D1D5CDAEC1}"/>
                    </a:ext>
                  </a:extLst>
                </p:cNvPr>
                <p:cNvSpPr/>
                <p:nvPr/>
              </p:nvSpPr>
              <p:spPr>
                <a:xfrm rot="2990373">
                  <a:off x="2319366" y="4274484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AD1DD8B8-C083-4193-A86F-639BA3481742}"/>
                    </a:ext>
                  </a:extLst>
                </p:cNvPr>
                <p:cNvSpPr/>
                <p:nvPr/>
              </p:nvSpPr>
              <p:spPr>
                <a:xfrm rot="8376676">
                  <a:off x="2437973" y="4369400"/>
                  <a:ext cx="106263" cy="4910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27BE30-8795-456A-BB8C-D59B5C38CA2A}"/>
              </a:ext>
            </a:extLst>
          </p:cNvPr>
          <p:cNvGrpSpPr/>
          <p:nvPr/>
        </p:nvGrpSpPr>
        <p:grpSpPr>
          <a:xfrm>
            <a:off x="3727922" y="972548"/>
            <a:ext cx="2434398" cy="2434398"/>
            <a:chOff x="3727922" y="972548"/>
            <a:chExt cx="2434398" cy="2434398"/>
          </a:xfrm>
        </p:grpSpPr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BB8BB5F9-B8AA-4547-BEC5-5C2260D22CD1}"/>
                </a:ext>
              </a:extLst>
            </p:cNvPr>
            <p:cNvSpPr/>
            <p:nvPr/>
          </p:nvSpPr>
          <p:spPr>
            <a:xfrm>
              <a:off x="3727922" y="9725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235D6AC5-31E4-483F-BA2B-654D01D5BF02}"/>
                </a:ext>
              </a:extLst>
            </p:cNvPr>
            <p:cNvGrpSpPr/>
            <p:nvPr/>
          </p:nvGrpSpPr>
          <p:grpSpPr>
            <a:xfrm>
              <a:off x="3781354" y="1558565"/>
              <a:ext cx="2252392" cy="1493118"/>
              <a:chOff x="757449" y="4324604"/>
              <a:chExt cx="2626888" cy="1741374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94C4F039-08BC-4C8E-A916-05DF0E9A1803}"/>
                  </a:ext>
                </a:extLst>
              </p:cNvPr>
              <p:cNvGrpSpPr/>
              <p:nvPr/>
            </p:nvGrpSpPr>
            <p:grpSpPr>
              <a:xfrm>
                <a:off x="757449" y="4324604"/>
                <a:ext cx="2343636" cy="1741374"/>
                <a:chOff x="-845201" y="2870388"/>
                <a:chExt cx="4248027" cy="3156378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4FEBFAD2-81FA-4F98-A7F2-21874F92AFAA}"/>
                    </a:ext>
                  </a:extLst>
                </p:cNvPr>
                <p:cNvGrpSpPr/>
                <p:nvPr/>
              </p:nvGrpSpPr>
              <p:grpSpPr>
                <a:xfrm>
                  <a:off x="1865979" y="5286394"/>
                  <a:ext cx="821414" cy="493581"/>
                  <a:chOff x="1888766" y="6053138"/>
                  <a:chExt cx="821414" cy="493581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8739A758-ABA9-4B5F-9255-D2DFA1F42DC6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27212" y="6208715"/>
                    <a:ext cx="362390" cy="286491"/>
                  </a:xfrm>
                  <a:custGeom>
                    <a:avLst/>
                    <a:gdLst>
                      <a:gd name="connsiteX0" fmla="*/ 87137 w 362390"/>
                      <a:gd name="connsiteY0" fmla="*/ 262843 h 286491"/>
                      <a:gd name="connsiteX1" fmla="*/ 30446 w 362390"/>
                      <a:gd name="connsiteY1" fmla="*/ 232854 h 286491"/>
                      <a:gd name="connsiteX2" fmla="*/ 56532 w 362390"/>
                      <a:gd name="connsiteY2" fmla="*/ 211976 h 286491"/>
                      <a:gd name="connsiteX3" fmla="*/ 58309 w 362390"/>
                      <a:gd name="connsiteY3" fmla="*/ 211447 h 286491"/>
                      <a:gd name="connsiteX4" fmla="*/ 35686 w 362390"/>
                      <a:gd name="connsiteY4" fmla="*/ 208582 h 286491"/>
                      <a:gd name="connsiteX5" fmla="*/ 1136 w 362390"/>
                      <a:gd name="connsiteY5" fmla="*/ 180457 h 286491"/>
                      <a:gd name="connsiteX6" fmla="*/ 284051 w 362390"/>
                      <a:gd name="connsiteY6" fmla="*/ 0 h 286491"/>
                      <a:gd name="connsiteX7" fmla="*/ 294626 w 362390"/>
                      <a:gd name="connsiteY7" fmla="*/ 144351 h 286491"/>
                      <a:gd name="connsiteX8" fmla="*/ 335808 w 362390"/>
                      <a:gd name="connsiteY8" fmla="*/ 180084 h 286491"/>
                      <a:gd name="connsiteX9" fmla="*/ 362390 w 362390"/>
                      <a:gd name="connsiteY9" fmla="*/ 179217 h 286491"/>
                      <a:gd name="connsiteX10" fmla="*/ 362389 w 362390"/>
                      <a:gd name="connsiteY10" fmla="*/ 286490 h 286491"/>
                      <a:gd name="connsiteX11" fmla="*/ 362390 w 362390"/>
                      <a:gd name="connsiteY11" fmla="*/ 286491 h 286491"/>
                      <a:gd name="connsiteX12" fmla="*/ 87137 w 362390"/>
                      <a:gd name="connsiteY12" fmla="*/ 262843 h 286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62390" h="286491">
                        <a:moveTo>
                          <a:pt x="87137" y="262843"/>
                        </a:moveTo>
                        <a:cubicBezTo>
                          <a:pt x="51345" y="254282"/>
                          <a:pt x="30446" y="243962"/>
                          <a:pt x="30446" y="232854"/>
                        </a:cubicBezTo>
                        <a:cubicBezTo>
                          <a:pt x="30446" y="225448"/>
                          <a:pt x="39735" y="218393"/>
                          <a:pt x="56532" y="211976"/>
                        </a:cubicBezTo>
                        <a:lnTo>
                          <a:pt x="58309" y="211447"/>
                        </a:lnTo>
                        <a:lnTo>
                          <a:pt x="35686" y="208582"/>
                        </a:lnTo>
                        <a:cubicBezTo>
                          <a:pt x="16887" y="202319"/>
                          <a:pt x="4771" y="192943"/>
                          <a:pt x="1136" y="180457"/>
                        </a:cubicBezTo>
                        <a:cubicBezTo>
                          <a:pt x="-13403" y="130514"/>
                          <a:pt x="113262" y="49720"/>
                          <a:pt x="284051" y="0"/>
                        </a:cubicBezTo>
                        <a:cubicBezTo>
                          <a:pt x="258353" y="55762"/>
                          <a:pt x="262110" y="104674"/>
                          <a:pt x="294626" y="144351"/>
                        </a:cubicBezTo>
                        <a:lnTo>
                          <a:pt x="335808" y="180084"/>
                        </a:lnTo>
                        <a:lnTo>
                          <a:pt x="362390" y="179217"/>
                        </a:lnTo>
                        <a:cubicBezTo>
                          <a:pt x="307066" y="214416"/>
                          <a:pt x="307065" y="251291"/>
                          <a:pt x="362389" y="286490"/>
                        </a:cubicBezTo>
                        <a:lnTo>
                          <a:pt x="362390" y="286491"/>
                        </a:lnTo>
                        <a:cubicBezTo>
                          <a:pt x="247810" y="286491"/>
                          <a:pt x="146789" y="277111"/>
                          <a:pt x="87137" y="26284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A2058C5E-15B7-481D-8D5B-603C838702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52682" y="5889222"/>
                    <a:ext cx="493581" cy="821414"/>
                  </a:xfrm>
                  <a:custGeom>
                    <a:avLst/>
                    <a:gdLst>
                      <a:gd name="connsiteX0" fmla="*/ 0 w 779932"/>
                      <a:gd name="connsiteY0" fmla="*/ 236130 h 1284891"/>
                      <a:gd name="connsiteX1" fmla="*/ 14523 w 779932"/>
                      <a:gd name="connsiteY1" fmla="*/ 0 h 1284891"/>
                      <a:gd name="connsiteX2" fmla="*/ 487612 w 779932"/>
                      <a:gd name="connsiteY2" fmla="*/ 393738 h 1284891"/>
                      <a:gd name="connsiteX3" fmla="*/ 485793 w 779932"/>
                      <a:gd name="connsiteY3" fmla="*/ 394191 h 1284891"/>
                      <a:gd name="connsiteX4" fmla="*/ 497581 w 779932"/>
                      <a:gd name="connsiteY4" fmla="*/ 454140 h 1284891"/>
                      <a:gd name="connsiteX5" fmla="*/ 553197 w 779932"/>
                      <a:gd name="connsiteY5" fmla="*/ 633744 h 1284891"/>
                      <a:gd name="connsiteX6" fmla="*/ 779932 w 779932"/>
                      <a:gd name="connsiteY6" fmla="*/ 1058140 h 1284891"/>
                      <a:gd name="connsiteX7" fmla="*/ 485628 w 779932"/>
                      <a:gd name="connsiteY7" fmla="*/ 856093 h 1284891"/>
                      <a:gd name="connsiteX8" fmla="*/ 444747 w 779932"/>
                      <a:gd name="connsiteY8" fmla="*/ 770662 h 1284891"/>
                      <a:gd name="connsiteX9" fmla="*/ 453427 w 779932"/>
                      <a:gd name="connsiteY9" fmla="*/ 858200 h 1284891"/>
                      <a:gd name="connsiteX10" fmla="*/ 542979 w 779932"/>
                      <a:gd name="connsiteY10" fmla="*/ 1277200 h 1284891"/>
                      <a:gd name="connsiteX11" fmla="*/ 322236 w 779932"/>
                      <a:gd name="connsiteY11" fmla="*/ 939956 h 1284891"/>
                      <a:gd name="connsiteX12" fmla="*/ 308600 w 779932"/>
                      <a:gd name="connsiteY12" fmla="*/ 867489 h 1284891"/>
                      <a:gd name="connsiteX13" fmla="*/ 307070 w 779932"/>
                      <a:gd name="connsiteY13" fmla="*/ 1019527 h 1284891"/>
                      <a:gd name="connsiteX14" fmla="*/ 330943 w 779932"/>
                      <a:gd name="connsiteY14" fmla="*/ 1284891 h 1284891"/>
                      <a:gd name="connsiteX15" fmla="*/ 184531 w 779932"/>
                      <a:gd name="connsiteY15" fmla="*/ 835949 h 1284891"/>
                      <a:gd name="connsiteX16" fmla="*/ 187225 w 779932"/>
                      <a:gd name="connsiteY16" fmla="*/ 724868 h 1284891"/>
                      <a:gd name="connsiteX17" fmla="*/ 217882 w 779932"/>
                      <a:gd name="connsiteY17" fmla="*/ 487309 h 1284891"/>
                      <a:gd name="connsiteX18" fmla="*/ 238820 w 779932"/>
                      <a:gd name="connsiteY18" fmla="*/ 405909 h 1284891"/>
                      <a:gd name="connsiteX19" fmla="*/ 222486 w 779932"/>
                      <a:gd name="connsiteY19" fmla="*/ 367684 h 1284891"/>
                      <a:gd name="connsiteX20" fmla="*/ 0 w 779932"/>
                      <a:gd name="connsiteY20" fmla="*/ 236130 h 1284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9932" h="1284891">
                        <a:moveTo>
                          <a:pt x="0" y="236130"/>
                        </a:moveTo>
                        <a:lnTo>
                          <a:pt x="14523" y="0"/>
                        </a:lnTo>
                        <a:cubicBezTo>
                          <a:pt x="241246" y="13944"/>
                          <a:pt x="432736" y="173316"/>
                          <a:pt x="487612" y="393738"/>
                        </a:cubicBezTo>
                        <a:lnTo>
                          <a:pt x="485793" y="394191"/>
                        </a:lnTo>
                        <a:lnTo>
                          <a:pt x="497581" y="454140"/>
                        </a:lnTo>
                        <a:cubicBezTo>
                          <a:pt x="512731" y="513948"/>
                          <a:pt x="531345" y="574166"/>
                          <a:pt x="553197" y="633744"/>
                        </a:cubicBezTo>
                        <a:cubicBezTo>
                          <a:pt x="611471" y="792619"/>
                          <a:pt x="690251" y="940079"/>
                          <a:pt x="779932" y="1058140"/>
                        </a:cubicBezTo>
                        <a:cubicBezTo>
                          <a:pt x="692683" y="1090142"/>
                          <a:pt x="576500" y="1004934"/>
                          <a:pt x="485628" y="856093"/>
                        </a:cubicBezTo>
                        <a:lnTo>
                          <a:pt x="444747" y="770662"/>
                        </a:lnTo>
                        <a:lnTo>
                          <a:pt x="453427" y="858200"/>
                        </a:lnTo>
                        <a:cubicBezTo>
                          <a:pt x="472378" y="1008041"/>
                          <a:pt x="502853" y="1151108"/>
                          <a:pt x="542979" y="1277200"/>
                        </a:cubicBezTo>
                        <a:cubicBezTo>
                          <a:pt x="455151" y="1283542"/>
                          <a:pt x="369333" y="1144106"/>
                          <a:pt x="322236" y="939956"/>
                        </a:cubicBezTo>
                        <a:lnTo>
                          <a:pt x="308600" y="867489"/>
                        </a:lnTo>
                        <a:lnTo>
                          <a:pt x="307070" y="1019527"/>
                        </a:lnTo>
                        <a:cubicBezTo>
                          <a:pt x="310604" y="1112690"/>
                          <a:pt x="318598" y="1202121"/>
                          <a:pt x="330943" y="1284891"/>
                        </a:cubicBezTo>
                        <a:cubicBezTo>
                          <a:pt x="246521" y="1280138"/>
                          <a:pt x="186705" y="1087577"/>
                          <a:pt x="184531" y="835949"/>
                        </a:cubicBezTo>
                        <a:cubicBezTo>
                          <a:pt x="184221" y="800003"/>
                          <a:pt x="185086" y="762851"/>
                          <a:pt x="187225" y="724868"/>
                        </a:cubicBezTo>
                        <a:cubicBezTo>
                          <a:pt x="192037" y="639407"/>
                          <a:pt x="202779" y="558846"/>
                          <a:pt x="217882" y="487309"/>
                        </a:cubicBezTo>
                        <a:lnTo>
                          <a:pt x="238820" y="405909"/>
                        </a:lnTo>
                        <a:lnTo>
                          <a:pt x="222486" y="367684"/>
                        </a:lnTo>
                        <a:cubicBezTo>
                          <a:pt x="174686" y="292158"/>
                          <a:pt x="92748" y="241835"/>
                          <a:pt x="0" y="23613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4787D586-C63E-4F6D-BAAF-8758F4C4E574}"/>
                    </a:ext>
                  </a:extLst>
                </p:cNvPr>
                <p:cNvGrpSpPr/>
                <p:nvPr/>
              </p:nvGrpSpPr>
              <p:grpSpPr>
                <a:xfrm>
                  <a:off x="1897729" y="5533185"/>
                  <a:ext cx="821414" cy="493581"/>
                  <a:chOff x="1888766" y="6053138"/>
                  <a:chExt cx="821414" cy="493581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6EFA32FF-1FD0-47CC-A134-4DBF22386543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27212" y="6208715"/>
                    <a:ext cx="362390" cy="286491"/>
                  </a:xfrm>
                  <a:custGeom>
                    <a:avLst/>
                    <a:gdLst>
                      <a:gd name="connsiteX0" fmla="*/ 87137 w 362390"/>
                      <a:gd name="connsiteY0" fmla="*/ 262843 h 286491"/>
                      <a:gd name="connsiteX1" fmla="*/ 30446 w 362390"/>
                      <a:gd name="connsiteY1" fmla="*/ 232854 h 286491"/>
                      <a:gd name="connsiteX2" fmla="*/ 56532 w 362390"/>
                      <a:gd name="connsiteY2" fmla="*/ 211976 h 286491"/>
                      <a:gd name="connsiteX3" fmla="*/ 58309 w 362390"/>
                      <a:gd name="connsiteY3" fmla="*/ 211447 h 286491"/>
                      <a:gd name="connsiteX4" fmla="*/ 35686 w 362390"/>
                      <a:gd name="connsiteY4" fmla="*/ 208582 h 286491"/>
                      <a:gd name="connsiteX5" fmla="*/ 1136 w 362390"/>
                      <a:gd name="connsiteY5" fmla="*/ 180457 h 286491"/>
                      <a:gd name="connsiteX6" fmla="*/ 284051 w 362390"/>
                      <a:gd name="connsiteY6" fmla="*/ 0 h 286491"/>
                      <a:gd name="connsiteX7" fmla="*/ 294626 w 362390"/>
                      <a:gd name="connsiteY7" fmla="*/ 144351 h 286491"/>
                      <a:gd name="connsiteX8" fmla="*/ 335808 w 362390"/>
                      <a:gd name="connsiteY8" fmla="*/ 180084 h 286491"/>
                      <a:gd name="connsiteX9" fmla="*/ 362390 w 362390"/>
                      <a:gd name="connsiteY9" fmla="*/ 179217 h 286491"/>
                      <a:gd name="connsiteX10" fmla="*/ 362389 w 362390"/>
                      <a:gd name="connsiteY10" fmla="*/ 286490 h 286491"/>
                      <a:gd name="connsiteX11" fmla="*/ 362390 w 362390"/>
                      <a:gd name="connsiteY11" fmla="*/ 286491 h 286491"/>
                      <a:gd name="connsiteX12" fmla="*/ 87137 w 362390"/>
                      <a:gd name="connsiteY12" fmla="*/ 262843 h 286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62390" h="286491">
                        <a:moveTo>
                          <a:pt x="87137" y="262843"/>
                        </a:moveTo>
                        <a:cubicBezTo>
                          <a:pt x="51345" y="254282"/>
                          <a:pt x="30446" y="243962"/>
                          <a:pt x="30446" y="232854"/>
                        </a:cubicBezTo>
                        <a:cubicBezTo>
                          <a:pt x="30446" y="225448"/>
                          <a:pt x="39735" y="218393"/>
                          <a:pt x="56532" y="211976"/>
                        </a:cubicBezTo>
                        <a:lnTo>
                          <a:pt x="58309" y="211447"/>
                        </a:lnTo>
                        <a:lnTo>
                          <a:pt x="35686" y="208582"/>
                        </a:lnTo>
                        <a:cubicBezTo>
                          <a:pt x="16887" y="202319"/>
                          <a:pt x="4771" y="192943"/>
                          <a:pt x="1136" y="180457"/>
                        </a:cubicBezTo>
                        <a:cubicBezTo>
                          <a:pt x="-13403" y="130514"/>
                          <a:pt x="113262" y="49720"/>
                          <a:pt x="284051" y="0"/>
                        </a:cubicBezTo>
                        <a:cubicBezTo>
                          <a:pt x="258353" y="55762"/>
                          <a:pt x="262110" y="104674"/>
                          <a:pt x="294626" y="144351"/>
                        </a:cubicBezTo>
                        <a:lnTo>
                          <a:pt x="335808" y="180084"/>
                        </a:lnTo>
                        <a:lnTo>
                          <a:pt x="362390" y="179217"/>
                        </a:lnTo>
                        <a:cubicBezTo>
                          <a:pt x="307066" y="214416"/>
                          <a:pt x="307065" y="251291"/>
                          <a:pt x="362389" y="286490"/>
                        </a:cubicBezTo>
                        <a:lnTo>
                          <a:pt x="362390" y="286491"/>
                        </a:lnTo>
                        <a:cubicBezTo>
                          <a:pt x="247810" y="286491"/>
                          <a:pt x="146789" y="277111"/>
                          <a:pt x="87137" y="262843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3AAE13FD-F96C-401A-A2C1-269FC4C97F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52682" y="5889222"/>
                    <a:ext cx="493581" cy="821414"/>
                  </a:xfrm>
                  <a:custGeom>
                    <a:avLst/>
                    <a:gdLst>
                      <a:gd name="connsiteX0" fmla="*/ 0 w 779932"/>
                      <a:gd name="connsiteY0" fmla="*/ 236130 h 1284891"/>
                      <a:gd name="connsiteX1" fmla="*/ 14523 w 779932"/>
                      <a:gd name="connsiteY1" fmla="*/ 0 h 1284891"/>
                      <a:gd name="connsiteX2" fmla="*/ 487612 w 779932"/>
                      <a:gd name="connsiteY2" fmla="*/ 393738 h 1284891"/>
                      <a:gd name="connsiteX3" fmla="*/ 485793 w 779932"/>
                      <a:gd name="connsiteY3" fmla="*/ 394191 h 1284891"/>
                      <a:gd name="connsiteX4" fmla="*/ 497581 w 779932"/>
                      <a:gd name="connsiteY4" fmla="*/ 454140 h 1284891"/>
                      <a:gd name="connsiteX5" fmla="*/ 553197 w 779932"/>
                      <a:gd name="connsiteY5" fmla="*/ 633744 h 1284891"/>
                      <a:gd name="connsiteX6" fmla="*/ 779932 w 779932"/>
                      <a:gd name="connsiteY6" fmla="*/ 1058140 h 1284891"/>
                      <a:gd name="connsiteX7" fmla="*/ 485628 w 779932"/>
                      <a:gd name="connsiteY7" fmla="*/ 856093 h 1284891"/>
                      <a:gd name="connsiteX8" fmla="*/ 444747 w 779932"/>
                      <a:gd name="connsiteY8" fmla="*/ 770662 h 1284891"/>
                      <a:gd name="connsiteX9" fmla="*/ 453427 w 779932"/>
                      <a:gd name="connsiteY9" fmla="*/ 858200 h 1284891"/>
                      <a:gd name="connsiteX10" fmla="*/ 542979 w 779932"/>
                      <a:gd name="connsiteY10" fmla="*/ 1277200 h 1284891"/>
                      <a:gd name="connsiteX11" fmla="*/ 322236 w 779932"/>
                      <a:gd name="connsiteY11" fmla="*/ 939956 h 1284891"/>
                      <a:gd name="connsiteX12" fmla="*/ 308600 w 779932"/>
                      <a:gd name="connsiteY12" fmla="*/ 867489 h 1284891"/>
                      <a:gd name="connsiteX13" fmla="*/ 307070 w 779932"/>
                      <a:gd name="connsiteY13" fmla="*/ 1019527 h 1284891"/>
                      <a:gd name="connsiteX14" fmla="*/ 330943 w 779932"/>
                      <a:gd name="connsiteY14" fmla="*/ 1284891 h 1284891"/>
                      <a:gd name="connsiteX15" fmla="*/ 184531 w 779932"/>
                      <a:gd name="connsiteY15" fmla="*/ 835949 h 1284891"/>
                      <a:gd name="connsiteX16" fmla="*/ 187225 w 779932"/>
                      <a:gd name="connsiteY16" fmla="*/ 724868 h 1284891"/>
                      <a:gd name="connsiteX17" fmla="*/ 217882 w 779932"/>
                      <a:gd name="connsiteY17" fmla="*/ 487309 h 1284891"/>
                      <a:gd name="connsiteX18" fmla="*/ 238820 w 779932"/>
                      <a:gd name="connsiteY18" fmla="*/ 405909 h 1284891"/>
                      <a:gd name="connsiteX19" fmla="*/ 222486 w 779932"/>
                      <a:gd name="connsiteY19" fmla="*/ 367684 h 1284891"/>
                      <a:gd name="connsiteX20" fmla="*/ 0 w 779932"/>
                      <a:gd name="connsiteY20" fmla="*/ 236130 h 1284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9932" h="1284891">
                        <a:moveTo>
                          <a:pt x="0" y="236130"/>
                        </a:moveTo>
                        <a:lnTo>
                          <a:pt x="14523" y="0"/>
                        </a:lnTo>
                        <a:cubicBezTo>
                          <a:pt x="241246" y="13944"/>
                          <a:pt x="432736" y="173316"/>
                          <a:pt x="487612" y="393738"/>
                        </a:cubicBezTo>
                        <a:lnTo>
                          <a:pt x="485793" y="394191"/>
                        </a:lnTo>
                        <a:lnTo>
                          <a:pt x="497581" y="454140"/>
                        </a:lnTo>
                        <a:cubicBezTo>
                          <a:pt x="512731" y="513948"/>
                          <a:pt x="531345" y="574166"/>
                          <a:pt x="553197" y="633744"/>
                        </a:cubicBezTo>
                        <a:cubicBezTo>
                          <a:pt x="611471" y="792619"/>
                          <a:pt x="690251" y="940079"/>
                          <a:pt x="779932" y="1058140"/>
                        </a:cubicBezTo>
                        <a:cubicBezTo>
                          <a:pt x="692683" y="1090142"/>
                          <a:pt x="576500" y="1004934"/>
                          <a:pt x="485628" y="856093"/>
                        </a:cubicBezTo>
                        <a:lnTo>
                          <a:pt x="444747" y="770662"/>
                        </a:lnTo>
                        <a:lnTo>
                          <a:pt x="453427" y="858200"/>
                        </a:lnTo>
                        <a:cubicBezTo>
                          <a:pt x="472378" y="1008041"/>
                          <a:pt x="502853" y="1151108"/>
                          <a:pt x="542979" y="1277200"/>
                        </a:cubicBezTo>
                        <a:cubicBezTo>
                          <a:pt x="455151" y="1283542"/>
                          <a:pt x="369333" y="1144106"/>
                          <a:pt x="322236" y="939956"/>
                        </a:cubicBezTo>
                        <a:lnTo>
                          <a:pt x="308600" y="867489"/>
                        </a:lnTo>
                        <a:lnTo>
                          <a:pt x="307070" y="1019527"/>
                        </a:lnTo>
                        <a:cubicBezTo>
                          <a:pt x="310604" y="1112690"/>
                          <a:pt x="318598" y="1202121"/>
                          <a:pt x="330943" y="1284891"/>
                        </a:cubicBezTo>
                        <a:cubicBezTo>
                          <a:pt x="246521" y="1280138"/>
                          <a:pt x="186705" y="1087577"/>
                          <a:pt x="184531" y="835949"/>
                        </a:cubicBezTo>
                        <a:cubicBezTo>
                          <a:pt x="184221" y="800003"/>
                          <a:pt x="185086" y="762851"/>
                          <a:pt x="187225" y="724868"/>
                        </a:cubicBezTo>
                        <a:cubicBezTo>
                          <a:pt x="192037" y="639407"/>
                          <a:pt x="202779" y="558846"/>
                          <a:pt x="217882" y="487309"/>
                        </a:cubicBezTo>
                        <a:lnTo>
                          <a:pt x="238820" y="405909"/>
                        </a:lnTo>
                        <a:lnTo>
                          <a:pt x="222486" y="367684"/>
                        </a:lnTo>
                        <a:cubicBezTo>
                          <a:pt x="174686" y="292158"/>
                          <a:pt x="92748" y="241835"/>
                          <a:pt x="0" y="23613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DC369C7F-4D79-4397-8C4B-99E6A70E7A85}"/>
                    </a:ext>
                  </a:extLst>
                </p:cNvPr>
                <p:cNvSpPr/>
                <p:nvPr/>
              </p:nvSpPr>
              <p:spPr>
                <a:xfrm>
                  <a:off x="2462603" y="5240767"/>
                  <a:ext cx="449580" cy="358140"/>
                </a:xfrm>
                <a:prstGeom prst="ellipse">
                  <a:avLst/>
                </a:pr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429BB431-F254-4189-91C6-3E91F08194D2}"/>
                    </a:ext>
                  </a:extLst>
                </p:cNvPr>
                <p:cNvSpPr/>
                <p:nvPr/>
              </p:nvSpPr>
              <p:spPr>
                <a:xfrm>
                  <a:off x="-364334" y="2870388"/>
                  <a:ext cx="3767160" cy="2636445"/>
                </a:xfrm>
                <a:custGeom>
                  <a:avLst/>
                  <a:gdLst>
                    <a:gd name="connsiteX0" fmla="*/ 709472 w 3767160"/>
                    <a:gd name="connsiteY0" fmla="*/ 0 h 2636445"/>
                    <a:gd name="connsiteX1" fmla="*/ 1061287 w 3767160"/>
                    <a:gd name="connsiteY1" fmla="*/ 141655 h 2636445"/>
                    <a:gd name="connsiteX2" fmla="*/ 1069785 w 3767160"/>
                    <a:gd name="connsiteY2" fmla="*/ 150931 h 2636445"/>
                    <a:gd name="connsiteX3" fmla="*/ 1150442 w 3767160"/>
                    <a:gd name="connsiteY3" fmla="*/ 164798 h 2636445"/>
                    <a:gd name="connsiteX4" fmla="*/ 1923690 w 3767160"/>
                    <a:gd name="connsiteY4" fmla="*/ 846783 h 2636445"/>
                    <a:gd name="connsiteX5" fmla="*/ 1938235 w 3767160"/>
                    <a:gd name="connsiteY5" fmla="*/ 901421 h 2636445"/>
                    <a:gd name="connsiteX6" fmla="*/ 1957674 w 3767160"/>
                    <a:gd name="connsiteY6" fmla="*/ 899708 h 2636445"/>
                    <a:gd name="connsiteX7" fmla="*/ 2940077 w 3767160"/>
                    <a:gd name="connsiteY7" fmla="*/ 1183488 h 2636445"/>
                    <a:gd name="connsiteX8" fmla="*/ 3716932 w 3767160"/>
                    <a:gd name="connsiteY8" fmla="*/ 2410806 h 2636445"/>
                    <a:gd name="connsiteX9" fmla="*/ 2265616 w 3767160"/>
                    <a:gd name="connsiteY9" fmla="*/ 2351689 h 2636445"/>
                    <a:gd name="connsiteX10" fmla="*/ 1443431 w 3767160"/>
                    <a:gd name="connsiteY10" fmla="*/ 1255155 h 2636445"/>
                    <a:gd name="connsiteX11" fmla="*/ 1454439 w 3767160"/>
                    <a:gd name="connsiteY11" fmla="*/ 1210237 h 2636445"/>
                    <a:gd name="connsiteX12" fmla="*/ 1451302 w 3767160"/>
                    <a:gd name="connsiteY12" fmla="*/ 1210237 h 2636445"/>
                    <a:gd name="connsiteX13" fmla="*/ 1131733 w 3767160"/>
                    <a:gd name="connsiteY13" fmla="*/ 719971 h 2636445"/>
                    <a:gd name="connsiteX14" fmla="*/ 1042663 w 3767160"/>
                    <a:gd name="connsiteY14" fmla="*/ 690679 h 2636445"/>
                    <a:gd name="connsiteX15" fmla="*/ 987652 w 3767160"/>
                    <a:gd name="connsiteY15" fmla="*/ 722932 h 2636445"/>
                    <a:gd name="connsiteX16" fmla="*/ 709472 w 3767160"/>
                    <a:gd name="connsiteY16" fmla="*/ 783314 h 2636445"/>
                    <a:gd name="connsiteX17" fmla="*/ 402297 w 3767160"/>
                    <a:gd name="connsiteY17" fmla="*/ 707905 h 2636445"/>
                    <a:gd name="connsiteX18" fmla="*/ 364758 w 3767160"/>
                    <a:gd name="connsiteY18" fmla="*/ 681859 h 2636445"/>
                    <a:gd name="connsiteX19" fmla="*/ 364675 w 3767160"/>
                    <a:gd name="connsiteY19" fmla="*/ 682737 h 2636445"/>
                    <a:gd name="connsiteX20" fmla="*/ 148464 w 3767160"/>
                    <a:gd name="connsiteY20" fmla="*/ 624804 h 2636445"/>
                    <a:gd name="connsiteX21" fmla="*/ 148927 w 3767160"/>
                    <a:gd name="connsiteY21" fmla="*/ 623793 h 2636445"/>
                    <a:gd name="connsiteX22" fmla="*/ 91454 w 3767160"/>
                    <a:gd name="connsiteY22" fmla="*/ 616965 h 2636445"/>
                    <a:gd name="connsiteX23" fmla="*/ 0 w 3767160"/>
                    <a:gd name="connsiteY23" fmla="*/ 535782 h 2636445"/>
                    <a:gd name="connsiteX24" fmla="*/ 43857 w 3767160"/>
                    <a:gd name="connsiteY24" fmla="*/ 473481 h 2636445"/>
                    <a:gd name="connsiteX25" fmla="*/ 64223 w 3767160"/>
                    <a:gd name="connsiteY25" fmla="*/ 465402 h 2636445"/>
                    <a:gd name="connsiteX26" fmla="*/ 161211 w 3767160"/>
                    <a:gd name="connsiteY26" fmla="*/ 407659 h 2636445"/>
                    <a:gd name="connsiteX27" fmla="*/ 231781 w 3767160"/>
                    <a:gd name="connsiteY27" fmla="*/ 330029 h 2636445"/>
                    <a:gd name="connsiteX28" fmla="*/ 251030 w 3767160"/>
                    <a:gd name="connsiteY28" fmla="*/ 280231 h 2636445"/>
                    <a:gd name="connsiteX29" fmla="*/ 709472 w 3767160"/>
                    <a:gd name="connsiteY29" fmla="*/ 0 h 2636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767160" h="2636445">
                      <a:moveTo>
                        <a:pt x="709472" y="0"/>
                      </a:moveTo>
                      <a:cubicBezTo>
                        <a:pt x="846864" y="0"/>
                        <a:pt x="971249" y="58623"/>
                        <a:pt x="1061287" y="141655"/>
                      </a:cubicBezTo>
                      <a:lnTo>
                        <a:pt x="1069785" y="150931"/>
                      </a:lnTo>
                      <a:lnTo>
                        <a:pt x="1150442" y="164798"/>
                      </a:lnTo>
                      <a:cubicBezTo>
                        <a:pt x="1510177" y="245218"/>
                        <a:pt x="1800841" y="506157"/>
                        <a:pt x="1923690" y="846783"/>
                      </a:cubicBezTo>
                      <a:lnTo>
                        <a:pt x="1938235" y="901421"/>
                      </a:lnTo>
                      <a:lnTo>
                        <a:pt x="1957674" y="899708"/>
                      </a:lnTo>
                      <a:cubicBezTo>
                        <a:pt x="2236962" y="887869"/>
                        <a:pt x="2593975" y="983666"/>
                        <a:pt x="2940077" y="1183488"/>
                      </a:cubicBezTo>
                      <a:cubicBezTo>
                        <a:pt x="3555369" y="1538727"/>
                        <a:pt x="3903179" y="2088216"/>
                        <a:pt x="3716932" y="2410806"/>
                      </a:cubicBezTo>
                      <a:cubicBezTo>
                        <a:pt x="3530684" y="2733396"/>
                        <a:pt x="2880908" y="2706928"/>
                        <a:pt x="2265616" y="2351689"/>
                      </a:cubicBezTo>
                      <a:cubicBezTo>
                        <a:pt x="1727235" y="2040855"/>
                        <a:pt x="1393645" y="1581298"/>
                        <a:pt x="1443431" y="1255155"/>
                      </a:cubicBezTo>
                      <a:lnTo>
                        <a:pt x="1454439" y="1210237"/>
                      </a:lnTo>
                      <a:lnTo>
                        <a:pt x="1451302" y="1210237"/>
                      </a:lnTo>
                      <a:cubicBezTo>
                        <a:pt x="1451302" y="991638"/>
                        <a:pt x="1320213" y="803131"/>
                        <a:pt x="1131733" y="719971"/>
                      </a:cubicBezTo>
                      <a:lnTo>
                        <a:pt x="1042663" y="690679"/>
                      </a:lnTo>
                      <a:lnTo>
                        <a:pt x="987652" y="722932"/>
                      </a:lnTo>
                      <a:cubicBezTo>
                        <a:pt x="908244" y="761054"/>
                        <a:pt x="812516" y="783314"/>
                        <a:pt x="709472" y="783314"/>
                      </a:cubicBezTo>
                      <a:cubicBezTo>
                        <a:pt x="593548" y="783314"/>
                        <a:pt x="486883" y="755141"/>
                        <a:pt x="402297" y="707905"/>
                      </a:cubicBezTo>
                      <a:lnTo>
                        <a:pt x="364758" y="681859"/>
                      </a:lnTo>
                      <a:lnTo>
                        <a:pt x="364675" y="682737"/>
                      </a:lnTo>
                      <a:cubicBezTo>
                        <a:pt x="299489" y="642238"/>
                        <a:pt x="225167" y="622323"/>
                        <a:pt x="148464" y="624804"/>
                      </a:cubicBezTo>
                      <a:lnTo>
                        <a:pt x="148927" y="623793"/>
                      </a:lnTo>
                      <a:lnTo>
                        <a:pt x="91454" y="616965"/>
                      </a:lnTo>
                      <a:cubicBezTo>
                        <a:pt x="37710" y="603590"/>
                        <a:pt x="0" y="572277"/>
                        <a:pt x="0" y="535782"/>
                      </a:cubicBezTo>
                      <a:cubicBezTo>
                        <a:pt x="0" y="511452"/>
                        <a:pt x="16760" y="489425"/>
                        <a:pt x="43857" y="473481"/>
                      </a:cubicBezTo>
                      <a:lnTo>
                        <a:pt x="64223" y="465402"/>
                      </a:lnTo>
                      <a:lnTo>
                        <a:pt x="161211" y="407659"/>
                      </a:lnTo>
                      <a:lnTo>
                        <a:pt x="231781" y="330029"/>
                      </a:lnTo>
                      <a:lnTo>
                        <a:pt x="251030" y="280231"/>
                      </a:lnTo>
                      <a:cubicBezTo>
                        <a:pt x="326561" y="131902"/>
                        <a:pt x="503384" y="0"/>
                        <a:pt x="709472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E87E8380-91B2-4050-8A9E-2CC6F5D4E7B0}"/>
                    </a:ext>
                  </a:extLst>
                </p:cNvPr>
                <p:cNvSpPr/>
                <p:nvPr/>
              </p:nvSpPr>
              <p:spPr>
                <a:xfrm>
                  <a:off x="-311992" y="3266551"/>
                  <a:ext cx="3193346" cy="2240282"/>
                </a:xfrm>
                <a:custGeom>
                  <a:avLst/>
                  <a:gdLst>
                    <a:gd name="connsiteX0" fmla="*/ 779656 w 3193346"/>
                    <a:gd name="connsiteY0" fmla="*/ 62 h 2240282"/>
                    <a:gd name="connsiteX1" fmla="*/ 1642843 w 3193346"/>
                    <a:gd name="connsiteY1" fmla="*/ 511052 h 2240282"/>
                    <a:gd name="connsiteX2" fmla="*/ 1642429 w 3193346"/>
                    <a:gd name="connsiteY2" fmla="*/ 831509 h 2240282"/>
                    <a:gd name="connsiteX3" fmla="*/ 1622482 w 3193346"/>
                    <a:gd name="connsiteY3" fmla="*/ 891124 h 2240282"/>
                    <a:gd name="connsiteX4" fmla="*/ 1639656 w 3193346"/>
                    <a:gd name="connsiteY4" fmla="*/ 898724 h 2240282"/>
                    <a:gd name="connsiteX5" fmla="*/ 2388123 w 3193346"/>
                    <a:gd name="connsiteY5" fmla="*/ 1371319 h 2240282"/>
                    <a:gd name="connsiteX6" fmla="*/ 3112352 w 3193346"/>
                    <a:gd name="connsiteY6" fmla="*/ 2119160 h 2240282"/>
                    <a:gd name="connsiteX7" fmla="*/ 3193346 w 3193346"/>
                    <a:gd name="connsiteY7" fmla="*/ 2240282 h 2240282"/>
                    <a:gd name="connsiteX8" fmla="*/ 3099824 w 3193346"/>
                    <a:gd name="connsiteY8" fmla="*/ 2240248 h 2240282"/>
                    <a:gd name="connsiteX9" fmla="*/ 2213274 w 3193346"/>
                    <a:gd name="connsiteY9" fmla="*/ 1956503 h 2240282"/>
                    <a:gd name="connsiteX10" fmla="*/ 1391089 w 3193346"/>
                    <a:gd name="connsiteY10" fmla="*/ 859969 h 2240282"/>
                    <a:gd name="connsiteX11" fmla="*/ 1402097 w 3193346"/>
                    <a:gd name="connsiteY11" fmla="*/ 815051 h 2240282"/>
                    <a:gd name="connsiteX12" fmla="*/ 1398960 w 3193346"/>
                    <a:gd name="connsiteY12" fmla="*/ 815051 h 2240282"/>
                    <a:gd name="connsiteX13" fmla="*/ 1079391 w 3193346"/>
                    <a:gd name="connsiteY13" fmla="*/ 324785 h 2240282"/>
                    <a:gd name="connsiteX14" fmla="*/ 990321 w 3193346"/>
                    <a:gd name="connsiteY14" fmla="*/ 295493 h 2240282"/>
                    <a:gd name="connsiteX15" fmla="*/ 935310 w 3193346"/>
                    <a:gd name="connsiteY15" fmla="*/ 327746 h 2240282"/>
                    <a:gd name="connsiteX16" fmla="*/ 657130 w 3193346"/>
                    <a:gd name="connsiteY16" fmla="*/ 388128 h 2240282"/>
                    <a:gd name="connsiteX17" fmla="*/ 349955 w 3193346"/>
                    <a:gd name="connsiteY17" fmla="*/ 312719 h 2240282"/>
                    <a:gd name="connsiteX18" fmla="*/ 312416 w 3193346"/>
                    <a:gd name="connsiteY18" fmla="*/ 286673 h 2240282"/>
                    <a:gd name="connsiteX19" fmla="*/ 312333 w 3193346"/>
                    <a:gd name="connsiteY19" fmla="*/ 287551 h 2240282"/>
                    <a:gd name="connsiteX20" fmla="*/ 96122 w 3193346"/>
                    <a:gd name="connsiteY20" fmla="*/ 229618 h 2240282"/>
                    <a:gd name="connsiteX21" fmla="*/ 96585 w 3193346"/>
                    <a:gd name="connsiteY21" fmla="*/ 228607 h 2240282"/>
                    <a:gd name="connsiteX22" fmla="*/ 39112 w 3193346"/>
                    <a:gd name="connsiteY22" fmla="*/ 221779 h 2240282"/>
                    <a:gd name="connsiteX23" fmla="*/ 2149 w 3193346"/>
                    <a:gd name="connsiteY23" fmla="*/ 208584 h 2240282"/>
                    <a:gd name="connsiteX24" fmla="*/ 0 w 3193346"/>
                    <a:gd name="connsiteY24" fmla="*/ 207192 h 2240282"/>
                    <a:gd name="connsiteX25" fmla="*/ 126214 w 3193346"/>
                    <a:gd name="connsiteY25" fmla="*/ 139325 h 2240282"/>
                    <a:gd name="connsiteX26" fmla="*/ 340367 w 3193346"/>
                    <a:gd name="connsiteY26" fmla="*/ 61249 h 2240282"/>
                    <a:gd name="connsiteX27" fmla="*/ 779656 w 3193346"/>
                    <a:gd name="connsiteY27" fmla="*/ 62 h 224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93346" h="2240282">
                      <a:moveTo>
                        <a:pt x="779656" y="62"/>
                      </a:moveTo>
                      <a:cubicBezTo>
                        <a:pt x="1202005" y="3989"/>
                        <a:pt x="1552585" y="196024"/>
                        <a:pt x="1642843" y="511052"/>
                      </a:cubicBezTo>
                      <a:cubicBezTo>
                        <a:pt x="1672929" y="616062"/>
                        <a:pt x="1671241" y="724795"/>
                        <a:pt x="1642429" y="831509"/>
                      </a:cubicBezTo>
                      <a:lnTo>
                        <a:pt x="1622482" y="891124"/>
                      </a:lnTo>
                      <a:lnTo>
                        <a:pt x="1639656" y="898724"/>
                      </a:lnTo>
                      <a:cubicBezTo>
                        <a:pt x="1882369" y="1013752"/>
                        <a:pt x="2138623" y="1173129"/>
                        <a:pt x="2388123" y="1371319"/>
                      </a:cubicBezTo>
                      <a:cubicBezTo>
                        <a:pt x="2687524" y="1609146"/>
                        <a:pt x="2934685" y="1869090"/>
                        <a:pt x="3112352" y="2119160"/>
                      </a:cubicBezTo>
                      <a:lnTo>
                        <a:pt x="3193346" y="2240282"/>
                      </a:lnTo>
                      <a:lnTo>
                        <a:pt x="3099824" y="2240248"/>
                      </a:lnTo>
                      <a:cubicBezTo>
                        <a:pt x="2837187" y="2229550"/>
                        <a:pt x="2520920" y="2134123"/>
                        <a:pt x="2213274" y="1956503"/>
                      </a:cubicBezTo>
                      <a:cubicBezTo>
                        <a:pt x="1674893" y="1645669"/>
                        <a:pt x="1341303" y="1186112"/>
                        <a:pt x="1391089" y="859969"/>
                      </a:cubicBezTo>
                      <a:lnTo>
                        <a:pt x="1402097" y="815051"/>
                      </a:lnTo>
                      <a:lnTo>
                        <a:pt x="1398960" y="815051"/>
                      </a:lnTo>
                      <a:cubicBezTo>
                        <a:pt x="1398960" y="596452"/>
                        <a:pt x="1267871" y="407945"/>
                        <a:pt x="1079391" y="324785"/>
                      </a:cubicBezTo>
                      <a:lnTo>
                        <a:pt x="990321" y="295493"/>
                      </a:lnTo>
                      <a:lnTo>
                        <a:pt x="935310" y="327746"/>
                      </a:lnTo>
                      <a:cubicBezTo>
                        <a:pt x="855902" y="365868"/>
                        <a:pt x="760174" y="388128"/>
                        <a:pt x="657130" y="388128"/>
                      </a:cubicBezTo>
                      <a:cubicBezTo>
                        <a:pt x="541206" y="388128"/>
                        <a:pt x="434541" y="359955"/>
                        <a:pt x="349955" y="312719"/>
                      </a:cubicBezTo>
                      <a:lnTo>
                        <a:pt x="312416" y="286673"/>
                      </a:lnTo>
                      <a:lnTo>
                        <a:pt x="312333" y="287551"/>
                      </a:lnTo>
                      <a:cubicBezTo>
                        <a:pt x="247147" y="247052"/>
                        <a:pt x="172825" y="227137"/>
                        <a:pt x="96122" y="229618"/>
                      </a:cubicBezTo>
                      <a:lnTo>
                        <a:pt x="96585" y="228607"/>
                      </a:lnTo>
                      <a:lnTo>
                        <a:pt x="39112" y="221779"/>
                      </a:lnTo>
                      <a:cubicBezTo>
                        <a:pt x="25676" y="218435"/>
                        <a:pt x="13242" y="213971"/>
                        <a:pt x="2149" y="208584"/>
                      </a:cubicBezTo>
                      <a:lnTo>
                        <a:pt x="0" y="207192"/>
                      </a:lnTo>
                      <a:lnTo>
                        <a:pt x="126214" y="139325"/>
                      </a:lnTo>
                      <a:cubicBezTo>
                        <a:pt x="193915" y="108965"/>
                        <a:pt x="265493" y="82701"/>
                        <a:pt x="340367" y="61249"/>
                      </a:cubicBezTo>
                      <a:cubicBezTo>
                        <a:pt x="490115" y="18345"/>
                        <a:pt x="638873" y="-1247"/>
                        <a:pt x="779656" y="62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BC33F02B-CFB9-430C-8F21-BEE3825A8A54}"/>
                    </a:ext>
                  </a:extLst>
                </p:cNvPr>
                <p:cNvGrpSpPr/>
                <p:nvPr/>
              </p:nvGrpSpPr>
              <p:grpSpPr>
                <a:xfrm>
                  <a:off x="-5571" y="3174477"/>
                  <a:ext cx="213042" cy="213042"/>
                  <a:chOff x="0" y="3574733"/>
                  <a:chExt cx="297180" cy="297180"/>
                </a:xfrm>
              </p:grpSpPr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005CE2A4-9EE1-4CDB-9DC8-D8BD013F7A9A}"/>
                      </a:ext>
                    </a:extLst>
                  </p:cNvPr>
                  <p:cNvSpPr/>
                  <p:nvPr/>
                </p:nvSpPr>
                <p:spPr>
                  <a:xfrm>
                    <a:off x="0" y="3574733"/>
                    <a:ext cx="297180" cy="29718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41033CCC-4E02-49FC-8D85-08E882DA58F3}"/>
                      </a:ext>
                    </a:extLst>
                  </p:cNvPr>
                  <p:cNvSpPr/>
                  <p:nvPr/>
                </p:nvSpPr>
                <p:spPr>
                  <a:xfrm>
                    <a:off x="40005" y="3614738"/>
                    <a:ext cx="217170" cy="2171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楕円 285">
                    <a:extLst>
                      <a:ext uri="{FF2B5EF4-FFF2-40B4-BE49-F238E27FC236}">
                        <a16:creationId xmlns:a16="http://schemas.microsoft.com/office/drawing/2014/main" id="{A53776A0-7CA8-4839-91B5-ED49E6C96EEA}"/>
                      </a:ext>
                    </a:extLst>
                  </p:cNvPr>
                  <p:cNvSpPr/>
                  <p:nvPr/>
                </p:nvSpPr>
                <p:spPr>
                  <a:xfrm>
                    <a:off x="74295" y="3665584"/>
                    <a:ext cx="74295" cy="742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49A58676-074F-4D8F-A4A5-C8BCB80E428F}"/>
                    </a:ext>
                  </a:extLst>
                </p:cNvPr>
                <p:cNvSpPr/>
                <p:nvPr/>
              </p:nvSpPr>
              <p:spPr>
                <a:xfrm rot="5657377">
                  <a:off x="-267422" y="3215089"/>
                  <a:ext cx="71844" cy="435990"/>
                </a:xfrm>
                <a:prstGeom prst="moon">
                  <a:avLst/>
                </a:prstGeom>
                <a:solidFill>
                  <a:schemeClr val="tx1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AC7F0A16-2D64-4046-9F63-56B40183806A}"/>
                    </a:ext>
                  </a:extLst>
                </p:cNvPr>
                <p:cNvGrpSpPr/>
                <p:nvPr/>
              </p:nvGrpSpPr>
              <p:grpSpPr>
                <a:xfrm>
                  <a:off x="-845201" y="3351960"/>
                  <a:ext cx="573793" cy="118315"/>
                  <a:chOff x="-810275" y="3351960"/>
                  <a:chExt cx="525752" cy="108409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91A86782-FCD1-49EF-A3D2-F244E151836B}"/>
                      </a:ext>
                    </a:extLst>
                  </p:cNvPr>
                  <p:cNvSpPr/>
                  <p:nvPr/>
                </p:nvSpPr>
                <p:spPr>
                  <a:xfrm>
                    <a:off x="-773320" y="3413374"/>
                    <a:ext cx="478718" cy="46995"/>
                  </a:xfrm>
                  <a:custGeom>
                    <a:avLst/>
                    <a:gdLst>
                      <a:gd name="connsiteX0" fmla="*/ 478718 w 478718"/>
                      <a:gd name="connsiteY0" fmla="*/ 0 h 46995"/>
                      <a:gd name="connsiteX1" fmla="*/ 449630 w 478718"/>
                      <a:gd name="connsiteY1" fmla="*/ 26709 h 46995"/>
                      <a:gd name="connsiteX2" fmla="*/ 443057 w 478718"/>
                      <a:gd name="connsiteY2" fmla="*/ 46864 h 46995"/>
                      <a:gd name="connsiteX3" fmla="*/ 437354 w 478718"/>
                      <a:gd name="connsiteY3" fmla="*/ 46995 h 46995"/>
                      <a:gd name="connsiteX4" fmla="*/ 319 w 478718"/>
                      <a:gd name="connsiteY4" fmla="*/ 13890 h 46995"/>
                      <a:gd name="connsiteX5" fmla="*/ 0 w 478718"/>
                      <a:gd name="connsiteY5" fmla="*/ 13773 h 46995"/>
                      <a:gd name="connsiteX6" fmla="*/ 123619 w 478718"/>
                      <a:gd name="connsiteY6" fmla="*/ 8169 h 46995"/>
                      <a:gd name="connsiteX7" fmla="*/ 476424 w 478718"/>
                      <a:gd name="connsiteY7" fmla="*/ 13 h 46995"/>
                      <a:gd name="connsiteX8" fmla="*/ 478718 w 478718"/>
                      <a:gd name="connsiteY8" fmla="*/ 0 h 469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718" h="46995">
                        <a:moveTo>
                          <a:pt x="478718" y="0"/>
                        </a:moveTo>
                        <a:lnTo>
                          <a:pt x="449630" y="26709"/>
                        </a:lnTo>
                        <a:lnTo>
                          <a:pt x="443057" y="46864"/>
                        </a:lnTo>
                        <a:lnTo>
                          <a:pt x="437354" y="46995"/>
                        </a:lnTo>
                        <a:cubicBezTo>
                          <a:pt x="240889" y="46995"/>
                          <a:pt x="72323" y="33344"/>
                          <a:pt x="319" y="13890"/>
                        </a:cubicBezTo>
                        <a:lnTo>
                          <a:pt x="0" y="13773"/>
                        </a:lnTo>
                        <a:lnTo>
                          <a:pt x="123619" y="8169"/>
                        </a:lnTo>
                        <a:cubicBezTo>
                          <a:pt x="228600" y="4273"/>
                          <a:pt x="347965" y="1457"/>
                          <a:pt x="476424" y="13"/>
                        </a:cubicBezTo>
                        <a:lnTo>
                          <a:pt x="478718" y="0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E22E9C0B-82EC-4DBD-8092-A92E367E8AD9}"/>
                      </a:ext>
                    </a:extLst>
                  </p:cNvPr>
                  <p:cNvSpPr/>
                  <p:nvPr/>
                </p:nvSpPr>
                <p:spPr>
                  <a:xfrm>
                    <a:off x="-810275" y="3351960"/>
                    <a:ext cx="525752" cy="75186"/>
                  </a:xfrm>
                  <a:custGeom>
                    <a:avLst/>
                    <a:gdLst>
                      <a:gd name="connsiteX0" fmla="*/ 474309 w 525752"/>
                      <a:gd name="connsiteY0" fmla="*/ 0 h 75186"/>
                      <a:gd name="connsiteX1" fmla="*/ 480062 w 525752"/>
                      <a:gd name="connsiteY1" fmla="*/ 133 h 75186"/>
                      <a:gd name="connsiteX2" fmla="*/ 486585 w 525752"/>
                      <a:gd name="connsiteY2" fmla="*/ 20139 h 75186"/>
                      <a:gd name="connsiteX3" fmla="*/ 521816 w 525752"/>
                      <a:gd name="connsiteY3" fmla="*/ 52487 h 75186"/>
                      <a:gd name="connsiteX4" fmla="*/ 525752 w 525752"/>
                      <a:gd name="connsiteY4" fmla="*/ 54130 h 75186"/>
                      <a:gd name="connsiteX5" fmla="*/ 521816 w 525752"/>
                      <a:gd name="connsiteY5" fmla="*/ 55773 h 75186"/>
                      <a:gd name="connsiteX6" fmla="*/ 515673 w 525752"/>
                      <a:gd name="connsiteY6" fmla="*/ 61413 h 75186"/>
                      <a:gd name="connsiteX7" fmla="*/ 513379 w 525752"/>
                      <a:gd name="connsiteY7" fmla="*/ 61426 h 75186"/>
                      <a:gd name="connsiteX8" fmla="*/ 160574 w 525752"/>
                      <a:gd name="connsiteY8" fmla="*/ 69582 h 75186"/>
                      <a:gd name="connsiteX9" fmla="*/ 36955 w 525752"/>
                      <a:gd name="connsiteY9" fmla="*/ 75186 h 75186"/>
                      <a:gd name="connsiteX10" fmla="*/ 9636 w 525752"/>
                      <a:gd name="connsiteY10" fmla="*/ 65128 h 75186"/>
                      <a:gd name="connsiteX11" fmla="*/ 0 w 525752"/>
                      <a:gd name="connsiteY11" fmla="*/ 54204 h 75186"/>
                      <a:gd name="connsiteX12" fmla="*/ 474309 w 525752"/>
                      <a:gd name="connsiteY12" fmla="*/ 0 h 75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25752" h="75186">
                        <a:moveTo>
                          <a:pt x="474309" y="0"/>
                        </a:moveTo>
                        <a:lnTo>
                          <a:pt x="480062" y="133"/>
                        </a:lnTo>
                        <a:lnTo>
                          <a:pt x="486585" y="20139"/>
                        </a:lnTo>
                        <a:cubicBezTo>
                          <a:pt x="494904" y="32314"/>
                          <a:pt x="506942" y="43279"/>
                          <a:pt x="521816" y="52487"/>
                        </a:cubicBezTo>
                        <a:lnTo>
                          <a:pt x="525752" y="54130"/>
                        </a:lnTo>
                        <a:lnTo>
                          <a:pt x="521816" y="55773"/>
                        </a:lnTo>
                        <a:lnTo>
                          <a:pt x="515673" y="61413"/>
                        </a:lnTo>
                        <a:lnTo>
                          <a:pt x="513379" y="61426"/>
                        </a:lnTo>
                        <a:cubicBezTo>
                          <a:pt x="384920" y="62870"/>
                          <a:pt x="265555" y="65686"/>
                          <a:pt x="160574" y="69582"/>
                        </a:cubicBezTo>
                        <a:lnTo>
                          <a:pt x="36955" y="75186"/>
                        </a:lnTo>
                        <a:lnTo>
                          <a:pt x="9636" y="65128"/>
                        </a:lnTo>
                        <a:cubicBezTo>
                          <a:pt x="3318" y="61600"/>
                          <a:pt x="0" y="57946"/>
                          <a:pt x="0" y="54204"/>
                        </a:cubicBezTo>
                        <a:cubicBezTo>
                          <a:pt x="0" y="24268"/>
                          <a:pt x="212356" y="0"/>
                          <a:pt x="474309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B227113F-5E9D-49EF-84CF-5E9874B06041}"/>
                  </a:ext>
                </a:extLst>
              </p:cNvPr>
              <p:cNvGrpSpPr/>
              <p:nvPr/>
            </p:nvGrpSpPr>
            <p:grpSpPr>
              <a:xfrm rot="19249613">
                <a:off x="3074386" y="5480995"/>
                <a:ext cx="240393" cy="405886"/>
                <a:chOff x="3581400" y="4648427"/>
                <a:chExt cx="349251" cy="488497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0B85295-5ADC-4A60-AE9B-D0E8EDCF7D54}"/>
                    </a:ext>
                  </a:extLst>
                </p:cNvPr>
                <p:cNvSpPr/>
                <p:nvPr/>
              </p:nvSpPr>
              <p:spPr>
                <a:xfrm>
                  <a:off x="3676650" y="4670652"/>
                  <a:ext cx="161926" cy="466272"/>
                </a:xfrm>
                <a:custGeom>
                  <a:avLst/>
                  <a:gdLst>
                    <a:gd name="connsiteX0" fmla="*/ 80963 w 161926"/>
                    <a:gd name="connsiteY0" fmla="*/ 0 h 466272"/>
                    <a:gd name="connsiteX1" fmla="*/ 89208 w 161926"/>
                    <a:gd name="connsiteY1" fmla="*/ 3485 h 466272"/>
                    <a:gd name="connsiteX2" fmla="*/ 161926 w 161926"/>
                    <a:gd name="connsiteY2" fmla="*/ 233136 h 466272"/>
                    <a:gd name="connsiteX3" fmla="*/ 89208 w 161926"/>
                    <a:gd name="connsiteY3" fmla="*/ 462788 h 466272"/>
                    <a:gd name="connsiteX4" fmla="*/ 80963 w 161926"/>
                    <a:gd name="connsiteY4" fmla="*/ 466272 h 466272"/>
                    <a:gd name="connsiteX5" fmla="*/ 72718 w 161926"/>
                    <a:gd name="connsiteY5" fmla="*/ 462788 h 466272"/>
                    <a:gd name="connsiteX6" fmla="*/ 0 w 161926"/>
                    <a:gd name="connsiteY6" fmla="*/ 233136 h 466272"/>
                    <a:gd name="connsiteX7" fmla="*/ 72718 w 161926"/>
                    <a:gd name="connsiteY7" fmla="*/ 3485 h 466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1926" h="466272">
                      <a:moveTo>
                        <a:pt x="80963" y="0"/>
                      </a:moveTo>
                      <a:lnTo>
                        <a:pt x="89208" y="3485"/>
                      </a:lnTo>
                      <a:cubicBezTo>
                        <a:pt x="131942" y="41321"/>
                        <a:pt x="161926" y="129899"/>
                        <a:pt x="161926" y="233136"/>
                      </a:cubicBezTo>
                      <a:cubicBezTo>
                        <a:pt x="161926" y="336374"/>
                        <a:pt x="131942" y="424951"/>
                        <a:pt x="89208" y="462788"/>
                      </a:cubicBezTo>
                      <a:lnTo>
                        <a:pt x="80963" y="466272"/>
                      </a:lnTo>
                      <a:lnTo>
                        <a:pt x="72718" y="462788"/>
                      </a:lnTo>
                      <a:cubicBezTo>
                        <a:pt x="29985" y="424951"/>
                        <a:pt x="0" y="336374"/>
                        <a:pt x="0" y="233136"/>
                      </a:cubicBezTo>
                      <a:cubicBezTo>
                        <a:pt x="0" y="129899"/>
                        <a:pt x="29985" y="41321"/>
                        <a:pt x="72718" y="3485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51EAF51-0E5F-4768-BD7C-E57A66B85DC5}"/>
                    </a:ext>
                  </a:extLst>
                </p:cNvPr>
                <p:cNvSpPr/>
                <p:nvPr/>
              </p:nvSpPr>
              <p:spPr>
                <a:xfrm rot="199467">
                  <a:off x="3581400" y="4648427"/>
                  <a:ext cx="161926" cy="466272"/>
                </a:xfrm>
                <a:custGeom>
                  <a:avLst/>
                  <a:gdLst>
                    <a:gd name="connsiteX0" fmla="*/ 80963 w 161926"/>
                    <a:gd name="connsiteY0" fmla="*/ 0 h 466272"/>
                    <a:gd name="connsiteX1" fmla="*/ 89208 w 161926"/>
                    <a:gd name="connsiteY1" fmla="*/ 3485 h 466272"/>
                    <a:gd name="connsiteX2" fmla="*/ 161926 w 161926"/>
                    <a:gd name="connsiteY2" fmla="*/ 233136 h 466272"/>
                    <a:gd name="connsiteX3" fmla="*/ 89208 w 161926"/>
                    <a:gd name="connsiteY3" fmla="*/ 462788 h 466272"/>
                    <a:gd name="connsiteX4" fmla="*/ 80963 w 161926"/>
                    <a:gd name="connsiteY4" fmla="*/ 466272 h 466272"/>
                    <a:gd name="connsiteX5" fmla="*/ 72718 w 161926"/>
                    <a:gd name="connsiteY5" fmla="*/ 462788 h 466272"/>
                    <a:gd name="connsiteX6" fmla="*/ 0 w 161926"/>
                    <a:gd name="connsiteY6" fmla="*/ 233136 h 466272"/>
                    <a:gd name="connsiteX7" fmla="*/ 72718 w 161926"/>
                    <a:gd name="connsiteY7" fmla="*/ 3485 h 466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1926" h="466272">
                      <a:moveTo>
                        <a:pt x="80963" y="0"/>
                      </a:moveTo>
                      <a:lnTo>
                        <a:pt x="89208" y="3485"/>
                      </a:lnTo>
                      <a:cubicBezTo>
                        <a:pt x="131942" y="41321"/>
                        <a:pt x="161926" y="129899"/>
                        <a:pt x="161926" y="233136"/>
                      </a:cubicBezTo>
                      <a:cubicBezTo>
                        <a:pt x="161926" y="336374"/>
                        <a:pt x="131942" y="424951"/>
                        <a:pt x="89208" y="462788"/>
                      </a:cubicBezTo>
                      <a:lnTo>
                        <a:pt x="80963" y="466272"/>
                      </a:lnTo>
                      <a:lnTo>
                        <a:pt x="72718" y="462788"/>
                      </a:lnTo>
                      <a:cubicBezTo>
                        <a:pt x="29985" y="424951"/>
                        <a:pt x="0" y="336374"/>
                        <a:pt x="0" y="233136"/>
                      </a:cubicBezTo>
                      <a:cubicBezTo>
                        <a:pt x="0" y="129899"/>
                        <a:pt x="29985" y="41321"/>
                        <a:pt x="72718" y="3485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01BA820A-76CB-44C6-B14E-48FB85EA4F18}"/>
                    </a:ext>
                  </a:extLst>
                </p:cNvPr>
                <p:cNvSpPr/>
                <p:nvPr/>
              </p:nvSpPr>
              <p:spPr>
                <a:xfrm rot="21157333">
                  <a:off x="3768725" y="4648427"/>
                  <a:ext cx="161926" cy="466272"/>
                </a:xfrm>
                <a:custGeom>
                  <a:avLst/>
                  <a:gdLst>
                    <a:gd name="connsiteX0" fmla="*/ 80963 w 161926"/>
                    <a:gd name="connsiteY0" fmla="*/ 0 h 466272"/>
                    <a:gd name="connsiteX1" fmla="*/ 89208 w 161926"/>
                    <a:gd name="connsiteY1" fmla="*/ 3485 h 466272"/>
                    <a:gd name="connsiteX2" fmla="*/ 161926 w 161926"/>
                    <a:gd name="connsiteY2" fmla="*/ 233136 h 466272"/>
                    <a:gd name="connsiteX3" fmla="*/ 89208 w 161926"/>
                    <a:gd name="connsiteY3" fmla="*/ 462788 h 466272"/>
                    <a:gd name="connsiteX4" fmla="*/ 80963 w 161926"/>
                    <a:gd name="connsiteY4" fmla="*/ 466272 h 466272"/>
                    <a:gd name="connsiteX5" fmla="*/ 72718 w 161926"/>
                    <a:gd name="connsiteY5" fmla="*/ 462788 h 466272"/>
                    <a:gd name="connsiteX6" fmla="*/ 0 w 161926"/>
                    <a:gd name="connsiteY6" fmla="*/ 233136 h 466272"/>
                    <a:gd name="connsiteX7" fmla="*/ 72718 w 161926"/>
                    <a:gd name="connsiteY7" fmla="*/ 3485 h 466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1926" h="466272">
                      <a:moveTo>
                        <a:pt x="80963" y="0"/>
                      </a:moveTo>
                      <a:lnTo>
                        <a:pt x="89208" y="3485"/>
                      </a:lnTo>
                      <a:cubicBezTo>
                        <a:pt x="131942" y="41321"/>
                        <a:pt x="161926" y="129899"/>
                        <a:pt x="161926" y="233136"/>
                      </a:cubicBezTo>
                      <a:cubicBezTo>
                        <a:pt x="161926" y="336374"/>
                        <a:pt x="131942" y="424951"/>
                        <a:pt x="89208" y="462788"/>
                      </a:cubicBezTo>
                      <a:lnTo>
                        <a:pt x="80963" y="466272"/>
                      </a:lnTo>
                      <a:lnTo>
                        <a:pt x="72718" y="462788"/>
                      </a:lnTo>
                      <a:cubicBezTo>
                        <a:pt x="29985" y="424951"/>
                        <a:pt x="0" y="336374"/>
                        <a:pt x="0" y="233136"/>
                      </a:cubicBezTo>
                      <a:cubicBezTo>
                        <a:pt x="0" y="129899"/>
                        <a:pt x="29985" y="41321"/>
                        <a:pt x="72718" y="3485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8AB3F108-A84E-4732-AB5F-83A1F85F83F3}"/>
                  </a:ext>
                </a:extLst>
              </p:cNvPr>
              <p:cNvGrpSpPr/>
              <p:nvPr/>
            </p:nvGrpSpPr>
            <p:grpSpPr>
              <a:xfrm>
                <a:off x="2006599" y="5029542"/>
                <a:ext cx="1377738" cy="595492"/>
                <a:chOff x="2006599" y="5029542"/>
                <a:chExt cx="1377738" cy="595492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29A9EACA-41F0-40C6-8443-2EB145C5C211}"/>
                    </a:ext>
                  </a:extLst>
                </p:cNvPr>
                <p:cNvSpPr/>
                <p:nvPr/>
              </p:nvSpPr>
              <p:spPr>
                <a:xfrm rot="1800000">
                  <a:off x="2006599" y="5029542"/>
                  <a:ext cx="1377738" cy="595492"/>
                </a:xfrm>
                <a:custGeom>
                  <a:avLst/>
                  <a:gdLst>
                    <a:gd name="connsiteX0" fmla="*/ 296537 w 2378014"/>
                    <a:gd name="connsiteY0" fmla="*/ 131350 h 1213777"/>
                    <a:gd name="connsiteX1" fmla="*/ 402618 w 2378014"/>
                    <a:gd name="connsiteY1" fmla="*/ 93878 h 1213777"/>
                    <a:gd name="connsiteX2" fmla="*/ 1040268 w 2378014"/>
                    <a:gd name="connsiteY2" fmla="*/ 0 h 1213777"/>
                    <a:gd name="connsiteX3" fmla="*/ 2378014 w 2378014"/>
                    <a:gd name="connsiteY3" fmla="*/ 777817 h 1213777"/>
                    <a:gd name="connsiteX4" fmla="*/ 2374749 w 2378014"/>
                    <a:gd name="connsiteY4" fmla="*/ 815417 h 1213777"/>
                    <a:gd name="connsiteX5" fmla="*/ 2316834 w 2378014"/>
                    <a:gd name="connsiteY5" fmla="*/ 870845 h 1213777"/>
                    <a:gd name="connsiteX6" fmla="*/ 1207554 w 2378014"/>
                    <a:gd name="connsiteY6" fmla="*/ 1213777 h 1213777"/>
                    <a:gd name="connsiteX7" fmla="*/ 31267 w 2378014"/>
                    <a:gd name="connsiteY7" fmla="*/ 806714 h 1213777"/>
                    <a:gd name="connsiteX8" fmla="*/ 0 w 2378014"/>
                    <a:gd name="connsiteY8" fmla="*/ 768975 h 1213777"/>
                    <a:gd name="connsiteX9" fmla="*/ 31325 w 2378014"/>
                    <a:gd name="connsiteY9" fmla="*/ 757608 h 1213777"/>
                    <a:gd name="connsiteX10" fmla="*/ 366201 w 2378014"/>
                    <a:gd name="connsiteY10" fmla="*/ 558179 h 1213777"/>
                    <a:gd name="connsiteX11" fmla="*/ 424116 w 2378014"/>
                    <a:gd name="connsiteY11" fmla="*/ 502751 h 1213777"/>
                    <a:gd name="connsiteX12" fmla="*/ 427381 w 2378014"/>
                    <a:gd name="connsiteY12" fmla="*/ 465151 h 1213777"/>
                    <a:gd name="connsiteX13" fmla="*/ 322254 w 2378014"/>
                    <a:gd name="connsiteY13" fmla="*/ 162390 h 1213777"/>
                    <a:gd name="connsiteX0" fmla="*/ 296537 w 2378014"/>
                    <a:gd name="connsiteY0" fmla="*/ 131350 h 1213777"/>
                    <a:gd name="connsiteX1" fmla="*/ 402618 w 2378014"/>
                    <a:gd name="connsiteY1" fmla="*/ 93878 h 1213777"/>
                    <a:gd name="connsiteX2" fmla="*/ 1040268 w 2378014"/>
                    <a:gd name="connsiteY2" fmla="*/ 0 h 1213777"/>
                    <a:gd name="connsiteX3" fmla="*/ 2378014 w 2378014"/>
                    <a:gd name="connsiteY3" fmla="*/ 777817 h 1213777"/>
                    <a:gd name="connsiteX4" fmla="*/ 2374749 w 2378014"/>
                    <a:gd name="connsiteY4" fmla="*/ 815417 h 1213777"/>
                    <a:gd name="connsiteX5" fmla="*/ 2316834 w 2378014"/>
                    <a:gd name="connsiteY5" fmla="*/ 870845 h 1213777"/>
                    <a:gd name="connsiteX6" fmla="*/ 1207554 w 2378014"/>
                    <a:gd name="connsiteY6" fmla="*/ 1213777 h 1213777"/>
                    <a:gd name="connsiteX7" fmla="*/ 31267 w 2378014"/>
                    <a:gd name="connsiteY7" fmla="*/ 806714 h 1213777"/>
                    <a:gd name="connsiteX8" fmla="*/ 0 w 2378014"/>
                    <a:gd name="connsiteY8" fmla="*/ 768975 h 1213777"/>
                    <a:gd name="connsiteX9" fmla="*/ 31325 w 2378014"/>
                    <a:gd name="connsiteY9" fmla="*/ 757608 h 1213777"/>
                    <a:gd name="connsiteX10" fmla="*/ 366201 w 2378014"/>
                    <a:gd name="connsiteY10" fmla="*/ 558179 h 1213777"/>
                    <a:gd name="connsiteX11" fmla="*/ 427381 w 2378014"/>
                    <a:gd name="connsiteY11" fmla="*/ 465151 h 1213777"/>
                    <a:gd name="connsiteX12" fmla="*/ 322254 w 2378014"/>
                    <a:gd name="connsiteY12" fmla="*/ 162390 h 1213777"/>
                    <a:gd name="connsiteX13" fmla="*/ 296537 w 2378014"/>
                    <a:gd name="connsiteY13" fmla="*/ 131350 h 1213777"/>
                    <a:gd name="connsiteX0" fmla="*/ 296537 w 2378014"/>
                    <a:gd name="connsiteY0" fmla="*/ 131350 h 1213777"/>
                    <a:gd name="connsiteX1" fmla="*/ 402618 w 2378014"/>
                    <a:gd name="connsiteY1" fmla="*/ 93878 h 1213777"/>
                    <a:gd name="connsiteX2" fmla="*/ 1040268 w 2378014"/>
                    <a:gd name="connsiteY2" fmla="*/ 0 h 1213777"/>
                    <a:gd name="connsiteX3" fmla="*/ 2378014 w 2378014"/>
                    <a:gd name="connsiteY3" fmla="*/ 777817 h 1213777"/>
                    <a:gd name="connsiteX4" fmla="*/ 2374749 w 2378014"/>
                    <a:gd name="connsiteY4" fmla="*/ 815417 h 1213777"/>
                    <a:gd name="connsiteX5" fmla="*/ 2316834 w 2378014"/>
                    <a:gd name="connsiteY5" fmla="*/ 870845 h 1213777"/>
                    <a:gd name="connsiteX6" fmla="*/ 1207554 w 2378014"/>
                    <a:gd name="connsiteY6" fmla="*/ 1213777 h 1213777"/>
                    <a:gd name="connsiteX7" fmla="*/ 31267 w 2378014"/>
                    <a:gd name="connsiteY7" fmla="*/ 806714 h 1213777"/>
                    <a:gd name="connsiteX8" fmla="*/ 0 w 2378014"/>
                    <a:gd name="connsiteY8" fmla="*/ 768975 h 1213777"/>
                    <a:gd name="connsiteX9" fmla="*/ 31325 w 2378014"/>
                    <a:gd name="connsiteY9" fmla="*/ 757608 h 1213777"/>
                    <a:gd name="connsiteX10" fmla="*/ 427381 w 2378014"/>
                    <a:gd name="connsiteY10" fmla="*/ 465151 h 1213777"/>
                    <a:gd name="connsiteX11" fmla="*/ 322254 w 2378014"/>
                    <a:gd name="connsiteY11" fmla="*/ 162390 h 1213777"/>
                    <a:gd name="connsiteX12" fmla="*/ 296537 w 2378014"/>
                    <a:gd name="connsiteY12" fmla="*/ 131350 h 1213777"/>
                    <a:gd name="connsiteX0" fmla="*/ 427381 w 2378014"/>
                    <a:gd name="connsiteY0" fmla="*/ 465151 h 1213777"/>
                    <a:gd name="connsiteX1" fmla="*/ 322254 w 2378014"/>
                    <a:gd name="connsiteY1" fmla="*/ 162390 h 1213777"/>
                    <a:gd name="connsiteX2" fmla="*/ 296537 w 2378014"/>
                    <a:gd name="connsiteY2" fmla="*/ 131350 h 1213777"/>
                    <a:gd name="connsiteX3" fmla="*/ 402618 w 2378014"/>
                    <a:gd name="connsiteY3" fmla="*/ 93878 h 1213777"/>
                    <a:gd name="connsiteX4" fmla="*/ 1040268 w 2378014"/>
                    <a:gd name="connsiteY4" fmla="*/ 0 h 1213777"/>
                    <a:gd name="connsiteX5" fmla="*/ 2378014 w 2378014"/>
                    <a:gd name="connsiteY5" fmla="*/ 777817 h 1213777"/>
                    <a:gd name="connsiteX6" fmla="*/ 2374749 w 2378014"/>
                    <a:gd name="connsiteY6" fmla="*/ 815417 h 1213777"/>
                    <a:gd name="connsiteX7" fmla="*/ 2316834 w 2378014"/>
                    <a:gd name="connsiteY7" fmla="*/ 870845 h 1213777"/>
                    <a:gd name="connsiteX8" fmla="*/ 1207554 w 2378014"/>
                    <a:gd name="connsiteY8" fmla="*/ 1213777 h 1213777"/>
                    <a:gd name="connsiteX9" fmla="*/ 31267 w 2378014"/>
                    <a:gd name="connsiteY9" fmla="*/ 806714 h 1213777"/>
                    <a:gd name="connsiteX10" fmla="*/ 0 w 2378014"/>
                    <a:gd name="connsiteY10" fmla="*/ 768975 h 1213777"/>
                    <a:gd name="connsiteX11" fmla="*/ 31325 w 2378014"/>
                    <a:gd name="connsiteY11" fmla="*/ 757608 h 1213777"/>
                    <a:gd name="connsiteX12" fmla="*/ 518821 w 2378014"/>
                    <a:gd name="connsiteY12" fmla="*/ 556591 h 1213777"/>
                    <a:gd name="connsiteX0" fmla="*/ 427381 w 2378014"/>
                    <a:gd name="connsiteY0" fmla="*/ 465151 h 1213777"/>
                    <a:gd name="connsiteX1" fmla="*/ 322254 w 2378014"/>
                    <a:gd name="connsiteY1" fmla="*/ 162390 h 1213777"/>
                    <a:gd name="connsiteX2" fmla="*/ 296537 w 2378014"/>
                    <a:gd name="connsiteY2" fmla="*/ 131350 h 1213777"/>
                    <a:gd name="connsiteX3" fmla="*/ 402618 w 2378014"/>
                    <a:gd name="connsiteY3" fmla="*/ 93878 h 1213777"/>
                    <a:gd name="connsiteX4" fmla="*/ 1040268 w 2378014"/>
                    <a:gd name="connsiteY4" fmla="*/ 0 h 1213777"/>
                    <a:gd name="connsiteX5" fmla="*/ 2378014 w 2378014"/>
                    <a:gd name="connsiteY5" fmla="*/ 777817 h 1213777"/>
                    <a:gd name="connsiteX6" fmla="*/ 2374749 w 2378014"/>
                    <a:gd name="connsiteY6" fmla="*/ 815417 h 1213777"/>
                    <a:gd name="connsiteX7" fmla="*/ 2316834 w 2378014"/>
                    <a:gd name="connsiteY7" fmla="*/ 870845 h 1213777"/>
                    <a:gd name="connsiteX8" fmla="*/ 1207554 w 2378014"/>
                    <a:gd name="connsiteY8" fmla="*/ 1213777 h 1213777"/>
                    <a:gd name="connsiteX9" fmla="*/ 31267 w 2378014"/>
                    <a:gd name="connsiteY9" fmla="*/ 806714 h 1213777"/>
                    <a:gd name="connsiteX10" fmla="*/ 0 w 2378014"/>
                    <a:gd name="connsiteY10" fmla="*/ 768975 h 1213777"/>
                    <a:gd name="connsiteX11" fmla="*/ 31325 w 2378014"/>
                    <a:gd name="connsiteY11" fmla="*/ 757608 h 1213777"/>
                    <a:gd name="connsiteX0" fmla="*/ 322254 w 2378014"/>
                    <a:gd name="connsiteY0" fmla="*/ 162390 h 1213777"/>
                    <a:gd name="connsiteX1" fmla="*/ 296537 w 2378014"/>
                    <a:gd name="connsiteY1" fmla="*/ 131350 h 1213777"/>
                    <a:gd name="connsiteX2" fmla="*/ 402618 w 2378014"/>
                    <a:gd name="connsiteY2" fmla="*/ 93878 h 1213777"/>
                    <a:gd name="connsiteX3" fmla="*/ 1040268 w 2378014"/>
                    <a:gd name="connsiteY3" fmla="*/ 0 h 1213777"/>
                    <a:gd name="connsiteX4" fmla="*/ 2378014 w 2378014"/>
                    <a:gd name="connsiteY4" fmla="*/ 777817 h 1213777"/>
                    <a:gd name="connsiteX5" fmla="*/ 2374749 w 2378014"/>
                    <a:gd name="connsiteY5" fmla="*/ 815417 h 1213777"/>
                    <a:gd name="connsiteX6" fmla="*/ 2316834 w 2378014"/>
                    <a:gd name="connsiteY6" fmla="*/ 870845 h 1213777"/>
                    <a:gd name="connsiteX7" fmla="*/ 1207554 w 2378014"/>
                    <a:gd name="connsiteY7" fmla="*/ 1213777 h 1213777"/>
                    <a:gd name="connsiteX8" fmla="*/ 31267 w 2378014"/>
                    <a:gd name="connsiteY8" fmla="*/ 806714 h 1213777"/>
                    <a:gd name="connsiteX9" fmla="*/ 0 w 2378014"/>
                    <a:gd name="connsiteY9" fmla="*/ 768975 h 1213777"/>
                    <a:gd name="connsiteX10" fmla="*/ 31325 w 2378014"/>
                    <a:gd name="connsiteY10" fmla="*/ 757608 h 1213777"/>
                    <a:gd name="connsiteX0" fmla="*/ 595275 w 2651035"/>
                    <a:gd name="connsiteY0" fmla="*/ 162390 h 1213777"/>
                    <a:gd name="connsiteX1" fmla="*/ 0 w 2651035"/>
                    <a:gd name="connsiteY1" fmla="*/ 77177 h 1213777"/>
                    <a:gd name="connsiteX2" fmla="*/ 675639 w 2651035"/>
                    <a:gd name="connsiteY2" fmla="*/ 93878 h 1213777"/>
                    <a:gd name="connsiteX3" fmla="*/ 1313289 w 2651035"/>
                    <a:gd name="connsiteY3" fmla="*/ 0 h 1213777"/>
                    <a:gd name="connsiteX4" fmla="*/ 2651035 w 2651035"/>
                    <a:gd name="connsiteY4" fmla="*/ 777817 h 1213777"/>
                    <a:gd name="connsiteX5" fmla="*/ 2647770 w 2651035"/>
                    <a:gd name="connsiteY5" fmla="*/ 815417 h 1213777"/>
                    <a:gd name="connsiteX6" fmla="*/ 2589855 w 2651035"/>
                    <a:gd name="connsiteY6" fmla="*/ 870845 h 1213777"/>
                    <a:gd name="connsiteX7" fmla="*/ 1480575 w 2651035"/>
                    <a:gd name="connsiteY7" fmla="*/ 1213777 h 1213777"/>
                    <a:gd name="connsiteX8" fmla="*/ 304288 w 2651035"/>
                    <a:gd name="connsiteY8" fmla="*/ 806714 h 1213777"/>
                    <a:gd name="connsiteX9" fmla="*/ 273021 w 2651035"/>
                    <a:gd name="connsiteY9" fmla="*/ 768975 h 1213777"/>
                    <a:gd name="connsiteX10" fmla="*/ 304346 w 2651035"/>
                    <a:gd name="connsiteY10" fmla="*/ 757608 h 1213777"/>
                    <a:gd name="connsiteX0" fmla="*/ 322254 w 2378014"/>
                    <a:gd name="connsiteY0" fmla="*/ 162390 h 1213777"/>
                    <a:gd name="connsiteX1" fmla="*/ 402618 w 2378014"/>
                    <a:gd name="connsiteY1" fmla="*/ 93878 h 1213777"/>
                    <a:gd name="connsiteX2" fmla="*/ 1040268 w 2378014"/>
                    <a:gd name="connsiteY2" fmla="*/ 0 h 1213777"/>
                    <a:gd name="connsiteX3" fmla="*/ 2378014 w 2378014"/>
                    <a:gd name="connsiteY3" fmla="*/ 777817 h 1213777"/>
                    <a:gd name="connsiteX4" fmla="*/ 2374749 w 2378014"/>
                    <a:gd name="connsiteY4" fmla="*/ 815417 h 1213777"/>
                    <a:gd name="connsiteX5" fmla="*/ 2316834 w 2378014"/>
                    <a:gd name="connsiteY5" fmla="*/ 870845 h 1213777"/>
                    <a:gd name="connsiteX6" fmla="*/ 1207554 w 2378014"/>
                    <a:gd name="connsiteY6" fmla="*/ 1213777 h 1213777"/>
                    <a:gd name="connsiteX7" fmla="*/ 31267 w 2378014"/>
                    <a:gd name="connsiteY7" fmla="*/ 806714 h 1213777"/>
                    <a:gd name="connsiteX8" fmla="*/ 0 w 2378014"/>
                    <a:gd name="connsiteY8" fmla="*/ 768975 h 1213777"/>
                    <a:gd name="connsiteX9" fmla="*/ 31325 w 2378014"/>
                    <a:gd name="connsiteY9" fmla="*/ 757608 h 1213777"/>
                    <a:gd name="connsiteX0" fmla="*/ 402618 w 2378014"/>
                    <a:gd name="connsiteY0" fmla="*/ 93878 h 1213777"/>
                    <a:gd name="connsiteX1" fmla="*/ 1040268 w 2378014"/>
                    <a:gd name="connsiteY1" fmla="*/ 0 h 1213777"/>
                    <a:gd name="connsiteX2" fmla="*/ 2378014 w 2378014"/>
                    <a:gd name="connsiteY2" fmla="*/ 777817 h 1213777"/>
                    <a:gd name="connsiteX3" fmla="*/ 2374749 w 2378014"/>
                    <a:gd name="connsiteY3" fmla="*/ 815417 h 1213777"/>
                    <a:gd name="connsiteX4" fmla="*/ 2316834 w 2378014"/>
                    <a:gd name="connsiteY4" fmla="*/ 870845 h 1213777"/>
                    <a:gd name="connsiteX5" fmla="*/ 1207554 w 2378014"/>
                    <a:gd name="connsiteY5" fmla="*/ 1213777 h 1213777"/>
                    <a:gd name="connsiteX6" fmla="*/ 31267 w 2378014"/>
                    <a:gd name="connsiteY6" fmla="*/ 806714 h 1213777"/>
                    <a:gd name="connsiteX7" fmla="*/ 0 w 2378014"/>
                    <a:gd name="connsiteY7" fmla="*/ 768975 h 1213777"/>
                    <a:gd name="connsiteX8" fmla="*/ 31325 w 2378014"/>
                    <a:gd name="connsiteY8" fmla="*/ 757608 h 1213777"/>
                    <a:gd name="connsiteX0" fmla="*/ 402618 w 2378014"/>
                    <a:gd name="connsiteY0" fmla="*/ 93878 h 1213777"/>
                    <a:gd name="connsiteX1" fmla="*/ 1040268 w 2378014"/>
                    <a:gd name="connsiteY1" fmla="*/ 0 h 1213777"/>
                    <a:gd name="connsiteX2" fmla="*/ 2378014 w 2378014"/>
                    <a:gd name="connsiteY2" fmla="*/ 777817 h 1213777"/>
                    <a:gd name="connsiteX3" fmla="*/ 2374749 w 2378014"/>
                    <a:gd name="connsiteY3" fmla="*/ 815417 h 1213777"/>
                    <a:gd name="connsiteX4" fmla="*/ 2316834 w 2378014"/>
                    <a:gd name="connsiteY4" fmla="*/ 870845 h 1213777"/>
                    <a:gd name="connsiteX5" fmla="*/ 1207554 w 2378014"/>
                    <a:gd name="connsiteY5" fmla="*/ 1213777 h 1213777"/>
                    <a:gd name="connsiteX6" fmla="*/ 31267 w 2378014"/>
                    <a:gd name="connsiteY6" fmla="*/ 806714 h 1213777"/>
                    <a:gd name="connsiteX7" fmla="*/ 0 w 2378014"/>
                    <a:gd name="connsiteY7" fmla="*/ 768975 h 1213777"/>
                    <a:gd name="connsiteX0" fmla="*/ 371351 w 2346747"/>
                    <a:gd name="connsiteY0" fmla="*/ 93878 h 1213777"/>
                    <a:gd name="connsiteX1" fmla="*/ 1009001 w 2346747"/>
                    <a:gd name="connsiteY1" fmla="*/ 0 h 1213777"/>
                    <a:gd name="connsiteX2" fmla="*/ 2346747 w 2346747"/>
                    <a:gd name="connsiteY2" fmla="*/ 777817 h 1213777"/>
                    <a:gd name="connsiteX3" fmla="*/ 2343482 w 2346747"/>
                    <a:gd name="connsiteY3" fmla="*/ 815417 h 1213777"/>
                    <a:gd name="connsiteX4" fmla="*/ 2285567 w 2346747"/>
                    <a:gd name="connsiteY4" fmla="*/ 870845 h 1213777"/>
                    <a:gd name="connsiteX5" fmla="*/ 1176287 w 2346747"/>
                    <a:gd name="connsiteY5" fmla="*/ 1213777 h 1213777"/>
                    <a:gd name="connsiteX6" fmla="*/ 0 w 2346747"/>
                    <a:gd name="connsiteY6" fmla="*/ 806714 h 1213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747" h="1213777">
                      <a:moveTo>
                        <a:pt x="371351" y="93878"/>
                      </a:moveTo>
                      <a:cubicBezTo>
                        <a:pt x="560901" y="34008"/>
                        <a:pt x="778121" y="0"/>
                        <a:pt x="1009001" y="0"/>
                      </a:cubicBezTo>
                      <a:cubicBezTo>
                        <a:pt x="1747817" y="0"/>
                        <a:pt x="2346747" y="348240"/>
                        <a:pt x="2346747" y="777817"/>
                      </a:cubicBezTo>
                      <a:lnTo>
                        <a:pt x="2343482" y="815417"/>
                      </a:lnTo>
                      <a:lnTo>
                        <a:pt x="2285567" y="870845"/>
                      </a:lnTo>
                      <a:cubicBezTo>
                        <a:pt x="2045164" y="1077746"/>
                        <a:pt x="1638048" y="1213777"/>
                        <a:pt x="1176287" y="1213777"/>
                      </a:cubicBezTo>
                      <a:cubicBezTo>
                        <a:pt x="668351" y="1213777"/>
                        <a:pt x="226533" y="1049179"/>
                        <a:pt x="0" y="806714"/>
                      </a:cubicBezTo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90348B8B-399C-4605-BDF3-B52619AA065C}"/>
                    </a:ext>
                  </a:extLst>
                </p:cNvPr>
                <p:cNvSpPr/>
                <p:nvPr/>
              </p:nvSpPr>
              <p:spPr>
                <a:xfrm rot="1812555">
                  <a:off x="2140565" y="5083644"/>
                  <a:ext cx="1170073" cy="533871"/>
                </a:xfrm>
                <a:custGeom>
                  <a:avLst/>
                  <a:gdLst>
                    <a:gd name="connsiteX0" fmla="*/ 883445 w 2068071"/>
                    <a:gd name="connsiteY0" fmla="*/ 721519 h 875753"/>
                    <a:gd name="connsiteX1" fmla="*/ 1012118 w 2068071"/>
                    <a:gd name="connsiteY1" fmla="*/ 798636 h 875753"/>
                    <a:gd name="connsiteX2" fmla="*/ 883445 w 2068071"/>
                    <a:gd name="connsiteY2" fmla="*/ 875753 h 875753"/>
                    <a:gd name="connsiteX3" fmla="*/ 883445 w 2068071"/>
                    <a:gd name="connsiteY3" fmla="*/ 721519 h 875753"/>
                    <a:gd name="connsiteX4" fmla="*/ 1231107 w 2068071"/>
                    <a:gd name="connsiteY4" fmla="*/ 683639 h 875753"/>
                    <a:gd name="connsiteX5" fmla="*/ 1359780 w 2068071"/>
                    <a:gd name="connsiteY5" fmla="*/ 760756 h 875753"/>
                    <a:gd name="connsiteX6" fmla="*/ 1231107 w 2068071"/>
                    <a:gd name="connsiteY6" fmla="*/ 837873 h 875753"/>
                    <a:gd name="connsiteX7" fmla="*/ 1231107 w 2068071"/>
                    <a:gd name="connsiteY7" fmla="*/ 683639 h 875753"/>
                    <a:gd name="connsiteX8" fmla="*/ 526256 w 2068071"/>
                    <a:gd name="connsiteY8" fmla="*/ 674391 h 875753"/>
                    <a:gd name="connsiteX9" fmla="*/ 654929 w 2068071"/>
                    <a:gd name="connsiteY9" fmla="*/ 751508 h 875753"/>
                    <a:gd name="connsiteX10" fmla="*/ 526256 w 2068071"/>
                    <a:gd name="connsiteY10" fmla="*/ 828625 h 875753"/>
                    <a:gd name="connsiteX11" fmla="*/ 526256 w 2068071"/>
                    <a:gd name="connsiteY11" fmla="*/ 674391 h 875753"/>
                    <a:gd name="connsiteX12" fmla="*/ 1390169 w 2068071"/>
                    <a:gd name="connsiteY12" fmla="*/ 647701 h 875753"/>
                    <a:gd name="connsiteX13" fmla="*/ 1518842 w 2068071"/>
                    <a:gd name="connsiteY13" fmla="*/ 724818 h 875753"/>
                    <a:gd name="connsiteX14" fmla="*/ 1390169 w 2068071"/>
                    <a:gd name="connsiteY14" fmla="*/ 801935 h 875753"/>
                    <a:gd name="connsiteX15" fmla="*/ 1390169 w 2068071"/>
                    <a:gd name="connsiteY15" fmla="*/ 647701 h 875753"/>
                    <a:gd name="connsiteX16" fmla="*/ 1059657 w 2068071"/>
                    <a:gd name="connsiteY16" fmla="*/ 647701 h 875753"/>
                    <a:gd name="connsiteX17" fmla="*/ 1188330 w 2068071"/>
                    <a:gd name="connsiteY17" fmla="*/ 724818 h 875753"/>
                    <a:gd name="connsiteX18" fmla="*/ 1059657 w 2068071"/>
                    <a:gd name="connsiteY18" fmla="*/ 801935 h 875753"/>
                    <a:gd name="connsiteX19" fmla="*/ 1059657 w 2068071"/>
                    <a:gd name="connsiteY19" fmla="*/ 647701 h 875753"/>
                    <a:gd name="connsiteX20" fmla="*/ 697707 w 2068071"/>
                    <a:gd name="connsiteY20" fmla="*/ 633414 h 875753"/>
                    <a:gd name="connsiteX21" fmla="*/ 826380 w 2068071"/>
                    <a:gd name="connsiteY21" fmla="*/ 710531 h 875753"/>
                    <a:gd name="connsiteX22" fmla="*/ 697707 w 2068071"/>
                    <a:gd name="connsiteY22" fmla="*/ 787648 h 875753"/>
                    <a:gd name="connsiteX23" fmla="*/ 697707 w 2068071"/>
                    <a:gd name="connsiteY23" fmla="*/ 633414 h 875753"/>
                    <a:gd name="connsiteX24" fmla="*/ 347664 w 2068071"/>
                    <a:gd name="connsiteY24" fmla="*/ 597695 h 875753"/>
                    <a:gd name="connsiteX25" fmla="*/ 476337 w 2068071"/>
                    <a:gd name="connsiteY25" fmla="*/ 674812 h 875753"/>
                    <a:gd name="connsiteX26" fmla="*/ 347664 w 2068071"/>
                    <a:gd name="connsiteY26" fmla="*/ 751929 h 875753"/>
                    <a:gd name="connsiteX27" fmla="*/ 347664 w 2068071"/>
                    <a:gd name="connsiteY27" fmla="*/ 597695 h 875753"/>
                    <a:gd name="connsiteX28" fmla="*/ 1571144 w 2068071"/>
                    <a:gd name="connsiteY28" fmla="*/ 557213 h 875753"/>
                    <a:gd name="connsiteX29" fmla="*/ 1699817 w 2068071"/>
                    <a:gd name="connsiteY29" fmla="*/ 634330 h 875753"/>
                    <a:gd name="connsiteX30" fmla="*/ 1571144 w 2068071"/>
                    <a:gd name="connsiteY30" fmla="*/ 711447 h 875753"/>
                    <a:gd name="connsiteX31" fmla="*/ 1571144 w 2068071"/>
                    <a:gd name="connsiteY31" fmla="*/ 557213 h 875753"/>
                    <a:gd name="connsiteX32" fmla="*/ 883445 w 2068071"/>
                    <a:gd name="connsiteY32" fmla="*/ 542925 h 875753"/>
                    <a:gd name="connsiteX33" fmla="*/ 1012118 w 2068071"/>
                    <a:gd name="connsiteY33" fmla="*/ 620042 h 875753"/>
                    <a:gd name="connsiteX34" fmla="*/ 883445 w 2068071"/>
                    <a:gd name="connsiteY34" fmla="*/ 697159 h 875753"/>
                    <a:gd name="connsiteX35" fmla="*/ 883445 w 2068071"/>
                    <a:gd name="connsiteY35" fmla="*/ 542925 h 875753"/>
                    <a:gd name="connsiteX36" fmla="*/ 1231107 w 2068071"/>
                    <a:gd name="connsiteY36" fmla="*/ 505045 h 875753"/>
                    <a:gd name="connsiteX37" fmla="*/ 1359780 w 2068071"/>
                    <a:gd name="connsiteY37" fmla="*/ 582162 h 875753"/>
                    <a:gd name="connsiteX38" fmla="*/ 1231107 w 2068071"/>
                    <a:gd name="connsiteY38" fmla="*/ 659279 h 875753"/>
                    <a:gd name="connsiteX39" fmla="*/ 1231107 w 2068071"/>
                    <a:gd name="connsiteY39" fmla="*/ 505045 h 875753"/>
                    <a:gd name="connsiteX40" fmla="*/ 526256 w 2068071"/>
                    <a:gd name="connsiteY40" fmla="*/ 495797 h 875753"/>
                    <a:gd name="connsiteX41" fmla="*/ 654929 w 2068071"/>
                    <a:gd name="connsiteY41" fmla="*/ 572914 h 875753"/>
                    <a:gd name="connsiteX42" fmla="*/ 526256 w 2068071"/>
                    <a:gd name="connsiteY42" fmla="*/ 650031 h 875753"/>
                    <a:gd name="connsiteX43" fmla="*/ 526256 w 2068071"/>
                    <a:gd name="connsiteY43" fmla="*/ 495797 h 875753"/>
                    <a:gd name="connsiteX44" fmla="*/ 1754500 w 2068071"/>
                    <a:gd name="connsiteY44" fmla="*/ 483395 h 875753"/>
                    <a:gd name="connsiteX45" fmla="*/ 1883173 w 2068071"/>
                    <a:gd name="connsiteY45" fmla="*/ 560512 h 875753"/>
                    <a:gd name="connsiteX46" fmla="*/ 1754500 w 2068071"/>
                    <a:gd name="connsiteY46" fmla="*/ 637629 h 875753"/>
                    <a:gd name="connsiteX47" fmla="*/ 1754500 w 2068071"/>
                    <a:gd name="connsiteY47" fmla="*/ 483395 h 875753"/>
                    <a:gd name="connsiteX48" fmla="*/ 176213 w 2068071"/>
                    <a:gd name="connsiteY48" fmla="*/ 480685 h 875753"/>
                    <a:gd name="connsiteX49" fmla="*/ 304886 w 2068071"/>
                    <a:gd name="connsiteY49" fmla="*/ 557802 h 875753"/>
                    <a:gd name="connsiteX50" fmla="*/ 176213 w 2068071"/>
                    <a:gd name="connsiteY50" fmla="*/ 634919 h 875753"/>
                    <a:gd name="connsiteX51" fmla="*/ 176213 w 2068071"/>
                    <a:gd name="connsiteY51" fmla="*/ 480685 h 875753"/>
                    <a:gd name="connsiteX52" fmla="*/ 1390169 w 2068071"/>
                    <a:gd name="connsiteY52" fmla="*/ 469107 h 875753"/>
                    <a:gd name="connsiteX53" fmla="*/ 1518842 w 2068071"/>
                    <a:gd name="connsiteY53" fmla="*/ 546224 h 875753"/>
                    <a:gd name="connsiteX54" fmla="*/ 1390169 w 2068071"/>
                    <a:gd name="connsiteY54" fmla="*/ 623341 h 875753"/>
                    <a:gd name="connsiteX55" fmla="*/ 1390169 w 2068071"/>
                    <a:gd name="connsiteY55" fmla="*/ 469107 h 875753"/>
                    <a:gd name="connsiteX56" fmla="*/ 1059657 w 2068071"/>
                    <a:gd name="connsiteY56" fmla="*/ 469107 h 875753"/>
                    <a:gd name="connsiteX57" fmla="*/ 1188330 w 2068071"/>
                    <a:gd name="connsiteY57" fmla="*/ 546224 h 875753"/>
                    <a:gd name="connsiteX58" fmla="*/ 1059657 w 2068071"/>
                    <a:gd name="connsiteY58" fmla="*/ 623341 h 875753"/>
                    <a:gd name="connsiteX59" fmla="*/ 1059657 w 2068071"/>
                    <a:gd name="connsiteY59" fmla="*/ 469107 h 875753"/>
                    <a:gd name="connsiteX60" fmla="*/ 697707 w 2068071"/>
                    <a:gd name="connsiteY60" fmla="*/ 454820 h 875753"/>
                    <a:gd name="connsiteX61" fmla="*/ 826380 w 2068071"/>
                    <a:gd name="connsiteY61" fmla="*/ 531937 h 875753"/>
                    <a:gd name="connsiteX62" fmla="*/ 697707 w 2068071"/>
                    <a:gd name="connsiteY62" fmla="*/ 609054 h 875753"/>
                    <a:gd name="connsiteX63" fmla="*/ 697707 w 2068071"/>
                    <a:gd name="connsiteY63" fmla="*/ 454820 h 875753"/>
                    <a:gd name="connsiteX64" fmla="*/ 347664 w 2068071"/>
                    <a:gd name="connsiteY64" fmla="*/ 419101 h 875753"/>
                    <a:gd name="connsiteX65" fmla="*/ 476337 w 2068071"/>
                    <a:gd name="connsiteY65" fmla="*/ 496218 h 875753"/>
                    <a:gd name="connsiteX66" fmla="*/ 347664 w 2068071"/>
                    <a:gd name="connsiteY66" fmla="*/ 573335 h 875753"/>
                    <a:gd name="connsiteX67" fmla="*/ 347664 w 2068071"/>
                    <a:gd name="connsiteY67" fmla="*/ 419101 h 875753"/>
                    <a:gd name="connsiteX68" fmla="*/ 0 w 2068071"/>
                    <a:gd name="connsiteY68" fmla="*/ 399723 h 875753"/>
                    <a:gd name="connsiteX69" fmla="*/ 128673 w 2068071"/>
                    <a:gd name="connsiteY69" fmla="*/ 476840 h 875753"/>
                    <a:gd name="connsiteX70" fmla="*/ 0 w 2068071"/>
                    <a:gd name="connsiteY70" fmla="*/ 553957 h 875753"/>
                    <a:gd name="connsiteX71" fmla="*/ 0 w 2068071"/>
                    <a:gd name="connsiteY71" fmla="*/ 399723 h 875753"/>
                    <a:gd name="connsiteX72" fmla="*/ 1939398 w 2068071"/>
                    <a:gd name="connsiteY72" fmla="*/ 399644 h 875753"/>
                    <a:gd name="connsiteX73" fmla="*/ 2068071 w 2068071"/>
                    <a:gd name="connsiteY73" fmla="*/ 476761 h 875753"/>
                    <a:gd name="connsiteX74" fmla="*/ 1939398 w 2068071"/>
                    <a:gd name="connsiteY74" fmla="*/ 553878 h 875753"/>
                    <a:gd name="connsiteX75" fmla="*/ 1939398 w 2068071"/>
                    <a:gd name="connsiteY75" fmla="*/ 399644 h 875753"/>
                    <a:gd name="connsiteX76" fmla="*/ 1571144 w 2068071"/>
                    <a:gd name="connsiteY76" fmla="*/ 378619 h 875753"/>
                    <a:gd name="connsiteX77" fmla="*/ 1699817 w 2068071"/>
                    <a:gd name="connsiteY77" fmla="*/ 455736 h 875753"/>
                    <a:gd name="connsiteX78" fmla="*/ 1571144 w 2068071"/>
                    <a:gd name="connsiteY78" fmla="*/ 532853 h 875753"/>
                    <a:gd name="connsiteX79" fmla="*/ 1571144 w 2068071"/>
                    <a:gd name="connsiteY79" fmla="*/ 378619 h 875753"/>
                    <a:gd name="connsiteX80" fmla="*/ 883445 w 2068071"/>
                    <a:gd name="connsiteY80" fmla="*/ 364331 h 875753"/>
                    <a:gd name="connsiteX81" fmla="*/ 1012118 w 2068071"/>
                    <a:gd name="connsiteY81" fmla="*/ 441448 h 875753"/>
                    <a:gd name="connsiteX82" fmla="*/ 883445 w 2068071"/>
                    <a:gd name="connsiteY82" fmla="*/ 518565 h 875753"/>
                    <a:gd name="connsiteX83" fmla="*/ 883445 w 2068071"/>
                    <a:gd name="connsiteY83" fmla="*/ 364331 h 875753"/>
                    <a:gd name="connsiteX84" fmla="*/ 1231107 w 2068071"/>
                    <a:gd name="connsiteY84" fmla="*/ 326451 h 875753"/>
                    <a:gd name="connsiteX85" fmla="*/ 1359780 w 2068071"/>
                    <a:gd name="connsiteY85" fmla="*/ 403568 h 875753"/>
                    <a:gd name="connsiteX86" fmla="*/ 1231107 w 2068071"/>
                    <a:gd name="connsiteY86" fmla="*/ 480685 h 875753"/>
                    <a:gd name="connsiteX87" fmla="*/ 1231107 w 2068071"/>
                    <a:gd name="connsiteY87" fmla="*/ 326451 h 875753"/>
                    <a:gd name="connsiteX88" fmla="*/ 526256 w 2068071"/>
                    <a:gd name="connsiteY88" fmla="*/ 317203 h 875753"/>
                    <a:gd name="connsiteX89" fmla="*/ 654929 w 2068071"/>
                    <a:gd name="connsiteY89" fmla="*/ 394320 h 875753"/>
                    <a:gd name="connsiteX90" fmla="*/ 526256 w 2068071"/>
                    <a:gd name="connsiteY90" fmla="*/ 471437 h 875753"/>
                    <a:gd name="connsiteX91" fmla="*/ 526256 w 2068071"/>
                    <a:gd name="connsiteY91" fmla="*/ 317203 h 875753"/>
                    <a:gd name="connsiteX92" fmla="*/ 1754500 w 2068071"/>
                    <a:gd name="connsiteY92" fmla="*/ 304801 h 875753"/>
                    <a:gd name="connsiteX93" fmla="*/ 1883173 w 2068071"/>
                    <a:gd name="connsiteY93" fmla="*/ 381918 h 875753"/>
                    <a:gd name="connsiteX94" fmla="*/ 1754500 w 2068071"/>
                    <a:gd name="connsiteY94" fmla="*/ 459035 h 875753"/>
                    <a:gd name="connsiteX95" fmla="*/ 1754500 w 2068071"/>
                    <a:gd name="connsiteY95" fmla="*/ 304801 h 875753"/>
                    <a:gd name="connsiteX96" fmla="*/ 176213 w 2068071"/>
                    <a:gd name="connsiteY96" fmla="*/ 302091 h 875753"/>
                    <a:gd name="connsiteX97" fmla="*/ 304886 w 2068071"/>
                    <a:gd name="connsiteY97" fmla="*/ 379208 h 875753"/>
                    <a:gd name="connsiteX98" fmla="*/ 176213 w 2068071"/>
                    <a:gd name="connsiteY98" fmla="*/ 456325 h 875753"/>
                    <a:gd name="connsiteX99" fmla="*/ 176213 w 2068071"/>
                    <a:gd name="connsiteY99" fmla="*/ 302091 h 875753"/>
                    <a:gd name="connsiteX100" fmla="*/ 1390169 w 2068071"/>
                    <a:gd name="connsiteY100" fmla="*/ 290513 h 875753"/>
                    <a:gd name="connsiteX101" fmla="*/ 1518842 w 2068071"/>
                    <a:gd name="connsiteY101" fmla="*/ 367630 h 875753"/>
                    <a:gd name="connsiteX102" fmla="*/ 1390169 w 2068071"/>
                    <a:gd name="connsiteY102" fmla="*/ 444747 h 875753"/>
                    <a:gd name="connsiteX103" fmla="*/ 1390169 w 2068071"/>
                    <a:gd name="connsiteY103" fmla="*/ 290513 h 875753"/>
                    <a:gd name="connsiteX104" fmla="*/ 1059657 w 2068071"/>
                    <a:gd name="connsiteY104" fmla="*/ 290513 h 875753"/>
                    <a:gd name="connsiteX105" fmla="*/ 1188330 w 2068071"/>
                    <a:gd name="connsiteY105" fmla="*/ 367630 h 875753"/>
                    <a:gd name="connsiteX106" fmla="*/ 1059657 w 2068071"/>
                    <a:gd name="connsiteY106" fmla="*/ 444747 h 875753"/>
                    <a:gd name="connsiteX107" fmla="*/ 1059657 w 2068071"/>
                    <a:gd name="connsiteY107" fmla="*/ 290513 h 875753"/>
                    <a:gd name="connsiteX108" fmla="*/ 697707 w 2068071"/>
                    <a:gd name="connsiteY108" fmla="*/ 276226 h 875753"/>
                    <a:gd name="connsiteX109" fmla="*/ 826380 w 2068071"/>
                    <a:gd name="connsiteY109" fmla="*/ 353343 h 875753"/>
                    <a:gd name="connsiteX110" fmla="*/ 697707 w 2068071"/>
                    <a:gd name="connsiteY110" fmla="*/ 430460 h 875753"/>
                    <a:gd name="connsiteX111" fmla="*/ 697707 w 2068071"/>
                    <a:gd name="connsiteY111" fmla="*/ 276226 h 875753"/>
                    <a:gd name="connsiteX112" fmla="*/ 347664 w 2068071"/>
                    <a:gd name="connsiteY112" fmla="*/ 240507 h 875753"/>
                    <a:gd name="connsiteX113" fmla="*/ 476337 w 2068071"/>
                    <a:gd name="connsiteY113" fmla="*/ 317624 h 875753"/>
                    <a:gd name="connsiteX114" fmla="*/ 347664 w 2068071"/>
                    <a:gd name="connsiteY114" fmla="*/ 394741 h 875753"/>
                    <a:gd name="connsiteX115" fmla="*/ 347664 w 2068071"/>
                    <a:gd name="connsiteY115" fmla="*/ 240507 h 875753"/>
                    <a:gd name="connsiteX116" fmla="*/ 0 w 2068071"/>
                    <a:gd name="connsiteY116" fmla="*/ 213986 h 875753"/>
                    <a:gd name="connsiteX117" fmla="*/ 128673 w 2068071"/>
                    <a:gd name="connsiteY117" fmla="*/ 291103 h 875753"/>
                    <a:gd name="connsiteX118" fmla="*/ 0 w 2068071"/>
                    <a:gd name="connsiteY118" fmla="*/ 368220 h 875753"/>
                    <a:gd name="connsiteX119" fmla="*/ 0 w 2068071"/>
                    <a:gd name="connsiteY119" fmla="*/ 213986 h 875753"/>
                    <a:gd name="connsiteX120" fmla="*/ 1571144 w 2068071"/>
                    <a:gd name="connsiteY120" fmla="*/ 200025 h 875753"/>
                    <a:gd name="connsiteX121" fmla="*/ 1699817 w 2068071"/>
                    <a:gd name="connsiteY121" fmla="*/ 277142 h 875753"/>
                    <a:gd name="connsiteX122" fmla="*/ 1571144 w 2068071"/>
                    <a:gd name="connsiteY122" fmla="*/ 354259 h 875753"/>
                    <a:gd name="connsiteX123" fmla="*/ 1571144 w 2068071"/>
                    <a:gd name="connsiteY123" fmla="*/ 200025 h 875753"/>
                    <a:gd name="connsiteX124" fmla="*/ 883445 w 2068071"/>
                    <a:gd name="connsiteY124" fmla="*/ 178594 h 875753"/>
                    <a:gd name="connsiteX125" fmla="*/ 1012118 w 2068071"/>
                    <a:gd name="connsiteY125" fmla="*/ 255711 h 875753"/>
                    <a:gd name="connsiteX126" fmla="*/ 883445 w 2068071"/>
                    <a:gd name="connsiteY126" fmla="*/ 332828 h 875753"/>
                    <a:gd name="connsiteX127" fmla="*/ 883445 w 2068071"/>
                    <a:gd name="connsiteY127" fmla="*/ 178594 h 875753"/>
                    <a:gd name="connsiteX128" fmla="*/ 1231107 w 2068071"/>
                    <a:gd name="connsiteY128" fmla="*/ 140714 h 875753"/>
                    <a:gd name="connsiteX129" fmla="*/ 1359780 w 2068071"/>
                    <a:gd name="connsiteY129" fmla="*/ 217831 h 875753"/>
                    <a:gd name="connsiteX130" fmla="*/ 1231107 w 2068071"/>
                    <a:gd name="connsiteY130" fmla="*/ 294948 h 875753"/>
                    <a:gd name="connsiteX131" fmla="*/ 1231107 w 2068071"/>
                    <a:gd name="connsiteY131" fmla="*/ 140714 h 875753"/>
                    <a:gd name="connsiteX132" fmla="*/ 526256 w 2068071"/>
                    <a:gd name="connsiteY132" fmla="*/ 131466 h 875753"/>
                    <a:gd name="connsiteX133" fmla="*/ 654929 w 2068071"/>
                    <a:gd name="connsiteY133" fmla="*/ 208583 h 875753"/>
                    <a:gd name="connsiteX134" fmla="*/ 526256 w 2068071"/>
                    <a:gd name="connsiteY134" fmla="*/ 285700 h 875753"/>
                    <a:gd name="connsiteX135" fmla="*/ 526256 w 2068071"/>
                    <a:gd name="connsiteY135" fmla="*/ 131466 h 875753"/>
                    <a:gd name="connsiteX136" fmla="*/ 176213 w 2068071"/>
                    <a:gd name="connsiteY136" fmla="*/ 116354 h 875753"/>
                    <a:gd name="connsiteX137" fmla="*/ 304886 w 2068071"/>
                    <a:gd name="connsiteY137" fmla="*/ 193471 h 875753"/>
                    <a:gd name="connsiteX138" fmla="*/ 176213 w 2068071"/>
                    <a:gd name="connsiteY138" fmla="*/ 270588 h 875753"/>
                    <a:gd name="connsiteX139" fmla="*/ 176213 w 2068071"/>
                    <a:gd name="connsiteY139" fmla="*/ 116354 h 875753"/>
                    <a:gd name="connsiteX140" fmla="*/ 1390169 w 2068071"/>
                    <a:gd name="connsiteY140" fmla="*/ 104776 h 875753"/>
                    <a:gd name="connsiteX141" fmla="*/ 1518842 w 2068071"/>
                    <a:gd name="connsiteY141" fmla="*/ 181893 h 875753"/>
                    <a:gd name="connsiteX142" fmla="*/ 1390169 w 2068071"/>
                    <a:gd name="connsiteY142" fmla="*/ 259010 h 875753"/>
                    <a:gd name="connsiteX143" fmla="*/ 1390169 w 2068071"/>
                    <a:gd name="connsiteY143" fmla="*/ 104776 h 875753"/>
                    <a:gd name="connsiteX144" fmla="*/ 1059657 w 2068071"/>
                    <a:gd name="connsiteY144" fmla="*/ 104776 h 875753"/>
                    <a:gd name="connsiteX145" fmla="*/ 1188330 w 2068071"/>
                    <a:gd name="connsiteY145" fmla="*/ 181893 h 875753"/>
                    <a:gd name="connsiteX146" fmla="*/ 1059657 w 2068071"/>
                    <a:gd name="connsiteY146" fmla="*/ 259010 h 875753"/>
                    <a:gd name="connsiteX147" fmla="*/ 1059657 w 2068071"/>
                    <a:gd name="connsiteY147" fmla="*/ 104776 h 875753"/>
                    <a:gd name="connsiteX148" fmla="*/ 697707 w 2068071"/>
                    <a:gd name="connsiteY148" fmla="*/ 90489 h 875753"/>
                    <a:gd name="connsiteX149" fmla="*/ 826380 w 2068071"/>
                    <a:gd name="connsiteY149" fmla="*/ 167606 h 875753"/>
                    <a:gd name="connsiteX150" fmla="*/ 697707 w 2068071"/>
                    <a:gd name="connsiteY150" fmla="*/ 244723 h 875753"/>
                    <a:gd name="connsiteX151" fmla="*/ 697707 w 2068071"/>
                    <a:gd name="connsiteY151" fmla="*/ 90489 h 875753"/>
                    <a:gd name="connsiteX152" fmla="*/ 347664 w 2068071"/>
                    <a:gd name="connsiteY152" fmla="*/ 54770 h 875753"/>
                    <a:gd name="connsiteX153" fmla="*/ 476337 w 2068071"/>
                    <a:gd name="connsiteY153" fmla="*/ 131887 h 875753"/>
                    <a:gd name="connsiteX154" fmla="*/ 347664 w 2068071"/>
                    <a:gd name="connsiteY154" fmla="*/ 209004 h 875753"/>
                    <a:gd name="connsiteX155" fmla="*/ 347664 w 2068071"/>
                    <a:gd name="connsiteY155" fmla="*/ 54770 h 875753"/>
                    <a:gd name="connsiteX156" fmla="*/ 883445 w 2068071"/>
                    <a:gd name="connsiteY156" fmla="*/ 0 h 875753"/>
                    <a:gd name="connsiteX157" fmla="*/ 1012118 w 2068071"/>
                    <a:gd name="connsiteY157" fmla="*/ 77117 h 875753"/>
                    <a:gd name="connsiteX158" fmla="*/ 883445 w 2068071"/>
                    <a:gd name="connsiteY158" fmla="*/ 154234 h 875753"/>
                    <a:gd name="connsiteX159" fmla="*/ 883445 w 2068071"/>
                    <a:gd name="connsiteY159" fmla="*/ 0 h 87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</a:cxnLst>
                  <a:rect l="l" t="t" r="r" b="b"/>
                  <a:pathLst>
                    <a:path w="2068071" h="875753">
                      <a:moveTo>
                        <a:pt x="883445" y="721519"/>
                      </a:moveTo>
                      <a:cubicBezTo>
                        <a:pt x="954509" y="721519"/>
                        <a:pt x="1012118" y="756045"/>
                        <a:pt x="1012118" y="798636"/>
                      </a:cubicBezTo>
                      <a:cubicBezTo>
                        <a:pt x="1012118" y="841227"/>
                        <a:pt x="954509" y="875753"/>
                        <a:pt x="883445" y="875753"/>
                      </a:cubicBezTo>
                      <a:cubicBezTo>
                        <a:pt x="969227" y="837195"/>
                        <a:pt x="969227" y="760078"/>
                        <a:pt x="883445" y="721519"/>
                      </a:cubicBezTo>
                      <a:close/>
                      <a:moveTo>
                        <a:pt x="1231107" y="683639"/>
                      </a:moveTo>
                      <a:cubicBezTo>
                        <a:pt x="1302171" y="683639"/>
                        <a:pt x="1359780" y="718165"/>
                        <a:pt x="1359780" y="760756"/>
                      </a:cubicBezTo>
                      <a:cubicBezTo>
                        <a:pt x="1359780" y="803347"/>
                        <a:pt x="1302171" y="837873"/>
                        <a:pt x="1231107" y="837873"/>
                      </a:cubicBezTo>
                      <a:cubicBezTo>
                        <a:pt x="1316889" y="799315"/>
                        <a:pt x="1316889" y="722198"/>
                        <a:pt x="1231107" y="683639"/>
                      </a:cubicBezTo>
                      <a:close/>
                      <a:moveTo>
                        <a:pt x="526256" y="674391"/>
                      </a:moveTo>
                      <a:cubicBezTo>
                        <a:pt x="597320" y="674391"/>
                        <a:pt x="654929" y="708917"/>
                        <a:pt x="654929" y="751508"/>
                      </a:cubicBezTo>
                      <a:cubicBezTo>
                        <a:pt x="654929" y="794099"/>
                        <a:pt x="597320" y="828625"/>
                        <a:pt x="526256" y="828625"/>
                      </a:cubicBezTo>
                      <a:cubicBezTo>
                        <a:pt x="612038" y="790067"/>
                        <a:pt x="612038" y="712950"/>
                        <a:pt x="526256" y="674391"/>
                      </a:cubicBezTo>
                      <a:close/>
                      <a:moveTo>
                        <a:pt x="1390169" y="647701"/>
                      </a:moveTo>
                      <a:cubicBezTo>
                        <a:pt x="1461233" y="647701"/>
                        <a:pt x="1518842" y="682227"/>
                        <a:pt x="1518842" y="724818"/>
                      </a:cubicBezTo>
                      <a:cubicBezTo>
                        <a:pt x="1518842" y="767409"/>
                        <a:pt x="1461233" y="801935"/>
                        <a:pt x="1390169" y="801935"/>
                      </a:cubicBezTo>
                      <a:cubicBezTo>
                        <a:pt x="1475951" y="763377"/>
                        <a:pt x="1475951" y="686260"/>
                        <a:pt x="1390169" y="647701"/>
                      </a:cubicBezTo>
                      <a:close/>
                      <a:moveTo>
                        <a:pt x="1059657" y="647701"/>
                      </a:moveTo>
                      <a:cubicBezTo>
                        <a:pt x="1130721" y="647701"/>
                        <a:pt x="1188330" y="682227"/>
                        <a:pt x="1188330" y="724818"/>
                      </a:cubicBezTo>
                      <a:cubicBezTo>
                        <a:pt x="1188330" y="767409"/>
                        <a:pt x="1130721" y="801935"/>
                        <a:pt x="1059657" y="801935"/>
                      </a:cubicBezTo>
                      <a:cubicBezTo>
                        <a:pt x="1145439" y="763377"/>
                        <a:pt x="1145439" y="686260"/>
                        <a:pt x="1059657" y="647701"/>
                      </a:cubicBezTo>
                      <a:close/>
                      <a:moveTo>
                        <a:pt x="697707" y="633414"/>
                      </a:moveTo>
                      <a:cubicBezTo>
                        <a:pt x="768771" y="633414"/>
                        <a:pt x="826380" y="667940"/>
                        <a:pt x="826380" y="710531"/>
                      </a:cubicBezTo>
                      <a:cubicBezTo>
                        <a:pt x="826380" y="753122"/>
                        <a:pt x="768771" y="787648"/>
                        <a:pt x="697707" y="787648"/>
                      </a:cubicBezTo>
                      <a:cubicBezTo>
                        <a:pt x="783489" y="749090"/>
                        <a:pt x="783489" y="671973"/>
                        <a:pt x="697707" y="633414"/>
                      </a:cubicBezTo>
                      <a:close/>
                      <a:moveTo>
                        <a:pt x="347664" y="597695"/>
                      </a:moveTo>
                      <a:cubicBezTo>
                        <a:pt x="418728" y="597695"/>
                        <a:pt x="476337" y="632221"/>
                        <a:pt x="476337" y="674812"/>
                      </a:cubicBezTo>
                      <a:cubicBezTo>
                        <a:pt x="476337" y="717403"/>
                        <a:pt x="418728" y="751929"/>
                        <a:pt x="347664" y="751929"/>
                      </a:cubicBezTo>
                      <a:cubicBezTo>
                        <a:pt x="433446" y="713371"/>
                        <a:pt x="433446" y="636254"/>
                        <a:pt x="347664" y="597695"/>
                      </a:cubicBezTo>
                      <a:close/>
                      <a:moveTo>
                        <a:pt x="1571144" y="557213"/>
                      </a:moveTo>
                      <a:cubicBezTo>
                        <a:pt x="1642208" y="557213"/>
                        <a:pt x="1699817" y="591739"/>
                        <a:pt x="1699817" y="634330"/>
                      </a:cubicBezTo>
                      <a:cubicBezTo>
                        <a:pt x="1699817" y="676921"/>
                        <a:pt x="1642208" y="711447"/>
                        <a:pt x="1571144" y="711447"/>
                      </a:cubicBezTo>
                      <a:cubicBezTo>
                        <a:pt x="1656926" y="672889"/>
                        <a:pt x="1656926" y="595772"/>
                        <a:pt x="1571144" y="557213"/>
                      </a:cubicBezTo>
                      <a:close/>
                      <a:moveTo>
                        <a:pt x="883445" y="542925"/>
                      </a:moveTo>
                      <a:cubicBezTo>
                        <a:pt x="954509" y="542925"/>
                        <a:pt x="1012118" y="577451"/>
                        <a:pt x="1012118" y="620042"/>
                      </a:cubicBezTo>
                      <a:cubicBezTo>
                        <a:pt x="1012118" y="662633"/>
                        <a:pt x="954509" y="697159"/>
                        <a:pt x="883445" y="697159"/>
                      </a:cubicBezTo>
                      <a:cubicBezTo>
                        <a:pt x="969227" y="658601"/>
                        <a:pt x="969227" y="581484"/>
                        <a:pt x="883445" y="542925"/>
                      </a:cubicBezTo>
                      <a:close/>
                      <a:moveTo>
                        <a:pt x="1231107" y="505045"/>
                      </a:moveTo>
                      <a:cubicBezTo>
                        <a:pt x="1302171" y="505045"/>
                        <a:pt x="1359780" y="539571"/>
                        <a:pt x="1359780" y="582162"/>
                      </a:cubicBezTo>
                      <a:cubicBezTo>
                        <a:pt x="1359780" y="624753"/>
                        <a:pt x="1302171" y="659279"/>
                        <a:pt x="1231107" y="659279"/>
                      </a:cubicBezTo>
                      <a:cubicBezTo>
                        <a:pt x="1316889" y="620721"/>
                        <a:pt x="1316889" y="543604"/>
                        <a:pt x="1231107" y="505045"/>
                      </a:cubicBezTo>
                      <a:close/>
                      <a:moveTo>
                        <a:pt x="526256" y="495797"/>
                      </a:moveTo>
                      <a:cubicBezTo>
                        <a:pt x="597320" y="495797"/>
                        <a:pt x="654929" y="530323"/>
                        <a:pt x="654929" y="572914"/>
                      </a:cubicBezTo>
                      <a:cubicBezTo>
                        <a:pt x="654929" y="615505"/>
                        <a:pt x="597320" y="650031"/>
                        <a:pt x="526256" y="650031"/>
                      </a:cubicBezTo>
                      <a:cubicBezTo>
                        <a:pt x="612038" y="611473"/>
                        <a:pt x="612038" y="534356"/>
                        <a:pt x="526256" y="495797"/>
                      </a:cubicBezTo>
                      <a:close/>
                      <a:moveTo>
                        <a:pt x="1754500" y="483395"/>
                      </a:moveTo>
                      <a:cubicBezTo>
                        <a:pt x="1825564" y="483395"/>
                        <a:pt x="1883173" y="517921"/>
                        <a:pt x="1883173" y="560512"/>
                      </a:cubicBezTo>
                      <a:cubicBezTo>
                        <a:pt x="1883173" y="603103"/>
                        <a:pt x="1825564" y="637629"/>
                        <a:pt x="1754500" y="637629"/>
                      </a:cubicBezTo>
                      <a:cubicBezTo>
                        <a:pt x="1840282" y="599071"/>
                        <a:pt x="1840282" y="521954"/>
                        <a:pt x="1754500" y="483395"/>
                      </a:cubicBezTo>
                      <a:close/>
                      <a:moveTo>
                        <a:pt x="176213" y="480685"/>
                      </a:moveTo>
                      <a:cubicBezTo>
                        <a:pt x="247277" y="480685"/>
                        <a:pt x="304886" y="515211"/>
                        <a:pt x="304886" y="557802"/>
                      </a:cubicBezTo>
                      <a:cubicBezTo>
                        <a:pt x="304886" y="600393"/>
                        <a:pt x="247277" y="634919"/>
                        <a:pt x="176213" y="634919"/>
                      </a:cubicBezTo>
                      <a:cubicBezTo>
                        <a:pt x="261995" y="596361"/>
                        <a:pt x="261995" y="519244"/>
                        <a:pt x="176213" y="480685"/>
                      </a:cubicBezTo>
                      <a:close/>
                      <a:moveTo>
                        <a:pt x="1390169" y="469107"/>
                      </a:moveTo>
                      <a:cubicBezTo>
                        <a:pt x="1461233" y="469107"/>
                        <a:pt x="1518842" y="503633"/>
                        <a:pt x="1518842" y="546224"/>
                      </a:cubicBezTo>
                      <a:cubicBezTo>
                        <a:pt x="1518842" y="588815"/>
                        <a:pt x="1461233" y="623341"/>
                        <a:pt x="1390169" y="623341"/>
                      </a:cubicBezTo>
                      <a:cubicBezTo>
                        <a:pt x="1475951" y="584783"/>
                        <a:pt x="1475951" y="507666"/>
                        <a:pt x="1390169" y="469107"/>
                      </a:cubicBezTo>
                      <a:close/>
                      <a:moveTo>
                        <a:pt x="1059657" y="469107"/>
                      </a:moveTo>
                      <a:cubicBezTo>
                        <a:pt x="1130721" y="469107"/>
                        <a:pt x="1188330" y="503633"/>
                        <a:pt x="1188330" y="546224"/>
                      </a:cubicBezTo>
                      <a:cubicBezTo>
                        <a:pt x="1188330" y="588815"/>
                        <a:pt x="1130721" y="623341"/>
                        <a:pt x="1059657" y="623341"/>
                      </a:cubicBezTo>
                      <a:cubicBezTo>
                        <a:pt x="1145439" y="584783"/>
                        <a:pt x="1145439" y="507666"/>
                        <a:pt x="1059657" y="469107"/>
                      </a:cubicBezTo>
                      <a:close/>
                      <a:moveTo>
                        <a:pt x="697707" y="454820"/>
                      </a:moveTo>
                      <a:cubicBezTo>
                        <a:pt x="768771" y="454820"/>
                        <a:pt x="826380" y="489346"/>
                        <a:pt x="826380" y="531937"/>
                      </a:cubicBezTo>
                      <a:cubicBezTo>
                        <a:pt x="826380" y="574528"/>
                        <a:pt x="768771" y="609054"/>
                        <a:pt x="697707" y="609054"/>
                      </a:cubicBezTo>
                      <a:cubicBezTo>
                        <a:pt x="783489" y="570496"/>
                        <a:pt x="783489" y="493379"/>
                        <a:pt x="697707" y="454820"/>
                      </a:cubicBezTo>
                      <a:close/>
                      <a:moveTo>
                        <a:pt x="347664" y="419101"/>
                      </a:moveTo>
                      <a:cubicBezTo>
                        <a:pt x="418728" y="419101"/>
                        <a:pt x="476337" y="453627"/>
                        <a:pt x="476337" y="496218"/>
                      </a:cubicBezTo>
                      <a:cubicBezTo>
                        <a:pt x="476337" y="538809"/>
                        <a:pt x="418728" y="573335"/>
                        <a:pt x="347664" y="573335"/>
                      </a:cubicBezTo>
                      <a:cubicBezTo>
                        <a:pt x="433446" y="534777"/>
                        <a:pt x="433446" y="457660"/>
                        <a:pt x="347664" y="419101"/>
                      </a:cubicBezTo>
                      <a:close/>
                      <a:moveTo>
                        <a:pt x="0" y="399723"/>
                      </a:moveTo>
                      <a:cubicBezTo>
                        <a:pt x="71064" y="399723"/>
                        <a:pt x="128673" y="434249"/>
                        <a:pt x="128673" y="476840"/>
                      </a:cubicBezTo>
                      <a:cubicBezTo>
                        <a:pt x="128673" y="519431"/>
                        <a:pt x="71064" y="553957"/>
                        <a:pt x="0" y="553957"/>
                      </a:cubicBezTo>
                      <a:cubicBezTo>
                        <a:pt x="85782" y="515399"/>
                        <a:pt x="85782" y="438282"/>
                        <a:pt x="0" y="399723"/>
                      </a:cubicBezTo>
                      <a:close/>
                      <a:moveTo>
                        <a:pt x="1939398" y="399644"/>
                      </a:moveTo>
                      <a:cubicBezTo>
                        <a:pt x="2010462" y="399644"/>
                        <a:pt x="2068071" y="434170"/>
                        <a:pt x="2068071" y="476761"/>
                      </a:cubicBezTo>
                      <a:cubicBezTo>
                        <a:pt x="2068071" y="519352"/>
                        <a:pt x="2010462" y="553878"/>
                        <a:pt x="1939398" y="553878"/>
                      </a:cubicBezTo>
                      <a:cubicBezTo>
                        <a:pt x="2025180" y="515320"/>
                        <a:pt x="2025180" y="438203"/>
                        <a:pt x="1939398" y="399644"/>
                      </a:cubicBezTo>
                      <a:close/>
                      <a:moveTo>
                        <a:pt x="1571144" y="378619"/>
                      </a:moveTo>
                      <a:cubicBezTo>
                        <a:pt x="1642208" y="378619"/>
                        <a:pt x="1699817" y="413145"/>
                        <a:pt x="1699817" y="455736"/>
                      </a:cubicBezTo>
                      <a:cubicBezTo>
                        <a:pt x="1699817" y="498327"/>
                        <a:pt x="1642208" y="532853"/>
                        <a:pt x="1571144" y="532853"/>
                      </a:cubicBezTo>
                      <a:cubicBezTo>
                        <a:pt x="1656926" y="494295"/>
                        <a:pt x="1656926" y="417178"/>
                        <a:pt x="1571144" y="378619"/>
                      </a:cubicBezTo>
                      <a:close/>
                      <a:moveTo>
                        <a:pt x="883445" y="364331"/>
                      </a:moveTo>
                      <a:cubicBezTo>
                        <a:pt x="954509" y="364331"/>
                        <a:pt x="1012118" y="398857"/>
                        <a:pt x="1012118" y="441448"/>
                      </a:cubicBezTo>
                      <a:cubicBezTo>
                        <a:pt x="1012118" y="484039"/>
                        <a:pt x="954509" y="518565"/>
                        <a:pt x="883445" y="518565"/>
                      </a:cubicBezTo>
                      <a:cubicBezTo>
                        <a:pt x="969227" y="480007"/>
                        <a:pt x="969227" y="402890"/>
                        <a:pt x="883445" y="364331"/>
                      </a:cubicBezTo>
                      <a:close/>
                      <a:moveTo>
                        <a:pt x="1231107" y="326451"/>
                      </a:moveTo>
                      <a:cubicBezTo>
                        <a:pt x="1302171" y="326451"/>
                        <a:pt x="1359780" y="360977"/>
                        <a:pt x="1359780" y="403568"/>
                      </a:cubicBezTo>
                      <a:cubicBezTo>
                        <a:pt x="1359780" y="446159"/>
                        <a:pt x="1302171" y="480685"/>
                        <a:pt x="1231107" y="480685"/>
                      </a:cubicBezTo>
                      <a:cubicBezTo>
                        <a:pt x="1316889" y="442127"/>
                        <a:pt x="1316889" y="365010"/>
                        <a:pt x="1231107" y="326451"/>
                      </a:cubicBezTo>
                      <a:close/>
                      <a:moveTo>
                        <a:pt x="526256" y="317203"/>
                      </a:moveTo>
                      <a:cubicBezTo>
                        <a:pt x="597320" y="317203"/>
                        <a:pt x="654929" y="351729"/>
                        <a:pt x="654929" y="394320"/>
                      </a:cubicBezTo>
                      <a:cubicBezTo>
                        <a:pt x="654929" y="436911"/>
                        <a:pt x="597320" y="471437"/>
                        <a:pt x="526256" y="471437"/>
                      </a:cubicBezTo>
                      <a:cubicBezTo>
                        <a:pt x="612038" y="432879"/>
                        <a:pt x="612038" y="355762"/>
                        <a:pt x="526256" y="317203"/>
                      </a:cubicBezTo>
                      <a:close/>
                      <a:moveTo>
                        <a:pt x="1754500" y="304801"/>
                      </a:moveTo>
                      <a:cubicBezTo>
                        <a:pt x="1825564" y="304801"/>
                        <a:pt x="1883173" y="339327"/>
                        <a:pt x="1883173" y="381918"/>
                      </a:cubicBezTo>
                      <a:cubicBezTo>
                        <a:pt x="1883173" y="424509"/>
                        <a:pt x="1825564" y="459035"/>
                        <a:pt x="1754500" y="459035"/>
                      </a:cubicBezTo>
                      <a:cubicBezTo>
                        <a:pt x="1840282" y="420477"/>
                        <a:pt x="1840282" y="343360"/>
                        <a:pt x="1754500" y="304801"/>
                      </a:cubicBezTo>
                      <a:close/>
                      <a:moveTo>
                        <a:pt x="176213" y="302091"/>
                      </a:moveTo>
                      <a:cubicBezTo>
                        <a:pt x="247277" y="302091"/>
                        <a:pt x="304886" y="336617"/>
                        <a:pt x="304886" y="379208"/>
                      </a:cubicBezTo>
                      <a:cubicBezTo>
                        <a:pt x="304886" y="421799"/>
                        <a:pt x="247277" y="456325"/>
                        <a:pt x="176213" y="456325"/>
                      </a:cubicBezTo>
                      <a:cubicBezTo>
                        <a:pt x="261995" y="417767"/>
                        <a:pt x="261995" y="340650"/>
                        <a:pt x="176213" y="302091"/>
                      </a:cubicBezTo>
                      <a:close/>
                      <a:moveTo>
                        <a:pt x="1390169" y="290513"/>
                      </a:moveTo>
                      <a:cubicBezTo>
                        <a:pt x="1461233" y="290513"/>
                        <a:pt x="1518842" y="325039"/>
                        <a:pt x="1518842" y="367630"/>
                      </a:cubicBezTo>
                      <a:cubicBezTo>
                        <a:pt x="1518842" y="410221"/>
                        <a:pt x="1461233" y="444747"/>
                        <a:pt x="1390169" y="444747"/>
                      </a:cubicBezTo>
                      <a:cubicBezTo>
                        <a:pt x="1475951" y="406189"/>
                        <a:pt x="1475951" y="329072"/>
                        <a:pt x="1390169" y="290513"/>
                      </a:cubicBezTo>
                      <a:close/>
                      <a:moveTo>
                        <a:pt x="1059657" y="290513"/>
                      </a:moveTo>
                      <a:cubicBezTo>
                        <a:pt x="1130721" y="290513"/>
                        <a:pt x="1188330" y="325039"/>
                        <a:pt x="1188330" y="367630"/>
                      </a:cubicBezTo>
                      <a:cubicBezTo>
                        <a:pt x="1188330" y="410221"/>
                        <a:pt x="1130721" y="444747"/>
                        <a:pt x="1059657" y="444747"/>
                      </a:cubicBezTo>
                      <a:cubicBezTo>
                        <a:pt x="1145439" y="406189"/>
                        <a:pt x="1145439" y="329072"/>
                        <a:pt x="1059657" y="290513"/>
                      </a:cubicBezTo>
                      <a:close/>
                      <a:moveTo>
                        <a:pt x="697707" y="276226"/>
                      </a:moveTo>
                      <a:cubicBezTo>
                        <a:pt x="768771" y="276226"/>
                        <a:pt x="826380" y="310752"/>
                        <a:pt x="826380" y="353343"/>
                      </a:cubicBezTo>
                      <a:cubicBezTo>
                        <a:pt x="826380" y="395934"/>
                        <a:pt x="768771" y="430460"/>
                        <a:pt x="697707" y="430460"/>
                      </a:cubicBezTo>
                      <a:cubicBezTo>
                        <a:pt x="783489" y="391902"/>
                        <a:pt x="783489" y="314785"/>
                        <a:pt x="697707" y="276226"/>
                      </a:cubicBezTo>
                      <a:close/>
                      <a:moveTo>
                        <a:pt x="347664" y="240507"/>
                      </a:moveTo>
                      <a:cubicBezTo>
                        <a:pt x="418728" y="240507"/>
                        <a:pt x="476337" y="275033"/>
                        <a:pt x="476337" y="317624"/>
                      </a:cubicBezTo>
                      <a:cubicBezTo>
                        <a:pt x="476337" y="360215"/>
                        <a:pt x="418728" y="394741"/>
                        <a:pt x="347664" y="394741"/>
                      </a:cubicBezTo>
                      <a:cubicBezTo>
                        <a:pt x="433446" y="356183"/>
                        <a:pt x="433446" y="279066"/>
                        <a:pt x="347664" y="240507"/>
                      </a:cubicBezTo>
                      <a:close/>
                      <a:moveTo>
                        <a:pt x="0" y="213986"/>
                      </a:moveTo>
                      <a:cubicBezTo>
                        <a:pt x="71064" y="213986"/>
                        <a:pt x="128673" y="248512"/>
                        <a:pt x="128673" y="291103"/>
                      </a:cubicBezTo>
                      <a:cubicBezTo>
                        <a:pt x="128673" y="333694"/>
                        <a:pt x="71064" y="368220"/>
                        <a:pt x="0" y="368220"/>
                      </a:cubicBezTo>
                      <a:cubicBezTo>
                        <a:pt x="85782" y="329662"/>
                        <a:pt x="85782" y="252545"/>
                        <a:pt x="0" y="213986"/>
                      </a:cubicBezTo>
                      <a:close/>
                      <a:moveTo>
                        <a:pt x="1571144" y="200025"/>
                      </a:moveTo>
                      <a:cubicBezTo>
                        <a:pt x="1642208" y="200025"/>
                        <a:pt x="1699817" y="234551"/>
                        <a:pt x="1699817" y="277142"/>
                      </a:cubicBezTo>
                      <a:cubicBezTo>
                        <a:pt x="1699817" y="319733"/>
                        <a:pt x="1642208" y="354259"/>
                        <a:pt x="1571144" y="354259"/>
                      </a:cubicBezTo>
                      <a:cubicBezTo>
                        <a:pt x="1656926" y="315701"/>
                        <a:pt x="1656926" y="238584"/>
                        <a:pt x="1571144" y="200025"/>
                      </a:cubicBezTo>
                      <a:close/>
                      <a:moveTo>
                        <a:pt x="883445" y="178594"/>
                      </a:moveTo>
                      <a:cubicBezTo>
                        <a:pt x="954509" y="178594"/>
                        <a:pt x="1012118" y="213120"/>
                        <a:pt x="1012118" y="255711"/>
                      </a:cubicBezTo>
                      <a:cubicBezTo>
                        <a:pt x="1012118" y="298302"/>
                        <a:pt x="954509" y="332828"/>
                        <a:pt x="883445" y="332828"/>
                      </a:cubicBezTo>
                      <a:cubicBezTo>
                        <a:pt x="969227" y="294270"/>
                        <a:pt x="969227" y="217153"/>
                        <a:pt x="883445" y="178594"/>
                      </a:cubicBezTo>
                      <a:close/>
                      <a:moveTo>
                        <a:pt x="1231107" y="140714"/>
                      </a:moveTo>
                      <a:cubicBezTo>
                        <a:pt x="1302171" y="140714"/>
                        <a:pt x="1359780" y="175240"/>
                        <a:pt x="1359780" y="217831"/>
                      </a:cubicBezTo>
                      <a:cubicBezTo>
                        <a:pt x="1359780" y="260422"/>
                        <a:pt x="1302171" y="294948"/>
                        <a:pt x="1231107" y="294948"/>
                      </a:cubicBezTo>
                      <a:cubicBezTo>
                        <a:pt x="1316889" y="256390"/>
                        <a:pt x="1316889" y="179273"/>
                        <a:pt x="1231107" y="140714"/>
                      </a:cubicBezTo>
                      <a:close/>
                      <a:moveTo>
                        <a:pt x="526256" y="131466"/>
                      </a:moveTo>
                      <a:cubicBezTo>
                        <a:pt x="597320" y="131466"/>
                        <a:pt x="654929" y="165992"/>
                        <a:pt x="654929" y="208583"/>
                      </a:cubicBezTo>
                      <a:cubicBezTo>
                        <a:pt x="654929" y="251174"/>
                        <a:pt x="597320" y="285700"/>
                        <a:pt x="526256" y="285700"/>
                      </a:cubicBezTo>
                      <a:cubicBezTo>
                        <a:pt x="612038" y="247142"/>
                        <a:pt x="612038" y="170025"/>
                        <a:pt x="526256" y="131466"/>
                      </a:cubicBezTo>
                      <a:close/>
                      <a:moveTo>
                        <a:pt x="176213" y="116354"/>
                      </a:moveTo>
                      <a:cubicBezTo>
                        <a:pt x="247277" y="116354"/>
                        <a:pt x="304886" y="150880"/>
                        <a:pt x="304886" y="193471"/>
                      </a:cubicBezTo>
                      <a:cubicBezTo>
                        <a:pt x="304886" y="236062"/>
                        <a:pt x="247277" y="270588"/>
                        <a:pt x="176213" y="270588"/>
                      </a:cubicBezTo>
                      <a:cubicBezTo>
                        <a:pt x="261995" y="232030"/>
                        <a:pt x="261995" y="154913"/>
                        <a:pt x="176213" y="116354"/>
                      </a:cubicBezTo>
                      <a:close/>
                      <a:moveTo>
                        <a:pt x="1390169" y="104776"/>
                      </a:moveTo>
                      <a:cubicBezTo>
                        <a:pt x="1461233" y="104776"/>
                        <a:pt x="1518842" y="139302"/>
                        <a:pt x="1518842" y="181893"/>
                      </a:cubicBezTo>
                      <a:cubicBezTo>
                        <a:pt x="1518842" y="224484"/>
                        <a:pt x="1461233" y="259010"/>
                        <a:pt x="1390169" y="259010"/>
                      </a:cubicBezTo>
                      <a:cubicBezTo>
                        <a:pt x="1475951" y="220452"/>
                        <a:pt x="1475951" y="143335"/>
                        <a:pt x="1390169" y="104776"/>
                      </a:cubicBezTo>
                      <a:close/>
                      <a:moveTo>
                        <a:pt x="1059657" y="104776"/>
                      </a:moveTo>
                      <a:cubicBezTo>
                        <a:pt x="1130721" y="104776"/>
                        <a:pt x="1188330" y="139302"/>
                        <a:pt x="1188330" y="181893"/>
                      </a:cubicBezTo>
                      <a:cubicBezTo>
                        <a:pt x="1188330" y="224484"/>
                        <a:pt x="1130721" y="259010"/>
                        <a:pt x="1059657" y="259010"/>
                      </a:cubicBezTo>
                      <a:cubicBezTo>
                        <a:pt x="1145439" y="220452"/>
                        <a:pt x="1145439" y="143335"/>
                        <a:pt x="1059657" y="104776"/>
                      </a:cubicBezTo>
                      <a:close/>
                      <a:moveTo>
                        <a:pt x="697707" y="90489"/>
                      </a:moveTo>
                      <a:cubicBezTo>
                        <a:pt x="768771" y="90489"/>
                        <a:pt x="826380" y="125015"/>
                        <a:pt x="826380" y="167606"/>
                      </a:cubicBezTo>
                      <a:cubicBezTo>
                        <a:pt x="826380" y="210197"/>
                        <a:pt x="768771" y="244723"/>
                        <a:pt x="697707" y="244723"/>
                      </a:cubicBezTo>
                      <a:cubicBezTo>
                        <a:pt x="783489" y="206165"/>
                        <a:pt x="783489" y="129048"/>
                        <a:pt x="697707" y="90489"/>
                      </a:cubicBezTo>
                      <a:close/>
                      <a:moveTo>
                        <a:pt x="347664" y="54770"/>
                      </a:moveTo>
                      <a:cubicBezTo>
                        <a:pt x="418728" y="54770"/>
                        <a:pt x="476337" y="89296"/>
                        <a:pt x="476337" y="131887"/>
                      </a:cubicBezTo>
                      <a:cubicBezTo>
                        <a:pt x="476337" y="174478"/>
                        <a:pt x="418728" y="209004"/>
                        <a:pt x="347664" y="209004"/>
                      </a:cubicBezTo>
                      <a:cubicBezTo>
                        <a:pt x="433446" y="170446"/>
                        <a:pt x="433446" y="93329"/>
                        <a:pt x="347664" y="54770"/>
                      </a:cubicBezTo>
                      <a:close/>
                      <a:moveTo>
                        <a:pt x="883445" y="0"/>
                      </a:moveTo>
                      <a:cubicBezTo>
                        <a:pt x="954509" y="0"/>
                        <a:pt x="1012118" y="34526"/>
                        <a:pt x="1012118" y="77117"/>
                      </a:cubicBezTo>
                      <a:cubicBezTo>
                        <a:pt x="1012118" y="119708"/>
                        <a:pt x="954509" y="154234"/>
                        <a:pt x="883445" y="154234"/>
                      </a:cubicBezTo>
                      <a:cubicBezTo>
                        <a:pt x="969227" y="115676"/>
                        <a:pt x="969227" y="38559"/>
                        <a:pt x="88344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63009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pptxh19_広島県の花、鳥、木、魚のイラスト</dc:title>
  <dc:subject>pptxh19_広島県の花、鳥、木、魚のイラスト</dc:subject>
  <dc:creator>でじけろお</dc:creator>
  <cp:revision>1</cp:revision>
  <dcterms:created xsi:type="dcterms:W3CDTF">2018-05-20T00:31:01Z</dcterms:created>
  <dcterms:modified xsi:type="dcterms:W3CDTF">2021-04-29T14:10:41Z</dcterms:modified>
  <cp:version>1</cp:version>
</cp:coreProperties>
</file>